
<file path=[Content_Types].xml><?xml version="1.0" encoding="utf-8"?>
<Types xmlns="http://schemas.openxmlformats.org/package/2006/content-types">
  <Default Extension="fntdata" ContentType="application/x-fontdata"/>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48" r:id="rId3"/>
  </p:sldMasterIdLst>
  <p:notesMasterIdLst>
    <p:notesMasterId r:id="rId35"/>
  </p:notesMasterIdLst>
  <p:sldIdLst>
    <p:sldId id="256"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89" r:id="rId20"/>
    <p:sldId id="276" r:id="rId21"/>
    <p:sldId id="290" r:id="rId22"/>
    <p:sldId id="278" r:id="rId23"/>
    <p:sldId id="279" r:id="rId24"/>
    <p:sldId id="280" r:id="rId25"/>
    <p:sldId id="281" r:id="rId26"/>
    <p:sldId id="291" r:id="rId27"/>
    <p:sldId id="283" r:id="rId28"/>
    <p:sldId id="284" r:id="rId29"/>
    <p:sldId id="285" r:id="rId30"/>
    <p:sldId id="286" r:id="rId31"/>
    <p:sldId id="287" r:id="rId32"/>
    <p:sldId id="288" r:id="rId33"/>
    <p:sldId id="292" r:id="rId34"/>
  </p:sldIdLst>
  <p:sldSz cx="9144000" cy="6858000" type="screen4x3"/>
  <p:notesSz cx="6797675" cy="9926638"/>
  <p:embeddedFontLst>
    <p:embeddedFont>
      <p:font typeface="Arial Black" panose="020B0A04020102020204" pitchFamily="34" charset="0"/>
      <p:bold r:id="rId36"/>
    </p:embeddedFont>
    <p:embeddedFont>
      <p:font typeface="Calibri" panose="020F0502020204030204" pitchFamily="34" charset="0"/>
      <p:regular r:id="rId37"/>
      <p:bold r:id="rId38"/>
      <p:italic r:id="rId39"/>
      <p:boldItalic r:id="rId40"/>
    </p:embeddedFont>
    <p:embeddedFont>
      <p:font typeface="Exo 2 Light" panose="020B0604020202020204" charset="0"/>
      <p:regular r:id="rId41"/>
      <p:italic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0" roundtripDataSignature="AMtx7mimHmwOUsGAyaCXqg/Pg3ka69BjrQ=="/>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2A676"/>
    <a:srgbClr val="7D9BBD"/>
    <a:srgbClr val="CAD6E3"/>
    <a:srgbClr val="3D6C9D"/>
    <a:srgbClr val="F8CDB4"/>
    <a:srgbClr val="ED7D31"/>
    <a:srgbClr val="FBE7DA"/>
    <a:srgbClr val="FFF3D2"/>
    <a:srgbClr val="DBE4EC"/>
    <a:srgbClr val="FFE7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222"/>
    <p:restoredTop sz="93856" autoAdjust="0"/>
  </p:normalViewPr>
  <p:slideViewPr>
    <p:cSldViewPr snapToGrid="0">
      <p:cViewPr varScale="1">
        <p:scale>
          <a:sx n="57" d="100"/>
          <a:sy n="57" d="100"/>
        </p:scale>
        <p:origin x="56" y="952"/>
      </p:cViewPr>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font" Target="fonts/font4.fntdata"/><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font" Target="fonts/font7.fntdata"/><Relationship Id="rId50" Type="http://customschemas.google.com/relationships/presentationmetadata" Target="metadata"/><Relationship Id="rId55" Type="http://schemas.microsoft.com/office/2016/11/relationships/changesInfo" Target="changesInfos/changesInfo1.xml"/><Relationship Id="rId7" Type="http://schemas.openxmlformats.org/officeDocument/2006/relationships/slide" Target="slides/slide4.xml"/><Relationship Id="rId2" Type="http://schemas.openxmlformats.org/officeDocument/2006/relationships/customXml" Target="../customXml/item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font" Target="fonts/font2.fntdata"/><Relationship Id="rId40" Type="http://schemas.openxmlformats.org/officeDocument/2006/relationships/font" Target="fonts/font5.fntdata"/><Relationship Id="rId53"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font" Target="fonts/font1.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52"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notesMaster" Target="notesMasters/notesMaster1.xml"/><Relationship Id="rId8" Type="http://schemas.openxmlformats.org/officeDocument/2006/relationships/slide" Target="slides/slide5.xml"/><Relationship Id="rId51" Type="http://schemas.openxmlformats.org/officeDocument/2006/relationships/presProps" Target="presProps.xml"/><Relationship Id="rId3" Type="http://schemas.openxmlformats.org/officeDocument/2006/relationships/slideMaster" Target="slideMasters/slideMaster1.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font" Target="fonts/font3.fntdata"/><Relationship Id="rId20" Type="http://schemas.openxmlformats.org/officeDocument/2006/relationships/slide" Target="slides/slide17.xml"/><Relationship Id="rId41" Type="http://schemas.openxmlformats.org/officeDocument/2006/relationships/font" Target="fonts/font6.fntdata"/><Relationship Id="rId5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cias,  Jessica (WDC)" userId="b796e54f-30a8-40ce-9827-5fce55017008" providerId="ADAL" clId="{0CC3D522-9DED-4174-864F-4076545514FC}"/>
    <pc:docChg chg="modSld">
      <pc:chgData name="Macias,  Jessica (WDC)" userId="b796e54f-30a8-40ce-9827-5fce55017008" providerId="ADAL" clId="{0CC3D522-9DED-4174-864F-4076545514FC}" dt="2024-01-10T20:53:53.020" v="7" actId="1076"/>
      <pc:docMkLst>
        <pc:docMk/>
      </pc:docMkLst>
      <pc:sldChg chg="modSp mod">
        <pc:chgData name="Macias,  Jessica (WDC)" userId="b796e54f-30a8-40ce-9827-5fce55017008" providerId="ADAL" clId="{0CC3D522-9DED-4174-864F-4076545514FC}" dt="2024-01-10T20:53:53.020" v="7" actId="1076"/>
        <pc:sldMkLst>
          <pc:docMk/>
          <pc:sldMk cId="396087119" sldId="267"/>
        </pc:sldMkLst>
        <pc:spChg chg="mod">
          <ac:chgData name="Macias,  Jessica (WDC)" userId="b796e54f-30a8-40ce-9827-5fce55017008" providerId="ADAL" clId="{0CC3D522-9DED-4174-864F-4076545514FC}" dt="2024-01-10T20:53:22.739" v="1" actId="14100"/>
          <ac:spMkLst>
            <pc:docMk/>
            <pc:sldMk cId="396087119" sldId="267"/>
            <ac:spMk id="16" creationId="{5667978F-9E7F-EF41-87C3-DDAD06F2A126}"/>
          </ac:spMkLst>
        </pc:spChg>
        <pc:spChg chg="mod">
          <ac:chgData name="Macias,  Jessica (WDC)" userId="b796e54f-30a8-40ce-9827-5fce55017008" providerId="ADAL" clId="{0CC3D522-9DED-4174-864F-4076545514FC}" dt="2024-01-10T20:53:28.390" v="2" actId="1076"/>
          <ac:spMkLst>
            <pc:docMk/>
            <pc:sldMk cId="396087119" sldId="267"/>
            <ac:spMk id="18" creationId="{DEE7D1A8-7A5D-9944-81EC-CF271903C6EC}"/>
          </ac:spMkLst>
        </pc:spChg>
        <pc:spChg chg="mod">
          <ac:chgData name="Macias,  Jessica (WDC)" userId="b796e54f-30a8-40ce-9827-5fce55017008" providerId="ADAL" clId="{0CC3D522-9DED-4174-864F-4076545514FC}" dt="2024-01-10T20:53:43.367" v="5" actId="14100"/>
          <ac:spMkLst>
            <pc:docMk/>
            <pc:sldMk cId="396087119" sldId="267"/>
            <ac:spMk id="19" creationId="{51BCEDC8-E144-4044-9E59-1B3731938936}"/>
          </ac:spMkLst>
        </pc:spChg>
        <pc:spChg chg="mod">
          <ac:chgData name="Macias,  Jessica (WDC)" userId="b796e54f-30a8-40ce-9827-5fce55017008" providerId="ADAL" clId="{0CC3D522-9DED-4174-864F-4076545514FC}" dt="2024-01-10T20:53:53.020" v="7" actId="1076"/>
          <ac:spMkLst>
            <pc:docMk/>
            <pc:sldMk cId="396087119" sldId="267"/>
            <ac:spMk id="32" creationId="{138E6185-A6B2-8D44-88D6-A94B4C7B7565}"/>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13063" cy="461963"/>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13062" cy="461963"/>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938213" y="769938"/>
            <a:ext cx="4921250" cy="36925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890588" y="4694238"/>
            <a:ext cx="5016500" cy="4462462"/>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6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914400" marR="0" lvl="1" indent="-228600" algn="l" rtl="0">
              <a:spcBef>
                <a:spcPts val="36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1371600" marR="0" lvl="2" indent="-228600" algn="l" rtl="0">
              <a:spcBef>
                <a:spcPts val="36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828800" marR="0" lvl="3" indent="-228600" algn="l" rtl="0">
              <a:spcBef>
                <a:spcPts val="36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2286000" marR="0" lvl="4" indent="-228600" algn="l" rtl="0">
              <a:spcBef>
                <a:spcPts val="36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464675"/>
            <a:ext cx="2913063" cy="461963"/>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9464675"/>
            <a:ext cx="2913062" cy="461963"/>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dx.doi.org/10.15585/mmwr.mm6746a4"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_tradnl"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097483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solidFill>
                  <a:schemeClr val="bg1"/>
                </a:solidFill>
              </a:rPr>
              <a:t>Pan American Health Organization / World Health Organization</a:t>
            </a:r>
            <a:r>
              <a:rPr lang="es-ES" sz="1200" kern="1200" dirty="0">
                <a:solidFill>
                  <a:schemeClr val="bg1"/>
                </a:solidFill>
                <a:latin typeface="Arial" pitchFamily="34" charset="0"/>
                <a:ea typeface="+mn-ea"/>
                <a:cs typeface="+mn-cs"/>
              </a:rPr>
              <a:t>. </a:t>
            </a:r>
            <a:r>
              <a:rPr lang="en-US" sz="1200" kern="1200" dirty="0">
                <a:solidFill>
                  <a:schemeClr val="bg1"/>
                </a:solidFill>
                <a:latin typeface="Arial" pitchFamily="34" charset="0"/>
                <a:ea typeface="+mn-ea"/>
                <a:cs typeface="+mn-cs"/>
              </a:rPr>
              <a:t>Case definitions for COVID-19 surveillance</a:t>
            </a:r>
            <a:r>
              <a:rPr lang="es-ES" sz="1200" kern="1200" dirty="0">
                <a:solidFill>
                  <a:schemeClr val="bg1"/>
                </a:solidFill>
                <a:latin typeface="Arial" pitchFamily="34" charset="0"/>
                <a:ea typeface="+mn-ea"/>
                <a:cs typeface="+mn-cs"/>
              </a:rPr>
              <a:t>. Washington DC: OPS</a:t>
            </a:r>
            <a:r>
              <a:rPr lang="en-US" sz="1200" kern="1200" dirty="0">
                <a:solidFill>
                  <a:schemeClr val="bg1"/>
                </a:solidFill>
                <a:latin typeface="Arial" pitchFamily="34" charset="0"/>
                <a:ea typeface="+mn-ea"/>
                <a:cs typeface="+mn-cs"/>
              </a:rPr>
              <a:t>/OMS</a:t>
            </a:r>
            <a:r>
              <a:rPr lang="es-ES" sz="1200" kern="1200" dirty="0">
                <a:solidFill>
                  <a:schemeClr val="bg1"/>
                </a:solidFill>
                <a:latin typeface="Arial" pitchFamily="34" charset="0"/>
                <a:ea typeface="+mn-ea"/>
                <a:cs typeface="+mn-cs"/>
              </a:rPr>
              <a:t>: 2023. </a:t>
            </a:r>
            <a:r>
              <a:rPr lang="es-ES" sz="1200" kern="1200" dirty="0" err="1">
                <a:solidFill>
                  <a:schemeClr val="bg1"/>
                </a:solidFill>
                <a:latin typeface="Arial" pitchFamily="34" charset="0"/>
                <a:ea typeface="+mn-ea"/>
                <a:cs typeface="+mn-cs"/>
              </a:rPr>
              <a:t>Available</a:t>
            </a:r>
            <a:r>
              <a:rPr lang="es-ES" sz="1200" kern="1200" dirty="0">
                <a:solidFill>
                  <a:schemeClr val="bg1"/>
                </a:solidFill>
                <a:latin typeface="Arial" pitchFamily="34" charset="0"/>
                <a:ea typeface="+mn-ea"/>
                <a:cs typeface="+mn-cs"/>
              </a:rPr>
              <a:t> </a:t>
            </a:r>
            <a:r>
              <a:rPr lang="es-ES" sz="1200" kern="1200" dirty="0" err="1">
                <a:solidFill>
                  <a:schemeClr val="bg1"/>
                </a:solidFill>
                <a:latin typeface="Arial" pitchFamily="34" charset="0"/>
                <a:ea typeface="+mn-ea"/>
                <a:cs typeface="+mn-cs"/>
              </a:rPr>
              <a:t>from</a:t>
            </a:r>
            <a:r>
              <a:rPr lang="es-ES" sz="1200" kern="1200" dirty="0">
                <a:solidFill>
                  <a:schemeClr val="bg1"/>
                </a:solidFill>
                <a:latin typeface="Arial" pitchFamily="34" charset="0"/>
                <a:ea typeface="+mn-ea"/>
                <a:cs typeface="+mn-cs"/>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https://</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www.paho.org</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en</a:t>
            </a:r>
            <a:r>
              <a:rPr lang="en-US" sz="1800" dirty="0">
                <a:effectLst/>
                <a:latin typeface="Calibri" panose="020F0502020204030204" pitchFamily="34" charset="0"/>
                <a:ea typeface="Calibri" panose="020F0502020204030204" pitchFamily="34" charset="0"/>
                <a:cs typeface="Times New Roman" panose="02020603050405020304" pitchFamily="18" charset="0"/>
              </a:rPr>
              <a:t>/case-definitions-covid-19-surveillance</a:t>
            </a:r>
            <a:endParaRPr lang="es-ES" sz="1200" kern="1200" dirty="0">
              <a:solidFill>
                <a:schemeClr val="bg1"/>
              </a:solidFill>
              <a:latin typeface="Arial" pitchFamily="34" charset="0"/>
              <a:ea typeface="+mn-ea"/>
              <a:cs typeface="+mn-cs"/>
            </a:endParaRPr>
          </a:p>
          <a:p>
            <a:endParaRPr lang="es-ES_tradnl"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602571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solidFill>
                  <a:schemeClr val="bg1"/>
                </a:solidFill>
              </a:rPr>
              <a:t>Pan American Health Organization / World Health Organization</a:t>
            </a:r>
            <a:r>
              <a:rPr lang="es-ES" sz="1200" kern="1200" dirty="0">
                <a:solidFill>
                  <a:schemeClr val="bg1"/>
                </a:solidFill>
                <a:latin typeface="Arial" pitchFamily="34" charset="0"/>
                <a:ea typeface="+mn-ea"/>
                <a:cs typeface="+mn-cs"/>
              </a:rPr>
              <a:t>. </a:t>
            </a:r>
            <a:r>
              <a:rPr lang="en-US" sz="1200" kern="1200" dirty="0">
                <a:solidFill>
                  <a:schemeClr val="bg1"/>
                </a:solidFill>
                <a:latin typeface="Arial" pitchFamily="34" charset="0"/>
                <a:ea typeface="+mn-ea"/>
                <a:cs typeface="+mn-cs"/>
              </a:rPr>
              <a:t>Case definitions for COVID-19 surveillance</a:t>
            </a:r>
            <a:r>
              <a:rPr lang="es-ES" sz="1200" kern="1200" dirty="0">
                <a:solidFill>
                  <a:schemeClr val="bg1"/>
                </a:solidFill>
                <a:latin typeface="Arial" pitchFamily="34" charset="0"/>
                <a:ea typeface="+mn-ea"/>
                <a:cs typeface="+mn-cs"/>
              </a:rPr>
              <a:t>. Washington DC: OPS</a:t>
            </a:r>
            <a:r>
              <a:rPr lang="en-US" sz="1200" kern="1200" dirty="0">
                <a:solidFill>
                  <a:schemeClr val="bg1"/>
                </a:solidFill>
                <a:latin typeface="Arial" pitchFamily="34" charset="0"/>
                <a:ea typeface="+mn-ea"/>
                <a:cs typeface="+mn-cs"/>
              </a:rPr>
              <a:t>/OMS</a:t>
            </a:r>
            <a:r>
              <a:rPr lang="es-ES" sz="1200" kern="1200" dirty="0">
                <a:solidFill>
                  <a:schemeClr val="bg1"/>
                </a:solidFill>
                <a:latin typeface="Arial" pitchFamily="34" charset="0"/>
                <a:ea typeface="+mn-ea"/>
                <a:cs typeface="+mn-cs"/>
              </a:rPr>
              <a:t>: 2023. </a:t>
            </a:r>
            <a:r>
              <a:rPr lang="es-ES" sz="1200" kern="1200" dirty="0" err="1">
                <a:solidFill>
                  <a:schemeClr val="bg1"/>
                </a:solidFill>
                <a:latin typeface="Arial" pitchFamily="34" charset="0"/>
                <a:ea typeface="+mn-ea"/>
                <a:cs typeface="+mn-cs"/>
              </a:rPr>
              <a:t>Available</a:t>
            </a:r>
            <a:r>
              <a:rPr lang="es-ES" sz="1200" kern="1200" dirty="0">
                <a:solidFill>
                  <a:schemeClr val="bg1"/>
                </a:solidFill>
                <a:latin typeface="Arial" pitchFamily="34" charset="0"/>
                <a:ea typeface="+mn-ea"/>
                <a:cs typeface="+mn-cs"/>
              </a:rPr>
              <a:t> </a:t>
            </a:r>
            <a:r>
              <a:rPr lang="es-ES" sz="1200" kern="1200" dirty="0" err="1">
                <a:solidFill>
                  <a:schemeClr val="bg1"/>
                </a:solidFill>
                <a:latin typeface="Arial" pitchFamily="34" charset="0"/>
                <a:ea typeface="+mn-ea"/>
                <a:cs typeface="+mn-cs"/>
              </a:rPr>
              <a:t>from</a:t>
            </a:r>
            <a:r>
              <a:rPr lang="es-ES" sz="1200" kern="1200" dirty="0">
                <a:solidFill>
                  <a:schemeClr val="bg1"/>
                </a:solidFill>
                <a:latin typeface="Arial" pitchFamily="34" charset="0"/>
                <a:ea typeface="+mn-ea"/>
                <a:cs typeface="+mn-cs"/>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https://</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www.paho.org</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en</a:t>
            </a:r>
            <a:r>
              <a:rPr lang="en-US" sz="1800" dirty="0">
                <a:effectLst/>
                <a:latin typeface="Calibri" panose="020F0502020204030204" pitchFamily="34" charset="0"/>
                <a:ea typeface="Calibri" panose="020F0502020204030204" pitchFamily="34" charset="0"/>
                <a:cs typeface="Times New Roman" panose="02020603050405020304" pitchFamily="18" charset="0"/>
              </a:rPr>
              <a:t>/case-definitions-covid-19-surveillance</a:t>
            </a:r>
            <a:endParaRPr lang="es-ES" sz="1200" kern="1200" dirty="0">
              <a:solidFill>
                <a:schemeClr val="bg1"/>
              </a:solidFill>
              <a:latin typeface="Arial" pitchFamily="34" charset="0"/>
              <a:ea typeface="+mn-ea"/>
              <a:cs typeface="+mn-cs"/>
            </a:endParaRPr>
          </a:p>
          <a:p>
            <a:endParaRPr lang="es-ES_tradnl"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30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291320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dirty="0" err="1">
                <a:effectLst/>
                <a:latin typeface="Calibri" panose="020F0502020204030204" pitchFamily="34" charset="0"/>
                <a:ea typeface="Calibri" panose="020F0502020204030204" pitchFamily="34" charset="0"/>
                <a:cs typeface="Times New Roman" panose="02020603050405020304" pitchFamily="18" charset="0"/>
              </a:rPr>
              <a:t>Belda</a:t>
            </a:r>
            <a:r>
              <a:rPr lang="en-US" sz="1200" dirty="0">
                <a:effectLst/>
                <a:latin typeface="Calibri" panose="020F0502020204030204" pitchFamily="34" charset="0"/>
                <a:ea typeface="Calibri" panose="020F0502020204030204" pitchFamily="34" charset="0"/>
                <a:cs typeface="Times New Roman" panose="02020603050405020304" pitchFamily="18" charset="0"/>
              </a:rPr>
              <a:t> K,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Tegegne</a:t>
            </a:r>
            <a:r>
              <a:rPr lang="en-US" sz="1200" dirty="0">
                <a:effectLst/>
                <a:latin typeface="Calibri" panose="020F0502020204030204" pitchFamily="34" charset="0"/>
                <a:ea typeface="Calibri" panose="020F0502020204030204" pitchFamily="34" charset="0"/>
                <a:cs typeface="Times New Roman" panose="02020603050405020304" pitchFamily="18" charset="0"/>
              </a:rPr>
              <a:t> AA,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Mersha</a:t>
            </a:r>
            <a:r>
              <a:rPr lang="en-US" sz="1200" dirty="0">
                <a:effectLst/>
                <a:latin typeface="Calibri" panose="020F0502020204030204" pitchFamily="34" charset="0"/>
                <a:ea typeface="Calibri" panose="020F0502020204030204" pitchFamily="34" charset="0"/>
                <a:cs typeface="Times New Roman" panose="02020603050405020304" pitchFamily="18" charset="0"/>
              </a:rPr>
              <a:t> AM,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Bayenessagne</a:t>
            </a:r>
            <a:r>
              <a:rPr lang="en-US" sz="1200" dirty="0">
                <a:effectLst/>
                <a:latin typeface="Calibri" panose="020F0502020204030204" pitchFamily="34" charset="0"/>
                <a:ea typeface="Calibri" panose="020F0502020204030204" pitchFamily="34" charset="0"/>
                <a:cs typeface="Times New Roman" panose="02020603050405020304" pitchFamily="18" charset="0"/>
              </a:rPr>
              <a:t> MG, Hussein I,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Bezabeh</a:t>
            </a:r>
            <a:r>
              <a:rPr lang="en-US" sz="1200" dirty="0">
                <a:effectLst/>
                <a:latin typeface="Calibri" panose="020F0502020204030204" pitchFamily="34" charset="0"/>
                <a:ea typeface="Calibri" panose="020F0502020204030204" pitchFamily="34" charset="0"/>
                <a:cs typeface="Times New Roman" panose="02020603050405020304" pitchFamily="18" charset="0"/>
              </a:rPr>
              <a:t> B. Measles outbreak investigation in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Guji</a:t>
            </a:r>
            <a:r>
              <a:rPr lang="en-US" sz="1200" dirty="0">
                <a:effectLst/>
                <a:latin typeface="Calibri" panose="020F0502020204030204" pitchFamily="34" charset="0"/>
                <a:ea typeface="Calibri" panose="020F0502020204030204" pitchFamily="34" charset="0"/>
                <a:cs typeface="Times New Roman" panose="02020603050405020304" pitchFamily="18" charset="0"/>
              </a:rPr>
              <a:t> zone of Oromia Region, Ethiopia. Pan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Afr</a:t>
            </a:r>
            <a:r>
              <a:rPr lang="en-US" sz="1200" dirty="0">
                <a:effectLst/>
                <a:latin typeface="Calibri" panose="020F0502020204030204" pitchFamily="34" charset="0"/>
                <a:ea typeface="Calibri" panose="020F0502020204030204" pitchFamily="34" charset="0"/>
                <a:cs typeface="Times New Roman" panose="02020603050405020304" pitchFamily="18" charset="0"/>
              </a:rPr>
              <a:t> Med J. 2017;27(Suppl 2):9. Published 2017 Jun 9. Available from: https://</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doi.org</a:t>
            </a:r>
            <a:r>
              <a:rPr lang="en-US" sz="1200" dirty="0">
                <a:effectLst/>
                <a:latin typeface="Calibri" panose="020F0502020204030204" pitchFamily="34" charset="0"/>
                <a:ea typeface="Calibri" panose="020F0502020204030204" pitchFamily="34" charset="0"/>
                <a:cs typeface="Times New Roman" panose="02020603050405020304" pitchFamily="18" charset="0"/>
              </a:rPr>
              <a:t>/10.11604/pamj.supp.2017.27.2.10705</a:t>
            </a:r>
          </a:p>
          <a:p>
            <a:pPr marL="0" marR="0">
              <a:lnSpc>
                <a:spcPct val="107000"/>
              </a:lnSpc>
              <a:spcBef>
                <a:spcPts val="0"/>
              </a:spcBef>
              <a:spcAft>
                <a:spcPts val="80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A suspected case of measles: anyone with a generalized maculopapular rash and fever plus one of the following: cough or coryza (runny nose) or conjunctivitis (pink eye). </a:t>
            </a: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Laboratory-confirmed case: A suspected case, with laboratory results indicating an infection (positive IgM or isolation of a measles virus). NOTE: the place and time were not included in the case definition reported in the article</a:t>
            </a: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Brennan J, Cavallo SJ, Garman K, et al. Notes from the Field: Multiple Modes of Transmission During a Thanksgiving Day Norovirus Outbreak — Tennessee, 2017. MMWR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Morb</a:t>
            </a:r>
            <a:r>
              <a:rPr lang="en-US" sz="1200" dirty="0">
                <a:effectLst/>
                <a:latin typeface="Calibri" panose="020F0502020204030204" pitchFamily="34" charset="0"/>
                <a:ea typeface="Calibri" panose="020F0502020204030204" pitchFamily="34" charset="0"/>
                <a:cs typeface="Times New Roman" panose="02020603050405020304" pitchFamily="18" charset="0"/>
              </a:rPr>
              <a:t> Mortal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Wkly</a:t>
            </a:r>
            <a:r>
              <a:rPr lang="en-US" sz="1200" dirty="0">
                <a:effectLst/>
                <a:latin typeface="Calibri" panose="020F0502020204030204" pitchFamily="34" charset="0"/>
                <a:ea typeface="Calibri" panose="020F0502020204030204" pitchFamily="34" charset="0"/>
                <a:cs typeface="Times New Roman" panose="02020603050405020304" pitchFamily="18" charset="0"/>
              </a:rPr>
              <a:t> Rep 2021. Available from: http://</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dx.doi.org</a:t>
            </a:r>
            <a:r>
              <a:rPr lang="en-US" sz="1200" dirty="0">
                <a:effectLst/>
                <a:latin typeface="Calibri" panose="020F0502020204030204" pitchFamily="34" charset="0"/>
                <a:ea typeface="Calibri" panose="020F0502020204030204" pitchFamily="34" charset="0"/>
                <a:cs typeface="Times New Roman" panose="02020603050405020304" pitchFamily="18" charset="0"/>
              </a:rPr>
              <a:t>/10.15585/mmwr.mm6746a4</a:t>
            </a:r>
          </a:p>
          <a:p>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200" dirty="0">
                <a:effectLst/>
                <a:latin typeface="Calibri" panose="020F0502020204030204" pitchFamily="34" charset="0"/>
                <a:ea typeface="Calibri" panose="020F0502020204030204" pitchFamily="34" charset="0"/>
                <a:cs typeface="Times New Roman" panose="02020603050405020304" pitchFamily="18" charset="0"/>
              </a:rPr>
              <a:t>One probable case was defined as diarrhea (three or more loose stools in 24 hours) or vomiting within 72 hours of eating at Restaurant A on November 23; probable cases with norovirus RNA detected in a stool sample by real-time reverse transcription-polymerase chain reaction (RT-PCR) were considered confirmed.</a:t>
            </a:r>
            <a:endParaRPr lang="en-US" dirty="0"/>
          </a:p>
          <a:p>
            <a:endParaRPr lang="es-ES_tradnl"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368601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dirty="0" err="1">
                <a:effectLst/>
                <a:latin typeface="Calibri" panose="020F0502020204030204" pitchFamily="34" charset="0"/>
                <a:ea typeface="Calibri" panose="020F0502020204030204" pitchFamily="34" charset="0"/>
                <a:cs typeface="Times New Roman" panose="02020603050405020304" pitchFamily="18" charset="0"/>
              </a:rPr>
              <a:t>Arunkumar</a:t>
            </a:r>
            <a:r>
              <a:rPr lang="en-US" sz="1200" dirty="0">
                <a:effectLst/>
                <a:latin typeface="Calibri" panose="020F0502020204030204" pitchFamily="34" charset="0"/>
                <a:ea typeface="Calibri" panose="020F0502020204030204" pitchFamily="34" charset="0"/>
                <a:cs typeface="Times New Roman" panose="02020603050405020304" pitchFamily="18" charset="0"/>
              </a:rPr>
              <a:t>, G., Chandni, R.,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Mourya</a:t>
            </a:r>
            <a:r>
              <a:rPr lang="en-US" sz="1200" dirty="0">
                <a:effectLst/>
                <a:latin typeface="Calibri" panose="020F0502020204030204" pitchFamily="34" charset="0"/>
                <a:ea typeface="Calibri" panose="020F0502020204030204" pitchFamily="34" charset="0"/>
                <a:cs typeface="Times New Roman" panose="02020603050405020304" pitchFamily="18" charset="0"/>
              </a:rPr>
              <a:t>, D. T., Singh, S. K.,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Sadanandan</a:t>
            </a:r>
            <a:r>
              <a:rPr lang="en-US" sz="1200" dirty="0">
                <a:effectLst/>
                <a:latin typeface="Calibri" panose="020F0502020204030204" pitchFamily="34" charset="0"/>
                <a:ea typeface="Calibri" panose="020F0502020204030204" pitchFamily="34" charset="0"/>
                <a:cs typeface="Times New Roman" panose="02020603050405020304" pitchFamily="18" charset="0"/>
              </a:rPr>
              <a:t>, R., Sudan, P., ...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Mourya</a:t>
            </a:r>
            <a:r>
              <a:rPr lang="en-US" sz="1200" dirty="0">
                <a:effectLst/>
                <a:latin typeface="Calibri" panose="020F0502020204030204" pitchFamily="34" charset="0"/>
                <a:ea typeface="Calibri" panose="020F0502020204030204" pitchFamily="34" charset="0"/>
                <a:cs typeface="Times New Roman" panose="02020603050405020304" pitchFamily="18" charset="0"/>
              </a:rPr>
              <a:t>, D. T. (2018). Outbreak Investigation of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Nipah</a:t>
            </a:r>
            <a:r>
              <a:rPr lang="en-US" sz="1200" dirty="0">
                <a:effectLst/>
                <a:latin typeface="Calibri" panose="020F0502020204030204" pitchFamily="34" charset="0"/>
                <a:ea typeface="Calibri" panose="020F0502020204030204" pitchFamily="34" charset="0"/>
                <a:cs typeface="Times New Roman" panose="02020603050405020304" pitchFamily="18" charset="0"/>
              </a:rPr>
              <a:t> Virus Disease in Kerala, India, 2018. The Journal of Infectious Diseases. Available from: https://</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doi.org</a:t>
            </a:r>
            <a:r>
              <a:rPr lang="en-US" sz="1200" dirty="0">
                <a:effectLst/>
                <a:latin typeface="Calibri" panose="020F0502020204030204" pitchFamily="34" charset="0"/>
                <a:ea typeface="Calibri" panose="020F0502020204030204" pitchFamily="34" charset="0"/>
                <a:cs typeface="Times New Roman" panose="02020603050405020304" pitchFamily="18" charset="0"/>
              </a:rPr>
              <a:t>/10.1093/</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infdis</a:t>
            </a:r>
            <a:r>
              <a:rPr lang="en-US" sz="1200" dirty="0">
                <a:effectLst/>
                <a:latin typeface="Calibri" panose="020F0502020204030204" pitchFamily="34" charset="0"/>
                <a:ea typeface="Calibri" panose="020F0502020204030204" pitchFamily="34" charset="0"/>
                <a:cs typeface="Times New Roman" panose="02020603050405020304" pitchFamily="18" charset="0"/>
              </a:rPr>
              <a:t>/jiy612</a:t>
            </a:r>
          </a:p>
          <a:p>
            <a:pPr marL="0" marR="0">
              <a:lnSpc>
                <a:spcPct val="107000"/>
              </a:lnSpc>
              <a:spcBef>
                <a:spcPts val="0"/>
              </a:spcBef>
              <a:spcAft>
                <a:spcPts val="80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We define a suspected case as a person with fever and at least one of the following: body aches, vomiting, cough, shortness of breath, or signs of a new appearance of altered sensorium; and from the same geographical area as a confirmed case of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NiV</a:t>
            </a:r>
            <a:r>
              <a:rPr lang="en-US" sz="1200" dirty="0">
                <a:effectLst/>
                <a:latin typeface="Calibri" panose="020F0502020204030204" pitchFamily="34" charset="0"/>
                <a:ea typeface="Calibri" panose="020F0502020204030204" pitchFamily="34" charset="0"/>
                <a:cs typeface="Times New Roman" panose="02020603050405020304" pitchFamily="18" charset="0"/>
              </a:rPr>
              <a:t> disease (NVD) in May 2018. A probable case was defined as a suspected case with reported contact with a confirmed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NiV</a:t>
            </a:r>
            <a:r>
              <a:rPr lang="en-US" sz="1200" dirty="0">
                <a:effectLst/>
                <a:latin typeface="Calibri" panose="020F0502020204030204" pitchFamily="34" charset="0"/>
                <a:ea typeface="Calibri" panose="020F0502020204030204" pitchFamily="34" charset="0"/>
                <a:cs typeface="Times New Roman" panose="02020603050405020304" pitchFamily="18" charset="0"/>
              </a:rPr>
              <a:t> case or a suspected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NiV</a:t>
            </a:r>
            <a:r>
              <a:rPr lang="en-US" sz="1200" dirty="0">
                <a:effectLst/>
                <a:latin typeface="Calibri" panose="020F0502020204030204" pitchFamily="34" charset="0"/>
                <a:ea typeface="Calibri" panose="020F0502020204030204" pitchFamily="34" charset="0"/>
                <a:cs typeface="Times New Roman" panose="02020603050405020304" pitchFamily="18" charset="0"/>
              </a:rPr>
              <a:t> case in which the patient died before clinical specimens could be collected. A confirmed case was defined as a suspected or probable case with positive real-time RT PCR for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NiV</a:t>
            </a:r>
            <a:r>
              <a:rPr lang="en-US" sz="1200" dirty="0">
                <a:effectLst/>
                <a:latin typeface="Calibri" panose="020F0502020204030204" pitchFamily="34" charset="0"/>
                <a:ea typeface="Calibri" panose="020F0502020204030204" pitchFamily="34" charset="0"/>
                <a:cs typeface="Times New Roman" panose="02020603050405020304" pitchFamily="18" charset="0"/>
              </a:rPr>
              <a:t> RNA in any body fluid or a positive serum anti-</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NiV</a:t>
            </a:r>
            <a:r>
              <a:rPr lang="en-US" sz="1200" dirty="0">
                <a:effectLst/>
                <a:latin typeface="Calibri" panose="020F0502020204030204" pitchFamily="34" charset="0"/>
                <a:ea typeface="Calibri" panose="020F0502020204030204" pitchFamily="34" charset="0"/>
                <a:cs typeface="Times New Roman" panose="02020603050405020304" pitchFamily="18" charset="0"/>
              </a:rPr>
              <a:t> antibody ELISA.</a:t>
            </a:r>
          </a:p>
          <a:p>
            <a:endParaRPr lang="es-ES_tradnl"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040524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_tradnl"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307001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_tradnl"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919401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Ideally, your case definition should be broad enough to include most if not all current cases, without capturing so-called "false positive" cases (when you have the case definition, but the person does not actually have the disease in question).  Recognizing the uncertainty of some diagnoses, researchers often classify cases as "confirmed," "probable," or "possible.“</a:t>
            </a:r>
          </a:p>
          <a:p>
            <a:pPr marL="0" marR="0">
              <a:lnSpc>
                <a:spcPct val="107000"/>
              </a:lnSpc>
              <a:spcBef>
                <a:spcPts val="0"/>
              </a:spcBef>
              <a:spcAft>
                <a:spcPts val="80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For a case to be classified as confirmed, it usually must have laboratory confirmation.  A case classified as probable usually has the typical clinical features of the disease without laboratory confirmation.  A possible case usually has less than the typical clinical features of the disease without laboratory confirmation. </a:t>
            </a: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In these examples we have only one definition in the first investigation. The second shows the definition of a probable case and a confirmed case.</a:t>
            </a:r>
          </a:p>
          <a:p>
            <a:pPr marL="0" marR="0">
              <a:lnSpc>
                <a:spcPct val="107000"/>
              </a:lnSpc>
              <a:spcBef>
                <a:spcPts val="0"/>
              </a:spcBef>
              <a:spcAft>
                <a:spcPts val="80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dirty="0" err="1">
                <a:effectLst/>
                <a:latin typeface="Calibri" panose="020F0502020204030204" pitchFamily="34" charset="0"/>
                <a:ea typeface="Calibri" panose="020F0502020204030204" pitchFamily="34" charset="0"/>
                <a:cs typeface="Times New Roman" panose="02020603050405020304" pitchFamily="18" charset="0"/>
              </a:rPr>
              <a:t>Belda</a:t>
            </a:r>
            <a:r>
              <a:rPr lang="en-US" sz="1200" dirty="0">
                <a:effectLst/>
                <a:latin typeface="Calibri" panose="020F0502020204030204" pitchFamily="34" charset="0"/>
                <a:ea typeface="Calibri" panose="020F0502020204030204" pitchFamily="34" charset="0"/>
                <a:cs typeface="Times New Roman" panose="02020603050405020304" pitchFamily="18" charset="0"/>
              </a:rPr>
              <a:t> K,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Tegegne</a:t>
            </a:r>
            <a:r>
              <a:rPr lang="en-US" sz="1200" dirty="0">
                <a:effectLst/>
                <a:latin typeface="Calibri" panose="020F0502020204030204" pitchFamily="34" charset="0"/>
                <a:ea typeface="Calibri" panose="020F0502020204030204" pitchFamily="34" charset="0"/>
                <a:cs typeface="Times New Roman" panose="02020603050405020304" pitchFamily="18" charset="0"/>
              </a:rPr>
              <a:t> AA,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Mersha</a:t>
            </a:r>
            <a:r>
              <a:rPr lang="en-US" sz="1200" dirty="0">
                <a:effectLst/>
                <a:latin typeface="Calibri" panose="020F0502020204030204" pitchFamily="34" charset="0"/>
                <a:ea typeface="Calibri" panose="020F0502020204030204" pitchFamily="34" charset="0"/>
                <a:cs typeface="Times New Roman" panose="02020603050405020304" pitchFamily="18" charset="0"/>
              </a:rPr>
              <a:t> AM,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Bayenessagne</a:t>
            </a:r>
            <a:r>
              <a:rPr lang="en-US" sz="1200" dirty="0">
                <a:effectLst/>
                <a:latin typeface="Calibri" panose="020F0502020204030204" pitchFamily="34" charset="0"/>
                <a:ea typeface="Calibri" panose="020F0502020204030204" pitchFamily="34" charset="0"/>
                <a:cs typeface="Times New Roman" panose="02020603050405020304" pitchFamily="18" charset="0"/>
              </a:rPr>
              <a:t> MG, Hussein I,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Bezabeh</a:t>
            </a:r>
            <a:r>
              <a:rPr lang="en-US" sz="1200" dirty="0">
                <a:effectLst/>
                <a:latin typeface="Calibri" panose="020F0502020204030204" pitchFamily="34" charset="0"/>
                <a:ea typeface="Calibri" panose="020F0502020204030204" pitchFamily="34" charset="0"/>
                <a:cs typeface="Times New Roman" panose="02020603050405020304" pitchFamily="18" charset="0"/>
              </a:rPr>
              <a:t> B. Measles outbreak investigation in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Guji</a:t>
            </a:r>
            <a:r>
              <a:rPr lang="en-US" sz="1200" dirty="0">
                <a:effectLst/>
                <a:latin typeface="Calibri" panose="020F0502020204030204" pitchFamily="34" charset="0"/>
                <a:ea typeface="Calibri" panose="020F0502020204030204" pitchFamily="34" charset="0"/>
                <a:cs typeface="Times New Roman" panose="02020603050405020304" pitchFamily="18" charset="0"/>
              </a:rPr>
              <a:t> zone of Oromia Region, Ethiopia. Pan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Afr</a:t>
            </a:r>
            <a:r>
              <a:rPr lang="en-US" sz="1200" dirty="0">
                <a:effectLst/>
                <a:latin typeface="Calibri" panose="020F0502020204030204" pitchFamily="34" charset="0"/>
                <a:ea typeface="Calibri" panose="020F0502020204030204" pitchFamily="34" charset="0"/>
                <a:cs typeface="Times New Roman" panose="02020603050405020304" pitchFamily="18" charset="0"/>
              </a:rPr>
              <a:t> Med J. 2017;27(Suppl 2):9. Published 2017 Jun 9. Available from: https://</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doi.org</a:t>
            </a:r>
            <a:r>
              <a:rPr lang="en-US" sz="1200" dirty="0">
                <a:effectLst/>
                <a:latin typeface="Calibri" panose="020F0502020204030204" pitchFamily="34" charset="0"/>
                <a:ea typeface="Calibri" panose="020F0502020204030204" pitchFamily="34" charset="0"/>
                <a:cs typeface="Times New Roman" panose="02020603050405020304" pitchFamily="18" charset="0"/>
              </a:rPr>
              <a:t>/10.11604/pamj.supp.2017.27.2.10705</a:t>
            </a:r>
          </a:p>
          <a:p>
            <a:pPr marL="0" marR="0">
              <a:lnSpc>
                <a:spcPct val="107000"/>
              </a:lnSpc>
              <a:spcBef>
                <a:spcPts val="0"/>
              </a:spcBef>
              <a:spcAft>
                <a:spcPts val="80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A suspected case of measles: anyone with a generalized maculopapular rash and fever plus one of the following: cough or coryza (runny nose) or conjunctivitis (pink eye). </a:t>
            </a: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Laboratory-confirmed case: A suspected case, with laboratory results indicating an infection (positive IgM or isolation of a measles virus). NOTE: the place and time were not included in the case definition reported in the article.</a:t>
            </a:r>
          </a:p>
          <a:p>
            <a:pPr marL="0" marR="0">
              <a:lnSpc>
                <a:spcPct val="107000"/>
              </a:lnSpc>
              <a:spcBef>
                <a:spcPts val="0"/>
              </a:spcBef>
              <a:spcAft>
                <a:spcPts val="80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eaLnBrk="1" hangingPunct="1">
              <a:lnSpc>
                <a:spcPct val="90000"/>
              </a:lnSpc>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Brennan J, Cavallo SJ, Garman K, et al. Notes from the Field: Multiple Modes of Transmission During a Thanksgiving Day Norovirus Outbreak — Tennessee, 2017. MMWR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Morb</a:t>
            </a:r>
            <a:r>
              <a:rPr lang="en-US" sz="1200" dirty="0">
                <a:effectLst/>
                <a:latin typeface="Calibri" panose="020F0502020204030204" pitchFamily="34" charset="0"/>
                <a:ea typeface="Calibri" panose="020F0502020204030204" pitchFamily="34" charset="0"/>
                <a:cs typeface="Times New Roman" panose="02020603050405020304" pitchFamily="18" charset="0"/>
              </a:rPr>
              <a:t> Mortal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Wkly</a:t>
            </a:r>
            <a:r>
              <a:rPr lang="en-US" sz="1200" dirty="0">
                <a:effectLst/>
                <a:latin typeface="Calibri" panose="020F0502020204030204" pitchFamily="34" charset="0"/>
                <a:ea typeface="Calibri" panose="020F0502020204030204" pitchFamily="34" charset="0"/>
                <a:cs typeface="Times New Roman" panose="02020603050405020304" pitchFamily="18" charset="0"/>
              </a:rPr>
              <a:t> Rep 2021. Available from: </a:t>
            </a:r>
            <a:r>
              <a:rPr lang="es-PE" sz="1200" u="sng" kern="1200" dirty="0">
                <a:solidFill>
                  <a:schemeClr val="bg1"/>
                </a:solidFill>
                <a:effectLst/>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http://dx.doi.org/10.15585/mmwr.mm6746a4</a:t>
            </a:r>
            <a:endParaRPr lang="es-PE" sz="1200" u="sng" kern="1200" dirty="0">
              <a:solidFill>
                <a:schemeClr val="bg1"/>
              </a:solidFill>
              <a:effectLst/>
              <a:latin typeface="Calibri" panose="020F0502020204030204" pitchFamily="34" charset="0"/>
              <a:cs typeface="Calibri" panose="020F0502020204030204" pitchFamily="34" charset="0"/>
            </a:endParaRPr>
          </a:p>
          <a:p>
            <a:pPr marL="0" marR="0">
              <a:lnSpc>
                <a:spcPct val="107000"/>
              </a:lnSpc>
              <a:spcBef>
                <a:spcPts val="0"/>
              </a:spcBef>
              <a:spcAft>
                <a:spcPts val="80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One probable case was defined as diarrhea (three or more loose stools in 24 hours) or vomiting within 72 hours of eating at Restaurant A on November 23; probable cases with norovirus RNA detected in a stool sample by real-time reverse transcription-polymerase chain reaction (RT-PCR) were considered confirmed.</a:t>
            </a:r>
          </a:p>
          <a:p>
            <a:endParaRPr lang="es-ES_tradnl"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157607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In this third example, we have the definition of suspected, probable, and confirmed cases. Do you agree with what has been explained for each of these types of cases?</a:t>
            </a: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p>
            <a:pPr marL="0" marR="0" lvl="0" indent="0" algn="l" defTabSz="914400" rtl="0" eaLnBrk="0" fontAlgn="base" latinLnBrk="0" hangingPunct="0">
              <a:lnSpc>
                <a:spcPct val="107000"/>
              </a:lnSpc>
              <a:spcBef>
                <a:spcPts val="0"/>
              </a:spcBef>
              <a:spcAft>
                <a:spcPts val="800"/>
              </a:spcAft>
              <a:buClrTx/>
              <a:buSzTx/>
              <a:buFontTx/>
              <a:buNone/>
              <a:tabLst/>
              <a:defRPr/>
            </a:pPr>
            <a:r>
              <a:rPr lang="en-US" sz="1200" kern="1200" dirty="0" err="1">
                <a:solidFill>
                  <a:schemeClr val="tx1"/>
                </a:solidFill>
                <a:effectLst/>
                <a:latin typeface="Arial" pitchFamily="34" charset="0"/>
                <a:ea typeface="+mn-ea"/>
                <a:cs typeface="+mn-cs"/>
              </a:rPr>
              <a:t>Arunkumar</a:t>
            </a:r>
            <a:r>
              <a:rPr lang="en-US" sz="1200" kern="1200" dirty="0">
                <a:solidFill>
                  <a:schemeClr val="tx1"/>
                </a:solidFill>
                <a:effectLst/>
                <a:latin typeface="Arial" pitchFamily="34" charset="0"/>
                <a:ea typeface="+mn-ea"/>
                <a:cs typeface="+mn-cs"/>
              </a:rPr>
              <a:t>, G., Chandni, R., </a:t>
            </a:r>
            <a:r>
              <a:rPr lang="en-US" sz="1200" kern="1200" dirty="0" err="1">
                <a:solidFill>
                  <a:schemeClr val="tx1"/>
                </a:solidFill>
                <a:effectLst/>
                <a:latin typeface="Arial" pitchFamily="34" charset="0"/>
                <a:ea typeface="+mn-ea"/>
                <a:cs typeface="+mn-cs"/>
              </a:rPr>
              <a:t>Mourya</a:t>
            </a:r>
            <a:r>
              <a:rPr lang="en-US" sz="1200" kern="1200" dirty="0">
                <a:solidFill>
                  <a:schemeClr val="tx1"/>
                </a:solidFill>
                <a:effectLst/>
                <a:latin typeface="Arial" pitchFamily="34" charset="0"/>
                <a:ea typeface="+mn-ea"/>
                <a:cs typeface="+mn-cs"/>
              </a:rPr>
              <a:t>, D. T., Singh, S. K., </a:t>
            </a:r>
            <a:r>
              <a:rPr lang="en-US" sz="1200" kern="1200" dirty="0" err="1">
                <a:solidFill>
                  <a:schemeClr val="tx1"/>
                </a:solidFill>
                <a:effectLst/>
                <a:latin typeface="Arial" pitchFamily="34" charset="0"/>
                <a:ea typeface="+mn-ea"/>
                <a:cs typeface="+mn-cs"/>
              </a:rPr>
              <a:t>Sadanandan</a:t>
            </a:r>
            <a:r>
              <a:rPr lang="en-US" sz="1200" kern="1200" dirty="0">
                <a:solidFill>
                  <a:schemeClr val="tx1"/>
                </a:solidFill>
                <a:effectLst/>
                <a:latin typeface="Arial" pitchFamily="34" charset="0"/>
                <a:ea typeface="+mn-ea"/>
                <a:cs typeface="+mn-cs"/>
              </a:rPr>
              <a:t>, R., Sudan, P., … </a:t>
            </a:r>
            <a:r>
              <a:rPr lang="en-US" sz="1200" kern="1200" dirty="0" err="1">
                <a:solidFill>
                  <a:schemeClr val="tx1"/>
                </a:solidFill>
                <a:effectLst/>
                <a:latin typeface="Arial" pitchFamily="34" charset="0"/>
                <a:ea typeface="+mn-ea"/>
                <a:cs typeface="+mn-cs"/>
              </a:rPr>
              <a:t>Mourya</a:t>
            </a:r>
            <a:r>
              <a:rPr lang="en-US" sz="1200" kern="1200" dirty="0">
                <a:solidFill>
                  <a:schemeClr val="tx1"/>
                </a:solidFill>
                <a:effectLst/>
                <a:latin typeface="Arial" pitchFamily="34" charset="0"/>
                <a:ea typeface="+mn-ea"/>
                <a:cs typeface="+mn-cs"/>
              </a:rPr>
              <a:t>, D. T. (2018). Outbreak Investigation of </a:t>
            </a:r>
            <a:r>
              <a:rPr lang="en-US" sz="1200" kern="1200" dirty="0" err="1">
                <a:solidFill>
                  <a:schemeClr val="tx1"/>
                </a:solidFill>
                <a:effectLst/>
                <a:latin typeface="Arial" pitchFamily="34" charset="0"/>
                <a:ea typeface="+mn-ea"/>
                <a:cs typeface="+mn-cs"/>
              </a:rPr>
              <a:t>Nipah</a:t>
            </a:r>
            <a:r>
              <a:rPr lang="en-US" sz="1200" kern="1200" dirty="0">
                <a:solidFill>
                  <a:schemeClr val="tx1"/>
                </a:solidFill>
                <a:effectLst/>
                <a:latin typeface="Arial" pitchFamily="34" charset="0"/>
                <a:ea typeface="+mn-ea"/>
                <a:cs typeface="+mn-cs"/>
              </a:rPr>
              <a:t> Virus Disease in Kerala, India, 2018. </a:t>
            </a:r>
            <a:r>
              <a:rPr lang="en-US" sz="1200" i="1" kern="1200" dirty="0">
                <a:solidFill>
                  <a:schemeClr val="tx1"/>
                </a:solidFill>
                <a:effectLst/>
                <a:latin typeface="Arial" pitchFamily="34" charset="0"/>
                <a:ea typeface="+mn-ea"/>
                <a:cs typeface="+mn-cs"/>
              </a:rPr>
              <a:t>The Journal of Infectious Diseases</a:t>
            </a:r>
            <a:r>
              <a:rPr lang="en-US" sz="1200" kern="1200" dirty="0">
                <a:solidFill>
                  <a:schemeClr val="tx1"/>
                </a:solidFill>
                <a:effectLst/>
                <a:latin typeface="Arial" pitchFamily="34" charset="0"/>
                <a:ea typeface="+mn-ea"/>
                <a:cs typeface="+mn-cs"/>
              </a:rPr>
              <a:t>. Available from: </a:t>
            </a:r>
            <a:r>
              <a:rPr lang="en-US" sz="1200" dirty="0"/>
              <a:t>https://</a:t>
            </a:r>
            <a:r>
              <a:rPr lang="en-US" sz="1200" dirty="0" err="1"/>
              <a:t>doi.org</a:t>
            </a:r>
            <a:r>
              <a:rPr lang="en-US" sz="1200" dirty="0"/>
              <a:t>/10.1093/</a:t>
            </a:r>
            <a:r>
              <a:rPr lang="en-US" sz="1200" dirty="0" err="1"/>
              <a:t>infdis</a:t>
            </a:r>
            <a:r>
              <a:rPr lang="en-US" sz="1200" dirty="0"/>
              <a:t>/jiy612 </a:t>
            </a:r>
          </a:p>
          <a:p>
            <a:pPr marL="0" marR="0">
              <a:lnSpc>
                <a:spcPct val="107000"/>
              </a:lnSpc>
              <a:spcBef>
                <a:spcPts val="0"/>
              </a:spcBef>
              <a:spcAft>
                <a:spcPts val="80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We define a suspected case as a person with fever and at least one of the following: body aches, vomiting, cough, shortness of breath, or signs of a new onset of altered sensorium; and from the same geographical area as a confirmed case of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NiV</a:t>
            </a:r>
            <a:r>
              <a:rPr lang="en-US" sz="1200" dirty="0">
                <a:effectLst/>
                <a:latin typeface="Calibri" panose="020F0502020204030204" pitchFamily="34" charset="0"/>
                <a:ea typeface="Calibri" panose="020F0502020204030204" pitchFamily="34" charset="0"/>
                <a:cs typeface="Times New Roman" panose="02020603050405020304" pitchFamily="18" charset="0"/>
              </a:rPr>
              <a:t> disease (NVD) in May 2018. A probable case was defined as a suspected case with reported contact with a confirmed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NiV</a:t>
            </a:r>
            <a:r>
              <a:rPr lang="en-US" sz="1200" dirty="0">
                <a:effectLst/>
                <a:latin typeface="Calibri" panose="020F0502020204030204" pitchFamily="34" charset="0"/>
                <a:ea typeface="Calibri" panose="020F0502020204030204" pitchFamily="34" charset="0"/>
                <a:cs typeface="Times New Roman" panose="02020603050405020304" pitchFamily="18" charset="0"/>
              </a:rPr>
              <a:t> case or a suspected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NiV</a:t>
            </a:r>
            <a:r>
              <a:rPr lang="en-US" sz="1200" dirty="0">
                <a:effectLst/>
                <a:latin typeface="Calibri" panose="020F0502020204030204" pitchFamily="34" charset="0"/>
                <a:ea typeface="Calibri" panose="020F0502020204030204" pitchFamily="34" charset="0"/>
                <a:cs typeface="Times New Roman" panose="02020603050405020304" pitchFamily="18" charset="0"/>
              </a:rPr>
              <a:t> case in which the patient died before clinical specimens could be collected. A confirmed case was defined as a suspected or probable case with positive real-time RT PCR for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NiV</a:t>
            </a:r>
            <a:r>
              <a:rPr lang="en-US" sz="1200" dirty="0">
                <a:effectLst/>
                <a:latin typeface="Calibri" panose="020F0502020204030204" pitchFamily="34" charset="0"/>
                <a:ea typeface="Calibri" panose="020F0502020204030204" pitchFamily="34" charset="0"/>
                <a:cs typeface="Times New Roman" panose="02020603050405020304" pitchFamily="18" charset="0"/>
              </a:rPr>
              <a:t> RNA in any body fluid or a positive serum anti-</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NiV</a:t>
            </a:r>
            <a:r>
              <a:rPr lang="en-US" sz="1200" dirty="0">
                <a:effectLst/>
                <a:latin typeface="Calibri" panose="020F0502020204030204" pitchFamily="34" charset="0"/>
                <a:ea typeface="Calibri" panose="020F0502020204030204" pitchFamily="34" charset="0"/>
                <a:cs typeface="Times New Roman" panose="02020603050405020304" pitchFamily="18" charset="0"/>
              </a:rPr>
              <a:t> antibody ELISA.</a:t>
            </a:r>
          </a:p>
          <a:p>
            <a:endParaRPr lang="es-ES_tradnl"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069844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bg1"/>
                </a:solidFill>
              </a:rPr>
              <a:t>Pan American Health Organization / World Health Organization</a:t>
            </a:r>
            <a:r>
              <a:rPr lang="es-ES" dirty="0">
                <a:solidFill>
                  <a:schemeClr val="bg1"/>
                </a:solidFill>
              </a:rPr>
              <a:t>. Polio Case </a:t>
            </a:r>
            <a:r>
              <a:rPr lang="es-ES" dirty="0" err="1">
                <a:solidFill>
                  <a:schemeClr val="bg1"/>
                </a:solidFill>
              </a:rPr>
              <a:t>Definition</a:t>
            </a:r>
            <a:r>
              <a:rPr lang="es-ES" dirty="0">
                <a:solidFill>
                  <a:schemeClr val="bg1"/>
                </a:solidFill>
              </a:rPr>
              <a:t>. Washington DC: OPS</a:t>
            </a:r>
            <a:r>
              <a:rPr lang="en-US" dirty="0">
                <a:solidFill>
                  <a:schemeClr val="bg1"/>
                </a:solidFill>
              </a:rPr>
              <a:t>/</a:t>
            </a:r>
            <a:r>
              <a:rPr lang="es-ES" dirty="0">
                <a:solidFill>
                  <a:schemeClr val="bg1"/>
                </a:solidFill>
              </a:rPr>
              <a:t>OMS; 2009. </a:t>
            </a:r>
            <a:r>
              <a:rPr lang="es-ES" dirty="0" err="1">
                <a:solidFill>
                  <a:schemeClr val="bg1"/>
                </a:solidFill>
              </a:rPr>
              <a:t>Available</a:t>
            </a:r>
            <a:r>
              <a:rPr lang="es-ES" dirty="0">
                <a:solidFill>
                  <a:schemeClr val="bg1"/>
                </a:solidFill>
              </a:rPr>
              <a:t> </a:t>
            </a:r>
            <a:r>
              <a:rPr lang="es-ES" dirty="0" err="1">
                <a:solidFill>
                  <a:schemeClr val="bg1"/>
                </a:solidFill>
              </a:rPr>
              <a:t>from</a:t>
            </a:r>
            <a:r>
              <a:rPr lang="es-ES" dirty="0">
                <a:solidFill>
                  <a:schemeClr val="bg1"/>
                </a:solidFill>
              </a:rPr>
              <a:t>: https://www3.paho.org/</a:t>
            </a:r>
            <a:r>
              <a:rPr lang="es-ES" dirty="0" err="1">
                <a:solidFill>
                  <a:schemeClr val="bg1"/>
                </a:solidFill>
              </a:rPr>
              <a:t>hq</a:t>
            </a:r>
            <a:r>
              <a:rPr lang="es-ES" dirty="0">
                <a:solidFill>
                  <a:schemeClr val="bg1"/>
                </a:solidFill>
              </a:rPr>
              <a:t>/</a:t>
            </a:r>
            <a:r>
              <a:rPr lang="es-ES" dirty="0" err="1">
                <a:solidFill>
                  <a:schemeClr val="bg1"/>
                </a:solidFill>
              </a:rPr>
              <a:t>index.php?option</a:t>
            </a:r>
            <a:r>
              <a:rPr lang="es-ES" dirty="0">
                <a:solidFill>
                  <a:schemeClr val="bg1"/>
                </a:solidFill>
              </a:rPr>
              <a:t>=</a:t>
            </a:r>
            <a:r>
              <a:rPr lang="es-ES" dirty="0" err="1">
                <a:solidFill>
                  <a:schemeClr val="bg1"/>
                </a:solidFill>
              </a:rPr>
              <a:t>com_content&amp;view</a:t>
            </a:r>
            <a:r>
              <a:rPr lang="es-ES" dirty="0">
                <a:solidFill>
                  <a:schemeClr val="bg1"/>
                </a:solidFill>
              </a:rPr>
              <a:t>=</a:t>
            </a:r>
            <a:r>
              <a:rPr lang="es-ES" dirty="0" err="1">
                <a:solidFill>
                  <a:schemeClr val="bg1"/>
                </a:solidFill>
              </a:rPr>
              <a:t>article&amp;id</a:t>
            </a:r>
            <a:r>
              <a:rPr lang="es-ES" dirty="0">
                <a:solidFill>
                  <a:schemeClr val="bg1"/>
                </a:solidFill>
              </a:rPr>
              <a:t>=1934:2009-polio-case-definition&amp;Itemid=1675&amp;lang=</a:t>
            </a:r>
            <a:r>
              <a:rPr lang="es-ES" dirty="0" err="1">
                <a:solidFill>
                  <a:schemeClr val="bg1"/>
                </a:solidFill>
              </a:rPr>
              <a:t>es#gsc.tab</a:t>
            </a:r>
            <a:r>
              <a:rPr lang="es-ES" dirty="0">
                <a:solidFill>
                  <a:schemeClr val="bg1"/>
                </a:solidFill>
              </a:rPr>
              <a:t>=0 </a:t>
            </a:r>
          </a:p>
          <a:p>
            <a:endParaRPr lang="es-ES_tradnl"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110947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solidFill>
                  <a:schemeClr val="bg1"/>
                </a:solidFill>
              </a:rPr>
              <a:t>Pan American Health Organization / World Health </a:t>
            </a:r>
            <a:r>
              <a:rPr lang="en-US" sz="1200" kern="1200" dirty="0">
                <a:solidFill>
                  <a:schemeClr val="bg1"/>
                </a:solidFill>
                <a:latin typeface="Arial" pitchFamily="34" charset="0"/>
                <a:ea typeface="+mn-ea"/>
                <a:cs typeface="+mn-cs"/>
              </a:rPr>
              <a:t>Organization</a:t>
            </a:r>
            <a:r>
              <a:rPr lang="es-ES" sz="1200" kern="1200" dirty="0">
                <a:solidFill>
                  <a:schemeClr val="bg1"/>
                </a:solidFill>
                <a:latin typeface="Arial" pitchFamily="34" charset="0"/>
                <a:ea typeface="+mn-ea"/>
                <a:cs typeface="+mn-cs"/>
              </a:rPr>
              <a:t>. </a:t>
            </a:r>
            <a:r>
              <a:rPr lang="en-US" sz="1200" kern="1200" dirty="0">
                <a:solidFill>
                  <a:schemeClr val="bg1"/>
                </a:solidFill>
                <a:latin typeface="Arial" pitchFamily="34" charset="0"/>
                <a:ea typeface="+mn-ea"/>
                <a:cs typeface="+mn-cs"/>
              </a:rPr>
              <a:t>Case definitions, clinical classification, and disease phases Dengue, Chikungunya, and Zika</a:t>
            </a:r>
          </a:p>
          <a:p>
            <a:pPr marL="0" marR="0" lvl="0" indent="0" algn="l" defTabSz="914400" rtl="0" eaLnBrk="0" fontAlgn="base" latinLnBrk="0" hangingPunct="0">
              <a:lnSpc>
                <a:spcPct val="100000"/>
              </a:lnSpc>
              <a:spcBef>
                <a:spcPct val="30000"/>
              </a:spcBef>
              <a:spcAft>
                <a:spcPct val="0"/>
              </a:spcAft>
              <a:buClrTx/>
              <a:buSzTx/>
              <a:buFontTx/>
              <a:buNone/>
              <a:tabLst/>
              <a:defRPr/>
            </a:pPr>
            <a:r>
              <a:rPr lang="es-ES" sz="1200" kern="1200" dirty="0">
                <a:solidFill>
                  <a:schemeClr val="bg1"/>
                </a:solidFill>
                <a:latin typeface="Arial" pitchFamily="34" charset="0"/>
                <a:ea typeface="+mn-ea"/>
                <a:cs typeface="+mn-cs"/>
              </a:rPr>
              <a:t>. Washington DC: OPS</a:t>
            </a:r>
            <a:r>
              <a:rPr lang="en-US" sz="1200" kern="1200" dirty="0">
                <a:solidFill>
                  <a:schemeClr val="bg1"/>
                </a:solidFill>
                <a:latin typeface="Arial" pitchFamily="34" charset="0"/>
                <a:ea typeface="+mn-ea"/>
                <a:cs typeface="+mn-cs"/>
              </a:rPr>
              <a:t>/</a:t>
            </a:r>
            <a:r>
              <a:rPr lang="es-ES" sz="1200" kern="1200" dirty="0">
                <a:solidFill>
                  <a:schemeClr val="bg1"/>
                </a:solidFill>
                <a:latin typeface="Arial" pitchFamily="34" charset="0"/>
                <a:ea typeface="+mn-ea"/>
                <a:cs typeface="+mn-cs"/>
              </a:rPr>
              <a:t>OMS; 2023. </a:t>
            </a:r>
            <a:r>
              <a:rPr lang="es-ES" sz="1200" kern="1200" dirty="0" err="1">
                <a:solidFill>
                  <a:schemeClr val="bg1"/>
                </a:solidFill>
                <a:latin typeface="Arial" pitchFamily="34" charset="0"/>
                <a:ea typeface="+mn-ea"/>
                <a:cs typeface="+mn-cs"/>
              </a:rPr>
              <a:t>Available</a:t>
            </a:r>
            <a:r>
              <a:rPr lang="es-ES" sz="1200" kern="1200" dirty="0">
                <a:solidFill>
                  <a:schemeClr val="bg1"/>
                </a:solidFill>
                <a:latin typeface="Arial" pitchFamily="34" charset="0"/>
                <a:ea typeface="+mn-ea"/>
                <a:cs typeface="+mn-cs"/>
              </a:rPr>
              <a:t> </a:t>
            </a:r>
            <a:r>
              <a:rPr lang="es-ES" sz="1200" kern="1200" dirty="0" err="1">
                <a:solidFill>
                  <a:schemeClr val="bg1"/>
                </a:solidFill>
                <a:latin typeface="Arial" pitchFamily="34" charset="0"/>
                <a:ea typeface="+mn-ea"/>
                <a:cs typeface="+mn-cs"/>
              </a:rPr>
              <a:t>from</a:t>
            </a:r>
            <a:r>
              <a:rPr lang="es-ES" sz="1200" kern="1200" dirty="0">
                <a:solidFill>
                  <a:schemeClr val="bg1"/>
                </a:solidFill>
                <a:latin typeface="Arial" pitchFamily="34" charset="0"/>
                <a:ea typeface="+mn-ea"/>
                <a:cs typeface="+mn-cs"/>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https://</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www.paho.org</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en</a:t>
            </a:r>
            <a:r>
              <a:rPr lang="en-US" sz="1800" dirty="0">
                <a:effectLst/>
                <a:latin typeface="Calibri" panose="020F0502020204030204" pitchFamily="34" charset="0"/>
                <a:ea typeface="Calibri" panose="020F0502020204030204" pitchFamily="34" charset="0"/>
                <a:cs typeface="Times New Roman" panose="02020603050405020304" pitchFamily="18" charset="0"/>
              </a:rPr>
              <a:t>/documents/case-definitions-clinical-classification-and-disease-phases-dengue-chikungunya-and-zika</a:t>
            </a:r>
          </a:p>
          <a:p>
            <a:endParaRPr lang="es-ES_tradnl"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14302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ítulo vertical y texto" userDrawn="1">
  <p:cSld name="Cover">
    <p:spTree>
      <p:nvGrpSpPr>
        <p:cNvPr id="1" name="Shape 113"/>
        <p:cNvGrpSpPr/>
        <p:nvPr/>
      </p:nvGrpSpPr>
      <p:grpSpPr>
        <a:xfrm>
          <a:off x="0" y="0"/>
          <a:ext cx="0" cy="0"/>
          <a:chOff x="0" y="0"/>
          <a:chExt cx="0" cy="0"/>
        </a:xfrm>
      </p:grpSpPr>
      <p:sp>
        <p:nvSpPr>
          <p:cNvPr id="18" name="Freeform 17">
            <a:extLst>
              <a:ext uri="{FF2B5EF4-FFF2-40B4-BE49-F238E27FC236}">
                <a16:creationId xmlns:a16="http://schemas.microsoft.com/office/drawing/2014/main" id="{0EB95CD6-ED2F-894E-BDF8-2665DB281128}"/>
              </a:ext>
            </a:extLst>
          </p:cNvPr>
          <p:cNvSpPr/>
          <p:nvPr userDrawn="1"/>
        </p:nvSpPr>
        <p:spPr>
          <a:xfrm>
            <a:off x="0" y="-60767"/>
            <a:ext cx="9143999" cy="3394650"/>
          </a:xfrm>
          <a:custGeom>
            <a:avLst/>
            <a:gdLst>
              <a:gd name="connsiteX0" fmla="*/ 0 w 9134372"/>
              <a:gd name="connsiteY0" fmla="*/ 0 h 3394650"/>
              <a:gd name="connsiteX1" fmla="*/ 9134372 w 9134372"/>
              <a:gd name="connsiteY1" fmla="*/ 0 h 3394650"/>
              <a:gd name="connsiteX2" fmla="*/ 9134372 w 9134372"/>
              <a:gd name="connsiteY2" fmla="*/ 3394650 h 3394650"/>
              <a:gd name="connsiteX3" fmla="*/ 7134907 w 9134372"/>
              <a:gd name="connsiteY3" fmla="*/ 1146414 h 3394650"/>
              <a:gd name="connsiteX4" fmla="*/ 7112110 w 9134372"/>
              <a:gd name="connsiteY4" fmla="*/ 1121384 h 3394650"/>
              <a:gd name="connsiteX5" fmla="*/ 7088763 w 9134372"/>
              <a:gd name="connsiteY5" fmla="*/ 1096939 h 3394650"/>
              <a:gd name="connsiteX6" fmla="*/ 7064877 w 9134372"/>
              <a:gd name="connsiteY6" fmla="*/ 1073080 h 3394650"/>
              <a:gd name="connsiteX7" fmla="*/ 7040460 w 9134372"/>
              <a:gd name="connsiteY7" fmla="*/ 1049813 h 3394650"/>
              <a:gd name="connsiteX8" fmla="*/ 7015522 w 9134372"/>
              <a:gd name="connsiteY8" fmla="*/ 1027140 h 3394650"/>
              <a:gd name="connsiteX9" fmla="*/ 6990074 w 9134372"/>
              <a:gd name="connsiteY9" fmla="*/ 1005063 h 3394650"/>
              <a:gd name="connsiteX10" fmla="*/ 6964123 w 9134372"/>
              <a:gd name="connsiteY10" fmla="*/ 983587 h 3394650"/>
              <a:gd name="connsiteX11" fmla="*/ 6937680 w 9134372"/>
              <a:gd name="connsiteY11" fmla="*/ 962714 h 3394650"/>
              <a:gd name="connsiteX12" fmla="*/ 6910755 w 9134372"/>
              <a:gd name="connsiteY12" fmla="*/ 942446 h 3394650"/>
              <a:gd name="connsiteX13" fmla="*/ 6883357 w 9134372"/>
              <a:gd name="connsiteY13" fmla="*/ 922789 h 3394650"/>
              <a:gd name="connsiteX14" fmla="*/ 6855496 w 9134372"/>
              <a:gd name="connsiteY14" fmla="*/ 903744 h 3394650"/>
              <a:gd name="connsiteX15" fmla="*/ 6827181 w 9134372"/>
              <a:gd name="connsiteY15" fmla="*/ 885314 h 3394650"/>
              <a:gd name="connsiteX16" fmla="*/ 6798420 w 9134372"/>
              <a:gd name="connsiteY16" fmla="*/ 867504 h 3394650"/>
              <a:gd name="connsiteX17" fmla="*/ 6769227 w 9134372"/>
              <a:gd name="connsiteY17" fmla="*/ 850315 h 3394650"/>
              <a:gd name="connsiteX18" fmla="*/ 6739607 w 9134372"/>
              <a:gd name="connsiteY18" fmla="*/ 833752 h 3394650"/>
              <a:gd name="connsiteX19" fmla="*/ 6709572 w 9134372"/>
              <a:gd name="connsiteY19" fmla="*/ 817816 h 3394650"/>
              <a:gd name="connsiteX20" fmla="*/ 6679131 w 9134372"/>
              <a:gd name="connsiteY20" fmla="*/ 802512 h 3394650"/>
              <a:gd name="connsiteX21" fmla="*/ 6648293 w 9134372"/>
              <a:gd name="connsiteY21" fmla="*/ 787843 h 3394650"/>
              <a:gd name="connsiteX22" fmla="*/ 6617069 w 9134372"/>
              <a:gd name="connsiteY22" fmla="*/ 773810 h 3394650"/>
              <a:gd name="connsiteX23" fmla="*/ 6585468 w 9134372"/>
              <a:gd name="connsiteY23" fmla="*/ 760419 h 3394650"/>
              <a:gd name="connsiteX24" fmla="*/ 6553498 w 9134372"/>
              <a:gd name="connsiteY24" fmla="*/ 747672 h 3394650"/>
              <a:gd name="connsiteX25" fmla="*/ 6521171 w 9134372"/>
              <a:gd name="connsiteY25" fmla="*/ 735571 h 3394650"/>
              <a:gd name="connsiteX26" fmla="*/ 6488495 w 9134372"/>
              <a:gd name="connsiteY26" fmla="*/ 724120 h 3394650"/>
              <a:gd name="connsiteX27" fmla="*/ 6455479 w 9134372"/>
              <a:gd name="connsiteY27" fmla="*/ 713324 h 3394650"/>
              <a:gd name="connsiteX28" fmla="*/ 6422135 w 9134372"/>
              <a:gd name="connsiteY28" fmla="*/ 703183 h 3394650"/>
              <a:gd name="connsiteX29" fmla="*/ 6388470 w 9134372"/>
              <a:gd name="connsiteY29" fmla="*/ 693701 h 3394650"/>
              <a:gd name="connsiteX30" fmla="*/ 6354495 w 9134372"/>
              <a:gd name="connsiteY30" fmla="*/ 684882 h 3394650"/>
              <a:gd name="connsiteX31" fmla="*/ 6320219 w 9134372"/>
              <a:gd name="connsiteY31" fmla="*/ 676729 h 3394650"/>
              <a:gd name="connsiteX32" fmla="*/ 6285652 w 9134372"/>
              <a:gd name="connsiteY32" fmla="*/ 669246 h 3394650"/>
              <a:gd name="connsiteX33" fmla="*/ 6250804 w 9134372"/>
              <a:gd name="connsiteY33" fmla="*/ 662433 h 3394650"/>
              <a:gd name="connsiteX34" fmla="*/ 6215683 w 9134372"/>
              <a:gd name="connsiteY34" fmla="*/ 656296 h 3394650"/>
              <a:gd name="connsiteX35" fmla="*/ 6180300 w 9134372"/>
              <a:gd name="connsiteY35" fmla="*/ 650838 h 3394650"/>
              <a:gd name="connsiteX36" fmla="*/ 6144664 w 9134372"/>
              <a:gd name="connsiteY36" fmla="*/ 646060 h 3394650"/>
              <a:gd name="connsiteX37" fmla="*/ 6108784 w 9134372"/>
              <a:gd name="connsiteY37" fmla="*/ 641967 h 3394650"/>
              <a:gd name="connsiteX38" fmla="*/ 6072671 w 9134372"/>
              <a:gd name="connsiteY38" fmla="*/ 638562 h 3394650"/>
              <a:gd name="connsiteX39" fmla="*/ 6036333 w 9134372"/>
              <a:gd name="connsiteY39" fmla="*/ 635848 h 3394650"/>
              <a:gd name="connsiteX40" fmla="*/ 5999780 w 9134372"/>
              <a:gd name="connsiteY40" fmla="*/ 633827 h 3394650"/>
              <a:gd name="connsiteX41" fmla="*/ 5963023 w 9134372"/>
              <a:gd name="connsiteY41" fmla="*/ 632504 h 3394650"/>
              <a:gd name="connsiteX42" fmla="*/ 5926070 w 9134372"/>
              <a:gd name="connsiteY42" fmla="*/ 631881 h 3394650"/>
              <a:gd name="connsiteX43" fmla="*/ 5888930 w 9134372"/>
              <a:gd name="connsiteY43" fmla="*/ 631961 h 3394650"/>
              <a:gd name="connsiteX44" fmla="*/ 5851615 w 9134372"/>
              <a:gd name="connsiteY44" fmla="*/ 632747 h 3394650"/>
              <a:gd name="connsiteX45" fmla="*/ 5814133 w 9134372"/>
              <a:gd name="connsiteY45" fmla="*/ 634243 h 3394650"/>
              <a:gd name="connsiteX46" fmla="*/ 5776493 w 9134372"/>
              <a:gd name="connsiteY46" fmla="*/ 636452 h 3394650"/>
              <a:gd name="connsiteX47" fmla="*/ 5738705 w 9134372"/>
              <a:gd name="connsiteY47" fmla="*/ 639377 h 3394650"/>
              <a:gd name="connsiteX48" fmla="*/ 5700780 w 9134372"/>
              <a:gd name="connsiteY48" fmla="*/ 643020 h 3394650"/>
              <a:gd name="connsiteX49" fmla="*/ 5662726 w 9134372"/>
              <a:gd name="connsiteY49" fmla="*/ 647386 h 3394650"/>
              <a:gd name="connsiteX50" fmla="*/ 5624553 w 9134372"/>
              <a:gd name="connsiteY50" fmla="*/ 652477 h 3394650"/>
              <a:gd name="connsiteX51" fmla="*/ 0 w 9134372"/>
              <a:gd name="connsiteY51" fmla="*/ 1593011 h 3394650"/>
              <a:gd name="connsiteX52" fmla="*/ 0 w 9134372"/>
              <a:gd name="connsiteY52" fmla="*/ 0 h 3394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9134372" h="3394650">
                <a:moveTo>
                  <a:pt x="0" y="0"/>
                </a:moveTo>
                <a:lnTo>
                  <a:pt x="9134372" y="0"/>
                </a:lnTo>
                <a:lnTo>
                  <a:pt x="9134372" y="3394650"/>
                </a:lnTo>
                <a:lnTo>
                  <a:pt x="7134907" y="1146414"/>
                </a:lnTo>
                <a:lnTo>
                  <a:pt x="7112110" y="1121384"/>
                </a:lnTo>
                <a:lnTo>
                  <a:pt x="7088763" y="1096939"/>
                </a:lnTo>
                <a:lnTo>
                  <a:pt x="7064877" y="1073080"/>
                </a:lnTo>
                <a:lnTo>
                  <a:pt x="7040460" y="1049813"/>
                </a:lnTo>
                <a:lnTo>
                  <a:pt x="7015522" y="1027140"/>
                </a:lnTo>
                <a:lnTo>
                  <a:pt x="6990074" y="1005063"/>
                </a:lnTo>
                <a:lnTo>
                  <a:pt x="6964123" y="983587"/>
                </a:lnTo>
                <a:lnTo>
                  <a:pt x="6937680" y="962714"/>
                </a:lnTo>
                <a:lnTo>
                  <a:pt x="6910755" y="942446"/>
                </a:lnTo>
                <a:lnTo>
                  <a:pt x="6883357" y="922789"/>
                </a:lnTo>
                <a:lnTo>
                  <a:pt x="6855496" y="903744"/>
                </a:lnTo>
                <a:lnTo>
                  <a:pt x="6827181" y="885314"/>
                </a:lnTo>
                <a:lnTo>
                  <a:pt x="6798420" y="867504"/>
                </a:lnTo>
                <a:lnTo>
                  <a:pt x="6769227" y="850315"/>
                </a:lnTo>
                <a:lnTo>
                  <a:pt x="6739607" y="833752"/>
                </a:lnTo>
                <a:lnTo>
                  <a:pt x="6709572" y="817816"/>
                </a:lnTo>
                <a:lnTo>
                  <a:pt x="6679131" y="802512"/>
                </a:lnTo>
                <a:lnTo>
                  <a:pt x="6648293" y="787843"/>
                </a:lnTo>
                <a:lnTo>
                  <a:pt x="6617069" y="773810"/>
                </a:lnTo>
                <a:lnTo>
                  <a:pt x="6585468" y="760419"/>
                </a:lnTo>
                <a:lnTo>
                  <a:pt x="6553498" y="747672"/>
                </a:lnTo>
                <a:lnTo>
                  <a:pt x="6521171" y="735571"/>
                </a:lnTo>
                <a:lnTo>
                  <a:pt x="6488495" y="724120"/>
                </a:lnTo>
                <a:lnTo>
                  <a:pt x="6455479" y="713324"/>
                </a:lnTo>
                <a:lnTo>
                  <a:pt x="6422135" y="703183"/>
                </a:lnTo>
                <a:lnTo>
                  <a:pt x="6388470" y="693701"/>
                </a:lnTo>
                <a:lnTo>
                  <a:pt x="6354495" y="684882"/>
                </a:lnTo>
                <a:lnTo>
                  <a:pt x="6320219" y="676729"/>
                </a:lnTo>
                <a:lnTo>
                  <a:pt x="6285652" y="669246"/>
                </a:lnTo>
                <a:lnTo>
                  <a:pt x="6250804" y="662433"/>
                </a:lnTo>
                <a:lnTo>
                  <a:pt x="6215683" y="656296"/>
                </a:lnTo>
                <a:lnTo>
                  <a:pt x="6180300" y="650838"/>
                </a:lnTo>
                <a:lnTo>
                  <a:pt x="6144664" y="646060"/>
                </a:lnTo>
                <a:lnTo>
                  <a:pt x="6108784" y="641967"/>
                </a:lnTo>
                <a:lnTo>
                  <a:pt x="6072671" y="638562"/>
                </a:lnTo>
                <a:lnTo>
                  <a:pt x="6036333" y="635848"/>
                </a:lnTo>
                <a:lnTo>
                  <a:pt x="5999780" y="633827"/>
                </a:lnTo>
                <a:lnTo>
                  <a:pt x="5963023" y="632504"/>
                </a:lnTo>
                <a:lnTo>
                  <a:pt x="5926070" y="631881"/>
                </a:lnTo>
                <a:lnTo>
                  <a:pt x="5888930" y="631961"/>
                </a:lnTo>
                <a:lnTo>
                  <a:pt x="5851615" y="632747"/>
                </a:lnTo>
                <a:lnTo>
                  <a:pt x="5814133" y="634243"/>
                </a:lnTo>
                <a:lnTo>
                  <a:pt x="5776493" y="636452"/>
                </a:lnTo>
                <a:lnTo>
                  <a:pt x="5738705" y="639377"/>
                </a:lnTo>
                <a:lnTo>
                  <a:pt x="5700780" y="643020"/>
                </a:lnTo>
                <a:lnTo>
                  <a:pt x="5662726" y="647386"/>
                </a:lnTo>
                <a:lnTo>
                  <a:pt x="5624553" y="652477"/>
                </a:lnTo>
                <a:lnTo>
                  <a:pt x="0" y="1593011"/>
                </a:lnTo>
                <a:lnTo>
                  <a:pt x="0" y="0"/>
                </a:lnTo>
                <a:close/>
              </a:path>
            </a:pathLst>
          </a:custGeom>
          <a:solidFill>
            <a:srgbClr val="3D6C9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RO"/>
          </a:p>
        </p:txBody>
      </p:sp>
      <p:sp>
        <p:nvSpPr>
          <p:cNvPr id="30" name="Freeform 29">
            <a:extLst>
              <a:ext uri="{FF2B5EF4-FFF2-40B4-BE49-F238E27FC236}">
                <a16:creationId xmlns:a16="http://schemas.microsoft.com/office/drawing/2014/main" id="{B1B2352F-EB38-0C41-98C4-266328149D28}"/>
              </a:ext>
            </a:extLst>
          </p:cNvPr>
          <p:cNvSpPr/>
          <p:nvPr userDrawn="1"/>
        </p:nvSpPr>
        <p:spPr>
          <a:xfrm>
            <a:off x="0" y="5884945"/>
            <a:ext cx="1729148" cy="973055"/>
          </a:xfrm>
          <a:custGeom>
            <a:avLst/>
            <a:gdLst>
              <a:gd name="connsiteX0" fmla="*/ 0 w 1729148"/>
              <a:gd name="connsiteY0" fmla="*/ 0 h 973055"/>
              <a:gd name="connsiteX1" fmla="*/ 1729148 w 1729148"/>
              <a:gd name="connsiteY1" fmla="*/ 973055 h 973055"/>
              <a:gd name="connsiteX2" fmla="*/ 0 w 1729148"/>
              <a:gd name="connsiteY2" fmla="*/ 973055 h 973055"/>
              <a:gd name="connsiteX3" fmla="*/ 0 w 1729148"/>
              <a:gd name="connsiteY3" fmla="*/ 0 h 973055"/>
            </a:gdLst>
            <a:ahLst/>
            <a:cxnLst>
              <a:cxn ang="0">
                <a:pos x="connsiteX0" y="connsiteY0"/>
              </a:cxn>
              <a:cxn ang="0">
                <a:pos x="connsiteX1" y="connsiteY1"/>
              </a:cxn>
              <a:cxn ang="0">
                <a:pos x="connsiteX2" y="connsiteY2"/>
              </a:cxn>
              <a:cxn ang="0">
                <a:pos x="connsiteX3" y="connsiteY3"/>
              </a:cxn>
            </a:cxnLst>
            <a:rect l="l" t="t" r="r" b="b"/>
            <a:pathLst>
              <a:path w="1729148" h="973055">
                <a:moveTo>
                  <a:pt x="0" y="0"/>
                </a:moveTo>
                <a:lnTo>
                  <a:pt x="1729148" y="973055"/>
                </a:lnTo>
                <a:lnTo>
                  <a:pt x="0" y="973055"/>
                </a:lnTo>
                <a:lnTo>
                  <a:pt x="0" y="0"/>
                </a:lnTo>
                <a:close/>
              </a:path>
            </a:pathLst>
          </a:custGeom>
          <a:solidFill>
            <a:srgbClr val="3D6C9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RO"/>
          </a:p>
        </p:txBody>
      </p:sp>
      <p:sp>
        <p:nvSpPr>
          <p:cNvPr id="35" name="Freeform 34">
            <a:extLst>
              <a:ext uri="{FF2B5EF4-FFF2-40B4-BE49-F238E27FC236}">
                <a16:creationId xmlns:a16="http://schemas.microsoft.com/office/drawing/2014/main" id="{D06AA9D9-23FA-B344-B836-AC9BB9BE9009}"/>
              </a:ext>
            </a:extLst>
          </p:cNvPr>
          <p:cNvSpPr/>
          <p:nvPr userDrawn="1"/>
        </p:nvSpPr>
        <p:spPr>
          <a:xfrm>
            <a:off x="3893971" y="5042564"/>
            <a:ext cx="5250028" cy="1815436"/>
          </a:xfrm>
          <a:custGeom>
            <a:avLst/>
            <a:gdLst>
              <a:gd name="connsiteX0" fmla="*/ 2660625 w 5250028"/>
              <a:gd name="connsiteY0" fmla="*/ 0 h 1815436"/>
              <a:gd name="connsiteX1" fmla="*/ 2693132 w 5250028"/>
              <a:gd name="connsiteY1" fmla="*/ 509 h 1815436"/>
              <a:gd name="connsiteX2" fmla="*/ 2725585 w 5250028"/>
              <a:gd name="connsiteY2" fmla="*/ 1753 h 1815436"/>
              <a:gd name="connsiteX3" fmla="*/ 2757974 w 5250028"/>
              <a:gd name="connsiteY3" fmla="*/ 3733 h 1815436"/>
              <a:gd name="connsiteX4" fmla="*/ 2790290 w 5250028"/>
              <a:gd name="connsiteY4" fmla="*/ 6452 h 1815436"/>
              <a:gd name="connsiteX5" fmla="*/ 2822523 w 5250028"/>
              <a:gd name="connsiteY5" fmla="*/ 9912 h 1815436"/>
              <a:gd name="connsiteX6" fmla="*/ 2854665 w 5250028"/>
              <a:gd name="connsiteY6" fmla="*/ 14115 h 1815436"/>
              <a:gd name="connsiteX7" fmla="*/ 2886705 w 5250028"/>
              <a:gd name="connsiteY7" fmla="*/ 19064 h 1815436"/>
              <a:gd name="connsiteX8" fmla="*/ 2918634 w 5250028"/>
              <a:gd name="connsiteY8" fmla="*/ 24761 h 1815436"/>
              <a:gd name="connsiteX9" fmla="*/ 2950444 w 5250028"/>
              <a:gd name="connsiteY9" fmla="*/ 31209 h 1815436"/>
              <a:gd name="connsiteX10" fmla="*/ 2982123 w 5250028"/>
              <a:gd name="connsiteY10" fmla="*/ 38410 h 1815436"/>
              <a:gd name="connsiteX11" fmla="*/ 3013664 w 5250028"/>
              <a:gd name="connsiteY11" fmla="*/ 46365 h 1815436"/>
              <a:gd name="connsiteX12" fmla="*/ 3045057 w 5250028"/>
              <a:gd name="connsiteY12" fmla="*/ 55078 h 1815436"/>
              <a:gd name="connsiteX13" fmla="*/ 5250028 w 5250028"/>
              <a:gd name="connsiteY13" fmla="*/ 695320 h 1815436"/>
              <a:gd name="connsiteX14" fmla="*/ 5250028 w 5250028"/>
              <a:gd name="connsiteY14" fmla="*/ 1815436 h 1815436"/>
              <a:gd name="connsiteX15" fmla="*/ 0 w 5250028"/>
              <a:gd name="connsiteY15" fmla="*/ 1815436 h 1815436"/>
              <a:gd name="connsiteX16" fmla="*/ 1561637 w 5250028"/>
              <a:gd name="connsiteY16" fmla="*/ 426337 h 1815436"/>
              <a:gd name="connsiteX17" fmla="*/ 1590127 w 5250028"/>
              <a:gd name="connsiteY17" fmla="*/ 402636 h 1815436"/>
              <a:gd name="connsiteX18" fmla="*/ 1618892 w 5250028"/>
              <a:gd name="connsiteY18" fmla="*/ 379587 h 1815436"/>
              <a:gd name="connsiteX19" fmla="*/ 1647921 w 5250028"/>
              <a:gd name="connsiteY19" fmla="*/ 357193 h 1815436"/>
              <a:gd name="connsiteX20" fmla="*/ 1677207 w 5250028"/>
              <a:gd name="connsiteY20" fmla="*/ 335455 h 1815436"/>
              <a:gd name="connsiteX21" fmla="*/ 1706739 w 5250028"/>
              <a:gd name="connsiteY21" fmla="*/ 314375 h 1815436"/>
              <a:gd name="connsiteX22" fmla="*/ 1736508 w 5250028"/>
              <a:gd name="connsiteY22" fmla="*/ 293957 h 1815436"/>
              <a:gd name="connsiteX23" fmla="*/ 1766504 w 5250028"/>
              <a:gd name="connsiteY23" fmla="*/ 274202 h 1815436"/>
              <a:gd name="connsiteX24" fmla="*/ 1796718 w 5250028"/>
              <a:gd name="connsiteY24" fmla="*/ 255114 h 1815436"/>
              <a:gd name="connsiteX25" fmla="*/ 1827142 w 5250028"/>
              <a:gd name="connsiteY25" fmla="*/ 236692 h 1815436"/>
              <a:gd name="connsiteX26" fmla="*/ 1857764 w 5250028"/>
              <a:gd name="connsiteY26" fmla="*/ 218943 h 1815436"/>
              <a:gd name="connsiteX27" fmla="*/ 1888577 w 5250028"/>
              <a:gd name="connsiteY27" fmla="*/ 201865 h 1815436"/>
              <a:gd name="connsiteX28" fmla="*/ 1919570 w 5250028"/>
              <a:gd name="connsiteY28" fmla="*/ 185464 h 1815436"/>
              <a:gd name="connsiteX29" fmla="*/ 1950734 w 5250028"/>
              <a:gd name="connsiteY29" fmla="*/ 169739 h 1815436"/>
              <a:gd name="connsiteX30" fmla="*/ 1982059 w 5250028"/>
              <a:gd name="connsiteY30" fmla="*/ 154695 h 1815436"/>
              <a:gd name="connsiteX31" fmla="*/ 2013537 w 5250028"/>
              <a:gd name="connsiteY31" fmla="*/ 140333 h 1815436"/>
              <a:gd name="connsiteX32" fmla="*/ 2045158 w 5250028"/>
              <a:gd name="connsiteY32" fmla="*/ 126656 h 1815436"/>
              <a:gd name="connsiteX33" fmla="*/ 2076913 w 5250028"/>
              <a:gd name="connsiteY33" fmla="*/ 113665 h 1815436"/>
              <a:gd name="connsiteX34" fmla="*/ 2108792 w 5250028"/>
              <a:gd name="connsiteY34" fmla="*/ 101364 h 1815436"/>
              <a:gd name="connsiteX35" fmla="*/ 2140786 w 5250028"/>
              <a:gd name="connsiteY35" fmla="*/ 89755 h 1815436"/>
              <a:gd name="connsiteX36" fmla="*/ 2172885 w 5250028"/>
              <a:gd name="connsiteY36" fmla="*/ 78840 h 1815436"/>
              <a:gd name="connsiteX37" fmla="*/ 2205079 w 5250028"/>
              <a:gd name="connsiteY37" fmla="*/ 68621 h 1815436"/>
              <a:gd name="connsiteX38" fmla="*/ 2237361 w 5250028"/>
              <a:gd name="connsiteY38" fmla="*/ 59101 h 1815436"/>
              <a:gd name="connsiteX39" fmla="*/ 2269720 w 5250028"/>
              <a:gd name="connsiteY39" fmla="*/ 50283 h 1815436"/>
              <a:gd name="connsiteX40" fmla="*/ 2302146 w 5250028"/>
              <a:gd name="connsiteY40" fmla="*/ 42167 h 1815436"/>
              <a:gd name="connsiteX41" fmla="*/ 2334631 w 5250028"/>
              <a:gd name="connsiteY41" fmla="*/ 34758 h 1815436"/>
              <a:gd name="connsiteX42" fmla="*/ 2367165 w 5250028"/>
              <a:gd name="connsiteY42" fmla="*/ 28056 h 1815436"/>
              <a:gd name="connsiteX43" fmla="*/ 2399739 w 5250028"/>
              <a:gd name="connsiteY43" fmla="*/ 22065 h 1815436"/>
              <a:gd name="connsiteX44" fmla="*/ 2432342 w 5250028"/>
              <a:gd name="connsiteY44" fmla="*/ 16788 h 1815436"/>
              <a:gd name="connsiteX45" fmla="*/ 2464967 w 5250028"/>
              <a:gd name="connsiteY45" fmla="*/ 12225 h 1815436"/>
              <a:gd name="connsiteX46" fmla="*/ 2497603 w 5250028"/>
              <a:gd name="connsiteY46" fmla="*/ 8380 h 1815436"/>
              <a:gd name="connsiteX47" fmla="*/ 2530240 w 5250028"/>
              <a:gd name="connsiteY47" fmla="*/ 5254 h 1815436"/>
              <a:gd name="connsiteX48" fmla="*/ 2562871 w 5250028"/>
              <a:gd name="connsiteY48" fmla="*/ 2851 h 1815436"/>
              <a:gd name="connsiteX49" fmla="*/ 2595485 w 5250028"/>
              <a:gd name="connsiteY49" fmla="*/ 1173 h 1815436"/>
              <a:gd name="connsiteX50" fmla="*/ 2628073 w 5250028"/>
              <a:gd name="connsiteY50" fmla="*/ 222 h 1815436"/>
              <a:gd name="connsiteX51" fmla="*/ 2660625 w 5250028"/>
              <a:gd name="connsiteY51" fmla="*/ 0 h 1815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5250028" h="1815436">
                <a:moveTo>
                  <a:pt x="2660625" y="0"/>
                </a:moveTo>
                <a:lnTo>
                  <a:pt x="2693132" y="509"/>
                </a:lnTo>
                <a:lnTo>
                  <a:pt x="2725585" y="1753"/>
                </a:lnTo>
                <a:lnTo>
                  <a:pt x="2757974" y="3733"/>
                </a:lnTo>
                <a:lnTo>
                  <a:pt x="2790290" y="6452"/>
                </a:lnTo>
                <a:lnTo>
                  <a:pt x="2822523" y="9912"/>
                </a:lnTo>
                <a:lnTo>
                  <a:pt x="2854665" y="14115"/>
                </a:lnTo>
                <a:lnTo>
                  <a:pt x="2886705" y="19064"/>
                </a:lnTo>
                <a:lnTo>
                  <a:pt x="2918634" y="24761"/>
                </a:lnTo>
                <a:lnTo>
                  <a:pt x="2950444" y="31209"/>
                </a:lnTo>
                <a:lnTo>
                  <a:pt x="2982123" y="38410"/>
                </a:lnTo>
                <a:lnTo>
                  <a:pt x="3013664" y="46365"/>
                </a:lnTo>
                <a:lnTo>
                  <a:pt x="3045057" y="55078"/>
                </a:lnTo>
                <a:lnTo>
                  <a:pt x="5250028" y="695320"/>
                </a:lnTo>
                <a:lnTo>
                  <a:pt x="5250028" y="1815436"/>
                </a:lnTo>
                <a:lnTo>
                  <a:pt x="0" y="1815436"/>
                </a:lnTo>
                <a:lnTo>
                  <a:pt x="1561637" y="426337"/>
                </a:lnTo>
                <a:lnTo>
                  <a:pt x="1590127" y="402636"/>
                </a:lnTo>
                <a:lnTo>
                  <a:pt x="1618892" y="379587"/>
                </a:lnTo>
                <a:lnTo>
                  <a:pt x="1647921" y="357193"/>
                </a:lnTo>
                <a:lnTo>
                  <a:pt x="1677207" y="335455"/>
                </a:lnTo>
                <a:lnTo>
                  <a:pt x="1706739" y="314375"/>
                </a:lnTo>
                <a:lnTo>
                  <a:pt x="1736508" y="293957"/>
                </a:lnTo>
                <a:lnTo>
                  <a:pt x="1766504" y="274202"/>
                </a:lnTo>
                <a:lnTo>
                  <a:pt x="1796718" y="255114"/>
                </a:lnTo>
                <a:lnTo>
                  <a:pt x="1827142" y="236692"/>
                </a:lnTo>
                <a:lnTo>
                  <a:pt x="1857764" y="218943"/>
                </a:lnTo>
                <a:lnTo>
                  <a:pt x="1888577" y="201865"/>
                </a:lnTo>
                <a:lnTo>
                  <a:pt x="1919570" y="185464"/>
                </a:lnTo>
                <a:lnTo>
                  <a:pt x="1950734" y="169739"/>
                </a:lnTo>
                <a:lnTo>
                  <a:pt x="1982059" y="154695"/>
                </a:lnTo>
                <a:lnTo>
                  <a:pt x="2013537" y="140333"/>
                </a:lnTo>
                <a:lnTo>
                  <a:pt x="2045158" y="126656"/>
                </a:lnTo>
                <a:lnTo>
                  <a:pt x="2076913" y="113665"/>
                </a:lnTo>
                <a:lnTo>
                  <a:pt x="2108792" y="101364"/>
                </a:lnTo>
                <a:lnTo>
                  <a:pt x="2140786" y="89755"/>
                </a:lnTo>
                <a:lnTo>
                  <a:pt x="2172885" y="78840"/>
                </a:lnTo>
                <a:lnTo>
                  <a:pt x="2205079" y="68621"/>
                </a:lnTo>
                <a:lnTo>
                  <a:pt x="2237361" y="59101"/>
                </a:lnTo>
                <a:lnTo>
                  <a:pt x="2269720" y="50283"/>
                </a:lnTo>
                <a:lnTo>
                  <a:pt x="2302146" y="42167"/>
                </a:lnTo>
                <a:lnTo>
                  <a:pt x="2334631" y="34758"/>
                </a:lnTo>
                <a:lnTo>
                  <a:pt x="2367165" y="28056"/>
                </a:lnTo>
                <a:lnTo>
                  <a:pt x="2399739" y="22065"/>
                </a:lnTo>
                <a:lnTo>
                  <a:pt x="2432342" y="16788"/>
                </a:lnTo>
                <a:lnTo>
                  <a:pt x="2464967" y="12225"/>
                </a:lnTo>
                <a:lnTo>
                  <a:pt x="2497603" y="8380"/>
                </a:lnTo>
                <a:lnTo>
                  <a:pt x="2530240" y="5254"/>
                </a:lnTo>
                <a:lnTo>
                  <a:pt x="2562871" y="2851"/>
                </a:lnTo>
                <a:lnTo>
                  <a:pt x="2595485" y="1173"/>
                </a:lnTo>
                <a:lnTo>
                  <a:pt x="2628073" y="222"/>
                </a:lnTo>
                <a:lnTo>
                  <a:pt x="2660625" y="0"/>
                </a:lnTo>
                <a:close/>
              </a:path>
            </a:pathLst>
          </a:custGeom>
          <a:solidFill>
            <a:srgbClr val="DDEAF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R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ítulo vertical y texto" preserve="1" userDrawn="1">
  <p:cSld name="Slide 1">
    <p:spTree>
      <p:nvGrpSpPr>
        <p:cNvPr id="1" name="Shape 113"/>
        <p:cNvGrpSpPr/>
        <p:nvPr/>
      </p:nvGrpSpPr>
      <p:grpSpPr>
        <a:xfrm>
          <a:off x="0" y="0"/>
          <a:ext cx="0" cy="0"/>
          <a:chOff x="0" y="0"/>
          <a:chExt cx="0" cy="0"/>
        </a:xfrm>
      </p:grpSpPr>
      <p:pic>
        <p:nvPicPr>
          <p:cNvPr id="11" name="Google Shape;29;p70">
            <a:extLst>
              <a:ext uri="{FF2B5EF4-FFF2-40B4-BE49-F238E27FC236}">
                <a16:creationId xmlns:a16="http://schemas.microsoft.com/office/drawing/2014/main" id="{5560A487-77CE-2C48-80F6-7D8A25F53A80}"/>
              </a:ext>
            </a:extLst>
          </p:cNvPr>
          <p:cNvPicPr preferRelativeResize="0"/>
          <p:nvPr userDrawn="1"/>
        </p:nvPicPr>
        <p:blipFill rotWithShape="1">
          <a:blip r:embed="rId2">
            <a:alphaModFix/>
          </a:blip>
          <a:srcRect/>
          <a:stretch/>
        </p:blipFill>
        <p:spPr>
          <a:xfrm>
            <a:off x="-74754" y="0"/>
            <a:ext cx="9218754" cy="6917265"/>
          </a:xfrm>
          <a:prstGeom prst="rect">
            <a:avLst/>
          </a:prstGeom>
          <a:noFill/>
          <a:ln>
            <a:noFill/>
          </a:ln>
        </p:spPr>
      </p:pic>
    </p:spTree>
    <p:extLst>
      <p:ext uri="{BB962C8B-B14F-4D97-AF65-F5344CB8AC3E}">
        <p14:creationId xmlns:p14="http://schemas.microsoft.com/office/powerpoint/2010/main" val="38430249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ítulo vertical y texto" preserve="1" userDrawn="1">
  <p:cSld name="Slide 2">
    <p:spTree>
      <p:nvGrpSpPr>
        <p:cNvPr id="1" name="Shape 113"/>
        <p:cNvGrpSpPr/>
        <p:nvPr/>
      </p:nvGrpSpPr>
      <p:grpSpPr>
        <a:xfrm>
          <a:off x="0" y="0"/>
          <a:ext cx="0" cy="0"/>
          <a:chOff x="0" y="0"/>
          <a:chExt cx="0" cy="0"/>
        </a:xfrm>
      </p:grpSpPr>
      <p:pic>
        <p:nvPicPr>
          <p:cNvPr id="3" name="Google Shape;31;p71">
            <a:extLst>
              <a:ext uri="{FF2B5EF4-FFF2-40B4-BE49-F238E27FC236}">
                <a16:creationId xmlns:a16="http://schemas.microsoft.com/office/drawing/2014/main" id="{827832F4-40FA-0E4B-8725-F5CE7D9C8C3D}"/>
              </a:ext>
            </a:extLst>
          </p:cNvPr>
          <p:cNvPicPr preferRelativeResize="0"/>
          <p:nvPr userDrawn="1"/>
        </p:nvPicPr>
        <p:blipFill rotWithShape="1">
          <a:blip r:embed="rId2">
            <a:alphaModFix/>
          </a:blip>
          <a:srcRect/>
          <a:stretch/>
        </p:blipFill>
        <p:spPr>
          <a:xfrm>
            <a:off x="-45154" y="-37072"/>
            <a:ext cx="9234308" cy="6932143"/>
          </a:xfrm>
          <a:prstGeom prst="rect">
            <a:avLst/>
          </a:prstGeom>
          <a:noFill/>
          <a:ln>
            <a:noFill/>
          </a:ln>
        </p:spPr>
      </p:pic>
    </p:spTree>
    <p:extLst>
      <p:ext uri="{BB962C8B-B14F-4D97-AF65-F5344CB8AC3E}">
        <p14:creationId xmlns:p14="http://schemas.microsoft.com/office/powerpoint/2010/main" val="39800035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ítulo vertical y texto" preserve="1" userDrawn="1">
  <p:cSld name="1_Título vertical y texto">
    <p:spTree>
      <p:nvGrpSpPr>
        <p:cNvPr id="1" name="Shape 113"/>
        <p:cNvGrpSpPr/>
        <p:nvPr/>
      </p:nvGrpSpPr>
      <p:grpSpPr>
        <a:xfrm>
          <a:off x="0" y="0"/>
          <a:ext cx="0" cy="0"/>
          <a:chOff x="0" y="0"/>
          <a:chExt cx="0" cy="0"/>
        </a:xfrm>
      </p:grpSpPr>
    </p:spTree>
    <p:extLst>
      <p:ext uri="{BB962C8B-B14F-4D97-AF65-F5344CB8AC3E}">
        <p14:creationId xmlns:p14="http://schemas.microsoft.com/office/powerpoint/2010/main" val="37988379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ítulo vertical y texto" preserve="1" userDrawn="1">
  <p:cSld name="1_Título vertical y texto">
    <p:spTree>
      <p:nvGrpSpPr>
        <p:cNvPr id="1" name="Shape 113"/>
        <p:cNvGrpSpPr/>
        <p:nvPr/>
      </p:nvGrpSpPr>
      <p:grpSpPr>
        <a:xfrm>
          <a:off x="0" y="0"/>
          <a:ext cx="0" cy="0"/>
          <a:chOff x="0" y="0"/>
          <a:chExt cx="0" cy="0"/>
        </a:xfrm>
      </p:grpSpPr>
      <p:pic>
        <p:nvPicPr>
          <p:cNvPr id="3" name="Picture 2" descr="A blue and white rectangles&#10;&#10;Description automatically generated">
            <a:extLst>
              <a:ext uri="{FF2B5EF4-FFF2-40B4-BE49-F238E27FC236}">
                <a16:creationId xmlns:a16="http://schemas.microsoft.com/office/drawing/2014/main" id="{1CB92FF9-5FCD-1095-09DD-6026F2B03088}"/>
              </a:ext>
            </a:extLst>
          </p:cNvPr>
          <p:cNvPicPr>
            <a:picLocks noChangeAspect="1"/>
          </p:cNvPicPr>
          <p:nvPr userDrawn="1"/>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866985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ítulo vertical y texto" preserve="1" userDrawn="1">
  <p:cSld name="1_Título vertical y texto">
    <p:spTree>
      <p:nvGrpSpPr>
        <p:cNvPr id="1" name="Shape 113"/>
        <p:cNvGrpSpPr/>
        <p:nvPr/>
      </p:nvGrpSpPr>
      <p:grpSpPr>
        <a:xfrm>
          <a:off x="0" y="0"/>
          <a:ext cx="0" cy="0"/>
          <a:chOff x="0" y="0"/>
          <a:chExt cx="0" cy="0"/>
        </a:xfrm>
      </p:grpSpPr>
      <p:pic>
        <p:nvPicPr>
          <p:cNvPr id="3" name="Picture 2">
            <a:extLst>
              <a:ext uri="{FF2B5EF4-FFF2-40B4-BE49-F238E27FC236}">
                <a16:creationId xmlns:a16="http://schemas.microsoft.com/office/drawing/2014/main" id="{1CB92FF9-5FCD-1095-09DD-6026F2B03088}"/>
              </a:ext>
            </a:extLst>
          </p:cNvPr>
          <p:cNvPicPr>
            <a:picLocks noChangeAspect="1"/>
          </p:cNvPicPr>
          <p:nvPr userDrawn="1"/>
        </p:nvPicPr>
        <p:blipFill>
          <a:blip r:embed="rId2"/>
          <a:srcRect/>
          <a:stretch/>
        </p:blipFill>
        <p:spPr>
          <a:xfrm>
            <a:off x="0" y="0"/>
            <a:ext cx="9144000" cy="6858000"/>
          </a:xfrm>
          <a:prstGeom prst="rect">
            <a:avLst/>
          </a:prstGeom>
        </p:spPr>
      </p:pic>
    </p:spTree>
    <p:extLst>
      <p:ext uri="{BB962C8B-B14F-4D97-AF65-F5344CB8AC3E}">
        <p14:creationId xmlns:p14="http://schemas.microsoft.com/office/powerpoint/2010/main" val="8064703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ítulo vertical y texto" preserve="1" userDrawn="1">
  <p:cSld name="1_Título vertical y texto">
    <p:bg>
      <p:bgPr>
        <a:solidFill>
          <a:srgbClr val="3C6C9D">
            <a:alpha val="80000"/>
          </a:srgbClr>
        </a:solidFill>
        <a:effectLst/>
      </p:bgPr>
    </p:bg>
    <p:spTree>
      <p:nvGrpSpPr>
        <p:cNvPr id="1" name="Shape 113"/>
        <p:cNvGrpSpPr/>
        <p:nvPr/>
      </p:nvGrpSpPr>
      <p:grpSpPr>
        <a:xfrm>
          <a:off x="0" y="0"/>
          <a:ext cx="0" cy="0"/>
          <a:chOff x="0" y="0"/>
          <a:chExt cx="0" cy="0"/>
        </a:xfrm>
      </p:grpSpPr>
      <p:sp>
        <p:nvSpPr>
          <p:cNvPr id="5" name="Freeform 4">
            <a:extLst>
              <a:ext uri="{FF2B5EF4-FFF2-40B4-BE49-F238E27FC236}">
                <a16:creationId xmlns:a16="http://schemas.microsoft.com/office/drawing/2014/main" id="{8AD1FB86-E245-F247-A8D9-B444AFCB2039}"/>
              </a:ext>
            </a:extLst>
          </p:cNvPr>
          <p:cNvSpPr/>
          <p:nvPr userDrawn="1"/>
        </p:nvSpPr>
        <p:spPr>
          <a:xfrm flipH="1">
            <a:off x="-1" y="3081130"/>
            <a:ext cx="9143998" cy="3776870"/>
          </a:xfrm>
          <a:custGeom>
            <a:avLst/>
            <a:gdLst>
              <a:gd name="connsiteX0" fmla="*/ 2660625 w 5250028"/>
              <a:gd name="connsiteY0" fmla="*/ 0 h 1815436"/>
              <a:gd name="connsiteX1" fmla="*/ 2693132 w 5250028"/>
              <a:gd name="connsiteY1" fmla="*/ 509 h 1815436"/>
              <a:gd name="connsiteX2" fmla="*/ 2725585 w 5250028"/>
              <a:gd name="connsiteY2" fmla="*/ 1753 h 1815436"/>
              <a:gd name="connsiteX3" fmla="*/ 2757974 w 5250028"/>
              <a:gd name="connsiteY3" fmla="*/ 3733 h 1815436"/>
              <a:gd name="connsiteX4" fmla="*/ 2790290 w 5250028"/>
              <a:gd name="connsiteY4" fmla="*/ 6452 h 1815436"/>
              <a:gd name="connsiteX5" fmla="*/ 2822523 w 5250028"/>
              <a:gd name="connsiteY5" fmla="*/ 9912 h 1815436"/>
              <a:gd name="connsiteX6" fmla="*/ 2854665 w 5250028"/>
              <a:gd name="connsiteY6" fmla="*/ 14115 h 1815436"/>
              <a:gd name="connsiteX7" fmla="*/ 2886705 w 5250028"/>
              <a:gd name="connsiteY7" fmla="*/ 19064 h 1815436"/>
              <a:gd name="connsiteX8" fmla="*/ 2918634 w 5250028"/>
              <a:gd name="connsiteY8" fmla="*/ 24761 h 1815436"/>
              <a:gd name="connsiteX9" fmla="*/ 2950444 w 5250028"/>
              <a:gd name="connsiteY9" fmla="*/ 31209 h 1815436"/>
              <a:gd name="connsiteX10" fmla="*/ 2982123 w 5250028"/>
              <a:gd name="connsiteY10" fmla="*/ 38410 h 1815436"/>
              <a:gd name="connsiteX11" fmla="*/ 3013664 w 5250028"/>
              <a:gd name="connsiteY11" fmla="*/ 46365 h 1815436"/>
              <a:gd name="connsiteX12" fmla="*/ 3045057 w 5250028"/>
              <a:gd name="connsiteY12" fmla="*/ 55078 h 1815436"/>
              <a:gd name="connsiteX13" fmla="*/ 5250028 w 5250028"/>
              <a:gd name="connsiteY13" fmla="*/ 695320 h 1815436"/>
              <a:gd name="connsiteX14" fmla="*/ 5250028 w 5250028"/>
              <a:gd name="connsiteY14" fmla="*/ 1815436 h 1815436"/>
              <a:gd name="connsiteX15" fmla="*/ 0 w 5250028"/>
              <a:gd name="connsiteY15" fmla="*/ 1815436 h 1815436"/>
              <a:gd name="connsiteX16" fmla="*/ 1561637 w 5250028"/>
              <a:gd name="connsiteY16" fmla="*/ 426337 h 1815436"/>
              <a:gd name="connsiteX17" fmla="*/ 1590127 w 5250028"/>
              <a:gd name="connsiteY17" fmla="*/ 402636 h 1815436"/>
              <a:gd name="connsiteX18" fmla="*/ 1618892 w 5250028"/>
              <a:gd name="connsiteY18" fmla="*/ 379587 h 1815436"/>
              <a:gd name="connsiteX19" fmla="*/ 1647921 w 5250028"/>
              <a:gd name="connsiteY19" fmla="*/ 357193 h 1815436"/>
              <a:gd name="connsiteX20" fmla="*/ 1677207 w 5250028"/>
              <a:gd name="connsiteY20" fmla="*/ 335455 h 1815436"/>
              <a:gd name="connsiteX21" fmla="*/ 1706739 w 5250028"/>
              <a:gd name="connsiteY21" fmla="*/ 314375 h 1815436"/>
              <a:gd name="connsiteX22" fmla="*/ 1736508 w 5250028"/>
              <a:gd name="connsiteY22" fmla="*/ 293957 h 1815436"/>
              <a:gd name="connsiteX23" fmla="*/ 1766504 w 5250028"/>
              <a:gd name="connsiteY23" fmla="*/ 274202 h 1815436"/>
              <a:gd name="connsiteX24" fmla="*/ 1796718 w 5250028"/>
              <a:gd name="connsiteY24" fmla="*/ 255114 h 1815436"/>
              <a:gd name="connsiteX25" fmla="*/ 1827142 w 5250028"/>
              <a:gd name="connsiteY25" fmla="*/ 236692 h 1815436"/>
              <a:gd name="connsiteX26" fmla="*/ 1857764 w 5250028"/>
              <a:gd name="connsiteY26" fmla="*/ 218943 h 1815436"/>
              <a:gd name="connsiteX27" fmla="*/ 1888577 w 5250028"/>
              <a:gd name="connsiteY27" fmla="*/ 201865 h 1815436"/>
              <a:gd name="connsiteX28" fmla="*/ 1919570 w 5250028"/>
              <a:gd name="connsiteY28" fmla="*/ 185464 h 1815436"/>
              <a:gd name="connsiteX29" fmla="*/ 1950734 w 5250028"/>
              <a:gd name="connsiteY29" fmla="*/ 169739 h 1815436"/>
              <a:gd name="connsiteX30" fmla="*/ 1982059 w 5250028"/>
              <a:gd name="connsiteY30" fmla="*/ 154695 h 1815436"/>
              <a:gd name="connsiteX31" fmla="*/ 2013537 w 5250028"/>
              <a:gd name="connsiteY31" fmla="*/ 140333 h 1815436"/>
              <a:gd name="connsiteX32" fmla="*/ 2045158 w 5250028"/>
              <a:gd name="connsiteY32" fmla="*/ 126656 h 1815436"/>
              <a:gd name="connsiteX33" fmla="*/ 2076913 w 5250028"/>
              <a:gd name="connsiteY33" fmla="*/ 113665 h 1815436"/>
              <a:gd name="connsiteX34" fmla="*/ 2108792 w 5250028"/>
              <a:gd name="connsiteY34" fmla="*/ 101364 h 1815436"/>
              <a:gd name="connsiteX35" fmla="*/ 2140786 w 5250028"/>
              <a:gd name="connsiteY35" fmla="*/ 89755 h 1815436"/>
              <a:gd name="connsiteX36" fmla="*/ 2172885 w 5250028"/>
              <a:gd name="connsiteY36" fmla="*/ 78840 h 1815436"/>
              <a:gd name="connsiteX37" fmla="*/ 2205079 w 5250028"/>
              <a:gd name="connsiteY37" fmla="*/ 68621 h 1815436"/>
              <a:gd name="connsiteX38" fmla="*/ 2237361 w 5250028"/>
              <a:gd name="connsiteY38" fmla="*/ 59101 h 1815436"/>
              <a:gd name="connsiteX39" fmla="*/ 2269720 w 5250028"/>
              <a:gd name="connsiteY39" fmla="*/ 50283 h 1815436"/>
              <a:gd name="connsiteX40" fmla="*/ 2302146 w 5250028"/>
              <a:gd name="connsiteY40" fmla="*/ 42167 h 1815436"/>
              <a:gd name="connsiteX41" fmla="*/ 2334631 w 5250028"/>
              <a:gd name="connsiteY41" fmla="*/ 34758 h 1815436"/>
              <a:gd name="connsiteX42" fmla="*/ 2367165 w 5250028"/>
              <a:gd name="connsiteY42" fmla="*/ 28056 h 1815436"/>
              <a:gd name="connsiteX43" fmla="*/ 2399739 w 5250028"/>
              <a:gd name="connsiteY43" fmla="*/ 22065 h 1815436"/>
              <a:gd name="connsiteX44" fmla="*/ 2432342 w 5250028"/>
              <a:gd name="connsiteY44" fmla="*/ 16788 h 1815436"/>
              <a:gd name="connsiteX45" fmla="*/ 2464967 w 5250028"/>
              <a:gd name="connsiteY45" fmla="*/ 12225 h 1815436"/>
              <a:gd name="connsiteX46" fmla="*/ 2497603 w 5250028"/>
              <a:gd name="connsiteY46" fmla="*/ 8380 h 1815436"/>
              <a:gd name="connsiteX47" fmla="*/ 2530240 w 5250028"/>
              <a:gd name="connsiteY47" fmla="*/ 5254 h 1815436"/>
              <a:gd name="connsiteX48" fmla="*/ 2562871 w 5250028"/>
              <a:gd name="connsiteY48" fmla="*/ 2851 h 1815436"/>
              <a:gd name="connsiteX49" fmla="*/ 2595485 w 5250028"/>
              <a:gd name="connsiteY49" fmla="*/ 1173 h 1815436"/>
              <a:gd name="connsiteX50" fmla="*/ 2628073 w 5250028"/>
              <a:gd name="connsiteY50" fmla="*/ 222 h 1815436"/>
              <a:gd name="connsiteX51" fmla="*/ 2660625 w 5250028"/>
              <a:gd name="connsiteY51" fmla="*/ 0 h 1815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5250028" h="1815436">
                <a:moveTo>
                  <a:pt x="2660625" y="0"/>
                </a:moveTo>
                <a:lnTo>
                  <a:pt x="2693132" y="509"/>
                </a:lnTo>
                <a:lnTo>
                  <a:pt x="2725585" y="1753"/>
                </a:lnTo>
                <a:lnTo>
                  <a:pt x="2757974" y="3733"/>
                </a:lnTo>
                <a:lnTo>
                  <a:pt x="2790290" y="6452"/>
                </a:lnTo>
                <a:lnTo>
                  <a:pt x="2822523" y="9912"/>
                </a:lnTo>
                <a:lnTo>
                  <a:pt x="2854665" y="14115"/>
                </a:lnTo>
                <a:lnTo>
                  <a:pt x="2886705" y="19064"/>
                </a:lnTo>
                <a:lnTo>
                  <a:pt x="2918634" y="24761"/>
                </a:lnTo>
                <a:lnTo>
                  <a:pt x="2950444" y="31209"/>
                </a:lnTo>
                <a:lnTo>
                  <a:pt x="2982123" y="38410"/>
                </a:lnTo>
                <a:lnTo>
                  <a:pt x="3013664" y="46365"/>
                </a:lnTo>
                <a:lnTo>
                  <a:pt x="3045057" y="55078"/>
                </a:lnTo>
                <a:lnTo>
                  <a:pt x="5250028" y="695320"/>
                </a:lnTo>
                <a:lnTo>
                  <a:pt x="5250028" y="1815436"/>
                </a:lnTo>
                <a:lnTo>
                  <a:pt x="0" y="1815436"/>
                </a:lnTo>
                <a:lnTo>
                  <a:pt x="1561637" y="426337"/>
                </a:lnTo>
                <a:lnTo>
                  <a:pt x="1590127" y="402636"/>
                </a:lnTo>
                <a:lnTo>
                  <a:pt x="1618892" y="379587"/>
                </a:lnTo>
                <a:lnTo>
                  <a:pt x="1647921" y="357193"/>
                </a:lnTo>
                <a:lnTo>
                  <a:pt x="1677207" y="335455"/>
                </a:lnTo>
                <a:lnTo>
                  <a:pt x="1706739" y="314375"/>
                </a:lnTo>
                <a:lnTo>
                  <a:pt x="1736508" y="293957"/>
                </a:lnTo>
                <a:lnTo>
                  <a:pt x="1766504" y="274202"/>
                </a:lnTo>
                <a:lnTo>
                  <a:pt x="1796718" y="255114"/>
                </a:lnTo>
                <a:lnTo>
                  <a:pt x="1827142" y="236692"/>
                </a:lnTo>
                <a:lnTo>
                  <a:pt x="1857764" y="218943"/>
                </a:lnTo>
                <a:lnTo>
                  <a:pt x="1888577" y="201865"/>
                </a:lnTo>
                <a:lnTo>
                  <a:pt x="1919570" y="185464"/>
                </a:lnTo>
                <a:lnTo>
                  <a:pt x="1950734" y="169739"/>
                </a:lnTo>
                <a:lnTo>
                  <a:pt x="1982059" y="154695"/>
                </a:lnTo>
                <a:lnTo>
                  <a:pt x="2013537" y="140333"/>
                </a:lnTo>
                <a:lnTo>
                  <a:pt x="2045158" y="126656"/>
                </a:lnTo>
                <a:lnTo>
                  <a:pt x="2076913" y="113665"/>
                </a:lnTo>
                <a:lnTo>
                  <a:pt x="2108792" y="101364"/>
                </a:lnTo>
                <a:lnTo>
                  <a:pt x="2140786" y="89755"/>
                </a:lnTo>
                <a:lnTo>
                  <a:pt x="2172885" y="78840"/>
                </a:lnTo>
                <a:lnTo>
                  <a:pt x="2205079" y="68621"/>
                </a:lnTo>
                <a:lnTo>
                  <a:pt x="2237361" y="59101"/>
                </a:lnTo>
                <a:lnTo>
                  <a:pt x="2269720" y="50283"/>
                </a:lnTo>
                <a:lnTo>
                  <a:pt x="2302146" y="42167"/>
                </a:lnTo>
                <a:lnTo>
                  <a:pt x="2334631" y="34758"/>
                </a:lnTo>
                <a:lnTo>
                  <a:pt x="2367165" y="28056"/>
                </a:lnTo>
                <a:lnTo>
                  <a:pt x="2399739" y="22065"/>
                </a:lnTo>
                <a:lnTo>
                  <a:pt x="2432342" y="16788"/>
                </a:lnTo>
                <a:lnTo>
                  <a:pt x="2464967" y="12225"/>
                </a:lnTo>
                <a:lnTo>
                  <a:pt x="2497603" y="8380"/>
                </a:lnTo>
                <a:lnTo>
                  <a:pt x="2530240" y="5254"/>
                </a:lnTo>
                <a:lnTo>
                  <a:pt x="2562871" y="2851"/>
                </a:lnTo>
                <a:lnTo>
                  <a:pt x="2595485" y="1173"/>
                </a:lnTo>
                <a:lnTo>
                  <a:pt x="2628073" y="222"/>
                </a:lnTo>
                <a:lnTo>
                  <a:pt x="2660625" y="0"/>
                </a:lnTo>
                <a:close/>
              </a:path>
            </a:pathLst>
          </a:custGeom>
          <a:solidFill>
            <a:srgbClr val="537BA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RO"/>
          </a:p>
        </p:txBody>
      </p:sp>
      <p:sp>
        <p:nvSpPr>
          <p:cNvPr id="18" name="Freeform 17">
            <a:extLst>
              <a:ext uri="{FF2B5EF4-FFF2-40B4-BE49-F238E27FC236}">
                <a16:creationId xmlns:a16="http://schemas.microsoft.com/office/drawing/2014/main" id="{0EB95CD6-ED2F-894E-BDF8-2665DB281128}"/>
              </a:ext>
            </a:extLst>
          </p:cNvPr>
          <p:cNvSpPr/>
          <p:nvPr userDrawn="1"/>
        </p:nvSpPr>
        <p:spPr>
          <a:xfrm>
            <a:off x="0" y="-60767"/>
            <a:ext cx="9143999" cy="3394650"/>
          </a:xfrm>
          <a:custGeom>
            <a:avLst/>
            <a:gdLst>
              <a:gd name="connsiteX0" fmla="*/ 0 w 9134372"/>
              <a:gd name="connsiteY0" fmla="*/ 0 h 3394650"/>
              <a:gd name="connsiteX1" fmla="*/ 9134372 w 9134372"/>
              <a:gd name="connsiteY1" fmla="*/ 0 h 3394650"/>
              <a:gd name="connsiteX2" fmla="*/ 9134372 w 9134372"/>
              <a:gd name="connsiteY2" fmla="*/ 3394650 h 3394650"/>
              <a:gd name="connsiteX3" fmla="*/ 7134907 w 9134372"/>
              <a:gd name="connsiteY3" fmla="*/ 1146414 h 3394650"/>
              <a:gd name="connsiteX4" fmla="*/ 7112110 w 9134372"/>
              <a:gd name="connsiteY4" fmla="*/ 1121384 h 3394650"/>
              <a:gd name="connsiteX5" fmla="*/ 7088763 w 9134372"/>
              <a:gd name="connsiteY5" fmla="*/ 1096939 h 3394650"/>
              <a:gd name="connsiteX6" fmla="*/ 7064877 w 9134372"/>
              <a:gd name="connsiteY6" fmla="*/ 1073080 h 3394650"/>
              <a:gd name="connsiteX7" fmla="*/ 7040460 w 9134372"/>
              <a:gd name="connsiteY7" fmla="*/ 1049813 h 3394650"/>
              <a:gd name="connsiteX8" fmla="*/ 7015522 w 9134372"/>
              <a:gd name="connsiteY8" fmla="*/ 1027140 h 3394650"/>
              <a:gd name="connsiteX9" fmla="*/ 6990074 w 9134372"/>
              <a:gd name="connsiteY9" fmla="*/ 1005063 h 3394650"/>
              <a:gd name="connsiteX10" fmla="*/ 6964123 w 9134372"/>
              <a:gd name="connsiteY10" fmla="*/ 983587 h 3394650"/>
              <a:gd name="connsiteX11" fmla="*/ 6937680 w 9134372"/>
              <a:gd name="connsiteY11" fmla="*/ 962714 h 3394650"/>
              <a:gd name="connsiteX12" fmla="*/ 6910755 w 9134372"/>
              <a:gd name="connsiteY12" fmla="*/ 942446 h 3394650"/>
              <a:gd name="connsiteX13" fmla="*/ 6883357 w 9134372"/>
              <a:gd name="connsiteY13" fmla="*/ 922789 h 3394650"/>
              <a:gd name="connsiteX14" fmla="*/ 6855496 w 9134372"/>
              <a:gd name="connsiteY14" fmla="*/ 903744 h 3394650"/>
              <a:gd name="connsiteX15" fmla="*/ 6827181 w 9134372"/>
              <a:gd name="connsiteY15" fmla="*/ 885314 h 3394650"/>
              <a:gd name="connsiteX16" fmla="*/ 6798420 w 9134372"/>
              <a:gd name="connsiteY16" fmla="*/ 867504 h 3394650"/>
              <a:gd name="connsiteX17" fmla="*/ 6769227 w 9134372"/>
              <a:gd name="connsiteY17" fmla="*/ 850315 h 3394650"/>
              <a:gd name="connsiteX18" fmla="*/ 6739607 w 9134372"/>
              <a:gd name="connsiteY18" fmla="*/ 833752 h 3394650"/>
              <a:gd name="connsiteX19" fmla="*/ 6709572 w 9134372"/>
              <a:gd name="connsiteY19" fmla="*/ 817816 h 3394650"/>
              <a:gd name="connsiteX20" fmla="*/ 6679131 w 9134372"/>
              <a:gd name="connsiteY20" fmla="*/ 802512 h 3394650"/>
              <a:gd name="connsiteX21" fmla="*/ 6648293 w 9134372"/>
              <a:gd name="connsiteY21" fmla="*/ 787843 h 3394650"/>
              <a:gd name="connsiteX22" fmla="*/ 6617069 w 9134372"/>
              <a:gd name="connsiteY22" fmla="*/ 773810 h 3394650"/>
              <a:gd name="connsiteX23" fmla="*/ 6585468 w 9134372"/>
              <a:gd name="connsiteY23" fmla="*/ 760419 h 3394650"/>
              <a:gd name="connsiteX24" fmla="*/ 6553498 w 9134372"/>
              <a:gd name="connsiteY24" fmla="*/ 747672 h 3394650"/>
              <a:gd name="connsiteX25" fmla="*/ 6521171 w 9134372"/>
              <a:gd name="connsiteY25" fmla="*/ 735571 h 3394650"/>
              <a:gd name="connsiteX26" fmla="*/ 6488495 w 9134372"/>
              <a:gd name="connsiteY26" fmla="*/ 724120 h 3394650"/>
              <a:gd name="connsiteX27" fmla="*/ 6455479 w 9134372"/>
              <a:gd name="connsiteY27" fmla="*/ 713324 h 3394650"/>
              <a:gd name="connsiteX28" fmla="*/ 6422135 w 9134372"/>
              <a:gd name="connsiteY28" fmla="*/ 703183 h 3394650"/>
              <a:gd name="connsiteX29" fmla="*/ 6388470 w 9134372"/>
              <a:gd name="connsiteY29" fmla="*/ 693701 h 3394650"/>
              <a:gd name="connsiteX30" fmla="*/ 6354495 w 9134372"/>
              <a:gd name="connsiteY30" fmla="*/ 684882 h 3394650"/>
              <a:gd name="connsiteX31" fmla="*/ 6320219 w 9134372"/>
              <a:gd name="connsiteY31" fmla="*/ 676729 h 3394650"/>
              <a:gd name="connsiteX32" fmla="*/ 6285652 w 9134372"/>
              <a:gd name="connsiteY32" fmla="*/ 669246 h 3394650"/>
              <a:gd name="connsiteX33" fmla="*/ 6250804 w 9134372"/>
              <a:gd name="connsiteY33" fmla="*/ 662433 h 3394650"/>
              <a:gd name="connsiteX34" fmla="*/ 6215683 w 9134372"/>
              <a:gd name="connsiteY34" fmla="*/ 656296 h 3394650"/>
              <a:gd name="connsiteX35" fmla="*/ 6180300 w 9134372"/>
              <a:gd name="connsiteY35" fmla="*/ 650838 h 3394650"/>
              <a:gd name="connsiteX36" fmla="*/ 6144664 w 9134372"/>
              <a:gd name="connsiteY36" fmla="*/ 646060 h 3394650"/>
              <a:gd name="connsiteX37" fmla="*/ 6108784 w 9134372"/>
              <a:gd name="connsiteY37" fmla="*/ 641967 h 3394650"/>
              <a:gd name="connsiteX38" fmla="*/ 6072671 w 9134372"/>
              <a:gd name="connsiteY38" fmla="*/ 638562 h 3394650"/>
              <a:gd name="connsiteX39" fmla="*/ 6036333 w 9134372"/>
              <a:gd name="connsiteY39" fmla="*/ 635848 h 3394650"/>
              <a:gd name="connsiteX40" fmla="*/ 5999780 w 9134372"/>
              <a:gd name="connsiteY40" fmla="*/ 633827 h 3394650"/>
              <a:gd name="connsiteX41" fmla="*/ 5963023 w 9134372"/>
              <a:gd name="connsiteY41" fmla="*/ 632504 h 3394650"/>
              <a:gd name="connsiteX42" fmla="*/ 5926070 w 9134372"/>
              <a:gd name="connsiteY42" fmla="*/ 631881 h 3394650"/>
              <a:gd name="connsiteX43" fmla="*/ 5888930 w 9134372"/>
              <a:gd name="connsiteY43" fmla="*/ 631961 h 3394650"/>
              <a:gd name="connsiteX44" fmla="*/ 5851615 w 9134372"/>
              <a:gd name="connsiteY44" fmla="*/ 632747 h 3394650"/>
              <a:gd name="connsiteX45" fmla="*/ 5814133 w 9134372"/>
              <a:gd name="connsiteY45" fmla="*/ 634243 h 3394650"/>
              <a:gd name="connsiteX46" fmla="*/ 5776493 w 9134372"/>
              <a:gd name="connsiteY46" fmla="*/ 636452 h 3394650"/>
              <a:gd name="connsiteX47" fmla="*/ 5738705 w 9134372"/>
              <a:gd name="connsiteY47" fmla="*/ 639377 h 3394650"/>
              <a:gd name="connsiteX48" fmla="*/ 5700780 w 9134372"/>
              <a:gd name="connsiteY48" fmla="*/ 643020 h 3394650"/>
              <a:gd name="connsiteX49" fmla="*/ 5662726 w 9134372"/>
              <a:gd name="connsiteY49" fmla="*/ 647386 h 3394650"/>
              <a:gd name="connsiteX50" fmla="*/ 5624553 w 9134372"/>
              <a:gd name="connsiteY50" fmla="*/ 652477 h 3394650"/>
              <a:gd name="connsiteX51" fmla="*/ 0 w 9134372"/>
              <a:gd name="connsiteY51" fmla="*/ 1593011 h 3394650"/>
              <a:gd name="connsiteX52" fmla="*/ 0 w 9134372"/>
              <a:gd name="connsiteY52" fmla="*/ 0 h 3394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9134372" h="3394650">
                <a:moveTo>
                  <a:pt x="0" y="0"/>
                </a:moveTo>
                <a:lnTo>
                  <a:pt x="9134372" y="0"/>
                </a:lnTo>
                <a:lnTo>
                  <a:pt x="9134372" y="3394650"/>
                </a:lnTo>
                <a:lnTo>
                  <a:pt x="7134907" y="1146414"/>
                </a:lnTo>
                <a:lnTo>
                  <a:pt x="7112110" y="1121384"/>
                </a:lnTo>
                <a:lnTo>
                  <a:pt x="7088763" y="1096939"/>
                </a:lnTo>
                <a:lnTo>
                  <a:pt x="7064877" y="1073080"/>
                </a:lnTo>
                <a:lnTo>
                  <a:pt x="7040460" y="1049813"/>
                </a:lnTo>
                <a:lnTo>
                  <a:pt x="7015522" y="1027140"/>
                </a:lnTo>
                <a:lnTo>
                  <a:pt x="6990074" y="1005063"/>
                </a:lnTo>
                <a:lnTo>
                  <a:pt x="6964123" y="983587"/>
                </a:lnTo>
                <a:lnTo>
                  <a:pt x="6937680" y="962714"/>
                </a:lnTo>
                <a:lnTo>
                  <a:pt x="6910755" y="942446"/>
                </a:lnTo>
                <a:lnTo>
                  <a:pt x="6883357" y="922789"/>
                </a:lnTo>
                <a:lnTo>
                  <a:pt x="6855496" y="903744"/>
                </a:lnTo>
                <a:lnTo>
                  <a:pt x="6827181" y="885314"/>
                </a:lnTo>
                <a:lnTo>
                  <a:pt x="6798420" y="867504"/>
                </a:lnTo>
                <a:lnTo>
                  <a:pt x="6769227" y="850315"/>
                </a:lnTo>
                <a:lnTo>
                  <a:pt x="6739607" y="833752"/>
                </a:lnTo>
                <a:lnTo>
                  <a:pt x="6709572" y="817816"/>
                </a:lnTo>
                <a:lnTo>
                  <a:pt x="6679131" y="802512"/>
                </a:lnTo>
                <a:lnTo>
                  <a:pt x="6648293" y="787843"/>
                </a:lnTo>
                <a:lnTo>
                  <a:pt x="6617069" y="773810"/>
                </a:lnTo>
                <a:lnTo>
                  <a:pt x="6585468" y="760419"/>
                </a:lnTo>
                <a:lnTo>
                  <a:pt x="6553498" y="747672"/>
                </a:lnTo>
                <a:lnTo>
                  <a:pt x="6521171" y="735571"/>
                </a:lnTo>
                <a:lnTo>
                  <a:pt x="6488495" y="724120"/>
                </a:lnTo>
                <a:lnTo>
                  <a:pt x="6455479" y="713324"/>
                </a:lnTo>
                <a:lnTo>
                  <a:pt x="6422135" y="703183"/>
                </a:lnTo>
                <a:lnTo>
                  <a:pt x="6388470" y="693701"/>
                </a:lnTo>
                <a:lnTo>
                  <a:pt x="6354495" y="684882"/>
                </a:lnTo>
                <a:lnTo>
                  <a:pt x="6320219" y="676729"/>
                </a:lnTo>
                <a:lnTo>
                  <a:pt x="6285652" y="669246"/>
                </a:lnTo>
                <a:lnTo>
                  <a:pt x="6250804" y="662433"/>
                </a:lnTo>
                <a:lnTo>
                  <a:pt x="6215683" y="656296"/>
                </a:lnTo>
                <a:lnTo>
                  <a:pt x="6180300" y="650838"/>
                </a:lnTo>
                <a:lnTo>
                  <a:pt x="6144664" y="646060"/>
                </a:lnTo>
                <a:lnTo>
                  <a:pt x="6108784" y="641967"/>
                </a:lnTo>
                <a:lnTo>
                  <a:pt x="6072671" y="638562"/>
                </a:lnTo>
                <a:lnTo>
                  <a:pt x="6036333" y="635848"/>
                </a:lnTo>
                <a:lnTo>
                  <a:pt x="5999780" y="633827"/>
                </a:lnTo>
                <a:lnTo>
                  <a:pt x="5963023" y="632504"/>
                </a:lnTo>
                <a:lnTo>
                  <a:pt x="5926070" y="631881"/>
                </a:lnTo>
                <a:lnTo>
                  <a:pt x="5888930" y="631961"/>
                </a:lnTo>
                <a:lnTo>
                  <a:pt x="5851615" y="632747"/>
                </a:lnTo>
                <a:lnTo>
                  <a:pt x="5814133" y="634243"/>
                </a:lnTo>
                <a:lnTo>
                  <a:pt x="5776493" y="636452"/>
                </a:lnTo>
                <a:lnTo>
                  <a:pt x="5738705" y="639377"/>
                </a:lnTo>
                <a:lnTo>
                  <a:pt x="5700780" y="643020"/>
                </a:lnTo>
                <a:lnTo>
                  <a:pt x="5662726" y="647386"/>
                </a:lnTo>
                <a:lnTo>
                  <a:pt x="5624553" y="652477"/>
                </a:lnTo>
                <a:lnTo>
                  <a:pt x="0" y="1593011"/>
                </a:lnTo>
                <a:lnTo>
                  <a:pt x="0" y="0"/>
                </a:lnTo>
                <a:close/>
              </a:path>
            </a:pathLst>
          </a:custGeom>
          <a:solidFill>
            <a:srgbClr val="3D6C9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RO"/>
          </a:p>
        </p:txBody>
      </p:sp>
      <p:sp>
        <p:nvSpPr>
          <p:cNvPr id="30" name="Freeform 29">
            <a:extLst>
              <a:ext uri="{FF2B5EF4-FFF2-40B4-BE49-F238E27FC236}">
                <a16:creationId xmlns:a16="http://schemas.microsoft.com/office/drawing/2014/main" id="{B1B2352F-EB38-0C41-98C4-266328149D28}"/>
              </a:ext>
            </a:extLst>
          </p:cNvPr>
          <p:cNvSpPr/>
          <p:nvPr userDrawn="1"/>
        </p:nvSpPr>
        <p:spPr>
          <a:xfrm>
            <a:off x="0" y="5884945"/>
            <a:ext cx="1729148" cy="973055"/>
          </a:xfrm>
          <a:custGeom>
            <a:avLst/>
            <a:gdLst>
              <a:gd name="connsiteX0" fmla="*/ 0 w 1729148"/>
              <a:gd name="connsiteY0" fmla="*/ 0 h 973055"/>
              <a:gd name="connsiteX1" fmla="*/ 1729148 w 1729148"/>
              <a:gd name="connsiteY1" fmla="*/ 973055 h 973055"/>
              <a:gd name="connsiteX2" fmla="*/ 0 w 1729148"/>
              <a:gd name="connsiteY2" fmla="*/ 973055 h 973055"/>
              <a:gd name="connsiteX3" fmla="*/ 0 w 1729148"/>
              <a:gd name="connsiteY3" fmla="*/ 0 h 973055"/>
            </a:gdLst>
            <a:ahLst/>
            <a:cxnLst>
              <a:cxn ang="0">
                <a:pos x="connsiteX0" y="connsiteY0"/>
              </a:cxn>
              <a:cxn ang="0">
                <a:pos x="connsiteX1" y="connsiteY1"/>
              </a:cxn>
              <a:cxn ang="0">
                <a:pos x="connsiteX2" y="connsiteY2"/>
              </a:cxn>
              <a:cxn ang="0">
                <a:pos x="connsiteX3" y="connsiteY3"/>
              </a:cxn>
            </a:cxnLst>
            <a:rect l="l" t="t" r="r" b="b"/>
            <a:pathLst>
              <a:path w="1729148" h="973055">
                <a:moveTo>
                  <a:pt x="0" y="0"/>
                </a:moveTo>
                <a:lnTo>
                  <a:pt x="1729148" y="973055"/>
                </a:lnTo>
                <a:lnTo>
                  <a:pt x="0" y="973055"/>
                </a:lnTo>
                <a:lnTo>
                  <a:pt x="0" y="0"/>
                </a:lnTo>
                <a:close/>
              </a:path>
            </a:pathLst>
          </a:custGeom>
          <a:solidFill>
            <a:srgbClr val="3D6C9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RO"/>
          </a:p>
        </p:txBody>
      </p:sp>
      <p:sp>
        <p:nvSpPr>
          <p:cNvPr id="35" name="Freeform 34">
            <a:extLst>
              <a:ext uri="{FF2B5EF4-FFF2-40B4-BE49-F238E27FC236}">
                <a16:creationId xmlns:a16="http://schemas.microsoft.com/office/drawing/2014/main" id="{D06AA9D9-23FA-B344-B836-AC9BB9BE9009}"/>
              </a:ext>
            </a:extLst>
          </p:cNvPr>
          <p:cNvSpPr/>
          <p:nvPr userDrawn="1"/>
        </p:nvSpPr>
        <p:spPr>
          <a:xfrm>
            <a:off x="3893971" y="5042564"/>
            <a:ext cx="5250028" cy="1815436"/>
          </a:xfrm>
          <a:custGeom>
            <a:avLst/>
            <a:gdLst>
              <a:gd name="connsiteX0" fmla="*/ 2660625 w 5250028"/>
              <a:gd name="connsiteY0" fmla="*/ 0 h 1815436"/>
              <a:gd name="connsiteX1" fmla="*/ 2693132 w 5250028"/>
              <a:gd name="connsiteY1" fmla="*/ 509 h 1815436"/>
              <a:gd name="connsiteX2" fmla="*/ 2725585 w 5250028"/>
              <a:gd name="connsiteY2" fmla="*/ 1753 h 1815436"/>
              <a:gd name="connsiteX3" fmla="*/ 2757974 w 5250028"/>
              <a:gd name="connsiteY3" fmla="*/ 3733 h 1815436"/>
              <a:gd name="connsiteX4" fmla="*/ 2790290 w 5250028"/>
              <a:gd name="connsiteY4" fmla="*/ 6452 h 1815436"/>
              <a:gd name="connsiteX5" fmla="*/ 2822523 w 5250028"/>
              <a:gd name="connsiteY5" fmla="*/ 9912 h 1815436"/>
              <a:gd name="connsiteX6" fmla="*/ 2854665 w 5250028"/>
              <a:gd name="connsiteY6" fmla="*/ 14115 h 1815436"/>
              <a:gd name="connsiteX7" fmla="*/ 2886705 w 5250028"/>
              <a:gd name="connsiteY7" fmla="*/ 19064 h 1815436"/>
              <a:gd name="connsiteX8" fmla="*/ 2918634 w 5250028"/>
              <a:gd name="connsiteY8" fmla="*/ 24761 h 1815436"/>
              <a:gd name="connsiteX9" fmla="*/ 2950444 w 5250028"/>
              <a:gd name="connsiteY9" fmla="*/ 31209 h 1815436"/>
              <a:gd name="connsiteX10" fmla="*/ 2982123 w 5250028"/>
              <a:gd name="connsiteY10" fmla="*/ 38410 h 1815436"/>
              <a:gd name="connsiteX11" fmla="*/ 3013664 w 5250028"/>
              <a:gd name="connsiteY11" fmla="*/ 46365 h 1815436"/>
              <a:gd name="connsiteX12" fmla="*/ 3045057 w 5250028"/>
              <a:gd name="connsiteY12" fmla="*/ 55078 h 1815436"/>
              <a:gd name="connsiteX13" fmla="*/ 5250028 w 5250028"/>
              <a:gd name="connsiteY13" fmla="*/ 695320 h 1815436"/>
              <a:gd name="connsiteX14" fmla="*/ 5250028 w 5250028"/>
              <a:gd name="connsiteY14" fmla="*/ 1815436 h 1815436"/>
              <a:gd name="connsiteX15" fmla="*/ 0 w 5250028"/>
              <a:gd name="connsiteY15" fmla="*/ 1815436 h 1815436"/>
              <a:gd name="connsiteX16" fmla="*/ 1561637 w 5250028"/>
              <a:gd name="connsiteY16" fmla="*/ 426337 h 1815436"/>
              <a:gd name="connsiteX17" fmla="*/ 1590127 w 5250028"/>
              <a:gd name="connsiteY17" fmla="*/ 402636 h 1815436"/>
              <a:gd name="connsiteX18" fmla="*/ 1618892 w 5250028"/>
              <a:gd name="connsiteY18" fmla="*/ 379587 h 1815436"/>
              <a:gd name="connsiteX19" fmla="*/ 1647921 w 5250028"/>
              <a:gd name="connsiteY19" fmla="*/ 357193 h 1815436"/>
              <a:gd name="connsiteX20" fmla="*/ 1677207 w 5250028"/>
              <a:gd name="connsiteY20" fmla="*/ 335455 h 1815436"/>
              <a:gd name="connsiteX21" fmla="*/ 1706739 w 5250028"/>
              <a:gd name="connsiteY21" fmla="*/ 314375 h 1815436"/>
              <a:gd name="connsiteX22" fmla="*/ 1736508 w 5250028"/>
              <a:gd name="connsiteY22" fmla="*/ 293957 h 1815436"/>
              <a:gd name="connsiteX23" fmla="*/ 1766504 w 5250028"/>
              <a:gd name="connsiteY23" fmla="*/ 274202 h 1815436"/>
              <a:gd name="connsiteX24" fmla="*/ 1796718 w 5250028"/>
              <a:gd name="connsiteY24" fmla="*/ 255114 h 1815436"/>
              <a:gd name="connsiteX25" fmla="*/ 1827142 w 5250028"/>
              <a:gd name="connsiteY25" fmla="*/ 236692 h 1815436"/>
              <a:gd name="connsiteX26" fmla="*/ 1857764 w 5250028"/>
              <a:gd name="connsiteY26" fmla="*/ 218943 h 1815436"/>
              <a:gd name="connsiteX27" fmla="*/ 1888577 w 5250028"/>
              <a:gd name="connsiteY27" fmla="*/ 201865 h 1815436"/>
              <a:gd name="connsiteX28" fmla="*/ 1919570 w 5250028"/>
              <a:gd name="connsiteY28" fmla="*/ 185464 h 1815436"/>
              <a:gd name="connsiteX29" fmla="*/ 1950734 w 5250028"/>
              <a:gd name="connsiteY29" fmla="*/ 169739 h 1815436"/>
              <a:gd name="connsiteX30" fmla="*/ 1982059 w 5250028"/>
              <a:gd name="connsiteY30" fmla="*/ 154695 h 1815436"/>
              <a:gd name="connsiteX31" fmla="*/ 2013537 w 5250028"/>
              <a:gd name="connsiteY31" fmla="*/ 140333 h 1815436"/>
              <a:gd name="connsiteX32" fmla="*/ 2045158 w 5250028"/>
              <a:gd name="connsiteY32" fmla="*/ 126656 h 1815436"/>
              <a:gd name="connsiteX33" fmla="*/ 2076913 w 5250028"/>
              <a:gd name="connsiteY33" fmla="*/ 113665 h 1815436"/>
              <a:gd name="connsiteX34" fmla="*/ 2108792 w 5250028"/>
              <a:gd name="connsiteY34" fmla="*/ 101364 h 1815436"/>
              <a:gd name="connsiteX35" fmla="*/ 2140786 w 5250028"/>
              <a:gd name="connsiteY35" fmla="*/ 89755 h 1815436"/>
              <a:gd name="connsiteX36" fmla="*/ 2172885 w 5250028"/>
              <a:gd name="connsiteY36" fmla="*/ 78840 h 1815436"/>
              <a:gd name="connsiteX37" fmla="*/ 2205079 w 5250028"/>
              <a:gd name="connsiteY37" fmla="*/ 68621 h 1815436"/>
              <a:gd name="connsiteX38" fmla="*/ 2237361 w 5250028"/>
              <a:gd name="connsiteY38" fmla="*/ 59101 h 1815436"/>
              <a:gd name="connsiteX39" fmla="*/ 2269720 w 5250028"/>
              <a:gd name="connsiteY39" fmla="*/ 50283 h 1815436"/>
              <a:gd name="connsiteX40" fmla="*/ 2302146 w 5250028"/>
              <a:gd name="connsiteY40" fmla="*/ 42167 h 1815436"/>
              <a:gd name="connsiteX41" fmla="*/ 2334631 w 5250028"/>
              <a:gd name="connsiteY41" fmla="*/ 34758 h 1815436"/>
              <a:gd name="connsiteX42" fmla="*/ 2367165 w 5250028"/>
              <a:gd name="connsiteY42" fmla="*/ 28056 h 1815436"/>
              <a:gd name="connsiteX43" fmla="*/ 2399739 w 5250028"/>
              <a:gd name="connsiteY43" fmla="*/ 22065 h 1815436"/>
              <a:gd name="connsiteX44" fmla="*/ 2432342 w 5250028"/>
              <a:gd name="connsiteY44" fmla="*/ 16788 h 1815436"/>
              <a:gd name="connsiteX45" fmla="*/ 2464967 w 5250028"/>
              <a:gd name="connsiteY45" fmla="*/ 12225 h 1815436"/>
              <a:gd name="connsiteX46" fmla="*/ 2497603 w 5250028"/>
              <a:gd name="connsiteY46" fmla="*/ 8380 h 1815436"/>
              <a:gd name="connsiteX47" fmla="*/ 2530240 w 5250028"/>
              <a:gd name="connsiteY47" fmla="*/ 5254 h 1815436"/>
              <a:gd name="connsiteX48" fmla="*/ 2562871 w 5250028"/>
              <a:gd name="connsiteY48" fmla="*/ 2851 h 1815436"/>
              <a:gd name="connsiteX49" fmla="*/ 2595485 w 5250028"/>
              <a:gd name="connsiteY49" fmla="*/ 1173 h 1815436"/>
              <a:gd name="connsiteX50" fmla="*/ 2628073 w 5250028"/>
              <a:gd name="connsiteY50" fmla="*/ 222 h 1815436"/>
              <a:gd name="connsiteX51" fmla="*/ 2660625 w 5250028"/>
              <a:gd name="connsiteY51" fmla="*/ 0 h 1815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5250028" h="1815436">
                <a:moveTo>
                  <a:pt x="2660625" y="0"/>
                </a:moveTo>
                <a:lnTo>
                  <a:pt x="2693132" y="509"/>
                </a:lnTo>
                <a:lnTo>
                  <a:pt x="2725585" y="1753"/>
                </a:lnTo>
                <a:lnTo>
                  <a:pt x="2757974" y="3733"/>
                </a:lnTo>
                <a:lnTo>
                  <a:pt x="2790290" y="6452"/>
                </a:lnTo>
                <a:lnTo>
                  <a:pt x="2822523" y="9912"/>
                </a:lnTo>
                <a:lnTo>
                  <a:pt x="2854665" y="14115"/>
                </a:lnTo>
                <a:lnTo>
                  <a:pt x="2886705" y="19064"/>
                </a:lnTo>
                <a:lnTo>
                  <a:pt x="2918634" y="24761"/>
                </a:lnTo>
                <a:lnTo>
                  <a:pt x="2950444" y="31209"/>
                </a:lnTo>
                <a:lnTo>
                  <a:pt x="2982123" y="38410"/>
                </a:lnTo>
                <a:lnTo>
                  <a:pt x="3013664" y="46365"/>
                </a:lnTo>
                <a:lnTo>
                  <a:pt x="3045057" y="55078"/>
                </a:lnTo>
                <a:lnTo>
                  <a:pt x="5250028" y="695320"/>
                </a:lnTo>
                <a:lnTo>
                  <a:pt x="5250028" y="1815436"/>
                </a:lnTo>
                <a:lnTo>
                  <a:pt x="0" y="1815436"/>
                </a:lnTo>
                <a:lnTo>
                  <a:pt x="1561637" y="426337"/>
                </a:lnTo>
                <a:lnTo>
                  <a:pt x="1590127" y="402636"/>
                </a:lnTo>
                <a:lnTo>
                  <a:pt x="1618892" y="379587"/>
                </a:lnTo>
                <a:lnTo>
                  <a:pt x="1647921" y="357193"/>
                </a:lnTo>
                <a:lnTo>
                  <a:pt x="1677207" y="335455"/>
                </a:lnTo>
                <a:lnTo>
                  <a:pt x="1706739" y="314375"/>
                </a:lnTo>
                <a:lnTo>
                  <a:pt x="1736508" y="293957"/>
                </a:lnTo>
                <a:lnTo>
                  <a:pt x="1766504" y="274202"/>
                </a:lnTo>
                <a:lnTo>
                  <a:pt x="1796718" y="255114"/>
                </a:lnTo>
                <a:lnTo>
                  <a:pt x="1827142" y="236692"/>
                </a:lnTo>
                <a:lnTo>
                  <a:pt x="1857764" y="218943"/>
                </a:lnTo>
                <a:lnTo>
                  <a:pt x="1888577" y="201865"/>
                </a:lnTo>
                <a:lnTo>
                  <a:pt x="1919570" y="185464"/>
                </a:lnTo>
                <a:lnTo>
                  <a:pt x="1950734" y="169739"/>
                </a:lnTo>
                <a:lnTo>
                  <a:pt x="1982059" y="154695"/>
                </a:lnTo>
                <a:lnTo>
                  <a:pt x="2013537" y="140333"/>
                </a:lnTo>
                <a:lnTo>
                  <a:pt x="2045158" y="126656"/>
                </a:lnTo>
                <a:lnTo>
                  <a:pt x="2076913" y="113665"/>
                </a:lnTo>
                <a:lnTo>
                  <a:pt x="2108792" y="101364"/>
                </a:lnTo>
                <a:lnTo>
                  <a:pt x="2140786" y="89755"/>
                </a:lnTo>
                <a:lnTo>
                  <a:pt x="2172885" y="78840"/>
                </a:lnTo>
                <a:lnTo>
                  <a:pt x="2205079" y="68621"/>
                </a:lnTo>
                <a:lnTo>
                  <a:pt x="2237361" y="59101"/>
                </a:lnTo>
                <a:lnTo>
                  <a:pt x="2269720" y="50283"/>
                </a:lnTo>
                <a:lnTo>
                  <a:pt x="2302146" y="42167"/>
                </a:lnTo>
                <a:lnTo>
                  <a:pt x="2334631" y="34758"/>
                </a:lnTo>
                <a:lnTo>
                  <a:pt x="2367165" y="28056"/>
                </a:lnTo>
                <a:lnTo>
                  <a:pt x="2399739" y="22065"/>
                </a:lnTo>
                <a:lnTo>
                  <a:pt x="2432342" y="16788"/>
                </a:lnTo>
                <a:lnTo>
                  <a:pt x="2464967" y="12225"/>
                </a:lnTo>
                <a:lnTo>
                  <a:pt x="2497603" y="8380"/>
                </a:lnTo>
                <a:lnTo>
                  <a:pt x="2530240" y="5254"/>
                </a:lnTo>
                <a:lnTo>
                  <a:pt x="2562871" y="2851"/>
                </a:lnTo>
                <a:lnTo>
                  <a:pt x="2595485" y="1173"/>
                </a:lnTo>
                <a:lnTo>
                  <a:pt x="2628073" y="222"/>
                </a:lnTo>
                <a:lnTo>
                  <a:pt x="2660625" y="0"/>
                </a:lnTo>
                <a:close/>
              </a:path>
            </a:pathLst>
          </a:custGeom>
          <a:solidFill>
            <a:srgbClr val="3C6B9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RO"/>
          </a:p>
        </p:txBody>
      </p:sp>
    </p:spTree>
    <p:extLst>
      <p:ext uri="{BB962C8B-B14F-4D97-AF65-F5344CB8AC3E}">
        <p14:creationId xmlns:p14="http://schemas.microsoft.com/office/powerpoint/2010/main" val="7139311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78" userDrawn="1">
          <p15:clr>
            <a:srgbClr val="F26B43"/>
          </p15:clr>
        </p15:guide>
        <p15:guide id="2" pos="272" userDrawn="1">
          <p15:clr>
            <a:srgbClr val="F26B43"/>
          </p15:clr>
        </p15:guide>
        <p15:guide id="3" orient="horz" pos="4020" userDrawn="1">
          <p15:clr>
            <a:srgbClr val="F26B43"/>
          </p15:clr>
        </p15:guide>
        <p15:guide id="4" pos="5465"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dx.doi.org/10.11604/pamj.supp.2017.27.2.10705"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dx.doi.org/10.15585/mmwr.mm6746a4"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doi.org/10.1093/infdis/jiy612"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s://creativecommons.org/licenses/by-nc-nd/3.0/igo/"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225C061-23E2-C142-9551-034E271C4A73}"/>
              </a:ext>
            </a:extLst>
          </p:cNvPr>
          <p:cNvSpPr txBox="1"/>
          <p:nvPr/>
        </p:nvSpPr>
        <p:spPr>
          <a:xfrm>
            <a:off x="431799" y="3059668"/>
            <a:ext cx="7035801" cy="738664"/>
          </a:xfrm>
          <a:prstGeom prst="rect">
            <a:avLst/>
          </a:prstGeom>
          <a:noFill/>
        </p:spPr>
        <p:txBody>
          <a:bodyPr wrap="square" lIns="0" tIns="0" rIns="0" bIns="0" rtlCol="0" anchor="ctr" anchorCtr="0">
            <a:spAutoFit/>
          </a:bodyPr>
          <a:lstStyle/>
          <a:p>
            <a:r>
              <a:rPr lang="en-GB" sz="4800" b="1" spc="-200" dirty="0" err="1">
                <a:solidFill>
                  <a:srgbClr val="3D6C9D"/>
                </a:solidFill>
                <a:latin typeface="Arial Black" panose="020B0604020202020204" pitchFamily="34" charset="0"/>
                <a:cs typeface="Arial Black" panose="020B0604020202020204" pitchFamily="34" charset="0"/>
              </a:rPr>
              <a:t>Defining a case</a:t>
            </a:r>
            <a:endParaRPr lang="en-GB" sz="4800" b="1" spc="-200" dirty="0">
              <a:solidFill>
                <a:srgbClr val="3D6C9D"/>
              </a:solidFill>
              <a:latin typeface="Arial Black" panose="020B0604020202020204" pitchFamily="34" charset="0"/>
              <a:cs typeface="Arial Black" panose="020B0604020202020204" pitchFamily="34" charset="0"/>
            </a:endParaRPr>
          </a:p>
        </p:txBody>
      </p:sp>
    </p:spTree>
    <p:extLst>
      <p:ext uri="{BB962C8B-B14F-4D97-AF65-F5344CB8AC3E}">
        <p14:creationId xmlns:p14="http://schemas.microsoft.com/office/powerpoint/2010/main" val="42606455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12C664-A87B-1543-B378-2C95437DDADA}"/>
              </a:ext>
            </a:extLst>
          </p:cNvPr>
          <p:cNvSpPr txBox="1"/>
          <p:nvPr/>
        </p:nvSpPr>
        <p:spPr>
          <a:xfrm>
            <a:off x="431800" y="379681"/>
            <a:ext cx="7410174" cy="492443"/>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Laboratory tests</a:t>
            </a:r>
            <a:endParaRPr lang="en-GB" sz="3200" b="1" spc="-50" dirty="0">
              <a:solidFill>
                <a:srgbClr val="3D6C9D"/>
              </a:solidFill>
              <a:latin typeface="Arial Black" panose="020B0604020202020204" pitchFamily="34" charset="0"/>
              <a:cs typeface="Arial Black" panose="020B0604020202020204" pitchFamily="34" charset="0"/>
            </a:endParaRPr>
          </a:p>
        </p:txBody>
      </p:sp>
      <p:sp>
        <p:nvSpPr>
          <p:cNvPr id="18" name="Rounded Rectangle 17">
            <a:extLst>
              <a:ext uri="{FF2B5EF4-FFF2-40B4-BE49-F238E27FC236}">
                <a16:creationId xmlns:a16="http://schemas.microsoft.com/office/drawing/2014/main" id="{233F0616-6DD0-F044-BF78-054016D5E026}"/>
              </a:ext>
            </a:extLst>
          </p:cNvPr>
          <p:cNvSpPr/>
          <p:nvPr/>
        </p:nvSpPr>
        <p:spPr>
          <a:xfrm>
            <a:off x="431800" y="2500880"/>
            <a:ext cx="1980000" cy="3251906"/>
          </a:xfrm>
          <a:prstGeom prst="roundRect">
            <a:avLst>
              <a:gd name="adj" fmla="val 7020"/>
            </a:avLst>
          </a:prstGeom>
          <a:solidFill>
            <a:srgbClr val="3D6C9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1" name="Rounded Rectangle 20">
            <a:extLst>
              <a:ext uri="{FF2B5EF4-FFF2-40B4-BE49-F238E27FC236}">
                <a16:creationId xmlns:a16="http://schemas.microsoft.com/office/drawing/2014/main" id="{F985A8B6-4E72-E04A-B5E7-061FA15CEC49}"/>
              </a:ext>
            </a:extLst>
          </p:cNvPr>
          <p:cNvSpPr/>
          <p:nvPr/>
        </p:nvSpPr>
        <p:spPr>
          <a:xfrm>
            <a:off x="2517719" y="2500880"/>
            <a:ext cx="1980000" cy="3251906"/>
          </a:xfrm>
          <a:prstGeom prst="roundRect">
            <a:avLst>
              <a:gd name="adj" fmla="val 7020"/>
            </a:avLst>
          </a:prstGeom>
          <a:solidFill>
            <a:srgbClr val="3D6C9D">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3" name="Rounded Rectangle 22">
            <a:extLst>
              <a:ext uri="{FF2B5EF4-FFF2-40B4-BE49-F238E27FC236}">
                <a16:creationId xmlns:a16="http://schemas.microsoft.com/office/drawing/2014/main" id="{59AD4C20-CB93-3843-9F5D-41D700EA3251}"/>
              </a:ext>
            </a:extLst>
          </p:cNvPr>
          <p:cNvSpPr/>
          <p:nvPr/>
        </p:nvSpPr>
        <p:spPr>
          <a:xfrm>
            <a:off x="4603638" y="2500880"/>
            <a:ext cx="1980000" cy="3251906"/>
          </a:xfrm>
          <a:prstGeom prst="roundRect">
            <a:avLst>
              <a:gd name="adj" fmla="val 7020"/>
            </a:avLst>
          </a:prstGeom>
          <a:solidFill>
            <a:srgbClr val="3D6C9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4" name="Rounded Rectangle 23">
            <a:extLst>
              <a:ext uri="{FF2B5EF4-FFF2-40B4-BE49-F238E27FC236}">
                <a16:creationId xmlns:a16="http://schemas.microsoft.com/office/drawing/2014/main" id="{E0153F5A-63C6-3649-8024-C59A196A84B9}"/>
              </a:ext>
            </a:extLst>
          </p:cNvPr>
          <p:cNvSpPr/>
          <p:nvPr/>
        </p:nvSpPr>
        <p:spPr>
          <a:xfrm>
            <a:off x="6689558" y="2500880"/>
            <a:ext cx="1980000" cy="3251906"/>
          </a:xfrm>
          <a:prstGeom prst="roundRect">
            <a:avLst>
              <a:gd name="adj" fmla="val 7020"/>
            </a:avLst>
          </a:prstGeom>
          <a:solidFill>
            <a:srgbClr val="3D6C9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6" name="Google Shape;140;p4">
            <a:extLst>
              <a:ext uri="{FF2B5EF4-FFF2-40B4-BE49-F238E27FC236}">
                <a16:creationId xmlns:a16="http://schemas.microsoft.com/office/drawing/2014/main" id="{E040ECDD-4C48-4544-86E1-06C312B4050B}"/>
              </a:ext>
            </a:extLst>
          </p:cNvPr>
          <p:cNvSpPr>
            <a:spLocks noChangeAspect="1"/>
          </p:cNvSpPr>
          <p:nvPr/>
        </p:nvSpPr>
        <p:spPr>
          <a:xfrm>
            <a:off x="989800" y="2068880"/>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40;p4">
            <a:extLst>
              <a:ext uri="{FF2B5EF4-FFF2-40B4-BE49-F238E27FC236}">
                <a16:creationId xmlns:a16="http://schemas.microsoft.com/office/drawing/2014/main" id="{B43965D4-D5D5-274B-8F41-EECFB1AD9981}"/>
              </a:ext>
            </a:extLst>
          </p:cNvPr>
          <p:cNvSpPr>
            <a:spLocks noChangeAspect="1"/>
          </p:cNvSpPr>
          <p:nvPr/>
        </p:nvSpPr>
        <p:spPr>
          <a:xfrm>
            <a:off x="3075719" y="2068880"/>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40;p4">
            <a:extLst>
              <a:ext uri="{FF2B5EF4-FFF2-40B4-BE49-F238E27FC236}">
                <a16:creationId xmlns:a16="http://schemas.microsoft.com/office/drawing/2014/main" id="{FBD7CD37-3659-A441-8E50-D0B2427FEF94}"/>
              </a:ext>
            </a:extLst>
          </p:cNvPr>
          <p:cNvSpPr>
            <a:spLocks noChangeAspect="1"/>
          </p:cNvSpPr>
          <p:nvPr/>
        </p:nvSpPr>
        <p:spPr>
          <a:xfrm>
            <a:off x="5161638" y="2068880"/>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40;p4">
            <a:extLst>
              <a:ext uri="{FF2B5EF4-FFF2-40B4-BE49-F238E27FC236}">
                <a16:creationId xmlns:a16="http://schemas.microsoft.com/office/drawing/2014/main" id="{AB19BD5F-9396-9340-954D-86D1FF3BF49B}"/>
              </a:ext>
            </a:extLst>
          </p:cNvPr>
          <p:cNvSpPr>
            <a:spLocks noChangeAspect="1"/>
          </p:cNvSpPr>
          <p:nvPr/>
        </p:nvSpPr>
        <p:spPr>
          <a:xfrm>
            <a:off x="7242654" y="2068880"/>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TextBox 29">
            <a:extLst>
              <a:ext uri="{FF2B5EF4-FFF2-40B4-BE49-F238E27FC236}">
                <a16:creationId xmlns:a16="http://schemas.microsoft.com/office/drawing/2014/main" id="{BB8956F7-E77D-B142-8A89-8E063F78E60F}"/>
              </a:ext>
            </a:extLst>
          </p:cNvPr>
          <p:cNvSpPr txBox="1"/>
          <p:nvPr/>
        </p:nvSpPr>
        <p:spPr>
          <a:xfrm>
            <a:off x="2759328" y="3182778"/>
            <a:ext cx="1507872" cy="1477328"/>
          </a:xfrm>
          <a:prstGeom prst="rect">
            <a:avLst/>
          </a:prstGeom>
          <a:noFill/>
        </p:spPr>
        <p:txBody>
          <a:bodyPr wrap="square" lIns="0" tIns="0" rIns="0" bIns="0" rtlCol="0">
            <a:spAutoFit/>
          </a:bodyPr>
          <a:lstStyle/>
          <a:p>
            <a:r>
              <a:rPr lang="en-GB" sz="1600" dirty="0" err="1">
                <a:solidFill>
                  <a:schemeClr val="tx1"/>
                </a:solidFill>
                <a:latin typeface="Arial" panose="020B0604020202020204" pitchFamily="34" charset="0"/>
                <a:cs typeface="Arial" panose="020B0604020202020204" pitchFamily="34" charset="0"/>
              </a:rPr>
              <a:t>Results are normally available after the field investigation phase</a:t>
            </a:r>
            <a:endParaRPr lang="en-GB" sz="1600" dirty="0">
              <a:solidFill>
                <a:schemeClr val="tx1"/>
              </a:solidFill>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17A6A077-987B-4E44-940F-5953CBD9D497}"/>
              </a:ext>
            </a:extLst>
          </p:cNvPr>
          <p:cNvSpPr txBox="1"/>
          <p:nvPr/>
        </p:nvSpPr>
        <p:spPr>
          <a:xfrm>
            <a:off x="668048" y="3182778"/>
            <a:ext cx="1536672" cy="738664"/>
          </a:xfrm>
          <a:prstGeom prst="rect">
            <a:avLst/>
          </a:prstGeom>
          <a:noFill/>
        </p:spPr>
        <p:txBody>
          <a:bodyPr wrap="square" lIns="0" tIns="0" rIns="0" bIns="0" rtlCol="0">
            <a:spAutoFit/>
          </a:bodyPr>
          <a:lstStyle/>
          <a:p>
            <a:r>
              <a:rPr lang="en-GB" sz="1600" dirty="0" err="1">
                <a:solidFill>
                  <a:schemeClr val="tx1"/>
                </a:solidFill>
                <a:latin typeface="Arial" panose="020B0604020202020204" pitchFamily="34" charset="0"/>
                <a:cs typeface="Arial" panose="020B0604020202020204" pitchFamily="34" charset="0"/>
              </a:rPr>
              <a:t>Use </a:t>
            </a:r>
            <a:r>
              <a:rPr lang="en-GB" sz="1600" b="1" dirty="0" err="1">
                <a:solidFill>
                  <a:schemeClr val="tx1"/>
                </a:solidFill>
                <a:latin typeface="Arial" panose="020B0604020202020204" pitchFamily="34" charset="0"/>
                <a:cs typeface="Arial" panose="020B0604020202020204" pitchFamily="34" charset="0"/>
              </a:rPr>
              <a:t>in the field </a:t>
            </a:r>
            <a:r>
              <a:rPr lang="en-GB" sz="1600" dirty="0" err="1">
                <a:solidFill>
                  <a:schemeClr val="tx1"/>
                </a:solidFill>
                <a:latin typeface="Arial" panose="020B0604020202020204" pitchFamily="34" charset="0"/>
                <a:cs typeface="Arial" panose="020B0604020202020204" pitchFamily="34" charset="0"/>
              </a:rPr>
              <a:t>depends on local capacities</a:t>
            </a:r>
            <a:endParaRPr lang="en-GB" sz="1600" dirty="0">
              <a:solidFill>
                <a:schemeClr val="tx1"/>
              </a:solidFill>
              <a:latin typeface="Arial" panose="020B0604020202020204" pitchFamily="34" charset="0"/>
              <a:cs typeface="Arial" panose="020B0604020202020204" pitchFamily="34" charset="0"/>
            </a:endParaRPr>
          </a:p>
        </p:txBody>
      </p:sp>
      <p:sp>
        <p:nvSpPr>
          <p:cNvPr id="32" name="TextBox 31">
            <a:extLst>
              <a:ext uri="{FF2B5EF4-FFF2-40B4-BE49-F238E27FC236}">
                <a16:creationId xmlns:a16="http://schemas.microsoft.com/office/drawing/2014/main" id="{1307A59C-1BCD-C145-B463-670D2812B7CB}"/>
              </a:ext>
            </a:extLst>
          </p:cNvPr>
          <p:cNvSpPr txBox="1"/>
          <p:nvPr/>
        </p:nvSpPr>
        <p:spPr>
          <a:xfrm>
            <a:off x="4821006" y="3182778"/>
            <a:ext cx="1640754" cy="984885"/>
          </a:xfrm>
          <a:prstGeom prst="rect">
            <a:avLst/>
          </a:prstGeom>
          <a:noFill/>
        </p:spPr>
        <p:txBody>
          <a:bodyPr wrap="square" lIns="0" tIns="0" rIns="0" bIns="0" rtlCol="0">
            <a:spAutoFit/>
          </a:bodyPr>
          <a:lstStyle/>
          <a:p>
            <a:r>
              <a:rPr lang="en-GB" sz="1600" dirty="0" err="1">
                <a:solidFill>
                  <a:schemeClr val="tx1"/>
                </a:solidFill>
                <a:latin typeface="Arial" panose="020B0604020202020204" pitchFamily="34" charset="0"/>
                <a:cs typeface="Arial" panose="020B0604020202020204" pitchFamily="34" charset="0"/>
              </a:rPr>
              <a:t>Usually only for cases: % with suspected etiology</a:t>
            </a:r>
            <a:endParaRPr lang="en-GB" sz="1600" dirty="0">
              <a:solidFill>
                <a:schemeClr val="tx1"/>
              </a:solidFill>
              <a:latin typeface="Arial" panose="020B0604020202020204" pitchFamily="34" charset="0"/>
              <a:cs typeface="Arial" panose="020B0604020202020204" pitchFamily="34" charset="0"/>
            </a:endParaRPr>
          </a:p>
        </p:txBody>
      </p:sp>
      <p:sp>
        <p:nvSpPr>
          <p:cNvPr id="33" name="TextBox 32">
            <a:extLst>
              <a:ext uri="{FF2B5EF4-FFF2-40B4-BE49-F238E27FC236}">
                <a16:creationId xmlns:a16="http://schemas.microsoft.com/office/drawing/2014/main" id="{C5DB49F0-839D-2F43-877D-824AA8193AB3}"/>
              </a:ext>
            </a:extLst>
          </p:cNvPr>
          <p:cNvSpPr txBox="1"/>
          <p:nvPr/>
        </p:nvSpPr>
        <p:spPr>
          <a:xfrm>
            <a:off x="6897214" y="3182778"/>
            <a:ext cx="1505106" cy="1477328"/>
          </a:xfrm>
          <a:prstGeom prst="rect">
            <a:avLst/>
          </a:prstGeom>
          <a:noFill/>
        </p:spPr>
        <p:txBody>
          <a:bodyPr wrap="square" lIns="0" tIns="0" rIns="0" bIns="0" rtlCol="0">
            <a:spAutoFit/>
          </a:bodyPr>
          <a:lstStyle/>
          <a:p>
            <a:r>
              <a:rPr lang="en-GB" sz="1600" dirty="0" err="1">
                <a:solidFill>
                  <a:schemeClr val="tx1"/>
                </a:solidFill>
                <a:latin typeface="Arial" panose="020B0604020202020204" pitchFamily="34" charset="0"/>
                <a:cs typeface="Arial" panose="020B0604020202020204" pitchFamily="34" charset="0"/>
              </a:rPr>
              <a:t>Generally, not used in operational definitions for case and control selection</a:t>
            </a:r>
            <a:endParaRPr lang="en-GB" sz="1600" dirty="0">
              <a:solidFill>
                <a:schemeClr val="tx1"/>
              </a:solidFill>
              <a:latin typeface="Arial" panose="020B0604020202020204" pitchFamily="34" charset="0"/>
              <a:cs typeface="Arial" panose="020B0604020202020204" pitchFamily="34" charset="0"/>
            </a:endParaRPr>
          </a:p>
        </p:txBody>
      </p:sp>
      <p:sp>
        <p:nvSpPr>
          <p:cNvPr id="34" name="Graphic 23">
            <a:extLst>
              <a:ext uri="{FF2B5EF4-FFF2-40B4-BE49-F238E27FC236}">
                <a16:creationId xmlns:a16="http://schemas.microsoft.com/office/drawing/2014/main" id="{287339F5-8475-9B47-8F93-A7910040EBA3}"/>
              </a:ext>
            </a:extLst>
          </p:cNvPr>
          <p:cNvSpPr>
            <a:spLocks noChangeAspect="1"/>
          </p:cNvSpPr>
          <p:nvPr/>
        </p:nvSpPr>
        <p:spPr>
          <a:xfrm>
            <a:off x="1205800" y="2284880"/>
            <a:ext cx="432000" cy="432000"/>
          </a:xfrm>
          <a:custGeom>
            <a:avLst/>
            <a:gdLst>
              <a:gd name="connsiteX0" fmla="*/ 72170 w 152400"/>
              <a:gd name="connsiteY0" fmla="*/ 116498 h 152400"/>
              <a:gd name="connsiteX1" fmla="*/ 80230 w 152400"/>
              <a:gd name="connsiteY1" fmla="*/ 116498 h 152400"/>
              <a:gd name="connsiteX2" fmla="*/ 81988 w 152400"/>
              <a:gd name="connsiteY2" fmla="*/ 104775 h 152400"/>
              <a:gd name="connsiteX3" fmla="*/ 90918 w 152400"/>
              <a:gd name="connsiteY3" fmla="*/ 101634 h 152400"/>
              <a:gd name="connsiteX4" fmla="*/ 97595 w 152400"/>
              <a:gd name="connsiteY4" fmla="*/ 96129 h 152400"/>
              <a:gd name="connsiteX5" fmla="*/ 108841 w 152400"/>
              <a:gd name="connsiteY5" fmla="*/ 100416 h 152400"/>
              <a:gd name="connsiteX6" fmla="*/ 113054 w 152400"/>
              <a:gd name="connsiteY6" fmla="*/ 93382 h 152400"/>
              <a:gd name="connsiteX7" fmla="*/ 104116 w 152400"/>
              <a:gd name="connsiteY7" fmla="*/ 86055 h 152400"/>
              <a:gd name="connsiteX8" fmla="*/ 105691 w 152400"/>
              <a:gd name="connsiteY8" fmla="*/ 76200 h 152400"/>
              <a:gd name="connsiteX9" fmla="*/ 104116 w 152400"/>
              <a:gd name="connsiteY9" fmla="*/ 66345 h 152400"/>
              <a:gd name="connsiteX10" fmla="*/ 113054 w 152400"/>
              <a:gd name="connsiteY10" fmla="*/ 59018 h 152400"/>
              <a:gd name="connsiteX11" fmla="*/ 108841 w 152400"/>
              <a:gd name="connsiteY11" fmla="*/ 51984 h 152400"/>
              <a:gd name="connsiteX12" fmla="*/ 97595 w 152400"/>
              <a:gd name="connsiteY12" fmla="*/ 56271 h 152400"/>
              <a:gd name="connsiteX13" fmla="*/ 90918 w 152400"/>
              <a:gd name="connsiteY13" fmla="*/ 50766 h 152400"/>
              <a:gd name="connsiteX14" fmla="*/ 81988 w 152400"/>
              <a:gd name="connsiteY14" fmla="*/ 47625 h 152400"/>
              <a:gd name="connsiteX15" fmla="*/ 80230 w 152400"/>
              <a:gd name="connsiteY15" fmla="*/ 35902 h 152400"/>
              <a:gd name="connsiteX16" fmla="*/ 72170 w 152400"/>
              <a:gd name="connsiteY16" fmla="*/ 35902 h 152400"/>
              <a:gd name="connsiteX17" fmla="*/ 70412 w 152400"/>
              <a:gd name="connsiteY17" fmla="*/ 47625 h 152400"/>
              <a:gd name="connsiteX18" fmla="*/ 61482 w 152400"/>
              <a:gd name="connsiteY18" fmla="*/ 50766 h 152400"/>
              <a:gd name="connsiteX19" fmla="*/ 54805 w 152400"/>
              <a:gd name="connsiteY19" fmla="*/ 56271 h 152400"/>
              <a:gd name="connsiteX20" fmla="*/ 43559 w 152400"/>
              <a:gd name="connsiteY20" fmla="*/ 51984 h 152400"/>
              <a:gd name="connsiteX21" fmla="*/ 39346 w 152400"/>
              <a:gd name="connsiteY21" fmla="*/ 59018 h 152400"/>
              <a:gd name="connsiteX22" fmla="*/ 48284 w 152400"/>
              <a:gd name="connsiteY22" fmla="*/ 66345 h 152400"/>
              <a:gd name="connsiteX23" fmla="*/ 46709 w 152400"/>
              <a:gd name="connsiteY23" fmla="*/ 76200 h 152400"/>
              <a:gd name="connsiteX24" fmla="*/ 48284 w 152400"/>
              <a:gd name="connsiteY24" fmla="*/ 86055 h 152400"/>
              <a:gd name="connsiteX25" fmla="*/ 39346 w 152400"/>
              <a:gd name="connsiteY25" fmla="*/ 93382 h 152400"/>
              <a:gd name="connsiteX26" fmla="*/ 43559 w 152400"/>
              <a:gd name="connsiteY26" fmla="*/ 100416 h 152400"/>
              <a:gd name="connsiteX27" fmla="*/ 54805 w 152400"/>
              <a:gd name="connsiteY27" fmla="*/ 96129 h 152400"/>
              <a:gd name="connsiteX28" fmla="*/ 61482 w 152400"/>
              <a:gd name="connsiteY28" fmla="*/ 101634 h 152400"/>
              <a:gd name="connsiteX29" fmla="*/ 70412 w 152400"/>
              <a:gd name="connsiteY29" fmla="*/ 104775 h 152400"/>
              <a:gd name="connsiteX30" fmla="*/ 72170 w 152400"/>
              <a:gd name="connsiteY30" fmla="*/ 116498 h 152400"/>
              <a:gd name="connsiteX31" fmla="*/ 76200 w 152400"/>
              <a:gd name="connsiteY31" fmla="*/ 95250 h 152400"/>
              <a:gd name="connsiteX32" fmla="*/ 62746 w 152400"/>
              <a:gd name="connsiteY32" fmla="*/ 89654 h 152400"/>
              <a:gd name="connsiteX33" fmla="*/ 57150 w 152400"/>
              <a:gd name="connsiteY33" fmla="*/ 76200 h 152400"/>
              <a:gd name="connsiteX34" fmla="*/ 62746 w 152400"/>
              <a:gd name="connsiteY34" fmla="*/ 62746 h 152400"/>
              <a:gd name="connsiteX35" fmla="*/ 76200 w 152400"/>
              <a:gd name="connsiteY35" fmla="*/ 57150 h 152400"/>
              <a:gd name="connsiteX36" fmla="*/ 89654 w 152400"/>
              <a:gd name="connsiteY36" fmla="*/ 62746 h 152400"/>
              <a:gd name="connsiteX37" fmla="*/ 95250 w 152400"/>
              <a:gd name="connsiteY37" fmla="*/ 76200 h 152400"/>
              <a:gd name="connsiteX38" fmla="*/ 89654 w 152400"/>
              <a:gd name="connsiteY38" fmla="*/ 89654 h 152400"/>
              <a:gd name="connsiteX39" fmla="*/ 76200 w 152400"/>
              <a:gd name="connsiteY39" fmla="*/ 95250 h 152400"/>
              <a:gd name="connsiteX40" fmla="*/ 15386 w 152400"/>
              <a:gd name="connsiteY40" fmla="*/ 152400 h 152400"/>
              <a:gd name="connsiteX41" fmla="*/ 4405 w 152400"/>
              <a:gd name="connsiteY41" fmla="*/ 147995 h 152400"/>
              <a:gd name="connsiteX42" fmla="*/ 0 w 152400"/>
              <a:gd name="connsiteY42" fmla="*/ 137014 h 152400"/>
              <a:gd name="connsiteX43" fmla="*/ 0 w 152400"/>
              <a:gd name="connsiteY43" fmla="*/ 15386 h 152400"/>
              <a:gd name="connsiteX44" fmla="*/ 4405 w 152400"/>
              <a:gd name="connsiteY44" fmla="*/ 4405 h 152400"/>
              <a:gd name="connsiteX45" fmla="*/ 15386 w 152400"/>
              <a:gd name="connsiteY45" fmla="*/ 0 h 152400"/>
              <a:gd name="connsiteX46" fmla="*/ 137014 w 152400"/>
              <a:gd name="connsiteY46" fmla="*/ 0 h 152400"/>
              <a:gd name="connsiteX47" fmla="*/ 147995 w 152400"/>
              <a:gd name="connsiteY47" fmla="*/ 4405 h 152400"/>
              <a:gd name="connsiteX48" fmla="*/ 152400 w 152400"/>
              <a:gd name="connsiteY48" fmla="*/ 15386 h 152400"/>
              <a:gd name="connsiteX49" fmla="*/ 152400 w 152400"/>
              <a:gd name="connsiteY49" fmla="*/ 137014 h 152400"/>
              <a:gd name="connsiteX50" fmla="*/ 147995 w 152400"/>
              <a:gd name="connsiteY50" fmla="*/ 147995 h 152400"/>
              <a:gd name="connsiteX51" fmla="*/ 137014 w 152400"/>
              <a:gd name="connsiteY51" fmla="*/ 152400 h 152400"/>
              <a:gd name="connsiteX52" fmla="*/ 15386 w 152400"/>
              <a:gd name="connsiteY52" fmla="*/ 152400 h 152400"/>
              <a:gd name="connsiteX53" fmla="*/ 15386 w 152400"/>
              <a:gd name="connsiteY53" fmla="*/ 142875 h 152400"/>
              <a:gd name="connsiteX54" fmla="*/ 137014 w 152400"/>
              <a:gd name="connsiteY54" fmla="*/ 142875 h 152400"/>
              <a:gd name="connsiteX55" fmla="*/ 141043 w 152400"/>
              <a:gd name="connsiteY55" fmla="*/ 141043 h 152400"/>
              <a:gd name="connsiteX56" fmla="*/ 142875 w 152400"/>
              <a:gd name="connsiteY56" fmla="*/ 137014 h 152400"/>
              <a:gd name="connsiteX57" fmla="*/ 142875 w 152400"/>
              <a:gd name="connsiteY57" fmla="*/ 15386 h 152400"/>
              <a:gd name="connsiteX58" fmla="*/ 141043 w 152400"/>
              <a:gd name="connsiteY58" fmla="*/ 11357 h 152400"/>
              <a:gd name="connsiteX59" fmla="*/ 137014 w 152400"/>
              <a:gd name="connsiteY59" fmla="*/ 9525 h 152400"/>
              <a:gd name="connsiteX60" fmla="*/ 15386 w 152400"/>
              <a:gd name="connsiteY60" fmla="*/ 9525 h 152400"/>
              <a:gd name="connsiteX61" fmla="*/ 11357 w 152400"/>
              <a:gd name="connsiteY61" fmla="*/ 11357 h 152400"/>
              <a:gd name="connsiteX62" fmla="*/ 9525 w 152400"/>
              <a:gd name="connsiteY62" fmla="*/ 15386 h 152400"/>
              <a:gd name="connsiteX63" fmla="*/ 9525 w 152400"/>
              <a:gd name="connsiteY63" fmla="*/ 137014 h 152400"/>
              <a:gd name="connsiteX64" fmla="*/ 11357 w 152400"/>
              <a:gd name="connsiteY64" fmla="*/ 141043 h 152400"/>
              <a:gd name="connsiteX65" fmla="*/ 15386 w 152400"/>
              <a:gd name="connsiteY65" fmla="*/ 142875 h 152400"/>
              <a:gd name="connsiteX66" fmla="*/ 9525 w 152400"/>
              <a:gd name="connsiteY66" fmla="*/ 9525 h 152400"/>
              <a:gd name="connsiteX67" fmla="*/ 9525 w 152400"/>
              <a:gd name="connsiteY67" fmla="*/ 142875 h 152400"/>
              <a:gd name="connsiteX68" fmla="*/ 9525 w 152400"/>
              <a:gd name="connsiteY68" fmla="*/ 9525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152400" h="152400">
                <a:moveTo>
                  <a:pt x="72170" y="116498"/>
                </a:moveTo>
                <a:lnTo>
                  <a:pt x="80230" y="116498"/>
                </a:lnTo>
                <a:lnTo>
                  <a:pt x="81988" y="104775"/>
                </a:lnTo>
                <a:cubicBezTo>
                  <a:pt x="85603" y="103981"/>
                  <a:pt x="88579" y="102934"/>
                  <a:pt x="90918" y="101634"/>
                </a:cubicBezTo>
                <a:cubicBezTo>
                  <a:pt x="93257" y="100333"/>
                  <a:pt x="95482" y="98498"/>
                  <a:pt x="97595" y="96129"/>
                </a:cubicBezTo>
                <a:lnTo>
                  <a:pt x="108841" y="100416"/>
                </a:lnTo>
                <a:lnTo>
                  <a:pt x="113054" y="93382"/>
                </a:lnTo>
                <a:lnTo>
                  <a:pt x="104116" y="86055"/>
                </a:lnTo>
                <a:cubicBezTo>
                  <a:pt x="105166" y="82611"/>
                  <a:pt x="105691" y="79326"/>
                  <a:pt x="105691" y="76200"/>
                </a:cubicBezTo>
                <a:cubicBezTo>
                  <a:pt x="105691" y="73074"/>
                  <a:pt x="105166" y="69789"/>
                  <a:pt x="104116" y="66345"/>
                </a:cubicBezTo>
                <a:lnTo>
                  <a:pt x="113054" y="59018"/>
                </a:lnTo>
                <a:lnTo>
                  <a:pt x="108841" y="51984"/>
                </a:lnTo>
                <a:lnTo>
                  <a:pt x="97595" y="56271"/>
                </a:lnTo>
                <a:cubicBezTo>
                  <a:pt x="95482" y="53902"/>
                  <a:pt x="93257" y="52067"/>
                  <a:pt x="90918" y="50766"/>
                </a:cubicBezTo>
                <a:cubicBezTo>
                  <a:pt x="88579" y="49466"/>
                  <a:pt x="85603" y="48419"/>
                  <a:pt x="81988" y="47625"/>
                </a:cubicBezTo>
                <a:lnTo>
                  <a:pt x="80230" y="35902"/>
                </a:lnTo>
                <a:lnTo>
                  <a:pt x="72170" y="35902"/>
                </a:lnTo>
                <a:lnTo>
                  <a:pt x="70412" y="47625"/>
                </a:lnTo>
                <a:cubicBezTo>
                  <a:pt x="66797" y="48419"/>
                  <a:pt x="63821" y="49466"/>
                  <a:pt x="61482" y="50766"/>
                </a:cubicBezTo>
                <a:cubicBezTo>
                  <a:pt x="59143" y="52067"/>
                  <a:pt x="56918" y="53902"/>
                  <a:pt x="54805" y="56271"/>
                </a:cubicBezTo>
                <a:lnTo>
                  <a:pt x="43559" y="51984"/>
                </a:lnTo>
                <a:lnTo>
                  <a:pt x="39346" y="59018"/>
                </a:lnTo>
                <a:lnTo>
                  <a:pt x="48284" y="66345"/>
                </a:lnTo>
                <a:cubicBezTo>
                  <a:pt x="47234" y="69789"/>
                  <a:pt x="46709" y="73074"/>
                  <a:pt x="46709" y="76200"/>
                </a:cubicBezTo>
                <a:cubicBezTo>
                  <a:pt x="46709" y="79326"/>
                  <a:pt x="47234" y="82611"/>
                  <a:pt x="48284" y="86055"/>
                </a:cubicBezTo>
                <a:lnTo>
                  <a:pt x="39346" y="93382"/>
                </a:lnTo>
                <a:lnTo>
                  <a:pt x="43559" y="100416"/>
                </a:lnTo>
                <a:lnTo>
                  <a:pt x="54805" y="96129"/>
                </a:lnTo>
                <a:cubicBezTo>
                  <a:pt x="56918" y="98498"/>
                  <a:pt x="59143" y="100333"/>
                  <a:pt x="61482" y="101634"/>
                </a:cubicBezTo>
                <a:cubicBezTo>
                  <a:pt x="63821" y="102934"/>
                  <a:pt x="66797" y="103981"/>
                  <a:pt x="70412" y="104775"/>
                </a:cubicBezTo>
                <a:lnTo>
                  <a:pt x="72170" y="116498"/>
                </a:lnTo>
                <a:close/>
                <a:moveTo>
                  <a:pt x="76200" y="95250"/>
                </a:moveTo>
                <a:cubicBezTo>
                  <a:pt x="70961" y="95250"/>
                  <a:pt x="66477" y="93385"/>
                  <a:pt x="62746" y="89654"/>
                </a:cubicBezTo>
                <a:cubicBezTo>
                  <a:pt x="59015" y="85923"/>
                  <a:pt x="57150" y="81439"/>
                  <a:pt x="57150" y="76200"/>
                </a:cubicBezTo>
                <a:cubicBezTo>
                  <a:pt x="57150" y="70961"/>
                  <a:pt x="59015" y="66477"/>
                  <a:pt x="62746" y="62746"/>
                </a:cubicBezTo>
                <a:cubicBezTo>
                  <a:pt x="66477" y="59015"/>
                  <a:pt x="70961" y="57150"/>
                  <a:pt x="76200" y="57150"/>
                </a:cubicBezTo>
                <a:cubicBezTo>
                  <a:pt x="81439" y="57150"/>
                  <a:pt x="85923" y="59015"/>
                  <a:pt x="89654" y="62746"/>
                </a:cubicBezTo>
                <a:cubicBezTo>
                  <a:pt x="93385" y="66477"/>
                  <a:pt x="95250" y="70961"/>
                  <a:pt x="95250" y="76200"/>
                </a:cubicBezTo>
                <a:cubicBezTo>
                  <a:pt x="95250" y="81439"/>
                  <a:pt x="93385" y="85923"/>
                  <a:pt x="89654" y="89654"/>
                </a:cubicBezTo>
                <a:cubicBezTo>
                  <a:pt x="85923" y="93385"/>
                  <a:pt x="81439" y="95250"/>
                  <a:pt x="76200" y="95250"/>
                </a:cubicBezTo>
                <a:close/>
                <a:moveTo>
                  <a:pt x="15386" y="152400"/>
                </a:moveTo>
                <a:cubicBezTo>
                  <a:pt x="11003" y="152400"/>
                  <a:pt x="7342" y="150932"/>
                  <a:pt x="4405" y="147995"/>
                </a:cubicBezTo>
                <a:cubicBezTo>
                  <a:pt x="1468" y="145058"/>
                  <a:pt x="0" y="141397"/>
                  <a:pt x="0" y="137014"/>
                </a:cubicBezTo>
                <a:lnTo>
                  <a:pt x="0" y="15386"/>
                </a:lnTo>
                <a:cubicBezTo>
                  <a:pt x="0" y="11003"/>
                  <a:pt x="1468" y="7342"/>
                  <a:pt x="4405" y="4405"/>
                </a:cubicBezTo>
                <a:cubicBezTo>
                  <a:pt x="7342" y="1468"/>
                  <a:pt x="11003" y="0"/>
                  <a:pt x="15386" y="0"/>
                </a:cubicBezTo>
                <a:lnTo>
                  <a:pt x="137014" y="0"/>
                </a:lnTo>
                <a:cubicBezTo>
                  <a:pt x="141397" y="0"/>
                  <a:pt x="145058" y="1468"/>
                  <a:pt x="147995" y="4405"/>
                </a:cubicBezTo>
                <a:cubicBezTo>
                  <a:pt x="150932" y="7342"/>
                  <a:pt x="152400" y="11003"/>
                  <a:pt x="152400" y="15386"/>
                </a:cubicBezTo>
                <a:lnTo>
                  <a:pt x="152400" y="137014"/>
                </a:lnTo>
                <a:cubicBezTo>
                  <a:pt x="152400" y="141397"/>
                  <a:pt x="150932" y="145058"/>
                  <a:pt x="147995" y="147995"/>
                </a:cubicBezTo>
                <a:cubicBezTo>
                  <a:pt x="145058" y="150932"/>
                  <a:pt x="141397" y="152400"/>
                  <a:pt x="137014" y="152400"/>
                </a:cubicBezTo>
                <a:lnTo>
                  <a:pt x="15386" y="152400"/>
                </a:lnTo>
                <a:close/>
                <a:moveTo>
                  <a:pt x="15386" y="142875"/>
                </a:moveTo>
                <a:lnTo>
                  <a:pt x="137014" y="142875"/>
                </a:lnTo>
                <a:cubicBezTo>
                  <a:pt x="138479" y="142875"/>
                  <a:pt x="139822" y="142264"/>
                  <a:pt x="141043" y="141043"/>
                </a:cubicBezTo>
                <a:cubicBezTo>
                  <a:pt x="142264" y="139822"/>
                  <a:pt x="142875" y="138479"/>
                  <a:pt x="142875" y="137014"/>
                </a:cubicBezTo>
                <a:lnTo>
                  <a:pt x="142875" y="15386"/>
                </a:lnTo>
                <a:cubicBezTo>
                  <a:pt x="142875" y="13921"/>
                  <a:pt x="142264" y="12578"/>
                  <a:pt x="141043" y="11357"/>
                </a:cubicBezTo>
                <a:cubicBezTo>
                  <a:pt x="139822" y="10136"/>
                  <a:pt x="138479" y="9525"/>
                  <a:pt x="137014" y="9525"/>
                </a:cubicBezTo>
                <a:lnTo>
                  <a:pt x="15386" y="9525"/>
                </a:lnTo>
                <a:cubicBezTo>
                  <a:pt x="13921" y="9525"/>
                  <a:pt x="12578" y="10136"/>
                  <a:pt x="11357" y="11357"/>
                </a:cubicBezTo>
                <a:cubicBezTo>
                  <a:pt x="10136" y="12578"/>
                  <a:pt x="9525" y="13921"/>
                  <a:pt x="9525" y="15386"/>
                </a:cubicBezTo>
                <a:lnTo>
                  <a:pt x="9525" y="137014"/>
                </a:lnTo>
                <a:cubicBezTo>
                  <a:pt x="9525" y="138479"/>
                  <a:pt x="10136" y="139822"/>
                  <a:pt x="11357" y="141043"/>
                </a:cubicBezTo>
                <a:cubicBezTo>
                  <a:pt x="12578" y="142264"/>
                  <a:pt x="13921" y="142875"/>
                  <a:pt x="15386" y="142875"/>
                </a:cubicBezTo>
                <a:close/>
                <a:moveTo>
                  <a:pt x="9525" y="9525"/>
                </a:moveTo>
                <a:lnTo>
                  <a:pt x="9525" y="142875"/>
                </a:lnTo>
                <a:lnTo>
                  <a:pt x="9525" y="9525"/>
                </a:lnTo>
                <a:close/>
              </a:path>
            </a:pathLst>
          </a:custGeom>
          <a:solidFill>
            <a:schemeClr val="bg1"/>
          </a:solidFill>
          <a:ln w="238" cap="flat">
            <a:noFill/>
            <a:prstDash val="solid"/>
            <a:miter/>
          </a:ln>
        </p:spPr>
        <p:txBody>
          <a:bodyPr rtlCol="0" anchor="ctr"/>
          <a:lstStyle/>
          <a:p>
            <a:endParaRPr lang="en-RO"/>
          </a:p>
        </p:txBody>
      </p:sp>
      <p:sp>
        <p:nvSpPr>
          <p:cNvPr id="35" name="Graphic 3">
            <a:extLst>
              <a:ext uri="{FF2B5EF4-FFF2-40B4-BE49-F238E27FC236}">
                <a16:creationId xmlns:a16="http://schemas.microsoft.com/office/drawing/2014/main" id="{4F4FDA1F-1FE4-124A-973C-C99CF0584B4C}"/>
              </a:ext>
            </a:extLst>
          </p:cNvPr>
          <p:cNvSpPr>
            <a:spLocks noChangeAspect="1"/>
          </p:cNvSpPr>
          <p:nvPr/>
        </p:nvSpPr>
        <p:spPr>
          <a:xfrm>
            <a:off x="3301879" y="2329462"/>
            <a:ext cx="432000" cy="363156"/>
          </a:xfrm>
          <a:custGeom>
            <a:avLst/>
            <a:gdLst>
              <a:gd name="connsiteX0" fmla="*/ 9525 w 183905"/>
              <a:gd name="connsiteY0" fmla="*/ 69606 h 154598"/>
              <a:gd name="connsiteX1" fmla="*/ 9525 w 183905"/>
              <a:gd name="connsiteY1" fmla="*/ 123825 h 154598"/>
              <a:gd name="connsiteX2" fmla="*/ 9525 w 183905"/>
              <a:gd name="connsiteY2" fmla="*/ 9525 h 154598"/>
              <a:gd name="connsiteX3" fmla="*/ 9525 w 183905"/>
              <a:gd name="connsiteY3" fmla="*/ 69606 h 154598"/>
              <a:gd name="connsiteX4" fmla="*/ 110270 w 183905"/>
              <a:gd name="connsiteY4" fmla="*/ 145073 h 154598"/>
              <a:gd name="connsiteX5" fmla="*/ 119072 w 183905"/>
              <a:gd name="connsiteY5" fmla="*/ 141419 h 154598"/>
              <a:gd name="connsiteX6" fmla="*/ 122726 w 183905"/>
              <a:gd name="connsiteY6" fmla="*/ 132617 h 154598"/>
              <a:gd name="connsiteX7" fmla="*/ 119072 w 183905"/>
              <a:gd name="connsiteY7" fmla="*/ 123816 h 154598"/>
              <a:gd name="connsiteX8" fmla="*/ 110270 w 183905"/>
              <a:gd name="connsiteY8" fmla="*/ 120162 h 154598"/>
              <a:gd name="connsiteX9" fmla="*/ 101469 w 183905"/>
              <a:gd name="connsiteY9" fmla="*/ 123816 h 154598"/>
              <a:gd name="connsiteX10" fmla="*/ 97814 w 183905"/>
              <a:gd name="connsiteY10" fmla="*/ 132617 h 154598"/>
              <a:gd name="connsiteX11" fmla="*/ 101469 w 183905"/>
              <a:gd name="connsiteY11" fmla="*/ 141419 h 154598"/>
              <a:gd name="connsiteX12" fmla="*/ 110270 w 183905"/>
              <a:gd name="connsiteY12" fmla="*/ 145073 h 154598"/>
              <a:gd name="connsiteX13" fmla="*/ 161925 w 183905"/>
              <a:gd name="connsiteY13" fmla="*/ 66675 h 154598"/>
              <a:gd name="connsiteX14" fmla="*/ 170726 w 183905"/>
              <a:gd name="connsiteY14" fmla="*/ 63021 h 154598"/>
              <a:gd name="connsiteX15" fmla="*/ 174381 w 183905"/>
              <a:gd name="connsiteY15" fmla="*/ 54219 h 154598"/>
              <a:gd name="connsiteX16" fmla="*/ 170726 w 183905"/>
              <a:gd name="connsiteY16" fmla="*/ 45418 h 154598"/>
              <a:gd name="connsiteX17" fmla="*/ 161925 w 183905"/>
              <a:gd name="connsiteY17" fmla="*/ 41764 h 154598"/>
              <a:gd name="connsiteX18" fmla="*/ 153124 w 183905"/>
              <a:gd name="connsiteY18" fmla="*/ 45418 h 154598"/>
              <a:gd name="connsiteX19" fmla="*/ 149469 w 183905"/>
              <a:gd name="connsiteY19" fmla="*/ 54219 h 154598"/>
              <a:gd name="connsiteX20" fmla="*/ 153124 w 183905"/>
              <a:gd name="connsiteY20" fmla="*/ 63021 h 154598"/>
              <a:gd name="connsiteX21" fmla="*/ 161925 w 183905"/>
              <a:gd name="connsiteY21" fmla="*/ 66675 h 154598"/>
              <a:gd name="connsiteX22" fmla="*/ 33338 w 183905"/>
              <a:gd name="connsiteY22" fmla="*/ 52388 h 154598"/>
              <a:gd name="connsiteX23" fmla="*/ 83527 w 183905"/>
              <a:gd name="connsiteY23" fmla="*/ 52388 h 154598"/>
              <a:gd name="connsiteX24" fmla="*/ 83527 w 183905"/>
              <a:gd name="connsiteY24" fmla="*/ 42863 h 154598"/>
              <a:gd name="connsiteX25" fmla="*/ 33338 w 183905"/>
              <a:gd name="connsiteY25" fmla="*/ 42863 h 154598"/>
              <a:gd name="connsiteX26" fmla="*/ 33338 w 183905"/>
              <a:gd name="connsiteY26" fmla="*/ 52388 h 154598"/>
              <a:gd name="connsiteX27" fmla="*/ 33338 w 183905"/>
              <a:gd name="connsiteY27" fmla="*/ 90488 h 154598"/>
              <a:gd name="connsiteX28" fmla="*/ 83527 w 183905"/>
              <a:gd name="connsiteY28" fmla="*/ 90488 h 154598"/>
              <a:gd name="connsiteX29" fmla="*/ 83527 w 183905"/>
              <a:gd name="connsiteY29" fmla="*/ 80963 h 154598"/>
              <a:gd name="connsiteX30" fmla="*/ 33338 w 183905"/>
              <a:gd name="connsiteY30" fmla="*/ 80963 h 154598"/>
              <a:gd name="connsiteX31" fmla="*/ 33338 w 183905"/>
              <a:gd name="connsiteY31" fmla="*/ 90488 h 154598"/>
              <a:gd name="connsiteX32" fmla="*/ 15386 w 183905"/>
              <a:gd name="connsiteY32" fmla="*/ 133350 h 154598"/>
              <a:gd name="connsiteX33" fmla="*/ 4405 w 183905"/>
              <a:gd name="connsiteY33" fmla="*/ 128945 h 154598"/>
              <a:gd name="connsiteX34" fmla="*/ 0 w 183905"/>
              <a:gd name="connsiteY34" fmla="*/ 117964 h 154598"/>
              <a:gd name="connsiteX35" fmla="*/ 0 w 183905"/>
              <a:gd name="connsiteY35" fmla="*/ 15386 h 154598"/>
              <a:gd name="connsiteX36" fmla="*/ 4405 w 183905"/>
              <a:gd name="connsiteY36" fmla="*/ 4405 h 154598"/>
              <a:gd name="connsiteX37" fmla="*/ 15386 w 183905"/>
              <a:gd name="connsiteY37" fmla="*/ 0 h 154598"/>
              <a:gd name="connsiteX38" fmla="*/ 156064 w 183905"/>
              <a:gd name="connsiteY38" fmla="*/ 0 h 154598"/>
              <a:gd name="connsiteX39" fmla="*/ 167045 w 183905"/>
              <a:gd name="connsiteY39" fmla="*/ 4405 h 154598"/>
              <a:gd name="connsiteX40" fmla="*/ 171450 w 183905"/>
              <a:gd name="connsiteY40" fmla="*/ 15386 h 154598"/>
              <a:gd name="connsiteX41" fmla="*/ 161925 w 183905"/>
              <a:gd name="connsiteY41" fmla="*/ 15386 h 154598"/>
              <a:gd name="connsiteX42" fmla="*/ 160093 w 183905"/>
              <a:gd name="connsiteY42" fmla="*/ 11357 h 154598"/>
              <a:gd name="connsiteX43" fmla="*/ 156064 w 183905"/>
              <a:gd name="connsiteY43" fmla="*/ 9525 h 154598"/>
              <a:gd name="connsiteX44" fmla="*/ 15386 w 183905"/>
              <a:gd name="connsiteY44" fmla="*/ 9525 h 154598"/>
              <a:gd name="connsiteX45" fmla="*/ 11357 w 183905"/>
              <a:gd name="connsiteY45" fmla="*/ 11357 h 154598"/>
              <a:gd name="connsiteX46" fmla="*/ 9525 w 183905"/>
              <a:gd name="connsiteY46" fmla="*/ 15386 h 154598"/>
              <a:gd name="connsiteX47" fmla="*/ 9525 w 183905"/>
              <a:gd name="connsiteY47" fmla="*/ 117964 h 154598"/>
              <a:gd name="connsiteX48" fmla="*/ 11357 w 183905"/>
              <a:gd name="connsiteY48" fmla="*/ 121993 h 154598"/>
              <a:gd name="connsiteX49" fmla="*/ 15386 w 183905"/>
              <a:gd name="connsiteY49" fmla="*/ 123825 h 154598"/>
              <a:gd name="connsiteX50" fmla="*/ 69239 w 183905"/>
              <a:gd name="connsiteY50" fmla="*/ 123825 h 154598"/>
              <a:gd name="connsiteX51" fmla="*/ 69239 w 183905"/>
              <a:gd name="connsiteY51" fmla="*/ 133350 h 154598"/>
              <a:gd name="connsiteX52" fmla="*/ 15386 w 183905"/>
              <a:gd name="connsiteY52" fmla="*/ 133350 h 154598"/>
              <a:gd name="connsiteX53" fmla="*/ 110270 w 183905"/>
              <a:gd name="connsiteY53" fmla="*/ 154598 h 154598"/>
              <a:gd name="connsiteX54" fmla="*/ 94700 w 183905"/>
              <a:gd name="connsiteY54" fmla="*/ 148187 h 154598"/>
              <a:gd name="connsiteX55" fmla="*/ 88289 w 183905"/>
              <a:gd name="connsiteY55" fmla="*/ 132617 h 154598"/>
              <a:gd name="connsiteX56" fmla="*/ 93189 w 183905"/>
              <a:gd name="connsiteY56" fmla="*/ 118696 h 154598"/>
              <a:gd name="connsiteX57" fmla="*/ 105508 w 183905"/>
              <a:gd name="connsiteY57" fmla="*/ 111204 h 154598"/>
              <a:gd name="connsiteX58" fmla="*/ 105508 w 183905"/>
              <a:gd name="connsiteY58" fmla="*/ 88656 h 154598"/>
              <a:gd name="connsiteX59" fmla="*/ 157163 w 183905"/>
              <a:gd name="connsiteY59" fmla="*/ 88656 h 154598"/>
              <a:gd name="connsiteX60" fmla="*/ 157163 w 183905"/>
              <a:gd name="connsiteY60" fmla="*/ 75632 h 154598"/>
              <a:gd name="connsiteX61" fmla="*/ 144844 w 183905"/>
              <a:gd name="connsiteY61" fmla="*/ 68140 h 154598"/>
              <a:gd name="connsiteX62" fmla="*/ 139944 w 183905"/>
              <a:gd name="connsiteY62" fmla="*/ 54219 h 154598"/>
              <a:gd name="connsiteX63" fmla="*/ 146355 w 183905"/>
              <a:gd name="connsiteY63" fmla="*/ 38649 h 154598"/>
              <a:gd name="connsiteX64" fmla="*/ 161925 w 183905"/>
              <a:gd name="connsiteY64" fmla="*/ 32238 h 154598"/>
              <a:gd name="connsiteX65" fmla="*/ 177495 w 183905"/>
              <a:gd name="connsiteY65" fmla="*/ 38649 h 154598"/>
              <a:gd name="connsiteX66" fmla="*/ 183906 w 183905"/>
              <a:gd name="connsiteY66" fmla="*/ 54219 h 154598"/>
              <a:gd name="connsiteX67" fmla="*/ 179006 w 183905"/>
              <a:gd name="connsiteY67" fmla="*/ 68140 h 154598"/>
              <a:gd name="connsiteX68" fmla="*/ 166688 w 183905"/>
              <a:gd name="connsiteY68" fmla="*/ 75632 h 154598"/>
              <a:gd name="connsiteX69" fmla="*/ 166688 w 183905"/>
              <a:gd name="connsiteY69" fmla="*/ 98181 h 154598"/>
              <a:gd name="connsiteX70" fmla="*/ 115033 w 183905"/>
              <a:gd name="connsiteY70" fmla="*/ 98181 h 154598"/>
              <a:gd name="connsiteX71" fmla="*/ 115033 w 183905"/>
              <a:gd name="connsiteY71" fmla="*/ 111204 h 154598"/>
              <a:gd name="connsiteX72" fmla="*/ 127351 w 183905"/>
              <a:gd name="connsiteY72" fmla="*/ 118696 h 154598"/>
              <a:gd name="connsiteX73" fmla="*/ 132251 w 183905"/>
              <a:gd name="connsiteY73" fmla="*/ 132617 h 154598"/>
              <a:gd name="connsiteX74" fmla="*/ 125840 w 183905"/>
              <a:gd name="connsiteY74" fmla="*/ 148187 h 154598"/>
              <a:gd name="connsiteX75" fmla="*/ 110270 w 183905"/>
              <a:gd name="connsiteY75" fmla="*/ 154598 h 154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183905" h="154598">
                <a:moveTo>
                  <a:pt x="9525" y="69606"/>
                </a:moveTo>
                <a:lnTo>
                  <a:pt x="9525" y="123825"/>
                </a:lnTo>
                <a:lnTo>
                  <a:pt x="9525" y="9525"/>
                </a:lnTo>
                <a:lnTo>
                  <a:pt x="9525" y="69606"/>
                </a:lnTo>
                <a:close/>
                <a:moveTo>
                  <a:pt x="110270" y="145073"/>
                </a:moveTo>
                <a:cubicBezTo>
                  <a:pt x="113702" y="145073"/>
                  <a:pt x="116635" y="143855"/>
                  <a:pt x="119072" y="141419"/>
                </a:cubicBezTo>
                <a:cubicBezTo>
                  <a:pt x="121508" y="138983"/>
                  <a:pt x="122726" y="136049"/>
                  <a:pt x="122726" y="132617"/>
                </a:cubicBezTo>
                <a:cubicBezTo>
                  <a:pt x="122726" y="129186"/>
                  <a:pt x="121508" y="126252"/>
                  <a:pt x="119072" y="123816"/>
                </a:cubicBezTo>
                <a:cubicBezTo>
                  <a:pt x="116635" y="121380"/>
                  <a:pt x="113702" y="120162"/>
                  <a:pt x="110270" y="120162"/>
                </a:cubicBezTo>
                <a:cubicBezTo>
                  <a:pt x="106839" y="120162"/>
                  <a:pt x="103905" y="121380"/>
                  <a:pt x="101469" y="123816"/>
                </a:cubicBezTo>
                <a:cubicBezTo>
                  <a:pt x="99032" y="126252"/>
                  <a:pt x="97814" y="129186"/>
                  <a:pt x="97814" y="132617"/>
                </a:cubicBezTo>
                <a:cubicBezTo>
                  <a:pt x="97814" y="136049"/>
                  <a:pt x="99032" y="138983"/>
                  <a:pt x="101469" y="141419"/>
                </a:cubicBezTo>
                <a:cubicBezTo>
                  <a:pt x="103905" y="143855"/>
                  <a:pt x="106839" y="145073"/>
                  <a:pt x="110270" y="145073"/>
                </a:cubicBezTo>
                <a:close/>
                <a:moveTo>
                  <a:pt x="161925" y="66675"/>
                </a:moveTo>
                <a:cubicBezTo>
                  <a:pt x="165356" y="66675"/>
                  <a:pt x="168290" y="65457"/>
                  <a:pt x="170726" y="63021"/>
                </a:cubicBezTo>
                <a:cubicBezTo>
                  <a:pt x="173163" y="60584"/>
                  <a:pt x="174381" y="57651"/>
                  <a:pt x="174381" y="54219"/>
                </a:cubicBezTo>
                <a:cubicBezTo>
                  <a:pt x="174381" y="50788"/>
                  <a:pt x="173163" y="47854"/>
                  <a:pt x="170726" y="45418"/>
                </a:cubicBezTo>
                <a:cubicBezTo>
                  <a:pt x="168290" y="42982"/>
                  <a:pt x="165356" y="41764"/>
                  <a:pt x="161925" y="41764"/>
                </a:cubicBezTo>
                <a:cubicBezTo>
                  <a:pt x="158494" y="41764"/>
                  <a:pt x="155560" y="42982"/>
                  <a:pt x="153124" y="45418"/>
                </a:cubicBezTo>
                <a:cubicBezTo>
                  <a:pt x="150687" y="47854"/>
                  <a:pt x="149469" y="50788"/>
                  <a:pt x="149469" y="54219"/>
                </a:cubicBezTo>
                <a:cubicBezTo>
                  <a:pt x="149469" y="57651"/>
                  <a:pt x="150687" y="60584"/>
                  <a:pt x="153124" y="63021"/>
                </a:cubicBezTo>
                <a:cubicBezTo>
                  <a:pt x="155560" y="65457"/>
                  <a:pt x="158494" y="66675"/>
                  <a:pt x="161925" y="66675"/>
                </a:cubicBezTo>
                <a:close/>
                <a:moveTo>
                  <a:pt x="33338" y="52388"/>
                </a:moveTo>
                <a:lnTo>
                  <a:pt x="83527" y="52388"/>
                </a:lnTo>
                <a:lnTo>
                  <a:pt x="83527" y="42863"/>
                </a:lnTo>
                <a:lnTo>
                  <a:pt x="33338" y="42863"/>
                </a:lnTo>
                <a:lnTo>
                  <a:pt x="33338" y="52388"/>
                </a:lnTo>
                <a:close/>
                <a:moveTo>
                  <a:pt x="33338" y="90488"/>
                </a:moveTo>
                <a:lnTo>
                  <a:pt x="83527" y="90488"/>
                </a:lnTo>
                <a:lnTo>
                  <a:pt x="83527" y="80963"/>
                </a:lnTo>
                <a:lnTo>
                  <a:pt x="33338" y="80963"/>
                </a:lnTo>
                <a:lnTo>
                  <a:pt x="33338" y="90488"/>
                </a:lnTo>
                <a:close/>
                <a:moveTo>
                  <a:pt x="15386" y="133350"/>
                </a:moveTo>
                <a:cubicBezTo>
                  <a:pt x="11003" y="133350"/>
                  <a:pt x="7342" y="131882"/>
                  <a:pt x="4405" y="128945"/>
                </a:cubicBezTo>
                <a:cubicBezTo>
                  <a:pt x="1468" y="126008"/>
                  <a:pt x="0" y="122347"/>
                  <a:pt x="0" y="117964"/>
                </a:cubicBezTo>
                <a:lnTo>
                  <a:pt x="0" y="15386"/>
                </a:lnTo>
                <a:cubicBezTo>
                  <a:pt x="0" y="11003"/>
                  <a:pt x="1468" y="7342"/>
                  <a:pt x="4405" y="4405"/>
                </a:cubicBezTo>
                <a:cubicBezTo>
                  <a:pt x="7342" y="1468"/>
                  <a:pt x="11003" y="0"/>
                  <a:pt x="15386" y="0"/>
                </a:cubicBezTo>
                <a:lnTo>
                  <a:pt x="156064" y="0"/>
                </a:lnTo>
                <a:cubicBezTo>
                  <a:pt x="160447" y="0"/>
                  <a:pt x="164108" y="1468"/>
                  <a:pt x="167045" y="4405"/>
                </a:cubicBezTo>
                <a:cubicBezTo>
                  <a:pt x="169982" y="7342"/>
                  <a:pt x="171450" y="11003"/>
                  <a:pt x="171450" y="15386"/>
                </a:cubicBezTo>
                <a:lnTo>
                  <a:pt x="161925" y="15386"/>
                </a:lnTo>
                <a:cubicBezTo>
                  <a:pt x="161925" y="13921"/>
                  <a:pt x="161314" y="12578"/>
                  <a:pt x="160093" y="11357"/>
                </a:cubicBezTo>
                <a:cubicBezTo>
                  <a:pt x="158872" y="10136"/>
                  <a:pt x="157529" y="9525"/>
                  <a:pt x="156064" y="9525"/>
                </a:cubicBezTo>
                <a:lnTo>
                  <a:pt x="15386" y="9525"/>
                </a:lnTo>
                <a:cubicBezTo>
                  <a:pt x="13921" y="9525"/>
                  <a:pt x="12578" y="10136"/>
                  <a:pt x="11357" y="11357"/>
                </a:cubicBezTo>
                <a:cubicBezTo>
                  <a:pt x="10136" y="12578"/>
                  <a:pt x="9525" y="13921"/>
                  <a:pt x="9525" y="15386"/>
                </a:cubicBezTo>
                <a:lnTo>
                  <a:pt x="9525" y="117964"/>
                </a:lnTo>
                <a:cubicBezTo>
                  <a:pt x="9525" y="119429"/>
                  <a:pt x="10136" y="120772"/>
                  <a:pt x="11357" y="121993"/>
                </a:cubicBezTo>
                <a:cubicBezTo>
                  <a:pt x="12578" y="123214"/>
                  <a:pt x="13921" y="123825"/>
                  <a:pt x="15386" y="123825"/>
                </a:cubicBezTo>
                <a:lnTo>
                  <a:pt x="69239" y="123825"/>
                </a:lnTo>
                <a:lnTo>
                  <a:pt x="69239" y="133350"/>
                </a:lnTo>
                <a:lnTo>
                  <a:pt x="15386" y="133350"/>
                </a:lnTo>
                <a:close/>
                <a:moveTo>
                  <a:pt x="110270" y="154598"/>
                </a:moveTo>
                <a:cubicBezTo>
                  <a:pt x="104164" y="154598"/>
                  <a:pt x="98974" y="152461"/>
                  <a:pt x="94700" y="148187"/>
                </a:cubicBezTo>
                <a:cubicBezTo>
                  <a:pt x="90426" y="143913"/>
                  <a:pt x="88289" y="138723"/>
                  <a:pt x="88289" y="132617"/>
                </a:cubicBezTo>
                <a:cubicBezTo>
                  <a:pt x="88289" y="127281"/>
                  <a:pt x="89923" y="122641"/>
                  <a:pt x="93189" y="118696"/>
                </a:cubicBezTo>
                <a:cubicBezTo>
                  <a:pt x="96456" y="114752"/>
                  <a:pt x="100562" y="112255"/>
                  <a:pt x="105508" y="111204"/>
                </a:cubicBezTo>
                <a:lnTo>
                  <a:pt x="105508" y="88656"/>
                </a:lnTo>
                <a:lnTo>
                  <a:pt x="157163" y="88656"/>
                </a:lnTo>
                <a:lnTo>
                  <a:pt x="157163" y="75632"/>
                </a:lnTo>
                <a:cubicBezTo>
                  <a:pt x="152217" y="74582"/>
                  <a:pt x="148111" y="72085"/>
                  <a:pt x="144844" y="68140"/>
                </a:cubicBezTo>
                <a:cubicBezTo>
                  <a:pt x="141577" y="64196"/>
                  <a:pt x="139944" y="59556"/>
                  <a:pt x="139944" y="54219"/>
                </a:cubicBezTo>
                <a:cubicBezTo>
                  <a:pt x="139944" y="48113"/>
                  <a:pt x="142081" y="42924"/>
                  <a:pt x="146355" y="38649"/>
                </a:cubicBezTo>
                <a:cubicBezTo>
                  <a:pt x="150629" y="34375"/>
                  <a:pt x="155819" y="32238"/>
                  <a:pt x="161925" y="32238"/>
                </a:cubicBezTo>
                <a:cubicBezTo>
                  <a:pt x="168031" y="32238"/>
                  <a:pt x="173221" y="34375"/>
                  <a:pt x="177495" y="38649"/>
                </a:cubicBezTo>
                <a:cubicBezTo>
                  <a:pt x="181769" y="42924"/>
                  <a:pt x="183906" y="48113"/>
                  <a:pt x="183906" y="54219"/>
                </a:cubicBezTo>
                <a:cubicBezTo>
                  <a:pt x="183906" y="59556"/>
                  <a:pt x="182273" y="64196"/>
                  <a:pt x="179006" y="68140"/>
                </a:cubicBezTo>
                <a:cubicBezTo>
                  <a:pt x="175739" y="72085"/>
                  <a:pt x="171633" y="74582"/>
                  <a:pt x="166688" y="75632"/>
                </a:cubicBezTo>
                <a:lnTo>
                  <a:pt x="166688" y="98181"/>
                </a:lnTo>
                <a:lnTo>
                  <a:pt x="115033" y="98181"/>
                </a:lnTo>
                <a:lnTo>
                  <a:pt x="115033" y="111204"/>
                </a:lnTo>
                <a:cubicBezTo>
                  <a:pt x="119978" y="112255"/>
                  <a:pt x="124085" y="114752"/>
                  <a:pt x="127351" y="118696"/>
                </a:cubicBezTo>
                <a:cubicBezTo>
                  <a:pt x="130618" y="122641"/>
                  <a:pt x="132251" y="127281"/>
                  <a:pt x="132251" y="132617"/>
                </a:cubicBezTo>
                <a:cubicBezTo>
                  <a:pt x="132251" y="138723"/>
                  <a:pt x="130114" y="143913"/>
                  <a:pt x="125840" y="148187"/>
                </a:cubicBezTo>
                <a:cubicBezTo>
                  <a:pt x="121566" y="152461"/>
                  <a:pt x="116376" y="154598"/>
                  <a:pt x="110270" y="154598"/>
                </a:cubicBezTo>
                <a:close/>
              </a:path>
            </a:pathLst>
          </a:custGeom>
          <a:solidFill>
            <a:schemeClr val="bg1"/>
          </a:solidFill>
          <a:ln w="238" cap="flat">
            <a:noFill/>
            <a:prstDash val="solid"/>
            <a:miter/>
          </a:ln>
        </p:spPr>
        <p:txBody>
          <a:bodyPr rtlCol="0" anchor="ctr"/>
          <a:lstStyle/>
          <a:p>
            <a:endParaRPr lang="en-RO"/>
          </a:p>
        </p:txBody>
      </p:sp>
      <p:sp>
        <p:nvSpPr>
          <p:cNvPr id="36" name="Graphic 20">
            <a:extLst>
              <a:ext uri="{FF2B5EF4-FFF2-40B4-BE49-F238E27FC236}">
                <a16:creationId xmlns:a16="http://schemas.microsoft.com/office/drawing/2014/main" id="{86E0A5DD-6C68-CA47-AB8F-811E285838EF}"/>
              </a:ext>
            </a:extLst>
          </p:cNvPr>
          <p:cNvSpPr>
            <a:spLocks noChangeAspect="1"/>
          </p:cNvSpPr>
          <p:nvPr/>
        </p:nvSpPr>
        <p:spPr>
          <a:xfrm>
            <a:off x="5377638" y="2284880"/>
            <a:ext cx="432000" cy="432000"/>
          </a:xfrm>
          <a:custGeom>
            <a:avLst/>
            <a:gdLst>
              <a:gd name="connsiteX0" fmla="*/ 26926 w 133533"/>
              <a:gd name="connsiteY0" fmla="*/ 53853 h 133533"/>
              <a:gd name="connsiteX1" fmla="*/ 7886 w 133533"/>
              <a:gd name="connsiteY1" fmla="*/ 45967 h 133533"/>
              <a:gd name="connsiteX2" fmla="*/ 0 w 133533"/>
              <a:gd name="connsiteY2" fmla="*/ 26926 h 133533"/>
              <a:gd name="connsiteX3" fmla="*/ 7886 w 133533"/>
              <a:gd name="connsiteY3" fmla="*/ 7886 h 133533"/>
              <a:gd name="connsiteX4" fmla="*/ 26926 w 133533"/>
              <a:gd name="connsiteY4" fmla="*/ 0 h 133533"/>
              <a:gd name="connsiteX5" fmla="*/ 45967 w 133533"/>
              <a:gd name="connsiteY5" fmla="*/ 7886 h 133533"/>
              <a:gd name="connsiteX6" fmla="*/ 53853 w 133533"/>
              <a:gd name="connsiteY6" fmla="*/ 26926 h 133533"/>
              <a:gd name="connsiteX7" fmla="*/ 45967 w 133533"/>
              <a:gd name="connsiteY7" fmla="*/ 45967 h 133533"/>
              <a:gd name="connsiteX8" fmla="*/ 26926 w 133533"/>
              <a:gd name="connsiteY8" fmla="*/ 53853 h 133533"/>
              <a:gd name="connsiteX9" fmla="*/ 26916 w 133533"/>
              <a:gd name="connsiteY9" fmla="*/ 44328 h 133533"/>
              <a:gd name="connsiteX10" fmla="*/ 39245 w 133533"/>
              <a:gd name="connsiteY10" fmla="*/ 39256 h 133533"/>
              <a:gd name="connsiteX11" fmla="*/ 44328 w 133533"/>
              <a:gd name="connsiteY11" fmla="*/ 26937 h 133533"/>
              <a:gd name="connsiteX12" fmla="*/ 39256 w 133533"/>
              <a:gd name="connsiteY12" fmla="*/ 14608 h 133533"/>
              <a:gd name="connsiteX13" fmla="*/ 26937 w 133533"/>
              <a:gd name="connsiteY13" fmla="*/ 9525 h 133533"/>
              <a:gd name="connsiteX14" fmla="*/ 14608 w 133533"/>
              <a:gd name="connsiteY14" fmla="*/ 14597 h 133533"/>
              <a:gd name="connsiteX15" fmla="*/ 9525 w 133533"/>
              <a:gd name="connsiteY15" fmla="*/ 26916 h 133533"/>
              <a:gd name="connsiteX16" fmla="*/ 14597 w 133533"/>
              <a:gd name="connsiteY16" fmla="*/ 39245 h 133533"/>
              <a:gd name="connsiteX17" fmla="*/ 26916 w 133533"/>
              <a:gd name="connsiteY17" fmla="*/ 44328 h 133533"/>
              <a:gd name="connsiteX18" fmla="*/ 106607 w 133533"/>
              <a:gd name="connsiteY18" fmla="*/ 133533 h 133533"/>
              <a:gd name="connsiteX19" fmla="*/ 87566 w 133533"/>
              <a:gd name="connsiteY19" fmla="*/ 125648 h 133533"/>
              <a:gd name="connsiteX20" fmla="*/ 79680 w 133533"/>
              <a:gd name="connsiteY20" fmla="*/ 106607 h 133533"/>
              <a:gd name="connsiteX21" fmla="*/ 87566 w 133533"/>
              <a:gd name="connsiteY21" fmla="*/ 87566 h 133533"/>
              <a:gd name="connsiteX22" fmla="*/ 106607 w 133533"/>
              <a:gd name="connsiteY22" fmla="*/ 79680 h 133533"/>
              <a:gd name="connsiteX23" fmla="*/ 125648 w 133533"/>
              <a:gd name="connsiteY23" fmla="*/ 87566 h 133533"/>
              <a:gd name="connsiteX24" fmla="*/ 133533 w 133533"/>
              <a:gd name="connsiteY24" fmla="*/ 106607 h 133533"/>
              <a:gd name="connsiteX25" fmla="*/ 125648 w 133533"/>
              <a:gd name="connsiteY25" fmla="*/ 125648 h 133533"/>
              <a:gd name="connsiteX26" fmla="*/ 106607 w 133533"/>
              <a:gd name="connsiteY26" fmla="*/ 133533 h 133533"/>
              <a:gd name="connsiteX27" fmla="*/ 106596 w 133533"/>
              <a:gd name="connsiteY27" fmla="*/ 124008 h 133533"/>
              <a:gd name="connsiteX28" fmla="*/ 118925 w 133533"/>
              <a:gd name="connsiteY28" fmla="*/ 118936 h 133533"/>
              <a:gd name="connsiteX29" fmla="*/ 124008 w 133533"/>
              <a:gd name="connsiteY29" fmla="*/ 106617 h 133533"/>
              <a:gd name="connsiteX30" fmla="*/ 118936 w 133533"/>
              <a:gd name="connsiteY30" fmla="*/ 94288 h 133533"/>
              <a:gd name="connsiteX31" fmla="*/ 106618 w 133533"/>
              <a:gd name="connsiteY31" fmla="*/ 89205 h 133533"/>
              <a:gd name="connsiteX32" fmla="*/ 94288 w 133533"/>
              <a:gd name="connsiteY32" fmla="*/ 94277 h 133533"/>
              <a:gd name="connsiteX33" fmla="*/ 89205 w 133533"/>
              <a:gd name="connsiteY33" fmla="*/ 106596 h 133533"/>
              <a:gd name="connsiteX34" fmla="*/ 94278 w 133533"/>
              <a:gd name="connsiteY34" fmla="*/ 118925 h 133533"/>
              <a:gd name="connsiteX35" fmla="*/ 106596 w 133533"/>
              <a:gd name="connsiteY35" fmla="*/ 124008 h 133533"/>
              <a:gd name="connsiteX36" fmla="*/ 8389 w 133533"/>
              <a:gd name="connsiteY36" fmla="*/ 131701 h 133533"/>
              <a:gd name="connsiteX37" fmla="*/ 1832 w 133533"/>
              <a:gd name="connsiteY37" fmla="*/ 125144 h 133533"/>
              <a:gd name="connsiteX38" fmla="*/ 125144 w 133533"/>
              <a:gd name="connsiteY38" fmla="*/ 1832 h 133533"/>
              <a:gd name="connsiteX39" fmla="*/ 131701 w 133533"/>
              <a:gd name="connsiteY39" fmla="*/ 8389 h 133533"/>
              <a:gd name="connsiteX40" fmla="*/ 8389 w 133533"/>
              <a:gd name="connsiteY40" fmla="*/ 131701 h 133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33533" h="133533">
                <a:moveTo>
                  <a:pt x="26926" y="53853"/>
                </a:moveTo>
                <a:cubicBezTo>
                  <a:pt x="19490" y="53853"/>
                  <a:pt x="13143" y="51224"/>
                  <a:pt x="7886" y="45967"/>
                </a:cubicBezTo>
                <a:cubicBezTo>
                  <a:pt x="2629" y="40710"/>
                  <a:pt x="0" y="34363"/>
                  <a:pt x="0" y="26926"/>
                </a:cubicBezTo>
                <a:cubicBezTo>
                  <a:pt x="0" y="19489"/>
                  <a:pt x="2629" y="13143"/>
                  <a:pt x="7886" y="7886"/>
                </a:cubicBezTo>
                <a:cubicBezTo>
                  <a:pt x="13143" y="2629"/>
                  <a:pt x="19490" y="0"/>
                  <a:pt x="26926" y="0"/>
                </a:cubicBezTo>
                <a:cubicBezTo>
                  <a:pt x="34363" y="0"/>
                  <a:pt x="40710" y="2629"/>
                  <a:pt x="45967" y="7886"/>
                </a:cubicBezTo>
                <a:cubicBezTo>
                  <a:pt x="51224" y="13143"/>
                  <a:pt x="53853" y="19489"/>
                  <a:pt x="53853" y="26926"/>
                </a:cubicBezTo>
                <a:cubicBezTo>
                  <a:pt x="53853" y="34363"/>
                  <a:pt x="51224" y="40710"/>
                  <a:pt x="45967" y="45967"/>
                </a:cubicBezTo>
                <a:cubicBezTo>
                  <a:pt x="40710" y="51224"/>
                  <a:pt x="34363" y="53853"/>
                  <a:pt x="26926" y="53853"/>
                </a:cubicBezTo>
                <a:close/>
                <a:moveTo>
                  <a:pt x="26916" y="44328"/>
                </a:moveTo>
                <a:cubicBezTo>
                  <a:pt x="31746" y="44328"/>
                  <a:pt x="35856" y="42637"/>
                  <a:pt x="39245" y="39256"/>
                </a:cubicBezTo>
                <a:cubicBezTo>
                  <a:pt x="42634" y="35874"/>
                  <a:pt x="44328" y="31768"/>
                  <a:pt x="44328" y="26937"/>
                </a:cubicBezTo>
                <a:cubicBezTo>
                  <a:pt x="44328" y="22106"/>
                  <a:pt x="42637" y="17997"/>
                  <a:pt x="39256" y="14608"/>
                </a:cubicBezTo>
                <a:cubicBezTo>
                  <a:pt x="35874" y="11219"/>
                  <a:pt x="31768" y="9525"/>
                  <a:pt x="26937" y="9525"/>
                </a:cubicBezTo>
                <a:cubicBezTo>
                  <a:pt x="22106" y="9525"/>
                  <a:pt x="17997" y="11216"/>
                  <a:pt x="14608" y="14597"/>
                </a:cubicBezTo>
                <a:cubicBezTo>
                  <a:pt x="11219" y="17979"/>
                  <a:pt x="9525" y="22085"/>
                  <a:pt x="9525" y="26916"/>
                </a:cubicBezTo>
                <a:cubicBezTo>
                  <a:pt x="9525" y="31746"/>
                  <a:pt x="11216" y="35856"/>
                  <a:pt x="14597" y="39245"/>
                </a:cubicBezTo>
                <a:cubicBezTo>
                  <a:pt x="17979" y="42633"/>
                  <a:pt x="22085" y="44328"/>
                  <a:pt x="26916" y="44328"/>
                </a:cubicBezTo>
                <a:close/>
                <a:moveTo>
                  <a:pt x="106607" y="133533"/>
                </a:moveTo>
                <a:cubicBezTo>
                  <a:pt x="99170" y="133533"/>
                  <a:pt x="92823" y="130905"/>
                  <a:pt x="87566" y="125648"/>
                </a:cubicBezTo>
                <a:cubicBezTo>
                  <a:pt x="82309" y="120390"/>
                  <a:pt x="79680" y="114043"/>
                  <a:pt x="79680" y="106607"/>
                </a:cubicBezTo>
                <a:cubicBezTo>
                  <a:pt x="79680" y="99170"/>
                  <a:pt x="82309" y="92823"/>
                  <a:pt x="87566" y="87566"/>
                </a:cubicBezTo>
                <a:cubicBezTo>
                  <a:pt x="92823" y="82309"/>
                  <a:pt x="99170" y="79680"/>
                  <a:pt x="106607" y="79680"/>
                </a:cubicBezTo>
                <a:cubicBezTo>
                  <a:pt x="114044" y="79680"/>
                  <a:pt x="120391" y="82309"/>
                  <a:pt x="125648" y="87566"/>
                </a:cubicBezTo>
                <a:cubicBezTo>
                  <a:pt x="130905" y="92823"/>
                  <a:pt x="133533" y="99170"/>
                  <a:pt x="133533" y="106607"/>
                </a:cubicBezTo>
                <a:cubicBezTo>
                  <a:pt x="133533" y="114043"/>
                  <a:pt x="130905" y="120390"/>
                  <a:pt x="125648" y="125648"/>
                </a:cubicBezTo>
                <a:cubicBezTo>
                  <a:pt x="120391" y="130905"/>
                  <a:pt x="114044" y="133533"/>
                  <a:pt x="106607" y="133533"/>
                </a:cubicBezTo>
                <a:close/>
                <a:moveTo>
                  <a:pt x="106596" y="124008"/>
                </a:moveTo>
                <a:cubicBezTo>
                  <a:pt x="111427" y="124008"/>
                  <a:pt x="115536" y="122317"/>
                  <a:pt x="118925" y="118936"/>
                </a:cubicBezTo>
                <a:cubicBezTo>
                  <a:pt x="122314" y="115554"/>
                  <a:pt x="124008" y="111448"/>
                  <a:pt x="124008" y="106617"/>
                </a:cubicBezTo>
                <a:cubicBezTo>
                  <a:pt x="124008" y="101787"/>
                  <a:pt x="122317" y="97677"/>
                  <a:pt x="118936" y="94288"/>
                </a:cubicBezTo>
                <a:cubicBezTo>
                  <a:pt x="115554" y="90900"/>
                  <a:pt x="111448" y="89205"/>
                  <a:pt x="106618" y="89205"/>
                </a:cubicBezTo>
                <a:cubicBezTo>
                  <a:pt x="101787" y="89205"/>
                  <a:pt x="97677" y="90896"/>
                  <a:pt x="94288" y="94277"/>
                </a:cubicBezTo>
                <a:cubicBezTo>
                  <a:pt x="90900" y="97659"/>
                  <a:pt x="89205" y="101765"/>
                  <a:pt x="89205" y="106596"/>
                </a:cubicBezTo>
                <a:cubicBezTo>
                  <a:pt x="89205" y="111427"/>
                  <a:pt x="90896" y="115536"/>
                  <a:pt x="94278" y="118925"/>
                </a:cubicBezTo>
                <a:cubicBezTo>
                  <a:pt x="97659" y="122314"/>
                  <a:pt x="101765" y="124008"/>
                  <a:pt x="106596" y="124008"/>
                </a:cubicBezTo>
                <a:close/>
                <a:moveTo>
                  <a:pt x="8389" y="131701"/>
                </a:moveTo>
                <a:lnTo>
                  <a:pt x="1832" y="125144"/>
                </a:lnTo>
                <a:lnTo>
                  <a:pt x="125144" y="1832"/>
                </a:lnTo>
                <a:lnTo>
                  <a:pt x="131701" y="8389"/>
                </a:lnTo>
                <a:lnTo>
                  <a:pt x="8389" y="131701"/>
                </a:lnTo>
                <a:close/>
              </a:path>
            </a:pathLst>
          </a:custGeom>
          <a:solidFill>
            <a:schemeClr val="bg1"/>
          </a:solidFill>
          <a:ln w="238" cap="flat">
            <a:noFill/>
            <a:prstDash val="solid"/>
            <a:miter/>
          </a:ln>
        </p:spPr>
        <p:txBody>
          <a:bodyPr rtlCol="0" anchor="ctr"/>
          <a:lstStyle/>
          <a:p>
            <a:endParaRPr lang="en-RO"/>
          </a:p>
        </p:txBody>
      </p:sp>
      <p:sp>
        <p:nvSpPr>
          <p:cNvPr id="37" name="Graphic 7">
            <a:extLst>
              <a:ext uri="{FF2B5EF4-FFF2-40B4-BE49-F238E27FC236}">
                <a16:creationId xmlns:a16="http://schemas.microsoft.com/office/drawing/2014/main" id="{D837E976-03BD-A94D-B88F-3D1C015673B0}"/>
              </a:ext>
            </a:extLst>
          </p:cNvPr>
          <p:cNvSpPr>
            <a:spLocks noChangeAspect="1"/>
          </p:cNvSpPr>
          <p:nvPr/>
        </p:nvSpPr>
        <p:spPr>
          <a:xfrm>
            <a:off x="7458654" y="2284880"/>
            <a:ext cx="432000" cy="432000"/>
          </a:xfrm>
          <a:custGeom>
            <a:avLst/>
            <a:gdLst>
              <a:gd name="connsiteX0" fmla="*/ 162804 w 169600"/>
              <a:gd name="connsiteY0" fmla="*/ 169600 h 169600"/>
              <a:gd name="connsiteX1" fmla="*/ 150440 w 169600"/>
              <a:gd name="connsiteY1" fmla="*/ 157236 h 169600"/>
              <a:gd name="connsiteX2" fmla="*/ 148791 w 169600"/>
              <a:gd name="connsiteY2" fmla="*/ 157511 h 169600"/>
              <a:gd name="connsiteX3" fmla="*/ 147143 w 169600"/>
              <a:gd name="connsiteY3" fmla="*/ 157602 h 169600"/>
              <a:gd name="connsiteX4" fmla="*/ 27384 w 169600"/>
              <a:gd name="connsiteY4" fmla="*/ 157602 h 169600"/>
              <a:gd name="connsiteX5" fmla="*/ 16403 w 169600"/>
              <a:gd name="connsiteY5" fmla="*/ 153197 h 169600"/>
              <a:gd name="connsiteX6" fmla="*/ 11998 w 169600"/>
              <a:gd name="connsiteY6" fmla="*/ 142216 h 169600"/>
              <a:gd name="connsiteX7" fmla="*/ 11998 w 169600"/>
              <a:gd name="connsiteY7" fmla="*/ 22457 h 169600"/>
              <a:gd name="connsiteX8" fmla="*/ 12089 w 169600"/>
              <a:gd name="connsiteY8" fmla="*/ 20809 h 169600"/>
              <a:gd name="connsiteX9" fmla="*/ 12364 w 169600"/>
              <a:gd name="connsiteY9" fmla="*/ 19160 h 169600"/>
              <a:gd name="connsiteX10" fmla="*/ 0 w 169600"/>
              <a:gd name="connsiteY10" fmla="*/ 6796 h 169600"/>
              <a:gd name="connsiteX11" fmla="*/ 6796 w 169600"/>
              <a:gd name="connsiteY11" fmla="*/ 0 h 169600"/>
              <a:gd name="connsiteX12" fmla="*/ 169600 w 169600"/>
              <a:gd name="connsiteY12" fmla="*/ 162804 h 169600"/>
              <a:gd name="connsiteX13" fmla="*/ 162804 w 169600"/>
              <a:gd name="connsiteY13" fmla="*/ 169600 h 169600"/>
              <a:gd name="connsiteX14" fmla="*/ 27384 w 169600"/>
              <a:gd name="connsiteY14" fmla="*/ 148077 h 169600"/>
              <a:gd name="connsiteX15" fmla="*/ 141281 w 169600"/>
              <a:gd name="connsiteY15" fmla="*/ 148077 h 169600"/>
              <a:gd name="connsiteX16" fmla="*/ 84773 w 169600"/>
              <a:gd name="connsiteY16" fmla="*/ 91568 h 169600"/>
              <a:gd name="connsiteX17" fmla="*/ 66657 w 169600"/>
              <a:gd name="connsiteY17" fmla="*/ 109684 h 169600"/>
              <a:gd name="connsiteX18" fmla="*/ 59916 w 169600"/>
              <a:gd name="connsiteY18" fmla="*/ 102943 h 169600"/>
              <a:gd name="connsiteX19" fmla="*/ 78032 w 169600"/>
              <a:gd name="connsiteY19" fmla="*/ 84828 h 169600"/>
              <a:gd name="connsiteX20" fmla="*/ 21523 w 169600"/>
              <a:gd name="connsiteY20" fmla="*/ 28319 h 169600"/>
              <a:gd name="connsiteX21" fmla="*/ 21523 w 169600"/>
              <a:gd name="connsiteY21" fmla="*/ 142216 h 169600"/>
              <a:gd name="connsiteX22" fmla="*/ 23355 w 169600"/>
              <a:gd name="connsiteY22" fmla="*/ 146245 h 169600"/>
              <a:gd name="connsiteX23" fmla="*/ 27384 w 169600"/>
              <a:gd name="connsiteY23" fmla="*/ 148077 h 169600"/>
              <a:gd name="connsiteX24" fmla="*/ 48303 w 169600"/>
              <a:gd name="connsiteY24" fmla="*/ 14727 h 169600"/>
              <a:gd name="connsiteX25" fmla="*/ 38778 w 169600"/>
              <a:gd name="connsiteY25" fmla="*/ 5202 h 169600"/>
              <a:gd name="connsiteX26" fmla="*/ 80871 w 169600"/>
              <a:gd name="connsiteY26" fmla="*/ 5202 h 169600"/>
              <a:gd name="connsiteX27" fmla="*/ 80871 w 169600"/>
              <a:gd name="connsiteY27" fmla="*/ 14727 h 169600"/>
              <a:gd name="connsiteX28" fmla="*/ 48303 w 169600"/>
              <a:gd name="connsiteY28" fmla="*/ 14727 h 169600"/>
              <a:gd name="connsiteX29" fmla="*/ 104958 w 169600"/>
              <a:gd name="connsiteY29" fmla="*/ 71382 h 169600"/>
              <a:gd name="connsiteX30" fmla="*/ 98218 w 169600"/>
              <a:gd name="connsiteY30" fmla="*/ 64642 h 169600"/>
              <a:gd name="connsiteX31" fmla="*/ 148132 w 169600"/>
              <a:gd name="connsiteY31" fmla="*/ 14727 h 169600"/>
              <a:gd name="connsiteX32" fmla="*/ 107248 w 169600"/>
              <a:gd name="connsiteY32" fmla="*/ 14727 h 169600"/>
              <a:gd name="connsiteX33" fmla="*/ 107248 w 169600"/>
              <a:gd name="connsiteY33" fmla="*/ 5202 h 169600"/>
              <a:gd name="connsiteX34" fmla="*/ 164398 w 169600"/>
              <a:gd name="connsiteY34" fmla="*/ 5202 h 169600"/>
              <a:gd name="connsiteX35" fmla="*/ 164398 w 169600"/>
              <a:gd name="connsiteY35" fmla="*/ 62352 h 169600"/>
              <a:gd name="connsiteX36" fmla="*/ 154873 w 169600"/>
              <a:gd name="connsiteY36" fmla="*/ 62352 h 169600"/>
              <a:gd name="connsiteX37" fmla="*/ 154873 w 169600"/>
              <a:gd name="connsiteY37" fmla="*/ 21468 h 169600"/>
              <a:gd name="connsiteX38" fmla="*/ 104958 w 169600"/>
              <a:gd name="connsiteY38" fmla="*/ 71382 h 169600"/>
              <a:gd name="connsiteX39" fmla="*/ 164398 w 169600"/>
              <a:gd name="connsiteY39" fmla="*/ 130822 h 169600"/>
              <a:gd name="connsiteX40" fmla="*/ 154873 w 169600"/>
              <a:gd name="connsiteY40" fmla="*/ 121297 h 169600"/>
              <a:gd name="connsiteX41" fmla="*/ 154873 w 169600"/>
              <a:gd name="connsiteY41" fmla="*/ 88729 h 169600"/>
              <a:gd name="connsiteX42" fmla="*/ 164398 w 169600"/>
              <a:gd name="connsiteY42" fmla="*/ 88729 h 169600"/>
              <a:gd name="connsiteX43" fmla="*/ 164398 w 169600"/>
              <a:gd name="connsiteY43" fmla="*/ 130822 h 16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69600" h="169600">
                <a:moveTo>
                  <a:pt x="162804" y="169600"/>
                </a:moveTo>
                <a:lnTo>
                  <a:pt x="150440" y="157236"/>
                </a:lnTo>
                <a:cubicBezTo>
                  <a:pt x="149830" y="157358"/>
                  <a:pt x="149280" y="157450"/>
                  <a:pt x="148791" y="157511"/>
                </a:cubicBezTo>
                <a:cubicBezTo>
                  <a:pt x="148303" y="157572"/>
                  <a:pt x="147754" y="157602"/>
                  <a:pt x="147143" y="157602"/>
                </a:cubicBezTo>
                <a:lnTo>
                  <a:pt x="27384" y="157602"/>
                </a:lnTo>
                <a:cubicBezTo>
                  <a:pt x="23000" y="157602"/>
                  <a:pt x="19340" y="156134"/>
                  <a:pt x="16403" y="153197"/>
                </a:cubicBezTo>
                <a:cubicBezTo>
                  <a:pt x="13466" y="150260"/>
                  <a:pt x="11998" y="146600"/>
                  <a:pt x="11998" y="142216"/>
                </a:cubicBezTo>
                <a:lnTo>
                  <a:pt x="11998" y="22457"/>
                </a:lnTo>
                <a:cubicBezTo>
                  <a:pt x="11998" y="21846"/>
                  <a:pt x="12028" y="21297"/>
                  <a:pt x="12089" y="20809"/>
                </a:cubicBezTo>
                <a:cubicBezTo>
                  <a:pt x="12150" y="20320"/>
                  <a:pt x="12242" y="19770"/>
                  <a:pt x="12364" y="19160"/>
                </a:cubicBezTo>
                <a:lnTo>
                  <a:pt x="0" y="6796"/>
                </a:lnTo>
                <a:lnTo>
                  <a:pt x="6796" y="0"/>
                </a:lnTo>
                <a:lnTo>
                  <a:pt x="169600" y="162804"/>
                </a:lnTo>
                <a:lnTo>
                  <a:pt x="162804" y="169600"/>
                </a:lnTo>
                <a:close/>
                <a:moveTo>
                  <a:pt x="27384" y="148077"/>
                </a:moveTo>
                <a:lnTo>
                  <a:pt x="141281" y="148077"/>
                </a:lnTo>
                <a:lnTo>
                  <a:pt x="84773" y="91568"/>
                </a:lnTo>
                <a:lnTo>
                  <a:pt x="66657" y="109684"/>
                </a:lnTo>
                <a:lnTo>
                  <a:pt x="59916" y="102943"/>
                </a:lnTo>
                <a:lnTo>
                  <a:pt x="78032" y="84828"/>
                </a:lnTo>
                <a:lnTo>
                  <a:pt x="21523" y="28319"/>
                </a:lnTo>
                <a:lnTo>
                  <a:pt x="21523" y="142216"/>
                </a:lnTo>
                <a:cubicBezTo>
                  <a:pt x="21523" y="143681"/>
                  <a:pt x="22133" y="145024"/>
                  <a:pt x="23355" y="146245"/>
                </a:cubicBezTo>
                <a:cubicBezTo>
                  <a:pt x="24576" y="147467"/>
                  <a:pt x="25919" y="148077"/>
                  <a:pt x="27384" y="148077"/>
                </a:cubicBezTo>
                <a:close/>
                <a:moveTo>
                  <a:pt x="48303" y="14727"/>
                </a:moveTo>
                <a:lnTo>
                  <a:pt x="38778" y="5202"/>
                </a:lnTo>
                <a:lnTo>
                  <a:pt x="80871" y="5202"/>
                </a:lnTo>
                <a:lnTo>
                  <a:pt x="80871" y="14727"/>
                </a:lnTo>
                <a:lnTo>
                  <a:pt x="48303" y="14727"/>
                </a:lnTo>
                <a:close/>
                <a:moveTo>
                  <a:pt x="104958" y="71382"/>
                </a:moveTo>
                <a:lnTo>
                  <a:pt x="98218" y="64642"/>
                </a:lnTo>
                <a:lnTo>
                  <a:pt x="148132" y="14727"/>
                </a:lnTo>
                <a:lnTo>
                  <a:pt x="107248" y="14727"/>
                </a:lnTo>
                <a:lnTo>
                  <a:pt x="107248" y="5202"/>
                </a:lnTo>
                <a:lnTo>
                  <a:pt x="164398" y="5202"/>
                </a:lnTo>
                <a:lnTo>
                  <a:pt x="164398" y="62352"/>
                </a:lnTo>
                <a:lnTo>
                  <a:pt x="154873" y="62352"/>
                </a:lnTo>
                <a:lnTo>
                  <a:pt x="154873" y="21468"/>
                </a:lnTo>
                <a:lnTo>
                  <a:pt x="104958" y="71382"/>
                </a:lnTo>
                <a:close/>
                <a:moveTo>
                  <a:pt x="164398" y="130822"/>
                </a:moveTo>
                <a:lnTo>
                  <a:pt x="154873" y="121297"/>
                </a:lnTo>
                <a:lnTo>
                  <a:pt x="154873" y="88729"/>
                </a:lnTo>
                <a:lnTo>
                  <a:pt x="164398" y="88729"/>
                </a:lnTo>
                <a:lnTo>
                  <a:pt x="164398" y="130822"/>
                </a:lnTo>
                <a:close/>
              </a:path>
            </a:pathLst>
          </a:custGeom>
          <a:solidFill>
            <a:schemeClr val="bg1"/>
          </a:solidFill>
          <a:ln w="238" cap="flat">
            <a:noFill/>
            <a:prstDash val="solid"/>
            <a:miter/>
          </a:ln>
        </p:spPr>
        <p:txBody>
          <a:bodyPr rtlCol="0" anchor="ctr"/>
          <a:lstStyle/>
          <a:p>
            <a:endParaRPr lang="en-RO"/>
          </a:p>
        </p:txBody>
      </p:sp>
    </p:spTree>
    <p:extLst>
      <p:ext uri="{BB962C8B-B14F-4D97-AF65-F5344CB8AC3E}">
        <p14:creationId xmlns:p14="http://schemas.microsoft.com/office/powerpoint/2010/main" val="37518947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12C664-A87B-1543-B378-2C95437DDADA}"/>
              </a:ext>
            </a:extLst>
          </p:cNvPr>
          <p:cNvSpPr txBox="1"/>
          <p:nvPr/>
        </p:nvSpPr>
        <p:spPr>
          <a:xfrm>
            <a:off x="431800" y="379681"/>
            <a:ext cx="7410174" cy="492443"/>
          </a:xfrm>
          <a:prstGeom prst="rect">
            <a:avLst/>
          </a:prstGeom>
          <a:noFill/>
        </p:spPr>
        <p:txBody>
          <a:bodyPr wrap="square" lIns="0" tIns="0" rIns="0" bIns="0" rtlCol="0">
            <a:spAutoFit/>
          </a:bodyPr>
          <a:lstStyle/>
          <a:p>
            <a:r>
              <a:rPr lang="en-GB" sz="3200" b="1" spc="-50" dirty="0">
                <a:solidFill>
                  <a:srgbClr val="3D6C9D"/>
                </a:solidFill>
                <a:latin typeface="Arial Black" panose="020B0604020202020204" pitchFamily="34" charset="0"/>
                <a:cs typeface="Arial Black" panose="020B0604020202020204" pitchFamily="34" charset="0"/>
              </a:rPr>
              <a:t>An outbreak… of what?</a:t>
            </a:r>
          </a:p>
        </p:txBody>
      </p:sp>
      <p:sp>
        <p:nvSpPr>
          <p:cNvPr id="17" name="Graphic 75">
            <a:extLst>
              <a:ext uri="{FF2B5EF4-FFF2-40B4-BE49-F238E27FC236}">
                <a16:creationId xmlns:a16="http://schemas.microsoft.com/office/drawing/2014/main" id="{F86D9F28-928E-C443-8D87-94D3A5AABE23}"/>
              </a:ext>
            </a:extLst>
          </p:cNvPr>
          <p:cNvSpPr>
            <a:spLocks noChangeAspect="1"/>
          </p:cNvSpPr>
          <p:nvPr/>
        </p:nvSpPr>
        <p:spPr>
          <a:xfrm>
            <a:off x="6905095" y="1890362"/>
            <a:ext cx="1272273" cy="1440000"/>
          </a:xfrm>
          <a:custGeom>
            <a:avLst/>
            <a:gdLst>
              <a:gd name="connsiteX0" fmla="*/ 152950 w 163940"/>
              <a:gd name="connsiteY0" fmla="*/ 185554 h 185554"/>
              <a:gd name="connsiteX1" fmla="*/ 147931 w 163940"/>
              <a:gd name="connsiteY1" fmla="*/ 184162 h 185554"/>
              <a:gd name="connsiteX2" fmla="*/ 144579 w 163940"/>
              <a:gd name="connsiteY2" fmla="*/ 180279 h 185554"/>
              <a:gd name="connsiteX3" fmla="*/ 95845 w 163940"/>
              <a:gd name="connsiteY3" fmla="*/ 155020 h 185554"/>
              <a:gd name="connsiteX4" fmla="*/ 66565 w 163940"/>
              <a:gd name="connsiteY4" fmla="*/ 103713 h 185554"/>
              <a:gd name="connsiteX5" fmla="*/ 26157 w 163940"/>
              <a:gd name="connsiteY5" fmla="*/ 134806 h 185554"/>
              <a:gd name="connsiteX6" fmla="*/ 9525 w 163940"/>
              <a:gd name="connsiteY6" fmla="*/ 182074 h 185554"/>
              <a:gd name="connsiteX7" fmla="*/ 0 w 163940"/>
              <a:gd name="connsiteY7" fmla="*/ 182074 h 185554"/>
              <a:gd name="connsiteX8" fmla="*/ 18327 w 163940"/>
              <a:gd name="connsiteY8" fmla="*/ 128368 h 185554"/>
              <a:gd name="connsiteX9" fmla="*/ 64477 w 163940"/>
              <a:gd name="connsiteY9" fmla="*/ 94005 h 185554"/>
              <a:gd name="connsiteX10" fmla="*/ 62453 w 163940"/>
              <a:gd name="connsiteY10" fmla="*/ 47616 h 185554"/>
              <a:gd name="connsiteX11" fmla="*/ 76200 w 163940"/>
              <a:gd name="connsiteY11" fmla="*/ 12474 h 185554"/>
              <a:gd name="connsiteX12" fmla="*/ 75559 w 163940"/>
              <a:gd name="connsiteY12" fmla="*/ 11009 h 185554"/>
              <a:gd name="connsiteX13" fmla="*/ 75284 w 163940"/>
              <a:gd name="connsiteY13" fmla="*/ 9360 h 185554"/>
              <a:gd name="connsiteX14" fmla="*/ 78160 w 163940"/>
              <a:gd name="connsiteY14" fmla="*/ 2738 h 185554"/>
              <a:gd name="connsiteX15" fmla="*/ 84809 w 163940"/>
              <a:gd name="connsiteY15" fmla="*/ 0 h 185554"/>
              <a:gd name="connsiteX16" fmla="*/ 91541 w 163940"/>
              <a:gd name="connsiteY16" fmla="*/ 2793 h 185554"/>
              <a:gd name="connsiteX17" fmla="*/ 94334 w 163940"/>
              <a:gd name="connsiteY17" fmla="*/ 9525 h 185554"/>
              <a:gd name="connsiteX18" fmla="*/ 91541 w 163940"/>
              <a:gd name="connsiteY18" fmla="*/ 16257 h 185554"/>
              <a:gd name="connsiteX19" fmla="*/ 84809 w 163940"/>
              <a:gd name="connsiteY19" fmla="*/ 19050 h 185554"/>
              <a:gd name="connsiteX20" fmla="*/ 83948 w 163940"/>
              <a:gd name="connsiteY20" fmla="*/ 19050 h 185554"/>
              <a:gd name="connsiteX21" fmla="*/ 83033 w 163940"/>
              <a:gd name="connsiteY21" fmla="*/ 18812 h 185554"/>
              <a:gd name="connsiteX22" fmla="*/ 73050 w 163940"/>
              <a:gd name="connsiteY22" fmla="*/ 40875 h 185554"/>
              <a:gd name="connsiteX23" fmla="*/ 71199 w 163940"/>
              <a:gd name="connsiteY23" fmla="*/ 70448 h 185554"/>
              <a:gd name="connsiteX24" fmla="*/ 80166 w 163940"/>
              <a:gd name="connsiteY24" fmla="*/ 57013 h 185554"/>
              <a:gd name="connsiteX25" fmla="*/ 94371 w 163940"/>
              <a:gd name="connsiteY25" fmla="*/ 47900 h 185554"/>
              <a:gd name="connsiteX26" fmla="*/ 109822 w 163940"/>
              <a:gd name="connsiteY26" fmla="*/ 43751 h 185554"/>
              <a:gd name="connsiteX27" fmla="*/ 128459 w 163940"/>
              <a:gd name="connsiteY27" fmla="*/ 42588 h 185554"/>
              <a:gd name="connsiteX28" fmla="*/ 131738 w 163940"/>
              <a:gd name="connsiteY28" fmla="*/ 39483 h 185554"/>
              <a:gd name="connsiteX29" fmla="*/ 136098 w 163940"/>
              <a:gd name="connsiteY29" fmla="*/ 38283 h 185554"/>
              <a:gd name="connsiteX30" fmla="*/ 142829 w 163940"/>
              <a:gd name="connsiteY30" fmla="*/ 41077 h 185554"/>
              <a:gd name="connsiteX31" fmla="*/ 145623 w 163940"/>
              <a:gd name="connsiteY31" fmla="*/ 47808 h 185554"/>
              <a:gd name="connsiteX32" fmla="*/ 142829 w 163940"/>
              <a:gd name="connsiteY32" fmla="*/ 54540 h 185554"/>
              <a:gd name="connsiteX33" fmla="*/ 136098 w 163940"/>
              <a:gd name="connsiteY33" fmla="*/ 57333 h 185554"/>
              <a:gd name="connsiteX34" fmla="*/ 131106 w 163940"/>
              <a:gd name="connsiteY34" fmla="*/ 55969 h 185554"/>
              <a:gd name="connsiteX35" fmla="*/ 127727 w 163940"/>
              <a:gd name="connsiteY35" fmla="*/ 52113 h 185554"/>
              <a:gd name="connsiteX36" fmla="*/ 110408 w 163940"/>
              <a:gd name="connsiteY36" fmla="*/ 53240 h 185554"/>
              <a:gd name="connsiteX37" fmla="*/ 96514 w 163940"/>
              <a:gd name="connsiteY37" fmla="*/ 57114 h 185554"/>
              <a:gd name="connsiteX38" fmla="*/ 81137 w 163940"/>
              <a:gd name="connsiteY38" fmla="*/ 69826 h 185554"/>
              <a:gd name="connsiteX39" fmla="*/ 76182 w 163940"/>
              <a:gd name="connsiteY39" fmla="*/ 90378 h 185554"/>
              <a:gd name="connsiteX40" fmla="*/ 90973 w 163940"/>
              <a:gd name="connsiteY40" fmla="*/ 87548 h 185554"/>
              <a:gd name="connsiteX41" fmla="*/ 108402 w 163940"/>
              <a:gd name="connsiteY41" fmla="*/ 86641 h 185554"/>
              <a:gd name="connsiteX42" fmla="*/ 111763 w 163940"/>
              <a:gd name="connsiteY42" fmla="*/ 83344 h 185554"/>
              <a:gd name="connsiteX43" fmla="*/ 116315 w 163940"/>
              <a:gd name="connsiteY43" fmla="*/ 82062 h 185554"/>
              <a:gd name="connsiteX44" fmla="*/ 123047 w 163940"/>
              <a:gd name="connsiteY44" fmla="*/ 84855 h 185554"/>
              <a:gd name="connsiteX45" fmla="*/ 125840 w 163940"/>
              <a:gd name="connsiteY45" fmla="*/ 91587 h 185554"/>
              <a:gd name="connsiteX46" fmla="*/ 123047 w 163940"/>
              <a:gd name="connsiteY46" fmla="*/ 98318 h 185554"/>
              <a:gd name="connsiteX47" fmla="*/ 116315 w 163940"/>
              <a:gd name="connsiteY47" fmla="*/ 101112 h 185554"/>
              <a:gd name="connsiteX48" fmla="*/ 111488 w 163940"/>
              <a:gd name="connsiteY48" fmla="*/ 99830 h 185554"/>
              <a:gd name="connsiteX49" fmla="*/ 108219 w 163940"/>
              <a:gd name="connsiteY49" fmla="*/ 96166 h 185554"/>
              <a:gd name="connsiteX50" fmla="*/ 91477 w 163940"/>
              <a:gd name="connsiteY50" fmla="*/ 97073 h 185554"/>
              <a:gd name="connsiteX51" fmla="*/ 77189 w 163940"/>
              <a:gd name="connsiteY51" fmla="*/ 100086 h 185554"/>
              <a:gd name="connsiteX52" fmla="*/ 90616 w 163940"/>
              <a:gd name="connsiteY52" fmla="*/ 118605 h 185554"/>
              <a:gd name="connsiteX53" fmla="*/ 120235 w 163940"/>
              <a:gd name="connsiteY53" fmla="*/ 124924 h 185554"/>
              <a:gd name="connsiteX54" fmla="*/ 132370 w 163940"/>
              <a:gd name="connsiteY54" fmla="*/ 124503 h 185554"/>
              <a:gd name="connsiteX55" fmla="*/ 145696 w 163940"/>
              <a:gd name="connsiteY55" fmla="*/ 122909 h 185554"/>
              <a:gd name="connsiteX56" fmla="*/ 149195 w 163940"/>
              <a:gd name="connsiteY56" fmla="*/ 118770 h 185554"/>
              <a:gd name="connsiteX57" fmla="*/ 154415 w 163940"/>
              <a:gd name="connsiteY57" fmla="*/ 117231 h 185554"/>
              <a:gd name="connsiteX58" fmla="*/ 161147 w 163940"/>
              <a:gd name="connsiteY58" fmla="*/ 120024 h 185554"/>
              <a:gd name="connsiteX59" fmla="*/ 163940 w 163940"/>
              <a:gd name="connsiteY59" fmla="*/ 126756 h 185554"/>
              <a:gd name="connsiteX60" fmla="*/ 161147 w 163940"/>
              <a:gd name="connsiteY60" fmla="*/ 133488 h 185554"/>
              <a:gd name="connsiteX61" fmla="*/ 154415 w 163940"/>
              <a:gd name="connsiteY61" fmla="*/ 136281 h 185554"/>
              <a:gd name="connsiteX62" fmla="*/ 150376 w 163940"/>
              <a:gd name="connsiteY62" fmla="*/ 135292 h 185554"/>
              <a:gd name="connsiteX63" fmla="*/ 147180 w 163940"/>
              <a:gd name="connsiteY63" fmla="*/ 132508 h 185554"/>
              <a:gd name="connsiteX64" fmla="*/ 133542 w 163940"/>
              <a:gd name="connsiteY64" fmla="*/ 134129 h 185554"/>
              <a:gd name="connsiteX65" fmla="*/ 121462 w 163940"/>
              <a:gd name="connsiteY65" fmla="*/ 134687 h 185554"/>
              <a:gd name="connsiteX66" fmla="*/ 101496 w 163940"/>
              <a:gd name="connsiteY66" fmla="*/ 132508 h 185554"/>
              <a:gd name="connsiteX67" fmla="*/ 86073 w 163940"/>
              <a:gd name="connsiteY67" fmla="*/ 125785 h 185554"/>
              <a:gd name="connsiteX68" fmla="*/ 111214 w 163940"/>
              <a:gd name="connsiteY68" fmla="*/ 155871 h 185554"/>
              <a:gd name="connsiteX69" fmla="*/ 145256 w 163940"/>
              <a:gd name="connsiteY69" fmla="*/ 170864 h 185554"/>
              <a:gd name="connsiteX70" fmla="*/ 148563 w 163940"/>
              <a:gd name="connsiteY70" fmla="*/ 167640 h 185554"/>
              <a:gd name="connsiteX71" fmla="*/ 152950 w 163940"/>
              <a:gd name="connsiteY71" fmla="*/ 166504 h 185554"/>
              <a:gd name="connsiteX72" fmla="*/ 159681 w 163940"/>
              <a:gd name="connsiteY72" fmla="*/ 169298 h 185554"/>
              <a:gd name="connsiteX73" fmla="*/ 162475 w 163940"/>
              <a:gd name="connsiteY73" fmla="*/ 176029 h 185554"/>
              <a:gd name="connsiteX74" fmla="*/ 159681 w 163940"/>
              <a:gd name="connsiteY74" fmla="*/ 182761 h 185554"/>
              <a:gd name="connsiteX75" fmla="*/ 152950 w 163940"/>
              <a:gd name="connsiteY75" fmla="*/ 185554 h 185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163940" h="185554">
                <a:moveTo>
                  <a:pt x="152950" y="185554"/>
                </a:moveTo>
                <a:cubicBezTo>
                  <a:pt x="151057" y="185554"/>
                  <a:pt x="149384" y="185090"/>
                  <a:pt x="147931" y="184162"/>
                </a:cubicBezTo>
                <a:cubicBezTo>
                  <a:pt x="146477" y="183234"/>
                  <a:pt x="145360" y="181940"/>
                  <a:pt x="144579" y="180279"/>
                </a:cubicBezTo>
                <a:cubicBezTo>
                  <a:pt x="125980" y="177031"/>
                  <a:pt x="109736" y="168611"/>
                  <a:pt x="95845" y="155020"/>
                </a:cubicBezTo>
                <a:cubicBezTo>
                  <a:pt x="81955" y="141428"/>
                  <a:pt x="72195" y="124326"/>
                  <a:pt x="66565" y="103713"/>
                </a:cubicBezTo>
                <a:cubicBezTo>
                  <a:pt x="49738" y="110490"/>
                  <a:pt x="36268" y="120855"/>
                  <a:pt x="26157" y="134806"/>
                </a:cubicBezTo>
                <a:cubicBezTo>
                  <a:pt x="16046" y="148758"/>
                  <a:pt x="10502" y="164514"/>
                  <a:pt x="9525" y="182074"/>
                </a:cubicBezTo>
                <a:lnTo>
                  <a:pt x="0" y="182074"/>
                </a:lnTo>
                <a:cubicBezTo>
                  <a:pt x="733" y="161901"/>
                  <a:pt x="6841" y="143999"/>
                  <a:pt x="18327" y="128368"/>
                </a:cubicBezTo>
                <a:cubicBezTo>
                  <a:pt x="29812" y="112737"/>
                  <a:pt x="45195" y="101283"/>
                  <a:pt x="64477" y="94005"/>
                </a:cubicBezTo>
                <a:cubicBezTo>
                  <a:pt x="61143" y="77458"/>
                  <a:pt x="60468" y="61995"/>
                  <a:pt x="62453" y="47616"/>
                </a:cubicBezTo>
                <a:cubicBezTo>
                  <a:pt x="64437" y="33237"/>
                  <a:pt x="69020" y="21523"/>
                  <a:pt x="76200" y="12474"/>
                </a:cubicBezTo>
                <a:cubicBezTo>
                  <a:pt x="75956" y="11986"/>
                  <a:pt x="75742" y="11497"/>
                  <a:pt x="75559" y="11009"/>
                </a:cubicBezTo>
                <a:cubicBezTo>
                  <a:pt x="75376" y="10520"/>
                  <a:pt x="75284" y="9971"/>
                  <a:pt x="75284" y="9360"/>
                </a:cubicBezTo>
                <a:cubicBezTo>
                  <a:pt x="75358" y="6771"/>
                  <a:pt x="76316" y="4564"/>
                  <a:pt x="78160" y="2738"/>
                </a:cubicBezTo>
                <a:cubicBezTo>
                  <a:pt x="80004" y="913"/>
                  <a:pt x="82220" y="0"/>
                  <a:pt x="84809" y="0"/>
                </a:cubicBezTo>
                <a:cubicBezTo>
                  <a:pt x="87435" y="0"/>
                  <a:pt x="89679" y="931"/>
                  <a:pt x="91541" y="2793"/>
                </a:cubicBezTo>
                <a:cubicBezTo>
                  <a:pt x="93403" y="4656"/>
                  <a:pt x="94334" y="6900"/>
                  <a:pt x="94334" y="9525"/>
                </a:cubicBezTo>
                <a:cubicBezTo>
                  <a:pt x="94334" y="12151"/>
                  <a:pt x="93403" y="14394"/>
                  <a:pt x="91541" y="16257"/>
                </a:cubicBezTo>
                <a:cubicBezTo>
                  <a:pt x="89679" y="18119"/>
                  <a:pt x="87435" y="19050"/>
                  <a:pt x="84809" y="19050"/>
                </a:cubicBezTo>
                <a:lnTo>
                  <a:pt x="83948" y="19050"/>
                </a:lnTo>
                <a:cubicBezTo>
                  <a:pt x="83692" y="19050"/>
                  <a:pt x="83387" y="18971"/>
                  <a:pt x="83033" y="18812"/>
                </a:cubicBezTo>
                <a:cubicBezTo>
                  <a:pt x="78319" y="25223"/>
                  <a:pt x="74991" y="32577"/>
                  <a:pt x="73050" y="40875"/>
                </a:cubicBezTo>
                <a:cubicBezTo>
                  <a:pt x="71108" y="49173"/>
                  <a:pt x="70491" y="59031"/>
                  <a:pt x="71199" y="70448"/>
                </a:cubicBezTo>
                <a:cubicBezTo>
                  <a:pt x="73275" y="65198"/>
                  <a:pt x="76264" y="60719"/>
                  <a:pt x="80166" y="57013"/>
                </a:cubicBezTo>
                <a:cubicBezTo>
                  <a:pt x="84067" y="53306"/>
                  <a:pt x="88802" y="50269"/>
                  <a:pt x="94371" y="47900"/>
                </a:cubicBezTo>
                <a:cubicBezTo>
                  <a:pt x="99011" y="46019"/>
                  <a:pt x="104162" y="44636"/>
                  <a:pt x="109822" y="43751"/>
                </a:cubicBezTo>
                <a:cubicBezTo>
                  <a:pt x="115482" y="42866"/>
                  <a:pt x="121694" y="42478"/>
                  <a:pt x="128459" y="42588"/>
                </a:cubicBezTo>
                <a:cubicBezTo>
                  <a:pt x="129363" y="41318"/>
                  <a:pt x="130456" y="40283"/>
                  <a:pt x="131738" y="39483"/>
                </a:cubicBezTo>
                <a:cubicBezTo>
                  <a:pt x="133020" y="38683"/>
                  <a:pt x="134474" y="38283"/>
                  <a:pt x="136098" y="38283"/>
                </a:cubicBezTo>
                <a:cubicBezTo>
                  <a:pt x="138723" y="38283"/>
                  <a:pt x="140967" y="39215"/>
                  <a:pt x="142829" y="41077"/>
                </a:cubicBezTo>
                <a:cubicBezTo>
                  <a:pt x="144692" y="42939"/>
                  <a:pt x="145623" y="45183"/>
                  <a:pt x="145623" y="47808"/>
                </a:cubicBezTo>
                <a:cubicBezTo>
                  <a:pt x="145623" y="50434"/>
                  <a:pt x="144692" y="52678"/>
                  <a:pt x="142829" y="54540"/>
                </a:cubicBezTo>
                <a:cubicBezTo>
                  <a:pt x="140967" y="56402"/>
                  <a:pt x="138723" y="57333"/>
                  <a:pt x="136098" y="57333"/>
                </a:cubicBezTo>
                <a:cubicBezTo>
                  <a:pt x="134242" y="57333"/>
                  <a:pt x="132578" y="56878"/>
                  <a:pt x="131106" y="55969"/>
                </a:cubicBezTo>
                <a:cubicBezTo>
                  <a:pt x="129635" y="55059"/>
                  <a:pt x="128508" y="53774"/>
                  <a:pt x="127727" y="52113"/>
                </a:cubicBezTo>
                <a:cubicBezTo>
                  <a:pt x="121389" y="52040"/>
                  <a:pt x="115616" y="52415"/>
                  <a:pt x="110408" y="53240"/>
                </a:cubicBezTo>
                <a:cubicBezTo>
                  <a:pt x="105199" y="54064"/>
                  <a:pt x="100568" y="55355"/>
                  <a:pt x="96514" y="57114"/>
                </a:cubicBezTo>
                <a:cubicBezTo>
                  <a:pt x="89590" y="60032"/>
                  <a:pt x="84464" y="64269"/>
                  <a:pt x="81137" y="69826"/>
                </a:cubicBezTo>
                <a:cubicBezTo>
                  <a:pt x="77809" y="75382"/>
                  <a:pt x="76157" y="82233"/>
                  <a:pt x="76182" y="90378"/>
                </a:cubicBezTo>
                <a:cubicBezTo>
                  <a:pt x="81115" y="89096"/>
                  <a:pt x="86046" y="88152"/>
                  <a:pt x="90973" y="87548"/>
                </a:cubicBezTo>
                <a:cubicBezTo>
                  <a:pt x="95900" y="86943"/>
                  <a:pt x="101710" y="86641"/>
                  <a:pt x="108402" y="86641"/>
                </a:cubicBezTo>
                <a:cubicBezTo>
                  <a:pt x="109305" y="85298"/>
                  <a:pt x="110426" y="84199"/>
                  <a:pt x="111763" y="83344"/>
                </a:cubicBezTo>
                <a:cubicBezTo>
                  <a:pt x="113100" y="82489"/>
                  <a:pt x="114618" y="82062"/>
                  <a:pt x="116315" y="82062"/>
                </a:cubicBezTo>
                <a:cubicBezTo>
                  <a:pt x="118940" y="82062"/>
                  <a:pt x="121184" y="82993"/>
                  <a:pt x="123047" y="84855"/>
                </a:cubicBezTo>
                <a:cubicBezTo>
                  <a:pt x="124909" y="86717"/>
                  <a:pt x="125840" y="88961"/>
                  <a:pt x="125840" y="91587"/>
                </a:cubicBezTo>
                <a:cubicBezTo>
                  <a:pt x="125840" y="94212"/>
                  <a:pt x="124909" y="96456"/>
                  <a:pt x="123047" y="98318"/>
                </a:cubicBezTo>
                <a:cubicBezTo>
                  <a:pt x="121184" y="100181"/>
                  <a:pt x="118940" y="101112"/>
                  <a:pt x="116315" y="101112"/>
                </a:cubicBezTo>
                <a:cubicBezTo>
                  <a:pt x="114495" y="101112"/>
                  <a:pt x="112887" y="100684"/>
                  <a:pt x="111488" y="99830"/>
                </a:cubicBezTo>
                <a:cubicBezTo>
                  <a:pt x="110090" y="98975"/>
                  <a:pt x="109000" y="97754"/>
                  <a:pt x="108219" y="96166"/>
                </a:cubicBezTo>
                <a:cubicBezTo>
                  <a:pt x="101759" y="96166"/>
                  <a:pt x="96178" y="96468"/>
                  <a:pt x="91477" y="97073"/>
                </a:cubicBezTo>
                <a:cubicBezTo>
                  <a:pt x="86775" y="97677"/>
                  <a:pt x="82013" y="98682"/>
                  <a:pt x="77189" y="100086"/>
                </a:cubicBezTo>
                <a:cubicBezTo>
                  <a:pt x="79009" y="108292"/>
                  <a:pt x="83484" y="114465"/>
                  <a:pt x="90616" y="118605"/>
                </a:cubicBezTo>
                <a:cubicBezTo>
                  <a:pt x="97747" y="122744"/>
                  <a:pt x="107620" y="124851"/>
                  <a:pt x="120235" y="124924"/>
                </a:cubicBezTo>
                <a:cubicBezTo>
                  <a:pt x="123984" y="124997"/>
                  <a:pt x="128029" y="124857"/>
                  <a:pt x="132370" y="124503"/>
                </a:cubicBezTo>
                <a:cubicBezTo>
                  <a:pt x="136711" y="124149"/>
                  <a:pt x="141153" y="123618"/>
                  <a:pt x="145696" y="122909"/>
                </a:cubicBezTo>
                <a:cubicBezTo>
                  <a:pt x="146478" y="121175"/>
                  <a:pt x="147644" y="119795"/>
                  <a:pt x="149195" y="118770"/>
                </a:cubicBezTo>
                <a:cubicBezTo>
                  <a:pt x="150745" y="117744"/>
                  <a:pt x="152486" y="117231"/>
                  <a:pt x="154415" y="117231"/>
                </a:cubicBezTo>
                <a:cubicBezTo>
                  <a:pt x="157040" y="117231"/>
                  <a:pt x="159284" y="118162"/>
                  <a:pt x="161147" y="120024"/>
                </a:cubicBezTo>
                <a:cubicBezTo>
                  <a:pt x="163009" y="121887"/>
                  <a:pt x="163940" y="124130"/>
                  <a:pt x="163940" y="126756"/>
                </a:cubicBezTo>
                <a:cubicBezTo>
                  <a:pt x="163940" y="129381"/>
                  <a:pt x="163009" y="131625"/>
                  <a:pt x="161147" y="133488"/>
                </a:cubicBezTo>
                <a:cubicBezTo>
                  <a:pt x="159284" y="135350"/>
                  <a:pt x="157040" y="136281"/>
                  <a:pt x="154415" y="136281"/>
                </a:cubicBezTo>
                <a:cubicBezTo>
                  <a:pt x="152950" y="136281"/>
                  <a:pt x="151603" y="135951"/>
                  <a:pt x="150376" y="135292"/>
                </a:cubicBezTo>
                <a:cubicBezTo>
                  <a:pt x="149149" y="134632"/>
                  <a:pt x="148083" y="133704"/>
                  <a:pt x="147180" y="132508"/>
                </a:cubicBezTo>
                <a:cubicBezTo>
                  <a:pt x="142393" y="133216"/>
                  <a:pt x="137847" y="133756"/>
                  <a:pt x="133542" y="134129"/>
                </a:cubicBezTo>
                <a:cubicBezTo>
                  <a:pt x="129238" y="134501"/>
                  <a:pt x="125211" y="134687"/>
                  <a:pt x="121462" y="134687"/>
                </a:cubicBezTo>
                <a:cubicBezTo>
                  <a:pt x="114050" y="134687"/>
                  <a:pt x="107394" y="133961"/>
                  <a:pt x="101496" y="132508"/>
                </a:cubicBezTo>
                <a:cubicBezTo>
                  <a:pt x="95598" y="131054"/>
                  <a:pt x="90457" y="128814"/>
                  <a:pt x="86073" y="125785"/>
                </a:cubicBezTo>
                <a:cubicBezTo>
                  <a:pt x="92594" y="138082"/>
                  <a:pt x="100974" y="148111"/>
                  <a:pt x="111214" y="155871"/>
                </a:cubicBezTo>
                <a:cubicBezTo>
                  <a:pt x="121453" y="163632"/>
                  <a:pt x="132801" y="168629"/>
                  <a:pt x="145256" y="170864"/>
                </a:cubicBezTo>
                <a:cubicBezTo>
                  <a:pt x="146160" y="169472"/>
                  <a:pt x="147262" y="168397"/>
                  <a:pt x="148563" y="167640"/>
                </a:cubicBezTo>
                <a:cubicBezTo>
                  <a:pt x="149863" y="166883"/>
                  <a:pt x="151325" y="166504"/>
                  <a:pt x="152950" y="166504"/>
                </a:cubicBezTo>
                <a:cubicBezTo>
                  <a:pt x="155575" y="166504"/>
                  <a:pt x="157819" y="167436"/>
                  <a:pt x="159681" y="169298"/>
                </a:cubicBezTo>
                <a:cubicBezTo>
                  <a:pt x="161543" y="171160"/>
                  <a:pt x="162475" y="173404"/>
                  <a:pt x="162475" y="176029"/>
                </a:cubicBezTo>
                <a:cubicBezTo>
                  <a:pt x="162475" y="178655"/>
                  <a:pt x="161543" y="180899"/>
                  <a:pt x="159681" y="182761"/>
                </a:cubicBezTo>
                <a:cubicBezTo>
                  <a:pt x="157819" y="184623"/>
                  <a:pt x="155575" y="185554"/>
                  <a:pt x="152950" y="185554"/>
                </a:cubicBezTo>
                <a:close/>
              </a:path>
            </a:pathLst>
          </a:custGeom>
          <a:solidFill>
            <a:schemeClr val="bg1"/>
          </a:solidFill>
          <a:ln w="238" cap="flat">
            <a:noFill/>
            <a:prstDash val="solid"/>
            <a:miter/>
          </a:ln>
        </p:spPr>
        <p:txBody>
          <a:bodyPr rtlCol="0" anchor="ctr"/>
          <a:lstStyle/>
          <a:p>
            <a:endParaRPr lang="en-RO"/>
          </a:p>
        </p:txBody>
      </p:sp>
      <p:sp>
        <p:nvSpPr>
          <p:cNvPr id="18" name="TextBox 17">
            <a:extLst>
              <a:ext uri="{FF2B5EF4-FFF2-40B4-BE49-F238E27FC236}">
                <a16:creationId xmlns:a16="http://schemas.microsoft.com/office/drawing/2014/main" id="{A3463920-3438-754D-B8D3-FDAE55F51361}"/>
              </a:ext>
            </a:extLst>
          </p:cNvPr>
          <p:cNvSpPr txBox="1"/>
          <p:nvPr/>
        </p:nvSpPr>
        <p:spPr>
          <a:xfrm>
            <a:off x="431800" y="872124"/>
            <a:ext cx="4264892" cy="5509627"/>
          </a:xfrm>
          <a:prstGeom prst="rect">
            <a:avLst/>
          </a:prstGeom>
          <a:noFill/>
        </p:spPr>
        <p:txBody>
          <a:bodyPr wrap="square" lIns="0" tIns="0" rIns="0" bIns="0" rtlCol="0" anchor="ctr" anchorCtr="0">
            <a:noAutofit/>
          </a:bodyPr>
          <a:lstStyle/>
          <a:p>
            <a:pPr marL="285750" indent="-285750">
              <a:spcAft>
                <a:spcPts val="800"/>
              </a:spcAft>
              <a:buFont typeface="Arial" panose="020B0604020202020204" pitchFamily="34" charset="0"/>
              <a:buChar char="•"/>
            </a:pPr>
            <a:r>
              <a:rPr lang="en-GB" sz="1600" dirty="0" err="1">
                <a:solidFill>
                  <a:schemeClr val="tx1"/>
                </a:solidFill>
              </a:rPr>
              <a:t>Until we have robust etiological evidence, we talk about an </a:t>
            </a:r>
            <a:r>
              <a:rPr lang="en-GB" sz="1600" b="1" dirty="0" err="1">
                <a:solidFill>
                  <a:schemeClr val="tx1"/>
                </a:solidFill>
              </a:rPr>
              <a:t>outbreak of a syndrome:</a:t>
            </a:r>
            <a:r>
              <a:rPr lang="en-GB" sz="1600" dirty="0" err="1">
                <a:solidFill>
                  <a:schemeClr val="tx1"/>
                </a:solidFill>
              </a:rPr>
              <a:t> “outbreak of diarrhea” or “outbreak of febrile illness”. Cases are also referred to based on syndrome. </a:t>
            </a:r>
          </a:p>
          <a:p>
            <a:pPr marL="285750" indent="-285750">
              <a:spcAft>
                <a:spcPts val="800"/>
              </a:spcAft>
              <a:buFont typeface="Arial" panose="020B0604020202020204" pitchFamily="34" charset="0"/>
              <a:buChar char="•"/>
            </a:pPr>
            <a:r>
              <a:rPr lang="en-GB" sz="1600" dirty="0" err="1">
                <a:solidFill>
                  <a:schemeClr val="tx1"/>
                </a:solidFill>
              </a:rPr>
              <a:t>Once we have a laboratory confirmation and additional evidence, we refer to the </a:t>
            </a:r>
            <a:r>
              <a:rPr lang="en-GB" sz="1600" b="1" dirty="0" err="1">
                <a:solidFill>
                  <a:schemeClr val="tx1"/>
                </a:solidFill>
              </a:rPr>
              <a:t>outbreak (and cases) based on their etiology:</a:t>
            </a:r>
            <a:r>
              <a:rPr lang="en-GB" sz="1600" dirty="0" err="1">
                <a:solidFill>
                  <a:schemeClr val="tx1"/>
                </a:solidFill>
              </a:rPr>
              <a:t> “outbreak of leptospirosis” or “outbreak of paralysis due to cresyl orthophosphate poisoning”.</a:t>
            </a:r>
          </a:p>
          <a:p>
            <a:pPr marL="285750" indent="-285750">
              <a:spcAft>
                <a:spcPts val="800"/>
              </a:spcAft>
              <a:buFont typeface="Arial" panose="020B0604020202020204" pitchFamily="34" charset="0"/>
              <a:buChar char="•"/>
            </a:pPr>
            <a:r>
              <a:rPr lang="en-GB" sz="1600" dirty="0" err="1">
                <a:solidFill>
                  <a:schemeClr val="tx1"/>
                </a:solidFill>
              </a:rPr>
              <a:t>The latter usually takes place after compiling data.</a:t>
            </a:r>
          </a:p>
        </p:txBody>
      </p:sp>
    </p:spTree>
    <p:extLst>
      <p:ext uri="{BB962C8B-B14F-4D97-AF65-F5344CB8AC3E}">
        <p14:creationId xmlns:p14="http://schemas.microsoft.com/office/powerpoint/2010/main" val="31620350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Graphic 29">
            <a:extLst>
              <a:ext uri="{FF2B5EF4-FFF2-40B4-BE49-F238E27FC236}">
                <a16:creationId xmlns:a16="http://schemas.microsoft.com/office/drawing/2014/main" id="{15C389E0-D8F1-D74B-9556-433BAF5CF4EF}"/>
              </a:ext>
            </a:extLst>
          </p:cNvPr>
          <p:cNvSpPr>
            <a:spLocks noChangeAspect="1"/>
          </p:cNvSpPr>
          <p:nvPr/>
        </p:nvSpPr>
        <p:spPr>
          <a:xfrm>
            <a:off x="450647" y="1541241"/>
            <a:ext cx="2520000" cy="4301991"/>
          </a:xfrm>
          <a:custGeom>
            <a:avLst/>
            <a:gdLst>
              <a:gd name="connsiteX0" fmla="*/ 15240 w 133350"/>
              <a:gd name="connsiteY0" fmla="*/ 226695 h 227647"/>
              <a:gd name="connsiteX1" fmla="*/ 3810 w 133350"/>
              <a:gd name="connsiteY1" fmla="*/ 221933 h 227647"/>
              <a:gd name="connsiteX2" fmla="*/ 0 w 133350"/>
              <a:gd name="connsiteY2" fmla="*/ 211455 h 227647"/>
              <a:gd name="connsiteX3" fmla="*/ 0 w 133350"/>
              <a:gd name="connsiteY3" fmla="*/ 16193 h 227647"/>
              <a:gd name="connsiteX4" fmla="*/ 4763 w 133350"/>
              <a:gd name="connsiteY4" fmla="*/ 4763 h 227647"/>
              <a:gd name="connsiteX5" fmla="*/ 16192 w 133350"/>
              <a:gd name="connsiteY5" fmla="*/ 0 h 227647"/>
              <a:gd name="connsiteX6" fmla="*/ 91440 w 133350"/>
              <a:gd name="connsiteY6" fmla="*/ 0 h 227647"/>
              <a:gd name="connsiteX7" fmla="*/ 133350 w 133350"/>
              <a:gd name="connsiteY7" fmla="*/ 43815 h 227647"/>
              <a:gd name="connsiteX8" fmla="*/ 133350 w 133350"/>
              <a:gd name="connsiteY8" fmla="*/ 211455 h 227647"/>
              <a:gd name="connsiteX9" fmla="*/ 128588 w 133350"/>
              <a:gd name="connsiteY9" fmla="*/ 222885 h 227647"/>
              <a:gd name="connsiteX10" fmla="*/ 117157 w 133350"/>
              <a:gd name="connsiteY10" fmla="*/ 227648 h 227647"/>
              <a:gd name="connsiteX11" fmla="*/ 15240 w 133350"/>
              <a:gd name="connsiteY11" fmla="*/ 226695 h 227647"/>
              <a:gd name="connsiteX12" fmla="*/ 85725 w 133350"/>
              <a:gd name="connsiteY12" fmla="*/ 48578 h 227647"/>
              <a:gd name="connsiteX13" fmla="*/ 123825 w 133350"/>
              <a:gd name="connsiteY13" fmla="*/ 48578 h 227647"/>
              <a:gd name="connsiteX14" fmla="*/ 85725 w 133350"/>
              <a:gd name="connsiteY14" fmla="*/ 10478 h 227647"/>
              <a:gd name="connsiteX15" fmla="*/ 85725 w 133350"/>
              <a:gd name="connsiteY15" fmla="*/ 48578 h 227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350" h="227647">
                <a:moveTo>
                  <a:pt x="15240" y="226695"/>
                </a:moveTo>
                <a:cubicBezTo>
                  <a:pt x="10477" y="226695"/>
                  <a:pt x="7620" y="224790"/>
                  <a:pt x="3810" y="221933"/>
                </a:cubicBezTo>
                <a:cubicBezTo>
                  <a:pt x="1905" y="220028"/>
                  <a:pt x="0" y="216218"/>
                  <a:pt x="0" y="211455"/>
                </a:cubicBezTo>
                <a:lnTo>
                  <a:pt x="0" y="16193"/>
                </a:lnTo>
                <a:cubicBezTo>
                  <a:pt x="0" y="11430"/>
                  <a:pt x="1905" y="8573"/>
                  <a:pt x="4763" y="4763"/>
                </a:cubicBezTo>
                <a:cubicBezTo>
                  <a:pt x="7620" y="953"/>
                  <a:pt x="11430" y="0"/>
                  <a:pt x="16192" y="0"/>
                </a:cubicBezTo>
                <a:lnTo>
                  <a:pt x="91440" y="0"/>
                </a:lnTo>
                <a:lnTo>
                  <a:pt x="133350" y="43815"/>
                </a:lnTo>
                <a:lnTo>
                  <a:pt x="133350" y="211455"/>
                </a:lnTo>
                <a:cubicBezTo>
                  <a:pt x="133350" y="216218"/>
                  <a:pt x="131445" y="219075"/>
                  <a:pt x="128588" y="222885"/>
                </a:cubicBezTo>
                <a:cubicBezTo>
                  <a:pt x="125730" y="225743"/>
                  <a:pt x="121920" y="227648"/>
                  <a:pt x="117157" y="227648"/>
                </a:cubicBezTo>
                <a:cubicBezTo>
                  <a:pt x="118110" y="226695"/>
                  <a:pt x="15240" y="226695"/>
                  <a:pt x="15240" y="226695"/>
                </a:cubicBezTo>
                <a:close/>
                <a:moveTo>
                  <a:pt x="85725" y="48578"/>
                </a:moveTo>
                <a:lnTo>
                  <a:pt x="123825" y="48578"/>
                </a:lnTo>
                <a:lnTo>
                  <a:pt x="85725" y="10478"/>
                </a:lnTo>
                <a:lnTo>
                  <a:pt x="85725" y="48578"/>
                </a:lnTo>
                <a:close/>
              </a:path>
            </a:pathLst>
          </a:custGeom>
          <a:solidFill>
            <a:srgbClr val="3D6C9D">
              <a:alpha val="69804"/>
            </a:srgbClr>
          </a:solidFill>
          <a:ln w="9525" cap="flat">
            <a:noFill/>
            <a:prstDash val="solid"/>
            <a:miter/>
          </a:ln>
        </p:spPr>
        <p:txBody>
          <a:bodyPr rtlCol="0" anchor="ctr"/>
          <a:lstStyle/>
          <a:p>
            <a:endParaRPr lang="en-RO"/>
          </a:p>
        </p:txBody>
      </p:sp>
      <p:sp>
        <p:nvSpPr>
          <p:cNvPr id="32" name="Graphic 29">
            <a:extLst>
              <a:ext uri="{FF2B5EF4-FFF2-40B4-BE49-F238E27FC236}">
                <a16:creationId xmlns:a16="http://schemas.microsoft.com/office/drawing/2014/main" id="{7F9635AE-95EB-2D41-8576-B8FA3C3EA588}"/>
              </a:ext>
            </a:extLst>
          </p:cNvPr>
          <p:cNvSpPr>
            <a:spLocks noChangeAspect="1"/>
          </p:cNvSpPr>
          <p:nvPr/>
        </p:nvSpPr>
        <p:spPr>
          <a:xfrm>
            <a:off x="3303167" y="1541241"/>
            <a:ext cx="2520000" cy="4301991"/>
          </a:xfrm>
          <a:custGeom>
            <a:avLst/>
            <a:gdLst>
              <a:gd name="connsiteX0" fmla="*/ 15240 w 133350"/>
              <a:gd name="connsiteY0" fmla="*/ 226695 h 227647"/>
              <a:gd name="connsiteX1" fmla="*/ 3810 w 133350"/>
              <a:gd name="connsiteY1" fmla="*/ 221933 h 227647"/>
              <a:gd name="connsiteX2" fmla="*/ 0 w 133350"/>
              <a:gd name="connsiteY2" fmla="*/ 211455 h 227647"/>
              <a:gd name="connsiteX3" fmla="*/ 0 w 133350"/>
              <a:gd name="connsiteY3" fmla="*/ 16193 h 227647"/>
              <a:gd name="connsiteX4" fmla="*/ 4763 w 133350"/>
              <a:gd name="connsiteY4" fmla="*/ 4763 h 227647"/>
              <a:gd name="connsiteX5" fmla="*/ 16192 w 133350"/>
              <a:gd name="connsiteY5" fmla="*/ 0 h 227647"/>
              <a:gd name="connsiteX6" fmla="*/ 91440 w 133350"/>
              <a:gd name="connsiteY6" fmla="*/ 0 h 227647"/>
              <a:gd name="connsiteX7" fmla="*/ 133350 w 133350"/>
              <a:gd name="connsiteY7" fmla="*/ 43815 h 227647"/>
              <a:gd name="connsiteX8" fmla="*/ 133350 w 133350"/>
              <a:gd name="connsiteY8" fmla="*/ 211455 h 227647"/>
              <a:gd name="connsiteX9" fmla="*/ 128588 w 133350"/>
              <a:gd name="connsiteY9" fmla="*/ 222885 h 227647"/>
              <a:gd name="connsiteX10" fmla="*/ 117157 w 133350"/>
              <a:gd name="connsiteY10" fmla="*/ 227648 h 227647"/>
              <a:gd name="connsiteX11" fmla="*/ 15240 w 133350"/>
              <a:gd name="connsiteY11" fmla="*/ 226695 h 227647"/>
              <a:gd name="connsiteX12" fmla="*/ 85725 w 133350"/>
              <a:gd name="connsiteY12" fmla="*/ 48578 h 227647"/>
              <a:gd name="connsiteX13" fmla="*/ 123825 w 133350"/>
              <a:gd name="connsiteY13" fmla="*/ 48578 h 227647"/>
              <a:gd name="connsiteX14" fmla="*/ 85725 w 133350"/>
              <a:gd name="connsiteY14" fmla="*/ 10478 h 227647"/>
              <a:gd name="connsiteX15" fmla="*/ 85725 w 133350"/>
              <a:gd name="connsiteY15" fmla="*/ 48578 h 227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350" h="227647">
                <a:moveTo>
                  <a:pt x="15240" y="226695"/>
                </a:moveTo>
                <a:cubicBezTo>
                  <a:pt x="10477" y="226695"/>
                  <a:pt x="7620" y="224790"/>
                  <a:pt x="3810" y="221933"/>
                </a:cubicBezTo>
                <a:cubicBezTo>
                  <a:pt x="1905" y="220028"/>
                  <a:pt x="0" y="216218"/>
                  <a:pt x="0" y="211455"/>
                </a:cubicBezTo>
                <a:lnTo>
                  <a:pt x="0" y="16193"/>
                </a:lnTo>
                <a:cubicBezTo>
                  <a:pt x="0" y="11430"/>
                  <a:pt x="1905" y="8573"/>
                  <a:pt x="4763" y="4763"/>
                </a:cubicBezTo>
                <a:cubicBezTo>
                  <a:pt x="7620" y="953"/>
                  <a:pt x="11430" y="0"/>
                  <a:pt x="16192" y="0"/>
                </a:cubicBezTo>
                <a:lnTo>
                  <a:pt x="91440" y="0"/>
                </a:lnTo>
                <a:lnTo>
                  <a:pt x="133350" y="43815"/>
                </a:lnTo>
                <a:lnTo>
                  <a:pt x="133350" y="211455"/>
                </a:lnTo>
                <a:cubicBezTo>
                  <a:pt x="133350" y="216218"/>
                  <a:pt x="131445" y="219075"/>
                  <a:pt x="128588" y="222885"/>
                </a:cubicBezTo>
                <a:cubicBezTo>
                  <a:pt x="125730" y="225743"/>
                  <a:pt x="121920" y="227648"/>
                  <a:pt x="117157" y="227648"/>
                </a:cubicBezTo>
                <a:cubicBezTo>
                  <a:pt x="118110" y="226695"/>
                  <a:pt x="15240" y="226695"/>
                  <a:pt x="15240" y="226695"/>
                </a:cubicBezTo>
                <a:close/>
                <a:moveTo>
                  <a:pt x="85725" y="48578"/>
                </a:moveTo>
                <a:lnTo>
                  <a:pt x="123825" y="48578"/>
                </a:lnTo>
                <a:lnTo>
                  <a:pt x="85725" y="10478"/>
                </a:lnTo>
                <a:lnTo>
                  <a:pt x="85725" y="48578"/>
                </a:lnTo>
                <a:close/>
              </a:path>
            </a:pathLst>
          </a:custGeom>
          <a:solidFill>
            <a:srgbClr val="3D6C9D"/>
          </a:solidFill>
          <a:ln w="9525" cap="flat">
            <a:noFill/>
            <a:prstDash val="solid"/>
            <a:miter/>
          </a:ln>
        </p:spPr>
        <p:txBody>
          <a:bodyPr rtlCol="0" anchor="ctr"/>
          <a:lstStyle/>
          <a:p>
            <a:endParaRPr lang="en-RO"/>
          </a:p>
        </p:txBody>
      </p:sp>
      <p:sp>
        <p:nvSpPr>
          <p:cNvPr id="33" name="Graphic 29">
            <a:extLst>
              <a:ext uri="{FF2B5EF4-FFF2-40B4-BE49-F238E27FC236}">
                <a16:creationId xmlns:a16="http://schemas.microsoft.com/office/drawing/2014/main" id="{A16D7961-3362-9041-86D9-E3BD472C03CF}"/>
              </a:ext>
            </a:extLst>
          </p:cNvPr>
          <p:cNvSpPr>
            <a:spLocks noChangeAspect="1"/>
          </p:cNvSpPr>
          <p:nvPr/>
        </p:nvSpPr>
        <p:spPr>
          <a:xfrm>
            <a:off x="6155688" y="1541241"/>
            <a:ext cx="2520000" cy="4301991"/>
          </a:xfrm>
          <a:custGeom>
            <a:avLst/>
            <a:gdLst>
              <a:gd name="connsiteX0" fmla="*/ 15240 w 133350"/>
              <a:gd name="connsiteY0" fmla="*/ 226695 h 227647"/>
              <a:gd name="connsiteX1" fmla="*/ 3810 w 133350"/>
              <a:gd name="connsiteY1" fmla="*/ 221933 h 227647"/>
              <a:gd name="connsiteX2" fmla="*/ 0 w 133350"/>
              <a:gd name="connsiteY2" fmla="*/ 211455 h 227647"/>
              <a:gd name="connsiteX3" fmla="*/ 0 w 133350"/>
              <a:gd name="connsiteY3" fmla="*/ 16193 h 227647"/>
              <a:gd name="connsiteX4" fmla="*/ 4763 w 133350"/>
              <a:gd name="connsiteY4" fmla="*/ 4763 h 227647"/>
              <a:gd name="connsiteX5" fmla="*/ 16192 w 133350"/>
              <a:gd name="connsiteY5" fmla="*/ 0 h 227647"/>
              <a:gd name="connsiteX6" fmla="*/ 91440 w 133350"/>
              <a:gd name="connsiteY6" fmla="*/ 0 h 227647"/>
              <a:gd name="connsiteX7" fmla="*/ 133350 w 133350"/>
              <a:gd name="connsiteY7" fmla="*/ 43815 h 227647"/>
              <a:gd name="connsiteX8" fmla="*/ 133350 w 133350"/>
              <a:gd name="connsiteY8" fmla="*/ 211455 h 227647"/>
              <a:gd name="connsiteX9" fmla="*/ 128588 w 133350"/>
              <a:gd name="connsiteY9" fmla="*/ 222885 h 227647"/>
              <a:gd name="connsiteX10" fmla="*/ 117157 w 133350"/>
              <a:gd name="connsiteY10" fmla="*/ 227648 h 227647"/>
              <a:gd name="connsiteX11" fmla="*/ 15240 w 133350"/>
              <a:gd name="connsiteY11" fmla="*/ 226695 h 227647"/>
              <a:gd name="connsiteX12" fmla="*/ 85725 w 133350"/>
              <a:gd name="connsiteY12" fmla="*/ 48578 h 227647"/>
              <a:gd name="connsiteX13" fmla="*/ 123825 w 133350"/>
              <a:gd name="connsiteY13" fmla="*/ 48578 h 227647"/>
              <a:gd name="connsiteX14" fmla="*/ 85725 w 133350"/>
              <a:gd name="connsiteY14" fmla="*/ 10478 h 227647"/>
              <a:gd name="connsiteX15" fmla="*/ 85725 w 133350"/>
              <a:gd name="connsiteY15" fmla="*/ 48578 h 227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350" h="227647">
                <a:moveTo>
                  <a:pt x="15240" y="226695"/>
                </a:moveTo>
                <a:cubicBezTo>
                  <a:pt x="10477" y="226695"/>
                  <a:pt x="7620" y="224790"/>
                  <a:pt x="3810" y="221933"/>
                </a:cubicBezTo>
                <a:cubicBezTo>
                  <a:pt x="1905" y="220028"/>
                  <a:pt x="0" y="216218"/>
                  <a:pt x="0" y="211455"/>
                </a:cubicBezTo>
                <a:lnTo>
                  <a:pt x="0" y="16193"/>
                </a:lnTo>
                <a:cubicBezTo>
                  <a:pt x="0" y="11430"/>
                  <a:pt x="1905" y="8573"/>
                  <a:pt x="4763" y="4763"/>
                </a:cubicBezTo>
                <a:cubicBezTo>
                  <a:pt x="7620" y="953"/>
                  <a:pt x="11430" y="0"/>
                  <a:pt x="16192" y="0"/>
                </a:cubicBezTo>
                <a:lnTo>
                  <a:pt x="91440" y="0"/>
                </a:lnTo>
                <a:lnTo>
                  <a:pt x="133350" y="43815"/>
                </a:lnTo>
                <a:lnTo>
                  <a:pt x="133350" y="211455"/>
                </a:lnTo>
                <a:cubicBezTo>
                  <a:pt x="133350" y="216218"/>
                  <a:pt x="131445" y="219075"/>
                  <a:pt x="128588" y="222885"/>
                </a:cubicBezTo>
                <a:cubicBezTo>
                  <a:pt x="125730" y="225743"/>
                  <a:pt x="121920" y="227648"/>
                  <a:pt x="117157" y="227648"/>
                </a:cubicBezTo>
                <a:cubicBezTo>
                  <a:pt x="118110" y="226695"/>
                  <a:pt x="15240" y="226695"/>
                  <a:pt x="15240" y="226695"/>
                </a:cubicBezTo>
                <a:close/>
                <a:moveTo>
                  <a:pt x="85725" y="48578"/>
                </a:moveTo>
                <a:lnTo>
                  <a:pt x="123825" y="48578"/>
                </a:lnTo>
                <a:lnTo>
                  <a:pt x="85725" y="10478"/>
                </a:lnTo>
                <a:lnTo>
                  <a:pt x="85725" y="48578"/>
                </a:lnTo>
                <a:close/>
              </a:path>
            </a:pathLst>
          </a:custGeom>
          <a:solidFill>
            <a:srgbClr val="3D6C9D">
              <a:alpha val="40000"/>
            </a:srgbClr>
          </a:solidFill>
          <a:ln w="9525" cap="flat">
            <a:noFill/>
            <a:prstDash val="solid"/>
            <a:miter/>
          </a:ln>
        </p:spPr>
        <p:txBody>
          <a:bodyPr rtlCol="0" anchor="ctr"/>
          <a:lstStyle/>
          <a:p>
            <a:endParaRPr lang="en-RO"/>
          </a:p>
        </p:txBody>
      </p:sp>
      <p:sp>
        <p:nvSpPr>
          <p:cNvPr id="2" name="TextBox 1">
            <a:extLst>
              <a:ext uri="{FF2B5EF4-FFF2-40B4-BE49-F238E27FC236}">
                <a16:creationId xmlns:a16="http://schemas.microsoft.com/office/drawing/2014/main" id="{9F12C664-A87B-1543-B378-2C95437DDADA}"/>
              </a:ext>
            </a:extLst>
          </p:cNvPr>
          <p:cNvSpPr txBox="1"/>
          <p:nvPr/>
        </p:nvSpPr>
        <p:spPr>
          <a:xfrm>
            <a:off x="431800" y="379681"/>
            <a:ext cx="7410174" cy="492443"/>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Examples</a:t>
            </a:r>
            <a:endParaRPr lang="en-GB" sz="3200" b="1" spc="-50" dirty="0">
              <a:solidFill>
                <a:srgbClr val="3D6C9D"/>
              </a:solidFill>
              <a:latin typeface="Arial Black" panose="020B0604020202020204" pitchFamily="34" charset="0"/>
              <a:cs typeface="Arial Black" panose="020B0604020202020204" pitchFamily="34" charset="0"/>
            </a:endParaRPr>
          </a:p>
        </p:txBody>
      </p:sp>
      <p:sp>
        <p:nvSpPr>
          <p:cNvPr id="21" name="TextBox 20">
            <a:extLst>
              <a:ext uri="{FF2B5EF4-FFF2-40B4-BE49-F238E27FC236}">
                <a16:creationId xmlns:a16="http://schemas.microsoft.com/office/drawing/2014/main" id="{467101BC-9874-3147-BFAA-EA221644A6C1}"/>
              </a:ext>
            </a:extLst>
          </p:cNvPr>
          <p:cNvSpPr txBox="1"/>
          <p:nvPr/>
        </p:nvSpPr>
        <p:spPr>
          <a:xfrm>
            <a:off x="667820" y="2855439"/>
            <a:ext cx="2085654" cy="1723549"/>
          </a:xfrm>
          <a:prstGeom prst="rect">
            <a:avLst/>
          </a:prstGeom>
          <a:noFill/>
        </p:spPr>
        <p:txBody>
          <a:bodyPr wrap="square" lIns="0" tIns="0" rIns="0" bIns="0" rtlCol="0">
            <a:spAutoFit/>
          </a:bodyPr>
          <a:lstStyle/>
          <a:p>
            <a:r>
              <a:rPr lang="en-GB" dirty="0">
                <a:solidFill>
                  <a:schemeClr val="tx1"/>
                </a:solidFill>
              </a:rPr>
              <a:t>…a person presenting a generalized maculopapular rash and fever plus one of the following: cough or coryza… or conjunctivitis … [in Guji, Oromia, Ethiopia, in 2015]</a:t>
            </a:r>
          </a:p>
        </p:txBody>
      </p:sp>
      <p:sp>
        <p:nvSpPr>
          <p:cNvPr id="37" name="TextBox 36">
            <a:extLst>
              <a:ext uri="{FF2B5EF4-FFF2-40B4-BE49-F238E27FC236}">
                <a16:creationId xmlns:a16="http://schemas.microsoft.com/office/drawing/2014/main" id="{92A50A25-8E07-0046-9179-BB958DF1D265}"/>
              </a:ext>
            </a:extLst>
          </p:cNvPr>
          <p:cNvSpPr txBox="1"/>
          <p:nvPr/>
        </p:nvSpPr>
        <p:spPr>
          <a:xfrm>
            <a:off x="3539036" y="2855439"/>
            <a:ext cx="2085654" cy="1077218"/>
          </a:xfrm>
          <a:prstGeom prst="rect">
            <a:avLst/>
          </a:prstGeom>
          <a:noFill/>
        </p:spPr>
        <p:txBody>
          <a:bodyPr wrap="square" lIns="0" tIns="0" rIns="0" bIns="0" rtlCol="0">
            <a:spAutoFit/>
          </a:bodyPr>
          <a:lstStyle/>
          <a:p>
            <a:r>
              <a:rPr lang="en-GB" b="1" dirty="0">
                <a:solidFill>
                  <a:schemeClr val="bg1"/>
                </a:solidFill>
                <a:latin typeface="Arial" panose="020B0604020202020204" pitchFamily="34" charset="0"/>
                <a:cs typeface="Arial" panose="020B0604020202020204" pitchFamily="34" charset="0"/>
              </a:rPr>
              <a:t>…[probable case] </a:t>
            </a:r>
            <a:r>
              <a:rPr lang="en-GB" dirty="0">
                <a:solidFill>
                  <a:schemeClr val="bg1"/>
                </a:solidFill>
                <a:latin typeface="Arial" panose="020B0604020202020204" pitchFamily="34" charset="0"/>
                <a:cs typeface="Arial" panose="020B0604020202020204" pitchFamily="34" charset="0"/>
              </a:rPr>
              <a:t>diarrhea… or vomiting within 72 hours of eating at restaurant A on November 23</a:t>
            </a:r>
          </a:p>
        </p:txBody>
      </p:sp>
      <p:sp>
        <p:nvSpPr>
          <p:cNvPr id="38" name="TextBox 37">
            <a:extLst>
              <a:ext uri="{FF2B5EF4-FFF2-40B4-BE49-F238E27FC236}">
                <a16:creationId xmlns:a16="http://schemas.microsoft.com/office/drawing/2014/main" id="{35B8943A-E10D-9048-B546-9AC9E09CFCDF}"/>
              </a:ext>
            </a:extLst>
          </p:cNvPr>
          <p:cNvSpPr txBox="1"/>
          <p:nvPr/>
        </p:nvSpPr>
        <p:spPr>
          <a:xfrm>
            <a:off x="6391964" y="2855439"/>
            <a:ext cx="2003891" cy="1077218"/>
          </a:xfrm>
          <a:prstGeom prst="rect">
            <a:avLst/>
          </a:prstGeom>
          <a:noFill/>
        </p:spPr>
        <p:txBody>
          <a:bodyPr wrap="square" lIns="0" tIns="0" rIns="0" bIns="0" rtlCol="0">
            <a:spAutoFit/>
          </a:bodyPr>
          <a:lstStyle/>
          <a:p>
            <a:r>
              <a:rPr lang="en-GB" b="1" dirty="0">
                <a:solidFill>
                  <a:schemeClr val="tx1"/>
                </a:solidFill>
                <a:latin typeface="Arial" panose="020B0604020202020204" pitchFamily="34" charset="0"/>
                <a:cs typeface="Arial" panose="020B0604020202020204" pitchFamily="34" charset="0"/>
              </a:rPr>
              <a:t>…[confirmed case] </a:t>
            </a:r>
            <a:r>
              <a:rPr lang="en-GB" dirty="0">
                <a:solidFill>
                  <a:schemeClr val="tx1"/>
                </a:solidFill>
                <a:latin typeface="Arial" panose="020B0604020202020204" pitchFamily="34" charset="0"/>
                <a:cs typeface="Arial" panose="020B0604020202020204" pitchFamily="34" charset="0"/>
              </a:rPr>
              <a:t>probable case with norovirus RNA detected in a feces sample via… RT-PCR…</a:t>
            </a:r>
          </a:p>
        </p:txBody>
      </p:sp>
      <p:sp>
        <p:nvSpPr>
          <p:cNvPr id="12" name="Google Shape;140;p4">
            <a:extLst>
              <a:ext uri="{FF2B5EF4-FFF2-40B4-BE49-F238E27FC236}">
                <a16:creationId xmlns:a16="http://schemas.microsoft.com/office/drawing/2014/main" id="{4DD2A541-F42A-CE49-B1FE-3833F16BC1BE}"/>
              </a:ext>
            </a:extLst>
          </p:cNvPr>
          <p:cNvSpPr>
            <a:spLocks noChangeAspect="1"/>
          </p:cNvSpPr>
          <p:nvPr/>
        </p:nvSpPr>
        <p:spPr>
          <a:xfrm>
            <a:off x="667820" y="1825040"/>
            <a:ext cx="576000" cy="576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raphic 42">
            <a:extLst>
              <a:ext uri="{FF2B5EF4-FFF2-40B4-BE49-F238E27FC236}">
                <a16:creationId xmlns:a16="http://schemas.microsoft.com/office/drawing/2014/main" id="{476ACB44-C00B-2C41-9DC1-2ACC7F07C4C8}"/>
              </a:ext>
            </a:extLst>
          </p:cNvPr>
          <p:cNvSpPr>
            <a:spLocks noChangeAspect="1"/>
          </p:cNvSpPr>
          <p:nvPr/>
        </p:nvSpPr>
        <p:spPr>
          <a:xfrm>
            <a:off x="775820" y="1933040"/>
            <a:ext cx="360000" cy="360000"/>
          </a:xfrm>
          <a:custGeom>
            <a:avLst/>
            <a:gdLst>
              <a:gd name="connsiteX0" fmla="*/ 85725 w 171450"/>
              <a:gd name="connsiteY0" fmla="*/ 128221 h 171450"/>
              <a:gd name="connsiteX1" fmla="*/ 89901 w 171450"/>
              <a:gd name="connsiteY1" fmla="*/ 126536 h 171450"/>
              <a:gd name="connsiteX2" fmla="*/ 91586 w 171450"/>
              <a:gd name="connsiteY2" fmla="*/ 122360 h 171450"/>
              <a:gd name="connsiteX3" fmla="*/ 89901 w 171450"/>
              <a:gd name="connsiteY3" fmla="*/ 118183 h 171450"/>
              <a:gd name="connsiteX4" fmla="*/ 85725 w 171450"/>
              <a:gd name="connsiteY4" fmla="*/ 116498 h 171450"/>
              <a:gd name="connsiteX5" fmla="*/ 81549 w 171450"/>
              <a:gd name="connsiteY5" fmla="*/ 118183 h 171450"/>
              <a:gd name="connsiteX6" fmla="*/ 79864 w 171450"/>
              <a:gd name="connsiteY6" fmla="*/ 122360 h 171450"/>
              <a:gd name="connsiteX7" fmla="*/ 81549 w 171450"/>
              <a:gd name="connsiteY7" fmla="*/ 126536 h 171450"/>
              <a:gd name="connsiteX8" fmla="*/ 85725 w 171450"/>
              <a:gd name="connsiteY8" fmla="*/ 128221 h 171450"/>
              <a:gd name="connsiteX9" fmla="*/ 80963 w 171450"/>
              <a:gd name="connsiteY9" fmla="*/ 96715 h 171450"/>
              <a:gd name="connsiteX10" fmla="*/ 90488 w 171450"/>
              <a:gd name="connsiteY10" fmla="*/ 96715 h 171450"/>
              <a:gd name="connsiteX11" fmla="*/ 90488 w 171450"/>
              <a:gd name="connsiteY11" fmla="*/ 39565 h 171450"/>
              <a:gd name="connsiteX12" fmla="*/ 80963 w 171450"/>
              <a:gd name="connsiteY12" fmla="*/ 39565 h 171450"/>
              <a:gd name="connsiteX13" fmla="*/ 80963 w 171450"/>
              <a:gd name="connsiteY13" fmla="*/ 96715 h 171450"/>
              <a:gd name="connsiteX14" fmla="*/ 85757 w 171450"/>
              <a:gd name="connsiteY14" fmla="*/ 171450 h 171450"/>
              <a:gd name="connsiteX15" fmla="*/ 52322 w 171450"/>
              <a:gd name="connsiteY15" fmla="*/ 164702 h 171450"/>
              <a:gd name="connsiteX16" fmla="*/ 25089 w 171450"/>
              <a:gd name="connsiteY16" fmla="*/ 146385 h 171450"/>
              <a:gd name="connsiteX17" fmla="*/ 6755 w 171450"/>
              <a:gd name="connsiteY17" fmla="*/ 119177 h 171450"/>
              <a:gd name="connsiteX18" fmla="*/ 0 w 171450"/>
              <a:gd name="connsiteY18" fmla="*/ 85757 h 171450"/>
              <a:gd name="connsiteX19" fmla="*/ 6748 w 171450"/>
              <a:gd name="connsiteY19" fmla="*/ 52322 h 171450"/>
              <a:gd name="connsiteX20" fmla="*/ 25065 w 171450"/>
              <a:gd name="connsiteY20" fmla="*/ 25089 h 171450"/>
              <a:gd name="connsiteX21" fmla="*/ 52273 w 171450"/>
              <a:gd name="connsiteY21" fmla="*/ 6755 h 171450"/>
              <a:gd name="connsiteX22" fmla="*/ 85693 w 171450"/>
              <a:gd name="connsiteY22" fmla="*/ 0 h 171450"/>
              <a:gd name="connsiteX23" fmla="*/ 119128 w 171450"/>
              <a:gd name="connsiteY23" fmla="*/ 6748 h 171450"/>
              <a:gd name="connsiteX24" fmla="*/ 146361 w 171450"/>
              <a:gd name="connsiteY24" fmla="*/ 25065 h 171450"/>
              <a:gd name="connsiteX25" fmla="*/ 164695 w 171450"/>
              <a:gd name="connsiteY25" fmla="*/ 52273 h 171450"/>
              <a:gd name="connsiteX26" fmla="*/ 171450 w 171450"/>
              <a:gd name="connsiteY26" fmla="*/ 85693 h 171450"/>
              <a:gd name="connsiteX27" fmla="*/ 164702 w 171450"/>
              <a:gd name="connsiteY27" fmla="*/ 119128 h 171450"/>
              <a:gd name="connsiteX28" fmla="*/ 146385 w 171450"/>
              <a:gd name="connsiteY28" fmla="*/ 146361 h 171450"/>
              <a:gd name="connsiteX29" fmla="*/ 119177 w 171450"/>
              <a:gd name="connsiteY29" fmla="*/ 164695 h 171450"/>
              <a:gd name="connsiteX30" fmla="*/ 85757 w 171450"/>
              <a:gd name="connsiteY30" fmla="*/ 171450 h 171450"/>
              <a:gd name="connsiteX31" fmla="*/ 85725 w 171450"/>
              <a:gd name="connsiteY31" fmla="*/ 161925 h 171450"/>
              <a:gd name="connsiteX32" fmla="*/ 139779 w 171450"/>
              <a:gd name="connsiteY32" fmla="*/ 139779 h 171450"/>
              <a:gd name="connsiteX33" fmla="*/ 161925 w 171450"/>
              <a:gd name="connsiteY33" fmla="*/ 85725 h 171450"/>
              <a:gd name="connsiteX34" fmla="*/ 139779 w 171450"/>
              <a:gd name="connsiteY34" fmla="*/ 31671 h 171450"/>
              <a:gd name="connsiteX35" fmla="*/ 85725 w 171450"/>
              <a:gd name="connsiteY35" fmla="*/ 9525 h 171450"/>
              <a:gd name="connsiteX36" fmla="*/ 31671 w 171450"/>
              <a:gd name="connsiteY36" fmla="*/ 31671 h 171450"/>
              <a:gd name="connsiteX37" fmla="*/ 9525 w 171450"/>
              <a:gd name="connsiteY37" fmla="*/ 85725 h 171450"/>
              <a:gd name="connsiteX38" fmla="*/ 31671 w 171450"/>
              <a:gd name="connsiteY38" fmla="*/ 139779 h 171450"/>
              <a:gd name="connsiteX39" fmla="*/ 85725 w 171450"/>
              <a:gd name="connsiteY39" fmla="*/ 161925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71450" h="171450">
                <a:moveTo>
                  <a:pt x="85725" y="128221"/>
                </a:moveTo>
                <a:cubicBezTo>
                  <a:pt x="87386" y="128221"/>
                  <a:pt x="88778" y="127660"/>
                  <a:pt x="89901" y="126536"/>
                </a:cubicBezTo>
                <a:cubicBezTo>
                  <a:pt x="91025" y="125413"/>
                  <a:pt x="91586" y="124020"/>
                  <a:pt x="91586" y="122360"/>
                </a:cubicBezTo>
                <a:cubicBezTo>
                  <a:pt x="91586" y="120699"/>
                  <a:pt x="91025" y="119307"/>
                  <a:pt x="89901" y="118183"/>
                </a:cubicBezTo>
                <a:cubicBezTo>
                  <a:pt x="88778" y="117060"/>
                  <a:pt x="87386" y="116498"/>
                  <a:pt x="85725" y="116498"/>
                </a:cubicBezTo>
                <a:cubicBezTo>
                  <a:pt x="84064" y="116498"/>
                  <a:pt x="82672" y="117060"/>
                  <a:pt x="81549" y="118183"/>
                </a:cubicBezTo>
                <a:cubicBezTo>
                  <a:pt x="80425" y="119307"/>
                  <a:pt x="79864" y="120699"/>
                  <a:pt x="79864" y="122360"/>
                </a:cubicBezTo>
                <a:cubicBezTo>
                  <a:pt x="79864" y="124020"/>
                  <a:pt x="80425" y="125413"/>
                  <a:pt x="81549" y="126536"/>
                </a:cubicBezTo>
                <a:cubicBezTo>
                  <a:pt x="82672" y="127660"/>
                  <a:pt x="84064" y="128221"/>
                  <a:pt x="85725" y="128221"/>
                </a:cubicBezTo>
                <a:close/>
                <a:moveTo>
                  <a:pt x="80963" y="96715"/>
                </a:moveTo>
                <a:lnTo>
                  <a:pt x="90488" y="96715"/>
                </a:lnTo>
                <a:lnTo>
                  <a:pt x="90488" y="39565"/>
                </a:lnTo>
                <a:lnTo>
                  <a:pt x="80963" y="39565"/>
                </a:lnTo>
                <a:lnTo>
                  <a:pt x="80963" y="96715"/>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moveTo>
                  <a:pt x="85725" y="161925"/>
                </a:moveTo>
                <a:cubicBezTo>
                  <a:pt x="106997" y="161925"/>
                  <a:pt x="125016" y="154543"/>
                  <a:pt x="139779" y="139779"/>
                </a:cubicBezTo>
                <a:cubicBezTo>
                  <a:pt x="154543" y="125016"/>
                  <a:pt x="161925" y="106998"/>
                  <a:pt x="161925" y="85725"/>
                </a:cubicBezTo>
                <a:cubicBezTo>
                  <a:pt x="161925" y="64453"/>
                  <a:pt x="154543" y="46434"/>
                  <a:pt x="139779" y="31671"/>
                </a:cubicBezTo>
                <a:cubicBezTo>
                  <a:pt x="125016" y="16907"/>
                  <a:pt x="106997" y="9525"/>
                  <a:pt x="85725" y="9525"/>
                </a:cubicBezTo>
                <a:cubicBezTo>
                  <a:pt x="64452" y="9525"/>
                  <a:pt x="46434" y="16907"/>
                  <a:pt x="31671" y="31671"/>
                </a:cubicBezTo>
                <a:cubicBezTo>
                  <a:pt x="16907" y="46434"/>
                  <a:pt x="9525" y="64453"/>
                  <a:pt x="9525" y="85725"/>
                </a:cubicBezTo>
                <a:cubicBezTo>
                  <a:pt x="9525" y="106998"/>
                  <a:pt x="16907" y="125016"/>
                  <a:pt x="31671" y="139779"/>
                </a:cubicBezTo>
                <a:cubicBezTo>
                  <a:pt x="46434" y="154543"/>
                  <a:pt x="64452" y="161925"/>
                  <a:pt x="85725" y="161925"/>
                </a:cubicBezTo>
                <a:close/>
              </a:path>
            </a:pathLst>
          </a:custGeom>
          <a:solidFill>
            <a:srgbClr val="FFFFFF"/>
          </a:solidFill>
          <a:ln w="238" cap="flat">
            <a:noFill/>
            <a:prstDash val="solid"/>
            <a:miter/>
          </a:ln>
        </p:spPr>
        <p:txBody>
          <a:bodyPr rtlCol="0" anchor="ctr"/>
          <a:lstStyle/>
          <a:p>
            <a:endParaRPr lang="en-RO"/>
          </a:p>
        </p:txBody>
      </p:sp>
      <p:sp>
        <p:nvSpPr>
          <p:cNvPr id="13" name="Google Shape;140;p4">
            <a:extLst>
              <a:ext uri="{FF2B5EF4-FFF2-40B4-BE49-F238E27FC236}">
                <a16:creationId xmlns:a16="http://schemas.microsoft.com/office/drawing/2014/main" id="{CB540FA2-5CE1-6D49-BAA8-9C22E6056454}"/>
              </a:ext>
            </a:extLst>
          </p:cNvPr>
          <p:cNvSpPr>
            <a:spLocks noChangeAspect="1"/>
          </p:cNvSpPr>
          <p:nvPr/>
        </p:nvSpPr>
        <p:spPr>
          <a:xfrm>
            <a:off x="3546060" y="1825040"/>
            <a:ext cx="576000" cy="576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raphic 45">
            <a:extLst>
              <a:ext uri="{FF2B5EF4-FFF2-40B4-BE49-F238E27FC236}">
                <a16:creationId xmlns:a16="http://schemas.microsoft.com/office/drawing/2014/main" id="{B2C34844-1DAF-B74D-99F3-4AE9174BBE0C}"/>
              </a:ext>
            </a:extLst>
          </p:cNvPr>
          <p:cNvSpPr>
            <a:spLocks noChangeAspect="1"/>
          </p:cNvSpPr>
          <p:nvPr/>
        </p:nvSpPr>
        <p:spPr>
          <a:xfrm>
            <a:off x="3654060" y="1933040"/>
            <a:ext cx="360000" cy="360000"/>
          </a:xfrm>
          <a:custGeom>
            <a:avLst/>
            <a:gdLst>
              <a:gd name="connsiteX0" fmla="*/ 38079 w 171450"/>
              <a:gd name="connsiteY0" fmla="*/ 95250 h 171450"/>
              <a:gd name="connsiteX1" fmla="*/ 44832 w 171450"/>
              <a:gd name="connsiteY1" fmla="*/ 92478 h 171450"/>
              <a:gd name="connsiteX2" fmla="*/ 47625 w 171450"/>
              <a:gd name="connsiteY2" fmla="*/ 85746 h 171450"/>
              <a:gd name="connsiteX3" fmla="*/ 44853 w 171450"/>
              <a:gd name="connsiteY3" fmla="*/ 78993 h 171450"/>
              <a:gd name="connsiteX4" fmla="*/ 38121 w 171450"/>
              <a:gd name="connsiteY4" fmla="*/ 76200 h 171450"/>
              <a:gd name="connsiteX5" fmla="*/ 31368 w 171450"/>
              <a:gd name="connsiteY5" fmla="*/ 78972 h 171450"/>
              <a:gd name="connsiteX6" fmla="*/ 28575 w 171450"/>
              <a:gd name="connsiteY6" fmla="*/ 85704 h 171450"/>
              <a:gd name="connsiteX7" fmla="*/ 31347 w 171450"/>
              <a:gd name="connsiteY7" fmla="*/ 92457 h 171450"/>
              <a:gd name="connsiteX8" fmla="*/ 38079 w 171450"/>
              <a:gd name="connsiteY8" fmla="*/ 95250 h 171450"/>
              <a:gd name="connsiteX9" fmla="*/ 85704 w 171450"/>
              <a:gd name="connsiteY9" fmla="*/ 95250 h 171450"/>
              <a:gd name="connsiteX10" fmla="*/ 92457 w 171450"/>
              <a:gd name="connsiteY10" fmla="*/ 92478 h 171450"/>
              <a:gd name="connsiteX11" fmla="*/ 95250 w 171450"/>
              <a:gd name="connsiteY11" fmla="*/ 85746 h 171450"/>
              <a:gd name="connsiteX12" fmla="*/ 92478 w 171450"/>
              <a:gd name="connsiteY12" fmla="*/ 78993 h 171450"/>
              <a:gd name="connsiteX13" fmla="*/ 85746 w 171450"/>
              <a:gd name="connsiteY13" fmla="*/ 76200 h 171450"/>
              <a:gd name="connsiteX14" fmla="*/ 78993 w 171450"/>
              <a:gd name="connsiteY14" fmla="*/ 78972 h 171450"/>
              <a:gd name="connsiteX15" fmla="*/ 76200 w 171450"/>
              <a:gd name="connsiteY15" fmla="*/ 85704 h 171450"/>
              <a:gd name="connsiteX16" fmla="*/ 78972 w 171450"/>
              <a:gd name="connsiteY16" fmla="*/ 92457 h 171450"/>
              <a:gd name="connsiteX17" fmla="*/ 85704 w 171450"/>
              <a:gd name="connsiteY17" fmla="*/ 95250 h 171450"/>
              <a:gd name="connsiteX18" fmla="*/ 133328 w 171450"/>
              <a:gd name="connsiteY18" fmla="*/ 95250 h 171450"/>
              <a:gd name="connsiteX19" fmla="*/ 140082 w 171450"/>
              <a:gd name="connsiteY19" fmla="*/ 92478 h 171450"/>
              <a:gd name="connsiteX20" fmla="*/ 142875 w 171450"/>
              <a:gd name="connsiteY20" fmla="*/ 85746 h 171450"/>
              <a:gd name="connsiteX21" fmla="*/ 140103 w 171450"/>
              <a:gd name="connsiteY21" fmla="*/ 78993 h 171450"/>
              <a:gd name="connsiteX22" fmla="*/ 133372 w 171450"/>
              <a:gd name="connsiteY22" fmla="*/ 76200 h 171450"/>
              <a:gd name="connsiteX23" fmla="*/ 126618 w 171450"/>
              <a:gd name="connsiteY23" fmla="*/ 78972 h 171450"/>
              <a:gd name="connsiteX24" fmla="*/ 123825 w 171450"/>
              <a:gd name="connsiteY24" fmla="*/ 85704 h 171450"/>
              <a:gd name="connsiteX25" fmla="*/ 126597 w 171450"/>
              <a:gd name="connsiteY25" fmla="*/ 92457 h 171450"/>
              <a:gd name="connsiteX26" fmla="*/ 133328 w 171450"/>
              <a:gd name="connsiteY26" fmla="*/ 95250 h 171450"/>
              <a:gd name="connsiteX27" fmla="*/ 85757 w 171450"/>
              <a:gd name="connsiteY27" fmla="*/ 171450 h 171450"/>
              <a:gd name="connsiteX28" fmla="*/ 52322 w 171450"/>
              <a:gd name="connsiteY28" fmla="*/ 164702 h 171450"/>
              <a:gd name="connsiteX29" fmla="*/ 25089 w 171450"/>
              <a:gd name="connsiteY29" fmla="*/ 146385 h 171450"/>
              <a:gd name="connsiteX30" fmla="*/ 6755 w 171450"/>
              <a:gd name="connsiteY30" fmla="*/ 119177 h 171450"/>
              <a:gd name="connsiteX31" fmla="*/ 0 w 171450"/>
              <a:gd name="connsiteY31" fmla="*/ 85757 h 171450"/>
              <a:gd name="connsiteX32" fmla="*/ 6748 w 171450"/>
              <a:gd name="connsiteY32" fmla="*/ 52322 h 171450"/>
              <a:gd name="connsiteX33" fmla="*/ 25065 w 171450"/>
              <a:gd name="connsiteY33" fmla="*/ 25089 h 171450"/>
              <a:gd name="connsiteX34" fmla="*/ 52273 w 171450"/>
              <a:gd name="connsiteY34" fmla="*/ 6755 h 171450"/>
              <a:gd name="connsiteX35" fmla="*/ 85693 w 171450"/>
              <a:gd name="connsiteY35" fmla="*/ 0 h 171450"/>
              <a:gd name="connsiteX36" fmla="*/ 119128 w 171450"/>
              <a:gd name="connsiteY36" fmla="*/ 6748 h 171450"/>
              <a:gd name="connsiteX37" fmla="*/ 146361 w 171450"/>
              <a:gd name="connsiteY37" fmla="*/ 25065 h 171450"/>
              <a:gd name="connsiteX38" fmla="*/ 164695 w 171450"/>
              <a:gd name="connsiteY38" fmla="*/ 52273 h 171450"/>
              <a:gd name="connsiteX39" fmla="*/ 171450 w 171450"/>
              <a:gd name="connsiteY39" fmla="*/ 85693 h 171450"/>
              <a:gd name="connsiteX40" fmla="*/ 164702 w 171450"/>
              <a:gd name="connsiteY40" fmla="*/ 119128 h 171450"/>
              <a:gd name="connsiteX41" fmla="*/ 146385 w 171450"/>
              <a:gd name="connsiteY41" fmla="*/ 146361 h 171450"/>
              <a:gd name="connsiteX42" fmla="*/ 119177 w 171450"/>
              <a:gd name="connsiteY42" fmla="*/ 164695 h 171450"/>
              <a:gd name="connsiteX43" fmla="*/ 85757 w 171450"/>
              <a:gd name="connsiteY43" fmla="*/ 171450 h 171450"/>
              <a:gd name="connsiteX44" fmla="*/ 85725 w 171450"/>
              <a:gd name="connsiteY44" fmla="*/ 161925 h 171450"/>
              <a:gd name="connsiteX45" fmla="*/ 139779 w 171450"/>
              <a:gd name="connsiteY45" fmla="*/ 139779 h 171450"/>
              <a:gd name="connsiteX46" fmla="*/ 161925 w 171450"/>
              <a:gd name="connsiteY46" fmla="*/ 85725 h 171450"/>
              <a:gd name="connsiteX47" fmla="*/ 139779 w 171450"/>
              <a:gd name="connsiteY47" fmla="*/ 31671 h 171450"/>
              <a:gd name="connsiteX48" fmla="*/ 85725 w 171450"/>
              <a:gd name="connsiteY48" fmla="*/ 9525 h 171450"/>
              <a:gd name="connsiteX49" fmla="*/ 31671 w 171450"/>
              <a:gd name="connsiteY49" fmla="*/ 31671 h 171450"/>
              <a:gd name="connsiteX50" fmla="*/ 9525 w 171450"/>
              <a:gd name="connsiteY50" fmla="*/ 85725 h 171450"/>
              <a:gd name="connsiteX51" fmla="*/ 31671 w 171450"/>
              <a:gd name="connsiteY51" fmla="*/ 139779 h 171450"/>
              <a:gd name="connsiteX52" fmla="*/ 85725 w 171450"/>
              <a:gd name="connsiteY52" fmla="*/ 161925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71450" h="171450">
                <a:moveTo>
                  <a:pt x="38079" y="95250"/>
                </a:moveTo>
                <a:cubicBezTo>
                  <a:pt x="40718" y="95250"/>
                  <a:pt x="42969" y="94326"/>
                  <a:pt x="44832" y="92478"/>
                </a:cubicBezTo>
                <a:cubicBezTo>
                  <a:pt x="46694" y="90630"/>
                  <a:pt x="47625" y="88386"/>
                  <a:pt x="47625" y="85746"/>
                </a:cubicBezTo>
                <a:cubicBezTo>
                  <a:pt x="47625" y="83107"/>
                  <a:pt x="46701" y="80856"/>
                  <a:pt x="44853" y="78993"/>
                </a:cubicBezTo>
                <a:cubicBezTo>
                  <a:pt x="43005" y="77131"/>
                  <a:pt x="40761" y="76200"/>
                  <a:pt x="38121" y="76200"/>
                </a:cubicBezTo>
                <a:cubicBezTo>
                  <a:pt x="35482" y="76200"/>
                  <a:pt x="33231" y="77124"/>
                  <a:pt x="31368" y="78972"/>
                </a:cubicBezTo>
                <a:cubicBezTo>
                  <a:pt x="29506" y="80820"/>
                  <a:pt x="28575" y="83064"/>
                  <a:pt x="28575" y="85704"/>
                </a:cubicBezTo>
                <a:cubicBezTo>
                  <a:pt x="28575" y="88343"/>
                  <a:pt x="29499" y="90594"/>
                  <a:pt x="31347" y="92457"/>
                </a:cubicBezTo>
                <a:cubicBezTo>
                  <a:pt x="33195" y="94319"/>
                  <a:pt x="35439" y="95250"/>
                  <a:pt x="38079" y="95250"/>
                </a:cubicBezTo>
                <a:close/>
                <a:moveTo>
                  <a:pt x="85704" y="95250"/>
                </a:moveTo>
                <a:cubicBezTo>
                  <a:pt x="88343" y="95250"/>
                  <a:pt x="90594" y="94326"/>
                  <a:pt x="92457" y="92478"/>
                </a:cubicBezTo>
                <a:cubicBezTo>
                  <a:pt x="94319" y="90630"/>
                  <a:pt x="95250" y="88386"/>
                  <a:pt x="95250" y="85746"/>
                </a:cubicBezTo>
                <a:cubicBezTo>
                  <a:pt x="95250" y="83107"/>
                  <a:pt x="94326" y="80856"/>
                  <a:pt x="92478" y="78993"/>
                </a:cubicBezTo>
                <a:cubicBezTo>
                  <a:pt x="90630" y="77131"/>
                  <a:pt x="88386" y="76200"/>
                  <a:pt x="85746" y="76200"/>
                </a:cubicBezTo>
                <a:cubicBezTo>
                  <a:pt x="83107" y="76200"/>
                  <a:pt x="80856" y="77124"/>
                  <a:pt x="78993" y="78972"/>
                </a:cubicBezTo>
                <a:cubicBezTo>
                  <a:pt x="77131" y="80820"/>
                  <a:pt x="76200" y="83064"/>
                  <a:pt x="76200" y="85704"/>
                </a:cubicBezTo>
                <a:cubicBezTo>
                  <a:pt x="76200" y="88343"/>
                  <a:pt x="77124" y="90594"/>
                  <a:pt x="78972" y="92457"/>
                </a:cubicBezTo>
                <a:cubicBezTo>
                  <a:pt x="80820" y="94319"/>
                  <a:pt x="83064" y="95250"/>
                  <a:pt x="85704" y="95250"/>
                </a:cubicBezTo>
                <a:close/>
                <a:moveTo>
                  <a:pt x="133328" y="95250"/>
                </a:moveTo>
                <a:cubicBezTo>
                  <a:pt x="135968" y="95250"/>
                  <a:pt x="138219" y="94326"/>
                  <a:pt x="140082" y="92478"/>
                </a:cubicBezTo>
                <a:cubicBezTo>
                  <a:pt x="141944" y="90630"/>
                  <a:pt x="142875" y="88386"/>
                  <a:pt x="142875" y="85746"/>
                </a:cubicBezTo>
                <a:cubicBezTo>
                  <a:pt x="142875" y="83107"/>
                  <a:pt x="141951" y="80856"/>
                  <a:pt x="140103" y="78993"/>
                </a:cubicBezTo>
                <a:cubicBezTo>
                  <a:pt x="138255" y="77131"/>
                  <a:pt x="136011" y="76200"/>
                  <a:pt x="133372" y="76200"/>
                </a:cubicBezTo>
                <a:cubicBezTo>
                  <a:pt x="130732" y="76200"/>
                  <a:pt x="128481" y="77124"/>
                  <a:pt x="126618" y="78972"/>
                </a:cubicBezTo>
                <a:cubicBezTo>
                  <a:pt x="124756" y="80820"/>
                  <a:pt x="123825" y="83064"/>
                  <a:pt x="123825" y="85704"/>
                </a:cubicBezTo>
                <a:cubicBezTo>
                  <a:pt x="123825" y="88343"/>
                  <a:pt x="124749" y="90594"/>
                  <a:pt x="126597" y="92457"/>
                </a:cubicBezTo>
                <a:cubicBezTo>
                  <a:pt x="128445" y="94319"/>
                  <a:pt x="130689" y="95250"/>
                  <a:pt x="133328" y="95250"/>
                </a:cubicBez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moveTo>
                  <a:pt x="85725" y="161925"/>
                </a:moveTo>
                <a:cubicBezTo>
                  <a:pt x="106997" y="161925"/>
                  <a:pt x="125016" y="154543"/>
                  <a:pt x="139779" y="139779"/>
                </a:cubicBezTo>
                <a:cubicBezTo>
                  <a:pt x="154543" y="125016"/>
                  <a:pt x="161925" y="106998"/>
                  <a:pt x="161925" y="85725"/>
                </a:cubicBezTo>
                <a:cubicBezTo>
                  <a:pt x="161925" y="64453"/>
                  <a:pt x="154543" y="46434"/>
                  <a:pt x="139779" y="31671"/>
                </a:cubicBezTo>
                <a:cubicBezTo>
                  <a:pt x="125016" y="16907"/>
                  <a:pt x="106997" y="9525"/>
                  <a:pt x="85725" y="9525"/>
                </a:cubicBezTo>
                <a:cubicBezTo>
                  <a:pt x="64452" y="9525"/>
                  <a:pt x="46434" y="16907"/>
                  <a:pt x="31671" y="31671"/>
                </a:cubicBezTo>
                <a:cubicBezTo>
                  <a:pt x="16907" y="46434"/>
                  <a:pt x="9525" y="64453"/>
                  <a:pt x="9525" y="85725"/>
                </a:cubicBezTo>
                <a:cubicBezTo>
                  <a:pt x="9525" y="106998"/>
                  <a:pt x="16907" y="125016"/>
                  <a:pt x="31671" y="139779"/>
                </a:cubicBezTo>
                <a:cubicBezTo>
                  <a:pt x="46434" y="154543"/>
                  <a:pt x="64452" y="161925"/>
                  <a:pt x="85725" y="161925"/>
                </a:cubicBezTo>
                <a:close/>
              </a:path>
            </a:pathLst>
          </a:custGeom>
          <a:solidFill>
            <a:srgbClr val="FFFFFF"/>
          </a:solidFill>
          <a:ln w="238" cap="flat">
            <a:noFill/>
            <a:prstDash val="solid"/>
            <a:miter/>
          </a:ln>
        </p:spPr>
        <p:txBody>
          <a:bodyPr rtlCol="0" anchor="ctr"/>
          <a:lstStyle/>
          <a:p>
            <a:endParaRPr lang="en-RO"/>
          </a:p>
        </p:txBody>
      </p:sp>
      <p:sp>
        <p:nvSpPr>
          <p:cNvPr id="17" name="Google Shape;140;p4">
            <a:extLst>
              <a:ext uri="{FF2B5EF4-FFF2-40B4-BE49-F238E27FC236}">
                <a16:creationId xmlns:a16="http://schemas.microsoft.com/office/drawing/2014/main" id="{35E98009-8884-A843-8C28-BE4183B7FA65}"/>
              </a:ext>
            </a:extLst>
          </p:cNvPr>
          <p:cNvSpPr>
            <a:spLocks noChangeAspect="1"/>
          </p:cNvSpPr>
          <p:nvPr/>
        </p:nvSpPr>
        <p:spPr>
          <a:xfrm>
            <a:off x="6390860" y="1825040"/>
            <a:ext cx="576000" cy="576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raphic 39">
            <a:extLst>
              <a:ext uri="{FF2B5EF4-FFF2-40B4-BE49-F238E27FC236}">
                <a16:creationId xmlns:a16="http://schemas.microsoft.com/office/drawing/2014/main" id="{BC4A3B3F-190C-7640-8DE4-380FF2F91781}"/>
              </a:ext>
            </a:extLst>
          </p:cNvPr>
          <p:cNvSpPr>
            <a:spLocks noChangeAspect="1"/>
          </p:cNvSpPr>
          <p:nvPr/>
        </p:nvSpPr>
        <p:spPr>
          <a:xfrm>
            <a:off x="6498860" y="1933040"/>
            <a:ext cx="360000" cy="360000"/>
          </a:xfrm>
          <a:custGeom>
            <a:avLst/>
            <a:gdLst>
              <a:gd name="connsiteX0" fmla="*/ 72024 w 171450"/>
              <a:gd name="connsiteY0" fmla="*/ 122946 h 171450"/>
              <a:gd name="connsiteX1" fmla="*/ 132947 w 171450"/>
              <a:gd name="connsiteY1" fmla="*/ 62023 h 171450"/>
              <a:gd name="connsiteX2" fmla="*/ 126206 w 171450"/>
              <a:gd name="connsiteY2" fmla="*/ 55282 h 171450"/>
              <a:gd name="connsiteX3" fmla="*/ 72024 w 171450"/>
              <a:gd name="connsiteY3" fmla="*/ 109464 h 171450"/>
              <a:gd name="connsiteX4" fmla="*/ 44878 w 171450"/>
              <a:gd name="connsiteY4" fmla="*/ 82318 h 171450"/>
              <a:gd name="connsiteX5" fmla="*/ 38137 w 171450"/>
              <a:gd name="connsiteY5" fmla="*/ 89059 h 171450"/>
              <a:gd name="connsiteX6" fmla="*/ 72024 w 171450"/>
              <a:gd name="connsiteY6" fmla="*/ 122946 h 171450"/>
              <a:gd name="connsiteX7" fmla="*/ 85757 w 171450"/>
              <a:gd name="connsiteY7" fmla="*/ 171450 h 171450"/>
              <a:gd name="connsiteX8" fmla="*/ 52322 w 171450"/>
              <a:gd name="connsiteY8" fmla="*/ 164702 h 171450"/>
              <a:gd name="connsiteX9" fmla="*/ 25089 w 171450"/>
              <a:gd name="connsiteY9" fmla="*/ 146385 h 171450"/>
              <a:gd name="connsiteX10" fmla="*/ 6755 w 171450"/>
              <a:gd name="connsiteY10" fmla="*/ 119177 h 171450"/>
              <a:gd name="connsiteX11" fmla="*/ 0 w 171450"/>
              <a:gd name="connsiteY11" fmla="*/ 85757 h 171450"/>
              <a:gd name="connsiteX12" fmla="*/ 6748 w 171450"/>
              <a:gd name="connsiteY12" fmla="*/ 52322 h 171450"/>
              <a:gd name="connsiteX13" fmla="*/ 25065 w 171450"/>
              <a:gd name="connsiteY13" fmla="*/ 25089 h 171450"/>
              <a:gd name="connsiteX14" fmla="*/ 52273 w 171450"/>
              <a:gd name="connsiteY14" fmla="*/ 6755 h 171450"/>
              <a:gd name="connsiteX15" fmla="*/ 85693 w 171450"/>
              <a:gd name="connsiteY15" fmla="*/ 0 h 171450"/>
              <a:gd name="connsiteX16" fmla="*/ 119128 w 171450"/>
              <a:gd name="connsiteY16" fmla="*/ 6748 h 171450"/>
              <a:gd name="connsiteX17" fmla="*/ 146361 w 171450"/>
              <a:gd name="connsiteY17" fmla="*/ 25065 h 171450"/>
              <a:gd name="connsiteX18" fmla="*/ 164695 w 171450"/>
              <a:gd name="connsiteY18" fmla="*/ 52273 h 171450"/>
              <a:gd name="connsiteX19" fmla="*/ 171450 w 171450"/>
              <a:gd name="connsiteY19" fmla="*/ 85693 h 171450"/>
              <a:gd name="connsiteX20" fmla="*/ 164702 w 171450"/>
              <a:gd name="connsiteY20" fmla="*/ 119128 h 171450"/>
              <a:gd name="connsiteX21" fmla="*/ 146385 w 171450"/>
              <a:gd name="connsiteY21" fmla="*/ 146361 h 171450"/>
              <a:gd name="connsiteX22" fmla="*/ 119177 w 171450"/>
              <a:gd name="connsiteY22" fmla="*/ 164695 h 171450"/>
              <a:gd name="connsiteX23" fmla="*/ 85757 w 171450"/>
              <a:gd name="connsiteY23" fmla="*/ 171450 h 171450"/>
              <a:gd name="connsiteX24" fmla="*/ 85725 w 171450"/>
              <a:gd name="connsiteY24" fmla="*/ 161925 h 171450"/>
              <a:gd name="connsiteX25" fmla="*/ 139779 w 171450"/>
              <a:gd name="connsiteY25" fmla="*/ 139779 h 171450"/>
              <a:gd name="connsiteX26" fmla="*/ 161925 w 171450"/>
              <a:gd name="connsiteY26" fmla="*/ 85725 h 171450"/>
              <a:gd name="connsiteX27" fmla="*/ 139779 w 171450"/>
              <a:gd name="connsiteY27" fmla="*/ 31671 h 171450"/>
              <a:gd name="connsiteX28" fmla="*/ 85725 w 171450"/>
              <a:gd name="connsiteY28" fmla="*/ 9525 h 171450"/>
              <a:gd name="connsiteX29" fmla="*/ 31671 w 171450"/>
              <a:gd name="connsiteY29" fmla="*/ 31671 h 171450"/>
              <a:gd name="connsiteX30" fmla="*/ 9525 w 171450"/>
              <a:gd name="connsiteY30" fmla="*/ 85725 h 171450"/>
              <a:gd name="connsiteX31" fmla="*/ 31671 w 171450"/>
              <a:gd name="connsiteY31" fmla="*/ 139779 h 171450"/>
              <a:gd name="connsiteX32" fmla="*/ 85725 w 171450"/>
              <a:gd name="connsiteY32" fmla="*/ 161925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1450" h="171450">
                <a:moveTo>
                  <a:pt x="72024" y="122946"/>
                </a:moveTo>
                <a:lnTo>
                  <a:pt x="132947" y="62023"/>
                </a:lnTo>
                <a:lnTo>
                  <a:pt x="126206" y="55282"/>
                </a:lnTo>
                <a:lnTo>
                  <a:pt x="72024" y="109464"/>
                </a:lnTo>
                <a:lnTo>
                  <a:pt x="44878" y="82318"/>
                </a:lnTo>
                <a:lnTo>
                  <a:pt x="38137" y="89059"/>
                </a:lnTo>
                <a:lnTo>
                  <a:pt x="72024" y="122946"/>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moveTo>
                  <a:pt x="85725" y="161925"/>
                </a:moveTo>
                <a:cubicBezTo>
                  <a:pt x="106997" y="161925"/>
                  <a:pt x="125016" y="154543"/>
                  <a:pt x="139779" y="139779"/>
                </a:cubicBezTo>
                <a:cubicBezTo>
                  <a:pt x="154543" y="125016"/>
                  <a:pt x="161925" y="106998"/>
                  <a:pt x="161925" y="85725"/>
                </a:cubicBezTo>
                <a:cubicBezTo>
                  <a:pt x="161925" y="64453"/>
                  <a:pt x="154543" y="46434"/>
                  <a:pt x="139779" y="31671"/>
                </a:cubicBezTo>
                <a:cubicBezTo>
                  <a:pt x="125016" y="16907"/>
                  <a:pt x="106997" y="9525"/>
                  <a:pt x="85725" y="9525"/>
                </a:cubicBezTo>
                <a:cubicBezTo>
                  <a:pt x="64452" y="9525"/>
                  <a:pt x="46434" y="16907"/>
                  <a:pt x="31671" y="31671"/>
                </a:cubicBezTo>
                <a:cubicBezTo>
                  <a:pt x="16907" y="46434"/>
                  <a:pt x="9525" y="64453"/>
                  <a:pt x="9525" y="85725"/>
                </a:cubicBezTo>
                <a:cubicBezTo>
                  <a:pt x="9525" y="106998"/>
                  <a:pt x="16907" y="125016"/>
                  <a:pt x="31671" y="139779"/>
                </a:cubicBezTo>
                <a:cubicBezTo>
                  <a:pt x="46434" y="154543"/>
                  <a:pt x="64452" y="161925"/>
                  <a:pt x="85725" y="161925"/>
                </a:cubicBezTo>
                <a:close/>
              </a:path>
            </a:pathLst>
          </a:custGeom>
          <a:solidFill>
            <a:srgbClr val="FFFFFF"/>
          </a:solidFill>
          <a:ln w="238" cap="flat">
            <a:noFill/>
            <a:prstDash val="solid"/>
            <a:miter/>
          </a:ln>
        </p:spPr>
        <p:txBody>
          <a:bodyPr rtlCol="0" anchor="ctr"/>
          <a:lstStyle/>
          <a:p>
            <a:endParaRPr lang="en-RO"/>
          </a:p>
        </p:txBody>
      </p:sp>
    </p:spTree>
    <p:extLst>
      <p:ext uri="{BB962C8B-B14F-4D97-AF65-F5344CB8AC3E}">
        <p14:creationId xmlns:p14="http://schemas.microsoft.com/office/powerpoint/2010/main" val="19555892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Graphic 29">
            <a:extLst>
              <a:ext uri="{FF2B5EF4-FFF2-40B4-BE49-F238E27FC236}">
                <a16:creationId xmlns:a16="http://schemas.microsoft.com/office/drawing/2014/main" id="{15C389E0-D8F1-D74B-9556-433BAF5CF4EF}"/>
              </a:ext>
            </a:extLst>
          </p:cNvPr>
          <p:cNvSpPr>
            <a:spLocks noChangeAspect="1"/>
          </p:cNvSpPr>
          <p:nvPr/>
        </p:nvSpPr>
        <p:spPr>
          <a:xfrm>
            <a:off x="450647" y="1541241"/>
            <a:ext cx="2520000" cy="4301991"/>
          </a:xfrm>
          <a:custGeom>
            <a:avLst/>
            <a:gdLst>
              <a:gd name="connsiteX0" fmla="*/ 15240 w 133350"/>
              <a:gd name="connsiteY0" fmla="*/ 226695 h 227647"/>
              <a:gd name="connsiteX1" fmla="*/ 3810 w 133350"/>
              <a:gd name="connsiteY1" fmla="*/ 221933 h 227647"/>
              <a:gd name="connsiteX2" fmla="*/ 0 w 133350"/>
              <a:gd name="connsiteY2" fmla="*/ 211455 h 227647"/>
              <a:gd name="connsiteX3" fmla="*/ 0 w 133350"/>
              <a:gd name="connsiteY3" fmla="*/ 16193 h 227647"/>
              <a:gd name="connsiteX4" fmla="*/ 4763 w 133350"/>
              <a:gd name="connsiteY4" fmla="*/ 4763 h 227647"/>
              <a:gd name="connsiteX5" fmla="*/ 16192 w 133350"/>
              <a:gd name="connsiteY5" fmla="*/ 0 h 227647"/>
              <a:gd name="connsiteX6" fmla="*/ 91440 w 133350"/>
              <a:gd name="connsiteY6" fmla="*/ 0 h 227647"/>
              <a:gd name="connsiteX7" fmla="*/ 133350 w 133350"/>
              <a:gd name="connsiteY7" fmla="*/ 43815 h 227647"/>
              <a:gd name="connsiteX8" fmla="*/ 133350 w 133350"/>
              <a:gd name="connsiteY8" fmla="*/ 211455 h 227647"/>
              <a:gd name="connsiteX9" fmla="*/ 128588 w 133350"/>
              <a:gd name="connsiteY9" fmla="*/ 222885 h 227647"/>
              <a:gd name="connsiteX10" fmla="*/ 117157 w 133350"/>
              <a:gd name="connsiteY10" fmla="*/ 227648 h 227647"/>
              <a:gd name="connsiteX11" fmla="*/ 15240 w 133350"/>
              <a:gd name="connsiteY11" fmla="*/ 226695 h 227647"/>
              <a:gd name="connsiteX12" fmla="*/ 85725 w 133350"/>
              <a:gd name="connsiteY12" fmla="*/ 48578 h 227647"/>
              <a:gd name="connsiteX13" fmla="*/ 123825 w 133350"/>
              <a:gd name="connsiteY13" fmla="*/ 48578 h 227647"/>
              <a:gd name="connsiteX14" fmla="*/ 85725 w 133350"/>
              <a:gd name="connsiteY14" fmla="*/ 10478 h 227647"/>
              <a:gd name="connsiteX15" fmla="*/ 85725 w 133350"/>
              <a:gd name="connsiteY15" fmla="*/ 48578 h 227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350" h="227647">
                <a:moveTo>
                  <a:pt x="15240" y="226695"/>
                </a:moveTo>
                <a:cubicBezTo>
                  <a:pt x="10477" y="226695"/>
                  <a:pt x="7620" y="224790"/>
                  <a:pt x="3810" y="221933"/>
                </a:cubicBezTo>
                <a:cubicBezTo>
                  <a:pt x="1905" y="220028"/>
                  <a:pt x="0" y="216218"/>
                  <a:pt x="0" y="211455"/>
                </a:cubicBezTo>
                <a:lnTo>
                  <a:pt x="0" y="16193"/>
                </a:lnTo>
                <a:cubicBezTo>
                  <a:pt x="0" y="11430"/>
                  <a:pt x="1905" y="8573"/>
                  <a:pt x="4763" y="4763"/>
                </a:cubicBezTo>
                <a:cubicBezTo>
                  <a:pt x="7620" y="953"/>
                  <a:pt x="11430" y="0"/>
                  <a:pt x="16192" y="0"/>
                </a:cubicBezTo>
                <a:lnTo>
                  <a:pt x="91440" y="0"/>
                </a:lnTo>
                <a:lnTo>
                  <a:pt x="133350" y="43815"/>
                </a:lnTo>
                <a:lnTo>
                  <a:pt x="133350" y="211455"/>
                </a:lnTo>
                <a:cubicBezTo>
                  <a:pt x="133350" y="216218"/>
                  <a:pt x="131445" y="219075"/>
                  <a:pt x="128588" y="222885"/>
                </a:cubicBezTo>
                <a:cubicBezTo>
                  <a:pt x="125730" y="225743"/>
                  <a:pt x="121920" y="227648"/>
                  <a:pt x="117157" y="227648"/>
                </a:cubicBezTo>
                <a:cubicBezTo>
                  <a:pt x="118110" y="226695"/>
                  <a:pt x="15240" y="226695"/>
                  <a:pt x="15240" y="226695"/>
                </a:cubicBezTo>
                <a:close/>
                <a:moveTo>
                  <a:pt x="85725" y="48578"/>
                </a:moveTo>
                <a:lnTo>
                  <a:pt x="123825" y="48578"/>
                </a:lnTo>
                <a:lnTo>
                  <a:pt x="85725" y="10478"/>
                </a:lnTo>
                <a:lnTo>
                  <a:pt x="85725" y="48578"/>
                </a:lnTo>
                <a:close/>
              </a:path>
            </a:pathLst>
          </a:custGeom>
          <a:solidFill>
            <a:srgbClr val="3D6C9D"/>
          </a:solidFill>
          <a:ln w="9525" cap="flat">
            <a:noFill/>
            <a:prstDash val="solid"/>
            <a:miter/>
          </a:ln>
        </p:spPr>
        <p:txBody>
          <a:bodyPr rtlCol="0" anchor="ctr"/>
          <a:lstStyle/>
          <a:p>
            <a:endParaRPr lang="en-RO"/>
          </a:p>
        </p:txBody>
      </p:sp>
      <p:sp>
        <p:nvSpPr>
          <p:cNvPr id="32" name="Graphic 29">
            <a:extLst>
              <a:ext uri="{FF2B5EF4-FFF2-40B4-BE49-F238E27FC236}">
                <a16:creationId xmlns:a16="http://schemas.microsoft.com/office/drawing/2014/main" id="{7F9635AE-95EB-2D41-8576-B8FA3C3EA588}"/>
              </a:ext>
            </a:extLst>
          </p:cNvPr>
          <p:cNvSpPr>
            <a:spLocks noChangeAspect="1"/>
          </p:cNvSpPr>
          <p:nvPr/>
        </p:nvSpPr>
        <p:spPr>
          <a:xfrm>
            <a:off x="3303167" y="1541241"/>
            <a:ext cx="2520000" cy="4301991"/>
          </a:xfrm>
          <a:custGeom>
            <a:avLst/>
            <a:gdLst>
              <a:gd name="connsiteX0" fmla="*/ 15240 w 133350"/>
              <a:gd name="connsiteY0" fmla="*/ 226695 h 227647"/>
              <a:gd name="connsiteX1" fmla="*/ 3810 w 133350"/>
              <a:gd name="connsiteY1" fmla="*/ 221933 h 227647"/>
              <a:gd name="connsiteX2" fmla="*/ 0 w 133350"/>
              <a:gd name="connsiteY2" fmla="*/ 211455 h 227647"/>
              <a:gd name="connsiteX3" fmla="*/ 0 w 133350"/>
              <a:gd name="connsiteY3" fmla="*/ 16193 h 227647"/>
              <a:gd name="connsiteX4" fmla="*/ 4763 w 133350"/>
              <a:gd name="connsiteY4" fmla="*/ 4763 h 227647"/>
              <a:gd name="connsiteX5" fmla="*/ 16192 w 133350"/>
              <a:gd name="connsiteY5" fmla="*/ 0 h 227647"/>
              <a:gd name="connsiteX6" fmla="*/ 91440 w 133350"/>
              <a:gd name="connsiteY6" fmla="*/ 0 h 227647"/>
              <a:gd name="connsiteX7" fmla="*/ 133350 w 133350"/>
              <a:gd name="connsiteY7" fmla="*/ 43815 h 227647"/>
              <a:gd name="connsiteX8" fmla="*/ 133350 w 133350"/>
              <a:gd name="connsiteY8" fmla="*/ 211455 h 227647"/>
              <a:gd name="connsiteX9" fmla="*/ 128588 w 133350"/>
              <a:gd name="connsiteY9" fmla="*/ 222885 h 227647"/>
              <a:gd name="connsiteX10" fmla="*/ 117157 w 133350"/>
              <a:gd name="connsiteY10" fmla="*/ 227648 h 227647"/>
              <a:gd name="connsiteX11" fmla="*/ 15240 w 133350"/>
              <a:gd name="connsiteY11" fmla="*/ 226695 h 227647"/>
              <a:gd name="connsiteX12" fmla="*/ 85725 w 133350"/>
              <a:gd name="connsiteY12" fmla="*/ 48578 h 227647"/>
              <a:gd name="connsiteX13" fmla="*/ 123825 w 133350"/>
              <a:gd name="connsiteY13" fmla="*/ 48578 h 227647"/>
              <a:gd name="connsiteX14" fmla="*/ 85725 w 133350"/>
              <a:gd name="connsiteY14" fmla="*/ 10478 h 227647"/>
              <a:gd name="connsiteX15" fmla="*/ 85725 w 133350"/>
              <a:gd name="connsiteY15" fmla="*/ 48578 h 227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350" h="227647">
                <a:moveTo>
                  <a:pt x="15240" y="226695"/>
                </a:moveTo>
                <a:cubicBezTo>
                  <a:pt x="10477" y="226695"/>
                  <a:pt x="7620" y="224790"/>
                  <a:pt x="3810" y="221933"/>
                </a:cubicBezTo>
                <a:cubicBezTo>
                  <a:pt x="1905" y="220028"/>
                  <a:pt x="0" y="216218"/>
                  <a:pt x="0" y="211455"/>
                </a:cubicBezTo>
                <a:lnTo>
                  <a:pt x="0" y="16193"/>
                </a:lnTo>
                <a:cubicBezTo>
                  <a:pt x="0" y="11430"/>
                  <a:pt x="1905" y="8573"/>
                  <a:pt x="4763" y="4763"/>
                </a:cubicBezTo>
                <a:cubicBezTo>
                  <a:pt x="7620" y="953"/>
                  <a:pt x="11430" y="0"/>
                  <a:pt x="16192" y="0"/>
                </a:cubicBezTo>
                <a:lnTo>
                  <a:pt x="91440" y="0"/>
                </a:lnTo>
                <a:lnTo>
                  <a:pt x="133350" y="43815"/>
                </a:lnTo>
                <a:lnTo>
                  <a:pt x="133350" y="211455"/>
                </a:lnTo>
                <a:cubicBezTo>
                  <a:pt x="133350" y="216218"/>
                  <a:pt x="131445" y="219075"/>
                  <a:pt x="128588" y="222885"/>
                </a:cubicBezTo>
                <a:cubicBezTo>
                  <a:pt x="125730" y="225743"/>
                  <a:pt x="121920" y="227648"/>
                  <a:pt x="117157" y="227648"/>
                </a:cubicBezTo>
                <a:cubicBezTo>
                  <a:pt x="118110" y="226695"/>
                  <a:pt x="15240" y="226695"/>
                  <a:pt x="15240" y="226695"/>
                </a:cubicBezTo>
                <a:close/>
                <a:moveTo>
                  <a:pt x="85725" y="48578"/>
                </a:moveTo>
                <a:lnTo>
                  <a:pt x="123825" y="48578"/>
                </a:lnTo>
                <a:lnTo>
                  <a:pt x="85725" y="10478"/>
                </a:lnTo>
                <a:lnTo>
                  <a:pt x="85725" y="48578"/>
                </a:lnTo>
                <a:close/>
              </a:path>
            </a:pathLst>
          </a:custGeom>
          <a:solidFill>
            <a:srgbClr val="3D6C9D">
              <a:alpha val="40000"/>
            </a:srgbClr>
          </a:solidFill>
          <a:ln w="9525" cap="flat">
            <a:noFill/>
            <a:prstDash val="solid"/>
            <a:miter/>
          </a:ln>
        </p:spPr>
        <p:txBody>
          <a:bodyPr rtlCol="0" anchor="ctr"/>
          <a:lstStyle/>
          <a:p>
            <a:endParaRPr lang="en-RO"/>
          </a:p>
        </p:txBody>
      </p:sp>
      <p:sp>
        <p:nvSpPr>
          <p:cNvPr id="33" name="Graphic 29">
            <a:extLst>
              <a:ext uri="{FF2B5EF4-FFF2-40B4-BE49-F238E27FC236}">
                <a16:creationId xmlns:a16="http://schemas.microsoft.com/office/drawing/2014/main" id="{A16D7961-3362-9041-86D9-E3BD472C03CF}"/>
              </a:ext>
            </a:extLst>
          </p:cNvPr>
          <p:cNvSpPr>
            <a:spLocks noChangeAspect="1"/>
          </p:cNvSpPr>
          <p:nvPr/>
        </p:nvSpPr>
        <p:spPr>
          <a:xfrm>
            <a:off x="6155688" y="1541241"/>
            <a:ext cx="2520000" cy="4301991"/>
          </a:xfrm>
          <a:custGeom>
            <a:avLst/>
            <a:gdLst>
              <a:gd name="connsiteX0" fmla="*/ 15240 w 133350"/>
              <a:gd name="connsiteY0" fmla="*/ 226695 h 227647"/>
              <a:gd name="connsiteX1" fmla="*/ 3810 w 133350"/>
              <a:gd name="connsiteY1" fmla="*/ 221933 h 227647"/>
              <a:gd name="connsiteX2" fmla="*/ 0 w 133350"/>
              <a:gd name="connsiteY2" fmla="*/ 211455 h 227647"/>
              <a:gd name="connsiteX3" fmla="*/ 0 w 133350"/>
              <a:gd name="connsiteY3" fmla="*/ 16193 h 227647"/>
              <a:gd name="connsiteX4" fmla="*/ 4763 w 133350"/>
              <a:gd name="connsiteY4" fmla="*/ 4763 h 227647"/>
              <a:gd name="connsiteX5" fmla="*/ 16192 w 133350"/>
              <a:gd name="connsiteY5" fmla="*/ 0 h 227647"/>
              <a:gd name="connsiteX6" fmla="*/ 91440 w 133350"/>
              <a:gd name="connsiteY6" fmla="*/ 0 h 227647"/>
              <a:gd name="connsiteX7" fmla="*/ 133350 w 133350"/>
              <a:gd name="connsiteY7" fmla="*/ 43815 h 227647"/>
              <a:gd name="connsiteX8" fmla="*/ 133350 w 133350"/>
              <a:gd name="connsiteY8" fmla="*/ 211455 h 227647"/>
              <a:gd name="connsiteX9" fmla="*/ 128588 w 133350"/>
              <a:gd name="connsiteY9" fmla="*/ 222885 h 227647"/>
              <a:gd name="connsiteX10" fmla="*/ 117157 w 133350"/>
              <a:gd name="connsiteY10" fmla="*/ 227648 h 227647"/>
              <a:gd name="connsiteX11" fmla="*/ 15240 w 133350"/>
              <a:gd name="connsiteY11" fmla="*/ 226695 h 227647"/>
              <a:gd name="connsiteX12" fmla="*/ 85725 w 133350"/>
              <a:gd name="connsiteY12" fmla="*/ 48578 h 227647"/>
              <a:gd name="connsiteX13" fmla="*/ 123825 w 133350"/>
              <a:gd name="connsiteY13" fmla="*/ 48578 h 227647"/>
              <a:gd name="connsiteX14" fmla="*/ 85725 w 133350"/>
              <a:gd name="connsiteY14" fmla="*/ 10478 h 227647"/>
              <a:gd name="connsiteX15" fmla="*/ 85725 w 133350"/>
              <a:gd name="connsiteY15" fmla="*/ 48578 h 227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350" h="227647">
                <a:moveTo>
                  <a:pt x="15240" y="226695"/>
                </a:moveTo>
                <a:cubicBezTo>
                  <a:pt x="10477" y="226695"/>
                  <a:pt x="7620" y="224790"/>
                  <a:pt x="3810" y="221933"/>
                </a:cubicBezTo>
                <a:cubicBezTo>
                  <a:pt x="1905" y="220028"/>
                  <a:pt x="0" y="216218"/>
                  <a:pt x="0" y="211455"/>
                </a:cubicBezTo>
                <a:lnTo>
                  <a:pt x="0" y="16193"/>
                </a:lnTo>
                <a:cubicBezTo>
                  <a:pt x="0" y="11430"/>
                  <a:pt x="1905" y="8573"/>
                  <a:pt x="4763" y="4763"/>
                </a:cubicBezTo>
                <a:cubicBezTo>
                  <a:pt x="7620" y="953"/>
                  <a:pt x="11430" y="0"/>
                  <a:pt x="16192" y="0"/>
                </a:cubicBezTo>
                <a:lnTo>
                  <a:pt x="91440" y="0"/>
                </a:lnTo>
                <a:lnTo>
                  <a:pt x="133350" y="43815"/>
                </a:lnTo>
                <a:lnTo>
                  <a:pt x="133350" y="211455"/>
                </a:lnTo>
                <a:cubicBezTo>
                  <a:pt x="133350" y="216218"/>
                  <a:pt x="131445" y="219075"/>
                  <a:pt x="128588" y="222885"/>
                </a:cubicBezTo>
                <a:cubicBezTo>
                  <a:pt x="125730" y="225743"/>
                  <a:pt x="121920" y="227648"/>
                  <a:pt x="117157" y="227648"/>
                </a:cubicBezTo>
                <a:cubicBezTo>
                  <a:pt x="118110" y="226695"/>
                  <a:pt x="15240" y="226695"/>
                  <a:pt x="15240" y="226695"/>
                </a:cubicBezTo>
                <a:close/>
                <a:moveTo>
                  <a:pt x="85725" y="48578"/>
                </a:moveTo>
                <a:lnTo>
                  <a:pt x="123825" y="48578"/>
                </a:lnTo>
                <a:lnTo>
                  <a:pt x="85725" y="10478"/>
                </a:lnTo>
                <a:lnTo>
                  <a:pt x="85725" y="48578"/>
                </a:lnTo>
                <a:close/>
              </a:path>
            </a:pathLst>
          </a:custGeom>
          <a:solidFill>
            <a:srgbClr val="3D6C9D">
              <a:alpha val="69804"/>
            </a:srgbClr>
          </a:solidFill>
          <a:ln w="9525" cap="flat">
            <a:noFill/>
            <a:prstDash val="solid"/>
            <a:miter/>
          </a:ln>
        </p:spPr>
        <p:txBody>
          <a:bodyPr rtlCol="0" anchor="ctr"/>
          <a:lstStyle/>
          <a:p>
            <a:endParaRPr lang="en-RO"/>
          </a:p>
        </p:txBody>
      </p:sp>
      <p:sp>
        <p:nvSpPr>
          <p:cNvPr id="2" name="TextBox 1">
            <a:extLst>
              <a:ext uri="{FF2B5EF4-FFF2-40B4-BE49-F238E27FC236}">
                <a16:creationId xmlns:a16="http://schemas.microsoft.com/office/drawing/2014/main" id="{9F12C664-A87B-1543-B378-2C95437DDADA}"/>
              </a:ext>
            </a:extLst>
          </p:cNvPr>
          <p:cNvSpPr txBox="1"/>
          <p:nvPr/>
        </p:nvSpPr>
        <p:spPr>
          <a:xfrm>
            <a:off x="431800" y="379681"/>
            <a:ext cx="7410174" cy="492443"/>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Examples</a:t>
            </a:r>
            <a:endParaRPr lang="en-GB" sz="3200" b="1" spc="-50" dirty="0">
              <a:solidFill>
                <a:srgbClr val="3D6C9D"/>
              </a:solidFill>
              <a:latin typeface="Arial Black" panose="020B0604020202020204" pitchFamily="34" charset="0"/>
              <a:cs typeface="Arial Black" panose="020B0604020202020204" pitchFamily="34" charset="0"/>
            </a:endParaRPr>
          </a:p>
        </p:txBody>
      </p:sp>
      <p:sp>
        <p:nvSpPr>
          <p:cNvPr id="21" name="TextBox 20">
            <a:extLst>
              <a:ext uri="{FF2B5EF4-FFF2-40B4-BE49-F238E27FC236}">
                <a16:creationId xmlns:a16="http://schemas.microsoft.com/office/drawing/2014/main" id="{467101BC-9874-3147-BFAA-EA221644A6C1}"/>
              </a:ext>
            </a:extLst>
          </p:cNvPr>
          <p:cNvSpPr txBox="1"/>
          <p:nvPr/>
        </p:nvSpPr>
        <p:spPr>
          <a:xfrm>
            <a:off x="667820" y="2855439"/>
            <a:ext cx="2085654" cy="2154436"/>
          </a:xfrm>
          <a:prstGeom prst="rect">
            <a:avLst/>
          </a:prstGeom>
          <a:noFill/>
        </p:spPr>
        <p:txBody>
          <a:bodyPr wrap="square" lIns="0" tIns="0" rIns="0" bIns="0" rtlCol="0">
            <a:spAutoFit/>
          </a:bodyPr>
          <a:lstStyle/>
          <a:p>
            <a:r>
              <a:rPr lang="en-GB" b="1" dirty="0">
                <a:solidFill>
                  <a:schemeClr val="bg1"/>
                </a:solidFill>
                <a:latin typeface="Arial" panose="020B0604020202020204" pitchFamily="34" charset="0"/>
                <a:cs typeface="Arial" panose="020B0604020202020204" pitchFamily="34" charset="0"/>
              </a:rPr>
              <a:t>...[suspected case] </a:t>
            </a:r>
            <a:r>
              <a:rPr lang="en-GB" dirty="0">
                <a:solidFill>
                  <a:schemeClr val="bg1"/>
                </a:solidFill>
                <a:latin typeface="Arial" panose="020B0604020202020204" pitchFamily="34" charset="0"/>
                <a:cs typeface="Arial" panose="020B0604020202020204" pitchFamily="34" charset="0"/>
              </a:rPr>
              <a:t>a person with fever and at least… body aches, vomiting, cough, feeling short of breath or signs of a new onset of altered sensorium; and in the same geographical area as a confirmed case of NiV disease in May 2018</a:t>
            </a:r>
            <a:endParaRPr lang="en-GB" dirty="0">
              <a:solidFill>
                <a:schemeClr val="bg1"/>
              </a:solidFill>
            </a:endParaRPr>
          </a:p>
        </p:txBody>
      </p:sp>
      <p:sp>
        <p:nvSpPr>
          <p:cNvPr id="37" name="TextBox 36">
            <a:extLst>
              <a:ext uri="{FF2B5EF4-FFF2-40B4-BE49-F238E27FC236}">
                <a16:creationId xmlns:a16="http://schemas.microsoft.com/office/drawing/2014/main" id="{92A50A25-8E07-0046-9179-BB958DF1D265}"/>
              </a:ext>
            </a:extLst>
          </p:cNvPr>
          <p:cNvSpPr txBox="1"/>
          <p:nvPr/>
        </p:nvSpPr>
        <p:spPr>
          <a:xfrm>
            <a:off x="3539036" y="2855439"/>
            <a:ext cx="2085654" cy="1723549"/>
          </a:xfrm>
          <a:prstGeom prst="rect">
            <a:avLst/>
          </a:prstGeom>
          <a:noFill/>
        </p:spPr>
        <p:txBody>
          <a:bodyPr wrap="square" lIns="0" tIns="0" rIns="0" bIns="0" rtlCol="0">
            <a:spAutoFit/>
          </a:bodyPr>
          <a:lstStyle/>
          <a:p>
            <a:r>
              <a:rPr lang="en-GB" b="1" dirty="0">
                <a:solidFill>
                  <a:schemeClr val="tx1"/>
                </a:solidFill>
                <a:latin typeface="Arial" panose="020B0604020202020204" pitchFamily="34" charset="0"/>
                <a:cs typeface="Arial" panose="020B0604020202020204" pitchFamily="34" charset="0"/>
              </a:rPr>
              <a:t>…[probable case] </a:t>
            </a:r>
            <a:r>
              <a:rPr lang="en-GB" dirty="0">
                <a:solidFill>
                  <a:schemeClr val="tx1"/>
                </a:solidFill>
                <a:latin typeface="Arial" panose="020B0604020202020204" pitchFamily="34" charset="0"/>
                <a:cs typeface="Arial" panose="020B0604020202020204" pitchFamily="34" charset="0"/>
              </a:rPr>
              <a:t>a suspected case with reported contact with a confirmed case of NiV or a suspected case of NiV in which the patient died before clinical samples could be collected</a:t>
            </a:r>
          </a:p>
        </p:txBody>
      </p:sp>
      <p:sp>
        <p:nvSpPr>
          <p:cNvPr id="38" name="TextBox 37">
            <a:extLst>
              <a:ext uri="{FF2B5EF4-FFF2-40B4-BE49-F238E27FC236}">
                <a16:creationId xmlns:a16="http://schemas.microsoft.com/office/drawing/2014/main" id="{35B8943A-E10D-9048-B546-9AC9E09CFCDF}"/>
              </a:ext>
            </a:extLst>
          </p:cNvPr>
          <p:cNvSpPr txBox="1"/>
          <p:nvPr/>
        </p:nvSpPr>
        <p:spPr>
          <a:xfrm>
            <a:off x="6391964" y="2855439"/>
            <a:ext cx="2085654" cy="1508105"/>
          </a:xfrm>
          <a:prstGeom prst="rect">
            <a:avLst/>
          </a:prstGeom>
          <a:noFill/>
        </p:spPr>
        <p:txBody>
          <a:bodyPr wrap="square" lIns="0" tIns="0" rIns="0" bIns="0" rtlCol="0">
            <a:spAutoFit/>
          </a:bodyPr>
          <a:lstStyle/>
          <a:p>
            <a:r>
              <a:rPr lang="en-GB" b="1" dirty="0">
                <a:solidFill>
                  <a:schemeClr val="tx1"/>
                </a:solidFill>
                <a:latin typeface="Arial" panose="020B0604020202020204" pitchFamily="34" charset="0"/>
                <a:cs typeface="Arial" panose="020B0604020202020204" pitchFamily="34" charset="0"/>
              </a:rPr>
              <a:t>…[confirmed case] </a:t>
            </a:r>
            <a:r>
              <a:rPr lang="en-GB" dirty="0">
                <a:solidFill>
                  <a:schemeClr val="tx1"/>
                </a:solidFill>
                <a:latin typeface="Arial" panose="020B0604020202020204" pitchFamily="34" charset="0"/>
                <a:cs typeface="Arial" panose="020B0604020202020204" pitchFamily="34" charset="0"/>
              </a:rPr>
              <a:t>as a suspected or probable case with a positive real time RT PCR for NiV RNA in any body fluid or a positive serum anti-NiV antibody ELISA.</a:t>
            </a:r>
          </a:p>
        </p:txBody>
      </p:sp>
      <p:sp>
        <p:nvSpPr>
          <p:cNvPr id="12" name="Google Shape;140;p4">
            <a:extLst>
              <a:ext uri="{FF2B5EF4-FFF2-40B4-BE49-F238E27FC236}">
                <a16:creationId xmlns:a16="http://schemas.microsoft.com/office/drawing/2014/main" id="{E7ADC6AF-7F69-D840-824D-5ED27D6E19E0}"/>
              </a:ext>
            </a:extLst>
          </p:cNvPr>
          <p:cNvSpPr>
            <a:spLocks noChangeAspect="1"/>
          </p:cNvSpPr>
          <p:nvPr/>
        </p:nvSpPr>
        <p:spPr>
          <a:xfrm>
            <a:off x="667820" y="1825040"/>
            <a:ext cx="576000" cy="576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raphic 42">
            <a:extLst>
              <a:ext uri="{FF2B5EF4-FFF2-40B4-BE49-F238E27FC236}">
                <a16:creationId xmlns:a16="http://schemas.microsoft.com/office/drawing/2014/main" id="{DF4AFB89-E043-7943-8293-0DCE20769D93}"/>
              </a:ext>
            </a:extLst>
          </p:cNvPr>
          <p:cNvSpPr>
            <a:spLocks noChangeAspect="1"/>
          </p:cNvSpPr>
          <p:nvPr/>
        </p:nvSpPr>
        <p:spPr>
          <a:xfrm>
            <a:off x="775820" y="1933040"/>
            <a:ext cx="360000" cy="360000"/>
          </a:xfrm>
          <a:custGeom>
            <a:avLst/>
            <a:gdLst>
              <a:gd name="connsiteX0" fmla="*/ 85725 w 171450"/>
              <a:gd name="connsiteY0" fmla="*/ 128221 h 171450"/>
              <a:gd name="connsiteX1" fmla="*/ 89901 w 171450"/>
              <a:gd name="connsiteY1" fmla="*/ 126536 h 171450"/>
              <a:gd name="connsiteX2" fmla="*/ 91586 w 171450"/>
              <a:gd name="connsiteY2" fmla="*/ 122360 h 171450"/>
              <a:gd name="connsiteX3" fmla="*/ 89901 w 171450"/>
              <a:gd name="connsiteY3" fmla="*/ 118183 h 171450"/>
              <a:gd name="connsiteX4" fmla="*/ 85725 w 171450"/>
              <a:gd name="connsiteY4" fmla="*/ 116498 h 171450"/>
              <a:gd name="connsiteX5" fmla="*/ 81549 w 171450"/>
              <a:gd name="connsiteY5" fmla="*/ 118183 h 171450"/>
              <a:gd name="connsiteX6" fmla="*/ 79864 w 171450"/>
              <a:gd name="connsiteY6" fmla="*/ 122360 h 171450"/>
              <a:gd name="connsiteX7" fmla="*/ 81549 w 171450"/>
              <a:gd name="connsiteY7" fmla="*/ 126536 h 171450"/>
              <a:gd name="connsiteX8" fmla="*/ 85725 w 171450"/>
              <a:gd name="connsiteY8" fmla="*/ 128221 h 171450"/>
              <a:gd name="connsiteX9" fmla="*/ 80963 w 171450"/>
              <a:gd name="connsiteY9" fmla="*/ 96715 h 171450"/>
              <a:gd name="connsiteX10" fmla="*/ 90488 w 171450"/>
              <a:gd name="connsiteY10" fmla="*/ 96715 h 171450"/>
              <a:gd name="connsiteX11" fmla="*/ 90488 w 171450"/>
              <a:gd name="connsiteY11" fmla="*/ 39565 h 171450"/>
              <a:gd name="connsiteX12" fmla="*/ 80963 w 171450"/>
              <a:gd name="connsiteY12" fmla="*/ 39565 h 171450"/>
              <a:gd name="connsiteX13" fmla="*/ 80963 w 171450"/>
              <a:gd name="connsiteY13" fmla="*/ 96715 h 171450"/>
              <a:gd name="connsiteX14" fmla="*/ 85757 w 171450"/>
              <a:gd name="connsiteY14" fmla="*/ 171450 h 171450"/>
              <a:gd name="connsiteX15" fmla="*/ 52322 w 171450"/>
              <a:gd name="connsiteY15" fmla="*/ 164702 h 171450"/>
              <a:gd name="connsiteX16" fmla="*/ 25089 w 171450"/>
              <a:gd name="connsiteY16" fmla="*/ 146385 h 171450"/>
              <a:gd name="connsiteX17" fmla="*/ 6755 w 171450"/>
              <a:gd name="connsiteY17" fmla="*/ 119177 h 171450"/>
              <a:gd name="connsiteX18" fmla="*/ 0 w 171450"/>
              <a:gd name="connsiteY18" fmla="*/ 85757 h 171450"/>
              <a:gd name="connsiteX19" fmla="*/ 6748 w 171450"/>
              <a:gd name="connsiteY19" fmla="*/ 52322 h 171450"/>
              <a:gd name="connsiteX20" fmla="*/ 25065 w 171450"/>
              <a:gd name="connsiteY20" fmla="*/ 25089 h 171450"/>
              <a:gd name="connsiteX21" fmla="*/ 52273 w 171450"/>
              <a:gd name="connsiteY21" fmla="*/ 6755 h 171450"/>
              <a:gd name="connsiteX22" fmla="*/ 85693 w 171450"/>
              <a:gd name="connsiteY22" fmla="*/ 0 h 171450"/>
              <a:gd name="connsiteX23" fmla="*/ 119128 w 171450"/>
              <a:gd name="connsiteY23" fmla="*/ 6748 h 171450"/>
              <a:gd name="connsiteX24" fmla="*/ 146361 w 171450"/>
              <a:gd name="connsiteY24" fmla="*/ 25065 h 171450"/>
              <a:gd name="connsiteX25" fmla="*/ 164695 w 171450"/>
              <a:gd name="connsiteY25" fmla="*/ 52273 h 171450"/>
              <a:gd name="connsiteX26" fmla="*/ 171450 w 171450"/>
              <a:gd name="connsiteY26" fmla="*/ 85693 h 171450"/>
              <a:gd name="connsiteX27" fmla="*/ 164702 w 171450"/>
              <a:gd name="connsiteY27" fmla="*/ 119128 h 171450"/>
              <a:gd name="connsiteX28" fmla="*/ 146385 w 171450"/>
              <a:gd name="connsiteY28" fmla="*/ 146361 h 171450"/>
              <a:gd name="connsiteX29" fmla="*/ 119177 w 171450"/>
              <a:gd name="connsiteY29" fmla="*/ 164695 h 171450"/>
              <a:gd name="connsiteX30" fmla="*/ 85757 w 171450"/>
              <a:gd name="connsiteY30" fmla="*/ 171450 h 171450"/>
              <a:gd name="connsiteX31" fmla="*/ 85725 w 171450"/>
              <a:gd name="connsiteY31" fmla="*/ 161925 h 171450"/>
              <a:gd name="connsiteX32" fmla="*/ 139779 w 171450"/>
              <a:gd name="connsiteY32" fmla="*/ 139779 h 171450"/>
              <a:gd name="connsiteX33" fmla="*/ 161925 w 171450"/>
              <a:gd name="connsiteY33" fmla="*/ 85725 h 171450"/>
              <a:gd name="connsiteX34" fmla="*/ 139779 w 171450"/>
              <a:gd name="connsiteY34" fmla="*/ 31671 h 171450"/>
              <a:gd name="connsiteX35" fmla="*/ 85725 w 171450"/>
              <a:gd name="connsiteY35" fmla="*/ 9525 h 171450"/>
              <a:gd name="connsiteX36" fmla="*/ 31671 w 171450"/>
              <a:gd name="connsiteY36" fmla="*/ 31671 h 171450"/>
              <a:gd name="connsiteX37" fmla="*/ 9525 w 171450"/>
              <a:gd name="connsiteY37" fmla="*/ 85725 h 171450"/>
              <a:gd name="connsiteX38" fmla="*/ 31671 w 171450"/>
              <a:gd name="connsiteY38" fmla="*/ 139779 h 171450"/>
              <a:gd name="connsiteX39" fmla="*/ 85725 w 171450"/>
              <a:gd name="connsiteY39" fmla="*/ 161925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71450" h="171450">
                <a:moveTo>
                  <a:pt x="85725" y="128221"/>
                </a:moveTo>
                <a:cubicBezTo>
                  <a:pt x="87386" y="128221"/>
                  <a:pt x="88778" y="127660"/>
                  <a:pt x="89901" y="126536"/>
                </a:cubicBezTo>
                <a:cubicBezTo>
                  <a:pt x="91025" y="125413"/>
                  <a:pt x="91586" y="124020"/>
                  <a:pt x="91586" y="122360"/>
                </a:cubicBezTo>
                <a:cubicBezTo>
                  <a:pt x="91586" y="120699"/>
                  <a:pt x="91025" y="119307"/>
                  <a:pt x="89901" y="118183"/>
                </a:cubicBezTo>
                <a:cubicBezTo>
                  <a:pt x="88778" y="117060"/>
                  <a:pt x="87386" y="116498"/>
                  <a:pt x="85725" y="116498"/>
                </a:cubicBezTo>
                <a:cubicBezTo>
                  <a:pt x="84064" y="116498"/>
                  <a:pt x="82672" y="117060"/>
                  <a:pt x="81549" y="118183"/>
                </a:cubicBezTo>
                <a:cubicBezTo>
                  <a:pt x="80425" y="119307"/>
                  <a:pt x="79864" y="120699"/>
                  <a:pt x="79864" y="122360"/>
                </a:cubicBezTo>
                <a:cubicBezTo>
                  <a:pt x="79864" y="124020"/>
                  <a:pt x="80425" y="125413"/>
                  <a:pt x="81549" y="126536"/>
                </a:cubicBezTo>
                <a:cubicBezTo>
                  <a:pt x="82672" y="127660"/>
                  <a:pt x="84064" y="128221"/>
                  <a:pt x="85725" y="128221"/>
                </a:cubicBezTo>
                <a:close/>
                <a:moveTo>
                  <a:pt x="80963" y="96715"/>
                </a:moveTo>
                <a:lnTo>
                  <a:pt x="90488" y="96715"/>
                </a:lnTo>
                <a:lnTo>
                  <a:pt x="90488" y="39565"/>
                </a:lnTo>
                <a:lnTo>
                  <a:pt x="80963" y="39565"/>
                </a:lnTo>
                <a:lnTo>
                  <a:pt x="80963" y="96715"/>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moveTo>
                  <a:pt x="85725" y="161925"/>
                </a:moveTo>
                <a:cubicBezTo>
                  <a:pt x="106997" y="161925"/>
                  <a:pt x="125016" y="154543"/>
                  <a:pt x="139779" y="139779"/>
                </a:cubicBezTo>
                <a:cubicBezTo>
                  <a:pt x="154543" y="125016"/>
                  <a:pt x="161925" y="106998"/>
                  <a:pt x="161925" y="85725"/>
                </a:cubicBezTo>
                <a:cubicBezTo>
                  <a:pt x="161925" y="64453"/>
                  <a:pt x="154543" y="46434"/>
                  <a:pt x="139779" y="31671"/>
                </a:cubicBezTo>
                <a:cubicBezTo>
                  <a:pt x="125016" y="16907"/>
                  <a:pt x="106997" y="9525"/>
                  <a:pt x="85725" y="9525"/>
                </a:cubicBezTo>
                <a:cubicBezTo>
                  <a:pt x="64452" y="9525"/>
                  <a:pt x="46434" y="16907"/>
                  <a:pt x="31671" y="31671"/>
                </a:cubicBezTo>
                <a:cubicBezTo>
                  <a:pt x="16907" y="46434"/>
                  <a:pt x="9525" y="64453"/>
                  <a:pt x="9525" y="85725"/>
                </a:cubicBezTo>
                <a:cubicBezTo>
                  <a:pt x="9525" y="106998"/>
                  <a:pt x="16907" y="125016"/>
                  <a:pt x="31671" y="139779"/>
                </a:cubicBezTo>
                <a:cubicBezTo>
                  <a:pt x="46434" y="154543"/>
                  <a:pt x="64452" y="161925"/>
                  <a:pt x="85725" y="161925"/>
                </a:cubicBezTo>
                <a:close/>
              </a:path>
            </a:pathLst>
          </a:custGeom>
          <a:solidFill>
            <a:srgbClr val="FFFFFF"/>
          </a:solidFill>
          <a:ln w="238" cap="flat">
            <a:noFill/>
            <a:prstDash val="solid"/>
            <a:miter/>
          </a:ln>
        </p:spPr>
        <p:txBody>
          <a:bodyPr rtlCol="0" anchor="ctr"/>
          <a:lstStyle/>
          <a:p>
            <a:endParaRPr lang="en-RO"/>
          </a:p>
        </p:txBody>
      </p:sp>
      <p:sp>
        <p:nvSpPr>
          <p:cNvPr id="14" name="Google Shape;140;p4">
            <a:extLst>
              <a:ext uri="{FF2B5EF4-FFF2-40B4-BE49-F238E27FC236}">
                <a16:creationId xmlns:a16="http://schemas.microsoft.com/office/drawing/2014/main" id="{54F86FCE-C73C-4245-8DC3-155C24B2D2DE}"/>
              </a:ext>
            </a:extLst>
          </p:cNvPr>
          <p:cNvSpPr>
            <a:spLocks noChangeAspect="1"/>
          </p:cNvSpPr>
          <p:nvPr/>
        </p:nvSpPr>
        <p:spPr>
          <a:xfrm>
            <a:off x="3546060" y="1825040"/>
            <a:ext cx="576000" cy="576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raphic 45">
            <a:extLst>
              <a:ext uri="{FF2B5EF4-FFF2-40B4-BE49-F238E27FC236}">
                <a16:creationId xmlns:a16="http://schemas.microsoft.com/office/drawing/2014/main" id="{58D53A73-EEED-104F-A095-03AA12B658B6}"/>
              </a:ext>
            </a:extLst>
          </p:cNvPr>
          <p:cNvSpPr>
            <a:spLocks noChangeAspect="1"/>
          </p:cNvSpPr>
          <p:nvPr/>
        </p:nvSpPr>
        <p:spPr>
          <a:xfrm>
            <a:off x="3654060" y="1933040"/>
            <a:ext cx="360000" cy="360000"/>
          </a:xfrm>
          <a:custGeom>
            <a:avLst/>
            <a:gdLst>
              <a:gd name="connsiteX0" fmla="*/ 38079 w 171450"/>
              <a:gd name="connsiteY0" fmla="*/ 95250 h 171450"/>
              <a:gd name="connsiteX1" fmla="*/ 44832 w 171450"/>
              <a:gd name="connsiteY1" fmla="*/ 92478 h 171450"/>
              <a:gd name="connsiteX2" fmla="*/ 47625 w 171450"/>
              <a:gd name="connsiteY2" fmla="*/ 85746 h 171450"/>
              <a:gd name="connsiteX3" fmla="*/ 44853 w 171450"/>
              <a:gd name="connsiteY3" fmla="*/ 78993 h 171450"/>
              <a:gd name="connsiteX4" fmla="*/ 38121 w 171450"/>
              <a:gd name="connsiteY4" fmla="*/ 76200 h 171450"/>
              <a:gd name="connsiteX5" fmla="*/ 31368 w 171450"/>
              <a:gd name="connsiteY5" fmla="*/ 78972 h 171450"/>
              <a:gd name="connsiteX6" fmla="*/ 28575 w 171450"/>
              <a:gd name="connsiteY6" fmla="*/ 85704 h 171450"/>
              <a:gd name="connsiteX7" fmla="*/ 31347 w 171450"/>
              <a:gd name="connsiteY7" fmla="*/ 92457 h 171450"/>
              <a:gd name="connsiteX8" fmla="*/ 38079 w 171450"/>
              <a:gd name="connsiteY8" fmla="*/ 95250 h 171450"/>
              <a:gd name="connsiteX9" fmla="*/ 85704 w 171450"/>
              <a:gd name="connsiteY9" fmla="*/ 95250 h 171450"/>
              <a:gd name="connsiteX10" fmla="*/ 92457 w 171450"/>
              <a:gd name="connsiteY10" fmla="*/ 92478 h 171450"/>
              <a:gd name="connsiteX11" fmla="*/ 95250 w 171450"/>
              <a:gd name="connsiteY11" fmla="*/ 85746 h 171450"/>
              <a:gd name="connsiteX12" fmla="*/ 92478 w 171450"/>
              <a:gd name="connsiteY12" fmla="*/ 78993 h 171450"/>
              <a:gd name="connsiteX13" fmla="*/ 85746 w 171450"/>
              <a:gd name="connsiteY13" fmla="*/ 76200 h 171450"/>
              <a:gd name="connsiteX14" fmla="*/ 78993 w 171450"/>
              <a:gd name="connsiteY14" fmla="*/ 78972 h 171450"/>
              <a:gd name="connsiteX15" fmla="*/ 76200 w 171450"/>
              <a:gd name="connsiteY15" fmla="*/ 85704 h 171450"/>
              <a:gd name="connsiteX16" fmla="*/ 78972 w 171450"/>
              <a:gd name="connsiteY16" fmla="*/ 92457 h 171450"/>
              <a:gd name="connsiteX17" fmla="*/ 85704 w 171450"/>
              <a:gd name="connsiteY17" fmla="*/ 95250 h 171450"/>
              <a:gd name="connsiteX18" fmla="*/ 133328 w 171450"/>
              <a:gd name="connsiteY18" fmla="*/ 95250 h 171450"/>
              <a:gd name="connsiteX19" fmla="*/ 140082 w 171450"/>
              <a:gd name="connsiteY19" fmla="*/ 92478 h 171450"/>
              <a:gd name="connsiteX20" fmla="*/ 142875 w 171450"/>
              <a:gd name="connsiteY20" fmla="*/ 85746 h 171450"/>
              <a:gd name="connsiteX21" fmla="*/ 140103 w 171450"/>
              <a:gd name="connsiteY21" fmla="*/ 78993 h 171450"/>
              <a:gd name="connsiteX22" fmla="*/ 133372 w 171450"/>
              <a:gd name="connsiteY22" fmla="*/ 76200 h 171450"/>
              <a:gd name="connsiteX23" fmla="*/ 126618 w 171450"/>
              <a:gd name="connsiteY23" fmla="*/ 78972 h 171450"/>
              <a:gd name="connsiteX24" fmla="*/ 123825 w 171450"/>
              <a:gd name="connsiteY24" fmla="*/ 85704 h 171450"/>
              <a:gd name="connsiteX25" fmla="*/ 126597 w 171450"/>
              <a:gd name="connsiteY25" fmla="*/ 92457 h 171450"/>
              <a:gd name="connsiteX26" fmla="*/ 133328 w 171450"/>
              <a:gd name="connsiteY26" fmla="*/ 95250 h 171450"/>
              <a:gd name="connsiteX27" fmla="*/ 85757 w 171450"/>
              <a:gd name="connsiteY27" fmla="*/ 171450 h 171450"/>
              <a:gd name="connsiteX28" fmla="*/ 52322 w 171450"/>
              <a:gd name="connsiteY28" fmla="*/ 164702 h 171450"/>
              <a:gd name="connsiteX29" fmla="*/ 25089 w 171450"/>
              <a:gd name="connsiteY29" fmla="*/ 146385 h 171450"/>
              <a:gd name="connsiteX30" fmla="*/ 6755 w 171450"/>
              <a:gd name="connsiteY30" fmla="*/ 119177 h 171450"/>
              <a:gd name="connsiteX31" fmla="*/ 0 w 171450"/>
              <a:gd name="connsiteY31" fmla="*/ 85757 h 171450"/>
              <a:gd name="connsiteX32" fmla="*/ 6748 w 171450"/>
              <a:gd name="connsiteY32" fmla="*/ 52322 h 171450"/>
              <a:gd name="connsiteX33" fmla="*/ 25065 w 171450"/>
              <a:gd name="connsiteY33" fmla="*/ 25089 h 171450"/>
              <a:gd name="connsiteX34" fmla="*/ 52273 w 171450"/>
              <a:gd name="connsiteY34" fmla="*/ 6755 h 171450"/>
              <a:gd name="connsiteX35" fmla="*/ 85693 w 171450"/>
              <a:gd name="connsiteY35" fmla="*/ 0 h 171450"/>
              <a:gd name="connsiteX36" fmla="*/ 119128 w 171450"/>
              <a:gd name="connsiteY36" fmla="*/ 6748 h 171450"/>
              <a:gd name="connsiteX37" fmla="*/ 146361 w 171450"/>
              <a:gd name="connsiteY37" fmla="*/ 25065 h 171450"/>
              <a:gd name="connsiteX38" fmla="*/ 164695 w 171450"/>
              <a:gd name="connsiteY38" fmla="*/ 52273 h 171450"/>
              <a:gd name="connsiteX39" fmla="*/ 171450 w 171450"/>
              <a:gd name="connsiteY39" fmla="*/ 85693 h 171450"/>
              <a:gd name="connsiteX40" fmla="*/ 164702 w 171450"/>
              <a:gd name="connsiteY40" fmla="*/ 119128 h 171450"/>
              <a:gd name="connsiteX41" fmla="*/ 146385 w 171450"/>
              <a:gd name="connsiteY41" fmla="*/ 146361 h 171450"/>
              <a:gd name="connsiteX42" fmla="*/ 119177 w 171450"/>
              <a:gd name="connsiteY42" fmla="*/ 164695 h 171450"/>
              <a:gd name="connsiteX43" fmla="*/ 85757 w 171450"/>
              <a:gd name="connsiteY43" fmla="*/ 171450 h 171450"/>
              <a:gd name="connsiteX44" fmla="*/ 85725 w 171450"/>
              <a:gd name="connsiteY44" fmla="*/ 161925 h 171450"/>
              <a:gd name="connsiteX45" fmla="*/ 139779 w 171450"/>
              <a:gd name="connsiteY45" fmla="*/ 139779 h 171450"/>
              <a:gd name="connsiteX46" fmla="*/ 161925 w 171450"/>
              <a:gd name="connsiteY46" fmla="*/ 85725 h 171450"/>
              <a:gd name="connsiteX47" fmla="*/ 139779 w 171450"/>
              <a:gd name="connsiteY47" fmla="*/ 31671 h 171450"/>
              <a:gd name="connsiteX48" fmla="*/ 85725 w 171450"/>
              <a:gd name="connsiteY48" fmla="*/ 9525 h 171450"/>
              <a:gd name="connsiteX49" fmla="*/ 31671 w 171450"/>
              <a:gd name="connsiteY49" fmla="*/ 31671 h 171450"/>
              <a:gd name="connsiteX50" fmla="*/ 9525 w 171450"/>
              <a:gd name="connsiteY50" fmla="*/ 85725 h 171450"/>
              <a:gd name="connsiteX51" fmla="*/ 31671 w 171450"/>
              <a:gd name="connsiteY51" fmla="*/ 139779 h 171450"/>
              <a:gd name="connsiteX52" fmla="*/ 85725 w 171450"/>
              <a:gd name="connsiteY52" fmla="*/ 161925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71450" h="171450">
                <a:moveTo>
                  <a:pt x="38079" y="95250"/>
                </a:moveTo>
                <a:cubicBezTo>
                  <a:pt x="40718" y="95250"/>
                  <a:pt x="42969" y="94326"/>
                  <a:pt x="44832" y="92478"/>
                </a:cubicBezTo>
                <a:cubicBezTo>
                  <a:pt x="46694" y="90630"/>
                  <a:pt x="47625" y="88386"/>
                  <a:pt x="47625" y="85746"/>
                </a:cubicBezTo>
                <a:cubicBezTo>
                  <a:pt x="47625" y="83107"/>
                  <a:pt x="46701" y="80856"/>
                  <a:pt x="44853" y="78993"/>
                </a:cubicBezTo>
                <a:cubicBezTo>
                  <a:pt x="43005" y="77131"/>
                  <a:pt x="40761" y="76200"/>
                  <a:pt x="38121" y="76200"/>
                </a:cubicBezTo>
                <a:cubicBezTo>
                  <a:pt x="35482" y="76200"/>
                  <a:pt x="33231" y="77124"/>
                  <a:pt x="31368" y="78972"/>
                </a:cubicBezTo>
                <a:cubicBezTo>
                  <a:pt x="29506" y="80820"/>
                  <a:pt x="28575" y="83064"/>
                  <a:pt x="28575" y="85704"/>
                </a:cubicBezTo>
                <a:cubicBezTo>
                  <a:pt x="28575" y="88343"/>
                  <a:pt x="29499" y="90594"/>
                  <a:pt x="31347" y="92457"/>
                </a:cubicBezTo>
                <a:cubicBezTo>
                  <a:pt x="33195" y="94319"/>
                  <a:pt x="35439" y="95250"/>
                  <a:pt x="38079" y="95250"/>
                </a:cubicBezTo>
                <a:close/>
                <a:moveTo>
                  <a:pt x="85704" y="95250"/>
                </a:moveTo>
                <a:cubicBezTo>
                  <a:pt x="88343" y="95250"/>
                  <a:pt x="90594" y="94326"/>
                  <a:pt x="92457" y="92478"/>
                </a:cubicBezTo>
                <a:cubicBezTo>
                  <a:pt x="94319" y="90630"/>
                  <a:pt x="95250" y="88386"/>
                  <a:pt x="95250" y="85746"/>
                </a:cubicBezTo>
                <a:cubicBezTo>
                  <a:pt x="95250" y="83107"/>
                  <a:pt x="94326" y="80856"/>
                  <a:pt x="92478" y="78993"/>
                </a:cubicBezTo>
                <a:cubicBezTo>
                  <a:pt x="90630" y="77131"/>
                  <a:pt x="88386" y="76200"/>
                  <a:pt x="85746" y="76200"/>
                </a:cubicBezTo>
                <a:cubicBezTo>
                  <a:pt x="83107" y="76200"/>
                  <a:pt x="80856" y="77124"/>
                  <a:pt x="78993" y="78972"/>
                </a:cubicBezTo>
                <a:cubicBezTo>
                  <a:pt x="77131" y="80820"/>
                  <a:pt x="76200" y="83064"/>
                  <a:pt x="76200" y="85704"/>
                </a:cubicBezTo>
                <a:cubicBezTo>
                  <a:pt x="76200" y="88343"/>
                  <a:pt x="77124" y="90594"/>
                  <a:pt x="78972" y="92457"/>
                </a:cubicBezTo>
                <a:cubicBezTo>
                  <a:pt x="80820" y="94319"/>
                  <a:pt x="83064" y="95250"/>
                  <a:pt x="85704" y="95250"/>
                </a:cubicBezTo>
                <a:close/>
                <a:moveTo>
                  <a:pt x="133328" y="95250"/>
                </a:moveTo>
                <a:cubicBezTo>
                  <a:pt x="135968" y="95250"/>
                  <a:pt x="138219" y="94326"/>
                  <a:pt x="140082" y="92478"/>
                </a:cubicBezTo>
                <a:cubicBezTo>
                  <a:pt x="141944" y="90630"/>
                  <a:pt x="142875" y="88386"/>
                  <a:pt x="142875" y="85746"/>
                </a:cubicBezTo>
                <a:cubicBezTo>
                  <a:pt x="142875" y="83107"/>
                  <a:pt x="141951" y="80856"/>
                  <a:pt x="140103" y="78993"/>
                </a:cubicBezTo>
                <a:cubicBezTo>
                  <a:pt x="138255" y="77131"/>
                  <a:pt x="136011" y="76200"/>
                  <a:pt x="133372" y="76200"/>
                </a:cubicBezTo>
                <a:cubicBezTo>
                  <a:pt x="130732" y="76200"/>
                  <a:pt x="128481" y="77124"/>
                  <a:pt x="126618" y="78972"/>
                </a:cubicBezTo>
                <a:cubicBezTo>
                  <a:pt x="124756" y="80820"/>
                  <a:pt x="123825" y="83064"/>
                  <a:pt x="123825" y="85704"/>
                </a:cubicBezTo>
                <a:cubicBezTo>
                  <a:pt x="123825" y="88343"/>
                  <a:pt x="124749" y="90594"/>
                  <a:pt x="126597" y="92457"/>
                </a:cubicBezTo>
                <a:cubicBezTo>
                  <a:pt x="128445" y="94319"/>
                  <a:pt x="130689" y="95250"/>
                  <a:pt x="133328" y="95250"/>
                </a:cubicBez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moveTo>
                  <a:pt x="85725" y="161925"/>
                </a:moveTo>
                <a:cubicBezTo>
                  <a:pt x="106997" y="161925"/>
                  <a:pt x="125016" y="154543"/>
                  <a:pt x="139779" y="139779"/>
                </a:cubicBezTo>
                <a:cubicBezTo>
                  <a:pt x="154543" y="125016"/>
                  <a:pt x="161925" y="106998"/>
                  <a:pt x="161925" y="85725"/>
                </a:cubicBezTo>
                <a:cubicBezTo>
                  <a:pt x="161925" y="64453"/>
                  <a:pt x="154543" y="46434"/>
                  <a:pt x="139779" y="31671"/>
                </a:cubicBezTo>
                <a:cubicBezTo>
                  <a:pt x="125016" y="16907"/>
                  <a:pt x="106997" y="9525"/>
                  <a:pt x="85725" y="9525"/>
                </a:cubicBezTo>
                <a:cubicBezTo>
                  <a:pt x="64452" y="9525"/>
                  <a:pt x="46434" y="16907"/>
                  <a:pt x="31671" y="31671"/>
                </a:cubicBezTo>
                <a:cubicBezTo>
                  <a:pt x="16907" y="46434"/>
                  <a:pt x="9525" y="64453"/>
                  <a:pt x="9525" y="85725"/>
                </a:cubicBezTo>
                <a:cubicBezTo>
                  <a:pt x="9525" y="106998"/>
                  <a:pt x="16907" y="125016"/>
                  <a:pt x="31671" y="139779"/>
                </a:cubicBezTo>
                <a:cubicBezTo>
                  <a:pt x="46434" y="154543"/>
                  <a:pt x="64452" y="161925"/>
                  <a:pt x="85725" y="161925"/>
                </a:cubicBezTo>
                <a:close/>
              </a:path>
            </a:pathLst>
          </a:custGeom>
          <a:solidFill>
            <a:srgbClr val="FFFFFF"/>
          </a:solidFill>
          <a:ln w="238" cap="flat">
            <a:noFill/>
            <a:prstDash val="solid"/>
            <a:miter/>
          </a:ln>
        </p:spPr>
        <p:txBody>
          <a:bodyPr rtlCol="0" anchor="ctr"/>
          <a:lstStyle/>
          <a:p>
            <a:endParaRPr lang="en-RO"/>
          </a:p>
        </p:txBody>
      </p:sp>
      <p:sp>
        <p:nvSpPr>
          <p:cNvPr id="16" name="Google Shape;140;p4">
            <a:extLst>
              <a:ext uri="{FF2B5EF4-FFF2-40B4-BE49-F238E27FC236}">
                <a16:creationId xmlns:a16="http://schemas.microsoft.com/office/drawing/2014/main" id="{022CE442-C908-5C41-8F64-48797A98F083}"/>
              </a:ext>
            </a:extLst>
          </p:cNvPr>
          <p:cNvSpPr>
            <a:spLocks noChangeAspect="1"/>
          </p:cNvSpPr>
          <p:nvPr/>
        </p:nvSpPr>
        <p:spPr>
          <a:xfrm>
            <a:off x="6390860" y="1825040"/>
            <a:ext cx="576000" cy="576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raphic 39">
            <a:extLst>
              <a:ext uri="{FF2B5EF4-FFF2-40B4-BE49-F238E27FC236}">
                <a16:creationId xmlns:a16="http://schemas.microsoft.com/office/drawing/2014/main" id="{F22138AE-6B47-3344-BA5D-3735D9E34A25}"/>
              </a:ext>
            </a:extLst>
          </p:cNvPr>
          <p:cNvSpPr>
            <a:spLocks noChangeAspect="1"/>
          </p:cNvSpPr>
          <p:nvPr/>
        </p:nvSpPr>
        <p:spPr>
          <a:xfrm>
            <a:off x="6498860" y="1933040"/>
            <a:ext cx="360000" cy="360000"/>
          </a:xfrm>
          <a:custGeom>
            <a:avLst/>
            <a:gdLst>
              <a:gd name="connsiteX0" fmla="*/ 72024 w 171450"/>
              <a:gd name="connsiteY0" fmla="*/ 122946 h 171450"/>
              <a:gd name="connsiteX1" fmla="*/ 132947 w 171450"/>
              <a:gd name="connsiteY1" fmla="*/ 62023 h 171450"/>
              <a:gd name="connsiteX2" fmla="*/ 126206 w 171450"/>
              <a:gd name="connsiteY2" fmla="*/ 55282 h 171450"/>
              <a:gd name="connsiteX3" fmla="*/ 72024 w 171450"/>
              <a:gd name="connsiteY3" fmla="*/ 109464 h 171450"/>
              <a:gd name="connsiteX4" fmla="*/ 44878 w 171450"/>
              <a:gd name="connsiteY4" fmla="*/ 82318 h 171450"/>
              <a:gd name="connsiteX5" fmla="*/ 38137 w 171450"/>
              <a:gd name="connsiteY5" fmla="*/ 89059 h 171450"/>
              <a:gd name="connsiteX6" fmla="*/ 72024 w 171450"/>
              <a:gd name="connsiteY6" fmla="*/ 122946 h 171450"/>
              <a:gd name="connsiteX7" fmla="*/ 85757 w 171450"/>
              <a:gd name="connsiteY7" fmla="*/ 171450 h 171450"/>
              <a:gd name="connsiteX8" fmla="*/ 52322 w 171450"/>
              <a:gd name="connsiteY8" fmla="*/ 164702 h 171450"/>
              <a:gd name="connsiteX9" fmla="*/ 25089 w 171450"/>
              <a:gd name="connsiteY9" fmla="*/ 146385 h 171450"/>
              <a:gd name="connsiteX10" fmla="*/ 6755 w 171450"/>
              <a:gd name="connsiteY10" fmla="*/ 119177 h 171450"/>
              <a:gd name="connsiteX11" fmla="*/ 0 w 171450"/>
              <a:gd name="connsiteY11" fmla="*/ 85757 h 171450"/>
              <a:gd name="connsiteX12" fmla="*/ 6748 w 171450"/>
              <a:gd name="connsiteY12" fmla="*/ 52322 h 171450"/>
              <a:gd name="connsiteX13" fmla="*/ 25065 w 171450"/>
              <a:gd name="connsiteY13" fmla="*/ 25089 h 171450"/>
              <a:gd name="connsiteX14" fmla="*/ 52273 w 171450"/>
              <a:gd name="connsiteY14" fmla="*/ 6755 h 171450"/>
              <a:gd name="connsiteX15" fmla="*/ 85693 w 171450"/>
              <a:gd name="connsiteY15" fmla="*/ 0 h 171450"/>
              <a:gd name="connsiteX16" fmla="*/ 119128 w 171450"/>
              <a:gd name="connsiteY16" fmla="*/ 6748 h 171450"/>
              <a:gd name="connsiteX17" fmla="*/ 146361 w 171450"/>
              <a:gd name="connsiteY17" fmla="*/ 25065 h 171450"/>
              <a:gd name="connsiteX18" fmla="*/ 164695 w 171450"/>
              <a:gd name="connsiteY18" fmla="*/ 52273 h 171450"/>
              <a:gd name="connsiteX19" fmla="*/ 171450 w 171450"/>
              <a:gd name="connsiteY19" fmla="*/ 85693 h 171450"/>
              <a:gd name="connsiteX20" fmla="*/ 164702 w 171450"/>
              <a:gd name="connsiteY20" fmla="*/ 119128 h 171450"/>
              <a:gd name="connsiteX21" fmla="*/ 146385 w 171450"/>
              <a:gd name="connsiteY21" fmla="*/ 146361 h 171450"/>
              <a:gd name="connsiteX22" fmla="*/ 119177 w 171450"/>
              <a:gd name="connsiteY22" fmla="*/ 164695 h 171450"/>
              <a:gd name="connsiteX23" fmla="*/ 85757 w 171450"/>
              <a:gd name="connsiteY23" fmla="*/ 171450 h 171450"/>
              <a:gd name="connsiteX24" fmla="*/ 85725 w 171450"/>
              <a:gd name="connsiteY24" fmla="*/ 161925 h 171450"/>
              <a:gd name="connsiteX25" fmla="*/ 139779 w 171450"/>
              <a:gd name="connsiteY25" fmla="*/ 139779 h 171450"/>
              <a:gd name="connsiteX26" fmla="*/ 161925 w 171450"/>
              <a:gd name="connsiteY26" fmla="*/ 85725 h 171450"/>
              <a:gd name="connsiteX27" fmla="*/ 139779 w 171450"/>
              <a:gd name="connsiteY27" fmla="*/ 31671 h 171450"/>
              <a:gd name="connsiteX28" fmla="*/ 85725 w 171450"/>
              <a:gd name="connsiteY28" fmla="*/ 9525 h 171450"/>
              <a:gd name="connsiteX29" fmla="*/ 31671 w 171450"/>
              <a:gd name="connsiteY29" fmla="*/ 31671 h 171450"/>
              <a:gd name="connsiteX30" fmla="*/ 9525 w 171450"/>
              <a:gd name="connsiteY30" fmla="*/ 85725 h 171450"/>
              <a:gd name="connsiteX31" fmla="*/ 31671 w 171450"/>
              <a:gd name="connsiteY31" fmla="*/ 139779 h 171450"/>
              <a:gd name="connsiteX32" fmla="*/ 85725 w 171450"/>
              <a:gd name="connsiteY32" fmla="*/ 161925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1450" h="171450">
                <a:moveTo>
                  <a:pt x="72024" y="122946"/>
                </a:moveTo>
                <a:lnTo>
                  <a:pt x="132947" y="62023"/>
                </a:lnTo>
                <a:lnTo>
                  <a:pt x="126206" y="55282"/>
                </a:lnTo>
                <a:lnTo>
                  <a:pt x="72024" y="109464"/>
                </a:lnTo>
                <a:lnTo>
                  <a:pt x="44878" y="82318"/>
                </a:lnTo>
                <a:lnTo>
                  <a:pt x="38137" y="89059"/>
                </a:lnTo>
                <a:lnTo>
                  <a:pt x="72024" y="122946"/>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moveTo>
                  <a:pt x="85725" y="161925"/>
                </a:moveTo>
                <a:cubicBezTo>
                  <a:pt x="106997" y="161925"/>
                  <a:pt x="125016" y="154543"/>
                  <a:pt x="139779" y="139779"/>
                </a:cubicBezTo>
                <a:cubicBezTo>
                  <a:pt x="154543" y="125016"/>
                  <a:pt x="161925" y="106998"/>
                  <a:pt x="161925" y="85725"/>
                </a:cubicBezTo>
                <a:cubicBezTo>
                  <a:pt x="161925" y="64453"/>
                  <a:pt x="154543" y="46434"/>
                  <a:pt x="139779" y="31671"/>
                </a:cubicBezTo>
                <a:cubicBezTo>
                  <a:pt x="125016" y="16907"/>
                  <a:pt x="106997" y="9525"/>
                  <a:pt x="85725" y="9525"/>
                </a:cubicBezTo>
                <a:cubicBezTo>
                  <a:pt x="64452" y="9525"/>
                  <a:pt x="46434" y="16907"/>
                  <a:pt x="31671" y="31671"/>
                </a:cubicBezTo>
                <a:cubicBezTo>
                  <a:pt x="16907" y="46434"/>
                  <a:pt x="9525" y="64453"/>
                  <a:pt x="9525" y="85725"/>
                </a:cubicBezTo>
                <a:cubicBezTo>
                  <a:pt x="9525" y="106998"/>
                  <a:pt x="16907" y="125016"/>
                  <a:pt x="31671" y="139779"/>
                </a:cubicBezTo>
                <a:cubicBezTo>
                  <a:pt x="46434" y="154543"/>
                  <a:pt x="64452" y="161925"/>
                  <a:pt x="85725" y="161925"/>
                </a:cubicBezTo>
                <a:close/>
              </a:path>
            </a:pathLst>
          </a:custGeom>
          <a:solidFill>
            <a:srgbClr val="FFFFFF"/>
          </a:solidFill>
          <a:ln w="238" cap="flat">
            <a:noFill/>
            <a:prstDash val="solid"/>
            <a:miter/>
          </a:ln>
        </p:spPr>
        <p:txBody>
          <a:bodyPr rtlCol="0" anchor="ctr"/>
          <a:lstStyle/>
          <a:p>
            <a:endParaRPr lang="en-RO"/>
          </a:p>
        </p:txBody>
      </p:sp>
    </p:spTree>
    <p:extLst>
      <p:ext uri="{BB962C8B-B14F-4D97-AF65-F5344CB8AC3E}">
        <p14:creationId xmlns:p14="http://schemas.microsoft.com/office/powerpoint/2010/main" val="22414694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12C664-A87B-1543-B378-2C95437DDADA}"/>
              </a:ext>
            </a:extLst>
          </p:cNvPr>
          <p:cNvSpPr txBox="1"/>
          <p:nvPr/>
        </p:nvSpPr>
        <p:spPr>
          <a:xfrm>
            <a:off x="431800" y="379681"/>
            <a:ext cx="5288280" cy="984885"/>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How to include clinical criteria</a:t>
            </a:r>
            <a:endParaRPr lang="en-GB" sz="3200" b="1" spc="-50" dirty="0">
              <a:solidFill>
                <a:srgbClr val="3D6C9D"/>
              </a:solidFill>
              <a:latin typeface="Arial Black" panose="020B0604020202020204" pitchFamily="34" charset="0"/>
              <a:cs typeface="Arial Black" panose="020B0604020202020204" pitchFamily="34" charset="0"/>
            </a:endParaRPr>
          </a:p>
        </p:txBody>
      </p:sp>
      <p:sp>
        <p:nvSpPr>
          <p:cNvPr id="6" name="Graphic 3">
            <a:extLst>
              <a:ext uri="{FF2B5EF4-FFF2-40B4-BE49-F238E27FC236}">
                <a16:creationId xmlns:a16="http://schemas.microsoft.com/office/drawing/2014/main" id="{BDC2170E-73B3-204F-9E5B-F2CAE431AD41}"/>
              </a:ext>
            </a:extLst>
          </p:cNvPr>
          <p:cNvSpPr>
            <a:spLocks noChangeAspect="1"/>
          </p:cNvSpPr>
          <p:nvPr/>
        </p:nvSpPr>
        <p:spPr>
          <a:xfrm>
            <a:off x="6924040" y="1474799"/>
            <a:ext cx="1440000" cy="1440000"/>
          </a:xfrm>
          <a:custGeom>
            <a:avLst/>
            <a:gdLst>
              <a:gd name="connsiteX0" fmla="*/ 39212 w 152400"/>
              <a:gd name="connsiteY0" fmla="*/ 119429 h 152400"/>
              <a:gd name="connsiteX1" fmla="*/ 44429 w 152400"/>
              <a:gd name="connsiteY1" fmla="*/ 117319 h 152400"/>
              <a:gd name="connsiteX2" fmla="*/ 46526 w 152400"/>
              <a:gd name="connsiteY2" fmla="*/ 112089 h 152400"/>
              <a:gd name="connsiteX3" fmla="*/ 44416 w 152400"/>
              <a:gd name="connsiteY3" fmla="*/ 106872 h 152400"/>
              <a:gd name="connsiteX4" fmla="*/ 39186 w 152400"/>
              <a:gd name="connsiteY4" fmla="*/ 104775 h 152400"/>
              <a:gd name="connsiteX5" fmla="*/ 33969 w 152400"/>
              <a:gd name="connsiteY5" fmla="*/ 106885 h 152400"/>
              <a:gd name="connsiteX6" fmla="*/ 31872 w 152400"/>
              <a:gd name="connsiteY6" fmla="*/ 112115 h 152400"/>
              <a:gd name="connsiteX7" fmla="*/ 33982 w 152400"/>
              <a:gd name="connsiteY7" fmla="*/ 117332 h 152400"/>
              <a:gd name="connsiteX8" fmla="*/ 39212 w 152400"/>
              <a:gd name="connsiteY8" fmla="*/ 119429 h 152400"/>
              <a:gd name="connsiteX9" fmla="*/ 39212 w 152400"/>
              <a:gd name="connsiteY9" fmla="*/ 83527 h 152400"/>
              <a:gd name="connsiteX10" fmla="*/ 44429 w 152400"/>
              <a:gd name="connsiteY10" fmla="*/ 81417 h 152400"/>
              <a:gd name="connsiteX11" fmla="*/ 46526 w 152400"/>
              <a:gd name="connsiteY11" fmla="*/ 76187 h 152400"/>
              <a:gd name="connsiteX12" fmla="*/ 44416 w 152400"/>
              <a:gd name="connsiteY12" fmla="*/ 70970 h 152400"/>
              <a:gd name="connsiteX13" fmla="*/ 39186 w 152400"/>
              <a:gd name="connsiteY13" fmla="*/ 68873 h 152400"/>
              <a:gd name="connsiteX14" fmla="*/ 33969 w 152400"/>
              <a:gd name="connsiteY14" fmla="*/ 70983 h 152400"/>
              <a:gd name="connsiteX15" fmla="*/ 31872 w 152400"/>
              <a:gd name="connsiteY15" fmla="*/ 76213 h 152400"/>
              <a:gd name="connsiteX16" fmla="*/ 33982 w 152400"/>
              <a:gd name="connsiteY16" fmla="*/ 81430 h 152400"/>
              <a:gd name="connsiteX17" fmla="*/ 39212 w 152400"/>
              <a:gd name="connsiteY17" fmla="*/ 83527 h 152400"/>
              <a:gd name="connsiteX18" fmla="*/ 39212 w 152400"/>
              <a:gd name="connsiteY18" fmla="*/ 47625 h 152400"/>
              <a:gd name="connsiteX19" fmla="*/ 44429 w 152400"/>
              <a:gd name="connsiteY19" fmla="*/ 45515 h 152400"/>
              <a:gd name="connsiteX20" fmla="*/ 46526 w 152400"/>
              <a:gd name="connsiteY20" fmla="*/ 40285 h 152400"/>
              <a:gd name="connsiteX21" fmla="*/ 44416 w 152400"/>
              <a:gd name="connsiteY21" fmla="*/ 35068 h 152400"/>
              <a:gd name="connsiteX22" fmla="*/ 39186 w 152400"/>
              <a:gd name="connsiteY22" fmla="*/ 32971 h 152400"/>
              <a:gd name="connsiteX23" fmla="*/ 33969 w 152400"/>
              <a:gd name="connsiteY23" fmla="*/ 35081 h 152400"/>
              <a:gd name="connsiteX24" fmla="*/ 31872 w 152400"/>
              <a:gd name="connsiteY24" fmla="*/ 40311 h 152400"/>
              <a:gd name="connsiteX25" fmla="*/ 33982 w 152400"/>
              <a:gd name="connsiteY25" fmla="*/ 45528 h 152400"/>
              <a:gd name="connsiteX26" fmla="*/ 39212 w 152400"/>
              <a:gd name="connsiteY26" fmla="*/ 47625 h 152400"/>
              <a:gd name="connsiteX27" fmla="*/ 68507 w 152400"/>
              <a:gd name="connsiteY27" fmla="*/ 116864 h 152400"/>
              <a:gd name="connsiteX28" fmla="*/ 119795 w 152400"/>
              <a:gd name="connsiteY28" fmla="*/ 116864 h 152400"/>
              <a:gd name="connsiteX29" fmla="*/ 119795 w 152400"/>
              <a:gd name="connsiteY29" fmla="*/ 107339 h 152400"/>
              <a:gd name="connsiteX30" fmla="*/ 68507 w 152400"/>
              <a:gd name="connsiteY30" fmla="*/ 107339 h 152400"/>
              <a:gd name="connsiteX31" fmla="*/ 68507 w 152400"/>
              <a:gd name="connsiteY31" fmla="*/ 116864 h 152400"/>
              <a:gd name="connsiteX32" fmla="*/ 68507 w 152400"/>
              <a:gd name="connsiteY32" fmla="*/ 80963 h 152400"/>
              <a:gd name="connsiteX33" fmla="*/ 119795 w 152400"/>
              <a:gd name="connsiteY33" fmla="*/ 80963 h 152400"/>
              <a:gd name="connsiteX34" fmla="*/ 119795 w 152400"/>
              <a:gd name="connsiteY34" fmla="*/ 71438 h 152400"/>
              <a:gd name="connsiteX35" fmla="*/ 68507 w 152400"/>
              <a:gd name="connsiteY35" fmla="*/ 71438 h 152400"/>
              <a:gd name="connsiteX36" fmla="*/ 68507 w 152400"/>
              <a:gd name="connsiteY36" fmla="*/ 80963 h 152400"/>
              <a:gd name="connsiteX37" fmla="*/ 68507 w 152400"/>
              <a:gd name="connsiteY37" fmla="*/ 45061 h 152400"/>
              <a:gd name="connsiteX38" fmla="*/ 119795 w 152400"/>
              <a:gd name="connsiteY38" fmla="*/ 45061 h 152400"/>
              <a:gd name="connsiteX39" fmla="*/ 119795 w 152400"/>
              <a:gd name="connsiteY39" fmla="*/ 35536 h 152400"/>
              <a:gd name="connsiteX40" fmla="*/ 68507 w 152400"/>
              <a:gd name="connsiteY40" fmla="*/ 35536 h 152400"/>
              <a:gd name="connsiteX41" fmla="*/ 68507 w 152400"/>
              <a:gd name="connsiteY41" fmla="*/ 45061 h 152400"/>
              <a:gd name="connsiteX42" fmla="*/ 15386 w 152400"/>
              <a:gd name="connsiteY42" fmla="*/ 152400 h 152400"/>
              <a:gd name="connsiteX43" fmla="*/ 4405 w 152400"/>
              <a:gd name="connsiteY43" fmla="*/ 147995 h 152400"/>
              <a:gd name="connsiteX44" fmla="*/ 0 w 152400"/>
              <a:gd name="connsiteY44" fmla="*/ 137014 h 152400"/>
              <a:gd name="connsiteX45" fmla="*/ 0 w 152400"/>
              <a:gd name="connsiteY45" fmla="*/ 15386 h 152400"/>
              <a:gd name="connsiteX46" fmla="*/ 4405 w 152400"/>
              <a:gd name="connsiteY46" fmla="*/ 4405 h 152400"/>
              <a:gd name="connsiteX47" fmla="*/ 15386 w 152400"/>
              <a:gd name="connsiteY47" fmla="*/ 0 h 152400"/>
              <a:gd name="connsiteX48" fmla="*/ 137014 w 152400"/>
              <a:gd name="connsiteY48" fmla="*/ 0 h 152400"/>
              <a:gd name="connsiteX49" fmla="*/ 147995 w 152400"/>
              <a:gd name="connsiteY49" fmla="*/ 4405 h 152400"/>
              <a:gd name="connsiteX50" fmla="*/ 152400 w 152400"/>
              <a:gd name="connsiteY50" fmla="*/ 15386 h 152400"/>
              <a:gd name="connsiteX51" fmla="*/ 152400 w 152400"/>
              <a:gd name="connsiteY51" fmla="*/ 137014 h 152400"/>
              <a:gd name="connsiteX52" fmla="*/ 147995 w 152400"/>
              <a:gd name="connsiteY52" fmla="*/ 147995 h 152400"/>
              <a:gd name="connsiteX53" fmla="*/ 137014 w 152400"/>
              <a:gd name="connsiteY53" fmla="*/ 152400 h 152400"/>
              <a:gd name="connsiteX54" fmla="*/ 15386 w 152400"/>
              <a:gd name="connsiteY54" fmla="*/ 152400 h 152400"/>
              <a:gd name="connsiteX55" fmla="*/ 15386 w 152400"/>
              <a:gd name="connsiteY55" fmla="*/ 142875 h 152400"/>
              <a:gd name="connsiteX56" fmla="*/ 137014 w 152400"/>
              <a:gd name="connsiteY56" fmla="*/ 142875 h 152400"/>
              <a:gd name="connsiteX57" fmla="*/ 141043 w 152400"/>
              <a:gd name="connsiteY57" fmla="*/ 141043 h 152400"/>
              <a:gd name="connsiteX58" fmla="*/ 142875 w 152400"/>
              <a:gd name="connsiteY58" fmla="*/ 137014 h 152400"/>
              <a:gd name="connsiteX59" fmla="*/ 142875 w 152400"/>
              <a:gd name="connsiteY59" fmla="*/ 15386 h 152400"/>
              <a:gd name="connsiteX60" fmla="*/ 141043 w 152400"/>
              <a:gd name="connsiteY60" fmla="*/ 11357 h 152400"/>
              <a:gd name="connsiteX61" fmla="*/ 137014 w 152400"/>
              <a:gd name="connsiteY61" fmla="*/ 9525 h 152400"/>
              <a:gd name="connsiteX62" fmla="*/ 15386 w 152400"/>
              <a:gd name="connsiteY62" fmla="*/ 9525 h 152400"/>
              <a:gd name="connsiteX63" fmla="*/ 11357 w 152400"/>
              <a:gd name="connsiteY63" fmla="*/ 11357 h 152400"/>
              <a:gd name="connsiteX64" fmla="*/ 9525 w 152400"/>
              <a:gd name="connsiteY64" fmla="*/ 15386 h 152400"/>
              <a:gd name="connsiteX65" fmla="*/ 9525 w 152400"/>
              <a:gd name="connsiteY65" fmla="*/ 137014 h 152400"/>
              <a:gd name="connsiteX66" fmla="*/ 11357 w 152400"/>
              <a:gd name="connsiteY66" fmla="*/ 141043 h 152400"/>
              <a:gd name="connsiteX67" fmla="*/ 15386 w 152400"/>
              <a:gd name="connsiteY67" fmla="*/ 142875 h 152400"/>
              <a:gd name="connsiteX68" fmla="*/ 9525 w 152400"/>
              <a:gd name="connsiteY68" fmla="*/ 9525 h 152400"/>
              <a:gd name="connsiteX69" fmla="*/ 9525 w 152400"/>
              <a:gd name="connsiteY69" fmla="*/ 142875 h 152400"/>
              <a:gd name="connsiteX70" fmla="*/ 9525 w 152400"/>
              <a:gd name="connsiteY70" fmla="*/ 9525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52400" h="152400">
                <a:moveTo>
                  <a:pt x="39212" y="119429"/>
                </a:moveTo>
                <a:cubicBezTo>
                  <a:pt x="41291" y="119429"/>
                  <a:pt x="43030" y="118726"/>
                  <a:pt x="44429" y="117319"/>
                </a:cubicBezTo>
                <a:cubicBezTo>
                  <a:pt x="45827" y="115912"/>
                  <a:pt x="46526" y="114169"/>
                  <a:pt x="46526" y="112089"/>
                </a:cubicBezTo>
                <a:cubicBezTo>
                  <a:pt x="46526" y="110009"/>
                  <a:pt x="45823" y="108271"/>
                  <a:pt x="44416" y="106872"/>
                </a:cubicBezTo>
                <a:cubicBezTo>
                  <a:pt x="43009" y="105474"/>
                  <a:pt x="41266" y="104775"/>
                  <a:pt x="39186" y="104775"/>
                </a:cubicBezTo>
                <a:cubicBezTo>
                  <a:pt x="37106" y="104775"/>
                  <a:pt x="35368" y="105478"/>
                  <a:pt x="33969" y="106885"/>
                </a:cubicBezTo>
                <a:cubicBezTo>
                  <a:pt x="32571" y="108292"/>
                  <a:pt x="31872" y="110035"/>
                  <a:pt x="31872" y="112115"/>
                </a:cubicBezTo>
                <a:cubicBezTo>
                  <a:pt x="31872" y="114194"/>
                  <a:pt x="32575" y="115933"/>
                  <a:pt x="33982" y="117332"/>
                </a:cubicBezTo>
                <a:cubicBezTo>
                  <a:pt x="35389" y="118730"/>
                  <a:pt x="37132" y="119429"/>
                  <a:pt x="39212" y="119429"/>
                </a:cubicBezTo>
                <a:close/>
                <a:moveTo>
                  <a:pt x="39212" y="83527"/>
                </a:moveTo>
                <a:cubicBezTo>
                  <a:pt x="41291" y="83527"/>
                  <a:pt x="43030" y="82824"/>
                  <a:pt x="44429" y="81417"/>
                </a:cubicBezTo>
                <a:cubicBezTo>
                  <a:pt x="45827" y="80010"/>
                  <a:pt x="46526" y="78267"/>
                  <a:pt x="46526" y="76187"/>
                </a:cubicBezTo>
                <a:cubicBezTo>
                  <a:pt x="46526" y="74108"/>
                  <a:pt x="45823" y="72369"/>
                  <a:pt x="44416" y="70970"/>
                </a:cubicBezTo>
                <a:cubicBezTo>
                  <a:pt x="43009" y="69572"/>
                  <a:pt x="41266" y="68873"/>
                  <a:pt x="39186" y="68873"/>
                </a:cubicBezTo>
                <a:cubicBezTo>
                  <a:pt x="37106" y="68873"/>
                  <a:pt x="35368" y="69576"/>
                  <a:pt x="33969" y="70983"/>
                </a:cubicBezTo>
                <a:cubicBezTo>
                  <a:pt x="32571" y="72390"/>
                  <a:pt x="31872" y="74133"/>
                  <a:pt x="31872" y="76213"/>
                </a:cubicBezTo>
                <a:cubicBezTo>
                  <a:pt x="31872" y="78292"/>
                  <a:pt x="32575" y="80031"/>
                  <a:pt x="33982" y="81430"/>
                </a:cubicBezTo>
                <a:cubicBezTo>
                  <a:pt x="35389" y="82828"/>
                  <a:pt x="37132" y="83527"/>
                  <a:pt x="39212" y="83527"/>
                </a:cubicBezTo>
                <a:close/>
                <a:moveTo>
                  <a:pt x="39212" y="47625"/>
                </a:moveTo>
                <a:cubicBezTo>
                  <a:pt x="41291" y="47625"/>
                  <a:pt x="43030" y="46922"/>
                  <a:pt x="44429" y="45515"/>
                </a:cubicBezTo>
                <a:cubicBezTo>
                  <a:pt x="45827" y="44108"/>
                  <a:pt x="46526" y="42365"/>
                  <a:pt x="46526" y="40285"/>
                </a:cubicBezTo>
                <a:cubicBezTo>
                  <a:pt x="46526" y="38206"/>
                  <a:pt x="45823" y="36467"/>
                  <a:pt x="44416" y="35068"/>
                </a:cubicBezTo>
                <a:cubicBezTo>
                  <a:pt x="43009" y="33670"/>
                  <a:pt x="41266" y="32971"/>
                  <a:pt x="39186" y="32971"/>
                </a:cubicBezTo>
                <a:cubicBezTo>
                  <a:pt x="37106" y="32971"/>
                  <a:pt x="35368" y="33674"/>
                  <a:pt x="33969" y="35081"/>
                </a:cubicBezTo>
                <a:cubicBezTo>
                  <a:pt x="32571" y="36488"/>
                  <a:pt x="31872" y="38231"/>
                  <a:pt x="31872" y="40311"/>
                </a:cubicBezTo>
                <a:cubicBezTo>
                  <a:pt x="31872" y="42391"/>
                  <a:pt x="32575" y="44129"/>
                  <a:pt x="33982" y="45528"/>
                </a:cubicBezTo>
                <a:cubicBezTo>
                  <a:pt x="35389" y="46926"/>
                  <a:pt x="37132" y="47625"/>
                  <a:pt x="39212" y="47625"/>
                </a:cubicBezTo>
                <a:close/>
                <a:moveTo>
                  <a:pt x="68507" y="116864"/>
                </a:moveTo>
                <a:lnTo>
                  <a:pt x="119795" y="116864"/>
                </a:lnTo>
                <a:lnTo>
                  <a:pt x="119795" y="107339"/>
                </a:lnTo>
                <a:lnTo>
                  <a:pt x="68507" y="107339"/>
                </a:lnTo>
                <a:lnTo>
                  <a:pt x="68507" y="116864"/>
                </a:lnTo>
                <a:close/>
                <a:moveTo>
                  <a:pt x="68507" y="80963"/>
                </a:moveTo>
                <a:lnTo>
                  <a:pt x="119795" y="80963"/>
                </a:lnTo>
                <a:lnTo>
                  <a:pt x="119795" y="71438"/>
                </a:lnTo>
                <a:lnTo>
                  <a:pt x="68507" y="71438"/>
                </a:lnTo>
                <a:lnTo>
                  <a:pt x="68507" y="80963"/>
                </a:lnTo>
                <a:close/>
                <a:moveTo>
                  <a:pt x="68507" y="45061"/>
                </a:moveTo>
                <a:lnTo>
                  <a:pt x="119795" y="45061"/>
                </a:lnTo>
                <a:lnTo>
                  <a:pt x="119795" y="35536"/>
                </a:lnTo>
                <a:lnTo>
                  <a:pt x="68507" y="35536"/>
                </a:lnTo>
                <a:lnTo>
                  <a:pt x="68507" y="45061"/>
                </a:lnTo>
                <a:close/>
                <a:moveTo>
                  <a:pt x="15386" y="152400"/>
                </a:moveTo>
                <a:cubicBezTo>
                  <a:pt x="11003" y="152400"/>
                  <a:pt x="7342" y="150932"/>
                  <a:pt x="4405" y="147995"/>
                </a:cubicBezTo>
                <a:cubicBezTo>
                  <a:pt x="1468" y="145058"/>
                  <a:pt x="0" y="141397"/>
                  <a:pt x="0" y="137014"/>
                </a:cubicBezTo>
                <a:lnTo>
                  <a:pt x="0" y="15386"/>
                </a:lnTo>
                <a:cubicBezTo>
                  <a:pt x="0" y="11003"/>
                  <a:pt x="1468" y="7342"/>
                  <a:pt x="4405" y="4405"/>
                </a:cubicBezTo>
                <a:cubicBezTo>
                  <a:pt x="7342" y="1468"/>
                  <a:pt x="11003" y="0"/>
                  <a:pt x="15386" y="0"/>
                </a:cubicBezTo>
                <a:lnTo>
                  <a:pt x="137014" y="0"/>
                </a:lnTo>
                <a:cubicBezTo>
                  <a:pt x="141397" y="0"/>
                  <a:pt x="145058" y="1468"/>
                  <a:pt x="147995" y="4405"/>
                </a:cubicBezTo>
                <a:cubicBezTo>
                  <a:pt x="150932" y="7342"/>
                  <a:pt x="152400" y="11003"/>
                  <a:pt x="152400" y="15386"/>
                </a:cubicBezTo>
                <a:lnTo>
                  <a:pt x="152400" y="137014"/>
                </a:lnTo>
                <a:cubicBezTo>
                  <a:pt x="152400" y="141397"/>
                  <a:pt x="150932" y="145058"/>
                  <a:pt x="147995" y="147995"/>
                </a:cubicBezTo>
                <a:cubicBezTo>
                  <a:pt x="145058" y="150932"/>
                  <a:pt x="141397" y="152400"/>
                  <a:pt x="137014" y="152400"/>
                </a:cubicBezTo>
                <a:lnTo>
                  <a:pt x="15386" y="152400"/>
                </a:lnTo>
                <a:close/>
                <a:moveTo>
                  <a:pt x="15386" y="142875"/>
                </a:moveTo>
                <a:lnTo>
                  <a:pt x="137014" y="142875"/>
                </a:lnTo>
                <a:cubicBezTo>
                  <a:pt x="138479" y="142875"/>
                  <a:pt x="139822" y="142264"/>
                  <a:pt x="141043" y="141043"/>
                </a:cubicBezTo>
                <a:cubicBezTo>
                  <a:pt x="142264" y="139822"/>
                  <a:pt x="142875" y="138479"/>
                  <a:pt x="142875" y="137014"/>
                </a:cubicBezTo>
                <a:lnTo>
                  <a:pt x="142875" y="15386"/>
                </a:lnTo>
                <a:cubicBezTo>
                  <a:pt x="142875" y="13921"/>
                  <a:pt x="142264" y="12578"/>
                  <a:pt x="141043" y="11357"/>
                </a:cubicBezTo>
                <a:cubicBezTo>
                  <a:pt x="139822" y="10136"/>
                  <a:pt x="138479" y="9525"/>
                  <a:pt x="137014" y="9525"/>
                </a:cubicBezTo>
                <a:lnTo>
                  <a:pt x="15386" y="9525"/>
                </a:lnTo>
                <a:cubicBezTo>
                  <a:pt x="13921" y="9525"/>
                  <a:pt x="12578" y="10136"/>
                  <a:pt x="11357" y="11357"/>
                </a:cubicBezTo>
                <a:cubicBezTo>
                  <a:pt x="10136" y="12578"/>
                  <a:pt x="9525" y="13921"/>
                  <a:pt x="9525" y="15386"/>
                </a:cubicBezTo>
                <a:lnTo>
                  <a:pt x="9525" y="137014"/>
                </a:lnTo>
                <a:cubicBezTo>
                  <a:pt x="9525" y="138479"/>
                  <a:pt x="10136" y="139822"/>
                  <a:pt x="11357" y="141043"/>
                </a:cubicBezTo>
                <a:cubicBezTo>
                  <a:pt x="12578" y="142264"/>
                  <a:pt x="13921" y="142875"/>
                  <a:pt x="15386" y="142875"/>
                </a:cubicBezTo>
                <a:close/>
                <a:moveTo>
                  <a:pt x="9525" y="9525"/>
                </a:moveTo>
                <a:lnTo>
                  <a:pt x="9525" y="142875"/>
                </a:lnTo>
                <a:lnTo>
                  <a:pt x="9525" y="9525"/>
                </a:lnTo>
                <a:close/>
              </a:path>
            </a:pathLst>
          </a:custGeom>
          <a:solidFill>
            <a:schemeClr val="bg1"/>
          </a:solidFill>
          <a:ln w="238" cap="flat">
            <a:noFill/>
            <a:prstDash val="solid"/>
            <a:miter/>
          </a:ln>
        </p:spPr>
        <p:txBody>
          <a:bodyPr rtlCol="0" anchor="ctr"/>
          <a:lstStyle/>
          <a:p>
            <a:endParaRPr lang="en-RO"/>
          </a:p>
        </p:txBody>
      </p:sp>
      <p:sp>
        <p:nvSpPr>
          <p:cNvPr id="17" name="TextBox 16">
            <a:extLst>
              <a:ext uri="{FF2B5EF4-FFF2-40B4-BE49-F238E27FC236}">
                <a16:creationId xmlns:a16="http://schemas.microsoft.com/office/drawing/2014/main" id="{E543C866-7748-914C-8ED2-2B9AF94A05F6}"/>
              </a:ext>
            </a:extLst>
          </p:cNvPr>
          <p:cNvSpPr txBox="1"/>
          <p:nvPr/>
        </p:nvSpPr>
        <p:spPr>
          <a:xfrm>
            <a:off x="431799" y="1364566"/>
            <a:ext cx="4445001" cy="5017185"/>
          </a:xfrm>
          <a:prstGeom prst="rect">
            <a:avLst/>
          </a:prstGeom>
          <a:noFill/>
        </p:spPr>
        <p:txBody>
          <a:bodyPr wrap="square" lIns="0" tIns="0" rIns="0" bIns="0" rtlCol="0" anchor="ctr" anchorCtr="0">
            <a:noAutofit/>
          </a:bodyPr>
          <a:lstStyle/>
          <a:p>
            <a:pPr marL="285750" indent="-285750">
              <a:spcAft>
                <a:spcPts val="800"/>
              </a:spcAft>
              <a:buFont typeface="Arial" panose="020B0604020202020204" pitchFamily="34" charset="0"/>
              <a:buChar char="•"/>
            </a:pPr>
            <a:r>
              <a:rPr lang="en-GB" sz="1600" dirty="0" err="1">
                <a:solidFill>
                  <a:schemeClr val="tx1"/>
                </a:solidFill>
              </a:rPr>
              <a:t>The most frequent signs and symptoms in observed cases are considered </a:t>
            </a:r>
          </a:p>
          <a:p>
            <a:pPr marL="285750" indent="-285750">
              <a:spcAft>
                <a:spcPts val="800"/>
              </a:spcAft>
              <a:buFont typeface="Arial" panose="020B0604020202020204" pitchFamily="34" charset="0"/>
              <a:buChar char="•"/>
            </a:pPr>
            <a:endParaRPr lang="en-GB" sz="1600" dirty="0" err="1">
              <a:solidFill>
                <a:schemeClr val="tx1"/>
              </a:solidFill>
            </a:endParaRPr>
          </a:p>
          <a:p>
            <a:pPr marL="285750" indent="-285750">
              <a:spcAft>
                <a:spcPts val="800"/>
              </a:spcAft>
              <a:buFont typeface="Arial" panose="020B0604020202020204" pitchFamily="34" charset="0"/>
              <a:buChar char="•"/>
            </a:pPr>
            <a:r>
              <a:rPr lang="en-GB" sz="1600" dirty="0" err="1">
                <a:solidFill>
                  <a:schemeClr val="tx1"/>
                </a:solidFill>
              </a:rPr>
              <a:t>Do not include the duration and sequence of appearance as criteria, as this is too complex </a:t>
            </a:r>
          </a:p>
          <a:p>
            <a:pPr marL="285750" indent="-285750">
              <a:spcAft>
                <a:spcPts val="800"/>
              </a:spcAft>
              <a:buFont typeface="Arial" panose="020B0604020202020204" pitchFamily="34" charset="0"/>
              <a:buChar char="•"/>
            </a:pPr>
            <a:endParaRPr lang="en-GB" sz="1600" dirty="0" err="1">
              <a:solidFill>
                <a:schemeClr val="tx1"/>
              </a:solidFill>
            </a:endParaRPr>
          </a:p>
          <a:p>
            <a:pPr marL="285750" indent="-285750">
              <a:spcAft>
                <a:spcPts val="800"/>
              </a:spcAft>
              <a:buFont typeface="Arial" panose="020B0604020202020204" pitchFamily="34" charset="0"/>
              <a:buChar char="•"/>
            </a:pPr>
            <a:r>
              <a:rPr lang="en-GB" sz="1600" dirty="0" err="1">
                <a:solidFill>
                  <a:schemeClr val="tx1"/>
                </a:solidFill>
              </a:rPr>
              <a:t>Try to be as simple and objective as possible:</a:t>
            </a:r>
          </a:p>
          <a:p>
            <a:pPr marL="446088" indent="-173038">
              <a:spcAft>
                <a:spcPts val="800"/>
              </a:spcAft>
            </a:pPr>
            <a:r>
              <a:rPr lang="en-GB" sz="1600" dirty="0" err="1">
                <a:solidFill>
                  <a:schemeClr val="tx1"/>
                </a:solidFill>
              </a:rPr>
              <a:t>– Fever of at least 38°C</a:t>
            </a:r>
          </a:p>
          <a:p>
            <a:pPr marL="446088" indent="-173038">
              <a:spcAft>
                <a:spcPts val="800"/>
              </a:spcAft>
            </a:pPr>
            <a:r>
              <a:rPr lang="en-GB" sz="1600" dirty="0" err="1">
                <a:solidFill>
                  <a:schemeClr val="tx1"/>
                </a:solidFill>
              </a:rPr>
              <a:t>– Diarrhea, defined as 3 or more watery stools</a:t>
            </a:r>
          </a:p>
        </p:txBody>
      </p:sp>
    </p:spTree>
    <p:extLst>
      <p:ext uri="{BB962C8B-B14F-4D97-AF65-F5344CB8AC3E}">
        <p14:creationId xmlns:p14="http://schemas.microsoft.com/office/powerpoint/2010/main" val="38034211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ounded Rectangle 19">
            <a:extLst>
              <a:ext uri="{FF2B5EF4-FFF2-40B4-BE49-F238E27FC236}">
                <a16:creationId xmlns:a16="http://schemas.microsoft.com/office/drawing/2014/main" id="{56A1B42E-A248-6347-9092-745451F6FD71}"/>
              </a:ext>
            </a:extLst>
          </p:cNvPr>
          <p:cNvSpPr/>
          <p:nvPr/>
        </p:nvSpPr>
        <p:spPr>
          <a:xfrm>
            <a:off x="5094782" y="2306462"/>
            <a:ext cx="3580906" cy="2339209"/>
          </a:xfrm>
          <a:prstGeom prst="roundRect">
            <a:avLst>
              <a:gd name="adj" fmla="val 5717"/>
            </a:avLst>
          </a:prstGeom>
          <a:solidFill>
            <a:srgbClr val="3D6C9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14" name="Rounded Rectangle 13">
            <a:extLst>
              <a:ext uri="{FF2B5EF4-FFF2-40B4-BE49-F238E27FC236}">
                <a16:creationId xmlns:a16="http://schemas.microsoft.com/office/drawing/2014/main" id="{BD0C88E4-FBFA-004C-A7F5-F9F13980D445}"/>
              </a:ext>
            </a:extLst>
          </p:cNvPr>
          <p:cNvSpPr/>
          <p:nvPr/>
        </p:nvSpPr>
        <p:spPr>
          <a:xfrm>
            <a:off x="857340" y="2306462"/>
            <a:ext cx="3580906" cy="2339209"/>
          </a:xfrm>
          <a:prstGeom prst="roundRect">
            <a:avLst>
              <a:gd name="adj" fmla="val 5717"/>
            </a:avLst>
          </a:prstGeom>
          <a:solidFill>
            <a:srgbClr val="3D6C9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 name="TextBox 1">
            <a:extLst>
              <a:ext uri="{FF2B5EF4-FFF2-40B4-BE49-F238E27FC236}">
                <a16:creationId xmlns:a16="http://schemas.microsoft.com/office/drawing/2014/main" id="{9F12C664-A87B-1543-B378-2C95437DDADA}"/>
              </a:ext>
            </a:extLst>
          </p:cNvPr>
          <p:cNvSpPr txBox="1"/>
          <p:nvPr/>
        </p:nvSpPr>
        <p:spPr>
          <a:xfrm>
            <a:off x="431800" y="379681"/>
            <a:ext cx="7410174" cy="984885"/>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How NOT to include clinical criteria</a:t>
            </a:r>
            <a:endParaRPr lang="en-GB" sz="3200" b="1" spc="-50" dirty="0">
              <a:solidFill>
                <a:srgbClr val="3D6C9D"/>
              </a:solidFill>
              <a:latin typeface="Arial Black" panose="020B0604020202020204" pitchFamily="34" charset="0"/>
              <a:cs typeface="Arial Black" panose="020B0604020202020204" pitchFamily="34" charset="0"/>
            </a:endParaRPr>
          </a:p>
        </p:txBody>
      </p:sp>
      <p:sp>
        <p:nvSpPr>
          <p:cNvPr id="12" name="Google Shape;140;p4">
            <a:extLst>
              <a:ext uri="{FF2B5EF4-FFF2-40B4-BE49-F238E27FC236}">
                <a16:creationId xmlns:a16="http://schemas.microsoft.com/office/drawing/2014/main" id="{FBA6956F-468E-1F47-A8E2-C6FC3ADC8A1B}"/>
              </a:ext>
            </a:extLst>
          </p:cNvPr>
          <p:cNvSpPr>
            <a:spLocks noChangeAspect="1"/>
          </p:cNvSpPr>
          <p:nvPr/>
        </p:nvSpPr>
        <p:spPr>
          <a:xfrm>
            <a:off x="429701" y="1874462"/>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TextBox 14">
            <a:extLst>
              <a:ext uri="{FF2B5EF4-FFF2-40B4-BE49-F238E27FC236}">
                <a16:creationId xmlns:a16="http://schemas.microsoft.com/office/drawing/2014/main" id="{A6B6D3E6-DB44-454D-9999-FFF4E8E991BA}"/>
              </a:ext>
            </a:extLst>
          </p:cNvPr>
          <p:cNvSpPr txBox="1"/>
          <p:nvPr/>
        </p:nvSpPr>
        <p:spPr>
          <a:xfrm>
            <a:off x="5530953" y="2610129"/>
            <a:ext cx="2615611" cy="1477328"/>
          </a:xfrm>
          <a:prstGeom prst="rect">
            <a:avLst/>
          </a:prstGeom>
          <a:noFill/>
        </p:spPr>
        <p:txBody>
          <a:bodyPr wrap="square" lIns="0" tIns="0" rIns="0" bIns="0" rtlCol="0">
            <a:spAutoFit/>
          </a:bodyPr>
          <a:lstStyle/>
          <a:p>
            <a:r>
              <a:rPr lang="en-GB" sz="1600" b="1" dirty="0" err="1">
                <a:solidFill>
                  <a:schemeClr val="tx1"/>
                </a:solidFill>
                <a:latin typeface="Arial" panose="020B0604020202020204" pitchFamily="34" charset="0"/>
                <a:cs typeface="Arial" panose="020B0604020202020204" pitchFamily="34" charset="0"/>
              </a:rPr>
              <a:t>Too many criteria</a:t>
            </a:r>
            <a:r>
              <a:rPr lang="en-GB" sz="1600" b="1" dirty="0">
                <a:solidFill>
                  <a:schemeClr val="tx1"/>
                </a:solidFill>
                <a:latin typeface="Arial" panose="020B0604020202020204" pitchFamily="34" charset="0"/>
                <a:cs typeface="Arial" panose="020B0604020202020204" pitchFamily="34" charset="0"/>
              </a:rPr>
              <a:t>:</a:t>
            </a:r>
          </a:p>
          <a:p>
            <a:endParaRPr lang="en-GB" sz="1600" dirty="0">
              <a:solidFill>
                <a:schemeClr val="tx1"/>
              </a:solidFill>
            </a:endParaRPr>
          </a:p>
          <a:p>
            <a:r>
              <a:rPr lang="en-GB" sz="1600" dirty="0">
                <a:solidFill>
                  <a:schemeClr val="tx1"/>
                </a:solidFill>
              </a:rPr>
              <a:t>“Fever, headache, sore throat, and/or cough plus unspecified symptoms of fatigue and malaise”</a:t>
            </a:r>
          </a:p>
        </p:txBody>
      </p:sp>
      <p:sp>
        <p:nvSpPr>
          <p:cNvPr id="16" name="Google Shape;140;p4">
            <a:extLst>
              <a:ext uri="{FF2B5EF4-FFF2-40B4-BE49-F238E27FC236}">
                <a16:creationId xmlns:a16="http://schemas.microsoft.com/office/drawing/2014/main" id="{72E0C070-FF3C-7F41-B754-DEB83CFC076A}"/>
              </a:ext>
            </a:extLst>
          </p:cNvPr>
          <p:cNvSpPr>
            <a:spLocks noChangeAspect="1"/>
          </p:cNvSpPr>
          <p:nvPr/>
        </p:nvSpPr>
        <p:spPr>
          <a:xfrm>
            <a:off x="4666953" y="1874462"/>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TextBox 18">
            <a:extLst>
              <a:ext uri="{FF2B5EF4-FFF2-40B4-BE49-F238E27FC236}">
                <a16:creationId xmlns:a16="http://schemas.microsoft.com/office/drawing/2014/main" id="{DA059BD0-F520-5F4A-8C5C-87B946A61607}"/>
              </a:ext>
            </a:extLst>
          </p:cNvPr>
          <p:cNvSpPr txBox="1"/>
          <p:nvPr/>
        </p:nvSpPr>
        <p:spPr>
          <a:xfrm>
            <a:off x="1293701" y="2610129"/>
            <a:ext cx="2755118" cy="1723549"/>
          </a:xfrm>
          <a:prstGeom prst="rect">
            <a:avLst/>
          </a:prstGeom>
          <a:noFill/>
        </p:spPr>
        <p:txBody>
          <a:bodyPr wrap="square" lIns="0" tIns="0" rIns="0" bIns="0" rtlCol="0">
            <a:spAutoFit/>
          </a:bodyPr>
          <a:lstStyle/>
          <a:p>
            <a:r>
              <a:rPr lang="en-GB" sz="1600" b="1" dirty="0" err="1">
                <a:solidFill>
                  <a:schemeClr val="tx1"/>
                </a:solidFill>
                <a:latin typeface="Arial" panose="020B0604020202020204" pitchFamily="34" charset="0"/>
                <a:cs typeface="Arial" panose="020B0604020202020204" pitchFamily="34" charset="0"/>
              </a:rPr>
              <a:t>Complex criteria</a:t>
            </a:r>
            <a:r>
              <a:rPr lang="en-GB" sz="1600" b="1" dirty="0">
                <a:solidFill>
                  <a:schemeClr val="tx1"/>
                </a:solidFill>
                <a:latin typeface="Arial" panose="020B0604020202020204" pitchFamily="34" charset="0"/>
                <a:cs typeface="Arial" panose="020B0604020202020204" pitchFamily="34" charset="0"/>
              </a:rPr>
              <a:t>:</a:t>
            </a:r>
          </a:p>
          <a:p>
            <a:endParaRPr lang="en-GB" sz="1600" dirty="0">
              <a:solidFill>
                <a:schemeClr val="tx1"/>
              </a:solidFill>
            </a:endParaRPr>
          </a:p>
          <a:p>
            <a:r>
              <a:rPr lang="en-GB" sz="1600" dirty="0">
                <a:solidFill>
                  <a:schemeClr val="tx1"/>
                </a:solidFill>
              </a:rPr>
              <a:t>“Nighttime fever of at least 38°C, with a lack of respiratory or enteric symptoms, for at least 7 days, or at least 39°C …”</a:t>
            </a:r>
          </a:p>
        </p:txBody>
      </p:sp>
      <p:sp>
        <p:nvSpPr>
          <p:cNvPr id="17" name="Rounded Rectangle 16">
            <a:extLst>
              <a:ext uri="{FF2B5EF4-FFF2-40B4-BE49-F238E27FC236}">
                <a16:creationId xmlns:a16="http://schemas.microsoft.com/office/drawing/2014/main" id="{991F5629-EB6E-5048-984C-D2C699089747}"/>
              </a:ext>
            </a:extLst>
          </p:cNvPr>
          <p:cNvSpPr/>
          <p:nvPr/>
        </p:nvSpPr>
        <p:spPr>
          <a:xfrm>
            <a:off x="857341" y="5204721"/>
            <a:ext cx="7818348" cy="864001"/>
          </a:xfrm>
          <a:prstGeom prst="roundRect">
            <a:avLst>
              <a:gd name="adj" fmla="val 16078"/>
            </a:avLst>
          </a:prstGeom>
          <a:solidFill>
            <a:srgbClr val="ED7D31">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18" name="Google Shape;140;p4">
            <a:extLst>
              <a:ext uri="{FF2B5EF4-FFF2-40B4-BE49-F238E27FC236}">
                <a16:creationId xmlns:a16="http://schemas.microsoft.com/office/drawing/2014/main" id="{7CE66A6A-6638-3648-B2BE-4ED099F9D59B}"/>
              </a:ext>
            </a:extLst>
          </p:cNvPr>
          <p:cNvSpPr>
            <a:spLocks noChangeAspect="1"/>
          </p:cNvSpPr>
          <p:nvPr/>
        </p:nvSpPr>
        <p:spPr>
          <a:xfrm>
            <a:off x="429701" y="4858378"/>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TextBox 20">
            <a:extLst>
              <a:ext uri="{FF2B5EF4-FFF2-40B4-BE49-F238E27FC236}">
                <a16:creationId xmlns:a16="http://schemas.microsoft.com/office/drawing/2014/main" id="{A771C5A0-4DCA-7844-AF99-13EF591A8B0E}"/>
              </a:ext>
            </a:extLst>
          </p:cNvPr>
          <p:cNvSpPr txBox="1"/>
          <p:nvPr/>
        </p:nvSpPr>
        <p:spPr>
          <a:xfrm>
            <a:off x="1602767" y="5516797"/>
            <a:ext cx="6683892" cy="246221"/>
          </a:xfrm>
          <a:prstGeom prst="rect">
            <a:avLst/>
          </a:prstGeom>
          <a:noFill/>
        </p:spPr>
        <p:txBody>
          <a:bodyPr wrap="square" lIns="0" tIns="0" rIns="0" bIns="0" rtlCol="0">
            <a:spAutoFit/>
          </a:bodyPr>
          <a:lstStyle/>
          <a:p>
            <a:pPr marL="285750" indent="-285750">
              <a:spcAft>
                <a:spcPts val="800"/>
              </a:spcAft>
              <a:buClr>
                <a:schemeClr val="tx1"/>
              </a:buClr>
              <a:buFont typeface="Arial" panose="020B0604020202020204" pitchFamily="34" charset="0"/>
              <a:buChar char="•"/>
            </a:pPr>
            <a:r>
              <a:rPr lang="en-GB" sz="1600" dirty="0" err="1">
                <a:solidFill>
                  <a:schemeClr val="tx1"/>
                </a:solidFill>
              </a:rPr>
              <a:t>Clearly indicate what symptoms a case SHOULD HAVE</a:t>
            </a:r>
            <a:endParaRPr lang="en-GB" sz="1600" dirty="0">
              <a:solidFill>
                <a:schemeClr val="tx1"/>
              </a:solidFill>
            </a:endParaRPr>
          </a:p>
        </p:txBody>
      </p:sp>
      <p:sp>
        <p:nvSpPr>
          <p:cNvPr id="22" name="Graphic 9">
            <a:extLst>
              <a:ext uri="{FF2B5EF4-FFF2-40B4-BE49-F238E27FC236}">
                <a16:creationId xmlns:a16="http://schemas.microsoft.com/office/drawing/2014/main" id="{88002C0F-2B6E-7F41-ADBF-674A73343759}"/>
              </a:ext>
            </a:extLst>
          </p:cNvPr>
          <p:cNvSpPr>
            <a:spLocks noChangeAspect="1"/>
          </p:cNvSpPr>
          <p:nvPr/>
        </p:nvSpPr>
        <p:spPr>
          <a:xfrm>
            <a:off x="702661" y="5074378"/>
            <a:ext cx="309359" cy="432000"/>
          </a:xfrm>
          <a:custGeom>
            <a:avLst/>
            <a:gdLst>
              <a:gd name="connsiteX0" fmla="*/ 61913 w 123825"/>
              <a:gd name="connsiteY0" fmla="*/ 172915 h 172915"/>
              <a:gd name="connsiteX1" fmla="*/ 50473 w 123825"/>
              <a:gd name="connsiteY1" fmla="*/ 168510 h 172915"/>
              <a:gd name="connsiteX2" fmla="*/ 44694 w 123825"/>
              <a:gd name="connsiteY2" fmla="*/ 157529 h 172915"/>
              <a:gd name="connsiteX3" fmla="*/ 79131 w 123825"/>
              <a:gd name="connsiteY3" fmla="*/ 157529 h 172915"/>
              <a:gd name="connsiteX4" fmla="*/ 73352 w 123825"/>
              <a:gd name="connsiteY4" fmla="*/ 168510 h 172915"/>
              <a:gd name="connsiteX5" fmla="*/ 61913 w 123825"/>
              <a:gd name="connsiteY5" fmla="*/ 172915 h 172915"/>
              <a:gd name="connsiteX6" fmla="*/ 28575 w 123825"/>
              <a:gd name="connsiteY6" fmla="*/ 140677 h 172915"/>
              <a:gd name="connsiteX7" fmla="*/ 28575 w 123825"/>
              <a:gd name="connsiteY7" fmla="*/ 131152 h 172915"/>
              <a:gd name="connsiteX8" fmla="*/ 95250 w 123825"/>
              <a:gd name="connsiteY8" fmla="*/ 131152 h 172915"/>
              <a:gd name="connsiteX9" fmla="*/ 95250 w 123825"/>
              <a:gd name="connsiteY9" fmla="*/ 140677 h 172915"/>
              <a:gd name="connsiteX10" fmla="*/ 28575 w 123825"/>
              <a:gd name="connsiteY10" fmla="*/ 140677 h 172915"/>
              <a:gd name="connsiteX11" fmla="*/ 29125 w 123825"/>
              <a:gd name="connsiteY11" fmla="*/ 114300 h 172915"/>
              <a:gd name="connsiteX12" fmla="*/ 7812 w 123825"/>
              <a:gd name="connsiteY12" fmla="*/ 91861 h 172915"/>
              <a:gd name="connsiteX13" fmla="*/ 0 w 123825"/>
              <a:gd name="connsiteY13" fmla="*/ 61913 h 172915"/>
              <a:gd name="connsiteX14" fmla="*/ 17997 w 123825"/>
              <a:gd name="connsiteY14" fmla="*/ 17997 h 172915"/>
              <a:gd name="connsiteX15" fmla="*/ 61913 w 123825"/>
              <a:gd name="connsiteY15" fmla="*/ 0 h 172915"/>
              <a:gd name="connsiteX16" fmla="*/ 105828 w 123825"/>
              <a:gd name="connsiteY16" fmla="*/ 17997 h 172915"/>
              <a:gd name="connsiteX17" fmla="*/ 123825 w 123825"/>
              <a:gd name="connsiteY17" fmla="*/ 61913 h 172915"/>
              <a:gd name="connsiteX18" fmla="*/ 116013 w 123825"/>
              <a:gd name="connsiteY18" fmla="*/ 91861 h 172915"/>
              <a:gd name="connsiteX19" fmla="*/ 94700 w 123825"/>
              <a:gd name="connsiteY19" fmla="*/ 114300 h 172915"/>
              <a:gd name="connsiteX20" fmla="*/ 29125 w 123825"/>
              <a:gd name="connsiteY20" fmla="*/ 114300 h 172915"/>
              <a:gd name="connsiteX21" fmla="*/ 31909 w 123825"/>
              <a:gd name="connsiteY21" fmla="*/ 104775 h 172915"/>
              <a:gd name="connsiteX22" fmla="*/ 91916 w 123825"/>
              <a:gd name="connsiteY22" fmla="*/ 104775 h 172915"/>
              <a:gd name="connsiteX23" fmla="*/ 108466 w 123825"/>
              <a:gd name="connsiteY23" fmla="*/ 85963 h 172915"/>
              <a:gd name="connsiteX24" fmla="*/ 114300 w 123825"/>
              <a:gd name="connsiteY24" fmla="*/ 61913 h 172915"/>
              <a:gd name="connsiteX25" fmla="*/ 99060 w 123825"/>
              <a:gd name="connsiteY25" fmla="*/ 24765 h 172915"/>
              <a:gd name="connsiteX26" fmla="*/ 61913 w 123825"/>
              <a:gd name="connsiteY26" fmla="*/ 9525 h 172915"/>
              <a:gd name="connsiteX27" fmla="*/ 24765 w 123825"/>
              <a:gd name="connsiteY27" fmla="*/ 24765 h 172915"/>
              <a:gd name="connsiteX28" fmla="*/ 9525 w 123825"/>
              <a:gd name="connsiteY28" fmla="*/ 61913 h 172915"/>
              <a:gd name="connsiteX29" fmla="*/ 15359 w 123825"/>
              <a:gd name="connsiteY29" fmla="*/ 85963 h 172915"/>
              <a:gd name="connsiteX30" fmla="*/ 31909 w 123825"/>
              <a:gd name="connsiteY30" fmla="*/ 104775 h 172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23825" h="172915">
                <a:moveTo>
                  <a:pt x="61913" y="172915"/>
                </a:moveTo>
                <a:cubicBezTo>
                  <a:pt x="57529" y="172915"/>
                  <a:pt x="53716" y="171447"/>
                  <a:pt x="50473" y="168510"/>
                </a:cubicBezTo>
                <a:cubicBezTo>
                  <a:pt x="47231" y="165573"/>
                  <a:pt x="45305" y="161913"/>
                  <a:pt x="44694" y="157529"/>
                </a:cubicBezTo>
                <a:lnTo>
                  <a:pt x="79131" y="157529"/>
                </a:lnTo>
                <a:cubicBezTo>
                  <a:pt x="78520" y="161913"/>
                  <a:pt x="76594" y="165573"/>
                  <a:pt x="73352" y="168510"/>
                </a:cubicBezTo>
                <a:cubicBezTo>
                  <a:pt x="70109" y="171447"/>
                  <a:pt x="66296" y="172915"/>
                  <a:pt x="61913" y="172915"/>
                </a:cubicBezTo>
                <a:close/>
                <a:moveTo>
                  <a:pt x="28575" y="140677"/>
                </a:moveTo>
                <a:lnTo>
                  <a:pt x="28575" y="131152"/>
                </a:lnTo>
                <a:lnTo>
                  <a:pt x="95250" y="131152"/>
                </a:lnTo>
                <a:lnTo>
                  <a:pt x="95250" y="140677"/>
                </a:lnTo>
                <a:lnTo>
                  <a:pt x="28575" y="140677"/>
                </a:lnTo>
                <a:close/>
                <a:moveTo>
                  <a:pt x="29125" y="114300"/>
                </a:moveTo>
                <a:cubicBezTo>
                  <a:pt x="20125" y="108402"/>
                  <a:pt x="13020" y="100922"/>
                  <a:pt x="7812" y="91861"/>
                </a:cubicBezTo>
                <a:cubicBezTo>
                  <a:pt x="2604" y="82800"/>
                  <a:pt x="0" y="72817"/>
                  <a:pt x="0" y="61913"/>
                </a:cubicBezTo>
                <a:cubicBezTo>
                  <a:pt x="0" y="44633"/>
                  <a:pt x="5999" y="29995"/>
                  <a:pt x="17997" y="17997"/>
                </a:cubicBezTo>
                <a:cubicBezTo>
                  <a:pt x="29995" y="5999"/>
                  <a:pt x="44633" y="0"/>
                  <a:pt x="61913" y="0"/>
                </a:cubicBezTo>
                <a:cubicBezTo>
                  <a:pt x="79192" y="0"/>
                  <a:pt x="93830" y="5999"/>
                  <a:pt x="105828" y="17997"/>
                </a:cubicBezTo>
                <a:cubicBezTo>
                  <a:pt x="117826" y="29995"/>
                  <a:pt x="123825" y="44633"/>
                  <a:pt x="123825" y="61913"/>
                </a:cubicBezTo>
                <a:cubicBezTo>
                  <a:pt x="123825" y="72817"/>
                  <a:pt x="121221" y="82800"/>
                  <a:pt x="116013" y="91861"/>
                </a:cubicBezTo>
                <a:cubicBezTo>
                  <a:pt x="110805" y="100922"/>
                  <a:pt x="103700" y="108402"/>
                  <a:pt x="94700" y="114300"/>
                </a:cubicBezTo>
                <a:lnTo>
                  <a:pt x="29125" y="114300"/>
                </a:lnTo>
                <a:close/>
                <a:moveTo>
                  <a:pt x="31909" y="104775"/>
                </a:moveTo>
                <a:lnTo>
                  <a:pt x="91916" y="104775"/>
                </a:lnTo>
                <a:cubicBezTo>
                  <a:pt x="99060" y="99695"/>
                  <a:pt x="104577" y="93424"/>
                  <a:pt x="108466" y="85963"/>
                </a:cubicBezTo>
                <a:cubicBezTo>
                  <a:pt x="112355" y="78502"/>
                  <a:pt x="114300" y="70485"/>
                  <a:pt x="114300" y="61913"/>
                </a:cubicBezTo>
                <a:cubicBezTo>
                  <a:pt x="114300" y="47308"/>
                  <a:pt x="109220" y="34925"/>
                  <a:pt x="99060" y="24765"/>
                </a:cubicBezTo>
                <a:cubicBezTo>
                  <a:pt x="88900" y="14605"/>
                  <a:pt x="76517" y="9525"/>
                  <a:pt x="61913" y="9525"/>
                </a:cubicBezTo>
                <a:cubicBezTo>
                  <a:pt x="47307" y="9525"/>
                  <a:pt x="34925" y="14605"/>
                  <a:pt x="24765" y="24765"/>
                </a:cubicBezTo>
                <a:cubicBezTo>
                  <a:pt x="14605" y="34925"/>
                  <a:pt x="9525" y="47308"/>
                  <a:pt x="9525" y="61913"/>
                </a:cubicBezTo>
                <a:cubicBezTo>
                  <a:pt x="9525" y="70485"/>
                  <a:pt x="11470" y="78502"/>
                  <a:pt x="15359" y="85963"/>
                </a:cubicBezTo>
                <a:cubicBezTo>
                  <a:pt x="19248" y="93424"/>
                  <a:pt x="24765" y="99695"/>
                  <a:pt x="31909" y="104775"/>
                </a:cubicBezTo>
                <a:close/>
              </a:path>
            </a:pathLst>
          </a:custGeom>
          <a:solidFill>
            <a:schemeClr val="bg1"/>
          </a:solidFill>
          <a:ln w="238" cap="flat">
            <a:noFill/>
            <a:prstDash val="solid"/>
            <a:miter/>
          </a:ln>
        </p:spPr>
        <p:txBody>
          <a:bodyPr rtlCol="0" anchor="ctr"/>
          <a:lstStyle/>
          <a:p>
            <a:endParaRPr lang="en-RO"/>
          </a:p>
        </p:txBody>
      </p:sp>
      <p:sp>
        <p:nvSpPr>
          <p:cNvPr id="6" name="Graphic 3">
            <a:extLst>
              <a:ext uri="{FF2B5EF4-FFF2-40B4-BE49-F238E27FC236}">
                <a16:creationId xmlns:a16="http://schemas.microsoft.com/office/drawing/2014/main" id="{3F84926B-B1F7-D644-B5B0-09DA9130E44A}"/>
              </a:ext>
            </a:extLst>
          </p:cNvPr>
          <p:cNvSpPr>
            <a:spLocks noChangeAspect="1"/>
          </p:cNvSpPr>
          <p:nvPr/>
        </p:nvSpPr>
        <p:spPr>
          <a:xfrm>
            <a:off x="658408" y="2090462"/>
            <a:ext cx="406586" cy="432000"/>
          </a:xfrm>
          <a:custGeom>
            <a:avLst/>
            <a:gdLst>
              <a:gd name="connsiteX0" fmla="*/ 115363 w 152400"/>
              <a:gd name="connsiteY0" fmla="*/ 161925 h 161925"/>
              <a:gd name="connsiteX1" fmla="*/ 108805 w 152400"/>
              <a:gd name="connsiteY1" fmla="*/ 155368 h 161925"/>
              <a:gd name="connsiteX2" fmla="*/ 123807 w 152400"/>
              <a:gd name="connsiteY2" fmla="*/ 140128 h 161925"/>
              <a:gd name="connsiteX3" fmla="*/ 108805 w 152400"/>
              <a:gd name="connsiteY3" fmla="*/ 125126 h 161925"/>
              <a:gd name="connsiteX4" fmla="*/ 115363 w 152400"/>
              <a:gd name="connsiteY4" fmla="*/ 118330 h 161925"/>
              <a:gd name="connsiteX5" fmla="*/ 130603 w 152400"/>
              <a:gd name="connsiteY5" fmla="*/ 133570 h 161925"/>
              <a:gd name="connsiteX6" fmla="*/ 145604 w 152400"/>
              <a:gd name="connsiteY6" fmla="*/ 118330 h 161925"/>
              <a:gd name="connsiteX7" fmla="*/ 152400 w 152400"/>
              <a:gd name="connsiteY7" fmla="*/ 125126 h 161925"/>
              <a:gd name="connsiteX8" fmla="*/ 137160 w 152400"/>
              <a:gd name="connsiteY8" fmla="*/ 140128 h 161925"/>
              <a:gd name="connsiteX9" fmla="*/ 152400 w 152400"/>
              <a:gd name="connsiteY9" fmla="*/ 155368 h 161925"/>
              <a:gd name="connsiteX10" fmla="*/ 145604 w 152400"/>
              <a:gd name="connsiteY10" fmla="*/ 161925 h 161925"/>
              <a:gd name="connsiteX11" fmla="*/ 130603 w 152400"/>
              <a:gd name="connsiteY11" fmla="*/ 146923 h 161925"/>
              <a:gd name="connsiteX12" fmla="*/ 115363 w 152400"/>
              <a:gd name="connsiteY12" fmla="*/ 161925 h 161925"/>
              <a:gd name="connsiteX13" fmla="*/ 23813 w 152400"/>
              <a:gd name="connsiteY13" fmla="*/ 152400 h 161925"/>
              <a:gd name="connsiteX14" fmla="*/ 33896 w 152400"/>
              <a:gd name="connsiteY14" fmla="*/ 148196 h 161925"/>
              <a:gd name="connsiteX15" fmla="*/ 38100 w 152400"/>
              <a:gd name="connsiteY15" fmla="*/ 138113 h 161925"/>
              <a:gd name="connsiteX16" fmla="*/ 33896 w 152400"/>
              <a:gd name="connsiteY16" fmla="*/ 128029 h 161925"/>
              <a:gd name="connsiteX17" fmla="*/ 23813 w 152400"/>
              <a:gd name="connsiteY17" fmla="*/ 123825 h 161925"/>
              <a:gd name="connsiteX18" fmla="*/ 13729 w 152400"/>
              <a:gd name="connsiteY18" fmla="*/ 128029 h 161925"/>
              <a:gd name="connsiteX19" fmla="*/ 9525 w 152400"/>
              <a:gd name="connsiteY19" fmla="*/ 138113 h 161925"/>
              <a:gd name="connsiteX20" fmla="*/ 13729 w 152400"/>
              <a:gd name="connsiteY20" fmla="*/ 148196 h 161925"/>
              <a:gd name="connsiteX21" fmla="*/ 23813 w 152400"/>
              <a:gd name="connsiteY21" fmla="*/ 152400 h 161925"/>
              <a:gd name="connsiteX22" fmla="*/ 23813 w 152400"/>
              <a:gd name="connsiteY22" fmla="*/ 161925 h 161925"/>
              <a:gd name="connsiteX23" fmla="*/ 6961 w 152400"/>
              <a:gd name="connsiteY23" fmla="*/ 154964 h 161925"/>
              <a:gd name="connsiteX24" fmla="*/ 0 w 152400"/>
              <a:gd name="connsiteY24" fmla="*/ 138113 h 161925"/>
              <a:gd name="connsiteX25" fmla="*/ 6961 w 152400"/>
              <a:gd name="connsiteY25" fmla="*/ 121261 h 161925"/>
              <a:gd name="connsiteX26" fmla="*/ 23813 w 152400"/>
              <a:gd name="connsiteY26" fmla="*/ 114300 h 161925"/>
              <a:gd name="connsiteX27" fmla="*/ 38787 w 152400"/>
              <a:gd name="connsiteY27" fmla="*/ 119548 h 161925"/>
              <a:gd name="connsiteX28" fmla="*/ 47002 w 152400"/>
              <a:gd name="connsiteY28" fmla="*/ 133130 h 161925"/>
              <a:gd name="connsiteX29" fmla="*/ 65695 w 152400"/>
              <a:gd name="connsiteY29" fmla="*/ 123990 h 161925"/>
              <a:gd name="connsiteX30" fmla="*/ 73269 w 152400"/>
              <a:gd name="connsiteY30" fmla="*/ 104775 h 161925"/>
              <a:gd name="connsiteX31" fmla="*/ 73269 w 152400"/>
              <a:gd name="connsiteY31" fmla="*/ 69422 h 161925"/>
              <a:gd name="connsiteX32" fmla="*/ 85826 w 152400"/>
              <a:gd name="connsiteY32" fmla="*/ 39117 h 161925"/>
              <a:gd name="connsiteX33" fmla="*/ 116132 w 152400"/>
              <a:gd name="connsiteY33" fmla="*/ 26560 h 161925"/>
              <a:gd name="connsiteX34" fmla="*/ 134046 w 152400"/>
              <a:gd name="connsiteY34" fmla="*/ 26560 h 161925"/>
              <a:gd name="connsiteX35" fmla="*/ 114282 w 152400"/>
              <a:gd name="connsiteY35" fmla="*/ 6796 h 161925"/>
              <a:gd name="connsiteX36" fmla="*/ 121078 w 152400"/>
              <a:gd name="connsiteY36" fmla="*/ 0 h 161925"/>
              <a:gd name="connsiteX37" fmla="*/ 152400 w 152400"/>
              <a:gd name="connsiteY37" fmla="*/ 31322 h 161925"/>
              <a:gd name="connsiteX38" fmla="*/ 121078 w 152400"/>
              <a:gd name="connsiteY38" fmla="*/ 62645 h 161925"/>
              <a:gd name="connsiteX39" fmla="*/ 114282 w 152400"/>
              <a:gd name="connsiteY39" fmla="*/ 56087 h 161925"/>
              <a:gd name="connsiteX40" fmla="*/ 133863 w 152400"/>
              <a:gd name="connsiteY40" fmla="*/ 36085 h 161925"/>
              <a:gd name="connsiteX41" fmla="*/ 116132 w 152400"/>
              <a:gd name="connsiteY41" fmla="*/ 36085 h 161925"/>
              <a:gd name="connsiteX42" fmla="*/ 92503 w 152400"/>
              <a:gd name="connsiteY42" fmla="*/ 45793 h 161925"/>
              <a:gd name="connsiteX43" fmla="*/ 82794 w 152400"/>
              <a:gd name="connsiteY43" fmla="*/ 69422 h 161925"/>
              <a:gd name="connsiteX44" fmla="*/ 82794 w 152400"/>
              <a:gd name="connsiteY44" fmla="*/ 104775 h 161925"/>
              <a:gd name="connsiteX45" fmla="*/ 72427 w 152400"/>
              <a:gd name="connsiteY45" fmla="*/ 130612 h 161925"/>
              <a:gd name="connsiteX46" fmla="*/ 47112 w 152400"/>
              <a:gd name="connsiteY46" fmla="*/ 142710 h 161925"/>
              <a:gd name="connsiteX47" fmla="*/ 38952 w 152400"/>
              <a:gd name="connsiteY47" fmla="*/ 156540 h 161925"/>
              <a:gd name="connsiteX48" fmla="*/ 23813 w 152400"/>
              <a:gd name="connsiteY48" fmla="*/ 161925 h 161925"/>
              <a:gd name="connsiteX49" fmla="*/ 6557 w 152400"/>
              <a:gd name="connsiteY49" fmla="*/ 53120 h 161925"/>
              <a:gd name="connsiteX50" fmla="*/ 0 w 152400"/>
              <a:gd name="connsiteY50" fmla="*/ 46562 h 161925"/>
              <a:gd name="connsiteX51" fmla="*/ 15002 w 152400"/>
              <a:gd name="connsiteY51" fmla="*/ 31322 h 161925"/>
              <a:gd name="connsiteX52" fmla="*/ 0 w 152400"/>
              <a:gd name="connsiteY52" fmla="*/ 16321 h 161925"/>
              <a:gd name="connsiteX53" fmla="*/ 6557 w 152400"/>
              <a:gd name="connsiteY53" fmla="*/ 9525 h 161925"/>
              <a:gd name="connsiteX54" fmla="*/ 21797 w 152400"/>
              <a:gd name="connsiteY54" fmla="*/ 24765 h 161925"/>
              <a:gd name="connsiteX55" fmla="*/ 36799 w 152400"/>
              <a:gd name="connsiteY55" fmla="*/ 9525 h 161925"/>
              <a:gd name="connsiteX56" fmla="*/ 43595 w 152400"/>
              <a:gd name="connsiteY56" fmla="*/ 16321 h 161925"/>
              <a:gd name="connsiteX57" fmla="*/ 28355 w 152400"/>
              <a:gd name="connsiteY57" fmla="*/ 31322 h 161925"/>
              <a:gd name="connsiteX58" fmla="*/ 43595 w 152400"/>
              <a:gd name="connsiteY58" fmla="*/ 46562 h 161925"/>
              <a:gd name="connsiteX59" fmla="*/ 36799 w 152400"/>
              <a:gd name="connsiteY59" fmla="*/ 53120 h 161925"/>
              <a:gd name="connsiteX60" fmla="*/ 21797 w 152400"/>
              <a:gd name="connsiteY60" fmla="*/ 38118 h 161925"/>
              <a:gd name="connsiteX61" fmla="*/ 6557 w 152400"/>
              <a:gd name="connsiteY61" fmla="*/ 53120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52400" h="161925">
                <a:moveTo>
                  <a:pt x="115363" y="161925"/>
                </a:moveTo>
                <a:lnTo>
                  <a:pt x="108805" y="155368"/>
                </a:lnTo>
                <a:lnTo>
                  <a:pt x="123807" y="140128"/>
                </a:lnTo>
                <a:lnTo>
                  <a:pt x="108805" y="125126"/>
                </a:lnTo>
                <a:lnTo>
                  <a:pt x="115363" y="118330"/>
                </a:lnTo>
                <a:lnTo>
                  <a:pt x="130603" y="133570"/>
                </a:lnTo>
                <a:lnTo>
                  <a:pt x="145604" y="118330"/>
                </a:lnTo>
                <a:lnTo>
                  <a:pt x="152400" y="125126"/>
                </a:lnTo>
                <a:lnTo>
                  <a:pt x="137160" y="140128"/>
                </a:lnTo>
                <a:lnTo>
                  <a:pt x="152400" y="155368"/>
                </a:lnTo>
                <a:lnTo>
                  <a:pt x="145604" y="161925"/>
                </a:lnTo>
                <a:lnTo>
                  <a:pt x="130603" y="146923"/>
                </a:lnTo>
                <a:lnTo>
                  <a:pt x="115363" y="161925"/>
                </a:lnTo>
                <a:close/>
                <a:moveTo>
                  <a:pt x="23813" y="152400"/>
                </a:moveTo>
                <a:cubicBezTo>
                  <a:pt x="27732" y="152400"/>
                  <a:pt x="31094" y="150999"/>
                  <a:pt x="33896" y="148196"/>
                </a:cubicBezTo>
                <a:cubicBezTo>
                  <a:pt x="36699" y="145394"/>
                  <a:pt x="38100" y="142032"/>
                  <a:pt x="38100" y="138113"/>
                </a:cubicBezTo>
                <a:cubicBezTo>
                  <a:pt x="38100" y="134193"/>
                  <a:pt x="36699" y="130831"/>
                  <a:pt x="33896" y="128029"/>
                </a:cubicBezTo>
                <a:cubicBezTo>
                  <a:pt x="31094" y="125226"/>
                  <a:pt x="27732" y="123825"/>
                  <a:pt x="23813" y="123825"/>
                </a:cubicBezTo>
                <a:cubicBezTo>
                  <a:pt x="19893" y="123825"/>
                  <a:pt x="16531" y="125226"/>
                  <a:pt x="13729" y="128029"/>
                </a:cubicBezTo>
                <a:cubicBezTo>
                  <a:pt x="10926" y="130831"/>
                  <a:pt x="9525" y="134193"/>
                  <a:pt x="9525" y="138113"/>
                </a:cubicBezTo>
                <a:cubicBezTo>
                  <a:pt x="9525" y="142032"/>
                  <a:pt x="10926" y="145394"/>
                  <a:pt x="13729" y="148196"/>
                </a:cubicBezTo>
                <a:cubicBezTo>
                  <a:pt x="16531" y="150999"/>
                  <a:pt x="19893" y="152400"/>
                  <a:pt x="23813" y="152400"/>
                </a:cubicBezTo>
                <a:close/>
                <a:moveTo>
                  <a:pt x="23813" y="161925"/>
                </a:moveTo>
                <a:cubicBezTo>
                  <a:pt x="17218" y="161925"/>
                  <a:pt x="11601" y="159605"/>
                  <a:pt x="6961" y="154964"/>
                </a:cubicBezTo>
                <a:cubicBezTo>
                  <a:pt x="2320" y="150324"/>
                  <a:pt x="0" y="144707"/>
                  <a:pt x="0" y="138113"/>
                </a:cubicBezTo>
                <a:cubicBezTo>
                  <a:pt x="0" y="131518"/>
                  <a:pt x="2320" y="125901"/>
                  <a:pt x="6961" y="121261"/>
                </a:cubicBezTo>
                <a:cubicBezTo>
                  <a:pt x="11601" y="116620"/>
                  <a:pt x="17218" y="114300"/>
                  <a:pt x="23813" y="114300"/>
                </a:cubicBezTo>
                <a:cubicBezTo>
                  <a:pt x="29442" y="114300"/>
                  <a:pt x="34433" y="116049"/>
                  <a:pt x="38787" y="119548"/>
                </a:cubicBezTo>
                <a:cubicBezTo>
                  <a:pt x="43140" y="123046"/>
                  <a:pt x="45879" y="127574"/>
                  <a:pt x="47002" y="133130"/>
                </a:cubicBezTo>
                <a:cubicBezTo>
                  <a:pt x="54415" y="132483"/>
                  <a:pt x="60646" y="129436"/>
                  <a:pt x="65695" y="123990"/>
                </a:cubicBezTo>
                <a:cubicBezTo>
                  <a:pt x="70744" y="118544"/>
                  <a:pt x="73269" y="112139"/>
                  <a:pt x="73269" y="104775"/>
                </a:cubicBezTo>
                <a:lnTo>
                  <a:pt x="73269" y="69422"/>
                </a:lnTo>
                <a:cubicBezTo>
                  <a:pt x="73269" y="57590"/>
                  <a:pt x="77455" y="47488"/>
                  <a:pt x="85826" y="39117"/>
                </a:cubicBezTo>
                <a:cubicBezTo>
                  <a:pt x="94197" y="30746"/>
                  <a:pt x="104299" y="26560"/>
                  <a:pt x="116132" y="26560"/>
                </a:cubicBezTo>
                <a:lnTo>
                  <a:pt x="134046" y="26560"/>
                </a:lnTo>
                <a:lnTo>
                  <a:pt x="114282" y="6796"/>
                </a:lnTo>
                <a:lnTo>
                  <a:pt x="121078" y="0"/>
                </a:lnTo>
                <a:lnTo>
                  <a:pt x="152400" y="31322"/>
                </a:lnTo>
                <a:lnTo>
                  <a:pt x="121078" y="62645"/>
                </a:lnTo>
                <a:lnTo>
                  <a:pt x="114282" y="56087"/>
                </a:lnTo>
                <a:lnTo>
                  <a:pt x="133863" y="36085"/>
                </a:lnTo>
                <a:lnTo>
                  <a:pt x="116132" y="36085"/>
                </a:lnTo>
                <a:cubicBezTo>
                  <a:pt x="106851" y="36085"/>
                  <a:pt x="98975" y="39321"/>
                  <a:pt x="92503" y="45793"/>
                </a:cubicBezTo>
                <a:cubicBezTo>
                  <a:pt x="86030" y="52265"/>
                  <a:pt x="82794" y="60142"/>
                  <a:pt x="82794" y="69422"/>
                </a:cubicBezTo>
                <a:lnTo>
                  <a:pt x="82794" y="104775"/>
                </a:lnTo>
                <a:cubicBezTo>
                  <a:pt x="82794" y="114776"/>
                  <a:pt x="79338" y="123388"/>
                  <a:pt x="72427" y="130612"/>
                </a:cubicBezTo>
                <a:cubicBezTo>
                  <a:pt x="65515" y="137835"/>
                  <a:pt x="57077" y="141868"/>
                  <a:pt x="47112" y="142710"/>
                </a:cubicBezTo>
                <a:cubicBezTo>
                  <a:pt x="46062" y="148340"/>
                  <a:pt x="43342" y="152950"/>
                  <a:pt x="38952" y="156540"/>
                </a:cubicBezTo>
                <a:cubicBezTo>
                  <a:pt x="34562" y="160130"/>
                  <a:pt x="29515" y="161925"/>
                  <a:pt x="23813" y="161925"/>
                </a:cubicBezTo>
                <a:close/>
                <a:moveTo>
                  <a:pt x="6557" y="53120"/>
                </a:moveTo>
                <a:lnTo>
                  <a:pt x="0" y="46562"/>
                </a:lnTo>
                <a:lnTo>
                  <a:pt x="15002" y="31322"/>
                </a:lnTo>
                <a:lnTo>
                  <a:pt x="0" y="16321"/>
                </a:lnTo>
                <a:lnTo>
                  <a:pt x="6557" y="9525"/>
                </a:lnTo>
                <a:lnTo>
                  <a:pt x="21797" y="24765"/>
                </a:lnTo>
                <a:lnTo>
                  <a:pt x="36799" y="9525"/>
                </a:lnTo>
                <a:lnTo>
                  <a:pt x="43595" y="16321"/>
                </a:lnTo>
                <a:lnTo>
                  <a:pt x="28355" y="31322"/>
                </a:lnTo>
                <a:lnTo>
                  <a:pt x="43595" y="46562"/>
                </a:lnTo>
                <a:lnTo>
                  <a:pt x="36799" y="53120"/>
                </a:lnTo>
                <a:lnTo>
                  <a:pt x="21797" y="38118"/>
                </a:lnTo>
                <a:lnTo>
                  <a:pt x="6557" y="53120"/>
                </a:lnTo>
                <a:close/>
              </a:path>
            </a:pathLst>
          </a:custGeom>
          <a:solidFill>
            <a:schemeClr val="bg1"/>
          </a:solidFill>
          <a:ln w="238" cap="flat">
            <a:noFill/>
            <a:prstDash val="solid"/>
            <a:miter/>
          </a:ln>
        </p:spPr>
        <p:txBody>
          <a:bodyPr rtlCol="0" anchor="ctr"/>
          <a:lstStyle/>
          <a:p>
            <a:endParaRPr lang="en-RO"/>
          </a:p>
        </p:txBody>
      </p:sp>
      <p:sp>
        <p:nvSpPr>
          <p:cNvPr id="10" name="Graphic 7">
            <a:extLst>
              <a:ext uri="{FF2B5EF4-FFF2-40B4-BE49-F238E27FC236}">
                <a16:creationId xmlns:a16="http://schemas.microsoft.com/office/drawing/2014/main" id="{CEB98495-14AF-614E-B97D-E3181B26D5F8}"/>
              </a:ext>
            </a:extLst>
          </p:cNvPr>
          <p:cNvSpPr>
            <a:spLocks noChangeAspect="1"/>
          </p:cNvSpPr>
          <p:nvPr/>
        </p:nvSpPr>
        <p:spPr>
          <a:xfrm>
            <a:off x="4882953" y="2115093"/>
            <a:ext cx="432000" cy="382739"/>
          </a:xfrm>
          <a:custGeom>
            <a:avLst/>
            <a:gdLst>
              <a:gd name="connsiteX0" fmla="*/ 15387 w 167054"/>
              <a:gd name="connsiteY0" fmla="*/ 148004 h 148004"/>
              <a:gd name="connsiteX1" fmla="*/ 4405 w 167054"/>
              <a:gd name="connsiteY1" fmla="*/ 143599 h 148004"/>
              <a:gd name="connsiteX2" fmla="*/ 0 w 167054"/>
              <a:gd name="connsiteY2" fmla="*/ 132618 h 148004"/>
              <a:gd name="connsiteX3" fmla="*/ 0 w 167054"/>
              <a:gd name="connsiteY3" fmla="*/ 79131 h 148004"/>
              <a:gd name="connsiteX4" fmla="*/ 9525 w 167054"/>
              <a:gd name="connsiteY4" fmla="*/ 79131 h 148004"/>
              <a:gd name="connsiteX5" fmla="*/ 9525 w 167054"/>
              <a:gd name="connsiteY5" fmla="*/ 132618 h 148004"/>
              <a:gd name="connsiteX6" fmla="*/ 11357 w 167054"/>
              <a:gd name="connsiteY6" fmla="*/ 136647 h 148004"/>
              <a:gd name="connsiteX7" fmla="*/ 15387 w 167054"/>
              <a:gd name="connsiteY7" fmla="*/ 138479 h 148004"/>
              <a:gd name="connsiteX8" fmla="*/ 87923 w 167054"/>
              <a:gd name="connsiteY8" fmla="*/ 138479 h 148004"/>
              <a:gd name="connsiteX9" fmla="*/ 87923 w 167054"/>
              <a:gd name="connsiteY9" fmla="*/ 148004 h 148004"/>
              <a:gd name="connsiteX10" fmla="*/ 15387 w 167054"/>
              <a:gd name="connsiteY10" fmla="*/ 148004 h 148004"/>
              <a:gd name="connsiteX11" fmla="*/ 51289 w 167054"/>
              <a:gd name="connsiteY11" fmla="*/ 112102 h 148004"/>
              <a:gd name="connsiteX12" fmla="*/ 40307 w 167054"/>
              <a:gd name="connsiteY12" fmla="*/ 107697 h 148004"/>
              <a:gd name="connsiteX13" fmla="*/ 35902 w 167054"/>
              <a:gd name="connsiteY13" fmla="*/ 96716 h 148004"/>
              <a:gd name="connsiteX14" fmla="*/ 35902 w 167054"/>
              <a:gd name="connsiteY14" fmla="*/ 43229 h 148004"/>
              <a:gd name="connsiteX15" fmla="*/ 45427 w 167054"/>
              <a:gd name="connsiteY15" fmla="*/ 43229 h 148004"/>
              <a:gd name="connsiteX16" fmla="*/ 45427 w 167054"/>
              <a:gd name="connsiteY16" fmla="*/ 96716 h 148004"/>
              <a:gd name="connsiteX17" fmla="*/ 47259 w 167054"/>
              <a:gd name="connsiteY17" fmla="*/ 100745 h 148004"/>
              <a:gd name="connsiteX18" fmla="*/ 51289 w 167054"/>
              <a:gd name="connsiteY18" fmla="*/ 102577 h 148004"/>
              <a:gd name="connsiteX19" fmla="*/ 123825 w 167054"/>
              <a:gd name="connsiteY19" fmla="*/ 102577 h 148004"/>
              <a:gd name="connsiteX20" fmla="*/ 123825 w 167054"/>
              <a:gd name="connsiteY20" fmla="*/ 112102 h 148004"/>
              <a:gd name="connsiteX21" fmla="*/ 51289 w 167054"/>
              <a:gd name="connsiteY21" fmla="*/ 112102 h 148004"/>
              <a:gd name="connsiteX22" fmla="*/ 87191 w 167054"/>
              <a:gd name="connsiteY22" fmla="*/ 76200 h 148004"/>
              <a:gd name="connsiteX23" fmla="*/ 76209 w 167054"/>
              <a:gd name="connsiteY23" fmla="*/ 71795 h 148004"/>
              <a:gd name="connsiteX24" fmla="*/ 71804 w 167054"/>
              <a:gd name="connsiteY24" fmla="*/ 60814 h 148004"/>
              <a:gd name="connsiteX25" fmla="*/ 71804 w 167054"/>
              <a:gd name="connsiteY25" fmla="*/ 15387 h 148004"/>
              <a:gd name="connsiteX26" fmla="*/ 76209 w 167054"/>
              <a:gd name="connsiteY26" fmla="*/ 4405 h 148004"/>
              <a:gd name="connsiteX27" fmla="*/ 87191 w 167054"/>
              <a:gd name="connsiteY27" fmla="*/ 0 h 148004"/>
              <a:gd name="connsiteX28" fmla="*/ 151668 w 167054"/>
              <a:gd name="connsiteY28" fmla="*/ 0 h 148004"/>
              <a:gd name="connsiteX29" fmla="*/ 162649 w 167054"/>
              <a:gd name="connsiteY29" fmla="*/ 4405 h 148004"/>
              <a:gd name="connsiteX30" fmla="*/ 167054 w 167054"/>
              <a:gd name="connsiteY30" fmla="*/ 15387 h 148004"/>
              <a:gd name="connsiteX31" fmla="*/ 167054 w 167054"/>
              <a:gd name="connsiteY31" fmla="*/ 60814 h 148004"/>
              <a:gd name="connsiteX32" fmla="*/ 162649 w 167054"/>
              <a:gd name="connsiteY32" fmla="*/ 71795 h 148004"/>
              <a:gd name="connsiteX33" fmla="*/ 151668 w 167054"/>
              <a:gd name="connsiteY33" fmla="*/ 76200 h 148004"/>
              <a:gd name="connsiteX34" fmla="*/ 87191 w 167054"/>
              <a:gd name="connsiteY34" fmla="*/ 76200 h 148004"/>
              <a:gd name="connsiteX35" fmla="*/ 87191 w 167054"/>
              <a:gd name="connsiteY35" fmla="*/ 66675 h 148004"/>
              <a:gd name="connsiteX36" fmla="*/ 151668 w 167054"/>
              <a:gd name="connsiteY36" fmla="*/ 66675 h 148004"/>
              <a:gd name="connsiteX37" fmla="*/ 155697 w 167054"/>
              <a:gd name="connsiteY37" fmla="*/ 64843 h 148004"/>
              <a:gd name="connsiteX38" fmla="*/ 157529 w 167054"/>
              <a:gd name="connsiteY38" fmla="*/ 60814 h 148004"/>
              <a:gd name="connsiteX39" fmla="*/ 157529 w 167054"/>
              <a:gd name="connsiteY39" fmla="*/ 28575 h 148004"/>
              <a:gd name="connsiteX40" fmla="*/ 81329 w 167054"/>
              <a:gd name="connsiteY40" fmla="*/ 28575 h 148004"/>
              <a:gd name="connsiteX41" fmla="*/ 81329 w 167054"/>
              <a:gd name="connsiteY41" fmla="*/ 60814 h 148004"/>
              <a:gd name="connsiteX42" fmla="*/ 83161 w 167054"/>
              <a:gd name="connsiteY42" fmla="*/ 64843 h 148004"/>
              <a:gd name="connsiteX43" fmla="*/ 87191 w 167054"/>
              <a:gd name="connsiteY43" fmla="*/ 66675 h 148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67054" h="148004">
                <a:moveTo>
                  <a:pt x="15387" y="148004"/>
                </a:moveTo>
                <a:cubicBezTo>
                  <a:pt x="11003" y="148004"/>
                  <a:pt x="7342" y="146536"/>
                  <a:pt x="4405" y="143599"/>
                </a:cubicBezTo>
                <a:cubicBezTo>
                  <a:pt x="1468" y="140662"/>
                  <a:pt x="0" y="137001"/>
                  <a:pt x="0" y="132618"/>
                </a:cubicBezTo>
                <a:lnTo>
                  <a:pt x="0" y="79131"/>
                </a:lnTo>
                <a:lnTo>
                  <a:pt x="9525" y="79131"/>
                </a:lnTo>
                <a:lnTo>
                  <a:pt x="9525" y="132618"/>
                </a:lnTo>
                <a:cubicBezTo>
                  <a:pt x="9525" y="134083"/>
                  <a:pt x="10136" y="135426"/>
                  <a:pt x="11357" y="136647"/>
                </a:cubicBezTo>
                <a:cubicBezTo>
                  <a:pt x="12578" y="137868"/>
                  <a:pt x="13921" y="138479"/>
                  <a:pt x="15387" y="138479"/>
                </a:cubicBezTo>
                <a:lnTo>
                  <a:pt x="87923" y="138479"/>
                </a:lnTo>
                <a:lnTo>
                  <a:pt x="87923" y="148004"/>
                </a:lnTo>
                <a:lnTo>
                  <a:pt x="15387" y="148004"/>
                </a:lnTo>
                <a:close/>
                <a:moveTo>
                  <a:pt x="51289" y="112102"/>
                </a:moveTo>
                <a:cubicBezTo>
                  <a:pt x="46905" y="112102"/>
                  <a:pt x="43244" y="110634"/>
                  <a:pt x="40307" y="107697"/>
                </a:cubicBezTo>
                <a:cubicBezTo>
                  <a:pt x="37371" y="104760"/>
                  <a:pt x="35902" y="101100"/>
                  <a:pt x="35902" y="96716"/>
                </a:cubicBezTo>
                <a:lnTo>
                  <a:pt x="35902" y="43229"/>
                </a:lnTo>
                <a:lnTo>
                  <a:pt x="45427" y="43229"/>
                </a:lnTo>
                <a:lnTo>
                  <a:pt x="45427" y="96716"/>
                </a:lnTo>
                <a:cubicBezTo>
                  <a:pt x="45427" y="98181"/>
                  <a:pt x="46038" y="99524"/>
                  <a:pt x="47259" y="100745"/>
                </a:cubicBezTo>
                <a:cubicBezTo>
                  <a:pt x="48480" y="101967"/>
                  <a:pt x="49823" y="102577"/>
                  <a:pt x="51289" y="102577"/>
                </a:cubicBezTo>
                <a:lnTo>
                  <a:pt x="123825" y="102577"/>
                </a:lnTo>
                <a:lnTo>
                  <a:pt x="123825" y="112102"/>
                </a:lnTo>
                <a:lnTo>
                  <a:pt x="51289" y="112102"/>
                </a:lnTo>
                <a:close/>
                <a:moveTo>
                  <a:pt x="87191" y="76200"/>
                </a:moveTo>
                <a:cubicBezTo>
                  <a:pt x="82807" y="76200"/>
                  <a:pt x="79146" y="74732"/>
                  <a:pt x="76209" y="71795"/>
                </a:cubicBezTo>
                <a:cubicBezTo>
                  <a:pt x="73272" y="68858"/>
                  <a:pt x="71804" y="65198"/>
                  <a:pt x="71804" y="60814"/>
                </a:cubicBezTo>
                <a:lnTo>
                  <a:pt x="71804" y="15387"/>
                </a:lnTo>
                <a:cubicBezTo>
                  <a:pt x="71804" y="11003"/>
                  <a:pt x="73272" y="7342"/>
                  <a:pt x="76209" y="4405"/>
                </a:cubicBezTo>
                <a:cubicBezTo>
                  <a:pt x="79146" y="1468"/>
                  <a:pt x="82807" y="0"/>
                  <a:pt x="87191" y="0"/>
                </a:cubicBezTo>
                <a:lnTo>
                  <a:pt x="151668" y="0"/>
                </a:lnTo>
                <a:cubicBezTo>
                  <a:pt x="156051" y="0"/>
                  <a:pt x="159712" y="1468"/>
                  <a:pt x="162649" y="4405"/>
                </a:cubicBezTo>
                <a:cubicBezTo>
                  <a:pt x="165586" y="7342"/>
                  <a:pt x="167054" y="11003"/>
                  <a:pt x="167054" y="15387"/>
                </a:cubicBezTo>
                <a:lnTo>
                  <a:pt x="167054" y="60814"/>
                </a:lnTo>
                <a:cubicBezTo>
                  <a:pt x="167054" y="65198"/>
                  <a:pt x="165586" y="68858"/>
                  <a:pt x="162649" y="71795"/>
                </a:cubicBezTo>
                <a:cubicBezTo>
                  <a:pt x="159712" y="74732"/>
                  <a:pt x="156051" y="76200"/>
                  <a:pt x="151668" y="76200"/>
                </a:cubicBezTo>
                <a:lnTo>
                  <a:pt x="87191" y="76200"/>
                </a:lnTo>
                <a:close/>
                <a:moveTo>
                  <a:pt x="87191" y="66675"/>
                </a:moveTo>
                <a:lnTo>
                  <a:pt x="151668" y="66675"/>
                </a:lnTo>
                <a:cubicBezTo>
                  <a:pt x="153133" y="66675"/>
                  <a:pt x="154476" y="66065"/>
                  <a:pt x="155697" y="64843"/>
                </a:cubicBezTo>
                <a:cubicBezTo>
                  <a:pt x="156918" y="63622"/>
                  <a:pt x="157529" y="62279"/>
                  <a:pt x="157529" y="60814"/>
                </a:cubicBezTo>
                <a:lnTo>
                  <a:pt x="157529" y="28575"/>
                </a:lnTo>
                <a:lnTo>
                  <a:pt x="81329" y="28575"/>
                </a:lnTo>
                <a:lnTo>
                  <a:pt x="81329" y="60814"/>
                </a:lnTo>
                <a:cubicBezTo>
                  <a:pt x="81329" y="62279"/>
                  <a:pt x="81940" y="63622"/>
                  <a:pt x="83161" y="64843"/>
                </a:cubicBezTo>
                <a:cubicBezTo>
                  <a:pt x="84382" y="66065"/>
                  <a:pt x="85725" y="66675"/>
                  <a:pt x="87191" y="66675"/>
                </a:cubicBezTo>
                <a:close/>
              </a:path>
            </a:pathLst>
          </a:custGeom>
          <a:solidFill>
            <a:schemeClr val="bg1"/>
          </a:solidFill>
          <a:ln w="238" cap="flat">
            <a:noFill/>
            <a:prstDash val="solid"/>
            <a:miter/>
          </a:ln>
        </p:spPr>
        <p:txBody>
          <a:bodyPr rtlCol="0" anchor="ctr"/>
          <a:lstStyle/>
          <a:p>
            <a:endParaRPr lang="en-RO"/>
          </a:p>
        </p:txBody>
      </p:sp>
    </p:spTree>
    <p:extLst>
      <p:ext uri="{BB962C8B-B14F-4D97-AF65-F5344CB8AC3E}">
        <p14:creationId xmlns:p14="http://schemas.microsoft.com/office/powerpoint/2010/main" val="22948137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E84B7EE-EDD2-5142-A145-EF0554B61FD3}"/>
              </a:ext>
            </a:extLst>
          </p:cNvPr>
          <p:cNvSpPr/>
          <p:nvPr/>
        </p:nvSpPr>
        <p:spPr>
          <a:xfrm>
            <a:off x="1" y="1677798"/>
            <a:ext cx="9144000" cy="4703951"/>
          </a:xfrm>
          <a:prstGeom prst="rect">
            <a:avLst/>
          </a:prstGeom>
          <a:solidFill>
            <a:srgbClr val="DBE4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 name="TextBox 1">
            <a:extLst>
              <a:ext uri="{FF2B5EF4-FFF2-40B4-BE49-F238E27FC236}">
                <a16:creationId xmlns:a16="http://schemas.microsoft.com/office/drawing/2014/main" id="{9F12C664-A87B-1543-B378-2C95437DDADA}"/>
              </a:ext>
            </a:extLst>
          </p:cNvPr>
          <p:cNvSpPr txBox="1"/>
          <p:nvPr/>
        </p:nvSpPr>
        <p:spPr>
          <a:xfrm>
            <a:off x="431800" y="379681"/>
            <a:ext cx="8243888" cy="984885"/>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Example of an ambiguous definition:</a:t>
            </a:r>
          </a:p>
          <a:p>
            <a:r>
              <a:rPr lang="en-GB" sz="3200" b="1" spc="-50" dirty="0" err="1">
                <a:solidFill>
                  <a:srgbClr val="3D6C9D"/>
                </a:solidFill>
                <a:latin typeface="Arial Black" panose="020B0604020202020204" pitchFamily="34" charset="0"/>
                <a:cs typeface="Arial Black" panose="020B0604020202020204" pitchFamily="34" charset="0"/>
              </a:rPr>
              <a:t>Fever, malaise, and/or cough</a:t>
            </a:r>
            <a:endParaRPr lang="en-GB" sz="3200" b="1" spc="-50" dirty="0">
              <a:solidFill>
                <a:srgbClr val="3D6C9D"/>
              </a:solidFill>
              <a:latin typeface="Arial Black" panose="020B0604020202020204" pitchFamily="34" charset="0"/>
              <a:cs typeface="Arial Black" panose="020B0604020202020204" pitchFamily="34" charset="0"/>
            </a:endParaRPr>
          </a:p>
        </p:txBody>
      </p:sp>
      <p:graphicFrame>
        <p:nvGraphicFramePr>
          <p:cNvPr id="13" name="Table 3">
            <a:extLst>
              <a:ext uri="{FF2B5EF4-FFF2-40B4-BE49-F238E27FC236}">
                <a16:creationId xmlns:a16="http://schemas.microsoft.com/office/drawing/2014/main" id="{80DE4815-BF36-B84C-A6BA-D59BD7E04270}"/>
              </a:ext>
            </a:extLst>
          </p:cNvPr>
          <p:cNvGraphicFramePr>
            <a:graphicFrameLocks noGrp="1"/>
          </p:cNvGraphicFramePr>
          <p:nvPr>
            <p:extLst>
              <p:ext uri="{D42A27DB-BD31-4B8C-83A1-F6EECF244321}">
                <p14:modId xmlns:p14="http://schemas.microsoft.com/office/powerpoint/2010/main" val="4226344515"/>
              </p:ext>
            </p:extLst>
          </p:nvPr>
        </p:nvGraphicFramePr>
        <p:xfrm>
          <a:off x="429700" y="2499493"/>
          <a:ext cx="8245988" cy="3060560"/>
        </p:xfrm>
        <a:graphic>
          <a:graphicData uri="http://schemas.openxmlformats.org/drawingml/2006/table">
            <a:tbl>
              <a:tblPr>
                <a:effectLst>
                  <a:outerShdw blurRad="50800" dist="38100" dir="5400000" algn="t" rotWithShape="0">
                    <a:prstClr val="black">
                      <a:alpha val="40000"/>
                    </a:prstClr>
                  </a:outerShdw>
                </a:effectLst>
                <a:tableStyleId>{5C22544A-7EE6-4342-B048-85BDC9FD1C3A}</a:tableStyleId>
              </a:tblPr>
              <a:tblGrid>
                <a:gridCol w="2061497">
                  <a:extLst>
                    <a:ext uri="{9D8B030D-6E8A-4147-A177-3AD203B41FA5}">
                      <a16:colId xmlns:a16="http://schemas.microsoft.com/office/drawing/2014/main" val="4266073103"/>
                    </a:ext>
                  </a:extLst>
                </a:gridCol>
                <a:gridCol w="2061497">
                  <a:extLst>
                    <a:ext uri="{9D8B030D-6E8A-4147-A177-3AD203B41FA5}">
                      <a16:colId xmlns:a16="http://schemas.microsoft.com/office/drawing/2014/main" val="6642283"/>
                    </a:ext>
                  </a:extLst>
                </a:gridCol>
                <a:gridCol w="2061497">
                  <a:extLst>
                    <a:ext uri="{9D8B030D-6E8A-4147-A177-3AD203B41FA5}">
                      <a16:colId xmlns:a16="http://schemas.microsoft.com/office/drawing/2014/main" val="1746359052"/>
                    </a:ext>
                  </a:extLst>
                </a:gridCol>
                <a:gridCol w="2061497">
                  <a:extLst>
                    <a:ext uri="{9D8B030D-6E8A-4147-A177-3AD203B41FA5}">
                      <a16:colId xmlns:a16="http://schemas.microsoft.com/office/drawing/2014/main" val="2002867619"/>
                    </a:ext>
                  </a:extLst>
                </a:gridCol>
              </a:tblGrid>
              <a:tr h="612112">
                <a:tc>
                  <a:txBody>
                    <a:bodyPr/>
                    <a:lstStyle/>
                    <a:p>
                      <a:pPr algn="ctr"/>
                      <a:r>
                        <a:rPr lang="en-RO" sz="1200" b="1" i="0" dirty="0">
                          <a:latin typeface="Arial" panose="020B0604020202020204" pitchFamily="34" charset="0"/>
                          <a:cs typeface="Arial" panose="020B0604020202020204" pitchFamily="34" charset="0"/>
                        </a:rPr>
                        <a:t>Fever</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rgbClr val="FFEDBC"/>
                    </a:solidFill>
                  </a:tcPr>
                </a:tc>
                <a:tc>
                  <a:txBody>
                    <a:bodyPr/>
                    <a:lstStyle/>
                    <a:p>
                      <a:pPr algn="ctr"/>
                      <a:r>
                        <a:rPr lang="en-RO" sz="1200" b="1" i="0" dirty="0">
                          <a:latin typeface="Arial" panose="020B0604020202020204" pitchFamily="34" charset="0"/>
                          <a:cs typeface="Arial" panose="020B0604020202020204" pitchFamily="34" charset="0"/>
                        </a:rPr>
                        <a:t>Malaise</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rgbClr val="FFEDBC"/>
                    </a:solidFill>
                  </a:tcPr>
                </a:tc>
                <a:tc>
                  <a:txBody>
                    <a:bodyPr/>
                    <a:lstStyle/>
                    <a:p>
                      <a:pPr algn="ctr"/>
                      <a:r>
                        <a:rPr lang="en-RO" sz="1200" b="1" i="0" dirty="0">
                          <a:latin typeface="Arial" panose="020B0604020202020204" pitchFamily="34" charset="0"/>
                          <a:cs typeface="Arial" panose="020B0604020202020204" pitchFamily="34" charset="0"/>
                        </a:rPr>
                        <a:t>Cough</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rgbClr val="FFEDBC"/>
                    </a:solidFill>
                  </a:tcPr>
                </a:tc>
                <a:tc>
                  <a:txBody>
                    <a:bodyPr/>
                    <a:lstStyle/>
                    <a:p>
                      <a:pPr algn="ctr"/>
                      <a:r>
                        <a:rPr lang="en-RO" sz="1200" b="1" i="0" dirty="0">
                          <a:latin typeface="Arial" panose="020B0604020202020204" pitchFamily="34" charset="0"/>
                          <a:cs typeface="Arial" panose="020B0604020202020204" pitchFamily="34" charset="0"/>
                        </a:rPr>
                        <a:t>Is it a case?</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rgbClr val="FFEDBC"/>
                    </a:solidFill>
                  </a:tcPr>
                </a:tc>
                <a:extLst>
                  <a:ext uri="{0D108BD9-81ED-4DB2-BD59-A6C34878D82A}">
                    <a16:rowId xmlns:a16="http://schemas.microsoft.com/office/drawing/2014/main" val="2718933762"/>
                  </a:ext>
                </a:extLst>
              </a:tr>
              <a:tr h="306056">
                <a:tc>
                  <a:txBody>
                    <a:bodyPr/>
                    <a:lstStyle/>
                    <a:p>
                      <a:pPr algn="ctr"/>
                      <a:r>
                        <a:rPr lang="en-RO" sz="1200" b="0" i="0" dirty="0">
                          <a:latin typeface="Arial" panose="020B0604020202020204" pitchFamily="34" charset="0"/>
                          <a:cs typeface="Arial" panose="020B0604020202020204" pitchFamily="34" charset="0"/>
                        </a:rPr>
                        <a:t>Yes</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Yes</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Yes</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590144933"/>
                  </a:ext>
                </a:extLst>
              </a:tr>
              <a:tr h="306056">
                <a:tc>
                  <a:txBody>
                    <a:bodyPr/>
                    <a:lstStyle/>
                    <a:p>
                      <a:pPr algn="ctr"/>
                      <a:r>
                        <a:rPr lang="en-RO" sz="1200" b="0" i="0" dirty="0">
                          <a:latin typeface="Arial" panose="020B0604020202020204" pitchFamily="34" charset="0"/>
                          <a:cs typeface="Arial" panose="020B0604020202020204" pitchFamily="34" charset="0"/>
                        </a:rPr>
                        <a:t>Yes</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Yes</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No</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endParaRPr lang="en-RO" sz="1200" b="0" i="0" dirty="0">
                        <a:latin typeface="Arial" panose="020B0604020202020204" pitchFamily="34" charset="0"/>
                        <a:cs typeface="Arial" panose="020B0604020202020204" pitchFamily="34" charset="0"/>
                      </a:endParaRP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748462538"/>
                  </a:ext>
                </a:extLst>
              </a:tr>
              <a:tr h="306056">
                <a:tc>
                  <a:txBody>
                    <a:bodyPr/>
                    <a:lstStyle/>
                    <a:p>
                      <a:pPr algn="ctr"/>
                      <a:r>
                        <a:rPr lang="en-RO" sz="1200" b="0" i="0" dirty="0">
                          <a:latin typeface="Arial" panose="020B0604020202020204" pitchFamily="34" charset="0"/>
                          <a:cs typeface="Arial" panose="020B0604020202020204" pitchFamily="34" charset="0"/>
                        </a:rPr>
                        <a:t>Yes</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No</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Yes</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endParaRPr lang="en-RO" sz="1200" b="0" i="0" dirty="0">
                        <a:latin typeface="Arial" panose="020B0604020202020204" pitchFamily="34" charset="0"/>
                        <a:cs typeface="Arial" panose="020B0604020202020204" pitchFamily="34" charset="0"/>
                      </a:endParaRP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032255388"/>
                  </a:ext>
                </a:extLst>
              </a:tr>
              <a:tr h="306056">
                <a:tc>
                  <a:txBody>
                    <a:bodyPr/>
                    <a:lstStyle/>
                    <a:p>
                      <a:pPr algn="ctr"/>
                      <a:r>
                        <a:rPr lang="en-RO" sz="1200" b="0" i="0" dirty="0">
                          <a:latin typeface="Arial" panose="020B0604020202020204" pitchFamily="34" charset="0"/>
                          <a:cs typeface="Arial" panose="020B0604020202020204" pitchFamily="34" charset="0"/>
                        </a:rPr>
                        <a:t>Yes</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No</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No</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endParaRPr lang="en-RO" sz="1200" b="0" i="0" dirty="0">
                        <a:latin typeface="Arial" panose="020B0604020202020204" pitchFamily="34" charset="0"/>
                        <a:cs typeface="Arial" panose="020B0604020202020204" pitchFamily="34" charset="0"/>
                      </a:endParaRP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53448266"/>
                  </a:ext>
                </a:extLst>
              </a:tr>
              <a:tr h="306056">
                <a:tc>
                  <a:txBody>
                    <a:bodyPr/>
                    <a:lstStyle/>
                    <a:p>
                      <a:pPr algn="ctr"/>
                      <a:r>
                        <a:rPr lang="en-RO" sz="1200" b="0" i="0" dirty="0">
                          <a:latin typeface="Arial" panose="020B0604020202020204" pitchFamily="34" charset="0"/>
                          <a:cs typeface="Arial" panose="020B0604020202020204" pitchFamily="34" charset="0"/>
                        </a:rPr>
                        <a:t>No</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Yes</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Yes</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endParaRPr lang="en-RO" sz="1200" b="0" i="0" dirty="0">
                        <a:latin typeface="Arial" panose="020B0604020202020204" pitchFamily="34" charset="0"/>
                        <a:cs typeface="Arial" panose="020B0604020202020204" pitchFamily="34" charset="0"/>
                      </a:endParaRP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091278158"/>
                  </a:ext>
                </a:extLst>
              </a:tr>
              <a:tr h="306056">
                <a:tc>
                  <a:txBody>
                    <a:bodyPr/>
                    <a:lstStyle/>
                    <a:p>
                      <a:pPr algn="ctr"/>
                      <a:r>
                        <a:rPr lang="en-RO" sz="1200" b="0" i="0" dirty="0">
                          <a:latin typeface="Arial" panose="020B0604020202020204" pitchFamily="34" charset="0"/>
                          <a:cs typeface="Arial" panose="020B0604020202020204" pitchFamily="34" charset="0"/>
                        </a:rPr>
                        <a:t>No</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Yes</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No</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endParaRPr lang="en-RO" sz="1200" b="0" i="0" dirty="0">
                        <a:latin typeface="Arial" panose="020B0604020202020204" pitchFamily="34" charset="0"/>
                        <a:cs typeface="Arial" panose="020B0604020202020204" pitchFamily="34" charset="0"/>
                      </a:endParaRP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595206235"/>
                  </a:ext>
                </a:extLst>
              </a:tr>
              <a:tr h="306056">
                <a:tc>
                  <a:txBody>
                    <a:bodyPr/>
                    <a:lstStyle/>
                    <a:p>
                      <a:pPr algn="ctr"/>
                      <a:r>
                        <a:rPr lang="en-RO" sz="1200" b="0" i="0" dirty="0">
                          <a:latin typeface="Arial" panose="020B0604020202020204" pitchFamily="34" charset="0"/>
                          <a:cs typeface="Arial" panose="020B0604020202020204" pitchFamily="34" charset="0"/>
                        </a:rPr>
                        <a:t>No</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No</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Yes</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endParaRPr lang="en-RO" sz="1200" b="0" i="0" dirty="0">
                        <a:latin typeface="Arial" panose="020B0604020202020204" pitchFamily="34" charset="0"/>
                        <a:cs typeface="Arial" panose="020B0604020202020204" pitchFamily="34" charset="0"/>
                      </a:endParaRP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724376871"/>
                  </a:ext>
                </a:extLst>
              </a:tr>
              <a:tr h="306056">
                <a:tc>
                  <a:txBody>
                    <a:bodyPr/>
                    <a:lstStyle/>
                    <a:p>
                      <a:pPr algn="ctr"/>
                      <a:r>
                        <a:rPr lang="en-RO" sz="1200" b="0" i="0" dirty="0">
                          <a:latin typeface="Arial" panose="020B0604020202020204" pitchFamily="34" charset="0"/>
                          <a:cs typeface="Arial" panose="020B0604020202020204" pitchFamily="34" charset="0"/>
                        </a:rPr>
                        <a:t>No</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No</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No</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X</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741587512"/>
                  </a:ext>
                </a:extLst>
              </a:tr>
            </a:tbl>
          </a:graphicData>
        </a:graphic>
      </p:graphicFrame>
    </p:spTree>
    <p:extLst>
      <p:ext uri="{BB962C8B-B14F-4D97-AF65-F5344CB8AC3E}">
        <p14:creationId xmlns:p14="http://schemas.microsoft.com/office/powerpoint/2010/main" val="36201257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ounded Rectangle 17">
            <a:extLst>
              <a:ext uri="{FF2B5EF4-FFF2-40B4-BE49-F238E27FC236}">
                <a16:creationId xmlns:a16="http://schemas.microsoft.com/office/drawing/2014/main" id="{233F0616-6DD0-F044-BF78-054016D5E026}"/>
              </a:ext>
            </a:extLst>
          </p:cNvPr>
          <p:cNvSpPr/>
          <p:nvPr/>
        </p:nvSpPr>
        <p:spPr>
          <a:xfrm>
            <a:off x="431800" y="2386579"/>
            <a:ext cx="1980000" cy="3681711"/>
          </a:xfrm>
          <a:prstGeom prst="roundRect">
            <a:avLst>
              <a:gd name="adj" fmla="val 7020"/>
            </a:avLst>
          </a:prstGeom>
          <a:solidFill>
            <a:srgbClr val="3D6C9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1" name="Rounded Rectangle 20">
            <a:extLst>
              <a:ext uri="{FF2B5EF4-FFF2-40B4-BE49-F238E27FC236}">
                <a16:creationId xmlns:a16="http://schemas.microsoft.com/office/drawing/2014/main" id="{F985A8B6-4E72-E04A-B5E7-061FA15CEC49}"/>
              </a:ext>
            </a:extLst>
          </p:cNvPr>
          <p:cNvSpPr/>
          <p:nvPr/>
        </p:nvSpPr>
        <p:spPr>
          <a:xfrm>
            <a:off x="2517719" y="2386579"/>
            <a:ext cx="1980000" cy="3681711"/>
          </a:xfrm>
          <a:prstGeom prst="roundRect">
            <a:avLst>
              <a:gd name="adj" fmla="val 7020"/>
            </a:avLst>
          </a:prstGeom>
          <a:solidFill>
            <a:srgbClr val="3D6C9D">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3" name="Rounded Rectangle 22">
            <a:extLst>
              <a:ext uri="{FF2B5EF4-FFF2-40B4-BE49-F238E27FC236}">
                <a16:creationId xmlns:a16="http://schemas.microsoft.com/office/drawing/2014/main" id="{59AD4C20-CB93-3843-9F5D-41D700EA3251}"/>
              </a:ext>
            </a:extLst>
          </p:cNvPr>
          <p:cNvSpPr/>
          <p:nvPr/>
        </p:nvSpPr>
        <p:spPr>
          <a:xfrm>
            <a:off x="4603638" y="2386579"/>
            <a:ext cx="1980000" cy="3681711"/>
          </a:xfrm>
          <a:prstGeom prst="roundRect">
            <a:avLst>
              <a:gd name="adj" fmla="val 7020"/>
            </a:avLst>
          </a:prstGeom>
          <a:solidFill>
            <a:srgbClr val="3D6C9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4" name="Rounded Rectangle 23">
            <a:extLst>
              <a:ext uri="{FF2B5EF4-FFF2-40B4-BE49-F238E27FC236}">
                <a16:creationId xmlns:a16="http://schemas.microsoft.com/office/drawing/2014/main" id="{E0153F5A-63C6-3649-8024-C59A196A84B9}"/>
              </a:ext>
            </a:extLst>
          </p:cNvPr>
          <p:cNvSpPr/>
          <p:nvPr/>
        </p:nvSpPr>
        <p:spPr>
          <a:xfrm>
            <a:off x="6689558" y="2386579"/>
            <a:ext cx="1980000" cy="3681711"/>
          </a:xfrm>
          <a:prstGeom prst="roundRect">
            <a:avLst>
              <a:gd name="adj" fmla="val 7020"/>
            </a:avLst>
          </a:prstGeom>
          <a:solidFill>
            <a:srgbClr val="3D6C9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6" name="Google Shape;140;p4">
            <a:extLst>
              <a:ext uri="{FF2B5EF4-FFF2-40B4-BE49-F238E27FC236}">
                <a16:creationId xmlns:a16="http://schemas.microsoft.com/office/drawing/2014/main" id="{E040ECDD-4C48-4544-86E1-06C312B4050B}"/>
              </a:ext>
            </a:extLst>
          </p:cNvPr>
          <p:cNvSpPr>
            <a:spLocks noChangeAspect="1"/>
          </p:cNvSpPr>
          <p:nvPr/>
        </p:nvSpPr>
        <p:spPr>
          <a:xfrm>
            <a:off x="989800" y="1954580"/>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40;p4">
            <a:extLst>
              <a:ext uri="{FF2B5EF4-FFF2-40B4-BE49-F238E27FC236}">
                <a16:creationId xmlns:a16="http://schemas.microsoft.com/office/drawing/2014/main" id="{B43965D4-D5D5-274B-8F41-EECFB1AD9981}"/>
              </a:ext>
            </a:extLst>
          </p:cNvPr>
          <p:cNvSpPr>
            <a:spLocks noChangeAspect="1"/>
          </p:cNvSpPr>
          <p:nvPr/>
        </p:nvSpPr>
        <p:spPr>
          <a:xfrm>
            <a:off x="3075719" y="1954580"/>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40;p4">
            <a:extLst>
              <a:ext uri="{FF2B5EF4-FFF2-40B4-BE49-F238E27FC236}">
                <a16:creationId xmlns:a16="http://schemas.microsoft.com/office/drawing/2014/main" id="{FBD7CD37-3659-A441-8E50-D0B2427FEF94}"/>
              </a:ext>
            </a:extLst>
          </p:cNvPr>
          <p:cNvSpPr>
            <a:spLocks noChangeAspect="1"/>
          </p:cNvSpPr>
          <p:nvPr/>
        </p:nvSpPr>
        <p:spPr>
          <a:xfrm>
            <a:off x="5161638" y="1954580"/>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40;p4">
            <a:extLst>
              <a:ext uri="{FF2B5EF4-FFF2-40B4-BE49-F238E27FC236}">
                <a16:creationId xmlns:a16="http://schemas.microsoft.com/office/drawing/2014/main" id="{AB19BD5F-9396-9340-954D-86D1FF3BF49B}"/>
              </a:ext>
            </a:extLst>
          </p:cNvPr>
          <p:cNvSpPr>
            <a:spLocks noChangeAspect="1"/>
          </p:cNvSpPr>
          <p:nvPr/>
        </p:nvSpPr>
        <p:spPr>
          <a:xfrm>
            <a:off x="7242654" y="1954580"/>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TextBox 29">
            <a:extLst>
              <a:ext uri="{FF2B5EF4-FFF2-40B4-BE49-F238E27FC236}">
                <a16:creationId xmlns:a16="http://schemas.microsoft.com/office/drawing/2014/main" id="{BB8956F7-E77D-B142-8A89-8E063F78E60F}"/>
              </a:ext>
            </a:extLst>
          </p:cNvPr>
          <p:cNvSpPr txBox="1"/>
          <p:nvPr/>
        </p:nvSpPr>
        <p:spPr>
          <a:xfrm>
            <a:off x="2759328" y="3068478"/>
            <a:ext cx="1507872" cy="2369880"/>
          </a:xfrm>
          <a:prstGeom prst="rect">
            <a:avLst/>
          </a:prstGeom>
          <a:noFill/>
        </p:spPr>
        <p:txBody>
          <a:bodyPr wrap="square" lIns="0" tIns="0" rIns="0" bIns="0" rtlCol="0">
            <a:spAutoFit/>
          </a:bodyPr>
          <a:lstStyle/>
          <a:p>
            <a:r>
              <a:rPr lang="en-GB" dirty="0">
                <a:solidFill>
                  <a:schemeClr val="tx1"/>
                </a:solidFill>
                <a:latin typeface="Arial" panose="020B0604020202020204" pitchFamily="34" charset="0"/>
                <a:cs typeface="Arial" panose="020B0604020202020204" pitchFamily="34" charset="0"/>
              </a:rPr>
              <a:t>If you use </a:t>
            </a:r>
            <a:r>
              <a:rPr lang="en-GB" b="1" dirty="0">
                <a:solidFill>
                  <a:schemeClr val="tx1"/>
                </a:solidFill>
                <a:latin typeface="Arial" panose="020B0604020202020204" pitchFamily="34" charset="0"/>
                <a:cs typeface="Arial" panose="020B0604020202020204" pitchFamily="34" charset="0"/>
              </a:rPr>
              <a:t>“AND”</a:t>
            </a:r>
            <a:r>
              <a:rPr lang="en-GB" dirty="0">
                <a:solidFill>
                  <a:schemeClr val="tx1"/>
                </a:solidFill>
                <a:latin typeface="Arial" panose="020B0604020202020204" pitchFamily="34" charset="0"/>
                <a:cs typeface="Arial" panose="020B0604020202020204" pitchFamily="34" charset="0"/>
              </a:rPr>
              <a:t>, the signs and symptoms are “mandatory”, and patients must satisfy all these clinical criteria in order to be included: </a:t>
            </a:r>
            <a:r>
              <a:rPr lang="en-GB" b="1" dirty="0">
                <a:solidFill>
                  <a:schemeClr val="tx1"/>
                </a:solidFill>
                <a:latin typeface="Arial" panose="020B0604020202020204" pitchFamily="34" charset="0"/>
                <a:cs typeface="Arial" panose="020B0604020202020204" pitchFamily="34" charset="0"/>
              </a:rPr>
              <a:t>fever AND cough AND headache</a:t>
            </a:r>
          </a:p>
        </p:txBody>
      </p:sp>
      <p:sp>
        <p:nvSpPr>
          <p:cNvPr id="31" name="TextBox 30">
            <a:extLst>
              <a:ext uri="{FF2B5EF4-FFF2-40B4-BE49-F238E27FC236}">
                <a16:creationId xmlns:a16="http://schemas.microsoft.com/office/drawing/2014/main" id="{17A6A077-987B-4E44-940F-5953CBD9D497}"/>
              </a:ext>
            </a:extLst>
          </p:cNvPr>
          <p:cNvSpPr txBox="1"/>
          <p:nvPr/>
        </p:nvSpPr>
        <p:spPr>
          <a:xfrm>
            <a:off x="668048" y="3068478"/>
            <a:ext cx="1536672" cy="1292662"/>
          </a:xfrm>
          <a:prstGeom prst="rect">
            <a:avLst/>
          </a:prstGeom>
          <a:noFill/>
        </p:spPr>
        <p:txBody>
          <a:bodyPr wrap="square" lIns="0" tIns="0" rIns="0" bIns="0" rtlCol="0">
            <a:spAutoFit/>
          </a:bodyPr>
          <a:lstStyle/>
          <a:p>
            <a:r>
              <a:rPr lang="en-GB" dirty="0">
                <a:solidFill>
                  <a:schemeClr val="tx1"/>
                </a:solidFill>
                <a:latin typeface="Arial" panose="020B0604020202020204" pitchFamily="34" charset="0"/>
                <a:cs typeface="Arial" panose="020B0604020202020204" pitchFamily="34" charset="0"/>
              </a:rPr>
              <a:t>Don’t use the condition </a:t>
            </a:r>
            <a:r>
              <a:rPr lang="en-GB" b="1" dirty="0">
                <a:solidFill>
                  <a:schemeClr val="tx1"/>
                </a:solidFill>
                <a:latin typeface="Arial" panose="020B0604020202020204" pitchFamily="34" charset="0"/>
                <a:cs typeface="Arial" panose="020B0604020202020204" pitchFamily="34" charset="0"/>
              </a:rPr>
              <a:t>“and/or”</a:t>
            </a:r>
            <a:r>
              <a:rPr lang="en-GB" dirty="0">
                <a:solidFill>
                  <a:schemeClr val="tx1"/>
                </a:solidFill>
                <a:latin typeface="Arial" panose="020B0604020202020204" pitchFamily="34" charset="0"/>
                <a:cs typeface="Arial" panose="020B0604020202020204" pitchFamily="34" charset="0"/>
              </a:rPr>
              <a:t>: use </a:t>
            </a:r>
            <a:r>
              <a:rPr lang="en-GB" b="1" dirty="0">
                <a:solidFill>
                  <a:schemeClr val="tx1"/>
                </a:solidFill>
                <a:latin typeface="Arial" panose="020B0604020202020204" pitchFamily="34" charset="0"/>
                <a:cs typeface="Arial" panose="020B0604020202020204" pitchFamily="34" charset="0"/>
              </a:rPr>
              <a:t>“and” </a:t>
            </a:r>
            <a:r>
              <a:rPr lang="en-GB" dirty="0">
                <a:solidFill>
                  <a:schemeClr val="tx1"/>
                </a:solidFill>
                <a:latin typeface="Arial" panose="020B0604020202020204" pitchFamily="34" charset="0"/>
                <a:cs typeface="Arial" panose="020B0604020202020204" pitchFamily="34" charset="0"/>
              </a:rPr>
              <a:t>or </a:t>
            </a:r>
            <a:r>
              <a:rPr lang="en-GB" b="1" dirty="0">
                <a:solidFill>
                  <a:schemeClr val="tx1"/>
                </a:solidFill>
                <a:latin typeface="Arial" panose="020B0604020202020204" pitchFamily="34" charset="0"/>
                <a:cs typeface="Arial" panose="020B0604020202020204" pitchFamily="34" charset="0"/>
              </a:rPr>
              <a:t>“or”</a:t>
            </a:r>
            <a:r>
              <a:rPr lang="en-GB" dirty="0">
                <a:solidFill>
                  <a:schemeClr val="tx1"/>
                </a:solidFill>
                <a:latin typeface="Arial" panose="020B0604020202020204" pitchFamily="34" charset="0"/>
                <a:cs typeface="Arial" panose="020B0604020202020204" pitchFamily="34" charset="0"/>
              </a:rPr>
              <a:t> alone and separately, but not together</a:t>
            </a:r>
          </a:p>
        </p:txBody>
      </p:sp>
      <p:sp>
        <p:nvSpPr>
          <p:cNvPr id="32" name="TextBox 31">
            <a:extLst>
              <a:ext uri="{FF2B5EF4-FFF2-40B4-BE49-F238E27FC236}">
                <a16:creationId xmlns:a16="http://schemas.microsoft.com/office/drawing/2014/main" id="{1307A59C-1BCD-C145-B463-670D2812B7CB}"/>
              </a:ext>
            </a:extLst>
          </p:cNvPr>
          <p:cNvSpPr txBox="1"/>
          <p:nvPr/>
        </p:nvSpPr>
        <p:spPr>
          <a:xfrm>
            <a:off x="4821006" y="3068478"/>
            <a:ext cx="1601314" cy="2369880"/>
          </a:xfrm>
          <a:prstGeom prst="rect">
            <a:avLst/>
          </a:prstGeom>
          <a:noFill/>
        </p:spPr>
        <p:txBody>
          <a:bodyPr wrap="square" lIns="0" tIns="0" rIns="0" bIns="0" rtlCol="0">
            <a:spAutoFit/>
          </a:bodyPr>
          <a:lstStyle/>
          <a:p>
            <a:r>
              <a:rPr lang="en-GB" dirty="0">
                <a:solidFill>
                  <a:schemeClr val="tx1"/>
                </a:solidFill>
                <a:latin typeface="Arial" panose="020B0604020202020204" pitchFamily="34" charset="0"/>
                <a:cs typeface="Arial" panose="020B0604020202020204" pitchFamily="34" charset="0"/>
              </a:rPr>
              <a:t>If you use </a:t>
            </a:r>
            <a:r>
              <a:rPr lang="en-GB" b="1" dirty="0">
                <a:solidFill>
                  <a:schemeClr val="tx1"/>
                </a:solidFill>
                <a:latin typeface="Arial" panose="020B0604020202020204" pitchFamily="34" charset="0"/>
                <a:cs typeface="Arial" panose="020B0604020202020204" pitchFamily="34" charset="0"/>
              </a:rPr>
              <a:t>“OR”</a:t>
            </a:r>
            <a:r>
              <a:rPr lang="en-GB" dirty="0">
                <a:solidFill>
                  <a:schemeClr val="tx1"/>
                </a:solidFill>
                <a:latin typeface="Arial" panose="020B0604020202020204" pitchFamily="34" charset="0"/>
                <a:cs typeface="Arial" panose="020B0604020202020204" pitchFamily="34" charset="0"/>
              </a:rPr>
              <a:t>, the signs or symptoms are “optional”, and patients only need one of them to be included: </a:t>
            </a:r>
            <a:r>
              <a:rPr lang="en-GB" b="1" dirty="0">
                <a:solidFill>
                  <a:schemeClr val="tx1"/>
                </a:solidFill>
                <a:latin typeface="Arial" panose="020B0604020202020204" pitchFamily="34" charset="0"/>
                <a:cs typeface="Arial" panose="020B0604020202020204" pitchFamily="34" charset="0"/>
              </a:rPr>
              <a:t>At least one of the following symptoms: cough OR runny nose</a:t>
            </a:r>
          </a:p>
        </p:txBody>
      </p:sp>
      <p:sp>
        <p:nvSpPr>
          <p:cNvPr id="33" name="TextBox 32">
            <a:extLst>
              <a:ext uri="{FF2B5EF4-FFF2-40B4-BE49-F238E27FC236}">
                <a16:creationId xmlns:a16="http://schemas.microsoft.com/office/drawing/2014/main" id="{C5DB49F0-839D-2F43-877D-824AA8193AB3}"/>
              </a:ext>
            </a:extLst>
          </p:cNvPr>
          <p:cNvSpPr txBox="1"/>
          <p:nvPr/>
        </p:nvSpPr>
        <p:spPr>
          <a:xfrm>
            <a:off x="6897214" y="3068478"/>
            <a:ext cx="1654504" cy="2800767"/>
          </a:xfrm>
          <a:prstGeom prst="rect">
            <a:avLst/>
          </a:prstGeom>
          <a:noFill/>
        </p:spPr>
        <p:txBody>
          <a:bodyPr wrap="square" lIns="0" tIns="0" rIns="0" bIns="0" rtlCol="0">
            <a:spAutoFit/>
          </a:bodyPr>
          <a:lstStyle/>
          <a:p>
            <a:r>
              <a:rPr lang="en-GB" dirty="0">
                <a:solidFill>
                  <a:schemeClr val="tx1"/>
                </a:solidFill>
                <a:latin typeface="Arial" panose="020B0604020202020204" pitchFamily="34" charset="0"/>
                <a:cs typeface="Arial" panose="020B0604020202020204" pitchFamily="34" charset="0"/>
              </a:rPr>
              <a:t>With more mandatory symptoms, more cases are LOST (excluded). With more optional symptoms, more cases will be INCLUDED. Therefore, the mandatory criteria must be highly frequent</a:t>
            </a:r>
          </a:p>
        </p:txBody>
      </p:sp>
      <p:sp>
        <p:nvSpPr>
          <p:cNvPr id="19" name="TextBox 18">
            <a:extLst>
              <a:ext uri="{FF2B5EF4-FFF2-40B4-BE49-F238E27FC236}">
                <a16:creationId xmlns:a16="http://schemas.microsoft.com/office/drawing/2014/main" id="{3A39AB82-6170-5B4F-B7F9-3A18D974CB0D}"/>
              </a:ext>
            </a:extLst>
          </p:cNvPr>
          <p:cNvSpPr txBox="1"/>
          <p:nvPr/>
        </p:nvSpPr>
        <p:spPr>
          <a:xfrm>
            <a:off x="431800" y="379681"/>
            <a:ext cx="7410174" cy="984885"/>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Avoiding ambiguous clinical criteria</a:t>
            </a:r>
            <a:endParaRPr lang="en-GB" sz="3200" b="1" spc="-50" dirty="0">
              <a:solidFill>
                <a:srgbClr val="3D6C9D"/>
              </a:solidFill>
              <a:latin typeface="Arial Black" panose="020B0604020202020204" pitchFamily="34" charset="0"/>
              <a:cs typeface="Arial Black" panose="020B0604020202020204" pitchFamily="34" charset="0"/>
            </a:endParaRPr>
          </a:p>
        </p:txBody>
      </p:sp>
      <p:sp>
        <p:nvSpPr>
          <p:cNvPr id="20" name="Graphic 3">
            <a:extLst>
              <a:ext uri="{FF2B5EF4-FFF2-40B4-BE49-F238E27FC236}">
                <a16:creationId xmlns:a16="http://schemas.microsoft.com/office/drawing/2014/main" id="{49BF7BD7-9539-F941-9EEE-C5079CE502AA}"/>
              </a:ext>
            </a:extLst>
          </p:cNvPr>
          <p:cNvSpPr>
            <a:spLocks noChangeAspect="1"/>
          </p:cNvSpPr>
          <p:nvPr/>
        </p:nvSpPr>
        <p:spPr>
          <a:xfrm>
            <a:off x="1205800" y="2170580"/>
            <a:ext cx="432000" cy="432000"/>
          </a:xfrm>
          <a:custGeom>
            <a:avLst/>
            <a:gdLst>
              <a:gd name="connsiteX0" fmla="*/ 85757 w 171450"/>
              <a:gd name="connsiteY0" fmla="*/ 171450 h 171450"/>
              <a:gd name="connsiteX1" fmla="*/ 52322 w 171450"/>
              <a:gd name="connsiteY1" fmla="*/ 164702 h 171450"/>
              <a:gd name="connsiteX2" fmla="*/ 25089 w 171450"/>
              <a:gd name="connsiteY2" fmla="*/ 146385 h 171450"/>
              <a:gd name="connsiteX3" fmla="*/ 6755 w 171450"/>
              <a:gd name="connsiteY3" fmla="*/ 119177 h 171450"/>
              <a:gd name="connsiteX4" fmla="*/ 0 w 171450"/>
              <a:gd name="connsiteY4" fmla="*/ 85757 h 171450"/>
              <a:gd name="connsiteX5" fmla="*/ 6748 w 171450"/>
              <a:gd name="connsiteY5" fmla="*/ 52322 h 171450"/>
              <a:gd name="connsiteX6" fmla="*/ 25065 w 171450"/>
              <a:gd name="connsiteY6" fmla="*/ 25089 h 171450"/>
              <a:gd name="connsiteX7" fmla="*/ 52273 w 171450"/>
              <a:gd name="connsiteY7" fmla="*/ 6755 h 171450"/>
              <a:gd name="connsiteX8" fmla="*/ 85693 w 171450"/>
              <a:gd name="connsiteY8" fmla="*/ 0 h 171450"/>
              <a:gd name="connsiteX9" fmla="*/ 119128 w 171450"/>
              <a:gd name="connsiteY9" fmla="*/ 6748 h 171450"/>
              <a:gd name="connsiteX10" fmla="*/ 146361 w 171450"/>
              <a:gd name="connsiteY10" fmla="*/ 25065 h 171450"/>
              <a:gd name="connsiteX11" fmla="*/ 164695 w 171450"/>
              <a:gd name="connsiteY11" fmla="*/ 52273 h 171450"/>
              <a:gd name="connsiteX12" fmla="*/ 171450 w 171450"/>
              <a:gd name="connsiteY12" fmla="*/ 85693 h 171450"/>
              <a:gd name="connsiteX13" fmla="*/ 164702 w 171450"/>
              <a:gd name="connsiteY13" fmla="*/ 119128 h 171450"/>
              <a:gd name="connsiteX14" fmla="*/ 146385 w 171450"/>
              <a:gd name="connsiteY14" fmla="*/ 146361 h 171450"/>
              <a:gd name="connsiteX15" fmla="*/ 119177 w 171450"/>
              <a:gd name="connsiteY15" fmla="*/ 164695 h 171450"/>
              <a:gd name="connsiteX16" fmla="*/ 85757 w 171450"/>
              <a:gd name="connsiteY16" fmla="*/ 171450 h 171450"/>
              <a:gd name="connsiteX17" fmla="*/ 85725 w 171450"/>
              <a:gd name="connsiteY17" fmla="*/ 161925 h 171450"/>
              <a:gd name="connsiteX18" fmla="*/ 112593 w 171450"/>
              <a:gd name="connsiteY18" fmla="*/ 157025 h 171450"/>
              <a:gd name="connsiteX19" fmla="*/ 136061 w 171450"/>
              <a:gd name="connsiteY19" fmla="*/ 142802 h 171450"/>
              <a:gd name="connsiteX20" fmla="*/ 28648 w 171450"/>
              <a:gd name="connsiteY20" fmla="*/ 35389 h 171450"/>
              <a:gd name="connsiteX21" fmla="*/ 14517 w 171450"/>
              <a:gd name="connsiteY21" fmla="*/ 58857 h 171450"/>
              <a:gd name="connsiteX22" fmla="*/ 9525 w 171450"/>
              <a:gd name="connsiteY22" fmla="*/ 85725 h 171450"/>
              <a:gd name="connsiteX23" fmla="*/ 31671 w 171450"/>
              <a:gd name="connsiteY23" fmla="*/ 139779 h 171450"/>
              <a:gd name="connsiteX24" fmla="*/ 85725 w 171450"/>
              <a:gd name="connsiteY24" fmla="*/ 161925 h 171450"/>
              <a:gd name="connsiteX25" fmla="*/ 142802 w 171450"/>
              <a:gd name="connsiteY25" fmla="*/ 136061 h 171450"/>
              <a:gd name="connsiteX26" fmla="*/ 157025 w 171450"/>
              <a:gd name="connsiteY26" fmla="*/ 112593 h 171450"/>
              <a:gd name="connsiteX27" fmla="*/ 161925 w 171450"/>
              <a:gd name="connsiteY27" fmla="*/ 85725 h 171450"/>
              <a:gd name="connsiteX28" fmla="*/ 139779 w 171450"/>
              <a:gd name="connsiteY28" fmla="*/ 31671 h 171450"/>
              <a:gd name="connsiteX29" fmla="*/ 85725 w 171450"/>
              <a:gd name="connsiteY29" fmla="*/ 9525 h 171450"/>
              <a:gd name="connsiteX30" fmla="*/ 58733 w 171450"/>
              <a:gd name="connsiteY30" fmla="*/ 14333 h 171450"/>
              <a:gd name="connsiteX31" fmla="*/ 35389 w 171450"/>
              <a:gd name="connsiteY31" fmla="*/ 28648 h 171450"/>
              <a:gd name="connsiteX32" fmla="*/ 142802 w 171450"/>
              <a:gd name="connsiteY32" fmla="*/ 136061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1450" h="171450">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moveTo>
                  <a:pt x="85725" y="161925"/>
                </a:moveTo>
                <a:cubicBezTo>
                  <a:pt x="95025" y="161925"/>
                  <a:pt x="103981" y="160292"/>
                  <a:pt x="112593" y="157025"/>
                </a:cubicBezTo>
                <a:cubicBezTo>
                  <a:pt x="121204" y="153759"/>
                  <a:pt x="129027" y="149017"/>
                  <a:pt x="136061" y="142802"/>
                </a:cubicBezTo>
                <a:lnTo>
                  <a:pt x="28648" y="35389"/>
                </a:lnTo>
                <a:cubicBezTo>
                  <a:pt x="22555" y="42423"/>
                  <a:pt x="17844" y="50246"/>
                  <a:pt x="14517" y="58857"/>
                </a:cubicBezTo>
                <a:cubicBezTo>
                  <a:pt x="11189" y="67469"/>
                  <a:pt x="9525" y="76425"/>
                  <a:pt x="9525" y="85725"/>
                </a:cubicBezTo>
                <a:cubicBezTo>
                  <a:pt x="9525" y="106998"/>
                  <a:pt x="16907" y="125016"/>
                  <a:pt x="31671" y="139779"/>
                </a:cubicBezTo>
                <a:cubicBezTo>
                  <a:pt x="46434" y="154543"/>
                  <a:pt x="64452" y="161925"/>
                  <a:pt x="85725" y="161925"/>
                </a:cubicBezTo>
                <a:close/>
                <a:moveTo>
                  <a:pt x="142802" y="136061"/>
                </a:moveTo>
                <a:cubicBezTo>
                  <a:pt x="149017" y="129027"/>
                  <a:pt x="153759" y="121204"/>
                  <a:pt x="157025" y="112593"/>
                </a:cubicBezTo>
                <a:cubicBezTo>
                  <a:pt x="160292" y="103981"/>
                  <a:pt x="161925" y="95025"/>
                  <a:pt x="161925" y="85725"/>
                </a:cubicBezTo>
                <a:cubicBezTo>
                  <a:pt x="161925" y="64453"/>
                  <a:pt x="154543" y="46434"/>
                  <a:pt x="139779" y="31671"/>
                </a:cubicBezTo>
                <a:cubicBezTo>
                  <a:pt x="125016" y="16907"/>
                  <a:pt x="106997" y="9525"/>
                  <a:pt x="85725" y="9525"/>
                </a:cubicBezTo>
                <a:cubicBezTo>
                  <a:pt x="76382" y="9525"/>
                  <a:pt x="67385" y="11128"/>
                  <a:pt x="58733" y="14333"/>
                </a:cubicBezTo>
                <a:cubicBezTo>
                  <a:pt x="50082" y="17539"/>
                  <a:pt x="42301" y="22311"/>
                  <a:pt x="35389" y="28648"/>
                </a:cubicBezTo>
                <a:lnTo>
                  <a:pt x="142802" y="136061"/>
                </a:lnTo>
                <a:close/>
              </a:path>
            </a:pathLst>
          </a:custGeom>
          <a:solidFill>
            <a:schemeClr val="bg1"/>
          </a:solidFill>
          <a:ln w="238" cap="flat">
            <a:noFill/>
            <a:prstDash val="solid"/>
            <a:miter/>
          </a:ln>
        </p:spPr>
        <p:txBody>
          <a:bodyPr rtlCol="0" anchor="ctr"/>
          <a:lstStyle/>
          <a:p>
            <a:endParaRPr lang="en-RO"/>
          </a:p>
        </p:txBody>
      </p:sp>
      <p:sp>
        <p:nvSpPr>
          <p:cNvPr id="25" name="Freeform 24">
            <a:extLst>
              <a:ext uri="{FF2B5EF4-FFF2-40B4-BE49-F238E27FC236}">
                <a16:creationId xmlns:a16="http://schemas.microsoft.com/office/drawing/2014/main" id="{BD5E615F-4949-2E4D-8F19-B47EFB780E70}"/>
              </a:ext>
            </a:extLst>
          </p:cNvPr>
          <p:cNvSpPr/>
          <p:nvPr/>
        </p:nvSpPr>
        <p:spPr>
          <a:xfrm>
            <a:off x="3291719" y="2170580"/>
            <a:ext cx="431867" cy="431643"/>
          </a:xfrm>
          <a:custGeom>
            <a:avLst/>
            <a:gdLst>
              <a:gd name="connsiteX0" fmla="*/ 1994815 w 3770742"/>
              <a:gd name="connsiteY0" fmla="*/ 165 h 3768782"/>
              <a:gd name="connsiteX1" fmla="*/ 2208968 w 3770742"/>
              <a:gd name="connsiteY1" fmla="*/ 29808 h 3768782"/>
              <a:gd name="connsiteX2" fmla="*/ 3627753 w 3770742"/>
              <a:gd name="connsiteY2" fmla="*/ 1174965 h 3768782"/>
              <a:gd name="connsiteX3" fmla="*/ 3759057 w 3770742"/>
              <a:gd name="connsiteY3" fmla="*/ 2067490 h 3768782"/>
              <a:gd name="connsiteX4" fmla="*/ 2847816 w 3770742"/>
              <a:gd name="connsiteY4" fmla="*/ 3502142 h 3768782"/>
              <a:gd name="connsiteX5" fmla="*/ 1805175 w 3770742"/>
              <a:gd name="connsiteY5" fmla="*/ 3765510 h 3768782"/>
              <a:gd name="connsiteX6" fmla="*/ 221832 w 3770742"/>
              <a:gd name="connsiteY6" fmla="*/ 2768759 h 3768782"/>
              <a:gd name="connsiteX7" fmla="*/ 6349 w 3770742"/>
              <a:gd name="connsiteY7" fmla="*/ 2026825 h 3768782"/>
              <a:gd name="connsiteX8" fmla="*/ 174 w 3770742"/>
              <a:gd name="connsiteY8" fmla="*/ 1995092 h 3768782"/>
              <a:gd name="connsiteX9" fmla="*/ 174 w 3770742"/>
              <a:gd name="connsiteY9" fmla="*/ 1774003 h 3768782"/>
              <a:gd name="connsiteX10" fmla="*/ 6349 w 3770742"/>
              <a:gd name="connsiteY10" fmla="*/ 1742270 h 3768782"/>
              <a:gd name="connsiteX11" fmla="*/ 221452 w 3770742"/>
              <a:gd name="connsiteY11" fmla="*/ 1000146 h 3768782"/>
              <a:gd name="connsiteX12" fmla="*/ 1556154 w 3770742"/>
              <a:gd name="connsiteY12" fmla="*/ 29904 h 3768782"/>
              <a:gd name="connsiteX13" fmla="*/ 1774012 w 3770742"/>
              <a:gd name="connsiteY13" fmla="*/ 165 h 3768782"/>
              <a:gd name="connsiteX14" fmla="*/ 1875862 w 3770742"/>
              <a:gd name="connsiteY14" fmla="*/ 3607413 h 3768782"/>
              <a:gd name="connsiteX15" fmla="*/ 3606091 w 3770742"/>
              <a:gd name="connsiteY15" fmla="*/ 1866258 h 3768782"/>
              <a:gd name="connsiteX16" fmla="*/ 1875292 w 3770742"/>
              <a:gd name="connsiteY16" fmla="*/ 164628 h 3768782"/>
              <a:gd name="connsiteX17" fmla="*/ 162451 w 3770742"/>
              <a:gd name="connsiteY17" fmla="*/ 1906352 h 3768782"/>
              <a:gd name="connsiteX18" fmla="*/ 1875862 w 3770742"/>
              <a:gd name="connsiteY18" fmla="*/ 3607413 h 3768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770742" h="3768782">
                <a:moveTo>
                  <a:pt x="1994815" y="165"/>
                </a:moveTo>
                <a:cubicBezTo>
                  <a:pt x="2066263" y="9666"/>
                  <a:pt x="2138375" y="15842"/>
                  <a:pt x="2208968" y="29808"/>
                </a:cubicBezTo>
                <a:cubicBezTo>
                  <a:pt x="2881703" y="163456"/>
                  <a:pt x="3354631" y="545175"/>
                  <a:pt x="3627753" y="1174965"/>
                </a:cubicBezTo>
                <a:cubicBezTo>
                  <a:pt x="3749473" y="1455685"/>
                  <a:pt x="3794774" y="1763608"/>
                  <a:pt x="3759057" y="2067490"/>
                </a:cubicBezTo>
                <a:cubicBezTo>
                  <a:pt x="3688940" y="2692466"/>
                  <a:pt x="3383387" y="3173217"/>
                  <a:pt x="2847816" y="3502142"/>
                </a:cubicBezTo>
                <a:cubicBezTo>
                  <a:pt x="2529247" y="3698243"/>
                  <a:pt x="2177805" y="3788217"/>
                  <a:pt x="1805175" y="3765510"/>
                </a:cubicBezTo>
                <a:cubicBezTo>
                  <a:pt x="1097825" y="3722565"/>
                  <a:pt x="568809" y="3385944"/>
                  <a:pt x="221832" y="2768759"/>
                </a:cubicBezTo>
                <a:cubicBezTo>
                  <a:pt x="92808" y="2539880"/>
                  <a:pt x="24686" y="2289528"/>
                  <a:pt x="6349" y="2026825"/>
                </a:cubicBezTo>
                <a:cubicBezTo>
                  <a:pt x="4933" y="2016132"/>
                  <a:pt x="2871" y="2005535"/>
                  <a:pt x="174" y="1995092"/>
                </a:cubicBezTo>
                <a:lnTo>
                  <a:pt x="174" y="1774003"/>
                </a:lnTo>
                <a:cubicBezTo>
                  <a:pt x="2880" y="1763562"/>
                  <a:pt x="4942" y="1752964"/>
                  <a:pt x="6349" y="1742270"/>
                </a:cubicBezTo>
                <a:cubicBezTo>
                  <a:pt x="24686" y="1479377"/>
                  <a:pt x="94233" y="1230451"/>
                  <a:pt x="221452" y="1000146"/>
                </a:cubicBezTo>
                <a:cubicBezTo>
                  <a:pt x="514558" y="469420"/>
                  <a:pt x="959775" y="144486"/>
                  <a:pt x="1556154" y="29904"/>
                </a:cubicBezTo>
                <a:cubicBezTo>
                  <a:pt x="1627981" y="16032"/>
                  <a:pt x="1701329" y="9856"/>
                  <a:pt x="1774012" y="165"/>
                </a:cubicBezTo>
                <a:close/>
                <a:moveTo>
                  <a:pt x="1875862" y="3607413"/>
                </a:moveTo>
                <a:cubicBezTo>
                  <a:pt x="2859787" y="3604943"/>
                  <a:pt x="3616637" y="2808663"/>
                  <a:pt x="3606091" y="1866258"/>
                </a:cubicBezTo>
                <a:cubicBezTo>
                  <a:pt x="3595545" y="922048"/>
                  <a:pt x="2827769" y="157122"/>
                  <a:pt x="1875292" y="164628"/>
                </a:cubicBezTo>
                <a:cubicBezTo>
                  <a:pt x="912270" y="172419"/>
                  <a:pt x="148674" y="954257"/>
                  <a:pt x="162451" y="1906352"/>
                </a:cubicBezTo>
                <a:cubicBezTo>
                  <a:pt x="176227" y="2863579"/>
                  <a:pt x="955310" y="3605798"/>
                  <a:pt x="1875862" y="3607413"/>
                </a:cubicBezTo>
                <a:close/>
              </a:path>
            </a:pathLst>
          </a:custGeom>
          <a:solidFill>
            <a:schemeClr val="bg1"/>
          </a:solidFill>
          <a:ln w="9501" cap="flat">
            <a:noFill/>
            <a:prstDash val="solid"/>
            <a:miter/>
          </a:ln>
        </p:spPr>
        <p:txBody>
          <a:bodyPr bIns="72000" rtlCol="0" anchor="ctr"/>
          <a:lstStyle/>
          <a:p>
            <a:pPr algn="ctr"/>
            <a:r>
              <a:rPr lang="en-RO" sz="2000">
                <a:solidFill>
                  <a:schemeClr val="bg1"/>
                </a:solidFill>
                <a:latin typeface="Exo 2 Light" pitchFamily="2" charset="77"/>
              </a:rPr>
              <a:t>&amp;</a:t>
            </a:r>
          </a:p>
        </p:txBody>
      </p:sp>
      <p:sp>
        <p:nvSpPr>
          <p:cNvPr id="42" name="Graphic 16">
            <a:extLst>
              <a:ext uri="{FF2B5EF4-FFF2-40B4-BE49-F238E27FC236}">
                <a16:creationId xmlns:a16="http://schemas.microsoft.com/office/drawing/2014/main" id="{CEE2A4C2-D86C-FB4B-BEE4-F34CB7C61D1E}"/>
              </a:ext>
            </a:extLst>
          </p:cNvPr>
          <p:cNvSpPr>
            <a:spLocks noChangeAspect="1"/>
          </p:cNvSpPr>
          <p:nvPr/>
        </p:nvSpPr>
        <p:spPr>
          <a:xfrm>
            <a:off x="7458654" y="2170177"/>
            <a:ext cx="432000" cy="432000"/>
          </a:xfrm>
          <a:custGeom>
            <a:avLst/>
            <a:gdLst>
              <a:gd name="connsiteX0" fmla="*/ 85725 w 171450"/>
              <a:gd name="connsiteY0" fmla="*/ 128221 h 171450"/>
              <a:gd name="connsiteX1" fmla="*/ 89901 w 171450"/>
              <a:gd name="connsiteY1" fmla="*/ 126536 h 171450"/>
              <a:gd name="connsiteX2" fmla="*/ 91586 w 171450"/>
              <a:gd name="connsiteY2" fmla="*/ 122360 h 171450"/>
              <a:gd name="connsiteX3" fmla="*/ 89901 w 171450"/>
              <a:gd name="connsiteY3" fmla="*/ 118183 h 171450"/>
              <a:gd name="connsiteX4" fmla="*/ 85725 w 171450"/>
              <a:gd name="connsiteY4" fmla="*/ 116498 h 171450"/>
              <a:gd name="connsiteX5" fmla="*/ 81549 w 171450"/>
              <a:gd name="connsiteY5" fmla="*/ 118183 h 171450"/>
              <a:gd name="connsiteX6" fmla="*/ 79864 w 171450"/>
              <a:gd name="connsiteY6" fmla="*/ 122360 h 171450"/>
              <a:gd name="connsiteX7" fmla="*/ 81549 w 171450"/>
              <a:gd name="connsiteY7" fmla="*/ 126536 h 171450"/>
              <a:gd name="connsiteX8" fmla="*/ 85725 w 171450"/>
              <a:gd name="connsiteY8" fmla="*/ 128221 h 171450"/>
              <a:gd name="connsiteX9" fmla="*/ 80963 w 171450"/>
              <a:gd name="connsiteY9" fmla="*/ 96715 h 171450"/>
              <a:gd name="connsiteX10" fmla="*/ 90488 w 171450"/>
              <a:gd name="connsiteY10" fmla="*/ 96715 h 171450"/>
              <a:gd name="connsiteX11" fmla="*/ 90488 w 171450"/>
              <a:gd name="connsiteY11" fmla="*/ 39565 h 171450"/>
              <a:gd name="connsiteX12" fmla="*/ 80963 w 171450"/>
              <a:gd name="connsiteY12" fmla="*/ 39565 h 171450"/>
              <a:gd name="connsiteX13" fmla="*/ 80963 w 171450"/>
              <a:gd name="connsiteY13" fmla="*/ 96715 h 171450"/>
              <a:gd name="connsiteX14" fmla="*/ 85757 w 171450"/>
              <a:gd name="connsiteY14" fmla="*/ 171450 h 171450"/>
              <a:gd name="connsiteX15" fmla="*/ 52322 w 171450"/>
              <a:gd name="connsiteY15" fmla="*/ 164702 h 171450"/>
              <a:gd name="connsiteX16" fmla="*/ 25089 w 171450"/>
              <a:gd name="connsiteY16" fmla="*/ 146385 h 171450"/>
              <a:gd name="connsiteX17" fmla="*/ 6755 w 171450"/>
              <a:gd name="connsiteY17" fmla="*/ 119177 h 171450"/>
              <a:gd name="connsiteX18" fmla="*/ 0 w 171450"/>
              <a:gd name="connsiteY18" fmla="*/ 85757 h 171450"/>
              <a:gd name="connsiteX19" fmla="*/ 6748 w 171450"/>
              <a:gd name="connsiteY19" fmla="*/ 52322 h 171450"/>
              <a:gd name="connsiteX20" fmla="*/ 25065 w 171450"/>
              <a:gd name="connsiteY20" fmla="*/ 25089 h 171450"/>
              <a:gd name="connsiteX21" fmla="*/ 52273 w 171450"/>
              <a:gd name="connsiteY21" fmla="*/ 6755 h 171450"/>
              <a:gd name="connsiteX22" fmla="*/ 85693 w 171450"/>
              <a:gd name="connsiteY22" fmla="*/ 0 h 171450"/>
              <a:gd name="connsiteX23" fmla="*/ 119128 w 171450"/>
              <a:gd name="connsiteY23" fmla="*/ 6748 h 171450"/>
              <a:gd name="connsiteX24" fmla="*/ 146361 w 171450"/>
              <a:gd name="connsiteY24" fmla="*/ 25065 h 171450"/>
              <a:gd name="connsiteX25" fmla="*/ 164695 w 171450"/>
              <a:gd name="connsiteY25" fmla="*/ 52273 h 171450"/>
              <a:gd name="connsiteX26" fmla="*/ 171450 w 171450"/>
              <a:gd name="connsiteY26" fmla="*/ 85693 h 171450"/>
              <a:gd name="connsiteX27" fmla="*/ 164702 w 171450"/>
              <a:gd name="connsiteY27" fmla="*/ 119128 h 171450"/>
              <a:gd name="connsiteX28" fmla="*/ 146385 w 171450"/>
              <a:gd name="connsiteY28" fmla="*/ 146361 h 171450"/>
              <a:gd name="connsiteX29" fmla="*/ 119177 w 171450"/>
              <a:gd name="connsiteY29" fmla="*/ 164695 h 171450"/>
              <a:gd name="connsiteX30" fmla="*/ 85757 w 171450"/>
              <a:gd name="connsiteY30" fmla="*/ 171450 h 171450"/>
              <a:gd name="connsiteX31" fmla="*/ 85725 w 171450"/>
              <a:gd name="connsiteY31" fmla="*/ 161925 h 171450"/>
              <a:gd name="connsiteX32" fmla="*/ 139779 w 171450"/>
              <a:gd name="connsiteY32" fmla="*/ 139779 h 171450"/>
              <a:gd name="connsiteX33" fmla="*/ 161925 w 171450"/>
              <a:gd name="connsiteY33" fmla="*/ 85725 h 171450"/>
              <a:gd name="connsiteX34" fmla="*/ 139779 w 171450"/>
              <a:gd name="connsiteY34" fmla="*/ 31671 h 171450"/>
              <a:gd name="connsiteX35" fmla="*/ 85725 w 171450"/>
              <a:gd name="connsiteY35" fmla="*/ 9525 h 171450"/>
              <a:gd name="connsiteX36" fmla="*/ 31671 w 171450"/>
              <a:gd name="connsiteY36" fmla="*/ 31671 h 171450"/>
              <a:gd name="connsiteX37" fmla="*/ 9525 w 171450"/>
              <a:gd name="connsiteY37" fmla="*/ 85725 h 171450"/>
              <a:gd name="connsiteX38" fmla="*/ 31671 w 171450"/>
              <a:gd name="connsiteY38" fmla="*/ 139779 h 171450"/>
              <a:gd name="connsiteX39" fmla="*/ 85725 w 171450"/>
              <a:gd name="connsiteY39" fmla="*/ 161925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71450" h="171450">
                <a:moveTo>
                  <a:pt x="85725" y="128221"/>
                </a:moveTo>
                <a:cubicBezTo>
                  <a:pt x="87386" y="128221"/>
                  <a:pt x="88778" y="127660"/>
                  <a:pt x="89901" y="126536"/>
                </a:cubicBezTo>
                <a:cubicBezTo>
                  <a:pt x="91025" y="125413"/>
                  <a:pt x="91586" y="124020"/>
                  <a:pt x="91586" y="122360"/>
                </a:cubicBezTo>
                <a:cubicBezTo>
                  <a:pt x="91586" y="120699"/>
                  <a:pt x="91025" y="119307"/>
                  <a:pt x="89901" y="118183"/>
                </a:cubicBezTo>
                <a:cubicBezTo>
                  <a:pt x="88778" y="117060"/>
                  <a:pt x="87386" y="116498"/>
                  <a:pt x="85725" y="116498"/>
                </a:cubicBezTo>
                <a:cubicBezTo>
                  <a:pt x="84064" y="116498"/>
                  <a:pt x="82672" y="117060"/>
                  <a:pt x="81549" y="118183"/>
                </a:cubicBezTo>
                <a:cubicBezTo>
                  <a:pt x="80425" y="119307"/>
                  <a:pt x="79864" y="120699"/>
                  <a:pt x="79864" y="122360"/>
                </a:cubicBezTo>
                <a:cubicBezTo>
                  <a:pt x="79864" y="124020"/>
                  <a:pt x="80425" y="125413"/>
                  <a:pt x="81549" y="126536"/>
                </a:cubicBezTo>
                <a:cubicBezTo>
                  <a:pt x="82672" y="127660"/>
                  <a:pt x="84064" y="128221"/>
                  <a:pt x="85725" y="128221"/>
                </a:cubicBezTo>
                <a:close/>
                <a:moveTo>
                  <a:pt x="80963" y="96715"/>
                </a:moveTo>
                <a:lnTo>
                  <a:pt x="90488" y="96715"/>
                </a:lnTo>
                <a:lnTo>
                  <a:pt x="90488" y="39565"/>
                </a:lnTo>
                <a:lnTo>
                  <a:pt x="80963" y="39565"/>
                </a:lnTo>
                <a:lnTo>
                  <a:pt x="80963" y="96715"/>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moveTo>
                  <a:pt x="85725" y="161925"/>
                </a:moveTo>
                <a:cubicBezTo>
                  <a:pt x="106997" y="161925"/>
                  <a:pt x="125016" y="154543"/>
                  <a:pt x="139779" y="139779"/>
                </a:cubicBezTo>
                <a:cubicBezTo>
                  <a:pt x="154543" y="125016"/>
                  <a:pt x="161925" y="106998"/>
                  <a:pt x="161925" y="85725"/>
                </a:cubicBezTo>
                <a:cubicBezTo>
                  <a:pt x="161925" y="64453"/>
                  <a:pt x="154543" y="46434"/>
                  <a:pt x="139779" y="31671"/>
                </a:cubicBezTo>
                <a:cubicBezTo>
                  <a:pt x="125016" y="16907"/>
                  <a:pt x="106997" y="9525"/>
                  <a:pt x="85725" y="9525"/>
                </a:cubicBezTo>
                <a:cubicBezTo>
                  <a:pt x="64452" y="9525"/>
                  <a:pt x="46434" y="16907"/>
                  <a:pt x="31671" y="31671"/>
                </a:cubicBezTo>
                <a:cubicBezTo>
                  <a:pt x="16907" y="46434"/>
                  <a:pt x="9525" y="64453"/>
                  <a:pt x="9525" y="85725"/>
                </a:cubicBezTo>
                <a:cubicBezTo>
                  <a:pt x="9525" y="106998"/>
                  <a:pt x="16907" y="125016"/>
                  <a:pt x="31671" y="139779"/>
                </a:cubicBezTo>
                <a:cubicBezTo>
                  <a:pt x="46434" y="154543"/>
                  <a:pt x="64452" y="161925"/>
                  <a:pt x="85725" y="161925"/>
                </a:cubicBezTo>
                <a:close/>
              </a:path>
            </a:pathLst>
          </a:custGeom>
          <a:solidFill>
            <a:schemeClr val="bg1"/>
          </a:solidFill>
          <a:ln w="238" cap="flat">
            <a:noFill/>
            <a:prstDash val="solid"/>
            <a:miter/>
          </a:ln>
        </p:spPr>
        <p:txBody>
          <a:bodyPr rtlCol="0" anchor="ctr"/>
          <a:lstStyle/>
          <a:p>
            <a:endParaRPr lang="en-RO"/>
          </a:p>
        </p:txBody>
      </p:sp>
      <p:sp>
        <p:nvSpPr>
          <p:cNvPr id="34" name="Freeform 33">
            <a:extLst>
              <a:ext uri="{FF2B5EF4-FFF2-40B4-BE49-F238E27FC236}">
                <a16:creationId xmlns:a16="http://schemas.microsoft.com/office/drawing/2014/main" id="{6B2A267C-D95B-114C-8BCE-7023BCAD0838}"/>
              </a:ext>
            </a:extLst>
          </p:cNvPr>
          <p:cNvSpPr/>
          <p:nvPr/>
        </p:nvSpPr>
        <p:spPr>
          <a:xfrm>
            <a:off x="5377704" y="2170580"/>
            <a:ext cx="431867" cy="431643"/>
          </a:xfrm>
          <a:custGeom>
            <a:avLst/>
            <a:gdLst>
              <a:gd name="connsiteX0" fmla="*/ 1994815 w 3770742"/>
              <a:gd name="connsiteY0" fmla="*/ 165 h 3768782"/>
              <a:gd name="connsiteX1" fmla="*/ 2208968 w 3770742"/>
              <a:gd name="connsiteY1" fmla="*/ 29808 h 3768782"/>
              <a:gd name="connsiteX2" fmla="*/ 3627753 w 3770742"/>
              <a:gd name="connsiteY2" fmla="*/ 1174965 h 3768782"/>
              <a:gd name="connsiteX3" fmla="*/ 3759057 w 3770742"/>
              <a:gd name="connsiteY3" fmla="*/ 2067490 h 3768782"/>
              <a:gd name="connsiteX4" fmla="*/ 2847816 w 3770742"/>
              <a:gd name="connsiteY4" fmla="*/ 3502142 h 3768782"/>
              <a:gd name="connsiteX5" fmla="*/ 1805175 w 3770742"/>
              <a:gd name="connsiteY5" fmla="*/ 3765510 h 3768782"/>
              <a:gd name="connsiteX6" fmla="*/ 221832 w 3770742"/>
              <a:gd name="connsiteY6" fmla="*/ 2768759 h 3768782"/>
              <a:gd name="connsiteX7" fmla="*/ 6349 w 3770742"/>
              <a:gd name="connsiteY7" fmla="*/ 2026825 h 3768782"/>
              <a:gd name="connsiteX8" fmla="*/ 174 w 3770742"/>
              <a:gd name="connsiteY8" fmla="*/ 1995092 h 3768782"/>
              <a:gd name="connsiteX9" fmla="*/ 174 w 3770742"/>
              <a:gd name="connsiteY9" fmla="*/ 1774003 h 3768782"/>
              <a:gd name="connsiteX10" fmla="*/ 6349 w 3770742"/>
              <a:gd name="connsiteY10" fmla="*/ 1742270 h 3768782"/>
              <a:gd name="connsiteX11" fmla="*/ 221452 w 3770742"/>
              <a:gd name="connsiteY11" fmla="*/ 1000146 h 3768782"/>
              <a:gd name="connsiteX12" fmla="*/ 1556154 w 3770742"/>
              <a:gd name="connsiteY12" fmla="*/ 29904 h 3768782"/>
              <a:gd name="connsiteX13" fmla="*/ 1774012 w 3770742"/>
              <a:gd name="connsiteY13" fmla="*/ 165 h 3768782"/>
              <a:gd name="connsiteX14" fmla="*/ 1875862 w 3770742"/>
              <a:gd name="connsiteY14" fmla="*/ 3607413 h 3768782"/>
              <a:gd name="connsiteX15" fmla="*/ 3606091 w 3770742"/>
              <a:gd name="connsiteY15" fmla="*/ 1866258 h 3768782"/>
              <a:gd name="connsiteX16" fmla="*/ 1875292 w 3770742"/>
              <a:gd name="connsiteY16" fmla="*/ 164628 h 3768782"/>
              <a:gd name="connsiteX17" fmla="*/ 162451 w 3770742"/>
              <a:gd name="connsiteY17" fmla="*/ 1906352 h 3768782"/>
              <a:gd name="connsiteX18" fmla="*/ 1875862 w 3770742"/>
              <a:gd name="connsiteY18" fmla="*/ 3607413 h 3768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770742" h="3768782">
                <a:moveTo>
                  <a:pt x="1994815" y="165"/>
                </a:moveTo>
                <a:cubicBezTo>
                  <a:pt x="2066263" y="9666"/>
                  <a:pt x="2138375" y="15842"/>
                  <a:pt x="2208968" y="29808"/>
                </a:cubicBezTo>
                <a:cubicBezTo>
                  <a:pt x="2881703" y="163456"/>
                  <a:pt x="3354631" y="545175"/>
                  <a:pt x="3627753" y="1174965"/>
                </a:cubicBezTo>
                <a:cubicBezTo>
                  <a:pt x="3749473" y="1455685"/>
                  <a:pt x="3794774" y="1763608"/>
                  <a:pt x="3759057" y="2067490"/>
                </a:cubicBezTo>
                <a:cubicBezTo>
                  <a:pt x="3688940" y="2692466"/>
                  <a:pt x="3383387" y="3173217"/>
                  <a:pt x="2847816" y="3502142"/>
                </a:cubicBezTo>
                <a:cubicBezTo>
                  <a:pt x="2529247" y="3698243"/>
                  <a:pt x="2177805" y="3788217"/>
                  <a:pt x="1805175" y="3765510"/>
                </a:cubicBezTo>
                <a:cubicBezTo>
                  <a:pt x="1097825" y="3722565"/>
                  <a:pt x="568809" y="3385944"/>
                  <a:pt x="221832" y="2768759"/>
                </a:cubicBezTo>
                <a:cubicBezTo>
                  <a:pt x="92808" y="2539880"/>
                  <a:pt x="24686" y="2289528"/>
                  <a:pt x="6349" y="2026825"/>
                </a:cubicBezTo>
                <a:cubicBezTo>
                  <a:pt x="4933" y="2016132"/>
                  <a:pt x="2871" y="2005535"/>
                  <a:pt x="174" y="1995092"/>
                </a:cubicBezTo>
                <a:lnTo>
                  <a:pt x="174" y="1774003"/>
                </a:lnTo>
                <a:cubicBezTo>
                  <a:pt x="2880" y="1763562"/>
                  <a:pt x="4942" y="1752964"/>
                  <a:pt x="6349" y="1742270"/>
                </a:cubicBezTo>
                <a:cubicBezTo>
                  <a:pt x="24686" y="1479377"/>
                  <a:pt x="94233" y="1230451"/>
                  <a:pt x="221452" y="1000146"/>
                </a:cubicBezTo>
                <a:cubicBezTo>
                  <a:pt x="514558" y="469420"/>
                  <a:pt x="959775" y="144486"/>
                  <a:pt x="1556154" y="29904"/>
                </a:cubicBezTo>
                <a:cubicBezTo>
                  <a:pt x="1627981" y="16032"/>
                  <a:pt x="1701329" y="9856"/>
                  <a:pt x="1774012" y="165"/>
                </a:cubicBezTo>
                <a:close/>
                <a:moveTo>
                  <a:pt x="1875862" y="3607413"/>
                </a:moveTo>
                <a:cubicBezTo>
                  <a:pt x="2859787" y="3604943"/>
                  <a:pt x="3616637" y="2808663"/>
                  <a:pt x="3606091" y="1866258"/>
                </a:cubicBezTo>
                <a:cubicBezTo>
                  <a:pt x="3595545" y="922048"/>
                  <a:pt x="2827769" y="157122"/>
                  <a:pt x="1875292" y="164628"/>
                </a:cubicBezTo>
                <a:cubicBezTo>
                  <a:pt x="912270" y="172419"/>
                  <a:pt x="148674" y="954257"/>
                  <a:pt x="162451" y="1906352"/>
                </a:cubicBezTo>
                <a:cubicBezTo>
                  <a:pt x="176227" y="2863579"/>
                  <a:pt x="955310" y="3605798"/>
                  <a:pt x="1875862" y="3607413"/>
                </a:cubicBezTo>
                <a:close/>
              </a:path>
            </a:pathLst>
          </a:custGeom>
          <a:solidFill>
            <a:schemeClr val="bg1"/>
          </a:solidFill>
          <a:ln w="9501" cap="flat">
            <a:noFill/>
            <a:prstDash val="solid"/>
            <a:miter/>
          </a:ln>
        </p:spPr>
        <p:txBody>
          <a:bodyPr bIns="72000" rtlCol="0" anchor="ctr"/>
          <a:lstStyle/>
          <a:p>
            <a:pPr algn="ctr"/>
            <a:r>
              <a:rPr lang="en-RO" sz="2000">
                <a:solidFill>
                  <a:schemeClr val="bg1"/>
                </a:solidFill>
                <a:latin typeface="Exo 2 Light" pitchFamily="2" charset="77"/>
              </a:rPr>
              <a:t>/</a:t>
            </a:r>
          </a:p>
        </p:txBody>
      </p:sp>
    </p:spTree>
    <p:extLst>
      <p:ext uri="{BB962C8B-B14F-4D97-AF65-F5344CB8AC3E}">
        <p14:creationId xmlns:p14="http://schemas.microsoft.com/office/powerpoint/2010/main" val="35545298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12C664-A87B-1543-B378-2C95437DDADA}"/>
              </a:ext>
            </a:extLst>
          </p:cNvPr>
          <p:cNvSpPr txBox="1"/>
          <p:nvPr/>
        </p:nvSpPr>
        <p:spPr>
          <a:xfrm>
            <a:off x="431800" y="379681"/>
            <a:ext cx="5735320" cy="1477328"/>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Including symptoms based on percentage frequency</a:t>
            </a:r>
            <a:endParaRPr lang="en-GB" sz="3200" b="1" spc="-50" dirty="0">
              <a:solidFill>
                <a:srgbClr val="3D6C9D"/>
              </a:solidFill>
              <a:latin typeface="Arial Black" panose="020B0604020202020204" pitchFamily="34" charset="0"/>
              <a:cs typeface="Arial Black" panose="020B0604020202020204" pitchFamily="34" charset="0"/>
            </a:endParaRPr>
          </a:p>
        </p:txBody>
      </p:sp>
      <p:grpSp>
        <p:nvGrpSpPr>
          <p:cNvPr id="5" name="Graphic 3">
            <a:extLst>
              <a:ext uri="{FF2B5EF4-FFF2-40B4-BE49-F238E27FC236}">
                <a16:creationId xmlns:a16="http://schemas.microsoft.com/office/drawing/2014/main" id="{E3841C4E-8AD4-254B-84C6-EBADC8481D69}"/>
              </a:ext>
            </a:extLst>
          </p:cNvPr>
          <p:cNvGrpSpPr>
            <a:grpSpLocks noChangeAspect="1"/>
          </p:cNvGrpSpPr>
          <p:nvPr/>
        </p:nvGrpSpPr>
        <p:grpSpPr>
          <a:xfrm>
            <a:off x="6931660" y="1989000"/>
            <a:ext cx="1270000" cy="1440000"/>
            <a:chOff x="2959100" y="1600200"/>
            <a:chExt cx="3225800" cy="3657600"/>
          </a:xfrm>
          <a:solidFill>
            <a:schemeClr val="bg1"/>
          </a:solidFill>
        </p:grpSpPr>
        <p:sp>
          <p:nvSpPr>
            <p:cNvPr id="7" name="Freeform 6">
              <a:extLst>
                <a:ext uri="{FF2B5EF4-FFF2-40B4-BE49-F238E27FC236}">
                  <a16:creationId xmlns:a16="http://schemas.microsoft.com/office/drawing/2014/main" id="{0C72D983-80CF-9146-AEA0-0C88EB7809C6}"/>
                </a:ext>
              </a:extLst>
            </p:cNvPr>
            <p:cNvSpPr/>
            <p:nvPr/>
          </p:nvSpPr>
          <p:spPr>
            <a:xfrm>
              <a:off x="2959290" y="1599819"/>
              <a:ext cx="3226816" cy="3658171"/>
            </a:xfrm>
            <a:custGeom>
              <a:avLst/>
              <a:gdLst>
                <a:gd name="connsiteX0" fmla="*/ 2655388 w 3226816"/>
                <a:gd name="connsiteY0" fmla="*/ 540 h 3658171"/>
                <a:gd name="connsiteX1" fmla="*/ 2696781 w 3226816"/>
                <a:gd name="connsiteY1" fmla="*/ 39117 h 3658171"/>
                <a:gd name="connsiteX2" fmla="*/ 3201109 w 3226816"/>
                <a:gd name="connsiteY2" fmla="*/ 636334 h 3658171"/>
                <a:gd name="connsiteX3" fmla="*/ 3225660 w 3226816"/>
                <a:gd name="connsiteY3" fmla="*/ 703009 h 3658171"/>
                <a:gd name="connsiteX4" fmla="*/ 3226611 w 3226816"/>
                <a:gd name="connsiteY4" fmla="*/ 1892491 h 3658171"/>
                <a:gd name="connsiteX5" fmla="*/ 3226611 w 3226816"/>
                <a:gd name="connsiteY5" fmla="*/ 1913827 h 3658171"/>
                <a:gd name="connsiteX6" fmla="*/ 3175512 w 3226816"/>
                <a:gd name="connsiteY6" fmla="*/ 1963453 h 3658171"/>
                <a:gd name="connsiteX7" fmla="*/ 3121083 w 3226816"/>
                <a:gd name="connsiteY7" fmla="*/ 1917256 h 3658171"/>
                <a:gd name="connsiteX8" fmla="*/ 3120036 w 3226816"/>
                <a:gd name="connsiteY8" fmla="*/ 1881633 h 3658171"/>
                <a:gd name="connsiteX9" fmla="*/ 3120036 w 3226816"/>
                <a:gd name="connsiteY9" fmla="*/ 737680 h 3658171"/>
                <a:gd name="connsiteX10" fmla="*/ 3079880 w 3226816"/>
                <a:gd name="connsiteY10" fmla="*/ 737680 h 3658171"/>
                <a:gd name="connsiteX11" fmla="*/ 2690881 w 3226816"/>
                <a:gd name="connsiteY11" fmla="*/ 737680 h 3658171"/>
                <a:gd name="connsiteX12" fmla="*/ 2586209 w 3226816"/>
                <a:gd name="connsiteY12" fmla="*/ 632905 h 3658171"/>
                <a:gd name="connsiteX13" fmla="*/ 2586209 w 3226816"/>
                <a:gd name="connsiteY13" fmla="*/ 150654 h 3658171"/>
                <a:gd name="connsiteX14" fmla="*/ 2586209 w 3226816"/>
                <a:gd name="connsiteY14" fmla="*/ 110078 h 3658171"/>
                <a:gd name="connsiteX15" fmla="*/ 747122 w 3226816"/>
                <a:gd name="connsiteY15" fmla="*/ 110078 h 3658171"/>
                <a:gd name="connsiteX16" fmla="*/ 747122 w 3226816"/>
                <a:gd name="connsiteY16" fmla="*/ 2910428 h 3658171"/>
                <a:gd name="connsiteX17" fmla="*/ 3119750 w 3226816"/>
                <a:gd name="connsiteY17" fmla="*/ 2910428 h 3658171"/>
                <a:gd name="connsiteX18" fmla="*/ 3119750 w 3226816"/>
                <a:gd name="connsiteY18" fmla="*/ 2174812 h 3658171"/>
                <a:gd name="connsiteX19" fmla="*/ 3121368 w 3226816"/>
                <a:gd name="connsiteY19" fmla="*/ 2139284 h 3658171"/>
                <a:gd name="connsiteX20" fmla="*/ 3174560 w 3226816"/>
                <a:gd name="connsiteY20" fmla="*/ 2095755 h 3658171"/>
                <a:gd name="connsiteX21" fmla="*/ 3226326 w 3226816"/>
                <a:gd name="connsiteY21" fmla="*/ 2144713 h 3658171"/>
                <a:gd name="connsiteX22" fmla="*/ 3226801 w 3226816"/>
                <a:gd name="connsiteY22" fmla="*/ 2169764 h 3658171"/>
                <a:gd name="connsiteX23" fmla="*/ 3226801 w 3226816"/>
                <a:gd name="connsiteY23" fmla="*/ 2909095 h 3658171"/>
                <a:gd name="connsiteX24" fmla="*/ 3116420 w 3226816"/>
                <a:gd name="connsiteY24" fmla="*/ 3019870 h 3658171"/>
                <a:gd name="connsiteX25" fmla="*/ 2920113 w 3226816"/>
                <a:gd name="connsiteY25" fmla="*/ 3020728 h 3658171"/>
                <a:gd name="connsiteX26" fmla="*/ 2907647 w 3226816"/>
                <a:gd name="connsiteY26" fmla="*/ 3025014 h 3658171"/>
                <a:gd name="connsiteX27" fmla="*/ 2907647 w 3226816"/>
                <a:gd name="connsiteY27" fmla="*/ 3139314 h 3658171"/>
                <a:gd name="connsiteX28" fmla="*/ 2907647 w 3226816"/>
                <a:gd name="connsiteY28" fmla="*/ 3242946 h 3658171"/>
                <a:gd name="connsiteX29" fmla="*/ 2811825 w 3226816"/>
                <a:gd name="connsiteY29" fmla="*/ 3338196 h 3658171"/>
                <a:gd name="connsiteX30" fmla="*/ 2589825 w 3226816"/>
                <a:gd name="connsiteY30" fmla="*/ 3338196 h 3658171"/>
                <a:gd name="connsiteX31" fmla="*/ 2589825 w 3226816"/>
                <a:gd name="connsiteY31" fmla="*/ 3418682 h 3658171"/>
                <a:gd name="connsiteX32" fmla="*/ 2589825 w 3226816"/>
                <a:gd name="connsiteY32" fmla="*/ 3554413 h 3658171"/>
                <a:gd name="connsiteX33" fmla="*/ 2486770 w 3226816"/>
                <a:gd name="connsiteY33" fmla="*/ 3658331 h 3658171"/>
                <a:gd name="connsiteX34" fmla="*/ 102819 w 3226816"/>
                <a:gd name="connsiteY34" fmla="*/ 3658331 h 3658171"/>
                <a:gd name="connsiteX35" fmla="*/ 430 w 3226816"/>
                <a:gd name="connsiteY35" fmla="*/ 3558128 h 3658171"/>
                <a:gd name="connsiteX36" fmla="*/ 430 w 3226816"/>
                <a:gd name="connsiteY36" fmla="*/ 3036730 h 3658171"/>
                <a:gd name="connsiteX37" fmla="*/ 52671 w 3226816"/>
                <a:gd name="connsiteY37" fmla="*/ 2977484 h 3658171"/>
                <a:gd name="connsiteX38" fmla="*/ 107101 w 3226816"/>
                <a:gd name="connsiteY38" fmla="*/ 3035301 h 3658171"/>
                <a:gd name="connsiteX39" fmla="*/ 107101 w 3226816"/>
                <a:gd name="connsiteY39" fmla="*/ 3060256 h 3658171"/>
                <a:gd name="connsiteX40" fmla="*/ 107101 w 3226816"/>
                <a:gd name="connsiteY40" fmla="*/ 3548603 h 3658171"/>
                <a:gd name="connsiteX41" fmla="*/ 2480110 w 3226816"/>
                <a:gd name="connsiteY41" fmla="*/ 3548603 h 3658171"/>
                <a:gd name="connsiteX42" fmla="*/ 2480110 w 3226816"/>
                <a:gd name="connsiteY42" fmla="*/ 3338005 h 3658171"/>
                <a:gd name="connsiteX43" fmla="*/ 1440526 w 3226816"/>
                <a:gd name="connsiteY43" fmla="*/ 3338005 h 3658171"/>
                <a:gd name="connsiteX44" fmla="*/ 1401988 w 3226816"/>
                <a:gd name="connsiteY44" fmla="*/ 3336291 h 3658171"/>
                <a:gd name="connsiteX45" fmla="*/ 1358311 w 3226816"/>
                <a:gd name="connsiteY45" fmla="*/ 3292285 h 3658171"/>
                <a:gd name="connsiteX46" fmla="*/ 1390094 w 3226816"/>
                <a:gd name="connsiteY46" fmla="*/ 3236564 h 3658171"/>
                <a:gd name="connsiteX47" fmla="*/ 1439194 w 3226816"/>
                <a:gd name="connsiteY47" fmla="*/ 3231135 h 3658171"/>
                <a:gd name="connsiteX48" fmla="*/ 2752352 w 3226816"/>
                <a:gd name="connsiteY48" fmla="*/ 3231135 h 3658171"/>
                <a:gd name="connsiteX49" fmla="*/ 2797646 w 3226816"/>
                <a:gd name="connsiteY49" fmla="*/ 3231135 h 3658171"/>
                <a:gd name="connsiteX50" fmla="*/ 2797646 w 3226816"/>
                <a:gd name="connsiteY50" fmla="*/ 3019966 h 3658171"/>
                <a:gd name="connsiteX51" fmla="*/ 767200 w 3226816"/>
                <a:gd name="connsiteY51" fmla="*/ 3019966 h 3658171"/>
                <a:gd name="connsiteX52" fmla="*/ 713913 w 3226816"/>
                <a:gd name="connsiteY52" fmla="*/ 3017108 h 3658171"/>
                <a:gd name="connsiteX53" fmla="*/ 640262 w 3226816"/>
                <a:gd name="connsiteY53" fmla="*/ 2945194 h 3658171"/>
                <a:gd name="connsiteX54" fmla="*/ 637502 w 3226816"/>
                <a:gd name="connsiteY54" fmla="*/ 2895474 h 3658171"/>
                <a:gd name="connsiteX55" fmla="*/ 637502 w 3226816"/>
                <a:gd name="connsiteY55" fmla="*/ 477362 h 3658171"/>
                <a:gd name="connsiteX56" fmla="*/ 637502 w 3226816"/>
                <a:gd name="connsiteY56" fmla="*/ 429737 h 3658171"/>
                <a:gd name="connsiteX57" fmla="*/ 429110 w 3226816"/>
                <a:gd name="connsiteY57" fmla="*/ 429737 h 3658171"/>
                <a:gd name="connsiteX58" fmla="*/ 429110 w 3226816"/>
                <a:gd name="connsiteY58" fmla="*/ 3230849 h 3658171"/>
                <a:gd name="connsiteX59" fmla="*/ 1144210 w 3226816"/>
                <a:gd name="connsiteY59" fmla="*/ 3230849 h 3658171"/>
                <a:gd name="connsiteX60" fmla="*/ 1179798 w 3226816"/>
                <a:gd name="connsiteY60" fmla="*/ 3231897 h 3658171"/>
                <a:gd name="connsiteX61" fmla="*/ 1228423 w 3226816"/>
                <a:gd name="connsiteY61" fmla="*/ 3287809 h 3658171"/>
                <a:gd name="connsiteX62" fmla="*/ 1174279 w 3226816"/>
                <a:gd name="connsiteY62" fmla="*/ 3337529 h 3658171"/>
                <a:gd name="connsiteX63" fmla="*/ 1017271 w 3226816"/>
                <a:gd name="connsiteY63" fmla="*/ 3337529 h 3658171"/>
                <a:gd name="connsiteX64" fmla="*/ 435866 w 3226816"/>
                <a:gd name="connsiteY64" fmla="*/ 3337529 h 3658171"/>
                <a:gd name="connsiteX65" fmla="*/ 319585 w 3226816"/>
                <a:gd name="connsiteY65" fmla="*/ 3219610 h 3658171"/>
                <a:gd name="connsiteX66" fmla="*/ 319585 w 3226816"/>
                <a:gd name="connsiteY66" fmla="*/ 801402 h 3658171"/>
                <a:gd name="connsiteX67" fmla="*/ 261920 w 3226816"/>
                <a:gd name="connsiteY67" fmla="*/ 745491 h 3658171"/>
                <a:gd name="connsiteX68" fmla="*/ 107481 w 3226816"/>
                <a:gd name="connsiteY68" fmla="*/ 745491 h 3658171"/>
                <a:gd name="connsiteX69" fmla="*/ 107481 w 3226816"/>
                <a:gd name="connsiteY69" fmla="*/ 2764791 h 3658171"/>
                <a:gd name="connsiteX70" fmla="*/ 105102 w 3226816"/>
                <a:gd name="connsiteY70" fmla="*/ 2807368 h 3658171"/>
                <a:gd name="connsiteX71" fmla="*/ 50483 w 3226816"/>
                <a:gd name="connsiteY71" fmla="*/ 2848706 h 3658171"/>
                <a:gd name="connsiteX72" fmla="*/ 1096 w 3226816"/>
                <a:gd name="connsiteY72" fmla="*/ 2801081 h 3658171"/>
                <a:gd name="connsiteX73" fmla="*/ 525 w 3226816"/>
                <a:gd name="connsiteY73" fmla="*/ 2768982 h 3658171"/>
                <a:gd name="connsiteX74" fmla="*/ 525 w 3226816"/>
                <a:gd name="connsiteY74" fmla="*/ 754444 h 3658171"/>
                <a:gd name="connsiteX75" fmla="*/ 116236 w 3226816"/>
                <a:gd name="connsiteY75" fmla="*/ 638239 h 3658171"/>
                <a:gd name="connsiteX76" fmla="*/ 319680 w 3226816"/>
                <a:gd name="connsiteY76" fmla="*/ 638239 h 3658171"/>
                <a:gd name="connsiteX77" fmla="*/ 319680 w 3226816"/>
                <a:gd name="connsiteY77" fmla="*/ 449644 h 3658171"/>
                <a:gd name="connsiteX78" fmla="*/ 320917 w 3226816"/>
                <a:gd name="connsiteY78" fmla="*/ 399733 h 3658171"/>
                <a:gd name="connsiteX79" fmla="*/ 406558 w 3226816"/>
                <a:gd name="connsiteY79" fmla="*/ 320771 h 3658171"/>
                <a:gd name="connsiteX80" fmla="*/ 595728 w 3226816"/>
                <a:gd name="connsiteY80" fmla="*/ 320199 h 3658171"/>
                <a:gd name="connsiteX81" fmla="*/ 637692 w 3226816"/>
                <a:gd name="connsiteY81" fmla="*/ 320199 h 3658171"/>
                <a:gd name="connsiteX82" fmla="*/ 637026 w 3226816"/>
                <a:gd name="connsiteY82" fmla="*/ 123985 h 3658171"/>
                <a:gd name="connsiteX83" fmla="*/ 700210 w 3226816"/>
                <a:gd name="connsiteY83" fmla="*/ 160 h 3658171"/>
                <a:gd name="connsiteX84" fmla="*/ 2694402 w 3226816"/>
                <a:gd name="connsiteY84" fmla="*/ 627095 h 3658171"/>
                <a:gd name="connsiteX85" fmla="*/ 3054664 w 3226816"/>
                <a:gd name="connsiteY85" fmla="*/ 627095 h 3658171"/>
                <a:gd name="connsiteX86" fmla="*/ 2694402 w 3226816"/>
                <a:gd name="connsiteY86" fmla="*/ 201899 h 3658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3226816" h="3658171">
                  <a:moveTo>
                    <a:pt x="2655388" y="540"/>
                  </a:moveTo>
                  <a:cubicBezTo>
                    <a:pt x="2669971" y="12527"/>
                    <a:pt x="2683796" y="25411"/>
                    <a:pt x="2696781" y="39117"/>
                  </a:cubicBezTo>
                  <a:cubicBezTo>
                    <a:pt x="2865524" y="237681"/>
                    <a:pt x="3033634" y="436754"/>
                    <a:pt x="3201109" y="636334"/>
                  </a:cubicBezTo>
                  <a:cubicBezTo>
                    <a:pt x="3216203" y="655361"/>
                    <a:pt x="3224807" y="678729"/>
                    <a:pt x="3225660" y="703009"/>
                  </a:cubicBezTo>
                  <a:cubicBezTo>
                    <a:pt x="3227087" y="1099535"/>
                    <a:pt x="3226706" y="1495965"/>
                    <a:pt x="3226611" y="1892491"/>
                  </a:cubicBezTo>
                  <a:cubicBezTo>
                    <a:pt x="3227040" y="1899597"/>
                    <a:pt x="3227040" y="1906722"/>
                    <a:pt x="3226611" y="1913827"/>
                  </a:cubicBezTo>
                  <a:cubicBezTo>
                    <a:pt x="3223090" y="1944212"/>
                    <a:pt x="3205296" y="1962309"/>
                    <a:pt x="3175512" y="1963453"/>
                  </a:cubicBezTo>
                  <a:cubicBezTo>
                    <a:pt x="3145728" y="1964596"/>
                    <a:pt x="3126792" y="1946688"/>
                    <a:pt x="3121083" y="1917256"/>
                  </a:cubicBezTo>
                  <a:cubicBezTo>
                    <a:pt x="3119637" y="1905439"/>
                    <a:pt x="3119286" y="1893514"/>
                    <a:pt x="3120036" y="1881633"/>
                  </a:cubicBezTo>
                  <a:lnTo>
                    <a:pt x="3120036" y="737680"/>
                  </a:lnTo>
                  <a:lnTo>
                    <a:pt x="3079880" y="737680"/>
                  </a:lnTo>
                  <a:cubicBezTo>
                    <a:pt x="2950150" y="737680"/>
                    <a:pt x="2820484" y="737680"/>
                    <a:pt x="2690881" y="737680"/>
                  </a:cubicBezTo>
                  <a:cubicBezTo>
                    <a:pt x="2619799" y="737680"/>
                    <a:pt x="2586209" y="704152"/>
                    <a:pt x="2586209" y="632905"/>
                  </a:cubicBezTo>
                  <a:cubicBezTo>
                    <a:pt x="2586209" y="472123"/>
                    <a:pt x="2586209" y="311436"/>
                    <a:pt x="2586209" y="150654"/>
                  </a:cubicBezTo>
                  <a:lnTo>
                    <a:pt x="2586209" y="110078"/>
                  </a:lnTo>
                  <a:lnTo>
                    <a:pt x="747122" y="110078"/>
                  </a:lnTo>
                  <a:lnTo>
                    <a:pt x="747122" y="2910428"/>
                  </a:lnTo>
                  <a:lnTo>
                    <a:pt x="3119750" y="2910428"/>
                  </a:lnTo>
                  <a:lnTo>
                    <a:pt x="3119750" y="2174812"/>
                  </a:lnTo>
                  <a:cubicBezTo>
                    <a:pt x="3118946" y="2162946"/>
                    <a:pt x="3119489" y="2151027"/>
                    <a:pt x="3121368" y="2139284"/>
                  </a:cubicBezTo>
                  <a:cubicBezTo>
                    <a:pt x="3127744" y="2111662"/>
                    <a:pt x="3146299" y="2094802"/>
                    <a:pt x="3174560" y="2095755"/>
                  </a:cubicBezTo>
                  <a:cubicBezTo>
                    <a:pt x="3202822" y="2096707"/>
                    <a:pt x="3222614" y="2114233"/>
                    <a:pt x="3226326" y="2144713"/>
                  </a:cubicBezTo>
                  <a:cubicBezTo>
                    <a:pt x="3226961" y="2153048"/>
                    <a:pt x="3227120" y="2161412"/>
                    <a:pt x="3226801" y="2169764"/>
                  </a:cubicBezTo>
                  <a:cubicBezTo>
                    <a:pt x="3226801" y="2416208"/>
                    <a:pt x="3226801" y="2662651"/>
                    <a:pt x="3226801" y="2909095"/>
                  </a:cubicBezTo>
                  <a:cubicBezTo>
                    <a:pt x="3226801" y="2987104"/>
                    <a:pt x="3194734" y="3019299"/>
                    <a:pt x="3116420" y="3019870"/>
                  </a:cubicBezTo>
                  <a:cubicBezTo>
                    <a:pt x="3050953" y="3020442"/>
                    <a:pt x="2985580" y="3020442"/>
                    <a:pt x="2920113" y="3020728"/>
                  </a:cubicBezTo>
                  <a:cubicBezTo>
                    <a:pt x="2915836" y="3021774"/>
                    <a:pt x="2911663" y="3023209"/>
                    <a:pt x="2907647" y="3025014"/>
                  </a:cubicBezTo>
                  <a:lnTo>
                    <a:pt x="2907647" y="3139314"/>
                  </a:lnTo>
                  <a:cubicBezTo>
                    <a:pt x="2907647" y="3173890"/>
                    <a:pt x="2908313" y="3208465"/>
                    <a:pt x="2907647" y="3242946"/>
                  </a:cubicBezTo>
                  <a:cubicBezTo>
                    <a:pt x="2906029" y="3304096"/>
                    <a:pt x="2872629" y="3337434"/>
                    <a:pt x="2811825" y="3338196"/>
                  </a:cubicBezTo>
                  <a:cubicBezTo>
                    <a:pt x="2739506" y="3338863"/>
                    <a:pt x="2667187" y="3338196"/>
                    <a:pt x="2589825" y="3338196"/>
                  </a:cubicBezTo>
                  <a:lnTo>
                    <a:pt x="2589825" y="3418682"/>
                  </a:lnTo>
                  <a:cubicBezTo>
                    <a:pt x="2589825" y="3463926"/>
                    <a:pt x="2590301" y="3509170"/>
                    <a:pt x="2589825" y="3554413"/>
                  </a:cubicBezTo>
                  <a:cubicBezTo>
                    <a:pt x="2588968" y="3623470"/>
                    <a:pt x="2554712" y="3658331"/>
                    <a:pt x="2486770" y="3658331"/>
                  </a:cubicBezTo>
                  <a:lnTo>
                    <a:pt x="102819" y="3658331"/>
                  </a:lnTo>
                  <a:cubicBezTo>
                    <a:pt x="36209" y="3658331"/>
                    <a:pt x="525" y="3623851"/>
                    <a:pt x="430" y="3558128"/>
                  </a:cubicBezTo>
                  <a:cubicBezTo>
                    <a:pt x="50" y="3384392"/>
                    <a:pt x="50" y="3210593"/>
                    <a:pt x="430" y="3036730"/>
                  </a:cubicBezTo>
                  <a:cubicBezTo>
                    <a:pt x="430" y="2999868"/>
                    <a:pt x="20984" y="2977865"/>
                    <a:pt x="52671" y="2977484"/>
                  </a:cubicBezTo>
                  <a:cubicBezTo>
                    <a:pt x="84358" y="2977103"/>
                    <a:pt x="105197" y="2999392"/>
                    <a:pt x="107101" y="3035301"/>
                  </a:cubicBezTo>
                  <a:cubicBezTo>
                    <a:pt x="107576" y="3043588"/>
                    <a:pt x="107101" y="3051970"/>
                    <a:pt x="107101" y="3060256"/>
                  </a:cubicBezTo>
                  <a:lnTo>
                    <a:pt x="107101" y="3548603"/>
                  </a:lnTo>
                  <a:lnTo>
                    <a:pt x="2480110" y="3548603"/>
                  </a:lnTo>
                  <a:lnTo>
                    <a:pt x="2480110" y="3338005"/>
                  </a:lnTo>
                  <a:lnTo>
                    <a:pt x="1440526" y="3338005"/>
                  </a:lnTo>
                  <a:cubicBezTo>
                    <a:pt x="1427490" y="3338005"/>
                    <a:pt x="1411313" y="3342292"/>
                    <a:pt x="1401988" y="3336291"/>
                  </a:cubicBezTo>
                  <a:cubicBezTo>
                    <a:pt x="1384765" y="3325051"/>
                    <a:pt x="1364782" y="3310192"/>
                    <a:pt x="1358311" y="3292285"/>
                  </a:cubicBezTo>
                  <a:cubicBezTo>
                    <a:pt x="1349367" y="3267901"/>
                    <a:pt x="1364116" y="3244660"/>
                    <a:pt x="1390094" y="3236564"/>
                  </a:cubicBezTo>
                  <a:cubicBezTo>
                    <a:pt x="1406086" y="3232249"/>
                    <a:pt x="1422646" y="3230418"/>
                    <a:pt x="1439194" y="3231135"/>
                  </a:cubicBezTo>
                  <a:cubicBezTo>
                    <a:pt x="1876913" y="3231135"/>
                    <a:pt x="2314633" y="3231135"/>
                    <a:pt x="2752352" y="3231135"/>
                  </a:cubicBezTo>
                  <a:lnTo>
                    <a:pt x="2797646" y="3231135"/>
                  </a:lnTo>
                  <a:lnTo>
                    <a:pt x="2797646" y="3019966"/>
                  </a:lnTo>
                  <a:lnTo>
                    <a:pt x="767200" y="3019966"/>
                  </a:lnTo>
                  <a:cubicBezTo>
                    <a:pt x="749391" y="3020352"/>
                    <a:pt x="731578" y="3019397"/>
                    <a:pt x="713913" y="3017108"/>
                  </a:cubicBezTo>
                  <a:cubicBezTo>
                    <a:pt x="675902" y="3012648"/>
                    <a:pt x="645660" y="2983120"/>
                    <a:pt x="640262" y="2945194"/>
                  </a:cubicBezTo>
                  <a:cubicBezTo>
                    <a:pt x="637910" y="2928732"/>
                    <a:pt x="636987" y="2912096"/>
                    <a:pt x="637502" y="2895474"/>
                  </a:cubicBezTo>
                  <a:cubicBezTo>
                    <a:pt x="637502" y="2089468"/>
                    <a:pt x="637502" y="1283431"/>
                    <a:pt x="637502" y="477362"/>
                  </a:cubicBezTo>
                  <a:lnTo>
                    <a:pt x="637502" y="429737"/>
                  </a:lnTo>
                  <a:lnTo>
                    <a:pt x="429110" y="429737"/>
                  </a:lnTo>
                  <a:lnTo>
                    <a:pt x="429110" y="3230849"/>
                  </a:lnTo>
                  <a:lnTo>
                    <a:pt x="1144210" y="3230849"/>
                  </a:lnTo>
                  <a:cubicBezTo>
                    <a:pt x="1156082" y="3230339"/>
                    <a:pt x="1167976" y="3230689"/>
                    <a:pt x="1179798" y="3231897"/>
                  </a:cubicBezTo>
                  <a:cubicBezTo>
                    <a:pt x="1211104" y="3236469"/>
                    <a:pt x="1229755" y="3258567"/>
                    <a:pt x="1228423" y="3287809"/>
                  </a:cubicBezTo>
                  <a:cubicBezTo>
                    <a:pt x="1227091" y="3317050"/>
                    <a:pt x="1206632" y="3336862"/>
                    <a:pt x="1174279" y="3337529"/>
                  </a:cubicBezTo>
                  <a:cubicBezTo>
                    <a:pt x="1121943" y="3338577"/>
                    <a:pt x="1069607" y="3337529"/>
                    <a:pt x="1017271" y="3337529"/>
                  </a:cubicBezTo>
                  <a:lnTo>
                    <a:pt x="435866" y="3337529"/>
                  </a:lnTo>
                  <a:cubicBezTo>
                    <a:pt x="346799" y="3337529"/>
                    <a:pt x="319585" y="3309907"/>
                    <a:pt x="319585" y="3219610"/>
                  </a:cubicBezTo>
                  <a:cubicBezTo>
                    <a:pt x="319585" y="2413541"/>
                    <a:pt x="319585" y="1607472"/>
                    <a:pt x="319585" y="801402"/>
                  </a:cubicBezTo>
                  <a:cubicBezTo>
                    <a:pt x="319585" y="737109"/>
                    <a:pt x="327673" y="746062"/>
                    <a:pt x="261920" y="745491"/>
                  </a:cubicBezTo>
                  <a:cubicBezTo>
                    <a:pt x="212153" y="745015"/>
                    <a:pt x="162386" y="745491"/>
                    <a:pt x="107481" y="745491"/>
                  </a:cubicBezTo>
                  <a:lnTo>
                    <a:pt x="107481" y="2764791"/>
                  </a:lnTo>
                  <a:cubicBezTo>
                    <a:pt x="108320" y="2779028"/>
                    <a:pt x="107521" y="2793313"/>
                    <a:pt x="105102" y="2807368"/>
                  </a:cubicBezTo>
                  <a:cubicBezTo>
                    <a:pt x="100765" y="2833488"/>
                    <a:pt x="76771" y="2851647"/>
                    <a:pt x="50483" y="2848706"/>
                  </a:cubicBezTo>
                  <a:cubicBezTo>
                    <a:pt x="24055" y="2848339"/>
                    <a:pt x="2448" y="2827503"/>
                    <a:pt x="1096" y="2801081"/>
                  </a:cubicBezTo>
                  <a:cubicBezTo>
                    <a:pt x="238" y="2790404"/>
                    <a:pt x="48" y="2779683"/>
                    <a:pt x="525" y="2768982"/>
                  </a:cubicBezTo>
                  <a:cubicBezTo>
                    <a:pt x="525" y="2097469"/>
                    <a:pt x="525" y="1425957"/>
                    <a:pt x="525" y="754444"/>
                  </a:cubicBezTo>
                  <a:cubicBezTo>
                    <a:pt x="525" y="668719"/>
                    <a:pt x="30975" y="638525"/>
                    <a:pt x="116236" y="638239"/>
                  </a:cubicBezTo>
                  <a:cubicBezTo>
                    <a:pt x="182845" y="638239"/>
                    <a:pt x="248883" y="638239"/>
                    <a:pt x="319680" y="638239"/>
                  </a:cubicBezTo>
                  <a:cubicBezTo>
                    <a:pt x="319680" y="572802"/>
                    <a:pt x="319680" y="511271"/>
                    <a:pt x="319680" y="449644"/>
                  </a:cubicBezTo>
                  <a:cubicBezTo>
                    <a:pt x="319680" y="432975"/>
                    <a:pt x="319680" y="416211"/>
                    <a:pt x="320917" y="399733"/>
                  </a:cubicBezTo>
                  <a:cubicBezTo>
                    <a:pt x="323760" y="354716"/>
                    <a:pt x="361503" y="319917"/>
                    <a:pt x="406558" y="320771"/>
                  </a:cubicBezTo>
                  <a:cubicBezTo>
                    <a:pt x="469551" y="319437"/>
                    <a:pt x="532640" y="320771"/>
                    <a:pt x="595728" y="320199"/>
                  </a:cubicBezTo>
                  <a:lnTo>
                    <a:pt x="637692" y="320199"/>
                  </a:lnTo>
                  <a:cubicBezTo>
                    <a:pt x="637692" y="252000"/>
                    <a:pt x="639691" y="187897"/>
                    <a:pt x="637026" y="123985"/>
                  </a:cubicBezTo>
                  <a:cubicBezTo>
                    <a:pt x="634743" y="69311"/>
                    <a:pt x="649777" y="26353"/>
                    <a:pt x="700210" y="160"/>
                  </a:cubicBezTo>
                  <a:close/>
                  <a:moveTo>
                    <a:pt x="2694402" y="627095"/>
                  </a:moveTo>
                  <a:lnTo>
                    <a:pt x="3054664" y="627095"/>
                  </a:lnTo>
                  <a:lnTo>
                    <a:pt x="2694402" y="201899"/>
                  </a:lnTo>
                  <a:close/>
                </a:path>
              </a:pathLst>
            </a:custGeom>
            <a:grpFill/>
            <a:ln w="9497" cap="flat">
              <a:noFill/>
              <a:prstDash val="solid"/>
              <a:miter/>
            </a:ln>
          </p:spPr>
          <p:txBody>
            <a:bodyPr rtlCol="0" anchor="ctr"/>
            <a:lstStyle/>
            <a:p>
              <a:endParaRPr lang="en-RO"/>
            </a:p>
          </p:txBody>
        </p:sp>
        <p:sp>
          <p:nvSpPr>
            <p:cNvPr id="8" name="Freeform 7">
              <a:extLst>
                <a:ext uri="{FF2B5EF4-FFF2-40B4-BE49-F238E27FC236}">
                  <a16:creationId xmlns:a16="http://schemas.microsoft.com/office/drawing/2014/main" id="{57F2124E-95EC-5A40-AB20-86F24C321900}"/>
                </a:ext>
              </a:extLst>
            </p:cNvPr>
            <p:cNvSpPr/>
            <p:nvPr/>
          </p:nvSpPr>
          <p:spPr>
            <a:xfrm>
              <a:off x="4602735" y="1853877"/>
              <a:ext cx="577456" cy="576807"/>
            </a:xfrm>
            <a:custGeom>
              <a:avLst/>
              <a:gdLst>
                <a:gd name="connsiteX0" fmla="*/ 126988 w 577456"/>
                <a:gd name="connsiteY0" fmla="*/ 127578 h 576807"/>
                <a:gd name="connsiteX1" fmla="*/ 128796 w 577456"/>
                <a:gd name="connsiteY1" fmla="*/ 92526 h 576807"/>
                <a:gd name="connsiteX2" fmla="*/ 222240 w 577456"/>
                <a:gd name="connsiteY2" fmla="*/ 991 h 576807"/>
                <a:gd name="connsiteX3" fmla="*/ 347085 w 577456"/>
                <a:gd name="connsiteY3" fmla="*/ 991 h 576807"/>
                <a:gd name="connsiteX4" fmla="*/ 448522 w 577456"/>
                <a:gd name="connsiteY4" fmla="*/ 101860 h 576807"/>
                <a:gd name="connsiteX5" fmla="*/ 448522 w 577456"/>
                <a:gd name="connsiteY5" fmla="*/ 126435 h 576807"/>
                <a:gd name="connsiteX6" fmla="*/ 498003 w 577456"/>
                <a:gd name="connsiteY6" fmla="*/ 130912 h 576807"/>
                <a:gd name="connsiteX7" fmla="*/ 576317 w 577456"/>
                <a:gd name="connsiteY7" fmla="*/ 213874 h 576807"/>
                <a:gd name="connsiteX8" fmla="*/ 576317 w 577456"/>
                <a:gd name="connsiteY8" fmla="*/ 363798 h 576807"/>
                <a:gd name="connsiteX9" fmla="*/ 491723 w 577456"/>
                <a:gd name="connsiteY9" fmla="*/ 448094 h 576807"/>
                <a:gd name="connsiteX10" fmla="*/ 451757 w 577456"/>
                <a:gd name="connsiteY10" fmla="*/ 450189 h 576807"/>
                <a:gd name="connsiteX11" fmla="*/ 448712 w 577456"/>
                <a:gd name="connsiteY11" fmla="*/ 464763 h 576807"/>
                <a:gd name="connsiteX12" fmla="*/ 333953 w 577456"/>
                <a:gd name="connsiteY12" fmla="*/ 576967 h 576807"/>
                <a:gd name="connsiteX13" fmla="*/ 234039 w 577456"/>
                <a:gd name="connsiteY13" fmla="*/ 576967 h 576807"/>
                <a:gd name="connsiteX14" fmla="*/ 128606 w 577456"/>
                <a:gd name="connsiteY14" fmla="*/ 475716 h 576807"/>
                <a:gd name="connsiteX15" fmla="*/ 126037 w 577456"/>
                <a:gd name="connsiteY15" fmla="*/ 452285 h 576807"/>
                <a:gd name="connsiteX16" fmla="*/ 145 w 577456"/>
                <a:gd name="connsiteY16" fmla="*/ 302266 h 576807"/>
                <a:gd name="connsiteX17" fmla="*/ 145 w 577456"/>
                <a:gd name="connsiteY17" fmla="*/ 234448 h 576807"/>
                <a:gd name="connsiteX18" fmla="*/ 101962 w 577456"/>
                <a:gd name="connsiteY18" fmla="*/ 129673 h 576807"/>
                <a:gd name="connsiteX19" fmla="*/ 126988 w 577456"/>
                <a:gd name="connsiteY19" fmla="*/ 127578 h 576807"/>
                <a:gd name="connsiteX20" fmla="*/ 338045 w 577456"/>
                <a:gd name="connsiteY20" fmla="*/ 111004 h 576807"/>
                <a:gd name="connsiteX21" fmla="*/ 238797 w 577456"/>
                <a:gd name="connsiteY21" fmla="*/ 111004 h 576807"/>
                <a:gd name="connsiteX22" fmla="*/ 109860 w 577456"/>
                <a:gd name="connsiteY22" fmla="*/ 241211 h 576807"/>
                <a:gd name="connsiteX23" fmla="*/ 109860 w 577456"/>
                <a:gd name="connsiteY23" fmla="*/ 338080 h 576807"/>
                <a:gd name="connsiteX24" fmla="*/ 240129 w 577456"/>
                <a:gd name="connsiteY24" fmla="*/ 466763 h 576807"/>
                <a:gd name="connsiteX25" fmla="*/ 329100 w 577456"/>
                <a:gd name="connsiteY25" fmla="*/ 466763 h 576807"/>
                <a:gd name="connsiteX26" fmla="*/ 370874 w 577456"/>
                <a:gd name="connsiteY26" fmla="*/ 370084 h 576807"/>
                <a:gd name="connsiteX27" fmla="*/ 467933 w 577456"/>
                <a:gd name="connsiteY27" fmla="*/ 330365 h 576807"/>
                <a:gd name="connsiteX28" fmla="*/ 467933 w 577456"/>
                <a:gd name="connsiteY28" fmla="*/ 239116 h 576807"/>
                <a:gd name="connsiteX29" fmla="*/ 338045 w 577456"/>
                <a:gd name="connsiteY29" fmla="*/ 111004 h 576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77456" h="576807">
                  <a:moveTo>
                    <a:pt x="126988" y="127578"/>
                  </a:moveTo>
                  <a:cubicBezTo>
                    <a:pt x="127749" y="113671"/>
                    <a:pt x="128130" y="103099"/>
                    <a:pt x="128796" y="92526"/>
                  </a:cubicBezTo>
                  <a:cubicBezTo>
                    <a:pt x="132793" y="35376"/>
                    <a:pt x="165336" y="2800"/>
                    <a:pt x="222240" y="991"/>
                  </a:cubicBezTo>
                  <a:cubicBezTo>
                    <a:pt x="263823" y="-343"/>
                    <a:pt x="305406" y="133"/>
                    <a:pt x="347085" y="991"/>
                  </a:cubicBezTo>
                  <a:cubicBezTo>
                    <a:pt x="415026" y="1943"/>
                    <a:pt x="446904" y="34042"/>
                    <a:pt x="448522" y="101860"/>
                  </a:cubicBezTo>
                  <a:cubicBezTo>
                    <a:pt x="448522" y="108909"/>
                    <a:pt x="448522" y="115957"/>
                    <a:pt x="448522" y="126435"/>
                  </a:cubicBezTo>
                  <a:cubicBezTo>
                    <a:pt x="466030" y="127959"/>
                    <a:pt x="482112" y="128911"/>
                    <a:pt x="498003" y="130912"/>
                  </a:cubicBezTo>
                  <a:cubicBezTo>
                    <a:pt x="541520" y="134326"/>
                    <a:pt x="575375" y="170190"/>
                    <a:pt x="576317" y="213874"/>
                  </a:cubicBezTo>
                  <a:cubicBezTo>
                    <a:pt x="578029" y="263785"/>
                    <a:pt x="578029" y="313887"/>
                    <a:pt x="576317" y="363798"/>
                  </a:cubicBezTo>
                  <a:cubicBezTo>
                    <a:pt x="574699" y="411423"/>
                    <a:pt x="540157" y="444665"/>
                    <a:pt x="491723" y="448094"/>
                  </a:cubicBezTo>
                  <a:cubicBezTo>
                    <a:pt x="478876" y="449047"/>
                    <a:pt x="465935" y="449523"/>
                    <a:pt x="451757" y="450189"/>
                  </a:cubicBezTo>
                  <a:cubicBezTo>
                    <a:pt x="450373" y="454963"/>
                    <a:pt x="449355" y="459835"/>
                    <a:pt x="448712" y="464763"/>
                  </a:cubicBezTo>
                  <a:cubicBezTo>
                    <a:pt x="445381" y="551345"/>
                    <a:pt x="419023" y="576777"/>
                    <a:pt x="333953" y="576967"/>
                  </a:cubicBezTo>
                  <a:cubicBezTo>
                    <a:pt x="300649" y="576967"/>
                    <a:pt x="267344" y="576967"/>
                    <a:pt x="234039" y="576967"/>
                  </a:cubicBezTo>
                  <a:cubicBezTo>
                    <a:pt x="163433" y="576396"/>
                    <a:pt x="132222" y="546297"/>
                    <a:pt x="128606" y="475716"/>
                  </a:cubicBezTo>
                  <a:cubicBezTo>
                    <a:pt x="128606" y="467716"/>
                    <a:pt x="126893" y="459714"/>
                    <a:pt x="126037" y="452285"/>
                  </a:cubicBezTo>
                  <a:cubicBezTo>
                    <a:pt x="8899" y="433902"/>
                    <a:pt x="145" y="423710"/>
                    <a:pt x="145" y="302266"/>
                  </a:cubicBezTo>
                  <a:cubicBezTo>
                    <a:pt x="145" y="279597"/>
                    <a:pt x="145" y="257022"/>
                    <a:pt x="145" y="234448"/>
                  </a:cubicBezTo>
                  <a:cubicBezTo>
                    <a:pt x="1001" y="164630"/>
                    <a:pt x="32022" y="132721"/>
                    <a:pt x="101962" y="129673"/>
                  </a:cubicBezTo>
                  <a:cubicBezTo>
                    <a:pt x="109004" y="128816"/>
                    <a:pt x="116045" y="128245"/>
                    <a:pt x="126988" y="127578"/>
                  </a:cubicBezTo>
                  <a:close/>
                  <a:moveTo>
                    <a:pt x="338045" y="111004"/>
                  </a:moveTo>
                  <a:lnTo>
                    <a:pt x="238797" y="111004"/>
                  </a:lnTo>
                  <a:cubicBezTo>
                    <a:pt x="226712" y="214922"/>
                    <a:pt x="226712" y="214922"/>
                    <a:pt x="109860" y="241211"/>
                  </a:cubicBezTo>
                  <a:lnTo>
                    <a:pt x="109860" y="338080"/>
                  </a:lnTo>
                  <a:cubicBezTo>
                    <a:pt x="216911" y="351320"/>
                    <a:pt x="218433" y="352939"/>
                    <a:pt x="240129" y="466763"/>
                  </a:cubicBezTo>
                  <a:lnTo>
                    <a:pt x="329100" y="466763"/>
                  </a:lnTo>
                  <a:cubicBezTo>
                    <a:pt x="344040" y="429520"/>
                    <a:pt x="348988" y="390563"/>
                    <a:pt x="370874" y="370084"/>
                  </a:cubicBezTo>
                  <a:cubicBezTo>
                    <a:pt x="392760" y="349606"/>
                    <a:pt x="432916" y="343605"/>
                    <a:pt x="467933" y="330365"/>
                  </a:cubicBezTo>
                  <a:lnTo>
                    <a:pt x="467933" y="239116"/>
                  </a:lnTo>
                  <a:cubicBezTo>
                    <a:pt x="359931" y="226352"/>
                    <a:pt x="353460" y="219875"/>
                    <a:pt x="338045" y="111004"/>
                  </a:cubicBezTo>
                  <a:close/>
                </a:path>
              </a:pathLst>
            </a:custGeom>
            <a:grpFill/>
            <a:ln w="9497" cap="flat">
              <a:noFill/>
              <a:prstDash val="solid"/>
              <a:miter/>
            </a:ln>
          </p:spPr>
          <p:txBody>
            <a:bodyPr rtlCol="0" anchor="ctr"/>
            <a:lstStyle/>
            <a:p>
              <a:endParaRPr lang="en-RO"/>
            </a:p>
          </p:txBody>
        </p:sp>
        <p:sp>
          <p:nvSpPr>
            <p:cNvPr id="9" name="Freeform 8">
              <a:extLst>
                <a:ext uri="{FF2B5EF4-FFF2-40B4-BE49-F238E27FC236}">
                  <a16:creationId xmlns:a16="http://schemas.microsoft.com/office/drawing/2014/main" id="{818F5457-D897-9949-80B7-DD0BF5CCBEFF}"/>
                </a:ext>
              </a:extLst>
            </p:cNvPr>
            <p:cNvSpPr/>
            <p:nvPr/>
          </p:nvSpPr>
          <p:spPr>
            <a:xfrm>
              <a:off x="4446918" y="3635465"/>
              <a:ext cx="1230126" cy="107644"/>
            </a:xfrm>
            <a:custGeom>
              <a:avLst/>
              <a:gdLst>
                <a:gd name="connsiteX0" fmla="*/ 614616 w 1230126"/>
                <a:gd name="connsiteY0" fmla="*/ 577 h 107644"/>
                <a:gd name="connsiteX1" fmla="*/ 1153106 w 1230126"/>
                <a:gd name="connsiteY1" fmla="*/ 577 h 107644"/>
                <a:gd name="connsiteX2" fmla="*/ 1185173 w 1230126"/>
                <a:gd name="connsiteY2" fmla="*/ 1434 h 107644"/>
                <a:gd name="connsiteX3" fmla="*/ 1229897 w 1230126"/>
                <a:gd name="connsiteY3" fmla="*/ 49821 h 107644"/>
                <a:gd name="connsiteX4" fmla="*/ 1192691 w 1230126"/>
                <a:gd name="connsiteY4" fmla="*/ 104114 h 107644"/>
                <a:gd name="connsiteX5" fmla="*/ 1157578 w 1230126"/>
                <a:gd name="connsiteY5" fmla="*/ 107543 h 107644"/>
                <a:gd name="connsiteX6" fmla="*/ 73366 w 1230126"/>
                <a:gd name="connsiteY6" fmla="*/ 107543 h 107644"/>
                <a:gd name="connsiteX7" fmla="*/ 41489 w 1230126"/>
                <a:gd name="connsiteY7" fmla="*/ 105447 h 107644"/>
                <a:gd name="connsiteX8" fmla="*/ 286 w 1230126"/>
                <a:gd name="connsiteY8" fmla="*/ 50583 h 107644"/>
                <a:gd name="connsiteX9" fmla="*/ 47865 w 1230126"/>
                <a:gd name="connsiteY9" fmla="*/ 1053 h 107644"/>
                <a:gd name="connsiteX10" fmla="*/ 83548 w 1230126"/>
                <a:gd name="connsiteY10" fmla="*/ 482 h 10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30126" h="107644">
                  <a:moveTo>
                    <a:pt x="614616" y="577"/>
                  </a:moveTo>
                  <a:lnTo>
                    <a:pt x="1153106" y="577"/>
                  </a:lnTo>
                  <a:cubicBezTo>
                    <a:pt x="1163800" y="-47"/>
                    <a:pt x="1174528" y="240"/>
                    <a:pt x="1185173" y="1434"/>
                  </a:cubicBezTo>
                  <a:cubicBezTo>
                    <a:pt x="1210015" y="4211"/>
                    <a:pt x="1229059" y="24814"/>
                    <a:pt x="1229897" y="49821"/>
                  </a:cubicBezTo>
                  <a:cubicBezTo>
                    <a:pt x="1232956" y="74723"/>
                    <a:pt x="1217001" y="98005"/>
                    <a:pt x="1192691" y="104114"/>
                  </a:cubicBezTo>
                  <a:cubicBezTo>
                    <a:pt x="1181229" y="107038"/>
                    <a:pt x="1169388" y="108194"/>
                    <a:pt x="1157578" y="107543"/>
                  </a:cubicBezTo>
                  <a:cubicBezTo>
                    <a:pt x="795984" y="107543"/>
                    <a:pt x="434580" y="107543"/>
                    <a:pt x="73366" y="107543"/>
                  </a:cubicBezTo>
                  <a:cubicBezTo>
                    <a:pt x="62695" y="108242"/>
                    <a:pt x="51978" y="107537"/>
                    <a:pt x="41489" y="105447"/>
                  </a:cubicBezTo>
                  <a:cubicBezTo>
                    <a:pt x="14084" y="98018"/>
                    <a:pt x="-1522" y="78873"/>
                    <a:pt x="286" y="50583"/>
                  </a:cubicBezTo>
                  <a:cubicBezTo>
                    <a:pt x="509" y="24054"/>
                    <a:pt x="21390" y="2316"/>
                    <a:pt x="47865" y="1053"/>
                  </a:cubicBezTo>
                  <a:cubicBezTo>
                    <a:pt x="59735" y="100"/>
                    <a:pt x="71654" y="-91"/>
                    <a:pt x="83548" y="482"/>
                  </a:cubicBezTo>
                  <a:close/>
                </a:path>
              </a:pathLst>
            </a:custGeom>
            <a:grpFill/>
            <a:ln w="9497" cap="flat">
              <a:noFill/>
              <a:prstDash val="solid"/>
              <a:miter/>
            </a:ln>
          </p:spPr>
          <p:txBody>
            <a:bodyPr rtlCol="0" anchor="ctr"/>
            <a:lstStyle/>
            <a:p>
              <a:endParaRPr lang="en-RO"/>
            </a:p>
          </p:txBody>
        </p:sp>
        <p:sp>
          <p:nvSpPr>
            <p:cNvPr id="10" name="Freeform 9">
              <a:extLst>
                <a:ext uri="{FF2B5EF4-FFF2-40B4-BE49-F238E27FC236}">
                  <a16:creationId xmlns:a16="http://schemas.microsoft.com/office/drawing/2014/main" id="{EDA9CA77-9E67-F44D-9B03-F579A0F8E26D}"/>
                </a:ext>
              </a:extLst>
            </p:cNvPr>
            <p:cNvSpPr/>
            <p:nvPr/>
          </p:nvSpPr>
          <p:spPr>
            <a:xfrm>
              <a:off x="4446413" y="3056545"/>
              <a:ext cx="1230919" cy="107352"/>
            </a:xfrm>
            <a:custGeom>
              <a:avLst/>
              <a:gdLst>
                <a:gd name="connsiteX0" fmla="*/ 617975 w 1230919"/>
                <a:gd name="connsiteY0" fmla="*/ 282 h 107352"/>
                <a:gd name="connsiteX1" fmla="*/ 1167123 w 1230919"/>
                <a:gd name="connsiteY1" fmla="*/ 282 h 107352"/>
                <a:gd name="connsiteX2" fmla="*/ 1230973 w 1230919"/>
                <a:gd name="connsiteY2" fmla="*/ 55527 h 107352"/>
                <a:gd name="connsiteX3" fmla="*/ 1172927 w 1230919"/>
                <a:gd name="connsiteY3" fmla="*/ 106962 h 107352"/>
                <a:gd name="connsiteX4" fmla="*/ 1090903 w 1230919"/>
                <a:gd name="connsiteY4" fmla="*/ 106962 h 107352"/>
                <a:gd name="connsiteX5" fmla="*/ 88906 w 1230919"/>
                <a:gd name="connsiteY5" fmla="*/ 106962 h 107352"/>
                <a:gd name="connsiteX6" fmla="*/ 60359 w 1230919"/>
                <a:gd name="connsiteY6" fmla="*/ 106962 h 107352"/>
                <a:gd name="connsiteX7" fmla="*/ 220 w 1230919"/>
                <a:gd name="connsiteY7" fmla="*/ 50764 h 107352"/>
                <a:gd name="connsiteX8" fmla="*/ 62072 w 1230919"/>
                <a:gd name="connsiteY8" fmla="*/ 377 h 107352"/>
                <a:gd name="connsiteX9" fmla="*/ 617975 w 1230919"/>
                <a:gd name="connsiteY9" fmla="*/ 282 h 107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30919" h="107352">
                  <a:moveTo>
                    <a:pt x="617975" y="282"/>
                  </a:moveTo>
                  <a:cubicBezTo>
                    <a:pt x="801056" y="282"/>
                    <a:pt x="984105" y="282"/>
                    <a:pt x="1167123" y="282"/>
                  </a:cubicBezTo>
                  <a:cubicBezTo>
                    <a:pt x="1207659" y="282"/>
                    <a:pt x="1232781" y="22761"/>
                    <a:pt x="1230973" y="55527"/>
                  </a:cubicBezTo>
                  <a:cubicBezTo>
                    <a:pt x="1229450" y="84578"/>
                    <a:pt x="1206803" y="105438"/>
                    <a:pt x="1172927" y="106962"/>
                  </a:cubicBezTo>
                  <a:cubicBezTo>
                    <a:pt x="1145617" y="108200"/>
                    <a:pt x="1118308" y="106962"/>
                    <a:pt x="1090903" y="106962"/>
                  </a:cubicBezTo>
                  <a:lnTo>
                    <a:pt x="88906" y="106962"/>
                  </a:lnTo>
                  <a:cubicBezTo>
                    <a:pt x="79391" y="106962"/>
                    <a:pt x="69875" y="106962"/>
                    <a:pt x="60359" y="106962"/>
                  </a:cubicBezTo>
                  <a:cubicBezTo>
                    <a:pt x="23058" y="105343"/>
                    <a:pt x="-1397" y="82102"/>
                    <a:pt x="220" y="50764"/>
                  </a:cubicBezTo>
                  <a:cubicBezTo>
                    <a:pt x="1838" y="19427"/>
                    <a:pt x="24581" y="472"/>
                    <a:pt x="62072" y="377"/>
                  </a:cubicBezTo>
                  <a:cubicBezTo>
                    <a:pt x="247310" y="123"/>
                    <a:pt x="432611" y="91"/>
                    <a:pt x="617975" y="282"/>
                  </a:cubicBezTo>
                  <a:close/>
                </a:path>
              </a:pathLst>
            </a:custGeom>
            <a:grpFill/>
            <a:ln w="9497" cap="flat">
              <a:noFill/>
              <a:prstDash val="solid"/>
              <a:miter/>
            </a:ln>
          </p:spPr>
          <p:txBody>
            <a:bodyPr rtlCol="0" anchor="ctr"/>
            <a:lstStyle/>
            <a:p>
              <a:endParaRPr lang="en-RO"/>
            </a:p>
          </p:txBody>
        </p:sp>
        <p:sp>
          <p:nvSpPr>
            <p:cNvPr id="11" name="Freeform 10">
              <a:extLst>
                <a:ext uri="{FF2B5EF4-FFF2-40B4-BE49-F238E27FC236}">
                  <a16:creationId xmlns:a16="http://schemas.microsoft.com/office/drawing/2014/main" id="{B3931CB7-14F4-DB4E-8587-BAE863D3E6AB}"/>
                </a:ext>
              </a:extLst>
            </p:cNvPr>
            <p:cNvSpPr/>
            <p:nvPr/>
          </p:nvSpPr>
          <p:spPr>
            <a:xfrm>
              <a:off x="4446974" y="3934968"/>
              <a:ext cx="1230266" cy="107633"/>
            </a:xfrm>
            <a:custGeom>
              <a:avLst/>
              <a:gdLst>
                <a:gd name="connsiteX0" fmla="*/ 616653 w 1230266"/>
                <a:gd name="connsiteY0" fmla="*/ 541 h 107633"/>
                <a:gd name="connsiteX1" fmla="*/ 1151527 w 1230266"/>
                <a:gd name="connsiteY1" fmla="*/ 541 h 107633"/>
                <a:gd name="connsiteX2" fmla="*/ 1183594 w 1230266"/>
                <a:gd name="connsiteY2" fmla="*/ 1303 h 107633"/>
                <a:gd name="connsiteX3" fmla="*/ 1229650 w 1230266"/>
                <a:gd name="connsiteY3" fmla="*/ 48070 h 107633"/>
                <a:gd name="connsiteX4" fmla="*/ 1193871 w 1230266"/>
                <a:gd name="connsiteY4" fmla="*/ 102839 h 107633"/>
                <a:gd name="connsiteX5" fmla="*/ 1148196 w 1230266"/>
                <a:gd name="connsiteY5" fmla="*/ 107506 h 107633"/>
                <a:gd name="connsiteX6" fmla="*/ 82445 w 1230266"/>
                <a:gd name="connsiteY6" fmla="*/ 107506 h 107633"/>
                <a:gd name="connsiteX7" fmla="*/ 43431 w 1230266"/>
                <a:gd name="connsiteY7" fmla="*/ 105411 h 107633"/>
                <a:gd name="connsiteX8" fmla="*/ 230 w 1230266"/>
                <a:gd name="connsiteY8" fmla="*/ 51404 h 107633"/>
                <a:gd name="connsiteX9" fmla="*/ 48361 w 1230266"/>
                <a:gd name="connsiteY9" fmla="*/ 558 h 107633"/>
                <a:gd name="connsiteX10" fmla="*/ 49711 w 1230266"/>
                <a:gd name="connsiteY10" fmla="*/ 541 h 107633"/>
                <a:gd name="connsiteX11" fmla="*/ 81779 w 1230266"/>
                <a:gd name="connsiteY11" fmla="*/ 541 h 107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30266" h="107633">
                  <a:moveTo>
                    <a:pt x="616653" y="541"/>
                  </a:moveTo>
                  <a:lnTo>
                    <a:pt x="1151527" y="541"/>
                  </a:lnTo>
                  <a:cubicBezTo>
                    <a:pt x="1162221" y="126"/>
                    <a:pt x="1172932" y="380"/>
                    <a:pt x="1183594" y="1303"/>
                  </a:cubicBezTo>
                  <a:cubicBezTo>
                    <a:pt x="1208586" y="2917"/>
                    <a:pt x="1228397" y="23033"/>
                    <a:pt x="1229650" y="48070"/>
                  </a:cubicBezTo>
                  <a:cubicBezTo>
                    <a:pt x="1234126" y="72936"/>
                    <a:pt x="1218423" y="96973"/>
                    <a:pt x="1193871" y="102839"/>
                  </a:cubicBezTo>
                  <a:cubicBezTo>
                    <a:pt x="1178951" y="106593"/>
                    <a:pt x="1163567" y="108165"/>
                    <a:pt x="1148196" y="107506"/>
                  </a:cubicBezTo>
                  <a:cubicBezTo>
                    <a:pt x="792946" y="107506"/>
                    <a:pt x="437696" y="107506"/>
                    <a:pt x="82445" y="107506"/>
                  </a:cubicBezTo>
                  <a:cubicBezTo>
                    <a:pt x="69403" y="108250"/>
                    <a:pt x="56319" y="107548"/>
                    <a:pt x="43431" y="105411"/>
                  </a:cubicBezTo>
                  <a:cubicBezTo>
                    <a:pt x="15360" y="99029"/>
                    <a:pt x="-1197" y="79979"/>
                    <a:pt x="230" y="51404"/>
                  </a:cubicBezTo>
                  <a:cubicBezTo>
                    <a:pt x="-506" y="24059"/>
                    <a:pt x="21043" y="1295"/>
                    <a:pt x="48361" y="558"/>
                  </a:cubicBezTo>
                  <a:cubicBezTo>
                    <a:pt x="48811" y="546"/>
                    <a:pt x="49261" y="540"/>
                    <a:pt x="49711" y="541"/>
                  </a:cubicBezTo>
                  <a:cubicBezTo>
                    <a:pt x="60274" y="-317"/>
                    <a:pt x="71026" y="541"/>
                    <a:pt x="81779" y="541"/>
                  </a:cubicBezTo>
                  <a:close/>
                </a:path>
              </a:pathLst>
            </a:custGeom>
            <a:grpFill/>
            <a:ln w="9497" cap="flat">
              <a:noFill/>
              <a:prstDash val="solid"/>
              <a:miter/>
            </a:ln>
          </p:spPr>
          <p:txBody>
            <a:bodyPr rtlCol="0" anchor="ctr"/>
            <a:lstStyle/>
            <a:p>
              <a:endParaRPr lang="en-RO"/>
            </a:p>
          </p:txBody>
        </p:sp>
        <p:sp>
          <p:nvSpPr>
            <p:cNvPr id="18" name="Freeform 17">
              <a:extLst>
                <a:ext uri="{FF2B5EF4-FFF2-40B4-BE49-F238E27FC236}">
                  <a16:creationId xmlns:a16="http://schemas.microsoft.com/office/drawing/2014/main" id="{E05AE344-BC60-6E4F-AAA9-CCEE7CC5B0DA}"/>
                </a:ext>
              </a:extLst>
            </p:cNvPr>
            <p:cNvSpPr/>
            <p:nvPr/>
          </p:nvSpPr>
          <p:spPr>
            <a:xfrm>
              <a:off x="3916300" y="3364304"/>
              <a:ext cx="398409" cy="396678"/>
            </a:xfrm>
            <a:custGeom>
              <a:avLst/>
              <a:gdLst>
                <a:gd name="connsiteX0" fmla="*/ 201378 w 398409"/>
                <a:gd name="connsiteY0" fmla="*/ 371 h 396678"/>
                <a:gd name="connsiteX1" fmla="*/ 315566 w 398409"/>
                <a:gd name="connsiteY1" fmla="*/ 371 h 396678"/>
                <a:gd name="connsiteX2" fmla="*/ 397020 w 398409"/>
                <a:gd name="connsiteY2" fmla="*/ 75714 h 396678"/>
                <a:gd name="connsiteX3" fmla="*/ 397020 w 398409"/>
                <a:gd name="connsiteY3" fmla="*/ 321840 h 396678"/>
                <a:gd name="connsiteX4" fmla="*/ 321561 w 398409"/>
                <a:gd name="connsiteY4" fmla="*/ 395659 h 396678"/>
                <a:gd name="connsiteX5" fmla="*/ 75677 w 398409"/>
                <a:gd name="connsiteY5" fmla="*/ 395659 h 396678"/>
                <a:gd name="connsiteX6" fmla="*/ 1074 w 398409"/>
                <a:gd name="connsiteY6" fmla="*/ 317268 h 396678"/>
                <a:gd name="connsiteX7" fmla="*/ 1074 w 398409"/>
                <a:gd name="connsiteY7" fmla="*/ 78286 h 396678"/>
                <a:gd name="connsiteX8" fmla="*/ 80434 w 398409"/>
                <a:gd name="connsiteY8" fmla="*/ 466 h 396678"/>
                <a:gd name="connsiteX9" fmla="*/ 83955 w 398409"/>
                <a:gd name="connsiteY9" fmla="*/ 466 h 396678"/>
                <a:gd name="connsiteX10" fmla="*/ 287685 w 398409"/>
                <a:gd name="connsiteY10" fmla="*/ 287074 h 396678"/>
                <a:gd name="connsiteX11" fmla="*/ 287685 w 398409"/>
                <a:gd name="connsiteY11" fmla="*/ 109432 h 396678"/>
                <a:gd name="connsiteX12" fmla="*/ 110504 w 398409"/>
                <a:gd name="connsiteY12" fmla="*/ 109432 h 396678"/>
                <a:gd name="connsiteX13" fmla="*/ 110504 w 398409"/>
                <a:gd name="connsiteY13" fmla="*/ 287074 h 396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98409" h="396678">
                  <a:moveTo>
                    <a:pt x="201378" y="371"/>
                  </a:moveTo>
                  <a:cubicBezTo>
                    <a:pt x="239441" y="371"/>
                    <a:pt x="277503" y="-105"/>
                    <a:pt x="315566" y="371"/>
                  </a:cubicBezTo>
                  <a:cubicBezTo>
                    <a:pt x="364666" y="1038"/>
                    <a:pt x="395878" y="27708"/>
                    <a:pt x="397020" y="75714"/>
                  </a:cubicBezTo>
                  <a:cubicBezTo>
                    <a:pt x="399113" y="157629"/>
                    <a:pt x="399018" y="239830"/>
                    <a:pt x="397020" y="321840"/>
                  </a:cubicBezTo>
                  <a:cubicBezTo>
                    <a:pt x="395878" y="366988"/>
                    <a:pt x="366855" y="394706"/>
                    <a:pt x="321561" y="395659"/>
                  </a:cubicBezTo>
                  <a:cubicBezTo>
                    <a:pt x="239631" y="397183"/>
                    <a:pt x="157606" y="397278"/>
                    <a:pt x="75677" y="395659"/>
                  </a:cubicBezTo>
                  <a:cubicBezTo>
                    <a:pt x="29431" y="394611"/>
                    <a:pt x="1645" y="364512"/>
                    <a:pt x="1074" y="317268"/>
                  </a:cubicBezTo>
                  <a:cubicBezTo>
                    <a:pt x="-68" y="237639"/>
                    <a:pt x="-258" y="157915"/>
                    <a:pt x="1074" y="78286"/>
                  </a:cubicBezTo>
                  <a:cubicBezTo>
                    <a:pt x="1835" y="30661"/>
                    <a:pt x="32571" y="2086"/>
                    <a:pt x="80434" y="466"/>
                  </a:cubicBezTo>
                  <a:cubicBezTo>
                    <a:pt x="81576" y="466"/>
                    <a:pt x="82813" y="466"/>
                    <a:pt x="83955" y="466"/>
                  </a:cubicBezTo>
                  <a:close/>
                  <a:moveTo>
                    <a:pt x="287685" y="287074"/>
                  </a:moveTo>
                  <a:lnTo>
                    <a:pt x="287685" y="109432"/>
                  </a:lnTo>
                  <a:lnTo>
                    <a:pt x="110504" y="109432"/>
                  </a:lnTo>
                  <a:lnTo>
                    <a:pt x="110504" y="287074"/>
                  </a:lnTo>
                  <a:close/>
                </a:path>
              </a:pathLst>
            </a:custGeom>
            <a:grpFill/>
            <a:ln w="9497" cap="flat">
              <a:noFill/>
              <a:prstDash val="solid"/>
              <a:miter/>
            </a:ln>
          </p:spPr>
          <p:txBody>
            <a:bodyPr rtlCol="0" anchor="ctr"/>
            <a:lstStyle/>
            <a:p>
              <a:endParaRPr lang="en-RO"/>
            </a:p>
          </p:txBody>
        </p:sp>
        <p:sp>
          <p:nvSpPr>
            <p:cNvPr id="20" name="Freeform 19">
              <a:extLst>
                <a:ext uri="{FF2B5EF4-FFF2-40B4-BE49-F238E27FC236}">
                  <a16:creationId xmlns:a16="http://schemas.microsoft.com/office/drawing/2014/main" id="{625DD547-B86B-1743-96A9-82034378D0D9}"/>
                </a:ext>
              </a:extLst>
            </p:cNvPr>
            <p:cNvSpPr/>
            <p:nvPr/>
          </p:nvSpPr>
          <p:spPr>
            <a:xfrm>
              <a:off x="3915753" y="2784951"/>
              <a:ext cx="398837" cy="395922"/>
            </a:xfrm>
            <a:custGeom>
              <a:avLst/>
              <a:gdLst>
                <a:gd name="connsiteX0" fmla="*/ 200498 w 398837"/>
                <a:gd name="connsiteY0" fmla="*/ 414 h 395922"/>
                <a:gd name="connsiteX1" fmla="*/ 318111 w 398837"/>
                <a:gd name="connsiteY1" fmla="*/ 414 h 395922"/>
                <a:gd name="connsiteX2" fmla="*/ 397376 w 398837"/>
                <a:gd name="connsiteY2" fmla="*/ 73947 h 395922"/>
                <a:gd name="connsiteX3" fmla="*/ 397376 w 398837"/>
                <a:gd name="connsiteY3" fmla="*/ 319977 h 395922"/>
                <a:gd name="connsiteX4" fmla="*/ 319634 w 398837"/>
                <a:gd name="connsiteY4" fmla="*/ 395225 h 395922"/>
                <a:gd name="connsiteX5" fmla="*/ 77270 w 398837"/>
                <a:gd name="connsiteY5" fmla="*/ 395225 h 395922"/>
                <a:gd name="connsiteX6" fmla="*/ 1145 w 398837"/>
                <a:gd name="connsiteY6" fmla="*/ 318358 h 395922"/>
                <a:gd name="connsiteX7" fmla="*/ 1145 w 398837"/>
                <a:gd name="connsiteY7" fmla="*/ 75756 h 395922"/>
                <a:gd name="connsiteX8" fmla="*/ 78888 w 398837"/>
                <a:gd name="connsiteY8" fmla="*/ 604 h 395922"/>
                <a:gd name="connsiteX9" fmla="*/ 200498 w 398837"/>
                <a:gd name="connsiteY9" fmla="*/ 414 h 395922"/>
                <a:gd name="connsiteX10" fmla="*/ 289754 w 398837"/>
                <a:gd name="connsiteY10" fmla="*/ 110427 h 395922"/>
                <a:gd name="connsiteX11" fmla="*/ 110575 w 398837"/>
                <a:gd name="connsiteY11" fmla="*/ 110427 h 395922"/>
                <a:gd name="connsiteX12" fmla="*/ 110575 w 398837"/>
                <a:gd name="connsiteY12" fmla="*/ 285687 h 395922"/>
                <a:gd name="connsiteX13" fmla="*/ 289754 w 398837"/>
                <a:gd name="connsiteY13" fmla="*/ 285687 h 395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98837" h="395922">
                  <a:moveTo>
                    <a:pt x="200498" y="414"/>
                  </a:moveTo>
                  <a:cubicBezTo>
                    <a:pt x="239702" y="414"/>
                    <a:pt x="278907" y="-158"/>
                    <a:pt x="318111" y="414"/>
                  </a:cubicBezTo>
                  <a:cubicBezTo>
                    <a:pt x="365118" y="1176"/>
                    <a:pt x="396139" y="27560"/>
                    <a:pt x="397376" y="73947"/>
                  </a:cubicBezTo>
                  <a:cubicBezTo>
                    <a:pt x="399565" y="155862"/>
                    <a:pt x="399470" y="238062"/>
                    <a:pt x="397376" y="319977"/>
                  </a:cubicBezTo>
                  <a:cubicBezTo>
                    <a:pt x="396234" y="366936"/>
                    <a:pt x="366450" y="394653"/>
                    <a:pt x="319634" y="395225"/>
                  </a:cubicBezTo>
                  <a:cubicBezTo>
                    <a:pt x="238814" y="396368"/>
                    <a:pt x="158026" y="396368"/>
                    <a:pt x="77270" y="395225"/>
                  </a:cubicBezTo>
                  <a:cubicBezTo>
                    <a:pt x="31215" y="394558"/>
                    <a:pt x="2002" y="365031"/>
                    <a:pt x="1145" y="318358"/>
                  </a:cubicBezTo>
                  <a:cubicBezTo>
                    <a:pt x="-92" y="237491"/>
                    <a:pt x="-282" y="156433"/>
                    <a:pt x="1145" y="75756"/>
                  </a:cubicBezTo>
                  <a:cubicBezTo>
                    <a:pt x="2763" y="29846"/>
                    <a:pt x="33023" y="1271"/>
                    <a:pt x="78888" y="604"/>
                  </a:cubicBezTo>
                  <a:cubicBezTo>
                    <a:pt x="119710" y="-253"/>
                    <a:pt x="160056" y="414"/>
                    <a:pt x="200498" y="414"/>
                  </a:cubicBezTo>
                  <a:close/>
                  <a:moveTo>
                    <a:pt x="289754" y="110427"/>
                  </a:moveTo>
                  <a:lnTo>
                    <a:pt x="110575" y="110427"/>
                  </a:lnTo>
                  <a:lnTo>
                    <a:pt x="110575" y="285687"/>
                  </a:lnTo>
                  <a:lnTo>
                    <a:pt x="289754" y="285687"/>
                  </a:lnTo>
                  <a:close/>
                </a:path>
              </a:pathLst>
            </a:custGeom>
            <a:grpFill/>
            <a:ln w="9497" cap="flat">
              <a:noFill/>
              <a:prstDash val="solid"/>
              <a:miter/>
            </a:ln>
          </p:spPr>
          <p:txBody>
            <a:bodyPr rtlCol="0" anchor="ctr"/>
            <a:lstStyle/>
            <a:p>
              <a:endParaRPr lang="en-RO"/>
            </a:p>
          </p:txBody>
        </p:sp>
        <p:sp>
          <p:nvSpPr>
            <p:cNvPr id="21" name="Freeform 20">
              <a:extLst>
                <a:ext uri="{FF2B5EF4-FFF2-40B4-BE49-F238E27FC236}">
                  <a16:creationId xmlns:a16="http://schemas.microsoft.com/office/drawing/2014/main" id="{9835A72C-9DA0-7342-A085-5B35128C3E83}"/>
                </a:ext>
              </a:extLst>
            </p:cNvPr>
            <p:cNvSpPr/>
            <p:nvPr/>
          </p:nvSpPr>
          <p:spPr>
            <a:xfrm>
              <a:off x="3916182" y="3935158"/>
              <a:ext cx="398372" cy="395964"/>
            </a:xfrm>
            <a:custGeom>
              <a:avLst/>
              <a:gdLst>
                <a:gd name="connsiteX0" fmla="*/ 199783 w 398372"/>
                <a:gd name="connsiteY0" fmla="*/ 395828 h 395964"/>
                <a:gd name="connsiteX1" fmla="*/ 82170 w 398372"/>
                <a:gd name="connsiteY1" fmla="*/ 395828 h 395964"/>
                <a:gd name="connsiteX2" fmla="*/ 811 w 398372"/>
                <a:gd name="connsiteY2" fmla="*/ 312961 h 395964"/>
                <a:gd name="connsiteX3" fmla="*/ 811 w 398372"/>
                <a:gd name="connsiteY3" fmla="*/ 81122 h 395964"/>
                <a:gd name="connsiteX4" fmla="*/ 80742 w 398372"/>
                <a:gd name="connsiteY4" fmla="*/ 731 h 395964"/>
                <a:gd name="connsiteX5" fmla="*/ 315969 w 398372"/>
                <a:gd name="connsiteY5" fmla="*/ 731 h 395964"/>
                <a:gd name="connsiteX6" fmla="*/ 397042 w 398372"/>
                <a:gd name="connsiteY6" fmla="*/ 76264 h 395964"/>
                <a:gd name="connsiteX7" fmla="*/ 397042 w 398372"/>
                <a:gd name="connsiteY7" fmla="*/ 318771 h 395964"/>
                <a:gd name="connsiteX8" fmla="*/ 317206 w 398372"/>
                <a:gd name="connsiteY8" fmla="*/ 395733 h 395964"/>
                <a:gd name="connsiteX9" fmla="*/ 199783 w 398372"/>
                <a:gd name="connsiteY9" fmla="*/ 395828 h 395964"/>
                <a:gd name="connsiteX10" fmla="*/ 288659 w 398372"/>
                <a:gd name="connsiteY10" fmla="*/ 110554 h 395964"/>
                <a:gd name="connsiteX11" fmla="*/ 110336 w 398372"/>
                <a:gd name="connsiteY11" fmla="*/ 110554 h 395964"/>
                <a:gd name="connsiteX12" fmla="*/ 110336 w 398372"/>
                <a:gd name="connsiteY12" fmla="*/ 286862 h 395964"/>
                <a:gd name="connsiteX13" fmla="*/ 288659 w 398372"/>
                <a:gd name="connsiteY13" fmla="*/ 286862 h 395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98372" h="395964">
                  <a:moveTo>
                    <a:pt x="199783" y="395828"/>
                  </a:moveTo>
                  <a:cubicBezTo>
                    <a:pt x="160578" y="395828"/>
                    <a:pt x="121374" y="396495"/>
                    <a:pt x="82170" y="395828"/>
                  </a:cubicBezTo>
                  <a:cubicBezTo>
                    <a:pt x="29548" y="394590"/>
                    <a:pt x="1382" y="366205"/>
                    <a:pt x="811" y="312961"/>
                  </a:cubicBezTo>
                  <a:cubicBezTo>
                    <a:pt x="-77" y="235681"/>
                    <a:pt x="-77" y="158402"/>
                    <a:pt x="811" y="81122"/>
                  </a:cubicBezTo>
                  <a:cubicBezTo>
                    <a:pt x="1382" y="30449"/>
                    <a:pt x="30785" y="1207"/>
                    <a:pt x="80742" y="731"/>
                  </a:cubicBezTo>
                  <a:cubicBezTo>
                    <a:pt x="159151" y="-31"/>
                    <a:pt x="237560" y="-31"/>
                    <a:pt x="315969" y="731"/>
                  </a:cubicBezTo>
                  <a:cubicBezTo>
                    <a:pt x="365165" y="731"/>
                    <a:pt x="395805" y="27972"/>
                    <a:pt x="397042" y="76264"/>
                  </a:cubicBezTo>
                  <a:cubicBezTo>
                    <a:pt x="399008" y="157036"/>
                    <a:pt x="399008" y="237872"/>
                    <a:pt x="397042" y="318771"/>
                  </a:cubicBezTo>
                  <a:cubicBezTo>
                    <a:pt x="395995" y="367539"/>
                    <a:pt x="366211" y="394971"/>
                    <a:pt x="317206" y="395733"/>
                  </a:cubicBezTo>
                  <a:cubicBezTo>
                    <a:pt x="278287" y="396495"/>
                    <a:pt x="238987" y="395733"/>
                    <a:pt x="199783" y="395828"/>
                  </a:cubicBezTo>
                  <a:close/>
                  <a:moveTo>
                    <a:pt x="288659" y="110554"/>
                  </a:moveTo>
                  <a:lnTo>
                    <a:pt x="110336" y="110554"/>
                  </a:lnTo>
                  <a:lnTo>
                    <a:pt x="110336" y="286862"/>
                  </a:lnTo>
                  <a:lnTo>
                    <a:pt x="288659" y="286862"/>
                  </a:lnTo>
                  <a:close/>
                </a:path>
              </a:pathLst>
            </a:custGeom>
            <a:grpFill/>
            <a:ln w="9497" cap="flat">
              <a:noFill/>
              <a:prstDash val="solid"/>
              <a:miter/>
            </a:ln>
          </p:spPr>
          <p:txBody>
            <a:bodyPr rtlCol="0" anchor="ctr"/>
            <a:lstStyle/>
            <a:p>
              <a:endParaRPr lang="en-RO"/>
            </a:p>
          </p:txBody>
        </p:sp>
        <p:sp>
          <p:nvSpPr>
            <p:cNvPr id="23" name="Freeform 22">
              <a:extLst>
                <a:ext uri="{FF2B5EF4-FFF2-40B4-BE49-F238E27FC236}">
                  <a16:creationId xmlns:a16="http://schemas.microsoft.com/office/drawing/2014/main" id="{8BC8DA34-BF82-BE40-9F14-96502E2C7741}"/>
                </a:ext>
              </a:extLst>
            </p:cNvPr>
            <p:cNvSpPr/>
            <p:nvPr/>
          </p:nvSpPr>
          <p:spPr>
            <a:xfrm>
              <a:off x="4446288" y="3364399"/>
              <a:ext cx="668591" cy="107463"/>
            </a:xfrm>
            <a:custGeom>
              <a:avLst/>
              <a:gdLst>
                <a:gd name="connsiteX0" fmla="*/ 336437 w 668591"/>
                <a:gd name="connsiteY0" fmla="*/ 181 h 107463"/>
                <a:gd name="connsiteX1" fmla="*/ 603826 w 668591"/>
                <a:gd name="connsiteY1" fmla="*/ 181 h 107463"/>
                <a:gd name="connsiteX2" fmla="*/ 668723 w 668591"/>
                <a:gd name="connsiteY2" fmla="*/ 54283 h 107463"/>
                <a:gd name="connsiteX3" fmla="*/ 605539 w 668591"/>
                <a:gd name="connsiteY3" fmla="*/ 107623 h 107463"/>
                <a:gd name="connsiteX4" fmla="*/ 63719 w 668591"/>
                <a:gd name="connsiteY4" fmla="*/ 107623 h 107463"/>
                <a:gd name="connsiteX5" fmla="*/ 154 w 668591"/>
                <a:gd name="connsiteY5" fmla="*/ 54759 h 107463"/>
                <a:gd name="connsiteX6" fmla="*/ 65527 w 668591"/>
                <a:gd name="connsiteY6" fmla="*/ 752 h 107463"/>
                <a:gd name="connsiteX7" fmla="*/ 336437 w 668591"/>
                <a:gd name="connsiteY7" fmla="*/ 181 h 107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8591" h="107463">
                  <a:moveTo>
                    <a:pt x="336437" y="181"/>
                  </a:moveTo>
                  <a:cubicBezTo>
                    <a:pt x="425598" y="181"/>
                    <a:pt x="514665" y="181"/>
                    <a:pt x="603826" y="181"/>
                  </a:cubicBezTo>
                  <a:cubicBezTo>
                    <a:pt x="644839" y="181"/>
                    <a:pt x="669389" y="21231"/>
                    <a:pt x="668723" y="54283"/>
                  </a:cubicBezTo>
                  <a:cubicBezTo>
                    <a:pt x="668057" y="87334"/>
                    <a:pt x="644458" y="107623"/>
                    <a:pt x="605539" y="107623"/>
                  </a:cubicBezTo>
                  <a:cubicBezTo>
                    <a:pt x="424932" y="107623"/>
                    <a:pt x="244326" y="107623"/>
                    <a:pt x="63719" y="107623"/>
                  </a:cubicBezTo>
                  <a:cubicBezTo>
                    <a:pt x="25181" y="107623"/>
                    <a:pt x="725" y="86287"/>
                    <a:pt x="154" y="54759"/>
                  </a:cubicBezTo>
                  <a:cubicBezTo>
                    <a:pt x="-416" y="23231"/>
                    <a:pt x="24324" y="943"/>
                    <a:pt x="65527" y="752"/>
                  </a:cubicBezTo>
                  <a:cubicBezTo>
                    <a:pt x="155830" y="-10"/>
                    <a:pt x="246134" y="181"/>
                    <a:pt x="336437" y="181"/>
                  </a:cubicBezTo>
                  <a:close/>
                </a:path>
              </a:pathLst>
            </a:custGeom>
            <a:grpFill/>
            <a:ln w="9497" cap="flat">
              <a:noFill/>
              <a:prstDash val="solid"/>
              <a:miter/>
            </a:ln>
          </p:spPr>
          <p:txBody>
            <a:bodyPr rtlCol="0" anchor="ctr"/>
            <a:lstStyle/>
            <a:p>
              <a:endParaRPr lang="en-RO"/>
            </a:p>
          </p:txBody>
        </p:sp>
        <p:sp>
          <p:nvSpPr>
            <p:cNvPr id="24" name="Freeform 23">
              <a:extLst>
                <a:ext uri="{FF2B5EF4-FFF2-40B4-BE49-F238E27FC236}">
                  <a16:creationId xmlns:a16="http://schemas.microsoft.com/office/drawing/2014/main" id="{25210F0C-9AE2-AB46-B4F8-0E31300D9042}"/>
                </a:ext>
              </a:extLst>
            </p:cNvPr>
            <p:cNvSpPr/>
            <p:nvPr/>
          </p:nvSpPr>
          <p:spPr>
            <a:xfrm>
              <a:off x="4446865" y="2785083"/>
              <a:ext cx="668015" cy="107325"/>
            </a:xfrm>
            <a:custGeom>
              <a:avLst/>
              <a:gdLst>
                <a:gd name="connsiteX0" fmla="*/ 333672 w 668015"/>
                <a:gd name="connsiteY0" fmla="*/ 281 h 107325"/>
                <a:gd name="connsiteX1" fmla="*/ 604582 w 668015"/>
                <a:gd name="connsiteY1" fmla="*/ 281 h 107325"/>
                <a:gd name="connsiteX2" fmla="*/ 668147 w 668015"/>
                <a:gd name="connsiteY2" fmla="*/ 51907 h 107325"/>
                <a:gd name="connsiteX3" fmla="*/ 604011 w 668015"/>
                <a:gd name="connsiteY3" fmla="*/ 107152 h 107325"/>
                <a:gd name="connsiteX4" fmla="*/ 65807 w 668015"/>
                <a:gd name="connsiteY4" fmla="*/ 107152 h 107325"/>
                <a:gd name="connsiteX5" fmla="*/ 149 w 668015"/>
                <a:gd name="connsiteY5" fmla="*/ 52574 h 107325"/>
                <a:gd name="connsiteX6" fmla="*/ 66758 w 668015"/>
                <a:gd name="connsiteY6" fmla="*/ 186 h 107325"/>
                <a:gd name="connsiteX7" fmla="*/ 333672 w 668015"/>
                <a:gd name="connsiteY7" fmla="*/ 281 h 107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8015" h="107325">
                  <a:moveTo>
                    <a:pt x="333672" y="281"/>
                  </a:moveTo>
                  <a:cubicBezTo>
                    <a:pt x="423975" y="281"/>
                    <a:pt x="514469" y="281"/>
                    <a:pt x="604582" y="281"/>
                  </a:cubicBezTo>
                  <a:cubicBezTo>
                    <a:pt x="644453" y="281"/>
                    <a:pt x="667480" y="19331"/>
                    <a:pt x="668147" y="51907"/>
                  </a:cubicBezTo>
                  <a:cubicBezTo>
                    <a:pt x="668813" y="84482"/>
                    <a:pt x="644833" y="107057"/>
                    <a:pt x="604011" y="107152"/>
                  </a:cubicBezTo>
                  <a:cubicBezTo>
                    <a:pt x="424610" y="107596"/>
                    <a:pt x="245208" y="107596"/>
                    <a:pt x="65807" y="107152"/>
                  </a:cubicBezTo>
                  <a:cubicBezTo>
                    <a:pt x="25080" y="107152"/>
                    <a:pt x="-232" y="85054"/>
                    <a:pt x="149" y="52574"/>
                  </a:cubicBezTo>
                  <a:cubicBezTo>
                    <a:pt x="530" y="20093"/>
                    <a:pt x="24795" y="377"/>
                    <a:pt x="66758" y="186"/>
                  </a:cubicBezTo>
                  <a:cubicBezTo>
                    <a:pt x="155539" y="91"/>
                    <a:pt x="244606" y="281"/>
                    <a:pt x="333672" y="281"/>
                  </a:cubicBezTo>
                  <a:close/>
                </a:path>
              </a:pathLst>
            </a:custGeom>
            <a:grpFill/>
            <a:ln w="9497" cap="flat">
              <a:noFill/>
              <a:prstDash val="solid"/>
              <a:miter/>
            </a:ln>
          </p:spPr>
          <p:txBody>
            <a:bodyPr rtlCol="0" anchor="ctr"/>
            <a:lstStyle/>
            <a:p>
              <a:endParaRPr lang="en-RO"/>
            </a:p>
          </p:txBody>
        </p:sp>
        <p:sp>
          <p:nvSpPr>
            <p:cNvPr id="25" name="Freeform 24">
              <a:extLst>
                <a:ext uri="{FF2B5EF4-FFF2-40B4-BE49-F238E27FC236}">
                  <a16:creationId xmlns:a16="http://schemas.microsoft.com/office/drawing/2014/main" id="{BF4DCE67-1744-4442-8FE6-8ED3DF19EB3B}"/>
                </a:ext>
              </a:extLst>
            </p:cNvPr>
            <p:cNvSpPr/>
            <p:nvPr/>
          </p:nvSpPr>
          <p:spPr>
            <a:xfrm>
              <a:off x="4446295" y="4206684"/>
              <a:ext cx="668528" cy="107283"/>
            </a:xfrm>
            <a:custGeom>
              <a:avLst/>
              <a:gdLst>
                <a:gd name="connsiteX0" fmla="*/ 337001 w 668528"/>
                <a:gd name="connsiteY0" fmla="*/ 287 h 107283"/>
                <a:gd name="connsiteX1" fmla="*/ 604295 w 668528"/>
                <a:gd name="connsiteY1" fmla="*/ 287 h 107283"/>
                <a:gd name="connsiteX2" fmla="*/ 668621 w 668528"/>
                <a:gd name="connsiteY2" fmla="*/ 51055 h 107283"/>
                <a:gd name="connsiteX3" fmla="*/ 604961 w 668528"/>
                <a:gd name="connsiteY3" fmla="*/ 107062 h 107283"/>
                <a:gd name="connsiteX4" fmla="*/ 63236 w 668528"/>
                <a:gd name="connsiteY4" fmla="*/ 107062 h 107283"/>
                <a:gd name="connsiteX5" fmla="*/ 147 w 668528"/>
                <a:gd name="connsiteY5" fmla="*/ 53531 h 107283"/>
                <a:gd name="connsiteX6" fmla="*/ 62475 w 668528"/>
                <a:gd name="connsiteY6" fmla="*/ 287 h 107283"/>
                <a:gd name="connsiteX7" fmla="*/ 337001 w 668528"/>
                <a:gd name="connsiteY7" fmla="*/ 287 h 107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8528" h="107283">
                  <a:moveTo>
                    <a:pt x="337001" y="287"/>
                  </a:moveTo>
                  <a:cubicBezTo>
                    <a:pt x="426067" y="287"/>
                    <a:pt x="515133" y="287"/>
                    <a:pt x="604295" y="287"/>
                  </a:cubicBezTo>
                  <a:cubicBezTo>
                    <a:pt x="644356" y="287"/>
                    <a:pt x="667479" y="19337"/>
                    <a:pt x="668621" y="51055"/>
                  </a:cubicBezTo>
                  <a:cubicBezTo>
                    <a:pt x="669953" y="84583"/>
                    <a:pt x="645878" y="106967"/>
                    <a:pt x="604961" y="107062"/>
                  </a:cubicBezTo>
                  <a:cubicBezTo>
                    <a:pt x="424418" y="107570"/>
                    <a:pt x="243843" y="107570"/>
                    <a:pt x="63236" y="107062"/>
                  </a:cubicBezTo>
                  <a:cubicBezTo>
                    <a:pt x="25173" y="107062"/>
                    <a:pt x="433" y="84869"/>
                    <a:pt x="147" y="53531"/>
                  </a:cubicBezTo>
                  <a:cubicBezTo>
                    <a:pt x="-138" y="22194"/>
                    <a:pt x="23936" y="477"/>
                    <a:pt x="62475" y="287"/>
                  </a:cubicBezTo>
                  <a:cubicBezTo>
                    <a:pt x="154015" y="1"/>
                    <a:pt x="245460" y="287"/>
                    <a:pt x="337001" y="287"/>
                  </a:cubicBezTo>
                  <a:close/>
                </a:path>
              </a:pathLst>
            </a:custGeom>
            <a:grpFill/>
            <a:ln w="9497" cap="flat">
              <a:noFill/>
              <a:prstDash val="solid"/>
              <a:miter/>
            </a:ln>
          </p:spPr>
          <p:txBody>
            <a:bodyPr rtlCol="0" anchor="ctr"/>
            <a:lstStyle/>
            <a:p>
              <a:endParaRPr lang="en-RO"/>
            </a:p>
          </p:txBody>
        </p:sp>
      </p:grpSp>
      <p:sp>
        <p:nvSpPr>
          <p:cNvPr id="26" name="TextBox 25">
            <a:extLst>
              <a:ext uri="{FF2B5EF4-FFF2-40B4-BE49-F238E27FC236}">
                <a16:creationId xmlns:a16="http://schemas.microsoft.com/office/drawing/2014/main" id="{119DA8F3-4969-E04C-BDA9-029C36AEBEE2}"/>
              </a:ext>
            </a:extLst>
          </p:cNvPr>
          <p:cNvSpPr txBox="1"/>
          <p:nvPr/>
        </p:nvSpPr>
        <p:spPr>
          <a:xfrm>
            <a:off x="431799" y="1857009"/>
            <a:ext cx="4445001" cy="4524742"/>
          </a:xfrm>
          <a:prstGeom prst="rect">
            <a:avLst/>
          </a:prstGeom>
          <a:noFill/>
        </p:spPr>
        <p:txBody>
          <a:bodyPr wrap="square" lIns="0" tIns="0" rIns="0" bIns="0" rtlCol="0" anchor="ctr" anchorCtr="0">
            <a:noAutofit/>
          </a:bodyPr>
          <a:lstStyle/>
          <a:p>
            <a:pPr marL="285750" indent="-285750">
              <a:spcAft>
                <a:spcPts val="800"/>
              </a:spcAft>
              <a:buFont typeface="Arial" panose="020B0604020202020204" pitchFamily="34" charset="0"/>
              <a:buChar char="•"/>
            </a:pPr>
            <a:r>
              <a:rPr lang="en-GB" sz="1600" dirty="0" err="1">
                <a:solidFill>
                  <a:schemeClr val="tx1"/>
                </a:solidFill>
              </a:rPr>
              <a:t>Remember that the objective is to include the greatest number of cases using a simple definition </a:t>
            </a:r>
          </a:p>
          <a:p>
            <a:pPr marL="285750" indent="-285750">
              <a:spcAft>
                <a:spcPts val="800"/>
              </a:spcAft>
              <a:buFont typeface="Arial" panose="020B0604020202020204" pitchFamily="34" charset="0"/>
              <a:buChar char="•"/>
            </a:pPr>
            <a:r>
              <a:rPr lang="en-GB" sz="1600" dirty="0" err="1">
                <a:solidFill>
                  <a:schemeClr val="tx1"/>
                </a:solidFill>
              </a:rPr>
              <a:t>Only include symptoms with a very high frequency (80-100%) as mandatory symptoms</a:t>
            </a:r>
          </a:p>
          <a:p>
            <a:pPr marL="285750" indent="-285750">
              <a:spcAft>
                <a:spcPts val="800"/>
              </a:spcAft>
              <a:buFont typeface="Arial" panose="020B0604020202020204" pitchFamily="34" charset="0"/>
              <a:buChar char="•"/>
            </a:pPr>
            <a:r>
              <a:rPr lang="en-GB" sz="1600" dirty="0" err="1">
                <a:solidFill>
                  <a:schemeClr val="tx1"/>
                </a:solidFill>
              </a:rPr>
              <a:t>Include two or more criteria with intermediate frequency (30-80%) as optional symptoms</a:t>
            </a:r>
          </a:p>
        </p:txBody>
      </p:sp>
    </p:spTree>
    <p:extLst>
      <p:ext uri="{BB962C8B-B14F-4D97-AF65-F5344CB8AC3E}">
        <p14:creationId xmlns:p14="http://schemas.microsoft.com/office/powerpoint/2010/main" val="34472279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ounded Rectangle 17">
            <a:extLst>
              <a:ext uri="{FF2B5EF4-FFF2-40B4-BE49-F238E27FC236}">
                <a16:creationId xmlns:a16="http://schemas.microsoft.com/office/drawing/2014/main" id="{233F0616-6DD0-F044-BF78-054016D5E026}"/>
              </a:ext>
            </a:extLst>
          </p:cNvPr>
          <p:cNvSpPr/>
          <p:nvPr/>
        </p:nvSpPr>
        <p:spPr>
          <a:xfrm>
            <a:off x="431800" y="2500880"/>
            <a:ext cx="1980000" cy="3880870"/>
          </a:xfrm>
          <a:prstGeom prst="roundRect">
            <a:avLst>
              <a:gd name="adj" fmla="val 7020"/>
            </a:avLst>
          </a:prstGeom>
          <a:solidFill>
            <a:srgbClr val="3D6C9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1" name="Rounded Rectangle 20">
            <a:extLst>
              <a:ext uri="{FF2B5EF4-FFF2-40B4-BE49-F238E27FC236}">
                <a16:creationId xmlns:a16="http://schemas.microsoft.com/office/drawing/2014/main" id="{F985A8B6-4E72-E04A-B5E7-061FA15CEC49}"/>
              </a:ext>
            </a:extLst>
          </p:cNvPr>
          <p:cNvSpPr/>
          <p:nvPr/>
        </p:nvSpPr>
        <p:spPr>
          <a:xfrm>
            <a:off x="2517719" y="2500880"/>
            <a:ext cx="1980000" cy="3880870"/>
          </a:xfrm>
          <a:prstGeom prst="roundRect">
            <a:avLst>
              <a:gd name="adj" fmla="val 7020"/>
            </a:avLst>
          </a:prstGeom>
          <a:solidFill>
            <a:srgbClr val="3D6C9D">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3" name="Rounded Rectangle 22">
            <a:extLst>
              <a:ext uri="{FF2B5EF4-FFF2-40B4-BE49-F238E27FC236}">
                <a16:creationId xmlns:a16="http://schemas.microsoft.com/office/drawing/2014/main" id="{59AD4C20-CB93-3843-9F5D-41D700EA3251}"/>
              </a:ext>
            </a:extLst>
          </p:cNvPr>
          <p:cNvSpPr/>
          <p:nvPr/>
        </p:nvSpPr>
        <p:spPr>
          <a:xfrm>
            <a:off x="4603638" y="2500880"/>
            <a:ext cx="1980000" cy="3880870"/>
          </a:xfrm>
          <a:prstGeom prst="roundRect">
            <a:avLst>
              <a:gd name="adj" fmla="val 7020"/>
            </a:avLst>
          </a:prstGeom>
          <a:solidFill>
            <a:srgbClr val="3D6C9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4" name="Rounded Rectangle 23">
            <a:extLst>
              <a:ext uri="{FF2B5EF4-FFF2-40B4-BE49-F238E27FC236}">
                <a16:creationId xmlns:a16="http://schemas.microsoft.com/office/drawing/2014/main" id="{E0153F5A-63C6-3649-8024-C59A196A84B9}"/>
              </a:ext>
            </a:extLst>
          </p:cNvPr>
          <p:cNvSpPr/>
          <p:nvPr/>
        </p:nvSpPr>
        <p:spPr>
          <a:xfrm>
            <a:off x="6689558" y="2500880"/>
            <a:ext cx="1980000" cy="3880870"/>
          </a:xfrm>
          <a:prstGeom prst="roundRect">
            <a:avLst>
              <a:gd name="adj" fmla="val 7020"/>
            </a:avLst>
          </a:prstGeom>
          <a:solidFill>
            <a:srgbClr val="3D6C9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6" name="Google Shape;140;p4">
            <a:extLst>
              <a:ext uri="{FF2B5EF4-FFF2-40B4-BE49-F238E27FC236}">
                <a16:creationId xmlns:a16="http://schemas.microsoft.com/office/drawing/2014/main" id="{E040ECDD-4C48-4544-86E1-06C312B4050B}"/>
              </a:ext>
            </a:extLst>
          </p:cNvPr>
          <p:cNvSpPr>
            <a:spLocks noChangeAspect="1"/>
          </p:cNvSpPr>
          <p:nvPr/>
        </p:nvSpPr>
        <p:spPr>
          <a:xfrm>
            <a:off x="989800" y="2068880"/>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40;p4">
            <a:extLst>
              <a:ext uri="{FF2B5EF4-FFF2-40B4-BE49-F238E27FC236}">
                <a16:creationId xmlns:a16="http://schemas.microsoft.com/office/drawing/2014/main" id="{B43965D4-D5D5-274B-8F41-EECFB1AD9981}"/>
              </a:ext>
            </a:extLst>
          </p:cNvPr>
          <p:cNvSpPr>
            <a:spLocks noChangeAspect="1"/>
          </p:cNvSpPr>
          <p:nvPr/>
        </p:nvSpPr>
        <p:spPr>
          <a:xfrm>
            <a:off x="3075719" y="2068880"/>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40;p4">
            <a:extLst>
              <a:ext uri="{FF2B5EF4-FFF2-40B4-BE49-F238E27FC236}">
                <a16:creationId xmlns:a16="http://schemas.microsoft.com/office/drawing/2014/main" id="{FBD7CD37-3659-A441-8E50-D0B2427FEF94}"/>
              </a:ext>
            </a:extLst>
          </p:cNvPr>
          <p:cNvSpPr>
            <a:spLocks noChangeAspect="1"/>
          </p:cNvSpPr>
          <p:nvPr/>
        </p:nvSpPr>
        <p:spPr>
          <a:xfrm>
            <a:off x="5161638" y="2068880"/>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40;p4">
            <a:extLst>
              <a:ext uri="{FF2B5EF4-FFF2-40B4-BE49-F238E27FC236}">
                <a16:creationId xmlns:a16="http://schemas.microsoft.com/office/drawing/2014/main" id="{AB19BD5F-9396-9340-954D-86D1FF3BF49B}"/>
              </a:ext>
            </a:extLst>
          </p:cNvPr>
          <p:cNvSpPr>
            <a:spLocks noChangeAspect="1"/>
          </p:cNvSpPr>
          <p:nvPr/>
        </p:nvSpPr>
        <p:spPr>
          <a:xfrm>
            <a:off x="7242654" y="2068880"/>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TextBox 29">
            <a:extLst>
              <a:ext uri="{FF2B5EF4-FFF2-40B4-BE49-F238E27FC236}">
                <a16:creationId xmlns:a16="http://schemas.microsoft.com/office/drawing/2014/main" id="{BB8956F7-E77D-B142-8A89-8E063F78E60F}"/>
              </a:ext>
            </a:extLst>
          </p:cNvPr>
          <p:cNvSpPr txBox="1"/>
          <p:nvPr/>
        </p:nvSpPr>
        <p:spPr>
          <a:xfrm>
            <a:off x="2759328" y="3182778"/>
            <a:ext cx="1507872" cy="1292662"/>
          </a:xfrm>
          <a:prstGeom prst="rect">
            <a:avLst/>
          </a:prstGeom>
          <a:noFill/>
        </p:spPr>
        <p:txBody>
          <a:bodyPr wrap="square" lIns="0" tIns="0" rIns="0" bIns="0" rtlCol="0">
            <a:spAutoFit/>
          </a:bodyPr>
          <a:lstStyle/>
          <a:p>
            <a:r>
              <a:rPr lang="en-GB" sz="1400" dirty="0" err="1">
                <a:solidFill>
                  <a:schemeClr val="tx1"/>
                </a:solidFill>
                <a:latin typeface="Arial" panose="020B0604020202020204" pitchFamily="34" charset="0"/>
                <a:cs typeface="Arial" panose="020B0604020202020204" pitchFamily="34" charset="0"/>
              </a:rPr>
              <a:t>With only mandatory symptoms</a:t>
            </a:r>
            <a:r>
              <a:rPr lang="en-GB" sz="1400" dirty="0">
                <a:solidFill>
                  <a:schemeClr val="tx1"/>
                </a:solidFill>
                <a:latin typeface="Arial" panose="020B0604020202020204" pitchFamily="34" charset="0"/>
                <a:cs typeface="Arial" panose="020B0604020202020204" pitchFamily="34" charset="0"/>
              </a:rPr>
              <a:t>:</a:t>
            </a:r>
          </a:p>
          <a:p>
            <a:endParaRPr lang="en-GB" sz="1400" dirty="0">
              <a:solidFill>
                <a:schemeClr val="tx1"/>
              </a:solidFill>
              <a:latin typeface="Arial" panose="020B0604020202020204" pitchFamily="34" charset="0"/>
              <a:cs typeface="Arial" panose="020B0604020202020204" pitchFamily="34" charset="0"/>
            </a:endParaRPr>
          </a:p>
          <a:p>
            <a:pPr marL="141288" indent="-141288"/>
            <a:r>
              <a:rPr lang="en-GB" sz="1400" dirty="0">
                <a:solidFill>
                  <a:schemeClr val="tx1"/>
                </a:solidFill>
                <a:latin typeface="Arial" panose="020B0604020202020204" pitchFamily="34" charset="0"/>
                <a:cs typeface="Arial" panose="020B0604020202020204" pitchFamily="34" charset="0"/>
              </a:rPr>
              <a:t>– “</a:t>
            </a:r>
            <a:r>
              <a:rPr lang="en-GB" sz="1400" dirty="0" err="1">
                <a:solidFill>
                  <a:schemeClr val="tx1"/>
                </a:solidFill>
                <a:latin typeface="Arial" panose="020B0604020202020204" pitchFamily="34" charset="0"/>
                <a:cs typeface="Arial" panose="020B0604020202020204" pitchFamily="34" charset="0"/>
              </a:rPr>
              <a:t>fever and malaise</a:t>
            </a:r>
            <a:r>
              <a:rPr lang="en-GB" sz="1400" dirty="0">
                <a:solidFill>
                  <a:schemeClr val="tx1"/>
                </a:solidFill>
                <a:latin typeface="Arial" panose="020B0604020202020204" pitchFamily="34" charset="0"/>
                <a:cs typeface="Arial" panose="020B0604020202020204" pitchFamily="34" charset="0"/>
              </a:rPr>
              <a:t>”</a:t>
            </a:r>
          </a:p>
        </p:txBody>
      </p:sp>
      <p:sp>
        <p:nvSpPr>
          <p:cNvPr id="31" name="TextBox 30">
            <a:extLst>
              <a:ext uri="{FF2B5EF4-FFF2-40B4-BE49-F238E27FC236}">
                <a16:creationId xmlns:a16="http://schemas.microsoft.com/office/drawing/2014/main" id="{17A6A077-987B-4E44-940F-5953CBD9D497}"/>
              </a:ext>
            </a:extLst>
          </p:cNvPr>
          <p:cNvSpPr txBox="1"/>
          <p:nvPr/>
        </p:nvSpPr>
        <p:spPr>
          <a:xfrm>
            <a:off x="668048" y="3182778"/>
            <a:ext cx="1536672" cy="1292662"/>
          </a:xfrm>
          <a:prstGeom prst="rect">
            <a:avLst/>
          </a:prstGeom>
          <a:noFill/>
        </p:spPr>
        <p:txBody>
          <a:bodyPr wrap="square" lIns="0" tIns="0" rIns="0" bIns="0" rtlCol="0">
            <a:spAutoFit/>
          </a:bodyPr>
          <a:lstStyle/>
          <a:p>
            <a:r>
              <a:rPr lang="en-GB" dirty="0">
                <a:solidFill>
                  <a:schemeClr val="tx1"/>
                </a:solidFill>
                <a:latin typeface="Arial" panose="020B0604020202020204" pitchFamily="34" charset="0"/>
                <a:cs typeface="Arial" panose="020B0604020202020204" pitchFamily="34" charset="0"/>
              </a:rPr>
              <a:t>With a single symptom, the most common case:</a:t>
            </a:r>
          </a:p>
          <a:p>
            <a:endParaRPr lang="en-GB" dirty="0">
              <a:solidFill>
                <a:schemeClr val="tx1"/>
              </a:solidFill>
              <a:latin typeface="Arial" panose="020B0604020202020204" pitchFamily="34" charset="0"/>
              <a:cs typeface="Arial" panose="020B0604020202020204" pitchFamily="34" charset="0"/>
            </a:endParaRPr>
          </a:p>
          <a:p>
            <a:r>
              <a:rPr lang="en-GB" dirty="0">
                <a:solidFill>
                  <a:schemeClr val="tx1"/>
                </a:solidFill>
                <a:latin typeface="Arial" panose="020B0604020202020204" pitchFamily="34" charset="0"/>
                <a:cs typeface="Arial" panose="020B0604020202020204" pitchFamily="34" charset="0"/>
              </a:rPr>
              <a:t>– “febrile”</a:t>
            </a:r>
          </a:p>
          <a:p>
            <a:r>
              <a:rPr lang="en-GB" dirty="0">
                <a:solidFill>
                  <a:schemeClr val="tx1"/>
                </a:solidFill>
                <a:latin typeface="Arial" panose="020B0604020202020204" pitchFamily="34" charset="0"/>
                <a:cs typeface="Arial" panose="020B0604020202020204" pitchFamily="34" charset="0"/>
              </a:rPr>
              <a:t>– “diarrhea”</a:t>
            </a:r>
          </a:p>
        </p:txBody>
      </p:sp>
      <p:sp>
        <p:nvSpPr>
          <p:cNvPr id="32" name="TextBox 31">
            <a:extLst>
              <a:ext uri="{FF2B5EF4-FFF2-40B4-BE49-F238E27FC236}">
                <a16:creationId xmlns:a16="http://schemas.microsoft.com/office/drawing/2014/main" id="{1307A59C-1BCD-C145-B463-670D2812B7CB}"/>
              </a:ext>
            </a:extLst>
          </p:cNvPr>
          <p:cNvSpPr txBox="1"/>
          <p:nvPr/>
        </p:nvSpPr>
        <p:spPr>
          <a:xfrm>
            <a:off x="4821006" y="3182778"/>
            <a:ext cx="1579794" cy="1292662"/>
          </a:xfrm>
          <a:prstGeom prst="rect">
            <a:avLst/>
          </a:prstGeom>
          <a:noFill/>
        </p:spPr>
        <p:txBody>
          <a:bodyPr wrap="square" lIns="0" tIns="0" rIns="0" bIns="0" rtlCol="0">
            <a:spAutoFit/>
          </a:bodyPr>
          <a:lstStyle/>
          <a:p>
            <a:r>
              <a:rPr lang="en-GB" sz="1400" dirty="0" err="1">
                <a:solidFill>
                  <a:schemeClr val="tx1"/>
                </a:solidFill>
                <a:latin typeface="Arial" panose="020B0604020202020204" pitchFamily="34" charset="0"/>
                <a:cs typeface="Arial" panose="020B0604020202020204" pitchFamily="34" charset="0"/>
              </a:rPr>
              <a:t>With just one optional symptom</a:t>
            </a:r>
            <a:r>
              <a:rPr lang="en-GB" sz="1400" dirty="0">
                <a:solidFill>
                  <a:schemeClr val="tx1"/>
                </a:solidFill>
                <a:latin typeface="Arial" panose="020B0604020202020204" pitchFamily="34" charset="0"/>
                <a:cs typeface="Arial" panose="020B0604020202020204" pitchFamily="34" charset="0"/>
              </a:rPr>
              <a:t>:</a:t>
            </a:r>
          </a:p>
          <a:p>
            <a:endParaRPr lang="en-GB" sz="1400" dirty="0">
              <a:solidFill>
                <a:schemeClr val="tx1"/>
              </a:solidFill>
              <a:latin typeface="Arial" panose="020B0604020202020204" pitchFamily="34" charset="0"/>
              <a:cs typeface="Arial" panose="020B0604020202020204" pitchFamily="34" charset="0"/>
            </a:endParaRPr>
          </a:p>
          <a:p>
            <a:pPr marL="182563" indent="-182563"/>
            <a:r>
              <a:rPr lang="en-GB" sz="1400" dirty="0">
                <a:solidFill>
                  <a:schemeClr val="tx1"/>
                </a:solidFill>
                <a:latin typeface="Arial" panose="020B0604020202020204" pitchFamily="34" charset="0"/>
                <a:cs typeface="Arial" panose="020B0604020202020204" pitchFamily="34" charset="0"/>
              </a:rPr>
              <a:t>– “</a:t>
            </a:r>
            <a:r>
              <a:rPr lang="en-GB" sz="1400" dirty="0" err="1">
                <a:solidFill>
                  <a:schemeClr val="tx1"/>
                </a:solidFill>
                <a:latin typeface="Arial" panose="020B0604020202020204" pitchFamily="34" charset="0"/>
                <a:cs typeface="Arial" panose="020B0604020202020204" pitchFamily="34" charset="0"/>
              </a:rPr>
              <a:t>myalgia or headache or retro-orbital pain</a:t>
            </a:r>
            <a:r>
              <a:rPr lang="en-GB" sz="1400" dirty="0">
                <a:solidFill>
                  <a:schemeClr val="tx1"/>
                </a:solidFill>
                <a:latin typeface="Arial" panose="020B0604020202020204" pitchFamily="34" charset="0"/>
                <a:cs typeface="Arial" panose="020B0604020202020204" pitchFamily="34" charset="0"/>
              </a:rPr>
              <a:t>”</a:t>
            </a:r>
          </a:p>
        </p:txBody>
      </p:sp>
      <p:sp>
        <p:nvSpPr>
          <p:cNvPr id="33" name="TextBox 32">
            <a:extLst>
              <a:ext uri="{FF2B5EF4-FFF2-40B4-BE49-F238E27FC236}">
                <a16:creationId xmlns:a16="http://schemas.microsoft.com/office/drawing/2014/main" id="{C5DB49F0-839D-2F43-877D-824AA8193AB3}"/>
              </a:ext>
            </a:extLst>
          </p:cNvPr>
          <p:cNvSpPr txBox="1"/>
          <p:nvPr/>
        </p:nvSpPr>
        <p:spPr>
          <a:xfrm>
            <a:off x="6897213" y="3182778"/>
            <a:ext cx="1691615" cy="3016210"/>
          </a:xfrm>
          <a:prstGeom prst="rect">
            <a:avLst/>
          </a:prstGeom>
          <a:noFill/>
        </p:spPr>
        <p:txBody>
          <a:bodyPr wrap="square" lIns="0" tIns="0" rIns="0" bIns="0" rtlCol="0">
            <a:spAutoFit/>
          </a:bodyPr>
          <a:lstStyle/>
          <a:p>
            <a:r>
              <a:rPr lang="en-GB" sz="1400" dirty="0">
                <a:solidFill>
                  <a:schemeClr val="tx1"/>
                </a:solidFill>
                <a:latin typeface="Arial" panose="020B0604020202020204" pitchFamily="34" charset="0"/>
                <a:cs typeface="Arial" panose="020B0604020202020204" pitchFamily="34" charset="0"/>
              </a:rPr>
              <a:t>With both mandatory and optional symptoms:</a:t>
            </a:r>
          </a:p>
          <a:p>
            <a:endParaRPr lang="en-GB" sz="1400" dirty="0">
              <a:solidFill>
                <a:schemeClr val="tx1"/>
              </a:solidFill>
              <a:latin typeface="Arial" panose="020B0604020202020204" pitchFamily="34" charset="0"/>
              <a:cs typeface="Arial" panose="020B0604020202020204" pitchFamily="34" charset="0"/>
            </a:endParaRPr>
          </a:p>
          <a:p>
            <a:pPr marL="141288" indent="-141288"/>
            <a:r>
              <a:rPr lang="en-GB" sz="1400" dirty="0">
                <a:solidFill>
                  <a:schemeClr val="tx1"/>
                </a:solidFill>
                <a:latin typeface="Arial" panose="020B0604020202020204" pitchFamily="34" charset="0"/>
                <a:cs typeface="Arial" panose="020B0604020202020204" pitchFamily="34" charset="0"/>
              </a:rPr>
              <a:t>– </a:t>
            </a:r>
            <a:r>
              <a:rPr lang="en-GB" sz="1400" dirty="0" err="1">
                <a:solidFill>
                  <a:schemeClr val="tx1"/>
                </a:solidFill>
                <a:latin typeface="Arial" panose="020B0604020202020204" pitchFamily="34" charset="0"/>
                <a:cs typeface="Arial" panose="020B0604020202020204" pitchFamily="34" charset="0"/>
              </a:rPr>
              <a:t>“Fever and diarrhea with at least one of the following symptoms: vomiting or nausea or dizziness” (though this definition has too many elements: 5)</a:t>
            </a:r>
            <a:endParaRPr lang="en-GB" sz="1400" dirty="0">
              <a:solidFill>
                <a:schemeClr val="tx1"/>
              </a:solidFill>
              <a:latin typeface="Arial" panose="020B0604020202020204" pitchFamily="34" charset="0"/>
              <a:cs typeface="Arial" panose="020B0604020202020204" pitchFamily="34" charset="0"/>
            </a:endParaRPr>
          </a:p>
        </p:txBody>
      </p:sp>
      <p:sp>
        <p:nvSpPr>
          <p:cNvPr id="34" name="Graphic 11">
            <a:extLst>
              <a:ext uri="{FF2B5EF4-FFF2-40B4-BE49-F238E27FC236}">
                <a16:creationId xmlns:a16="http://schemas.microsoft.com/office/drawing/2014/main" id="{DCF09A93-9207-164C-8F00-F4478EEAD408}"/>
              </a:ext>
            </a:extLst>
          </p:cNvPr>
          <p:cNvSpPr>
            <a:spLocks noChangeAspect="1"/>
          </p:cNvSpPr>
          <p:nvPr/>
        </p:nvSpPr>
        <p:spPr>
          <a:xfrm>
            <a:off x="1205800" y="2284880"/>
            <a:ext cx="432000" cy="432000"/>
          </a:xfrm>
          <a:custGeom>
            <a:avLst/>
            <a:gdLst>
              <a:gd name="connsiteX0" fmla="*/ 15386 w 152400"/>
              <a:gd name="connsiteY0" fmla="*/ 142875 h 152400"/>
              <a:gd name="connsiteX1" fmla="*/ 95250 w 152400"/>
              <a:gd name="connsiteY1" fmla="*/ 142875 h 152400"/>
              <a:gd name="connsiteX2" fmla="*/ 95250 w 152400"/>
              <a:gd name="connsiteY2" fmla="*/ 95250 h 152400"/>
              <a:gd name="connsiteX3" fmla="*/ 142875 w 152400"/>
              <a:gd name="connsiteY3" fmla="*/ 95250 h 152400"/>
              <a:gd name="connsiteX4" fmla="*/ 142875 w 152400"/>
              <a:gd name="connsiteY4" fmla="*/ 15386 h 152400"/>
              <a:gd name="connsiteX5" fmla="*/ 141226 w 152400"/>
              <a:gd name="connsiteY5" fmla="*/ 11174 h 152400"/>
              <a:gd name="connsiteX6" fmla="*/ 137014 w 152400"/>
              <a:gd name="connsiteY6" fmla="*/ 9525 h 152400"/>
              <a:gd name="connsiteX7" fmla="*/ 15386 w 152400"/>
              <a:gd name="connsiteY7" fmla="*/ 9525 h 152400"/>
              <a:gd name="connsiteX8" fmla="*/ 11174 w 152400"/>
              <a:gd name="connsiteY8" fmla="*/ 11174 h 152400"/>
              <a:gd name="connsiteX9" fmla="*/ 9525 w 152400"/>
              <a:gd name="connsiteY9" fmla="*/ 15386 h 152400"/>
              <a:gd name="connsiteX10" fmla="*/ 9525 w 152400"/>
              <a:gd name="connsiteY10" fmla="*/ 137014 h 152400"/>
              <a:gd name="connsiteX11" fmla="*/ 11174 w 152400"/>
              <a:gd name="connsiteY11" fmla="*/ 141226 h 152400"/>
              <a:gd name="connsiteX12" fmla="*/ 15386 w 152400"/>
              <a:gd name="connsiteY12" fmla="*/ 142875 h 152400"/>
              <a:gd name="connsiteX13" fmla="*/ 15386 w 152400"/>
              <a:gd name="connsiteY13" fmla="*/ 152400 h 152400"/>
              <a:gd name="connsiteX14" fmla="*/ 4497 w 152400"/>
              <a:gd name="connsiteY14" fmla="*/ 147903 h 152400"/>
              <a:gd name="connsiteX15" fmla="*/ 0 w 152400"/>
              <a:gd name="connsiteY15" fmla="*/ 137014 h 152400"/>
              <a:gd name="connsiteX16" fmla="*/ 0 w 152400"/>
              <a:gd name="connsiteY16" fmla="*/ 15386 h 152400"/>
              <a:gd name="connsiteX17" fmla="*/ 4497 w 152400"/>
              <a:gd name="connsiteY17" fmla="*/ 4497 h 152400"/>
              <a:gd name="connsiteX18" fmla="*/ 15386 w 152400"/>
              <a:gd name="connsiteY18" fmla="*/ 0 h 152400"/>
              <a:gd name="connsiteX19" fmla="*/ 137014 w 152400"/>
              <a:gd name="connsiteY19" fmla="*/ 0 h 152400"/>
              <a:gd name="connsiteX20" fmla="*/ 147903 w 152400"/>
              <a:gd name="connsiteY20" fmla="*/ 4497 h 152400"/>
              <a:gd name="connsiteX21" fmla="*/ 152400 w 152400"/>
              <a:gd name="connsiteY21" fmla="*/ 15386 h 152400"/>
              <a:gd name="connsiteX22" fmla="*/ 152400 w 152400"/>
              <a:gd name="connsiteY22" fmla="*/ 97998 h 152400"/>
              <a:gd name="connsiteX23" fmla="*/ 97998 w 152400"/>
              <a:gd name="connsiteY23" fmla="*/ 152400 h 152400"/>
              <a:gd name="connsiteX24" fmla="*/ 15386 w 152400"/>
              <a:gd name="connsiteY24" fmla="*/ 152400 h 152400"/>
              <a:gd name="connsiteX25" fmla="*/ 37001 w 152400"/>
              <a:gd name="connsiteY25" fmla="*/ 90121 h 152400"/>
              <a:gd name="connsiteX26" fmla="*/ 37001 w 152400"/>
              <a:gd name="connsiteY26" fmla="*/ 80596 h 152400"/>
              <a:gd name="connsiteX27" fmla="*/ 76200 w 152400"/>
              <a:gd name="connsiteY27" fmla="*/ 80596 h 152400"/>
              <a:gd name="connsiteX28" fmla="*/ 76200 w 152400"/>
              <a:gd name="connsiteY28" fmla="*/ 90121 h 152400"/>
              <a:gd name="connsiteX29" fmla="*/ 37001 w 152400"/>
              <a:gd name="connsiteY29" fmla="*/ 90121 h 152400"/>
              <a:gd name="connsiteX30" fmla="*/ 37001 w 152400"/>
              <a:gd name="connsiteY30" fmla="*/ 52388 h 152400"/>
              <a:gd name="connsiteX31" fmla="*/ 37001 w 152400"/>
              <a:gd name="connsiteY31" fmla="*/ 42863 h 152400"/>
              <a:gd name="connsiteX32" fmla="*/ 115399 w 152400"/>
              <a:gd name="connsiteY32" fmla="*/ 42863 h 152400"/>
              <a:gd name="connsiteX33" fmla="*/ 115399 w 152400"/>
              <a:gd name="connsiteY33" fmla="*/ 52388 h 152400"/>
              <a:gd name="connsiteX34" fmla="*/ 37001 w 152400"/>
              <a:gd name="connsiteY34" fmla="*/ 52388 h 152400"/>
              <a:gd name="connsiteX35" fmla="*/ 9525 w 152400"/>
              <a:gd name="connsiteY35" fmla="*/ 142875 h 152400"/>
              <a:gd name="connsiteX36" fmla="*/ 9525 w 152400"/>
              <a:gd name="connsiteY36" fmla="*/ 9525 h 152400"/>
              <a:gd name="connsiteX37" fmla="*/ 9525 w 152400"/>
              <a:gd name="connsiteY37" fmla="*/ 142875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2400" h="152400">
                <a:moveTo>
                  <a:pt x="15386" y="142875"/>
                </a:moveTo>
                <a:lnTo>
                  <a:pt x="95250" y="142875"/>
                </a:lnTo>
                <a:lnTo>
                  <a:pt x="95250" y="95250"/>
                </a:lnTo>
                <a:lnTo>
                  <a:pt x="142875" y="95250"/>
                </a:lnTo>
                <a:lnTo>
                  <a:pt x="142875" y="15386"/>
                </a:lnTo>
                <a:cubicBezTo>
                  <a:pt x="142875" y="13677"/>
                  <a:pt x="142325" y="12273"/>
                  <a:pt x="141226" y="11174"/>
                </a:cubicBezTo>
                <a:cubicBezTo>
                  <a:pt x="140127" y="10075"/>
                  <a:pt x="138723" y="9525"/>
                  <a:pt x="137014" y="9525"/>
                </a:cubicBezTo>
                <a:lnTo>
                  <a:pt x="15386" y="9525"/>
                </a:lnTo>
                <a:cubicBezTo>
                  <a:pt x="13677" y="9525"/>
                  <a:pt x="12273" y="10075"/>
                  <a:pt x="11174" y="11174"/>
                </a:cubicBezTo>
                <a:cubicBezTo>
                  <a:pt x="10075" y="12273"/>
                  <a:pt x="9525" y="13677"/>
                  <a:pt x="9525" y="15386"/>
                </a:cubicBezTo>
                <a:lnTo>
                  <a:pt x="9525" y="137014"/>
                </a:lnTo>
                <a:cubicBezTo>
                  <a:pt x="9525" y="138723"/>
                  <a:pt x="10075" y="140127"/>
                  <a:pt x="11174" y="141226"/>
                </a:cubicBezTo>
                <a:cubicBezTo>
                  <a:pt x="12273" y="142325"/>
                  <a:pt x="13677" y="142875"/>
                  <a:pt x="15386" y="142875"/>
                </a:cubicBezTo>
                <a:close/>
                <a:moveTo>
                  <a:pt x="15386" y="152400"/>
                </a:moveTo>
                <a:cubicBezTo>
                  <a:pt x="11125" y="152400"/>
                  <a:pt x="7495" y="150901"/>
                  <a:pt x="4497" y="147903"/>
                </a:cubicBezTo>
                <a:cubicBezTo>
                  <a:pt x="1499" y="144905"/>
                  <a:pt x="0" y="141275"/>
                  <a:pt x="0" y="137014"/>
                </a:cubicBezTo>
                <a:lnTo>
                  <a:pt x="0" y="15386"/>
                </a:lnTo>
                <a:cubicBezTo>
                  <a:pt x="0" y="11125"/>
                  <a:pt x="1499" y="7495"/>
                  <a:pt x="4497" y="4497"/>
                </a:cubicBezTo>
                <a:cubicBezTo>
                  <a:pt x="7495" y="1499"/>
                  <a:pt x="11125" y="0"/>
                  <a:pt x="15386" y="0"/>
                </a:cubicBezTo>
                <a:lnTo>
                  <a:pt x="137014" y="0"/>
                </a:lnTo>
                <a:cubicBezTo>
                  <a:pt x="141275" y="0"/>
                  <a:pt x="144905" y="1499"/>
                  <a:pt x="147903" y="4497"/>
                </a:cubicBezTo>
                <a:cubicBezTo>
                  <a:pt x="150901" y="7495"/>
                  <a:pt x="152400" y="11125"/>
                  <a:pt x="152400" y="15386"/>
                </a:cubicBezTo>
                <a:lnTo>
                  <a:pt x="152400" y="97998"/>
                </a:lnTo>
                <a:lnTo>
                  <a:pt x="97998" y="152400"/>
                </a:lnTo>
                <a:lnTo>
                  <a:pt x="15386" y="152400"/>
                </a:lnTo>
                <a:close/>
                <a:moveTo>
                  <a:pt x="37001" y="90121"/>
                </a:moveTo>
                <a:lnTo>
                  <a:pt x="37001" y="80596"/>
                </a:lnTo>
                <a:lnTo>
                  <a:pt x="76200" y="80596"/>
                </a:lnTo>
                <a:lnTo>
                  <a:pt x="76200" y="90121"/>
                </a:lnTo>
                <a:lnTo>
                  <a:pt x="37001" y="90121"/>
                </a:lnTo>
                <a:close/>
                <a:moveTo>
                  <a:pt x="37001" y="52388"/>
                </a:moveTo>
                <a:lnTo>
                  <a:pt x="37001" y="42863"/>
                </a:lnTo>
                <a:lnTo>
                  <a:pt x="115399" y="42863"/>
                </a:lnTo>
                <a:lnTo>
                  <a:pt x="115399" y="52388"/>
                </a:lnTo>
                <a:lnTo>
                  <a:pt x="37001" y="52388"/>
                </a:lnTo>
                <a:close/>
                <a:moveTo>
                  <a:pt x="9525" y="142875"/>
                </a:moveTo>
                <a:lnTo>
                  <a:pt x="9525" y="9525"/>
                </a:lnTo>
                <a:lnTo>
                  <a:pt x="9525" y="142875"/>
                </a:lnTo>
                <a:close/>
              </a:path>
            </a:pathLst>
          </a:custGeom>
          <a:solidFill>
            <a:schemeClr val="bg1"/>
          </a:solidFill>
          <a:ln w="238" cap="flat">
            <a:noFill/>
            <a:prstDash val="solid"/>
            <a:miter/>
          </a:ln>
        </p:spPr>
        <p:txBody>
          <a:bodyPr rtlCol="0" anchor="ctr"/>
          <a:lstStyle/>
          <a:p>
            <a:endParaRPr lang="en-RO"/>
          </a:p>
        </p:txBody>
      </p:sp>
      <p:sp>
        <p:nvSpPr>
          <p:cNvPr id="35" name="Graphic 11">
            <a:extLst>
              <a:ext uri="{FF2B5EF4-FFF2-40B4-BE49-F238E27FC236}">
                <a16:creationId xmlns:a16="http://schemas.microsoft.com/office/drawing/2014/main" id="{C497BA69-D65D-AA45-AC04-D45C17AC15FD}"/>
              </a:ext>
            </a:extLst>
          </p:cNvPr>
          <p:cNvSpPr>
            <a:spLocks noChangeAspect="1"/>
          </p:cNvSpPr>
          <p:nvPr/>
        </p:nvSpPr>
        <p:spPr>
          <a:xfrm>
            <a:off x="3291719" y="2284880"/>
            <a:ext cx="432000" cy="432000"/>
          </a:xfrm>
          <a:custGeom>
            <a:avLst/>
            <a:gdLst>
              <a:gd name="connsiteX0" fmla="*/ 15386 w 152400"/>
              <a:gd name="connsiteY0" fmla="*/ 142875 h 152400"/>
              <a:gd name="connsiteX1" fmla="*/ 95250 w 152400"/>
              <a:gd name="connsiteY1" fmla="*/ 142875 h 152400"/>
              <a:gd name="connsiteX2" fmla="*/ 95250 w 152400"/>
              <a:gd name="connsiteY2" fmla="*/ 95250 h 152400"/>
              <a:gd name="connsiteX3" fmla="*/ 142875 w 152400"/>
              <a:gd name="connsiteY3" fmla="*/ 95250 h 152400"/>
              <a:gd name="connsiteX4" fmla="*/ 142875 w 152400"/>
              <a:gd name="connsiteY4" fmla="*/ 15386 h 152400"/>
              <a:gd name="connsiteX5" fmla="*/ 141226 w 152400"/>
              <a:gd name="connsiteY5" fmla="*/ 11174 h 152400"/>
              <a:gd name="connsiteX6" fmla="*/ 137014 w 152400"/>
              <a:gd name="connsiteY6" fmla="*/ 9525 h 152400"/>
              <a:gd name="connsiteX7" fmla="*/ 15386 w 152400"/>
              <a:gd name="connsiteY7" fmla="*/ 9525 h 152400"/>
              <a:gd name="connsiteX8" fmla="*/ 11174 w 152400"/>
              <a:gd name="connsiteY8" fmla="*/ 11174 h 152400"/>
              <a:gd name="connsiteX9" fmla="*/ 9525 w 152400"/>
              <a:gd name="connsiteY9" fmla="*/ 15386 h 152400"/>
              <a:gd name="connsiteX10" fmla="*/ 9525 w 152400"/>
              <a:gd name="connsiteY10" fmla="*/ 137014 h 152400"/>
              <a:gd name="connsiteX11" fmla="*/ 11174 w 152400"/>
              <a:gd name="connsiteY11" fmla="*/ 141226 h 152400"/>
              <a:gd name="connsiteX12" fmla="*/ 15386 w 152400"/>
              <a:gd name="connsiteY12" fmla="*/ 142875 h 152400"/>
              <a:gd name="connsiteX13" fmla="*/ 15386 w 152400"/>
              <a:gd name="connsiteY13" fmla="*/ 152400 h 152400"/>
              <a:gd name="connsiteX14" fmla="*/ 4497 w 152400"/>
              <a:gd name="connsiteY14" fmla="*/ 147903 h 152400"/>
              <a:gd name="connsiteX15" fmla="*/ 0 w 152400"/>
              <a:gd name="connsiteY15" fmla="*/ 137014 h 152400"/>
              <a:gd name="connsiteX16" fmla="*/ 0 w 152400"/>
              <a:gd name="connsiteY16" fmla="*/ 15386 h 152400"/>
              <a:gd name="connsiteX17" fmla="*/ 4497 w 152400"/>
              <a:gd name="connsiteY17" fmla="*/ 4497 h 152400"/>
              <a:gd name="connsiteX18" fmla="*/ 15386 w 152400"/>
              <a:gd name="connsiteY18" fmla="*/ 0 h 152400"/>
              <a:gd name="connsiteX19" fmla="*/ 137014 w 152400"/>
              <a:gd name="connsiteY19" fmla="*/ 0 h 152400"/>
              <a:gd name="connsiteX20" fmla="*/ 147903 w 152400"/>
              <a:gd name="connsiteY20" fmla="*/ 4497 h 152400"/>
              <a:gd name="connsiteX21" fmla="*/ 152400 w 152400"/>
              <a:gd name="connsiteY21" fmla="*/ 15386 h 152400"/>
              <a:gd name="connsiteX22" fmla="*/ 152400 w 152400"/>
              <a:gd name="connsiteY22" fmla="*/ 97998 h 152400"/>
              <a:gd name="connsiteX23" fmla="*/ 97998 w 152400"/>
              <a:gd name="connsiteY23" fmla="*/ 152400 h 152400"/>
              <a:gd name="connsiteX24" fmla="*/ 15386 w 152400"/>
              <a:gd name="connsiteY24" fmla="*/ 152400 h 152400"/>
              <a:gd name="connsiteX25" fmla="*/ 37001 w 152400"/>
              <a:gd name="connsiteY25" fmla="*/ 90121 h 152400"/>
              <a:gd name="connsiteX26" fmla="*/ 37001 w 152400"/>
              <a:gd name="connsiteY26" fmla="*/ 80596 h 152400"/>
              <a:gd name="connsiteX27" fmla="*/ 76200 w 152400"/>
              <a:gd name="connsiteY27" fmla="*/ 80596 h 152400"/>
              <a:gd name="connsiteX28" fmla="*/ 76200 w 152400"/>
              <a:gd name="connsiteY28" fmla="*/ 90121 h 152400"/>
              <a:gd name="connsiteX29" fmla="*/ 37001 w 152400"/>
              <a:gd name="connsiteY29" fmla="*/ 90121 h 152400"/>
              <a:gd name="connsiteX30" fmla="*/ 37001 w 152400"/>
              <a:gd name="connsiteY30" fmla="*/ 52388 h 152400"/>
              <a:gd name="connsiteX31" fmla="*/ 37001 w 152400"/>
              <a:gd name="connsiteY31" fmla="*/ 42863 h 152400"/>
              <a:gd name="connsiteX32" fmla="*/ 115399 w 152400"/>
              <a:gd name="connsiteY32" fmla="*/ 42863 h 152400"/>
              <a:gd name="connsiteX33" fmla="*/ 115399 w 152400"/>
              <a:gd name="connsiteY33" fmla="*/ 52388 h 152400"/>
              <a:gd name="connsiteX34" fmla="*/ 37001 w 152400"/>
              <a:gd name="connsiteY34" fmla="*/ 52388 h 152400"/>
              <a:gd name="connsiteX35" fmla="*/ 9525 w 152400"/>
              <a:gd name="connsiteY35" fmla="*/ 142875 h 152400"/>
              <a:gd name="connsiteX36" fmla="*/ 9525 w 152400"/>
              <a:gd name="connsiteY36" fmla="*/ 9525 h 152400"/>
              <a:gd name="connsiteX37" fmla="*/ 9525 w 152400"/>
              <a:gd name="connsiteY37" fmla="*/ 142875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2400" h="152400">
                <a:moveTo>
                  <a:pt x="15386" y="142875"/>
                </a:moveTo>
                <a:lnTo>
                  <a:pt x="95250" y="142875"/>
                </a:lnTo>
                <a:lnTo>
                  <a:pt x="95250" y="95250"/>
                </a:lnTo>
                <a:lnTo>
                  <a:pt x="142875" y="95250"/>
                </a:lnTo>
                <a:lnTo>
                  <a:pt x="142875" y="15386"/>
                </a:lnTo>
                <a:cubicBezTo>
                  <a:pt x="142875" y="13677"/>
                  <a:pt x="142325" y="12273"/>
                  <a:pt x="141226" y="11174"/>
                </a:cubicBezTo>
                <a:cubicBezTo>
                  <a:pt x="140127" y="10075"/>
                  <a:pt x="138723" y="9525"/>
                  <a:pt x="137014" y="9525"/>
                </a:cubicBezTo>
                <a:lnTo>
                  <a:pt x="15386" y="9525"/>
                </a:lnTo>
                <a:cubicBezTo>
                  <a:pt x="13677" y="9525"/>
                  <a:pt x="12273" y="10075"/>
                  <a:pt x="11174" y="11174"/>
                </a:cubicBezTo>
                <a:cubicBezTo>
                  <a:pt x="10075" y="12273"/>
                  <a:pt x="9525" y="13677"/>
                  <a:pt x="9525" y="15386"/>
                </a:cubicBezTo>
                <a:lnTo>
                  <a:pt x="9525" y="137014"/>
                </a:lnTo>
                <a:cubicBezTo>
                  <a:pt x="9525" y="138723"/>
                  <a:pt x="10075" y="140127"/>
                  <a:pt x="11174" y="141226"/>
                </a:cubicBezTo>
                <a:cubicBezTo>
                  <a:pt x="12273" y="142325"/>
                  <a:pt x="13677" y="142875"/>
                  <a:pt x="15386" y="142875"/>
                </a:cubicBezTo>
                <a:close/>
                <a:moveTo>
                  <a:pt x="15386" y="152400"/>
                </a:moveTo>
                <a:cubicBezTo>
                  <a:pt x="11125" y="152400"/>
                  <a:pt x="7495" y="150901"/>
                  <a:pt x="4497" y="147903"/>
                </a:cubicBezTo>
                <a:cubicBezTo>
                  <a:pt x="1499" y="144905"/>
                  <a:pt x="0" y="141275"/>
                  <a:pt x="0" y="137014"/>
                </a:cubicBezTo>
                <a:lnTo>
                  <a:pt x="0" y="15386"/>
                </a:lnTo>
                <a:cubicBezTo>
                  <a:pt x="0" y="11125"/>
                  <a:pt x="1499" y="7495"/>
                  <a:pt x="4497" y="4497"/>
                </a:cubicBezTo>
                <a:cubicBezTo>
                  <a:pt x="7495" y="1499"/>
                  <a:pt x="11125" y="0"/>
                  <a:pt x="15386" y="0"/>
                </a:cubicBezTo>
                <a:lnTo>
                  <a:pt x="137014" y="0"/>
                </a:lnTo>
                <a:cubicBezTo>
                  <a:pt x="141275" y="0"/>
                  <a:pt x="144905" y="1499"/>
                  <a:pt x="147903" y="4497"/>
                </a:cubicBezTo>
                <a:cubicBezTo>
                  <a:pt x="150901" y="7495"/>
                  <a:pt x="152400" y="11125"/>
                  <a:pt x="152400" y="15386"/>
                </a:cubicBezTo>
                <a:lnTo>
                  <a:pt x="152400" y="97998"/>
                </a:lnTo>
                <a:lnTo>
                  <a:pt x="97998" y="152400"/>
                </a:lnTo>
                <a:lnTo>
                  <a:pt x="15386" y="152400"/>
                </a:lnTo>
                <a:close/>
                <a:moveTo>
                  <a:pt x="37001" y="90121"/>
                </a:moveTo>
                <a:lnTo>
                  <a:pt x="37001" y="80596"/>
                </a:lnTo>
                <a:lnTo>
                  <a:pt x="76200" y="80596"/>
                </a:lnTo>
                <a:lnTo>
                  <a:pt x="76200" y="90121"/>
                </a:lnTo>
                <a:lnTo>
                  <a:pt x="37001" y="90121"/>
                </a:lnTo>
                <a:close/>
                <a:moveTo>
                  <a:pt x="37001" y="52388"/>
                </a:moveTo>
                <a:lnTo>
                  <a:pt x="37001" y="42863"/>
                </a:lnTo>
                <a:lnTo>
                  <a:pt x="115399" y="42863"/>
                </a:lnTo>
                <a:lnTo>
                  <a:pt x="115399" y="52388"/>
                </a:lnTo>
                <a:lnTo>
                  <a:pt x="37001" y="52388"/>
                </a:lnTo>
                <a:close/>
                <a:moveTo>
                  <a:pt x="9525" y="142875"/>
                </a:moveTo>
                <a:lnTo>
                  <a:pt x="9525" y="9525"/>
                </a:lnTo>
                <a:lnTo>
                  <a:pt x="9525" y="142875"/>
                </a:lnTo>
                <a:close/>
              </a:path>
            </a:pathLst>
          </a:custGeom>
          <a:solidFill>
            <a:schemeClr val="bg1"/>
          </a:solidFill>
          <a:ln w="238" cap="flat">
            <a:noFill/>
            <a:prstDash val="solid"/>
            <a:miter/>
          </a:ln>
        </p:spPr>
        <p:txBody>
          <a:bodyPr rtlCol="0" anchor="ctr"/>
          <a:lstStyle/>
          <a:p>
            <a:endParaRPr lang="en-RO"/>
          </a:p>
        </p:txBody>
      </p:sp>
      <p:sp>
        <p:nvSpPr>
          <p:cNvPr id="36" name="Graphic 11">
            <a:extLst>
              <a:ext uri="{FF2B5EF4-FFF2-40B4-BE49-F238E27FC236}">
                <a16:creationId xmlns:a16="http://schemas.microsoft.com/office/drawing/2014/main" id="{4E3EC0AB-01D6-FC4C-83EB-2CDB1BE6E26B}"/>
              </a:ext>
            </a:extLst>
          </p:cNvPr>
          <p:cNvSpPr>
            <a:spLocks noChangeAspect="1"/>
          </p:cNvSpPr>
          <p:nvPr/>
        </p:nvSpPr>
        <p:spPr>
          <a:xfrm>
            <a:off x="5377638" y="2284880"/>
            <a:ext cx="432000" cy="432000"/>
          </a:xfrm>
          <a:custGeom>
            <a:avLst/>
            <a:gdLst>
              <a:gd name="connsiteX0" fmla="*/ 15386 w 152400"/>
              <a:gd name="connsiteY0" fmla="*/ 142875 h 152400"/>
              <a:gd name="connsiteX1" fmla="*/ 95250 w 152400"/>
              <a:gd name="connsiteY1" fmla="*/ 142875 h 152400"/>
              <a:gd name="connsiteX2" fmla="*/ 95250 w 152400"/>
              <a:gd name="connsiteY2" fmla="*/ 95250 h 152400"/>
              <a:gd name="connsiteX3" fmla="*/ 142875 w 152400"/>
              <a:gd name="connsiteY3" fmla="*/ 95250 h 152400"/>
              <a:gd name="connsiteX4" fmla="*/ 142875 w 152400"/>
              <a:gd name="connsiteY4" fmla="*/ 15386 h 152400"/>
              <a:gd name="connsiteX5" fmla="*/ 141226 w 152400"/>
              <a:gd name="connsiteY5" fmla="*/ 11174 h 152400"/>
              <a:gd name="connsiteX6" fmla="*/ 137014 w 152400"/>
              <a:gd name="connsiteY6" fmla="*/ 9525 h 152400"/>
              <a:gd name="connsiteX7" fmla="*/ 15386 w 152400"/>
              <a:gd name="connsiteY7" fmla="*/ 9525 h 152400"/>
              <a:gd name="connsiteX8" fmla="*/ 11174 w 152400"/>
              <a:gd name="connsiteY8" fmla="*/ 11174 h 152400"/>
              <a:gd name="connsiteX9" fmla="*/ 9525 w 152400"/>
              <a:gd name="connsiteY9" fmla="*/ 15386 h 152400"/>
              <a:gd name="connsiteX10" fmla="*/ 9525 w 152400"/>
              <a:gd name="connsiteY10" fmla="*/ 137014 h 152400"/>
              <a:gd name="connsiteX11" fmla="*/ 11174 w 152400"/>
              <a:gd name="connsiteY11" fmla="*/ 141226 h 152400"/>
              <a:gd name="connsiteX12" fmla="*/ 15386 w 152400"/>
              <a:gd name="connsiteY12" fmla="*/ 142875 h 152400"/>
              <a:gd name="connsiteX13" fmla="*/ 15386 w 152400"/>
              <a:gd name="connsiteY13" fmla="*/ 152400 h 152400"/>
              <a:gd name="connsiteX14" fmla="*/ 4497 w 152400"/>
              <a:gd name="connsiteY14" fmla="*/ 147903 h 152400"/>
              <a:gd name="connsiteX15" fmla="*/ 0 w 152400"/>
              <a:gd name="connsiteY15" fmla="*/ 137014 h 152400"/>
              <a:gd name="connsiteX16" fmla="*/ 0 w 152400"/>
              <a:gd name="connsiteY16" fmla="*/ 15386 h 152400"/>
              <a:gd name="connsiteX17" fmla="*/ 4497 w 152400"/>
              <a:gd name="connsiteY17" fmla="*/ 4497 h 152400"/>
              <a:gd name="connsiteX18" fmla="*/ 15386 w 152400"/>
              <a:gd name="connsiteY18" fmla="*/ 0 h 152400"/>
              <a:gd name="connsiteX19" fmla="*/ 137014 w 152400"/>
              <a:gd name="connsiteY19" fmla="*/ 0 h 152400"/>
              <a:gd name="connsiteX20" fmla="*/ 147903 w 152400"/>
              <a:gd name="connsiteY20" fmla="*/ 4497 h 152400"/>
              <a:gd name="connsiteX21" fmla="*/ 152400 w 152400"/>
              <a:gd name="connsiteY21" fmla="*/ 15386 h 152400"/>
              <a:gd name="connsiteX22" fmla="*/ 152400 w 152400"/>
              <a:gd name="connsiteY22" fmla="*/ 97998 h 152400"/>
              <a:gd name="connsiteX23" fmla="*/ 97998 w 152400"/>
              <a:gd name="connsiteY23" fmla="*/ 152400 h 152400"/>
              <a:gd name="connsiteX24" fmla="*/ 15386 w 152400"/>
              <a:gd name="connsiteY24" fmla="*/ 152400 h 152400"/>
              <a:gd name="connsiteX25" fmla="*/ 37001 w 152400"/>
              <a:gd name="connsiteY25" fmla="*/ 90121 h 152400"/>
              <a:gd name="connsiteX26" fmla="*/ 37001 w 152400"/>
              <a:gd name="connsiteY26" fmla="*/ 80596 h 152400"/>
              <a:gd name="connsiteX27" fmla="*/ 76200 w 152400"/>
              <a:gd name="connsiteY27" fmla="*/ 80596 h 152400"/>
              <a:gd name="connsiteX28" fmla="*/ 76200 w 152400"/>
              <a:gd name="connsiteY28" fmla="*/ 90121 h 152400"/>
              <a:gd name="connsiteX29" fmla="*/ 37001 w 152400"/>
              <a:gd name="connsiteY29" fmla="*/ 90121 h 152400"/>
              <a:gd name="connsiteX30" fmla="*/ 37001 w 152400"/>
              <a:gd name="connsiteY30" fmla="*/ 52388 h 152400"/>
              <a:gd name="connsiteX31" fmla="*/ 37001 w 152400"/>
              <a:gd name="connsiteY31" fmla="*/ 42863 h 152400"/>
              <a:gd name="connsiteX32" fmla="*/ 115399 w 152400"/>
              <a:gd name="connsiteY32" fmla="*/ 42863 h 152400"/>
              <a:gd name="connsiteX33" fmla="*/ 115399 w 152400"/>
              <a:gd name="connsiteY33" fmla="*/ 52388 h 152400"/>
              <a:gd name="connsiteX34" fmla="*/ 37001 w 152400"/>
              <a:gd name="connsiteY34" fmla="*/ 52388 h 152400"/>
              <a:gd name="connsiteX35" fmla="*/ 9525 w 152400"/>
              <a:gd name="connsiteY35" fmla="*/ 142875 h 152400"/>
              <a:gd name="connsiteX36" fmla="*/ 9525 w 152400"/>
              <a:gd name="connsiteY36" fmla="*/ 9525 h 152400"/>
              <a:gd name="connsiteX37" fmla="*/ 9525 w 152400"/>
              <a:gd name="connsiteY37" fmla="*/ 142875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2400" h="152400">
                <a:moveTo>
                  <a:pt x="15386" y="142875"/>
                </a:moveTo>
                <a:lnTo>
                  <a:pt x="95250" y="142875"/>
                </a:lnTo>
                <a:lnTo>
                  <a:pt x="95250" y="95250"/>
                </a:lnTo>
                <a:lnTo>
                  <a:pt x="142875" y="95250"/>
                </a:lnTo>
                <a:lnTo>
                  <a:pt x="142875" y="15386"/>
                </a:lnTo>
                <a:cubicBezTo>
                  <a:pt x="142875" y="13677"/>
                  <a:pt x="142325" y="12273"/>
                  <a:pt x="141226" y="11174"/>
                </a:cubicBezTo>
                <a:cubicBezTo>
                  <a:pt x="140127" y="10075"/>
                  <a:pt x="138723" y="9525"/>
                  <a:pt x="137014" y="9525"/>
                </a:cubicBezTo>
                <a:lnTo>
                  <a:pt x="15386" y="9525"/>
                </a:lnTo>
                <a:cubicBezTo>
                  <a:pt x="13677" y="9525"/>
                  <a:pt x="12273" y="10075"/>
                  <a:pt x="11174" y="11174"/>
                </a:cubicBezTo>
                <a:cubicBezTo>
                  <a:pt x="10075" y="12273"/>
                  <a:pt x="9525" y="13677"/>
                  <a:pt x="9525" y="15386"/>
                </a:cubicBezTo>
                <a:lnTo>
                  <a:pt x="9525" y="137014"/>
                </a:lnTo>
                <a:cubicBezTo>
                  <a:pt x="9525" y="138723"/>
                  <a:pt x="10075" y="140127"/>
                  <a:pt x="11174" y="141226"/>
                </a:cubicBezTo>
                <a:cubicBezTo>
                  <a:pt x="12273" y="142325"/>
                  <a:pt x="13677" y="142875"/>
                  <a:pt x="15386" y="142875"/>
                </a:cubicBezTo>
                <a:close/>
                <a:moveTo>
                  <a:pt x="15386" y="152400"/>
                </a:moveTo>
                <a:cubicBezTo>
                  <a:pt x="11125" y="152400"/>
                  <a:pt x="7495" y="150901"/>
                  <a:pt x="4497" y="147903"/>
                </a:cubicBezTo>
                <a:cubicBezTo>
                  <a:pt x="1499" y="144905"/>
                  <a:pt x="0" y="141275"/>
                  <a:pt x="0" y="137014"/>
                </a:cubicBezTo>
                <a:lnTo>
                  <a:pt x="0" y="15386"/>
                </a:lnTo>
                <a:cubicBezTo>
                  <a:pt x="0" y="11125"/>
                  <a:pt x="1499" y="7495"/>
                  <a:pt x="4497" y="4497"/>
                </a:cubicBezTo>
                <a:cubicBezTo>
                  <a:pt x="7495" y="1499"/>
                  <a:pt x="11125" y="0"/>
                  <a:pt x="15386" y="0"/>
                </a:cubicBezTo>
                <a:lnTo>
                  <a:pt x="137014" y="0"/>
                </a:lnTo>
                <a:cubicBezTo>
                  <a:pt x="141275" y="0"/>
                  <a:pt x="144905" y="1499"/>
                  <a:pt x="147903" y="4497"/>
                </a:cubicBezTo>
                <a:cubicBezTo>
                  <a:pt x="150901" y="7495"/>
                  <a:pt x="152400" y="11125"/>
                  <a:pt x="152400" y="15386"/>
                </a:cubicBezTo>
                <a:lnTo>
                  <a:pt x="152400" y="97998"/>
                </a:lnTo>
                <a:lnTo>
                  <a:pt x="97998" y="152400"/>
                </a:lnTo>
                <a:lnTo>
                  <a:pt x="15386" y="152400"/>
                </a:lnTo>
                <a:close/>
                <a:moveTo>
                  <a:pt x="37001" y="90121"/>
                </a:moveTo>
                <a:lnTo>
                  <a:pt x="37001" y="80596"/>
                </a:lnTo>
                <a:lnTo>
                  <a:pt x="76200" y="80596"/>
                </a:lnTo>
                <a:lnTo>
                  <a:pt x="76200" y="90121"/>
                </a:lnTo>
                <a:lnTo>
                  <a:pt x="37001" y="90121"/>
                </a:lnTo>
                <a:close/>
                <a:moveTo>
                  <a:pt x="37001" y="52388"/>
                </a:moveTo>
                <a:lnTo>
                  <a:pt x="37001" y="42863"/>
                </a:lnTo>
                <a:lnTo>
                  <a:pt x="115399" y="42863"/>
                </a:lnTo>
                <a:lnTo>
                  <a:pt x="115399" y="52388"/>
                </a:lnTo>
                <a:lnTo>
                  <a:pt x="37001" y="52388"/>
                </a:lnTo>
                <a:close/>
                <a:moveTo>
                  <a:pt x="9525" y="142875"/>
                </a:moveTo>
                <a:lnTo>
                  <a:pt x="9525" y="9525"/>
                </a:lnTo>
                <a:lnTo>
                  <a:pt x="9525" y="142875"/>
                </a:lnTo>
                <a:close/>
              </a:path>
            </a:pathLst>
          </a:custGeom>
          <a:solidFill>
            <a:schemeClr val="bg1"/>
          </a:solidFill>
          <a:ln w="238" cap="flat">
            <a:noFill/>
            <a:prstDash val="solid"/>
            <a:miter/>
          </a:ln>
        </p:spPr>
        <p:txBody>
          <a:bodyPr rtlCol="0" anchor="ctr"/>
          <a:lstStyle/>
          <a:p>
            <a:endParaRPr lang="en-RO"/>
          </a:p>
        </p:txBody>
      </p:sp>
      <p:sp>
        <p:nvSpPr>
          <p:cNvPr id="43" name="Graphic 11">
            <a:extLst>
              <a:ext uri="{FF2B5EF4-FFF2-40B4-BE49-F238E27FC236}">
                <a16:creationId xmlns:a16="http://schemas.microsoft.com/office/drawing/2014/main" id="{2907DE2C-837D-684E-B2ED-C07BECDF5240}"/>
              </a:ext>
            </a:extLst>
          </p:cNvPr>
          <p:cNvSpPr>
            <a:spLocks noChangeAspect="1"/>
          </p:cNvSpPr>
          <p:nvPr/>
        </p:nvSpPr>
        <p:spPr>
          <a:xfrm>
            <a:off x="7458654" y="2284880"/>
            <a:ext cx="432000" cy="432000"/>
          </a:xfrm>
          <a:custGeom>
            <a:avLst/>
            <a:gdLst>
              <a:gd name="connsiteX0" fmla="*/ 15386 w 152400"/>
              <a:gd name="connsiteY0" fmla="*/ 142875 h 152400"/>
              <a:gd name="connsiteX1" fmla="*/ 95250 w 152400"/>
              <a:gd name="connsiteY1" fmla="*/ 142875 h 152400"/>
              <a:gd name="connsiteX2" fmla="*/ 95250 w 152400"/>
              <a:gd name="connsiteY2" fmla="*/ 95250 h 152400"/>
              <a:gd name="connsiteX3" fmla="*/ 142875 w 152400"/>
              <a:gd name="connsiteY3" fmla="*/ 95250 h 152400"/>
              <a:gd name="connsiteX4" fmla="*/ 142875 w 152400"/>
              <a:gd name="connsiteY4" fmla="*/ 15386 h 152400"/>
              <a:gd name="connsiteX5" fmla="*/ 141226 w 152400"/>
              <a:gd name="connsiteY5" fmla="*/ 11174 h 152400"/>
              <a:gd name="connsiteX6" fmla="*/ 137014 w 152400"/>
              <a:gd name="connsiteY6" fmla="*/ 9525 h 152400"/>
              <a:gd name="connsiteX7" fmla="*/ 15386 w 152400"/>
              <a:gd name="connsiteY7" fmla="*/ 9525 h 152400"/>
              <a:gd name="connsiteX8" fmla="*/ 11174 w 152400"/>
              <a:gd name="connsiteY8" fmla="*/ 11174 h 152400"/>
              <a:gd name="connsiteX9" fmla="*/ 9525 w 152400"/>
              <a:gd name="connsiteY9" fmla="*/ 15386 h 152400"/>
              <a:gd name="connsiteX10" fmla="*/ 9525 w 152400"/>
              <a:gd name="connsiteY10" fmla="*/ 137014 h 152400"/>
              <a:gd name="connsiteX11" fmla="*/ 11174 w 152400"/>
              <a:gd name="connsiteY11" fmla="*/ 141226 h 152400"/>
              <a:gd name="connsiteX12" fmla="*/ 15386 w 152400"/>
              <a:gd name="connsiteY12" fmla="*/ 142875 h 152400"/>
              <a:gd name="connsiteX13" fmla="*/ 15386 w 152400"/>
              <a:gd name="connsiteY13" fmla="*/ 152400 h 152400"/>
              <a:gd name="connsiteX14" fmla="*/ 4497 w 152400"/>
              <a:gd name="connsiteY14" fmla="*/ 147903 h 152400"/>
              <a:gd name="connsiteX15" fmla="*/ 0 w 152400"/>
              <a:gd name="connsiteY15" fmla="*/ 137014 h 152400"/>
              <a:gd name="connsiteX16" fmla="*/ 0 w 152400"/>
              <a:gd name="connsiteY16" fmla="*/ 15386 h 152400"/>
              <a:gd name="connsiteX17" fmla="*/ 4497 w 152400"/>
              <a:gd name="connsiteY17" fmla="*/ 4497 h 152400"/>
              <a:gd name="connsiteX18" fmla="*/ 15386 w 152400"/>
              <a:gd name="connsiteY18" fmla="*/ 0 h 152400"/>
              <a:gd name="connsiteX19" fmla="*/ 137014 w 152400"/>
              <a:gd name="connsiteY19" fmla="*/ 0 h 152400"/>
              <a:gd name="connsiteX20" fmla="*/ 147903 w 152400"/>
              <a:gd name="connsiteY20" fmla="*/ 4497 h 152400"/>
              <a:gd name="connsiteX21" fmla="*/ 152400 w 152400"/>
              <a:gd name="connsiteY21" fmla="*/ 15386 h 152400"/>
              <a:gd name="connsiteX22" fmla="*/ 152400 w 152400"/>
              <a:gd name="connsiteY22" fmla="*/ 97998 h 152400"/>
              <a:gd name="connsiteX23" fmla="*/ 97998 w 152400"/>
              <a:gd name="connsiteY23" fmla="*/ 152400 h 152400"/>
              <a:gd name="connsiteX24" fmla="*/ 15386 w 152400"/>
              <a:gd name="connsiteY24" fmla="*/ 152400 h 152400"/>
              <a:gd name="connsiteX25" fmla="*/ 37001 w 152400"/>
              <a:gd name="connsiteY25" fmla="*/ 90121 h 152400"/>
              <a:gd name="connsiteX26" fmla="*/ 37001 w 152400"/>
              <a:gd name="connsiteY26" fmla="*/ 80596 h 152400"/>
              <a:gd name="connsiteX27" fmla="*/ 76200 w 152400"/>
              <a:gd name="connsiteY27" fmla="*/ 80596 h 152400"/>
              <a:gd name="connsiteX28" fmla="*/ 76200 w 152400"/>
              <a:gd name="connsiteY28" fmla="*/ 90121 h 152400"/>
              <a:gd name="connsiteX29" fmla="*/ 37001 w 152400"/>
              <a:gd name="connsiteY29" fmla="*/ 90121 h 152400"/>
              <a:gd name="connsiteX30" fmla="*/ 37001 w 152400"/>
              <a:gd name="connsiteY30" fmla="*/ 52388 h 152400"/>
              <a:gd name="connsiteX31" fmla="*/ 37001 w 152400"/>
              <a:gd name="connsiteY31" fmla="*/ 42863 h 152400"/>
              <a:gd name="connsiteX32" fmla="*/ 115399 w 152400"/>
              <a:gd name="connsiteY32" fmla="*/ 42863 h 152400"/>
              <a:gd name="connsiteX33" fmla="*/ 115399 w 152400"/>
              <a:gd name="connsiteY33" fmla="*/ 52388 h 152400"/>
              <a:gd name="connsiteX34" fmla="*/ 37001 w 152400"/>
              <a:gd name="connsiteY34" fmla="*/ 52388 h 152400"/>
              <a:gd name="connsiteX35" fmla="*/ 9525 w 152400"/>
              <a:gd name="connsiteY35" fmla="*/ 142875 h 152400"/>
              <a:gd name="connsiteX36" fmla="*/ 9525 w 152400"/>
              <a:gd name="connsiteY36" fmla="*/ 9525 h 152400"/>
              <a:gd name="connsiteX37" fmla="*/ 9525 w 152400"/>
              <a:gd name="connsiteY37" fmla="*/ 142875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2400" h="152400">
                <a:moveTo>
                  <a:pt x="15386" y="142875"/>
                </a:moveTo>
                <a:lnTo>
                  <a:pt x="95250" y="142875"/>
                </a:lnTo>
                <a:lnTo>
                  <a:pt x="95250" y="95250"/>
                </a:lnTo>
                <a:lnTo>
                  <a:pt x="142875" y="95250"/>
                </a:lnTo>
                <a:lnTo>
                  <a:pt x="142875" y="15386"/>
                </a:lnTo>
                <a:cubicBezTo>
                  <a:pt x="142875" y="13677"/>
                  <a:pt x="142325" y="12273"/>
                  <a:pt x="141226" y="11174"/>
                </a:cubicBezTo>
                <a:cubicBezTo>
                  <a:pt x="140127" y="10075"/>
                  <a:pt x="138723" y="9525"/>
                  <a:pt x="137014" y="9525"/>
                </a:cubicBezTo>
                <a:lnTo>
                  <a:pt x="15386" y="9525"/>
                </a:lnTo>
                <a:cubicBezTo>
                  <a:pt x="13677" y="9525"/>
                  <a:pt x="12273" y="10075"/>
                  <a:pt x="11174" y="11174"/>
                </a:cubicBezTo>
                <a:cubicBezTo>
                  <a:pt x="10075" y="12273"/>
                  <a:pt x="9525" y="13677"/>
                  <a:pt x="9525" y="15386"/>
                </a:cubicBezTo>
                <a:lnTo>
                  <a:pt x="9525" y="137014"/>
                </a:lnTo>
                <a:cubicBezTo>
                  <a:pt x="9525" y="138723"/>
                  <a:pt x="10075" y="140127"/>
                  <a:pt x="11174" y="141226"/>
                </a:cubicBezTo>
                <a:cubicBezTo>
                  <a:pt x="12273" y="142325"/>
                  <a:pt x="13677" y="142875"/>
                  <a:pt x="15386" y="142875"/>
                </a:cubicBezTo>
                <a:close/>
                <a:moveTo>
                  <a:pt x="15386" y="152400"/>
                </a:moveTo>
                <a:cubicBezTo>
                  <a:pt x="11125" y="152400"/>
                  <a:pt x="7495" y="150901"/>
                  <a:pt x="4497" y="147903"/>
                </a:cubicBezTo>
                <a:cubicBezTo>
                  <a:pt x="1499" y="144905"/>
                  <a:pt x="0" y="141275"/>
                  <a:pt x="0" y="137014"/>
                </a:cubicBezTo>
                <a:lnTo>
                  <a:pt x="0" y="15386"/>
                </a:lnTo>
                <a:cubicBezTo>
                  <a:pt x="0" y="11125"/>
                  <a:pt x="1499" y="7495"/>
                  <a:pt x="4497" y="4497"/>
                </a:cubicBezTo>
                <a:cubicBezTo>
                  <a:pt x="7495" y="1499"/>
                  <a:pt x="11125" y="0"/>
                  <a:pt x="15386" y="0"/>
                </a:cubicBezTo>
                <a:lnTo>
                  <a:pt x="137014" y="0"/>
                </a:lnTo>
                <a:cubicBezTo>
                  <a:pt x="141275" y="0"/>
                  <a:pt x="144905" y="1499"/>
                  <a:pt x="147903" y="4497"/>
                </a:cubicBezTo>
                <a:cubicBezTo>
                  <a:pt x="150901" y="7495"/>
                  <a:pt x="152400" y="11125"/>
                  <a:pt x="152400" y="15386"/>
                </a:cubicBezTo>
                <a:lnTo>
                  <a:pt x="152400" y="97998"/>
                </a:lnTo>
                <a:lnTo>
                  <a:pt x="97998" y="152400"/>
                </a:lnTo>
                <a:lnTo>
                  <a:pt x="15386" y="152400"/>
                </a:lnTo>
                <a:close/>
                <a:moveTo>
                  <a:pt x="37001" y="90121"/>
                </a:moveTo>
                <a:lnTo>
                  <a:pt x="37001" y="80596"/>
                </a:lnTo>
                <a:lnTo>
                  <a:pt x="76200" y="80596"/>
                </a:lnTo>
                <a:lnTo>
                  <a:pt x="76200" y="90121"/>
                </a:lnTo>
                <a:lnTo>
                  <a:pt x="37001" y="90121"/>
                </a:lnTo>
                <a:close/>
                <a:moveTo>
                  <a:pt x="37001" y="52388"/>
                </a:moveTo>
                <a:lnTo>
                  <a:pt x="37001" y="42863"/>
                </a:lnTo>
                <a:lnTo>
                  <a:pt x="115399" y="42863"/>
                </a:lnTo>
                <a:lnTo>
                  <a:pt x="115399" y="52388"/>
                </a:lnTo>
                <a:lnTo>
                  <a:pt x="37001" y="52388"/>
                </a:lnTo>
                <a:close/>
                <a:moveTo>
                  <a:pt x="9525" y="142875"/>
                </a:moveTo>
                <a:lnTo>
                  <a:pt x="9525" y="9525"/>
                </a:lnTo>
                <a:lnTo>
                  <a:pt x="9525" y="142875"/>
                </a:lnTo>
                <a:close/>
              </a:path>
            </a:pathLst>
          </a:custGeom>
          <a:solidFill>
            <a:schemeClr val="bg1"/>
          </a:solidFill>
          <a:ln w="238" cap="flat">
            <a:noFill/>
            <a:prstDash val="solid"/>
            <a:miter/>
          </a:ln>
        </p:spPr>
        <p:txBody>
          <a:bodyPr rtlCol="0" anchor="ctr"/>
          <a:lstStyle/>
          <a:p>
            <a:endParaRPr lang="en-RO"/>
          </a:p>
        </p:txBody>
      </p:sp>
      <p:sp>
        <p:nvSpPr>
          <p:cNvPr id="44" name="TextBox 43">
            <a:extLst>
              <a:ext uri="{FF2B5EF4-FFF2-40B4-BE49-F238E27FC236}">
                <a16:creationId xmlns:a16="http://schemas.microsoft.com/office/drawing/2014/main" id="{E28FA376-BB6E-9945-AB27-DCC837324B09}"/>
              </a:ext>
            </a:extLst>
          </p:cNvPr>
          <p:cNvSpPr txBox="1"/>
          <p:nvPr/>
        </p:nvSpPr>
        <p:spPr>
          <a:xfrm>
            <a:off x="431800" y="379681"/>
            <a:ext cx="7410174" cy="984885"/>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Some more appropriate definitions</a:t>
            </a:r>
            <a:endParaRPr lang="en-GB" sz="3200" b="1" spc="-50" dirty="0">
              <a:solidFill>
                <a:srgbClr val="3D6C9D"/>
              </a:solidFill>
              <a:latin typeface="Arial Black" panose="020B0604020202020204" pitchFamily="34" charset="0"/>
              <a:cs typeface="Arial Black" panose="020B0604020202020204" pitchFamily="34" charset="0"/>
            </a:endParaRPr>
          </a:p>
        </p:txBody>
      </p:sp>
    </p:spTree>
    <p:extLst>
      <p:ext uri="{BB962C8B-B14F-4D97-AF65-F5344CB8AC3E}">
        <p14:creationId xmlns:p14="http://schemas.microsoft.com/office/powerpoint/2010/main" val="12008150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12C664-A87B-1543-B378-2C95437DDADA}"/>
              </a:ext>
            </a:extLst>
          </p:cNvPr>
          <p:cNvSpPr txBox="1"/>
          <p:nvPr/>
        </p:nvSpPr>
        <p:spPr>
          <a:xfrm>
            <a:off x="431800" y="379681"/>
            <a:ext cx="7818348" cy="492443"/>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Objectives</a:t>
            </a:r>
            <a:endParaRPr lang="en-GB" sz="3200" b="1" spc="-50" dirty="0">
              <a:solidFill>
                <a:srgbClr val="3D6C9D"/>
              </a:solidFill>
              <a:latin typeface="Arial Black" panose="020B0604020202020204" pitchFamily="34" charset="0"/>
              <a:cs typeface="Arial Black" panose="020B0604020202020204" pitchFamily="34" charset="0"/>
            </a:endParaRPr>
          </a:p>
        </p:txBody>
      </p:sp>
      <p:sp>
        <p:nvSpPr>
          <p:cNvPr id="19" name="TextBox 18">
            <a:extLst>
              <a:ext uri="{FF2B5EF4-FFF2-40B4-BE49-F238E27FC236}">
                <a16:creationId xmlns:a16="http://schemas.microsoft.com/office/drawing/2014/main" id="{1F436586-F167-A64C-B158-239B34B3AFD9}"/>
              </a:ext>
            </a:extLst>
          </p:cNvPr>
          <p:cNvSpPr txBox="1"/>
          <p:nvPr/>
        </p:nvSpPr>
        <p:spPr>
          <a:xfrm>
            <a:off x="1089203" y="2077925"/>
            <a:ext cx="7160945" cy="738664"/>
          </a:xfrm>
          <a:prstGeom prst="rect">
            <a:avLst/>
          </a:prstGeom>
          <a:noFill/>
        </p:spPr>
        <p:txBody>
          <a:bodyPr wrap="square" lIns="0" tIns="0" rIns="0" bIns="0" rtlCol="0">
            <a:spAutoFit/>
          </a:bodyPr>
          <a:lstStyle/>
          <a:p>
            <a:r>
              <a:rPr lang="en-GB" sz="2400" b="1" dirty="0">
                <a:solidFill>
                  <a:srgbClr val="3D6C9D"/>
                </a:solidFill>
                <a:latin typeface="Arial" panose="020B0604020202020204" pitchFamily="34" charset="0"/>
                <a:cs typeface="Arial" panose="020B0604020202020204" pitchFamily="34" charset="0"/>
              </a:rPr>
              <a:t>Give concrete guidelines for drafting useful case definitions for outbreak field investigations</a:t>
            </a:r>
          </a:p>
        </p:txBody>
      </p:sp>
      <p:sp>
        <p:nvSpPr>
          <p:cNvPr id="21" name="Graphic 8">
            <a:extLst>
              <a:ext uri="{FF2B5EF4-FFF2-40B4-BE49-F238E27FC236}">
                <a16:creationId xmlns:a16="http://schemas.microsoft.com/office/drawing/2014/main" id="{E56E394F-83A0-FE45-82C4-ADCD32DEA51F}"/>
              </a:ext>
            </a:extLst>
          </p:cNvPr>
          <p:cNvSpPr>
            <a:spLocks noChangeAspect="1"/>
          </p:cNvSpPr>
          <p:nvPr/>
        </p:nvSpPr>
        <p:spPr>
          <a:xfrm>
            <a:off x="431800" y="2231257"/>
            <a:ext cx="432000" cy="432000"/>
          </a:xfrm>
          <a:custGeom>
            <a:avLst/>
            <a:gdLst>
              <a:gd name="connsiteX0" fmla="*/ 85757 w 171450"/>
              <a:gd name="connsiteY0" fmla="*/ 171450 h 171450"/>
              <a:gd name="connsiteX1" fmla="*/ 52322 w 171450"/>
              <a:gd name="connsiteY1" fmla="*/ 164702 h 171450"/>
              <a:gd name="connsiteX2" fmla="*/ 25089 w 171450"/>
              <a:gd name="connsiteY2" fmla="*/ 146385 h 171450"/>
              <a:gd name="connsiteX3" fmla="*/ 6755 w 171450"/>
              <a:gd name="connsiteY3" fmla="*/ 119177 h 171450"/>
              <a:gd name="connsiteX4" fmla="*/ 0 w 171450"/>
              <a:gd name="connsiteY4" fmla="*/ 85757 h 171450"/>
              <a:gd name="connsiteX5" fmla="*/ 6751 w 171450"/>
              <a:gd name="connsiteY5" fmla="*/ 52322 h 171450"/>
              <a:gd name="connsiteX6" fmla="*/ 25075 w 171450"/>
              <a:gd name="connsiteY6" fmla="*/ 25089 h 171450"/>
              <a:gd name="connsiteX7" fmla="*/ 52292 w 171450"/>
              <a:gd name="connsiteY7" fmla="*/ 6755 h 171450"/>
              <a:gd name="connsiteX8" fmla="*/ 85725 w 171450"/>
              <a:gd name="connsiteY8" fmla="*/ 0 h 171450"/>
              <a:gd name="connsiteX9" fmla="*/ 113396 w 171450"/>
              <a:gd name="connsiteY9" fmla="*/ 4524 h 171450"/>
              <a:gd name="connsiteX10" fmla="*/ 137197 w 171450"/>
              <a:gd name="connsiteY10" fmla="*/ 17145 h 171450"/>
              <a:gd name="connsiteX11" fmla="*/ 130346 w 171450"/>
              <a:gd name="connsiteY11" fmla="*/ 24234 h 171450"/>
              <a:gd name="connsiteX12" fmla="*/ 109633 w 171450"/>
              <a:gd name="connsiteY12" fmla="*/ 13381 h 171450"/>
              <a:gd name="connsiteX13" fmla="*/ 85725 w 171450"/>
              <a:gd name="connsiteY13" fmla="*/ 9525 h 171450"/>
              <a:gd name="connsiteX14" fmla="*/ 31790 w 171450"/>
              <a:gd name="connsiteY14" fmla="*/ 31790 h 171450"/>
              <a:gd name="connsiteX15" fmla="*/ 9525 w 171450"/>
              <a:gd name="connsiteY15" fmla="*/ 85725 h 171450"/>
              <a:gd name="connsiteX16" fmla="*/ 31790 w 171450"/>
              <a:gd name="connsiteY16" fmla="*/ 139660 h 171450"/>
              <a:gd name="connsiteX17" fmla="*/ 85725 w 171450"/>
              <a:gd name="connsiteY17" fmla="*/ 161925 h 171450"/>
              <a:gd name="connsiteX18" fmla="*/ 139660 w 171450"/>
              <a:gd name="connsiteY18" fmla="*/ 139660 h 171450"/>
              <a:gd name="connsiteX19" fmla="*/ 161925 w 171450"/>
              <a:gd name="connsiteY19" fmla="*/ 85725 h 171450"/>
              <a:gd name="connsiteX20" fmla="*/ 161083 w 171450"/>
              <a:gd name="connsiteY20" fmla="*/ 74443 h 171450"/>
              <a:gd name="connsiteX21" fmla="*/ 158555 w 171450"/>
              <a:gd name="connsiteY21" fmla="*/ 63689 h 171450"/>
              <a:gd name="connsiteX22" fmla="*/ 166156 w 171450"/>
              <a:gd name="connsiteY22" fmla="*/ 55904 h 171450"/>
              <a:gd name="connsiteX23" fmla="*/ 170113 w 171450"/>
              <a:gd name="connsiteY23" fmla="*/ 70412 h 171450"/>
              <a:gd name="connsiteX24" fmla="*/ 171450 w 171450"/>
              <a:gd name="connsiteY24" fmla="*/ 85725 h 171450"/>
              <a:gd name="connsiteX25" fmla="*/ 164702 w 171450"/>
              <a:gd name="connsiteY25" fmla="*/ 119158 h 171450"/>
              <a:gd name="connsiteX26" fmla="*/ 146385 w 171450"/>
              <a:gd name="connsiteY26" fmla="*/ 146375 h 171450"/>
              <a:gd name="connsiteX27" fmla="*/ 119177 w 171450"/>
              <a:gd name="connsiteY27" fmla="*/ 164699 h 171450"/>
              <a:gd name="connsiteX28" fmla="*/ 85757 w 171450"/>
              <a:gd name="connsiteY28" fmla="*/ 171450 h 171450"/>
              <a:gd name="connsiteX29" fmla="*/ 72024 w 171450"/>
              <a:gd name="connsiteY29" fmla="*/ 122946 h 171450"/>
              <a:gd name="connsiteX30" fmla="*/ 38137 w 171450"/>
              <a:gd name="connsiteY30" fmla="*/ 89059 h 171450"/>
              <a:gd name="connsiteX31" fmla="*/ 44878 w 171450"/>
              <a:gd name="connsiteY31" fmla="*/ 82318 h 171450"/>
              <a:gd name="connsiteX32" fmla="*/ 72024 w 171450"/>
              <a:gd name="connsiteY32" fmla="*/ 109464 h 171450"/>
              <a:gd name="connsiteX33" fmla="*/ 164709 w 171450"/>
              <a:gd name="connsiteY33" fmla="*/ 16724 h 171450"/>
              <a:gd name="connsiteX34" fmla="*/ 171450 w 171450"/>
              <a:gd name="connsiteY34" fmla="*/ 23464 h 171450"/>
              <a:gd name="connsiteX35" fmla="*/ 72024 w 171450"/>
              <a:gd name="connsiteY35" fmla="*/ 122946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71450" h="171450">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50" y="62758"/>
                  <a:pt x="6751" y="52322"/>
                </a:cubicBezTo>
                <a:cubicBezTo>
                  <a:pt x="11251" y="41886"/>
                  <a:pt x="17359" y="32808"/>
                  <a:pt x="25075" y="25089"/>
                </a:cubicBezTo>
                <a:cubicBezTo>
                  <a:pt x="32790" y="17369"/>
                  <a:pt x="41862" y="11258"/>
                  <a:pt x="52292" y="6755"/>
                </a:cubicBezTo>
                <a:cubicBezTo>
                  <a:pt x="62722" y="2252"/>
                  <a:pt x="73866" y="0"/>
                  <a:pt x="85725" y="0"/>
                </a:cubicBezTo>
                <a:cubicBezTo>
                  <a:pt x="95474" y="0"/>
                  <a:pt x="104697" y="1508"/>
                  <a:pt x="113396" y="4524"/>
                </a:cubicBezTo>
                <a:cubicBezTo>
                  <a:pt x="122095" y="7541"/>
                  <a:pt x="130028" y="11747"/>
                  <a:pt x="137197" y="17145"/>
                </a:cubicBezTo>
                <a:lnTo>
                  <a:pt x="130346" y="24234"/>
                </a:lnTo>
                <a:cubicBezTo>
                  <a:pt x="124069" y="19569"/>
                  <a:pt x="117165" y="15951"/>
                  <a:pt x="109633" y="13381"/>
                </a:cubicBezTo>
                <a:cubicBezTo>
                  <a:pt x="102102" y="10810"/>
                  <a:pt x="94132" y="9525"/>
                  <a:pt x="85725" y="9525"/>
                </a:cubicBezTo>
                <a:cubicBezTo>
                  <a:pt x="64611" y="9525"/>
                  <a:pt x="46633" y="16947"/>
                  <a:pt x="31790" y="31790"/>
                </a:cubicBezTo>
                <a:cubicBezTo>
                  <a:pt x="16947" y="46633"/>
                  <a:pt x="9525" y="64611"/>
                  <a:pt x="9525" y="85725"/>
                </a:cubicBezTo>
                <a:cubicBezTo>
                  <a:pt x="9525" y="106839"/>
                  <a:pt x="16947" y="124817"/>
                  <a:pt x="31790" y="139660"/>
                </a:cubicBezTo>
                <a:cubicBezTo>
                  <a:pt x="46633" y="154503"/>
                  <a:pt x="64611" y="161925"/>
                  <a:pt x="85725" y="161925"/>
                </a:cubicBezTo>
                <a:cubicBezTo>
                  <a:pt x="106839" y="161925"/>
                  <a:pt x="124817" y="154503"/>
                  <a:pt x="139660" y="139660"/>
                </a:cubicBezTo>
                <a:cubicBezTo>
                  <a:pt x="154503" y="124817"/>
                  <a:pt x="161925" y="106839"/>
                  <a:pt x="161925" y="85725"/>
                </a:cubicBezTo>
                <a:cubicBezTo>
                  <a:pt x="161925" y="81891"/>
                  <a:pt x="161644" y="78130"/>
                  <a:pt x="161083" y="74443"/>
                </a:cubicBezTo>
                <a:cubicBezTo>
                  <a:pt x="160521" y="70756"/>
                  <a:pt x="159678" y="67171"/>
                  <a:pt x="158555" y="63689"/>
                </a:cubicBezTo>
                <a:lnTo>
                  <a:pt x="166156" y="55904"/>
                </a:lnTo>
                <a:cubicBezTo>
                  <a:pt x="167903" y="60618"/>
                  <a:pt x="169221" y="65454"/>
                  <a:pt x="170113" y="70412"/>
                </a:cubicBezTo>
                <a:cubicBezTo>
                  <a:pt x="171004" y="75371"/>
                  <a:pt x="171450" y="80475"/>
                  <a:pt x="171450" y="85725"/>
                </a:cubicBezTo>
                <a:cubicBezTo>
                  <a:pt x="171450" y="97584"/>
                  <a:pt x="169201" y="108728"/>
                  <a:pt x="164702" y="119158"/>
                </a:cubicBezTo>
                <a:cubicBezTo>
                  <a:pt x="160203" y="129588"/>
                  <a:pt x="154097" y="138660"/>
                  <a:pt x="146385" y="146375"/>
                </a:cubicBezTo>
                <a:cubicBezTo>
                  <a:pt x="138672" y="154091"/>
                  <a:pt x="129603" y="160199"/>
                  <a:pt x="119177" y="164699"/>
                </a:cubicBezTo>
                <a:cubicBezTo>
                  <a:pt x="108751" y="169200"/>
                  <a:pt x="97611" y="171450"/>
                  <a:pt x="85757" y="171450"/>
                </a:cubicBezTo>
                <a:close/>
                <a:moveTo>
                  <a:pt x="72024" y="122946"/>
                </a:moveTo>
                <a:lnTo>
                  <a:pt x="38137" y="89059"/>
                </a:lnTo>
                <a:lnTo>
                  <a:pt x="44878" y="82318"/>
                </a:lnTo>
                <a:lnTo>
                  <a:pt x="72024" y="109464"/>
                </a:lnTo>
                <a:lnTo>
                  <a:pt x="164709" y="16724"/>
                </a:lnTo>
                <a:lnTo>
                  <a:pt x="171450" y="23464"/>
                </a:lnTo>
                <a:lnTo>
                  <a:pt x="72024" y="122946"/>
                </a:lnTo>
                <a:close/>
              </a:path>
            </a:pathLst>
          </a:custGeom>
          <a:solidFill>
            <a:srgbClr val="3D6C9D"/>
          </a:solidFill>
          <a:ln w="238" cap="flat">
            <a:noFill/>
            <a:prstDash val="solid"/>
            <a:miter/>
          </a:ln>
        </p:spPr>
        <p:txBody>
          <a:bodyPr rtlCol="0" anchor="ctr"/>
          <a:lstStyle/>
          <a:p>
            <a:endParaRPr lang="en-RO"/>
          </a:p>
        </p:txBody>
      </p:sp>
      <p:sp>
        <p:nvSpPr>
          <p:cNvPr id="5" name="TextBox 4">
            <a:extLst>
              <a:ext uri="{FF2B5EF4-FFF2-40B4-BE49-F238E27FC236}">
                <a16:creationId xmlns:a16="http://schemas.microsoft.com/office/drawing/2014/main" id="{88C9CD9D-425C-3441-BD98-9C45BD09F567}"/>
              </a:ext>
            </a:extLst>
          </p:cNvPr>
          <p:cNvSpPr txBox="1"/>
          <p:nvPr/>
        </p:nvSpPr>
        <p:spPr>
          <a:xfrm>
            <a:off x="1089204" y="3507538"/>
            <a:ext cx="7317042" cy="738664"/>
          </a:xfrm>
          <a:prstGeom prst="rect">
            <a:avLst/>
          </a:prstGeom>
          <a:noFill/>
        </p:spPr>
        <p:txBody>
          <a:bodyPr wrap="square" lIns="0" tIns="0" rIns="0" bIns="0" rtlCol="0">
            <a:spAutoFit/>
          </a:bodyPr>
          <a:lstStyle/>
          <a:p>
            <a:r>
              <a:rPr lang="en-GB" sz="2400" b="1" dirty="0" err="1">
                <a:solidFill>
                  <a:srgbClr val="3D6C9D"/>
                </a:solidFill>
                <a:latin typeface="Arial" panose="020B0604020202020204" pitchFamily="34" charset="0"/>
                <a:cs typeface="Arial" panose="020B0604020202020204" pitchFamily="34" charset="0"/>
              </a:rPr>
              <a:t>Identify case definitions in reports and literature on outbreak response</a:t>
            </a:r>
            <a:endParaRPr lang="en-GB" sz="2400" b="1" dirty="0">
              <a:solidFill>
                <a:srgbClr val="3D6C9D"/>
              </a:solidFill>
              <a:latin typeface="Arial" panose="020B0604020202020204" pitchFamily="34" charset="0"/>
              <a:cs typeface="Arial" panose="020B0604020202020204" pitchFamily="34" charset="0"/>
            </a:endParaRPr>
          </a:p>
        </p:txBody>
      </p:sp>
      <p:sp>
        <p:nvSpPr>
          <p:cNvPr id="6" name="Graphic 8">
            <a:extLst>
              <a:ext uri="{FF2B5EF4-FFF2-40B4-BE49-F238E27FC236}">
                <a16:creationId xmlns:a16="http://schemas.microsoft.com/office/drawing/2014/main" id="{8631CA8A-D6EB-DF4F-B7F0-5B1CA5EA6856}"/>
              </a:ext>
            </a:extLst>
          </p:cNvPr>
          <p:cNvSpPr>
            <a:spLocks noChangeAspect="1"/>
          </p:cNvSpPr>
          <p:nvPr/>
        </p:nvSpPr>
        <p:spPr>
          <a:xfrm>
            <a:off x="431800" y="3660870"/>
            <a:ext cx="432000" cy="432000"/>
          </a:xfrm>
          <a:custGeom>
            <a:avLst/>
            <a:gdLst>
              <a:gd name="connsiteX0" fmla="*/ 85757 w 171450"/>
              <a:gd name="connsiteY0" fmla="*/ 171450 h 171450"/>
              <a:gd name="connsiteX1" fmla="*/ 52322 w 171450"/>
              <a:gd name="connsiteY1" fmla="*/ 164702 h 171450"/>
              <a:gd name="connsiteX2" fmla="*/ 25089 w 171450"/>
              <a:gd name="connsiteY2" fmla="*/ 146385 h 171450"/>
              <a:gd name="connsiteX3" fmla="*/ 6755 w 171450"/>
              <a:gd name="connsiteY3" fmla="*/ 119177 h 171450"/>
              <a:gd name="connsiteX4" fmla="*/ 0 w 171450"/>
              <a:gd name="connsiteY4" fmla="*/ 85757 h 171450"/>
              <a:gd name="connsiteX5" fmla="*/ 6751 w 171450"/>
              <a:gd name="connsiteY5" fmla="*/ 52322 h 171450"/>
              <a:gd name="connsiteX6" fmla="*/ 25075 w 171450"/>
              <a:gd name="connsiteY6" fmla="*/ 25089 h 171450"/>
              <a:gd name="connsiteX7" fmla="*/ 52292 w 171450"/>
              <a:gd name="connsiteY7" fmla="*/ 6755 h 171450"/>
              <a:gd name="connsiteX8" fmla="*/ 85725 w 171450"/>
              <a:gd name="connsiteY8" fmla="*/ 0 h 171450"/>
              <a:gd name="connsiteX9" fmla="*/ 113396 w 171450"/>
              <a:gd name="connsiteY9" fmla="*/ 4524 h 171450"/>
              <a:gd name="connsiteX10" fmla="*/ 137197 w 171450"/>
              <a:gd name="connsiteY10" fmla="*/ 17145 h 171450"/>
              <a:gd name="connsiteX11" fmla="*/ 130346 w 171450"/>
              <a:gd name="connsiteY11" fmla="*/ 24234 h 171450"/>
              <a:gd name="connsiteX12" fmla="*/ 109633 w 171450"/>
              <a:gd name="connsiteY12" fmla="*/ 13381 h 171450"/>
              <a:gd name="connsiteX13" fmla="*/ 85725 w 171450"/>
              <a:gd name="connsiteY13" fmla="*/ 9525 h 171450"/>
              <a:gd name="connsiteX14" fmla="*/ 31790 w 171450"/>
              <a:gd name="connsiteY14" fmla="*/ 31790 h 171450"/>
              <a:gd name="connsiteX15" fmla="*/ 9525 w 171450"/>
              <a:gd name="connsiteY15" fmla="*/ 85725 h 171450"/>
              <a:gd name="connsiteX16" fmla="*/ 31790 w 171450"/>
              <a:gd name="connsiteY16" fmla="*/ 139660 h 171450"/>
              <a:gd name="connsiteX17" fmla="*/ 85725 w 171450"/>
              <a:gd name="connsiteY17" fmla="*/ 161925 h 171450"/>
              <a:gd name="connsiteX18" fmla="*/ 139660 w 171450"/>
              <a:gd name="connsiteY18" fmla="*/ 139660 h 171450"/>
              <a:gd name="connsiteX19" fmla="*/ 161925 w 171450"/>
              <a:gd name="connsiteY19" fmla="*/ 85725 h 171450"/>
              <a:gd name="connsiteX20" fmla="*/ 161083 w 171450"/>
              <a:gd name="connsiteY20" fmla="*/ 74443 h 171450"/>
              <a:gd name="connsiteX21" fmla="*/ 158555 w 171450"/>
              <a:gd name="connsiteY21" fmla="*/ 63689 h 171450"/>
              <a:gd name="connsiteX22" fmla="*/ 166156 w 171450"/>
              <a:gd name="connsiteY22" fmla="*/ 55904 h 171450"/>
              <a:gd name="connsiteX23" fmla="*/ 170113 w 171450"/>
              <a:gd name="connsiteY23" fmla="*/ 70412 h 171450"/>
              <a:gd name="connsiteX24" fmla="*/ 171450 w 171450"/>
              <a:gd name="connsiteY24" fmla="*/ 85725 h 171450"/>
              <a:gd name="connsiteX25" fmla="*/ 164702 w 171450"/>
              <a:gd name="connsiteY25" fmla="*/ 119158 h 171450"/>
              <a:gd name="connsiteX26" fmla="*/ 146385 w 171450"/>
              <a:gd name="connsiteY26" fmla="*/ 146375 h 171450"/>
              <a:gd name="connsiteX27" fmla="*/ 119177 w 171450"/>
              <a:gd name="connsiteY27" fmla="*/ 164699 h 171450"/>
              <a:gd name="connsiteX28" fmla="*/ 85757 w 171450"/>
              <a:gd name="connsiteY28" fmla="*/ 171450 h 171450"/>
              <a:gd name="connsiteX29" fmla="*/ 72024 w 171450"/>
              <a:gd name="connsiteY29" fmla="*/ 122946 h 171450"/>
              <a:gd name="connsiteX30" fmla="*/ 38137 w 171450"/>
              <a:gd name="connsiteY30" fmla="*/ 89059 h 171450"/>
              <a:gd name="connsiteX31" fmla="*/ 44878 w 171450"/>
              <a:gd name="connsiteY31" fmla="*/ 82318 h 171450"/>
              <a:gd name="connsiteX32" fmla="*/ 72024 w 171450"/>
              <a:gd name="connsiteY32" fmla="*/ 109464 h 171450"/>
              <a:gd name="connsiteX33" fmla="*/ 164709 w 171450"/>
              <a:gd name="connsiteY33" fmla="*/ 16724 h 171450"/>
              <a:gd name="connsiteX34" fmla="*/ 171450 w 171450"/>
              <a:gd name="connsiteY34" fmla="*/ 23464 h 171450"/>
              <a:gd name="connsiteX35" fmla="*/ 72024 w 171450"/>
              <a:gd name="connsiteY35" fmla="*/ 122946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71450" h="171450">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50" y="62758"/>
                  <a:pt x="6751" y="52322"/>
                </a:cubicBezTo>
                <a:cubicBezTo>
                  <a:pt x="11251" y="41886"/>
                  <a:pt x="17359" y="32808"/>
                  <a:pt x="25075" y="25089"/>
                </a:cubicBezTo>
                <a:cubicBezTo>
                  <a:pt x="32790" y="17369"/>
                  <a:pt x="41862" y="11258"/>
                  <a:pt x="52292" y="6755"/>
                </a:cubicBezTo>
                <a:cubicBezTo>
                  <a:pt x="62722" y="2252"/>
                  <a:pt x="73866" y="0"/>
                  <a:pt x="85725" y="0"/>
                </a:cubicBezTo>
                <a:cubicBezTo>
                  <a:pt x="95474" y="0"/>
                  <a:pt x="104697" y="1508"/>
                  <a:pt x="113396" y="4524"/>
                </a:cubicBezTo>
                <a:cubicBezTo>
                  <a:pt x="122095" y="7541"/>
                  <a:pt x="130028" y="11747"/>
                  <a:pt x="137197" y="17145"/>
                </a:cubicBezTo>
                <a:lnTo>
                  <a:pt x="130346" y="24234"/>
                </a:lnTo>
                <a:cubicBezTo>
                  <a:pt x="124069" y="19569"/>
                  <a:pt x="117165" y="15951"/>
                  <a:pt x="109633" y="13381"/>
                </a:cubicBezTo>
                <a:cubicBezTo>
                  <a:pt x="102102" y="10810"/>
                  <a:pt x="94132" y="9525"/>
                  <a:pt x="85725" y="9525"/>
                </a:cubicBezTo>
                <a:cubicBezTo>
                  <a:pt x="64611" y="9525"/>
                  <a:pt x="46633" y="16947"/>
                  <a:pt x="31790" y="31790"/>
                </a:cubicBezTo>
                <a:cubicBezTo>
                  <a:pt x="16947" y="46633"/>
                  <a:pt x="9525" y="64611"/>
                  <a:pt x="9525" y="85725"/>
                </a:cubicBezTo>
                <a:cubicBezTo>
                  <a:pt x="9525" y="106839"/>
                  <a:pt x="16947" y="124817"/>
                  <a:pt x="31790" y="139660"/>
                </a:cubicBezTo>
                <a:cubicBezTo>
                  <a:pt x="46633" y="154503"/>
                  <a:pt x="64611" y="161925"/>
                  <a:pt x="85725" y="161925"/>
                </a:cubicBezTo>
                <a:cubicBezTo>
                  <a:pt x="106839" y="161925"/>
                  <a:pt x="124817" y="154503"/>
                  <a:pt x="139660" y="139660"/>
                </a:cubicBezTo>
                <a:cubicBezTo>
                  <a:pt x="154503" y="124817"/>
                  <a:pt x="161925" y="106839"/>
                  <a:pt x="161925" y="85725"/>
                </a:cubicBezTo>
                <a:cubicBezTo>
                  <a:pt x="161925" y="81891"/>
                  <a:pt x="161644" y="78130"/>
                  <a:pt x="161083" y="74443"/>
                </a:cubicBezTo>
                <a:cubicBezTo>
                  <a:pt x="160521" y="70756"/>
                  <a:pt x="159678" y="67171"/>
                  <a:pt x="158555" y="63689"/>
                </a:cubicBezTo>
                <a:lnTo>
                  <a:pt x="166156" y="55904"/>
                </a:lnTo>
                <a:cubicBezTo>
                  <a:pt x="167903" y="60618"/>
                  <a:pt x="169221" y="65454"/>
                  <a:pt x="170113" y="70412"/>
                </a:cubicBezTo>
                <a:cubicBezTo>
                  <a:pt x="171004" y="75371"/>
                  <a:pt x="171450" y="80475"/>
                  <a:pt x="171450" y="85725"/>
                </a:cubicBezTo>
                <a:cubicBezTo>
                  <a:pt x="171450" y="97584"/>
                  <a:pt x="169201" y="108728"/>
                  <a:pt x="164702" y="119158"/>
                </a:cubicBezTo>
                <a:cubicBezTo>
                  <a:pt x="160203" y="129588"/>
                  <a:pt x="154097" y="138660"/>
                  <a:pt x="146385" y="146375"/>
                </a:cubicBezTo>
                <a:cubicBezTo>
                  <a:pt x="138672" y="154091"/>
                  <a:pt x="129603" y="160199"/>
                  <a:pt x="119177" y="164699"/>
                </a:cubicBezTo>
                <a:cubicBezTo>
                  <a:pt x="108751" y="169200"/>
                  <a:pt x="97611" y="171450"/>
                  <a:pt x="85757" y="171450"/>
                </a:cubicBezTo>
                <a:close/>
                <a:moveTo>
                  <a:pt x="72024" y="122946"/>
                </a:moveTo>
                <a:lnTo>
                  <a:pt x="38137" y="89059"/>
                </a:lnTo>
                <a:lnTo>
                  <a:pt x="44878" y="82318"/>
                </a:lnTo>
                <a:lnTo>
                  <a:pt x="72024" y="109464"/>
                </a:lnTo>
                <a:lnTo>
                  <a:pt x="164709" y="16724"/>
                </a:lnTo>
                <a:lnTo>
                  <a:pt x="171450" y="23464"/>
                </a:lnTo>
                <a:lnTo>
                  <a:pt x="72024" y="122946"/>
                </a:lnTo>
                <a:close/>
              </a:path>
            </a:pathLst>
          </a:custGeom>
          <a:solidFill>
            <a:srgbClr val="3D6C9D"/>
          </a:solidFill>
          <a:ln w="238" cap="flat">
            <a:noFill/>
            <a:prstDash val="solid"/>
            <a:miter/>
          </a:ln>
        </p:spPr>
        <p:txBody>
          <a:bodyPr rtlCol="0" anchor="ctr"/>
          <a:lstStyle/>
          <a:p>
            <a:endParaRPr lang="en-RO"/>
          </a:p>
        </p:txBody>
      </p:sp>
      <p:sp>
        <p:nvSpPr>
          <p:cNvPr id="7" name="TextBox 6">
            <a:extLst>
              <a:ext uri="{FF2B5EF4-FFF2-40B4-BE49-F238E27FC236}">
                <a16:creationId xmlns:a16="http://schemas.microsoft.com/office/drawing/2014/main" id="{6072E052-A3A3-1B42-8BA1-F7D74078A3D2}"/>
              </a:ext>
            </a:extLst>
          </p:cNvPr>
          <p:cNvSpPr txBox="1"/>
          <p:nvPr/>
        </p:nvSpPr>
        <p:spPr>
          <a:xfrm>
            <a:off x="1089203" y="4918579"/>
            <a:ext cx="7160945" cy="369332"/>
          </a:xfrm>
          <a:prstGeom prst="rect">
            <a:avLst/>
          </a:prstGeom>
          <a:noFill/>
        </p:spPr>
        <p:txBody>
          <a:bodyPr wrap="square" lIns="0" tIns="0" rIns="0" bIns="0" rtlCol="0">
            <a:spAutoFit/>
          </a:bodyPr>
          <a:lstStyle/>
          <a:p>
            <a:r>
              <a:rPr lang="en-GB" sz="2400" b="1" dirty="0" err="1">
                <a:solidFill>
                  <a:srgbClr val="3D6C9D"/>
                </a:solidFill>
                <a:latin typeface="Arial" panose="020B0604020202020204" pitchFamily="34" charset="0"/>
                <a:cs typeface="Arial" panose="020B0604020202020204" pitchFamily="34" charset="0"/>
              </a:rPr>
              <a:t>Critically evaluate case definitions used</a:t>
            </a:r>
            <a:endParaRPr lang="en-GB" sz="2400" b="1" dirty="0">
              <a:solidFill>
                <a:srgbClr val="3D6C9D"/>
              </a:solidFill>
              <a:latin typeface="Arial" panose="020B0604020202020204" pitchFamily="34" charset="0"/>
              <a:cs typeface="Arial" panose="020B0604020202020204" pitchFamily="34" charset="0"/>
            </a:endParaRPr>
          </a:p>
        </p:txBody>
      </p:sp>
      <p:sp>
        <p:nvSpPr>
          <p:cNvPr id="8" name="Graphic 8">
            <a:extLst>
              <a:ext uri="{FF2B5EF4-FFF2-40B4-BE49-F238E27FC236}">
                <a16:creationId xmlns:a16="http://schemas.microsoft.com/office/drawing/2014/main" id="{7E4C4E08-7D33-8D43-9090-BD4EC0D4E2A0}"/>
              </a:ext>
            </a:extLst>
          </p:cNvPr>
          <p:cNvSpPr>
            <a:spLocks noChangeAspect="1"/>
          </p:cNvSpPr>
          <p:nvPr/>
        </p:nvSpPr>
        <p:spPr>
          <a:xfrm>
            <a:off x="431800" y="4918579"/>
            <a:ext cx="432000" cy="432000"/>
          </a:xfrm>
          <a:custGeom>
            <a:avLst/>
            <a:gdLst>
              <a:gd name="connsiteX0" fmla="*/ 85757 w 171450"/>
              <a:gd name="connsiteY0" fmla="*/ 171450 h 171450"/>
              <a:gd name="connsiteX1" fmla="*/ 52322 w 171450"/>
              <a:gd name="connsiteY1" fmla="*/ 164702 h 171450"/>
              <a:gd name="connsiteX2" fmla="*/ 25089 w 171450"/>
              <a:gd name="connsiteY2" fmla="*/ 146385 h 171450"/>
              <a:gd name="connsiteX3" fmla="*/ 6755 w 171450"/>
              <a:gd name="connsiteY3" fmla="*/ 119177 h 171450"/>
              <a:gd name="connsiteX4" fmla="*/ 0 w 171450"/>
              <a:gd name="connsiteY4" fmla="*/ 85757 h 171450"/>
              <a:gd name="connsiteX5" fmla="*/ 6751 w 171450"/>
              <a:gd name="connsiteY5" fmla="*/ 52322 h 171450"/>
              <a:gd name="connsiteX6" fmla="*/ 25075 w 171450"/>
              <a:gd name="connsiteY6" fmla="*/ 25089 h 171450"/>
              <a:gd name="connsiteX7" fmla="*/ 52292 w 171450"/>
              <a:gd name="connsiteY7" fmla="*/ 6755 h 171450"/>
              <a:gd name="connsiteX8" fmla="*/ 85725 w 171450"/>
              <a:gd name="connsiteY8" fmla="*/ 0 h 171450"/>
              <a:gd name="connsiteX9" fmla="*/ 113396 w 171450"/>
              <a:gd name="connsiteY9" fmla="*/ 4524 h 171450"/>
              <a:gd name="connsiteX10" fmla="*/ 137197 w 171450"/>
              <a:gd name="connsiteY10" fmla="*/ 17145 h 171450"/>
              <a:gd name="connsiteX11" fmla="*/ 130346 w 171450"/>
              <a:gd name="connsiteY11" fmla="*/ 24234 h 171450"/>
              <a:gd name="connsiteX12" fmla="*/ 109633 w 171450"/>
              <a:gd name="connsiteY12" fmla="*/ 13381 h 171450"/>
              <a:gd name="connsiteX13" fmla="*/ 85725 w 171450"/>
              <a:gd name="connsiteY13" fmla="*/ 9525 h 171450"/>
              <a:gd name="connsiteX14" fmla="*/ 31790 w 171450"/>
              <a:gd name="connsiteY14" fmla="*/ 31790 h 171450"/>
              <a:gd name="connsiteX15" fmla="*/ 9525 w 171450"/>
              <a:gd name="connsiteY15" fmla="*/ 85725 h 171450"/>
              <a:gd name="connsiteX16" fmla="*/ 31790 w 171450"/>
              <a:gd name="connsiteY16" fmla="*/ 139660 h 171450"/>
              <a:gd name="connsiteX17" fmla="*/ 85725 w 171450"/>
              <a:gd name="connsiteY17" fmla="*/ 161925 h 171450"/>
              <a:gd name="connsiteX18" fmla="*/ 139660 w 171450"/>
              <a:gd name="connsiteY18" fmla="*/ 139660 h 171450"/>
              <a:gd name="connsiteX19" fmla="*/ 161925 w 171450"/>
              <a:gd name="connsiteY19" fmla="*/ 85725 h 171450"/>
              <a:gd name="connsiteX20" fmla="*/ 161083 w 171450"/>
              <a:gd name="connsiteY20" fmla="*/ 74443 h 171450"/>
              <a:gd name="connsiteX21" fmla="*/ 158555 w 171450"/>
              <a:gd name="connsiteY21" fmla="*/ 63689 h 171450"/>
              <a:gd name="connsiteX22" fmla="*/ 166156 w 171450"/>
              <a:gd name="connsiteY22" fmla="*/ 55904 h 171450"/>
              <a:gd name="connsiteX23" fmla="*/ 170113 w 171450"/>
              <a:gd name="connsiteY23" fmla="*/ 70412 h 171450"/>
              <a:gd name="connsiteX24" fmla="*/ 171450 w 171450"/>
              <a:gd name="connsiteY24" fmla="*/ 85725 h 171450"/>
              <a:gd name="connsiteX25" fmla="*/ 164702 w 171450"/>
              <a:gd name="connsiteY25" fmla="*/ 119158 h 171450"/>
              <a:gd name="connsiteX26" fmla="*/ 146385 w 171450"/>
              <a:gd name="connsiteY26" fmla="*/ 146375 h 171450"/>
              <a:gd name="connsiteX27" fmla="*/ 119177 w 171450"/>
              <a:gd name="connsiteY27" fmla="*/ 164699 h 171450"/>
              <a:gd name="connsiteX28" fmla="*/ 85757 w 171450"/>
              <a:gd name="connsiteY28" fmla="*/ 171450 h 171450"/>
              <a:gd name="connsiteX29" fmla="*/ 72024 w 171450"/>
              <a:gd name="connsiteY29" fmla="*/ 122946 h 171450"/>
              <a:gd name="connsiteX30" fmla="*/ 38137 w 171450"/>
              <a:gd name="connsiteY30" fmla="*/ 89059 h 171450"/>
              <a:gd name="connsiteX31" fmla="*/ 44878 w 171450"/>
              <a:gd name="connsiteY31" fmla="*/ 82318 h 171450"/>
              <a:gd name="connsiteX32" fmla="*/ 72024 w 171450"/>
              <a:gd name="connsiteY32" fmla="*/ 109464 h 171450"/>
              <a:gd name="connsiteX33" fmla="*/ 164709 w 171450"/>
              <a:gd name="connsiteY33" fmla="*/ 16724 h 171450"/>
              <a:gd name="connsiteX34" fmla="*/ 171450 w 171450"/>
              <a:gd name="connsiteY34" fmla="*/ 23464 h 171450"/>
              <a:gd name="connsiteX35" fmla="*/ 72024 w 171450"/>
              <a:gd name="connsiteY35" fmla="*/ 122946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71450" h="171450">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50" y="62758"/>
                  <a:pt x="6751" y="52322"/>
                </a:cubicBezTo>
                <a:cubicBezTo>
                  <a:pt x="11251" y="41886"/>
                  <a:pt x="17359" y="32808"/>
                  <a:pt x="25075" y="25089"/>
                </a:cubicBezTo>
                <a:cubicBezTo>
                  <a:pt x="32790" y="17369"/>
                  <a:pt x="41862" y="11258"/>
                  <a:pt x="52292" y="6755"/>
                </a:cubicBezTo>
                <a:cubicBezTo>
                  <a:pt x="62722" y="2252"/>
                  <a:pt x="73866" y="0"/>
                  <a:pt x="85725" y="0"/>
                </a:cubicBezTo>
                <a:cubicBezTo>
                  <a:pt x="95474" y="0"/>
                  <a:pt x="104697" y="1508"/>
                  <a:pt x="113396" y="4524"/>
                </a:cubicBezTo>
                <a:cubicBezTo>
                  <a:pt x="122095" y="7541"/>
                  <a:pt x="130028" y="11747"/>
                  <a:pt x="137197" y="17145"/>
                </a:cubicBezTo>
                <a:lnTo>
                  <a:pt x="130346" y="24234"/>
                </a:lnTo>
                <a:cubicBezTo>
                  <a:pt x="124069" y="19569"/>
                  <a:pt x="117165" y="15951"/>
                  <a:pt x="109633" y="13381"/>
                </a:cubicBezTo>
                <a:cubicBezTo>
                  <a:pt x="102102" y="10810"/>
                  <a:pt x="94132" y="9525"/>
                  <a:pt x="85725" y="9525"/>
                </a:cubicBezTo>
                <a:cubicBezTo>
                  <a:pt x="64611" y="9525"/>
                  <a:pt x="46633" y="16947"/>
                  <a:pt x="31790" y="31790"/>
                </a:cubicBezTo>
                <a:cubicBezTo>
                  <a:pt x="16947" y="46633"/>
                  <a:pt x="9525" y="64611"/>
                  <a:pt x="9525" y="85725"/>
                </a:cubicBezTo>
                <a:cubicBezTo>
                  <a:pt x="9525" y="106839"/>
                  <a:pt x="16947" y="124817"/>
                  <a:pt x="31790" y="139660"/>
                </a:cubicBezTo>
                <a:cubicBezTo>
                  <a:pt x="46633" y="154503"/>
                  <a:pt x="64611" y="161925"/>
                  <a:pt x="85725" y="161925"/>
                </a:cubicBezTo>
                <a:cubicBezTo>
                  <a:pt x="106839" y="161925"/>
                  <a:pt x="124817" y="154503"/>
                  <a:pt x="139660" y="139660"/>
                </a:cubicBezTo>
                <a:cubicBezTo>
                  <a:pt x="154503" y="124817"/>
                  <a:pt x="161925" y="106839"/>
                  <a:pt x="161925" y="85725"/>
                </a:cubicBezTo>
                <a:cubicBezTo>
                  <a:pt x="161925" y="81891"/>
                  <a:pt x="161644" y="78130"/>
                  <a:pt x="161083" y="74443"/>
                </a:cubicBezTo>
                <a:cubicBezTo>
                  <a:pt x="160521" y="70756"/>
                  <a:pt x="159678" y="67171"/>
                  <a:pt x="158555" y="63689"/>
                </a:cubicBezTo>
                <a:lnTo>
                  <a:pt x="166156" y="55904"/>
                </a:lnTo>
                <a:cubicBezTo>
                  <a:pt x="167903" y="60618"/>
                  <a:pt x="169221" y="65454"/>
                  <a:pt x="170113" y="70412"/>
                </a:cubicBezTo>
                <a:cubicBezTo>
                  <a:pt x="171004" y="75371"/>
                  <a:pt x="171450" y="80475"/>
                  <a:pt x="171450" y="85725"/>
                </a:cubicBezTo>
                <a:cubicBezTo>
                  <a:pt x="171450" y="97584"/>
                  <a:pt x="169201" y="108728"/>
                  <a:pt x="164702" y="119158"/>
                </a:cubicBezTo>
                <a:cubicBezTo>
                  <a:pt x="160203" y="129588"/>
                  <a:pt x="154097" y="138660"/>
                  <a:pt x="146385" y="146375"/>
                </a:cubicBezTo>
                <a:cubicBezTo>
                  <a:pt x="138672" y="154091"/>
                  <a:pt x="129603" y="160199"/>
                  <a:pt x="119177" y="164699"/>
                </a:cubicBezTo>
                <a:cubicBezTo>
                  <a:pt x="108751" y="169200"/>
                  <a:pt x="97611" y="171450"/>
                  <a:pt x="85757" y="171450"/>
                </a:cubicBezTo>
                <a:close/>
                <a:moveTo>
                  <a:pt x="72024" y="122946"/>
                </a:moveTo>
                <a:lnTo>
                  <a:pt x="38137" y="89059"/>
                </a:lnTo>
                <a:lnTo>
                  <a:pt x="44878" y="82318"/>
                </a:lnTo>
                <a:lnTo>
                  <a:pt x="72024" y="109464"/>
                </a:lnTo>
                <a:lnTo>
                  <a:pt x="164709" y="16724"/>
                </a:lnTo>
                <a:lnTo>
                  <a:pt x="171450" y="23464"/>
                </a:lnTo>
                <a:lnTo>
                  <a:pt x="72024" y="122946"/>
                </a:lnTo>
                <a:close/>
              </a:path>
            </a:pathLst>
          </a:custGeom>
          <a:solidFill>
            <a:srgbClr val="3D6C9D"/>
          </a:solidFill>
          <a:ln w="238" cap="flat">
            <a:noFill/>
            <a:prstDash val="solid"/>
            <a:miter/>
          </a:ln>
        </p:spPr>
        <p:txBody>
          <a:bodyPr rtlCol="0" anchor="ctr"/>
          <a:lstStyle/>
          <a:p>
            <a:endParaRPr lang="en-RO"/>
          </a:p>
        </p:txBody>
      </p:sp>
    </p:spTree>
    <p:extLst>
      <p:ext uri="{BB962C8B-B14F-4D97-AF65-F5344CB8AC3E}">
        <p14:creationId xmlns:p14="http://schemas.microsoft.com/office/powerpoint/2010/main" val="35677416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1868F7D-1EDC-F44E-8041-DE62F5C78032}"/>
              </a:ext>
            </a:extLst>
          </p:cNvPr>
          <p:cNvSpPr/>
          <p:nvPr/>
        </p:nvSpPr>
        <p:spPr>
          <a:xfrm>
            <a:off x="1" y="1677798"/>
            <a:ext cx="9144000" cy="4703951"/>
          </a:xfrm>
          <a:prstGeom prst="rect">
            <a:avLst/>
          </a:prstGeom>
          <a:solidFill>
            <a:srgbClr val="DBE4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 name="TextBox 1">
            <a:extLst>
              <a:ext uri="{FF2B5EF4-FFF2-40B4-BE49-F238E27FC236}">
                <a16:creationId xmlns:a16="http://schemas.microsoft.com/office/drawing/2014/main" id="{9F12C664-A87B-1543-B378-2C95437DDADA}"/>
              </a:ext>
            </a:extLst>
          </p:cNvPr>
          <p:cNvSpPr txBox="1"/>
          <p:nvPr/>
        </p:nvSpPr>
        <p:spPr>
          <a:xfrm>
            <a:off x="431800" y="379681"/>
            <a:ext cx="7410174" cy="492443"/>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General structure of the definition</a:t>
            </a:r>
            <a:endParaRPr lang="en-GB" sz="3200" b="1" spc="-50" dirty="0">
              <a:solidFill>
                <a:srgbClr val="3D6C9D"/>
              </a:solidFill>
              <a:latin typeface="Arial Black" panose="020B0604020202020204" pitchFamily="34" charset="0"/>
              <a:cs typeface="Arial Black" panose="020B0604020202020204" pitchFamily="34" charset="0"/>
            </a:endParaRPr>
          </a:p>
        </p:txBody>
      </p:sp>
      <p:sp>
        <p:nvSpPr>
          <p:cNvPr id="15" name="Rounded Rectangle 14">
            <a:extLst>
              <a:ext uri="{FF2B5EF4-FFF2-40B4-BE49-F238E27FC236}">
                <a16:creationId xmlns:a16="http://schemas.microsoft.com/office/drawing/2014/main" id="{F28443A6-118E-3543-8617-06F852E3A3B2}"/>
              </a:ext>
            </a:extLst>
          </p:cNvPr>
          <p:cNvSpPr/>
          <p:nvPr/>
        </p:nvSpPr>
        <p:spPr>
          <a:xfrm>
            <a:off x="431799" y="2930975"/>
            <a:ext cx="8243889" cy="592551"/>
          </a:xfrm>
          <a:prstGeom prst="roundRect">
            <a:avLst>
              <a:gd name="adj" fmla="val 24120"/>
            </a:avLst>
          </a:prstGeom>
          <a:solidFill>
            <a:srgbClr val="3D6C9D"/>
          </a:solidFill>
          <a:ln w="190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solidFill>
                <a:latin typeface="Arial" panose="020B0604020202020204" pitchFamily="34" charset="0"/>
                <a:cs typeface="Arial" panose="020B0604020202020204" pitchFamily="34" charset="0"/>
              </a:rPr>
              <a:t>s_mandatory_1  </a:t>
            </a:r>
            <a:r>
              <a:rPr lang="en-GB" sz="1600" b="1" dirty="0">
                <a:solidFill>
                  <a:srgbClr val="ED7D31"/>
                </a:solidFill>
                <a:latin typeface="Arial" panose="020B0604020202020204" pitchFamily="34" charset="0"/>
                <a:cs typeface="Arial" panose="020B0604020202020204" pitchFamily="34" charset="0"/>
              </a:rPr>
              <a:t>AND</a:t>
            </a:r>
            <a:r>
              <a:rPr lang="en-GB" sz="1600" dirty="0">
                <a:solidFill>
                  <a:schemeClr val="bg1"/>
                </a:solidFill>
                <a:latin typeface="Arial" panose="020B0604020202020204" pitchFamily="34" charset="0"/>
                <a:cs typeface="Arial" panose="020B0604020202020204" pitchFamily="34" charset="0"/>
              </a:rPr>
              <a:t>  s_mandatory_2  </a:t>
            </a:r>
            <a:r>
              <a:rPr lang="en-GB" sz="1600" b="1" dirty="0">
                <a:solidFill>
                  <a:srgbClr val="ED7D31"/>
                </a:solidFill>
                <a:latin typeface="Arial" panose="020B0604020202020204" pitchFamily="34" charset="0"/>
                <a:cs typeface="Arial" panose="020B0604020202020204" pitchFamily="34" charset="0"/>
              </a:rPr>
              <a:t>AND</a:t>
            </a:r>
            <a:r>
              <a:rPr lang="en-GB" sz="1600" dirty="0">
                <a:solidFill>
                  <a:schemeClr val="bg1"/>
                </a:solidFill>
                <a:latin typeface="Arial" panose="020B0604020202020204" pitchFamily="34" charset="0"/>
                <a:cs typeface="Arial" panose="020B0604020202020204" pitchFamily="34" charset="0"/>
              </a:rPr>
              <a:t>  …..</a:t>
            </a:r>
            <a:endParaRPr lang="en-RO" sz="1600" dirty="0">
              <a:solidFill>
                <a:schemeClr val="bg1"/>
              </a:solidFill>
              <a:latin typeface="Arial" panose="020B0604020202020204" pitchFamily="34" charset="0"/>
              <a:cs typeface="Arial" panose="020B0604020202020204" pitchFamily="34" charset="0"/>
            </a:endParaRPr>
          </a:p>
        </p:txBody>
      </p:sp>
      <p:sp>
        <p:nvSpPr>
          <p:cNvPr id="16" name="Rounded Rectangle 15">
            <a:extLst>
              <a:ext uri="{FF2B5EF4-FFF2-40B4-BE49-F238E27FC236}">
                <a16:creationId xmlns:a16="http://schemas.microsoft.com/office/drawing/2014/main" id="{7777C2DB-03EB-DE4E-90F4-F59CFC4F0827}"/>
              </a:ext>
            </a:extLst>
          </p:cNvPr>
          <p:cNvSpPr/>
          <p:nvPr/>
        </p:nvSpPr>
        <p:spPr>
          <a:xfrm>
            <a:off x="431799" y="3759313"/>
            <a:ext cx="8243889" cy="592551"/>
          </a:xfrm>
          <a:prstGeom prst="roundRect">
            <a:avLst>
              <a:gd name="adj" fmla="val 24120"/>
            </a:avLst>
          </a:prstGeom>
          <a:solidFill>
            <a:srgbClr val="3D6C9D"/>
          </a:solidFill>
          <a:ln w="190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solidFill>
                <a:latin typeface="Arial" panose="020B0604020202020204" pitchFamily="34" charset="0"/>
                <a:cs typeface="Arial" panose="020B0604020202020204" pitchFamily="34" charset="0"/>
              </a:rPr>
              <a:t>with at least one of the following symptoms</a:t>
            </a:r>
            <a:endParaRPr lang="en-RO" sz="1600" dirty="0">
              <a:solidFill>
                <a:schemeClr val="bg1"/>
              </a:solidFill>
              <a:latin typeface="Arial" panose="020B0604020202020204" pitchFamily="34" charset="0"/>
              <a:cs typeface="Arial" panose="020B0604020202020204" pitchFamily="34" charset="0"/>
            </a:endParaRPr>
          </a:p>
        </p:txBody>
      </p:sp>
      <p:sp>
        <p:nvSpPr>
          <p:cNvPr id="17" name="Rounded Rectangle 16">
            <a:extLst>
              <a:ext uri="{FF2B5EF4-FFF2-40B4-BE49-F238E27FC236}">
                <a16:creationId xmlns:a16="http://schemas.microsoft.com/office/drawing/2014/main" id="{75FA7E84-77F6-174E-95C7-CD78000BF192}"/>
              </a:ext>
            </a:extLst>
          </p:cNvPr>
          <p:cNvSpPr/>
          <p:nvPr/>
        </p:nvSpPr>
        <p:spPr>
          <a:xfrm>
            <a:off x="431799" y="4587651"/>
            <a:ext cx="8243889" cy="592551"/>
          </a:xfrm>
          <a:prstGeom prst="roundRect">
            <a:avLst>
              <a:gd name="adj" fmla="val 24120"/>
            </a:avLst>
          </a:prstGeom>
          <a:solidFill>
            <a:srgbClr val="3D6C9D"/>
          </a:solidFill>
          <a:ln w="190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solidFill>
                <a:latin typeface="Arial" panose="020B0604020202020204" pitchFamily="34" charset="0"/>
                <a:cs typeface="Arial" panose="020B0604020202020204" pitchFamily="34" charset="0"/>
              </a:rPr>
              <a:t>s_optional_1  </a:t>
            </a:r>
            <a:r>
              <a:rPr lang="en-GB" sz="1600" b="1" dirty="0">
                <a:solidFill>
                  <a:srgbClr val="ED7D31"/>
                </a:solidFill>
                <a:latin typeface="Arial" panose="020B0604020202020204" pitchFamily="34" charset="0"/>
                <a:cs typeface="Arial" panose="020B0604020202020204" pitchFamily="34" charset="0"/>
              </a:rPr>
              <a:t>OR</a:t>
            </a:r>
            <a:r>
              <a:rPr lang="en-GB" sz="1600" dirty="0">
                <a:solidFill>
                  <a:schemeClr val="bg1"/>
                </a:solidFill>
                <a:latin typeface="Arial" panose="020B0604020202020204" pitchFamily="34" charset="0"/>
                <a:cs typeface="Arial" panose="020B0604020202020204" pitchFamily="34" charset="0"/>
              </a:rPr>
              <a:t>  s_optional_2  </a:t>
            </a:r>
            <a:r>
              <a:rPr lang="en-GB" sz="1600" b="1" dirty="0">
                <a:solidFill>
                  <a:srgbClr val="ED7D31"/>
                </a:solidFill>
                <a:latin typeface="Arial" panose="020B0604020202020204" pitchFamily="34" charset="0"/>
                <a:cs typeface="Arial" panose="020B0604020202020204" pitchFamily="34" charset="0"/>
              </a:rPr>
              <a:t>OR</a:t>
            </a:r>
            <a:r>
              <a:rPr lang="en-GB" sz="1600" dirty="0">
                <a:solidFill>
                  <a:schemeClr val="bg1"/>
                </a:solidFill>
                <a:latin typeface="Arial" panose="020B0604020202020204" pitchFamily="34" charset="0"/>
                <a:cs typeface="Arial" panose="020B0604020202020204" pitchFamily="34" charset="0"/>
              </a:rPr>
              <a:t>  ….</a:t>
            </a:r>
            <a:endParaRPr lang="en-RO" sz="1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078142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Rectangle 122">
            <a:extLst>
              <a:ext uri="{FF2B5EF4-FFF2-40B4-BE49-F238E27FC236}">
                <a16:creationId xmlns:a16="http://schemas.microsoft.com/office/drawing/2014/main" id="{3FE7FC5D-539C-1B48-B3D9-9BEF68DDA14E}"/>
              </a:ext>
            </a:extLst>
          </p:cNvPr>
          <p:cNvSpPr/>
          <p:nvPr/>
        </p:nvSpPr>
        <p:spPr>
          <a:xfrm>
            <a:off x="1" y="1981200"/>
            <a:ext cx="9144000" cy="4876800"/>
          </a:xfrm>
          <a:prstGeom prst="rect">
            <a:avLst/>
          </a:prstGeom>
          <a:solidFill>
            <a:srgbClr val="DBE4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 name="TextBox 1">
            <a:extLst>
              <a:ext uri="{FF2B5EF4-FFF2-40B4-BE49-F238E27FC236}">
                <a16:creationId xmlns:a16="http://schemas.microsoft.com/office/drawing/2014/main" id="{9F12C664-A87B-1543-B378-2C95437DDADA}"/>
              </a:ext>
            </a:extLst>
          </p:cNvPr>
          <p:cNvSpPr txBox="1"/>
          <p:nvPr/>
        </p:nvSpPr>
        <p:spPr>
          <a:xfrm>
            <a:off x="431800" y="379681"/>
            <a:ext cx="7410174" cy="492443"/>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Sensitivity and specificity</a:t>
            </a:r>
            <a:endParaRPr lang="en-GB" sz="3200" b="1" spc="-50" dirty="0">
              <a:solidFill>
                <a:srgbClr val="3D6C9D"/>
              </a:solidFill>
              <a:latin typeface="Arial Black" panose="020B0604020202020204" pitchFamily="34" charset="0"/>
              <a:cs typeface="Arial Black" panose="020B0604020202020204" pitchFamily="34" charset="0"/>
            </a:endParaRPr>
          </a:p>
        </p:txBody>
      </p:sp>
      <p:sp>
        <p:nvSpPr>
          <p:cNvPr id="8" name="TextBox 7">
            <a:extLst>
              <a:ext uri="{FF2B5EF4-FFF2-40B4-BE49-F238E27FC236}">
                <a16:creationId xmlns:a16="http://schemas.microsoft.com/office/drawing/2014/main" id="{D686AC44-963E-6142-895B-1DFD4B770CE3}"/>
              </a:ext>
            </a:extLst>
          </p:cNvPr>
          <p:cNvSpPr txBox="1"/>
          <p:nvPr/>
        </p:nvSpPr>
        <p:spPr>
          <a:xfrm>
            <a:off x="1128587" y="1352689"/>
            <a:ext cx="6850314" cy="246221"/>
          </a:xfrm>
          <a:prstGeom prst="rect">
            <a:avLst/>
          </a:prstGeom>
          <a:noFill/>
        </p:spPr>
        <p:txBody>
          <a:bodyPr wrap="square" lIns="0" tIns="0" rIns="0" bIns="0" rtlCol="0">
            <a:spAutoFit/>
          </a:bodyPr>
          <a:lstStyle/>
          <a:p>
            <a:pPr algn="ctr"/>
            <a:r>
              <a:rPr lang="en-GB" sz="1600" b="1" dirty="0" err="1">
                <a:solidFill>
                  <a:schemeClr val="tx1"/>
                </a:solidFill>
                <a:latin typeface="Arial" panose="020B0604020202020204" pitchFamily="34" charset="0"/>
                <a:cs typeface="Arial" panose="020B0604020202020204" pitchFamily="34" charset="0"/>
              </a:rPr>
              <a:t>Distribution of individuals based on presence of case criteria</a:t>
            </a:r>
            <a:endParaRPr lang="en-GB" sz="1600" b="1" dirty="0">
              <a:solidFill>
                <a:schemeClr val="tx1"/>
              </a:solidFill>
              <a:latin typeface="Arial" panose="020B0604020202020204" pitchFamily="34" charset="0"/>
              <a:cs typeface="Arial" panose="020B0604020202020204" pitchFamily="34" charset="0"/>
            </a:endParaRPr>
          </a:p>
        </p:txBody>
      </p:sp>
      <p:cxnSp>
        <p:nvCxnSpPr>
          <p:cNvPr id="5" name="Straight Connector 4">
            <a:extLst>
              <a:ext uri="{FF2B5EF4-FFF2-40B4-BE49-F238E27FC236}">
                <a16:creationId xmlns:a16="http://schemas.microsoft.com/office/drawing/2014/main" id="{024E00A2-806F-324F-8085-AE30527B2274}"/>
              </a:ext>
            </a:extLst>
          </p:cNvPr>
          <p:cNvCxnSpPr>
            <a:cxnSpLocks/>
          </p:cNvCxnSpPr>
          <p:nvPr/>
        </p:nvCxnSpPr>
        <p:spPr>
          <a:xfrm>
            <a:off x="4572000" y="2885440"/>
            <a:ext cx="0" cy="2852996"/>
          </a:xfrm>
          <a:prstGeom prst="line">
            <a:avLst/>
          </a:prstGeom>
          <a:ln w="19050" cap="rnd">
            <a:solidFill>
              <a:srgbClr val="3D6C9D"/>
            </a:solidFill>
            <a:prstDash val="sysDot"/>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25E2B446-A3DE-1144-8CA6-8F4E2B7808AD}"/>
              </a:ext>
            </a:extLst>
          </p:cNvPr>
          <p:cNvSpPr txBox="1"/>
          <p:nvPr/>
        </p:nvSpPr>
        <p:spPr>
          <a:xfrm>
            <a:off x="1128587" y="2328366"/>
            <a:ext cx="6850314" cy="246221"/>
          </a:xfrm>
          <a:prstGeom prst="rect">
            <a:avLst/>
          </a:prstGeom>
          <a:noFill/>
        </p:spPr>
        <p:txBody>
          <a:bodyPr wrap="square" lIns="0" tIns="0" rIns="0" bIns="0" rtlCol="0">
            <a:spAutoFit/>
          </a:bodyPr>
          <a:lstStyle/>
          <a:p>
            <a:pPr algn="ctr"/>
            <a:r>
              <a:rPr lang="en-GB" sz="1600" b="1" dirty="0" err="1">
                <a:solidFill>
                  <a:srgbClr val="3D6C9D"/>
                </a:solidFill>
                <a:latin typeface="Arial" panose="020B0604020202020204" pitchFamily="34" charset="0"/>
                <a:cs typeface="Arial" panose="020B0604020202020204" pitchFamily="34" charset="0"/>
              </a:rPr>
              <a:t>Ideal situation:</a:t>
            </a:r>
            <a:endParaRPr lang="en-GB" sz="1600" b="1" dirty="0">
              <a:solidFill>
                <a:srgbClr val="3D6C9D"/>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AF533F79-F831-3349-9413-523F91151293}"/>
              </a:ext>
            </a:extLst>
          </p:cNvPr>
          <p:cNvSpPr txBox="1"/>
          <p:nvPr/>
        </p:nvSpPr>
        <p:spPr>
          <a:xfrm>
            <a:off x="431801" y="4911093"/>
            <a:ext cx="1090065" cy="184666"/>
          </a:xfrm>
          <a:prstGeom prst="rect">
            <a:avLst/>
          </a:prstGeom>
          <a:noFill/>
        </p:spPr>
        <p:txBody>
          <a:bodyPr wrap="square" lIns="0" tIns="0" rIns="0" bIns="0" rtlCol="0">
            <a:spAutoFit/>
          </a:bodyPr>
          <a:lstStyle/>
          <a:p>
            <a:r>
              <a:rPr lang="en-GB" sz="1200" dirty="0" err="1">
                <a:solidFill>
                  <a:srgbClr val="3D6C9D"/>
                </a:solidFill>
                <a:latin typeface="Arial" panose="020B0604020202020204" pitchFamily="34" charset="0"/>
                <a:cs typeface="Arial" panose="020B0604020202020204" pitchFamily="34" charset="0"/>
              </a:rPr>
              <a:t>Less criteria</a:t>
            </a:r>
            <a:endParaRPr lang="en-GB" sz="1200" dirty="0">
              <a:solidFill>
                <a:srgbClr val="3D6C9D"/>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9A53D3DE-FA40-6048-A335-A7B344148C63}"/>
              </a:ext>
            </a:extLst>
          </p:cNvPr>
          <p:cNvSpPr txBox="1"/>
          <p:nvPr/>
        </p:nvSpPr>
        <p:spPr>
          <a:xfrm>
            <a:off x="4660289" y="5369104"/>
            <a:ext cx="799188" cy="369332"/>
          </a:xfrm>
          <a:prstGeom prst="rect">
            <a:avLst/>
          </a:prstGeom>
          <a:noFill/>
        </p:spPr>
        <p:txBody>
          <a:bodyPr wrap="square" lIns="0" tIns="0" rIns="0" bIns="0" rtlCol="0">
            <a:spAutoFit/>
          </a:bodyPr>
          <a:lstStyle/>
          <a:p>
            <a:r>
              <a:rPr lang="en-GB" sz="1200" dirty="0" err="1">
                <a:solidFill>
                  <a:srgbClr val="3D6C9D"/>
                </a:solidFill>
                <a:latin typeface="Arial" panose="020B0604020202020204" pitchFamily="34" charset="0"/>
                <a:cs typeface="Arial" panose="020B0604020202020204" pitchFamily="34" charset="0"/>
              </a:rPr>
              <a:t>Fulfill case definition</a:t>
            </a:r>
            <a:endParaRPr lang="en-GB" sz="1200" dirty="0">
              <a:solidFill>
                <a:srgbClr val="3D6C9D"/>
              </a:solidFill>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D4BCDDFC-2ECF-0E49-8151-69B7621DF5B6}"/>
              </a:ext>
            </a:extLst>
          </p:cNvPr>
          <p:cNvSpPr txBox="1"/>
          <p:nvPr/>
        </p:nvSpPr>
        <p:spPr>
          <a:xfrm>
            <a:off x="7585623" y="4911093"/>
            <a:ext cx="1090065" cy="184666"/>
          </a:xfrm>
          <a:prstGeom prst="rect">
            <a:avLst/>
          </a:prstGeom>
          <a:noFill/>
        </p:spPr>
        <p:txBody>
          <a:bodyPr wrap="square" lIns="0" tIns="0" rIns="0" bIns="0" rtlCol="0">
            <a:spAutoFit/>
          </a:bodyPr>
          <a:lstStyle/>
          <a:p>
            <a:pPr algn="r"/>
            <a:r>
              <a:rPr lang="en-GB" sz="1200" dirty="0">
                <a:solidFill>
                  <a:srgbClr val="3D6C9D"/>
                </a:solidFill>
                <a:latin typeface="Arial" panose="020B0604020202020204" pitchFamily="34" charset="0"/>
                <a:cs typeface="Arial" panose="020B0604020202020204" pitchFamily="34" charset="0"/>
              </a:rPr>
              <a:t>More criteria</a:t>
            </a:r>
          </a:p>
        </p:txBody>
      </p:sp>
      <p:grpSp>
        <p:nvGrpSpPr>
          <p:cNvPr id="107" name="Group 106">
            <a:extLst>
              <a:ext uri="{FF2B5EF4-FFF2-40B4-BE49-F238E27FC236}">
                <a16:creationId xmlns:a16="http://schemas.microsoft.com/office/drawing/2014/main" id="{90BE2086-721A-7C4D-A446-89BCA76D56F3}"/>
              </a:ext>
            </a:extLst>
          </p:cNvPr>
          <p:cNvGrpSpPr/>
          <p:nvPr/>
        </p:nvGrpSpPr>
        <p:grpSpPr>
          <a:xfrm>
            <a:off x="900281" y="3199210"/>
            <a:ext cx="3162515" cy="1899364"/>
            <a:chOff x="886833" y="3680892"/>
            <a:chExt cx="3162515" cy="1899364"/>
          </a:xfrm>
        </p:grpSpPr>
        <p:sp>
          <p:nvSpPr>
            <p:cNvPr id="31" name="Graphic 29">
              <a:extLst>
                <a:ext uri="{FF2B5EF4-FFF2-40B4-BE49-F238E27FC236}">
                  <a16:creationId xmlns:a16="http://schemas.microsoft.com/office/drawing/2014/main" id="{C9F7CEBF-EF26-4346-B779-E22AF140B658}"/>
                </a:ext>
              </a:extLst>
            </p:cNvPr>
            <p:cNvSpPr>
              <a:spLocks noChangeAspect="1"/>
            </p:cNvSpPr>
            <p:nvPr/>
          </p:nvSpPr>
          <p:spPr>
            <a:xfrm>
              <a:off x="886833" y="4421415"/>
              <a:ext cx="180000" cy="180000"/>
            </a:xfrm>
            <a:custGeom>
              <a:avLst/>
              <a:gdLst>
                <a:gd name="connsiteX0" fmla="*/ 42863 w 171450"/>
                <a:gd name="connsiteY0" fmla="*/ 90488 h 171450"/>
                <a:gd name="connsiteX1" fmla="*/ 128588 w 171450"/>
                <a:gd name="connsiteY1" fmla="*/ 90488 h 171450"/>
                <a:gd name="connsiteX2" fmla="*/ 128588 w 171450"/>
                <a:gd name="connsiteY2" fmla="*/ 80963 h 171450"/>
                <a:gd name="connsiteX3" fmla="*/ 42863 w 171450"/>
                <a:gd name="connsiteY3" fmla="*/ 80963 h 171450"/>
                <a:gd name="connsiteX4" fmla="*/ 42863 w 171450"/>
                <a:gd name="connsiteY4" fmla="*/ 90488 h 171450"/>
                <a:gd name="connsiteX5" fmla="*/ 85757 w 171450"/>
                <a:gd name="connsiteY5" fmla="*/ 171450 h 171450"/>
                <a:gd name="connsiteX6" fmla="*/ 52322 w 171450"/>
                <a:gd name="connsiteY6" fmla="*/ 164702 h 171450"/>
                <a:gd name="connsiteX7" fmla="*/ 25089 w 171450"/>
                <a:gd name="connsiteY7" fmla="*/ 146385 h 171450"/>
                <a:gd name="connsiteX8" fmla="*/ 6755 w 171450"/>
                <a:gd name="connsiteY8" fmla="*/ 119177 h 171450"/>
                <a:gd name="connsiteX9" fmla="*/ 0 w 171450"/>
                <a:gd name="connsiteY9" fmla="*/ 85757 h 171450"/>
                <a:gd name="connsiteX10" fmla="*/ 6748 w 171450"/>
                <a:gd name="connsiteY10" fmla="*/ 52322 h 171450"/>
                <a:gd name="connsiteX11" fmla="*/ 25065 w 171450"/>
                <a:gd name="connsiteY11" fmla="*/ 25089 h 171450"/>
                <a:gd name="connsiteX12" fmla="*/ 52273 w 171450"/>
                <a:gd name="connsiteY12" fmla="*/ 6755 h 171450"/>
                <a:gd name="connsiteX13" fmla="*/ 85693 w 171450"/>
                <a:gd name="connsiteY13" fmla="*/ 0 h 171450"/>
                <a:gd name="connsiteX14" fmla="*/ 119128 w 171450"/>
                <a:gd name="connsiteY14" fmla="*/ 6748 h 171450"/>
                <a:gd name="connsiteX15" fmla="*/ 146361 w 171450"/>
                <a:gd name="connsiteY15" fmla="*/ 25065 h 171450"/>
                <a:gd name="connsiteX16" fmla="*/ 164695 w 171450"/>
                <a:gd name="connsiteY16" fmla="*/ 52273 h 171450"/>
                <a:gd name="connsiteX17" fmla="*/ 171450 w 171450"/>
                <a:gd name="connsiteY17" fmla="*/ 85693 h 171450"/>
                <a:gd name="connsiteX18" fmla="*/ 164702 w 171450"/>
                <a:gd name="connsiteY18" fmla="*/ 119128 h 171450"/>
                <a:gd name="connsiteX19" fmla="*/ 146385 w 171450"/>
                <a:gd name="connsiteY19" fmla="*/ 146361 h 171450"/>
                <a:gd name="connsiteX20" fmla="*/ 119177 w 171450"/>
                <a:gd name="connsiteY20" fmla="*/ 164695 h 171450"/>
                <a:gd name="connsiteX21" fmla="*/ 85757 w 171450"/>
                <a:gd name="connsiteY21"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71450">
                  <a:moveTo>
                    <a:pt x="42863" y="90488"/>
                  </a:moveTo>
                  <a:lnTo>
                    <a:pt x="128588" y="90488"/>
                  </a:lnTo>
                  <a:lnTo>
                    <a:pt x="128588" y="80963"/>
                  </a:lnTo>
                  <a:lnTo>
                    <a:pt x="42863" y="80963"/>
                  </a:lnTo>
                  <a:lnTo>
                    <a:pt x="42863" y="904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chemeClr val="tx1">
                <a:lumMod val="65000"/>
                <a:lumOff val="35000"/>
              </a:schemeClr>
            </a:solidFill>
            <a:ln w="238" cap="flat">
              <a:noFill/>
              <a:prstDash val="solid"/>
              <a:miter/>
            </a:ln>
          </p:spPr>
          <p:txBody>
            <a:bodyPr rtlCol="0" anchor="ctr"/>
            <a:lstStyle/>
            <a:p>
              <a:endParaRPr lang="en-RO"/>
            </a:p>
          </p:txBody>
        </p:sp>
        <p:sp>
          <p:nvSpPr>
            <p:cNvPr id="53" name="Graphic 29">
              <a:extLst>
                <a:ext uri="{FF2B5EF4-FFF2-40B4-BE49-F238E27FC236}">
                  <a16:creationId xmlns:a16="http://schemas.microsoft.com/office/drawing/2014/main" id="{D2F63336-147D-9245-AD3E-60E57EF7C435}"/>
                </a:ext>
              </a:extLst>
            </p:cNvPr>
            <p:cNvSpPr>
              <a:spLocks noChangeAspect="1"/>
            </p:cNvSpPr>
            <p:nvPr/>
          </p:nvSpPr>
          <p:spPr>
            <a:xfrm>
              <a:off x="1135603" y="4421415"/>
              <a:ext cx="180000" cy="180000"/>
            </a:xfrm>
            <a:custGeom>
              <a:avLst/>
              <a:gdLst>
                <a:gd name="connsiteX0" fmla="*/ 42863 w 171450"/>
                <a:gd name="connsiteY0" fmla="*/ 90488 h 171450"/>
                <a:gd name="connsiteX1" fmla="*/ 128588 w 171450"/>
                <a:gd name="connsiteY1" fmla="*/ 90488 h 171450"/>
                <a:gd name="connsiteX2" fmla="*/ 128588 w 171450"/>
                <a:gd name="connsiteY2" fmla="*/ 80963 h 171450"/>
                <a:gd name="connsiteX3" fmla="*/ 42863 w 171450"/>
                <a:gd name="connsiteY3" fmla="*/ 80963 h 171450"/>
                <a:gd name="connsiteX4" fmla="*/ 42863 w 171450"/>
                <a:gd name="connsiteY4" fmla="*/ 90488 h 171450"/>
                <a:gd name="connsiteX5" fmla="*/ 85757 w 171450"/>
                <a:gd name="connsiteY5" fmla="*/ 171450 h 171450"/>
                <a:gd name="connsiteX6" fmla="*/ 52322 w 171450"/>
                <a:gd name="connsiteY6" fmla="*/ 164702 h 171450"/>
                <a:gd name="connsiteX7" fmla="*/ 25089 w 171450"/>
                <a:gd name="connsiteY7" fmla="*/ 146385 h 171450"/>
                <a:gd name="connsiteX8" fmla="*/ 6755 w 171450"/>
                <a:gd name="connsiteY8" fmla="*/ 119177 h 171450"/>
                <a:gd name="connsiteX9" fmla="*/ 0 w 171450"/>
                <a:gd name="connsiteY9" fmla="*/ 85757 h 171450"/>
                <a:gd name="connsiteX10" fmla="*/ 6748 w 171450"/>
                <a:gd name="connsiteY10" fmla="*/ 52322 h 171450"/>
                <a:gd name="connsiteX11" fmla="*/ 25065 w 171450"/>
                <a:gd name="connsiteY11" fmla="*/ 25089 h 171450"/>
                <a:gd name="connsiteX12" fmla="*/ 52273 w 171450"/>
                <a:gd name="connsiteY12" fmla="*/ 6755 h 171450"/>
                <a:gd name="connsiteX13" fmla="*/ 85693 w 171450"/>
                <a:gd name="connsiteY13" fmla="*/ 0 h 171450"/>
                <a:gd name="connsiteX14" fmla="*/ 119128 w 171450"/>
                <a:gd name="connsiteY14" fmla="*/ 6748 h 171450"/>
                <a:gd name="connsiteX15" fmla="*/ 146361 w 171450"/>
                <a:gd name="connsiteY15" fmla="*/ 25065 h 171450"/>
                <a:gd name="connsiteX16" fmla="*/ 164695 w 171450"/>
                <a:gd name="connsiteY16" fmla="*/ 52273 h 171450"/>
                <a:gd name="connsiteX17" fmla="*/ 171450 w 171450"/>
                <a:gd name="connsiteY17" fmla="*/ 85693 h 171450"/>
                <a:gd name="connsiteX18" fmla="*/ 164702 w 171450"/>
                <a:gd name="connsiteY18" fmla="*/ 119128 h 171450"/>
                <a:gd name="connsiteX19" fmla="*/ 146385 w 171450"/>
                <a:gd name="connsiteY19" fmla="*/ 146361 h 171450"/>
                <a:gd name="connsiteX20" fmla="*/ 119177 w 171450"/>
                <a:gd name="connsiteY20" fmla="*/ 164695 h 171450"/>
                <a:gd name="connsiteX21" fmla="*/ 85757 w 171450"/>
                <a:gd name="connsiteY21"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71450">
                  <a:moveTo>
                    <a:pt x="42863" y="90488"/>
                  </a:moveTo>
                  <a:lnTo>
                    <a:pt x="128588" y="90488"/>
                  </a:lnTo>
                  <a:lnTo>
                    <a:pt x="128588" y="80963"/>
                  </a:lnTo>
                  <a:lnTo>
                    <a:pt x="42863" y="80963"/>
                  </a:lnTo>
                  <a:lnTo>
                    <a:pt x="42863" y="904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chemeClr val="tx1">
                <a:lumMod val="65000"/>
                <a:lumOff val="35000"/>
              </a:schemeClr>
            </a:solidFill>
            <a:ln w="238" cap="flat">
              <a:noFill/>
              <a:prstDash val="solid"/>
              <a:miter/>
            </a:ln>
          </p:spPr>
          <p:txBody>
            <a:bodyPr rtlCol="0" anchor="ctr"/>
            <a:lstStyle/>
            <a:p>
              <a:endParaRPr lang="en-RO"/>
            </a:p>
          </p:txBody>
        </p:sp>
        <p:sp>
          <p:nvSpPr>
            <p:cNvPr id="54" name="Graphic 29">
              <a:extLst>
                <a:ext uri="{FF2B5EF4-FFF2-40B4-BE49-F238E27FC236}">
                  <a16:creationId xmlns:a16="http://schemas.microsoft.com/office/drawing/2014/main" id="{9FF9F60D-F61F-A74E-BB6A-742EBCE7332B}"/>
                </a:ext>
              </a:extLst>
            </p:cNvPr>
            <p:cNvSpPr>
              <a:spLocks noChangeAspect="1"/>
            </p:cNvSpPr>
            <p:nvPr/>
          </p:nvSpPr>
          <p:spPr>
            <a:xfrm>
              <a:off x="1383828" y="4421415"/>
              <a:ext cx="180000" cy="180000"/>
            </a:xfrm>
            <a:custGeom>
              <a:avLst/>
              <a:gdLst>
                <a:gd name="connsiteX0" fmla="*/ 42863 w 171450"/>
                <a:gd name="connsiteY0" fmla="*/ 90488 h 171450"/>
                <a:gd name="connsiteX1" fmla="*/ 128588 w 171450"/>
                <a:gd name="connsiteY1" fmla="*/ 90488 h 171450"/>
                <a:gd name="connsiteX2" fmla="*/ 128588 w 171450"/>
                <a:gd name="connsiteY2" fmla="*/ 80963 h 171450"/>
                <a:gd name="connsiteX3" fmla="*/ 42863 w 171450"/>
                <a:gd name="connsiteY3" fmla="*/ 80963 h 171450"/>
                <a:gd name="connsiteX4" fmla="*/ 42863 w 171450"/>
                <a:gd name="connsiteY4" fmla="*/ 90488 h 171450"/>
                <a:gd name="connsiteX5" fmla="*/ 85757 w 171450"/>
                <a:gd name="connsiteY5" fmla="*/ 171450 h 171450"/>
                <a:gd name="connsiteX6" fmla="*/ 52322 w 171450"/>
                <a:gd name="connsiteY6" fmla="*/ 164702 h 171450"/>
                <a:gd name="connsiteX7" fmla="*/ 25089 w 171450"/>
                <a:gd name="connsiteY7" fmla="*/ 146385 h 171450"/>
                <a:gd name="connsiteX8" fmla="*/ 6755 w 171450"/>
                <a:gd name="connsiteY8" fmla="*/ 119177 h 171450"/>
                <a:gd name="connsiteX9" fmla="*/ 0 w 171450"/>
                <a:gd name="connsiteY9" fmla="*/ 85757 h 171450"/>
                <a:gd name="connsiteX10" fmla="*/ 6748 w 171450"/>
                <a:gd name="connsiteY10" fmla="*/ 52322 h 171450"/>
                <a:gd name="connsiteX11" fmla="*/ 25065 w 171450"/>
                <a:gd name="connsiteY11" fmla="*/ 25089 h 171450"/>
                <a:gd name="connsiteX12" fmla="*/ 52273 w 171450"/>
                <a:gd name="connsiteY12" fmla="*/ 6755 h 171450"/>
                <a:gd name="connsiteX13" fmla="*/ 85693 w 171450"/>
                <a:gd name="connsiteY13" fmla="*/ 0 h 171450"/>
                <a:gd name="connsiteX14" fmla="*/ 119128 w 171450"/>
                <a:gd name="connsiteY14" fmla="*/ 6748 h 171450"/>
                <a:gd name="connsiteX15" fmla="*/ 146361 w 171450"/>
                <a:gd name="connsiteY15" fmla="*/ 25065 h 171450"/>
                <a:gd name="connsiteX16" fmla="*/ 164695 w 171450"/>
                <a:gd name="connsiteY16" fmla="*/ 52273 h 171450"/>
                <a:gd name="connsiteX17" fmla="*/ 171450 w 171450"/>
                <a:gd name="connsiteY17" fmla="*/ 85693 h 171450"/>
                <a:gd name="connsiteX18" fmla="*/ 164702 w 171450"/>
                <a:gd name="connsiteY18" fmla="*/ 119128 h 171450"/>
                <a:gd name="connsiteX19" fmla="*/ 146385 w 171450"/>
                <a:gd name="connsiteY19" fmla="*/ 146361 h 171450"/>
                <a:gd name="connsiteX20" fmla="*/ 119177 w 171450"/>
                <a:gd name="connsiteY20" fmla="*/ 164695 h 171450"/>
                <a:gd name="connsiteX21" fmla="*/ 85757 w 171450"/>
                <a:gd name="connsiteY21"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71450">
                  <a:moveTo>
                    <a:pt x="42863" y="90488"/>
                  </a:moveTo>
                  <a:lnTo>
                    <a:pt x="128588" y="90488"/>
                  </a:lnTo>
                  <a:lnTo>
                    <a:pt x="128588" y="80963"/>
                  </a:lnTo>
                  <a:lnTo>
                    <a:pt x="42863" y="80963"/>
                  </a:lnTo>
                  <a:lnTo>
                    <a:pt x="42863" y="904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chemeClr val="tx1">
                <a:lumMod val="65000"/>
                <a:lumOff val="35000"/>
              </a:schemeClr>
            </a:solidFill>
            <a:ln w="238" cap="flat">
              <a:noFill/>
              <a:prstDash val="solid"/>
              <a:miter/>
            </a:ln>
          </p:spPr>
          <p:txBody>
            <a:bodyPr rtlCol="0" anchor="ctr"/>
            <a:lstStyle/>
            <a:p>
              <a:endParaRPr lang="en-RO"/>
            </a:p>
          </p:txBody>
        </p:sp>
        <p:sp>
          <p:nvSpPr>
            <p:cNvPr id="55" name="Graphic 29">
              <a:extLst>
                <a:ext uri="{FF2B5EF4-FFF2-40B4-BE49-F238E27FC236}">
                  <a16:creationId xmlns:a16="http://schemas.microsoft.com/office/drawing/2014/main" id="{4A01E541-401A-044E-9559-3397D6E20DC9}"/>
                </a:ext>
              </a:extLst>
            </p:cNvPr>
            <p:cNvSpPr>
              <a:spLocks noChangeAspect="1"/>
            </p:cNvSpPr>
            <p:nvPr/>
          </p:nvSpPr>
          <p:spPr>
            <a:xfrm>
              <a:off x="1632598" y="4421415"/>
              <a:ext cx="180000" cy="180000"/>
            </a:xfrm>
            <a:custGeom>
              <a:avLst/>
              <a:gdLst>
                <a:gd name="connsiteX0" fmla="*/ 42863 w 171450"/>
                <a:gd name="connsiteY0" fmla="*/ 90488 h 171450"/>
                <a:gd name="connsiteX1" fmla="*/ 128588 w 171450"/>
                <a:gd name="connsiteY1" fmla="*/ 90488 h 171450"/>
                <a:gd name="connsiteX2" fmla="*/ 128588 w 171450"/>
                <a:gd name="connsiteY2" fmla="*/ 80963 h 171450"/>
                <a:gd name="connsiteX3" fmla="*/ 42863 w 171450"/>
                <a:gd name="connsiteY3" fmla="*/ 80963 h 171450"/>
                <a:gd name="connsiteX4" fmla="*/ 42863 w 171450"/>
                <a:gd name="connsiteY4" fmla="*/ 90488 h 171450"/>
                <a:gd name="connsiteX5" fmla="*/ 85757 w 171450"/>
                <a:gd name="connsiteY5" fmla="*/ 171450 h 171450"/>
                <a:gd name="connsiteX6" fmla="*/ 52322 w 171450"/>
                <a:gd name="connsiteY6" fmla="*/ 164702 h 171450"/>
                <a:gd name="connsiteX7" fmla="*/ 25089 w 171450"/>
                <a:gd name="connsiteY7" fmla="*/ 146385 h 171450"/>
                <a:gd name="connsiteX8" fmla="*/ 6755 w 171450"/>
                <a:gd name="connsiteY8" fmla="*/ 119177 h 171450"/>
                <a:gd name="connsiteX9" fmla="*/ 0 w 171450"/>
                <a:gd name="connsiteY9" fmla="*/ 85757 h 171450"/>
                <a:gd name="connsiteX10" fmla="*/ 6748 w 171450"/>
                <a:gd name="connsiteY10" fmla="*/ 52322 h 171450"/>
                <a:gd name="connsiteX11" fmla="*/ 25065 w 171450"/>
                <a:gd name="connsiteY11" fmla="*/ 25089 h 171450"/>
                <a:gd name="connsiteX12" fmla="*/ 52273 w 171450"/>
                <a:gd name="connsiteY12" fmla="*/ 6755 h 171450"/>
                <a:gd name="connsiteX13" fmla="*/ 85693 w 171450"/>
                <a:gd name="connsiteY13" fmla="*/ 0 h 171450"/>
                <a:gd name="connsiteX14" fmla="*/ 119128 w 171450"/>
                <a:gd name="connsiteY14" fmla="*/ 6748 h 171450"/>
                <a:gd name="connsiteX15" fmla="*/ 146361 w 171450"/>
                <a:gd name="connsiteY15" fmla="*/ 25065 h 171450"/>
                <a:gd name="connsiteX16" fmla="*/ 164695 w 171450"/>
                <a:gd name="connsiteY16" fmla="*/ 52273 h 171450"/>
                <a:gd name="connsiteX17" fmla="*/ 171450 w 171450"/>
                <a:gd name="connsiteY17" fmla="*/ 85693 h 171450"/>
                <a:gd name="connsiteX18" fmla="*/ 164702 w 171450"/>
                <a:gd name="connsiteY18" fmla="*/ 119128 h 171450"/>
                <a:gd name="connsiteX19" fmla="*/ 146385 w 171450"/>
                <a:gd name="connsiteY19" fmla="*/ 146361 h 171450"/>
                <a:gd name="connsiteX20" fmla="*/ 119177 w 171450"/>
                <a:gd name="connsiteY20" fmla="*/ 164695 h 171450"/>
                <a:gd name="connsiteX21" fmla="*/ 85757 w 171450"/>
                <a:gd name="connsiteY21"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71450">
                  <a:moveTo>
                    <a:pt x="42863" y="90488"/>
                  </a:moveTo>
                  <a:lnTo>
                    <a:pt x="128588" y="90488"/>
                  </a:lnTo>
                  <a:lnTo>
                    <a:pt x="128588" y="80963"/>
                  </a:lnTo>
                  <a:lnTo>
                    <a:pt x="42863" y="80963"/>
                  </a:lnTo>
                  <a:lnTo>
                    <a:pt x="42863" y="904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chemeClr val="tx1">
                <a:lumMod val="65000"/>
                <a:lumOff val="35000"/>
              </a:schemeClr>
            </a:solidFill>
            <a:ln w="238" cap="flat">
              <a:noFill/>
              <a:prstDash val="solid"/>
              <a:miter/>
            </a:ln>
          </p:spPr>
          <p:txBody>
            <a:bodyPr rtlCol="0" anchor="ctr"/>
            <a:lstStyle/>
            <a:p>
              <a:endParaRPr lang="en-RO"/>
            </a:p>
          </p:txBody>
        </p:sp>
        <p:sp>
          <p:nvSpPr>
            <p:cNvPr id="56" name="Graphic 29">
              <a:extLst>
                <a:ext uri="{FF2B5EF4-FFF2-40B4-BE49-F238E27FC236}">
                  <a16:creationId xmlns:a16="http://schemas.microsoft.com/office/drawing/2014/main" id="{D981E085-F741-374B-BD35-0BC3C9F61B37}"/>
                </a:ext>
              </a:extLst>
            </p:cNvPr>
            <p:cNvSpPr>
              <a:spLocks noChangeAspect="1"/>
            </p:cNvSpPr>
            <p:nvPr/>
          </p:nvSpPr>
          <p:spPr>
            <a:xfrm>
              <a:off x="1880823" y="4421415"/>
              <a:ext cx="180000" cy="180000"/>
            </a:xfrm>
            <a:custGeom>
              <a:avLst/>
              <a:gdLst>
                <a:gd name="connsiteX0" fmla="*/ 42863 w 171450"/>
                <a:gd name="connsiteY0" fmla="*/ 90488 h 171450"/>
                <a:gd name="connsiteX1" fmla="*/ 128588 w 171450"/>
                <a:gd name="connsiteY1" fmla="*/ 90488 h 171450"/>
                <a:gd name="connsiteX2" fmla="*/ 128588 w 171450"/>
                <a:gd name="connsiteY2" fmla="*/ 80963 h 171450"/>
                <a:gd name="connsiteX3" fmla="*/ 42863 w 171450"/>
                <a:gd name="connsiteY3" fmla="*/ 80963 h 171450"/>
                <a:gd name="connsiteX4" fmla="*/ 42863 w 171450"/>
                <a:gd name="connsiteY4" fmla="*/ 90488 h 171450"/>
                <a:gd name="connsiteX5" fmla="*/ 85757 w 171450"/>
                <a:gd name="connsiteY5" fmla="*/ 171450 h 171450"/>
                <a:gd name="connsiteX6" fmla="*/ 52322 w 171450"/>
                <a:gd name="connsiteY6" fmla="*/ 164702 h 171450"/>
                <a:gd name="connsiteX7" fmla="*/ 25089 w 171450"/>
                <a:gd name="connsiteY7" fmla="*/ 146385 h 171450"/>
                <a:gd name="connsiteX8" fmla="*/ 6755 w 171450"/>
                <a:gd name="connsiteY8" fmla="*/ 119177 h 171450"/>
                <a:gd name="connsiteX9" fmla="*/ 0 w 171450"/>
                <a:gd name="connsiteY9" fmla="*/ 85757 h 171450"/>
                <a:gd name="connsiteX10" fmla="*/ 6748 w 171450"/>
                <a:gd name="connsiteY10" fmla="*/ 52322 h 171450"/>
                <a:gd name="connsiteX11" fmla="*/ 25065 w 171450"/>
                <a:gd name="connsiteY11" fmla="*/ 25089 h 171450"/>
                <a:gd name="connsiteX12" fmla="*/ 52273 w 171450"/>
                <a:gd name="connsiteY12" fmla="*/ 6755 h 171450"/>
                <a:gd name="connsiteX13" fmla="*/ 85693 w 171450"/>
                <a:gd name="connsiteY13" fmla="*/ 0 h 171450"/>
                <a:gd name="connsiteX14" fmla="*/ 119128 w 171450"/>
                <a:gd name="connsiteY14" fmla="*/ 6748 h 171450"/>
                <a:gd name="connsiteX15" fmla="*/ 146361 w 171450"/>
                <a:gd name="connsiteY15" fmla="*/ 25065 h 171450"/>
                <a:gd name="connsiteX16" fmla="*/ 164695 w 171450"/>
                <a:gd name="connsiteY16" fmla="*/ 52273 h 171450"/>
                <a:gd name="connsiteX17" fmla="*/ 171450 w 171450"/>
                <a:gd name="connsiteY17" fmla="*/ 85693 h 171450"/>
                <a:gd name="connsiteX18" fmla="*/ 164702 w 171450"/>
                <a:gd name="connsiteY18" fmla="*/ 119128 h 171450"/>
                <a:gd name="connsiteX19" fmla="*/ 146385 w 171450"/>
                <a:gd name="connsiteY19" fmla="*/ 146361 h 171450"/>
                <a:gd name="connsiteX20" fmla="*/ 119177 w 171450"/>
                <a:gd name="connsiteY20" fmla="*/ 164695 h 171450"/>
                <a:gd name="connsiteX21" fmla="*/ 85757 w 171450"/>
                <a:gd name="connsiteY21"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71450">
                  <a:moveTo>
                    <a:pt x="42863" y="90488"/>
                  </a:moveTo>
                  <a:lnTo>
                    <a:pt x="128588" y="90488"/>
                  </a:lnTo>
                  <a:lnTo>
                    <a:pt x="128588" y="80963"/>
                  </a:lnTo>
                  <a:lnTo>
                    <a:pt x="42863" y="80963"/>
                  </a:lnTo>
                  <a:lnTo>
                    <a:pt x="42863" y="904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chemeClr val="tx1">
                <a:lumMod val="65000"/>
                <a:lumOff val="35000"/>
              </a:schemeClr>
            </a:solidFill>
            <a:ln w="238" cap="flat">
              <a:noFill/>
              <a:prstDash val="solid"/>
              <a:miter/>
            </a:ln>
          </p:spPr>
          <p:txBody>
            <a:bodyPr rtlCol="0" anchor="ctr"/>
            <a:lstStyle/>
            <a:p>
              <a:endParaRPr lang="en-RO"/>
            </a:p>
          </p:txBody>
        </p:sp>
        <p:sp>
          <p:nvSpPr>
            <p:cNvPr id="57" name="Graphic 29">
              <a:extLst>
                <a:ext uri="{FF2B5EF4-FFF2-40B4-BE49-F238E27FC236}">
                  <a16:creationId xmlns:a16="http://schemas.microsoft.com/office/drawing/2014/main" id="{6191CC2F-F293-2B40-A2CE-C2320C788204}"/>
                </a:ext>
              </a:extLst>
            </p:cNvPr>
            <p:cNvSpPr>
              <a:spLocks noChangeAspect="1"/>
            </p:cNvSpPr>
            <p:nvPr/>
          </p:nvSpPr>
          <p:spPr>
            <a:xfrm>
              <a:off x="2129593" y="4421415"/>
              <a:ext cx="180000" cy="180000"/>
            </a:xfrm>
            <a:custGeom>
              <a:avLst/>
              <a:gdLst>
                <a:gd name="connsiteX0" fmla="*/ 42863 w 171450"/>
                <a:gd name="connsiteY0" fmla="*/ 90488 h 171450"/>
                <a:gd name="connsiteX1" fmla="*/ 128588 w 171450"/>
                <a:gd name="connsiteY1" fmla="*/ 90488 h 171450"/>
                <a:gd name="connsiteX2" fmla="*/ 128588 w 171450"/>
                <a:gd name="connsiteY2" fmla="*/ 80963 h 171450"/>
                <a:gd name="connsiteX3" fmla="*/ 42863 w 171450"/>
                <a:gd name="connsiteY3" fmla="*/ 80963 h 171450"/>
                <a:gd name="connsiteX4" fmla="*/ 42863 w 171450"/>
                <a:gd name="connsiteY4" fmla="*/ 90488 h 171450"/>
                <a:gd name="connsiteX5" fmla="*/ 85757 w 171450"/>
                <a:gd name="connsiteY5" fmla="*/ 171450 h 171450"/>
                <a:gd name="connsiteX6" fmla="*/ 52322 w 171450"/>
                <a:gd name="connsiteY6" fmla="*/ 164702 h 171450"/>
                <a:gd name="connsiteX7" fmla="*/ 25089 w 171450"/>
                <a:gd name="connsiteY7" fmla="*/ 146385 h 171450"/>
                <a:gd name="connsiteX8" fmla="*/ 6755 w 171450"/>
                <a:gd name="connsiteY8" fmla="*/ 119177 h 171450"/>
                <a:gd name="connsiteX9" fmla="*/ 0 w 171450"/>
                <a:gd name="connsiteY9" fmla="*/ 85757 h 171450"/>
                <a:gd name="connsiteX10" fmla="*/ 6748 w 171450"/>
                <a:gd name="connsiteY10" fmla="*/ 52322 h 171450"/>
                <a:gd name="connsiteX11" fmla="*/ 25065 w 171450"/>
                <a:gd name="connsiteY11" fmla="*/ 25089 h 171450"/>
                <a:gd name="connsiteX12" fmla="*/ 52273 w 171450"/>
                <a:gd name="connsiteY12" fmla="*/ 6755 h 171450"/>
                <a:gd name="connsiteX13" fmla="*/ 85693 w 171450"/>
                <a:gd name="connsiteY13" fmla="*/ 0 h 171450"/>
                <a:gd name="connsiteX14" fmla="*/ 119128 w 171450"/>
                <a:gd name="connsiteY14" fmla="*/ 6748 h 171450"/>
                <a:gd name="connsiteX15" fmla="*/ 146361 w 171450"/>
                <a:gd name="connsiteY15" fmla="*/ 25065 h 171450"/>
                <a:gd name="connsiteX16" fmla="*/ 164695 w 171450"/>
                <a:gd name="connsiteY16" fmla="*/ 52273 h 171450"/>
                <a:gd name="connsiteX17" fmla="*/ 171450 w 171450"/>
                <a:gd name="connsiteY17" fmla="*/ 85693 h 171450"/>
                <a:gd name="connsiteX18" fmla="*/ 164702 w 171450"/>
                <a:gd name="connsiteY18" fmla="*/ 119128 h 171450"/>
                <a:gd name="connsiteX19" fmla="*/ 146385 w 171450"/>
                <a:gd name="connsiteY19" fmla="*/ 146361 h 171450"/>
                <a:gd name="connsiteX20" fmla="*/ 119177 w 171450"/>
                <a:gd name="connsiteY20" fmla="*/ 164695 h 171450"/>
                <a:gd name="connsiteX21" fmla="*/ 85757 w 171450"/>
                <a:gd name="connsiteY21"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71450">
                  <a:moveTo>
                    <a:pt x="42863" y="90488"/>
                  </a:moveTo>
                  <a:lnTo>
                    <a:pt x="128588" y="90488"/>
                  </a:lnTo>
                  <a:lnTo>
                    <a:pt x="128588" y="80963"/>
                  </a:lnTo>
                  <a:lnTo>
                    <a:pt x="42863" y="80963"/>
                  </a:lnTo>
                  <a:lnTo>
                    <a:pt x="42863" y="904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chemeClr val="tx1">
                <a:lumMod val="65000"/>
                <a:lumOff val="35000"/>
              </a:schemeClr>
            </a:solidFill>
            <a:ln w="238" cap="flat">
              <a:noFill/>
              <a:prstDash val="solid"/>
              <a:miter/>
            </a:ln>
          </p:spPr>
          <p:txBody>
            <a:bodyPr rtlCol="0" anchor="ctr"/>
            <a:lstStyle/>
            <a:p>
              <a:endParaRPr lang="en-RO"/>
            </a:p>
          </p:txBody>
        </p:sp>
        <p:sp>
          <p:nvSpPr>
            <p:cNvPr id="58" name="Graphic 29">
              <a:extLst>
                <a:ext uri="{FF2B5EF4-FFF2-40B4-BE49-F238E27FC236}">
                  <a16:creationId xmlns:a16="http://schemas.microsoft.com/office/drawing/2014/main" id="{19E0A08F-7A15-434E-8068-9E255BAD3CF3}"/>
                </a:ext>
              </a:extLst>
            </p:cNvPr>
            <p:cNvSpPr>
              <a:spLocks noChangeAspect="1"/>
            </p:cNvSpPr>
            <p:nvPr/>
          </p:nvSpPr>
          <p:spPr>
            <a:xfrm>
              <a:off x="2377818" y="4421415"/>
              <a:ext cx="180000" cy="180000"/>
            </a:xfrm>
            <a:custGeom>
              <a:avLst/>
              <a:gdLst>
                <a:gd name="connsiteX0" fmla="*/ 42863 w 171450"/>
                <a:gd name="connsiteY0" fmla="*/ 90488 h 171450"/>
                <a:gd name="connsiteX1" fmla="*/ 128588 w 171450"/>
                <a:gd name="connsiteY1" fmla="*/ 90488 h 171450"/>
                <a:gd name="connsiteX2" fmla="*/ 128588 w 171450"/>
                <a:gd name="connsiteY2" fmla="*/ 80963 h 171450"/>
                <a:gd name="connsiteX3" fmla="*/ 42863 w 171450"/>
                <a:gd name="connsiteY3" fmla="*/ 80963 h 171450"/>
                <a:gd name="connsiteX4" fmla="*/ 42863 w 171450"/>
                <a:gd name="connsiteY4" fmla="*/ 90488 h 171450"/>
                <a:gd name="connsiteX5" fmla="*/ 85757 w 171450"/>
                <a:gd name="connsiteY5" fmla="*/ 171450 h 171450"/>
                <a:gd name="connsiteX6" fmla="*/ 52322 w 171450"/>
                <a:gd name="connsiteY6" fmla="*/ 164702 h 171450"/>
                <a:gd name="connsiteX7" fmla="*/ 25089 w 171450"/>
                <a:gd name="connsiteY7" fmla="*/ 146385 h 171450"/>
                <a:gd name="connsiteX8" fmla="*/ 6755 w 171450"/>
                <a:gd name="connsiteY8" fmla="*/ 119177 h 171450"/>
                <a:gd name="connsiteX9" fmla="*/ 0 w 171450"/>
                <a:gd name="connsiteY9" fmla="*/ 85757 h 171450"/>
                <a:gd name="connsiteX10" fmla="*/ 6748 w 171450"/>
                <a:gd name="connsiteY10" fmla="*/ 52322 h 171450"/>
                <a:gd name="connsiteX11" fmla="*/ 25065 w 171450"/>
                <a:gd name="connsiteY11" fmla="*/ 25089 h 171450"/>
                <a:gd name="connsiteX12" fmla="*/ 52273 w 171450"/>
                <a:gd name="connsiteY12" fmla="*/ 6755 h 171450"/>
                <a:gd name="connsiteX13" fmla="*/ 85693 w 171450"/>
                <a:gd name="connsiteY13" fmla="*/ 0 h 171450"/>
                <a:gd name="connsiteX14" fmla="*/ 119128 w 171450"/>
                <a:gd name="connsiteY14" fmla="*/ 6748 h 171450"/>
                <a:gd name="connsiteX15" fmla="*/ 146361 w 171450"/>
                <a:gd name="connsiteY15" fmla="*/ 25065 h 171450"/>
                <a:gd name="connsiteX16" fmla="*/ 164695 w 171450"/>
                <a:gd name="connsiteY16" fmla="*/ 52273 h 171450"/>
                <a:gd name="connsiteX17" fmla="*/ 171450 w 171450"/>
                <a:gd name="connsiteY17" fmla="*/ 85693 h 171450"/>
                <a:gd name="connsiteX18" fmla="*/ 164702 w 171450"/>
                <a:gd name="connsiteY18" fmla="*/ 119128 h 171450"/>
                <a:gd name="connsiteX19" fmla="*/ 146385 w 171450"/>
                <a:gd name="connsiteY19" fmla="*/ 146361 h 171450"/>
                <a:gd name="connsiteX20" fmla="*/ 119177 w 171450"/>
                <a:gd name="connsiteY20" fmla="*/ 164695 h 171450"/>
                <a:gd name="connsiteX21" fmla="*/ 85757 w 171450"/>
                <a:gd name="connsiteY21"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71450">
                  <a:moveTo>
                    <a:pt x="42863" y="90488"/>
                  </a:moveTo>
                  <a:lnTo>
                    <a:pt x="128588" y="90488"/>
                  </a:lnTo>
                  <a:lnTo>
                    <a:pt x="128588" y="80963"/>
                  </a:lnTo>
                  <a:lnTo>
                    <a:pt x="42863" y="80963"/>
                  </a:lnTo>
                  <a:lnTo>
                    <a:pt x="42863" y="904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chemeClr val="tx1">
                <a:lumMod val="65000"/>
                <a:lumOff val="35000"/>
              </a:schemeClr>
            </a:solidFill>
            <a:ln w="238" cap="flat">
              <a:noFill/>
              <a:prstDash val="solid"/>
              <a:miter/>
            </a:ln>
          </p:spPr>
          <p:txBody>
            <a:bodyPr rtlCol="0" anchor="ctr"/>
            <a:lstStyle/>
            <a:p>
              <a:endParaRPr lang="en-RO"/>
            </a:p>
          </p:txBody>
        </p:sp>
        <p:sp>
          <p:nvSpPr>
            <p:cNvPr id="59" name="Graphic 29">
              <a:extLst>
                <a:ext uri="{FF2B5EF4-FFF2-40B4-BE49-F238E27FC236}">
                  <a16:creationId xmlns:a16="http://schemas.microsoft.com/office/drawing/2014/main" id="{05ED89DA-F0ED-5545-881F-2366C2C8469D}"/>
                </a:ext>
              </a:extLst>
            </p:cNvPr>
            <p:cNvSpPr>
              <a:spLocks noChangeAspect="1"/>
            </p:cNvSpPr>
            <p:nvPr/>
          </p:nvSpPr>
          <p:spPr>
            <a:xfrm>
              <a:off x="2626588" y="4421415"/>
              <a:ext cx="180000" cy="180000"/>
            </a:xfrm>
            <a:custGeom>
              <a:avLst/>
              <a:gdLst>
                <a:gd name="connsiteX0" fmla="*/ 42863 w 171450"/>
                <a:gd name="connsiteY0" fmla="*/ 90488 h 171450"/>
                <a:gd name="connsiteX1" fmla="*/ 128588 w 171450"/>
                <a:gd name="connsiteY1" fmla="*/ 90488 h 171450"/>
                <a:gd name="connsiteX2" fmla="*/ 128588 w 171450"/>
                <a:gd name="connsiteY2" fmla="*/ 80963 h 171450"/>
                <a:gd name="connsiteX3" fmla="*/ 42863 w 171450"/>
                <a:gd name="connsiteY3" fmla="*/ 80963 h 171450"/>
                <a:gd name="connsiteX4" fmla="*/ 42863 w 171450"/>
                <a:gd name="connsiteY4" fmla="*/ 90488 h 171450"/>
                <a:gd name="connsiteX5" fmla="*/ 85757 w 171450"/>
                <a:gd name="connsiteY5" fmla="*/ 171450 h 171450"/>
                <a:gd name="connsiteX6" fmla="*/ 52322 w 171450"/>
                <a:gd name="connsiteY6" fmla="*/ 164702 h 171450"/>
                <a:gd name="connsiteX7" fmla="*/ 25089 w 171450"/>
                <a:gd name="connsiteY7" fmla="*/ 146385 h 171450"/>
                <a:gd name="connsiteX8" fmla="*/ 6755 w 171450"/>
                <a:gd name="connsiteY8" fmla="*/ 119177 h 171450"/>
                <a:gd name="connsiteX9" fmla="*/ 0 w 171450"/>
                <a:gd name="connsiteY9" fmla="*/ 85757 h 171450"/>
                <a:gd name="connsiteX10" fmla="*/ 6748 w 171450"/>
                <a:gd name="connsiteY10" fmla="*/ 52322 h 171450"/>
                <a:gd name="connsiteX11" fmla="*/ 25065 w 171450"/>
                <a:gd name="connsiteY11" fmla="*/ 25089 h 171450"/>
                <a:gd name="connsiteX12" fmla="*/ 52273 w 171450"/>
                <a:gd name="connsiteY12" fmla="*/ 6755 h 171450"/>
                <a:gd name="connsiteX13" fmla="*/ 85693 w 171450"/>
                <a:gd name="connsiteY13" fmla="*/ 0 h 171450"/>
                <a:gd name="connsiteX14" fmla="*/ 119128 w 171450"/>
                <a:gd name="connsiteY14" fmla="*/ 6748 h 171450"/>
                <a:gd name="connsiteX15" fmla="*/ 146361 w 171450"/>
                <a:gd name="connsiteY15" fmla="*/ 25065 h 171450"/>
                <a:gd name="connsiteX16" fmla="*/ 164695 w 171450"/>
                <a:gd name="connsiteY16" fmla="*/ 52273 h 171450"/>
                <a:gd name="connsiteX17" fmla="*/ 171450 w 171450"/>
                <a:gd name="connsiteY17" fmla="*/ 85693 h 171450"/>
                <a:gd name="connsiteX18" fmla="*/ 164702 w 171450"/>
                <a:gd name="connsiteY18" fmla="*/ 119128 h 171450"/>
                <a:gd name="connsiteX19" fmla="*/ 146385 w 171450"/>
                <a:gd name="connsiteY19" fmla="*/ 146361 h 171450"/>
                <a:gd name="connsiteX20" fmla="*/ 119177 w 171450"/>
                <a:gd name="connsiteY20" fmla="*/ 164695 h 171450"/>
                <a:gd name="connsiteX21" fmla="*/ 85757 w 171450"/>
                <a:gd name="connsiteY21"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71450">
                  <a:moveTo>
                    <a:pt x="42863" y="90488"/>
                  </a:moveTo>
                  <a:lnTo>
                    <a:pt x="128588" y="90488"/>
                  </a:lnTo>
                  <a:lnTo>
                    <a:pt x="128588" y="80963"/>
                  </a:lnTo>
                  <a:lnTo>
                    <a:pt x="42863" y="80963"/>
                  </a:lnTo>
                  <a:lnTo>
                    <a:pt x="42863" y="904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chemeClr val="tx1">
                <a:lumMod val="65000"/>
                <a:lumOff val="35000"/>
              </a:schemeClr>
            </a:solidFill>
            <a:ln w="238" cap="flat">
              <a:noFill/>
              <a:prstDash val="solid"/>
              <a:miter/>
            </a:ln>
          </p:spPr>
          <p:txBody>
            <a:bodyPr rtlCol="0" anchor="ctr"/>
            <a:lstStyle/>
            <a:p>
              <a:endParaRPr lang="en-RO"/>
            </a:p>
          </p:txBody>
        </p:sp>
        <p:sp>
          <p:nvSpPr>
            <p:cNvPr id="60" name="Graphic 29">
              <a:extLst>
                <a:ext uri="{FF2B5EF4-FFF2-40B4-BE49-F238E27FC236}">
                  <a16:creationId xmlns:a16="http://schemas.microsoft.com/office/drawing/2014/main" id="{95754F24-C455-384D-ADD4-095D78A90A8D}"/>
                </a:ext>
              </a:extLst>
            </p:cNvPr>
            <p:cNvSpPr>
              <a:spLocks noChangeAspect="1"/>
            </p:cNvSpPr>
            <p:nvPr/>
          </p:nvSpPr>
          <p:spPr>
            <a:xfrm>
              <a:off x="2874813" y="4421415"/>
              <a:ext cx="180000" cy="180000"/>
            </a:xfrm>
            <a:custGeom>
              <a:avLst/>
              <a:gdLst>
                <a:gd name="connsiteX0" fmla="*/ 42863 w 171450"/>
                <a:gd name="connsiteY0" fmla="*/ 90488 h 171450"/>
                <a:gd name="connsiteX1" fmla="*/ 128588 w 171450"/>
                <a:gd name="connsiteY1" fmla="*/ 90488 h 171450"/>
                <a:gd name="connsiteX2" fmla="*/ 128588 w 171450"/>
                <a:gd name="connsiteY2" fmla="*/ 80963 h 171450"/>
                <a:gd name="connsiteX3" fmla="*/ 42863 w 171450"/>
                <a:gd name="connsiteY3" fmla="*/ 80963 h 171450"/>
                <a:gd name="connsiteX4" fmla="*/ 42863 w 171450"/>
                <a:gd name="connsiteY4" fmla="*/ 90488 h 171450"/>
                <a:gd name="connsiteX5" fmla="*/ 85757 w 171450"/>
                <a:gd name="connsiteY5" fmla="*/ 171450 h 171450"/>
                <a:gd name="connsiteX6" fmla="*/ 52322 w 171450"/>
                <a:gd name="connsiteY6" fmla="*/ 164702 h 171450"/>
                <a:gd name="connsiteX7" fmla="*/ 25089 w 171450"/>
                <a:gd name="connsiteY7" fmla="*/ 146385 h 171450"/>
                <a:gd name="connsiteX8" fmla="*/ 6755 w 171450"/>
                <a:gd name="connsiteY8" fmla="*/ 119177 h 171450"/>
                <a:gd name="connsiteX9" fmla="*/ 0 w 171450"/>
                <a:gd name="connsiteY9" fmla="*/ 85757 h 171450"/>
                <a:gd name="connsiteX10" fmla="*/ 6748 w 171450"/>
                <a:gd name="connsiteY10" fmla="*/ 52322 h 171450"/>
                <a:gd name="connsiteX11" fmla="*/ 25065 w 171450"/>
                <a:gd name="connsiteY11" fmla="*/ 25089 h 171450"/>
                <a:gd name="connsiteX12" fmla="*/ 52273 w 171450"/>
                <a:gd name="connsiteY12" fmla="*/ 6755 h 171450"/>
                <a:gd name="connsiteX13" fmla="*/ 85693 w 171450"/>
                <a:gd name="connsiteY13" fmla="*/ 0 h 171450"/>
                <a:gd name="connsiteX14" fmla="*/ 119128 w 171450"/>
                <a:gd name="connsiteY14" fmla="*/ 6748 h 171450"/>
                <a:gd name="connsiteX15" fmla="*/ 146361 w 171450"/>
                <a:gd name="connsiteY15" fmla="*/ 25065 h 171450"/>
                <a:gd name="connsiteX16" fmla="*/ 164695 w 171450"/>
                <a:gd name="connsiteY16" fmla="*/ 52273 h 171450"/>
                <a:gd name="connsiteX17" fmla="*/ 171450 w 171450"/>
                <a:gd name="connsiteY17" fmla="*/ 85693 h 171450"/>
                <a:gd name="connsiteX18" fmla="*/ 164702 w 171450"/>
                <a:gd name="connsiteY18" fmla="*/ 119128 h 171450"/>
                <a:gd name="connsiteX19" fmla="*/ 146385 w 171450"/>
                <a:gd name="connsiteY19" fmla="*/ 146361 h 171450"/>
                <a:gd name="connsiteX20" fmla="*/ 119177 w 171450"/>
                <a:gd name="connsiteY20" fmla="*/ 164695 h 171450"/>
                <a:gd name="connsiteX21" fmla="*/ 85757 w 171450"/>
                <a:gd name="connsiteY21"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71450">
                  <a:moveTo>
                    <a:pt x="42863" y="90488"/>
                  </a:moveTo>
                  <a:lnTo>
                    <a:pt x="128588" y="90488"/>
                  </a:lnTo>
                  <a:lnTo>
                    <a:pt x="128588" y="80963"/>
                  </a:lnTo>
                  <a:lnTo>
                    <a:pt x="42863" y="80963"/>
                  </a:lnTo>
                  <a:lnTo>
                    <a:pt x="42863" y="904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chemeClr val="tx1">
                <a:lumMod val="65000"/>
                <a:lumOff val="35000"/>
              </a:schemeClr>
            </a:solidFill>
            <a:ln w="238" cap="flat">
              <a:noFill/>
              <a:prstDash val="solid"/>
              <a:miter/>
            </a:ln>
          </p:spPr>
          <p:txBody>
            <a:bodyPr rtlCol="0" anchor="ctr"/>
            <a:lstStyle/>
            <a:p>
              <a:endParaRPr lang="en-RO"/>
            </a:p>
          </p:txBody>
        </p:sp>
        <p:sp>
          <p:nvSpPr>
            <p:cNvPr id="61" name="Graphic 29">
              <a:extLst>
                <a:ext uri="{FF2B5EF4-FFF2-40B4-BE49-F238E27FC236}">
                  <a16:creationId xmlns:a16="http://schemas.microsoft.com/office/drawing/2014/main" id="{8FCD33D6-7C8F-B243-B399-A32A046D09CB}"/>
                </a:ext>
              </a:extLst>
            </p:cNvPr>
            <p:cNvSpPr>
              <a:spLocks noChangeAspect="1"/>
            </p:cNvSpPr>
            <p:nvPr/>
          </p:nvSpPr>
          <p:spPr>
            <a:xfrm>
              <a:off x="3123583" y="4421415"/>
              <a:ext cx="180000" cy="180000"/>
            </a:xfrm>
            <a:custGeom>
              <a:avLst/>
              <a:gdLst>
                <a:gd name="connsiteX0" fmla="*/ 42863 w 171450"/>
                <a:gd name="connsiteY0" fmla="*/ 90488 h 171450"/>
                <a:gd name="connsiteX1" fmla="*/ 128588 w 171450"/>
                <a:gd name="connsiteY1" fmla="*/ 90488 h 171450"/>
                <a:gd name="connsiteX2" fmla="*/ 128588 w 171450"/>
                <a:gd name="connsiteY2" fmla="*/ 80963 h 171450"/>
                <a:gd name="connsiteX3" fmla="*/ 42863 w 171450"/>
                <a:gd name="connsiteY3" fmla="*/ 80963 h 171450"/>
                <a:gd name="connsiteX4" fmla="*/ 42863 w 171450"/>
                <a:gd name="connsiteY4" fmla="*/ 90488 h 171450"/>
                <a:gd name="connsiteX5" fmla="*/ 85757 w 171450"/>
                <a:gd name="connsiteY5" fmla="*/ 171450 h 171450"/>
                <a:gd name="connsiteX6" fmla="*/ 52322 w 171450"/>
                <a:gd name="connsiteY6" fmla="*/ 164702 h 171450"/>
                <a:gd name="connsiteX7" fmla="*/ 25089 w 171450"/>
                <a:gd name="connsiteY7" fmla="*/ 146385 h 171450"/>
                <a:gd name="connsiteX8" fmla="*/ 6755 w 171450"/>
                <a:gd name="connsiteY8" fmla="*/ 119177 h 171450"/>
                <a:gd name="connsiteX9" fmla="*/ 0 w 171450"/>
                <a:gd name="connsiteY9" fmla="*/ 85757 h 171450"/>
                <a:gd name="connsiteX10" fmla="*/ 6748 w 171450"/>
                <a:gd name="connsiteY10" fmla="*/ 52322 h 171450"/>
                <a:gd name="connsiteX11" fmla="*/ 25065 w 171450"/>
                <a:gd name="connsiteY11" fmla="*/ 25089 h 171450"/>
                <a:gd name="connsiteX12" fmla="*/ 52273 w 171450"/>
                <a:gd name="connsiteY12" fmla="*/ 6755 h 171450"/>
                <a:gd name="connsiteX13" fmla="*/ 85693 w 171450"/>
                <a:gd name="connsiteY13" fmla="*/ 0 h 171450"/>
                <a:gd name="connsiteX14" fmla="*/ 119128 w 171450"/>
                <a:gd name="connsiteY14" fmla="*/ 6748 h 171450"/>
                <a:gd name="connsiteX15" fmla="*/ 146361 w 171450"/>
                <a:gd name="connsiteY15" fmla="*/ 25065 h 171450"/>
                <a:gd name="connsiteX16" fmla="*/ 164695 w 171450"/>
                <a:gd name="connsiteY16" fmla="*/ 52273 h 171450"/>
                <a:gd name="connsiteX17" fmla="*/ 171450 w 171450"/>
                <a:gd name="connsiteY17" fmla="*/ 85693 h 171450"/>
                <a:gd name="connsiteX18" fmla="*/ 164702 w 171450"/>
                <a:gd name="connsiteY18" fmla="*/ 119128 h 171450"/>
                <a:gd name="connsiteX19" fmla="*/ 146385 w 171450"/>
                <a:gd name="connsiteY19" fmla="*/ 146361 h 171450"/>
                <a:gd name="connsiteX20" fmla="*/ 119177 w 171450"/>
                <a:gd name="connsiteY20" fmla="*/ 164695 h 171450"/>
                <a:gd name="connsiteX21" fmla="*/ 85757 w 171450"/>
                <a:gd name="connsiteY21"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71450">
                  <a:moveTo>
                    <a:pt x="42863" y="90488"/>
                  </a:moveTo>
                  <a:lnTo>
                    <a:pt x="128588" y="90488"/>
                  </a:lnTo>
                  <a:lnTo>
                    <a:pt x="128588" y="80963"/>
                  </a:lnTo>
                  <a:lnTo>
                    <a:pt x="42863" y="80963"/>
                  </a:lnTo>
                  <a:lnTo>
                    <a:pt x="42863" y="904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chemeClr val="tx1">
                <a:lumMod val="65000"/>
                <a:lumOff val="35000"/>
              </a:schemeClr>
            </a:solidFill>
            <a:ln w="238" cap="flat">
              <a:noFill/>
              <a:prstDash val="solid"/>
              <a:miter/>
            </a:ln>
          </p:spPr>
          <p:txBody>
            <a:bodyPr rtlCol="0" anchor="ctr"/>
            <a:lstStyle/>
            <a:p>
              <a:endParaRPr lang="en-RO"/>
            </a:p>
          </p:txBody>
        </p:sp>
        <p:sp>
          <p:nvSpPr>
            <p:cNvPr id="62" name="Graphic 29">
              <a:extLst>
                <a:ext uri="{FF2B5EF4-FFF2-40B4-BE49-F238E27FC236}">
                  <a16:creationId xmlns:a16="http://schemas.microsoft.com/office/drawing/2014/main" id="{E09D33AF-6D1F-CE40-A867-EE9644F862FE}"/>
                </a:ext>
              </a:extLst>
            </p:cNvPr>
            <p:cNvSpPr>
              <a:spLocks noChangeAspect="1"/>
            </p:cNvSpPr>
            <p:nvPr/>
          </p:nvSpPr>
          <p:spPr>
            <a:xfrm>
              <a:off x="3371808" y="4421415"/>
              <a:ext cx="180000" cy="180000"/>
            </a:xfrm>
            <a:custGeom>
              <a:avLst/>
              <a:gdLst>
                <a:gd name="connsiteX0" fmla="*/ 42863 w 171450"/>
                <a:gd name="connsiteY0" fmla="*/ 90488 h 171450"/>
                <a:gd name="connsiteX1" fmla="*/ 128588 w 171450"/>
                <a:gd name="connsiteY1" fmla="*/ 90488 h 171450"/>
                <a:gd name="connsiteX2" fmla="*/ 128588 w 171450"/>
                <a:gd name="connsiteY2" fmla="*/ 80963 h 171450"/>
                <a:gd name="connsiteX3" fmla="*/ 42863 w 171450"/>
                <a:gd name="connsiteY3" fmla="*/ 80963 h 171450"/>
                <a:gd name="connsiteX4" fmla="*/ 42863 w 171450"/>
                <a:gd name="connsiteY4" fmla="*/ 90488 h 171450"/>
                <a:gd name="connsiteX5" fmla="*/ 85757 w 171450"/>
                <a:gd name="connsiteY5" fmla="*/ 171450 h 171450"/>
                <a:gd name="connsiteX6" fmla="*/ 52322 w 171450"/>
                <a:gd name="connsiteY6" fmla="*/ 164702 h 171450"/>
                <a:gd name="connsiteX7" fmla="*/ 25089 w 171450"/>
                <a:gd name="connsiteY7" fmla="*/ 146385 h 171450"/>
                <a:gd name="connsiteX8" fmla="*/ 6755 w 171450"/>
                <a:gd name="connsiteY8" fmla="*/ 119177 h 171450"/>
                <a:gd name="connsiteX9" fmla="*/ 0 w 171450"/>
                <a:gd name="connsiteY9" fmla="*/ 85757 h 171450"/>
                <a:gd name="connsiteX10" fmla="*/ 6748 w 171450"/>
                <a:gd name="connsiteY10" fmla="*/ 52322 h 171450"/>
                <a:gd name="connsiteX11" fmla="*/ 25065 w 171450"/>
                <a:gd name="connsiteY11" fmla="*/ 25089 h 171450"/>
                <a:gd name="connsiteX12" fmla="*/ 52273 w 171450"/>
                <a:gd name="connsiteY12" fmla="*/ 6755 h 171450"/>
                <a:gd name="connsiteX13" fmla="*/ 85693 w 171450"/>
                <a:gd name="connsiteY13" fmla="*/ 0 h 171450"/>
                <a:gd name="connsiteX14" fmla="*/ 119128 w 171450"/>
                <a:gd name="connsiteY14" fmla="*/ 6748 h 171450"/>
                <a:gd name="connsiteX15" fmla="*/ 146361 w 171450"/>
                <a:gd name="connsiteY15" fmla="*/ 25065 h 171450"/>
                <a:gd name="connsiteX16" fmla="*/ 164695 w 171450"/>
                <a:gd name="connsiteY16" fmla="*/ 52273 h 171450"/>
                <a:gd name="connsiteX17" fmla="*/ 171450 w 171450"/>
                <a:gd name="connsiteY17" fmla="*/ 85693 h 171450"/>
                <a:gd name="connsiteX18" fmla="*/ 164702 w 171450"/>
                <a:gd name="connsiteY18" fmla="*/ 119128 h 171450"/>
                <a:gd name="connsiteX19" fmla="*/ 146385 w 171450"/>
                <a:gd name="connsiteY19" fmla="*/ 146361 h 171450"/>
                <a:gd name="connsiteX20" fmla="*/ 119177 w 171450"/>
                <a:gd name="connsiteY20" fmla="*/ 164695 h 171450"/>
                <a:gd name="connsiteX21" fmla="*/ 85757 w 171450"/>
                <a:gd name="connsiteY21"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71450">
                  <a:moveTo>
                    <a:pt x="42863" y="90488"/>
                  </a:moveTo>
                  <a:lnTo>
                    <a:pt x="128588" y="90488"/>
                  </a:lnTo>
                  <a:lnTo>
                    <a:pt x="128588" y="80963"/>
                  </a:lnTo>
                  <a:lnTo>
                    <a:pt x="42863" y="80963"/>
                  </a:lnTo>
                  <a:lnTo>
                    <a:pt x="42863" y="904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chemeClr val="tx1">
                <a:lumMod val="65000"/>
                <a:lumOff val="35000"/>
              </a:schemeClr>
            </a:solidFill>
            <a:ln w="238" cap="flat">
              <a:noFill/>
              <a:prstDash val="solid"/>
              <a:miter/>
            </a:ln>
          </p:spPr>
          <p:txBody>
            <a:bodyPr rtlCol="0" anchor="ctr"/>
            <a:lstStyle/>
            <a:p>
              <a:endParaRPr lang="en-RO"/>
            </a:p>
          </p:txBody>
        </p:sp>
        <p:sp>
          <p:nvSpPr>
            <p:cNvPr id="63" name="Graphic 29">
              <a:extLst>
                <a:ext uri="{FF2B5EF4-FFF2-40B4-BE49-F238E27FC236}">
                  <a16:creationId xmlns:a16="http://schemas.microsoft.com/office/drawing/2014/main" id="{30292BA6-421A-7642-B6CF-D2C105A31C80}"/>
                </a:ext>
              </a:extLst>
            </p:cNvPr>
            <p:cNvSpPr>
              <a:spLocks noChangeAspect="1"/>
            </p:cNvSpPr>
            <p:nvPr/>
          </p:nvSpPr>
          <p:spPr>
            <a:xfrm>
              <a:off x="3620578" y="4421415"/>
              <a:ext cx="180000" cy="180000"/>
            </a:xfrm>
            <a:custGeom>
              <a:avLst/>
              <a:gdLst>
                <a:gd name="connsiteX0" fmla="*/ 42863 w 171450"/>
                <a:gd name="connsiteY0" fmla="*/ 90488 h 171450"/>
                <a:gd name="connsiteX1" fmla="*/ 128588 w 171450"/>
                <a:gd name="connsiteY1" fmla="*/ 90488 h 171450"/>
                <a:gd name="connsiteX2" fmla="*/ 128588 w 171450"/>
                <a:gd name="connsiteY2" fmla="*/ 80963 h 171450"/>
                <a:gd name="connsiteX3" fmla="*/ 42863 w 171450"/>
                <a:gd name="connsiteY3" fmla="*/ 80963 h 171450"/>
                <a:gd name="connsiteX4" fmla="*/ 42863 w 171450"/>
                <a:gd name="connsiteY4" fmla="*/ 90488 h 171450"/>
                <a:gd name="connsiteX5" fmla="*/ 85757 w 171450"/>
                <a:gd name="connsiteY5" fmla="*/ 171450 h 171450"/>
                <a:gd name="connsiteX6" fmla="*/ 52322 w 171450"/>
                <a:gd name="connsiteY6" fmla="*/ 164702 h 171450"/>
                <a:gd name="connsiteX7" fmla="*/ 25089 w 171450"/>
                <a:gd name="connsiteY7" fmla="*/ 146385 h 171450"/>
                <a:gd name="connsiteX8" fmla="*/ 6755 w 171450"/>
                <a:gd name="connsiteY8" fmla="*/ 119177 h 171450"/>
                <a:gd name="connsiteX9" fmla="*/ 0 w 171450"/>
                <a:gd name="connsiteY9" fmla="*/ 85757 h 171450"/>
                <a:gd name="connsiteX10" fmla="*/ 6748 w 171450"/>
                <a:gd name="connsiteY10" fmla="*/ 52322 h 171450"/>
                <a:gd name="connsiteX11" fmla="*/ 25065 w 171450"/>
                <a:gd name="connsiteY11" fmla="*/ 25089 h 171450"/>
                <a:gd name="connsiteX12" fmla="*/ 52273 w 171450"/>
                <a:gd name="connsiteY12" fmla="*/ 6755 h 171450"/>
                <a:gd name="connsiteX13" fmla="*/ 85693 w 171450"/>
                <a:gd name="connsiteY13" fmla="*/ 0 h 171450"/>
                <a:gd name="connsiteX14" fmla="*/ 119128 w 171450"/>
                <a:gd name="connsiteY14" fmla="*/ 6748 h 171450"/>
                <a:gd name="connsiteX15" fmla="*/ 146361 w 171450"/>
                <a:gd name="connsiteY15" fmla="*/ 25065 h 171450"/>
                <a:gd name="connsiteX16" fmla="*/ 164695 w 171450"/>
                <a:gd name="connsiteY16" fmla="*/ 52273 h 171450"/>
                <a:gd name="connsiteX17" fmla="*/ 171450 w 171450"/>
                <a:gd name="connsiteY17" fmla="*/ 85693 h 171450"/>
                <a:gd name="connsiteX18" fmla="*/ 164702 w 171450"/>
                <a:gd name="connsiteY18" fmla="*/ 119128 h 171450"/>
                <a:gd name="connsiteX19" fmla="*/ 146385 w 171450"/>
                <a:gd name="connsiteY19" fmla="*/ 146361 h 171450"/>
                <a:gd name="connsiteX20" fmla="*/ 119177 w 171450"/>
                <a:gd name="connsiteY20" fmla="*/ 164695 h 171450"/>
                <a:gd name="connsiteX21" fmla="*/ 85757 w 171450"/>
                <a:gd name="connsiteY21"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71450">
                  <a:moveTo>
                    <a:pt x="42863" y="90488"/>
                  </a:moveTo>
                  <a:lnTo>
                    <a:pt x="128588" y="90488"/>
                  </a:lnTo>
                  <a:lnTo>
                    <a:pt x="128588" y="80963"/>
                  </a:lnTo>
                  <a:lnTo>
                    <a:pt x="42863" y="80963"/>
                  </a:lnTo>
                  <a:lnTo>
                    <a:pt x="42863" y="904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chemeClr val="tx1">
                <a:lumMod val="65000"/>
                <a:lumOff val="35000"/>
              </a:schemeClr>
            </a:solidFill>
            <a:ln w="238" cap="flat">
              <a:noFill/>
              <a:prstDash val="solid"/>
              <a:miter/>
            </a:ln>
          </p:spPr>
          <p:txBody>
            <a:bodyPr rtlCol="0" anchor="ctr"/>
            <a:lstStyle/>
            <a:p>
              <a:endParaRPr lang="en-RO"/>
            </a:p>
          </p:txBody>
        </p:sp>
        <p:sp>
          <p:nvSpPr>
            <p:cNvPr id="64" name="Graphic 29">
              <a:extLst>
                <a:ext uri="{FF2B5EF4-FFF2-40B4-BE49-F238E27FC236}">
                  <a16:creationId xmlns:a16="http://schemas.microsoft.com/office/drawing/2014/main" id="{0F97DB56-701A-CB46-BA40-CAE507AF9005}"/>
                </a:ext>
              </a:extLst>
            </p:cNvPr>
            <p:cNvSpPr>
              <a:spLocks noChangeAspect="1"/>
            </p:cNvSpPr>
            <p:nvPr/>
          </p:nvSpPr>
          <p:spPr>
            <a:xfrm>
              <a:off x="1632598" y="3927733"/>
              <a:ext cx="180000" cy="180000"/>
            </a:xfrm>
            <a:custGeom>
              <a:avLst/>
              <a:gdLst>
                <a:gd name="connsiteX0" fmla="*/ 42863 w 171450"/>
                <a:gd name="connsiteY0" fmla="*/ 90488 h 171450"/>
                <a:gd name="connsiteX1" fmla="*/ 128588 w 171450"/>
                <a:gd name="connsiteY1" fmla="*/ 90488 h 171450"/>
                <a:gd name="connsiteX2" fmla="*/ 128588 w 171450"/>
                <a:gd name="connsiteY2" fmla="*/ 80963 h 171450"/>
                <a:gd name="connsiteX3" fmla="*/ 42863 w 171450"/>
                <a:gd name="connsiteY3" fmla="*/ 80963 h 171450"/>
                <a:gd name="connsiteX4" fmla="*/ 42863 w 171450"/>
                <a:gd name="connsiteY4" fmla="*/ 90488 h 171450"/>
                <a:gd name="connsiteX5" fmla="*/ 85757 w 171450"/>
                <a:gd name="connsiteY5" fmla="*/ 171450 h 171450"/>
                <a:gd name="connsiteX6" fmla="*/ 52322 w 171450"/>
                <a:gd name="connsiteY6" fmla="*/ 164702 h 171450"/>
                <a:gd name="connsiteX7" fmla="*/ 25089 w 171450"/>
                <a:gd name="connsiteY7" fmla="*/ 146385 h 171450"/>
                <a:gd name="connsiteX8" fmla="*/ 6755 w 171450"/>
                <a:gd name="connsiteY8" fmla="*/ 119177 h 171450"/>
                <a:gd name="connsiteX9" fmla="*/ 0 w 171450"/>
                <a:gd name="connsiteY9" fmla="*/ 85757 h 171450"/>
                <a:gd name="connsiteX10" fmla="*/ 6748 w 171450"/>
                <a:gd name="connsiteY10" fmla="*/ 52322 h 171450"/>
                <a:gd name="connsiteX11" fmla="*/ 25065 w 171450"/>
                <a:gd name="connsiteY11" fmla="*/ 25089 h 171450"/>
                <a:gd name="connsiteX12" fmla="*/ 52273 w 171450"/>
                <a:gd name="connsiteY12" fmla="*/ 6755 h 171450"/>
                <a:gd name="connsiteX13" fmla="*/ 85693 w 171450"/>
                <a:gd name="connsiteY13" fmla="*/ 0 h 171450"/>
                <a:gd name="connsiteX14" fmla="*/ 119128 w 171450"/>
                <a:gd name="connsiteY14" fmla="*/ 6748 h 171450"/>
                <a:gd name="connsiteX15" fmla="*/ 146361 w 171450"/>
                <a:gd name="connsiteY15" fmla="*/ 25065 h 171450"/>
                <a:gd name="connsiteX16" fmla="*/ 164695 w 171450"/>
                <a:gd name="connsiteY16" fmla="*/ 52273 h 171450"/>
                <a:gd name="connsiteX17" fmla="*/ 171450 w 171450"/>
                <a:gd name="connsiteY17" fmla="*/ 85693 h 171450"/>
                <a:gd name="connsiteX18" fmla="*/ 164702 w 171450"/>
                <a:gd name="connsiteY18" fmla="*/ 119128 h 171450"/>
                <a:gd name="connsiteX19" fmla="*/ 146385 w 171450"/>
                <a:gd name="connsiteY19" fmla="*/ 146361 h 171450"/>
                <a:gd name="connsiteX20" fmla="*/ 119177 w 171450"/>
                <a:gd name="connsiteY20" fmla="*/ 164695 h 171450"/>
                <a:gd name="connsiteX21" fmla="*/ 85757 w 171450"/>
                <a:gd name="connsiteY21"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71450">
                  <a:moveTo>
                    <a:pt x="42863" y="90488"/>
                  </a:moveTo>
                  <a:lnTo>
                    <a:pt x="128588" y="90488"/>
                  </a:lnTo>
                  <a:lnTo>
                    <a:pt x="128588" y="80963"/>
                  </a:lnTo>
                  <a:lnTo>
                    <a:pt x="42863" y="80963"/>
                  </a:lnTo>
                  <a:lnTo>
                    <a:pt x="42863" y="904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chemeClr val="tx1">
                <a:lumMod val="65000"/>
                <a:lumOff val="35000"/>
              </a:schemeClr>
            </a:solidFill>
            <a:ln w="238" cap="flat">
              <a:noFill/>
              <a:prstDash val="solid"/>
              <a:miter/>
            </a:ln>
          </p:spPr>
          <p:txBody>
            <a:bodyPr rtlCol="0" anchor="ctr"/>
            <a:lstStyle/>
            <a:p>
              <a:endParaRPr lang="en-RO"/>
            </a:p>
          </p:txBody>
        </p:sp>
        <p:sp>
          <p:nvSpPr>
            <p:cNvPr id="65" name="Graphic 29">
              <a:extLst>
                <a:ext uri="{FF2B5EF4-FFF2-40B4-BE49-F238E27FC236}">
                  <a16:creationId xmlns:a16="http://schemas.microsoft.com/office/drawing/2014/main" id="{46533D0E-4397-714D-83EB-E9388D827D50}"/>
                </a:ext>
              </a:extLst>
            </p:cNvPr>
            <p:cNvSpPr>
              <a:spLocks noChangeAspect="1"/>
            </p:cNvSpPr>
            <p:nvPr/>
          </p:nvSpPr>
          <p:spPr>
            <a:xfrm>
              <a:off x="1135603" y="4174574"/>
              <a:ext cx="180000" cy="180000"/>
            </a:xfrm>
            <a:custGeom>
              <a:avLst/>
              <a:gdLst>
                <a:gd name="connsiteX0" fmla="*/ 42863 w 171450"/>
                <a:gd name="connsiteY0" fmla="*/ 90488 h 171450"/>
                <a:gd name="connsiteX1" fmla="*/ 128588 w 171450"/>
                <a:gd name="connsiteY1" fmla="*/ 90488 h 171450"/>
                <a:gd name="connsiteX2" fmla="*/ 128588 w 171450"/>
                <a:gd name="connsiteY2" fmla="*/ 80963 h 171450"/>
                <a:gd name="connsiteX3" fmla="*/ 42863 w 171450"/>
                <a:gd name="connsiteY3" fmla="*/ 80963 h 171450"/>
                <a:gd name="connsiteX4" fmla="*/ 42863 w 171450"/>
                <a:gd name="connsiteY4" fmla="*/ 90488 h 171450"/>
                <a:gd name="connsiteX5" fmla="*/ 85757 w 171450"/>
                <a:gd name="connsiteY5" fmla="*/ 171450 h 171450"/>
                <a:gd name="connsiteX6" fmla="*/ 52322 w 171450"/>
                <a:gd name="connsiteY6" fmla="*/ 164702 h 171450"/>
                <a:gd name="connsiteX7" fmla="*/ 25089 w 171450"/>
                <a:gd name="connsiteY7" fmla="*/ 146385 h 171450"/>
                <a:gd name="connsiteX8" fmla="*/ 6755 w 171450"/>
                <a:gd name="connsiteY8" fmla="*/ 119177 h 171450"/>
                <a:gd name="connsiteX9" fmla="*/ 0 w 171450"/>
                <a:gd name="connsiteY9" fmla="*/ 85757 h 171450"/>
                <a:gd name="connsiteX10" fmla="*/ 6748 w 171450"/>
                <a:gd name="connsiteY10" fmla="*/ 52322 h 171450"/>
                <a:gd name="connsiteX11" fmla="*/ 25065 w 171450"/>
                <a:gd name="connsiteY11" fmla="*/ 25089 h 171450"/>
                <a:gd name="connsiteX12" fmla="*/ 52273 w 171450"/>
                <a:gd name="connsiteY12" fmla="*/ 6755 h 171450"/>
                <a:gd name="connsiteX13" fmla="*/ 85693 w 171450"/>
                <a:gd name="connsiteY13" fmla="*/ 0 h 171450"/>
                <a:gd name="connsiteX14" fmla="*/ 119128 w 171450"/>
                <a:gd name="connsiteY14" fmla="*/ 6748 h 171450"/>
                <a:gd name="connsiteX15" fmla="*/ 146361 w 171450"/>
                <a:gd name="connsiteY15" fmla="*/ 25065 h 171450"/>
                <a:gd name="connsiteX16" fmla="*/ 164695 w 171450"/>
                <a:gd name="connsiteY16" fmla="*/ 52273 h 171450"/>
                <a:gd name="connsiteX17" fmla="*/ 171450 w 171450"/>
                <a:gd name="connsiteY17" fmla="*/ 85693 h 171450"/>
                <a:gd name="connsiteX18" fmla="*/ 164702 w 171450"/>
                <a:gd name="connsiteY18" fmla="*/ 119128 h 171450"/>
                <a:gd name="connsiteX19" fmla="*/ 146385 w 171450"/>
                <a:gd name="connsiteY19" fmla="*/ 146361 h 171450"/>
                <a:gd name="connsiteX20" fmla="*/ 119177 w 171450"/>
                <a:gd name="connsiteY20" fmla="*/ 164695 h 171450"/>
                <a:gd name="connsiteX21" fmla="*/ 85757 w 171450"/>
                <a:gd name="connsiteY21"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71450">
                  <a:moveTo>
                    <a:pt x="42863" y="90488"/>
                  </a:moveTo>
                  <a:lnTo>
                    <a:pt x="128588" y="90488"/>
                  </a:lnTo>
                  <a:lnTo>
                    <a:pt x="128588" y="80963"/>
                  </a:lnTo>
                  <a:lnTo>
                    <a:pt x="42863" y="80963"/>
                  </a:lnTo>
                  <a:lnTo>
                    <a:pt x="42863" y="904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chemeClr val="tx1">
                <a:lumMod val="65000"/>
                <a:lumOff val="35000"/>
              </a:schemeClr>
            </a:solidFill>
            <a:ln w="238" cap="flat">
              <a:noFill/>
              <a:prstDash val="solid"/>
              <a:miter/>
            </a:ln>
          </p:spPr>
          <p:txBody>
            <a:bodyPr rtlCol="0" anchor="ctr"/>
            <a:lstStyle/>
            <a:p>
              <a:endParaRPr lang="en-RO"/>
            </a:p>
          </p:txBody>
        </p:sp>
        <p:sp>
          <p:nvSpPr>
            <p:cNvPr id="66" name="Graphic 29">
              <a:extLst>
                <a:ext uri="{FF2B5EF4-FFF2-40B4-BE49-F238E27FC236}">
                  <a16:creationId xmlns:a16="http://schemas.microsoft.com/office/drawing/2014/main" id="{4BEAED1D-A845-394E-81EC-92FF804014E2}"/>
                </a:ext>
              </a:extLst>
            </p:cNvPr>
            <p:cNvSpPr>
              <a:spLocks noChangeAspect="1"/>
            </p:cNvSpPr>
            <p:nvPr/>
          </p:nvSpPr>
          <p:spPr>
            <a:xfrm>
              <a:off x="1383828" y="4174574"/>
              <a:ext cx="180000" cy="180000"/>
            </a:xfrm>
            <a:custGeom>
              <a:avLst/>
              <a:gdLst>
                <a:gd name="connsiteX0" fmla="*/ 42863 w 171450"/>
                <a:gd name="connsiteY0" fmla="*/ 90488 h 171450"/>
                <a:gd name="connsiteX1" fmla="*/ 128588 w 171450"/>
                <a:gd name="connsiteY1" fmla="*/ 90488 h 171450"/>
                <a:gd name="connsiteX2" fmla="*/ 128588 w 171450"/>
                <a:gd name="connsiteY2" fmla="*/ 80963 h 171450"/>
                <a:gd name="connsiteX3" fmla="*/ 42863 w 171450"/>
                <a:gd name="connsiteY3" fmla="*/ 80963 h 171450"/>
                <a:gd name="connsiteX4" fmla="*/ 42863 w 171450"/>
                <a:gd name="connsiteY4" fmla="*/ 90488 h 171450"/>
                <a:gd name="connsiteX5" fmla="*/ 85757 w 171450"/>
                <a:gd name="connsiteY5" fmla="*/ 171450 h 171450"/>
                <a:gd name="connsiteX6" fmla="*/ 52322 w 171450"/>
                <a:gd name="connsiteY6" fmla="*/ 164702 h 171450"/>
                <a:gd name="connsiteX7" fmla="*/ 25089 w 171450"/>
                <a:gd name="connsiteY7" fmla="*/ 146385 h 171450"/>
                <a:gd name="connsiteX8" fmla="*/ 6755 w 171450"/>
                <a:gd name="connsiteY8" fmla="*/ 119177 h 171450"/>
                <a:gd name="connsiteX9" fmla="*/ 0 w 171450"/>
                <a:gd name="connsiteY9" fmla="*/ 85757 h 171450"/>
                <a:gd name="connsiteX10" fmla="*/ 6748 w 171450"/>
                <a:gd name="connsiteY10" fmla="*/ 52322 h 171450"/>
                <a:gd name="connsiteX11" fmla="*/ 25065 w 171450"/>
                <a:gd name="connsiteY11" fmla="*/ 25089 h 171450"/>
                <a:gd name="connsiteX12" fmla="*/ 52273 w 171450"/>
                <a:gd name="connsiteY12" fmla="*/ 6755 h 171450"/>
                <a:gd name="connsiteX13" fmla="*/ 85693 w 171450"/>
                <a:gd name="connsiteY13" fmla="*/ 0 h 171450"/>
                <a:gd name="connsiteX14" fmla="*/ 119128 w 171450"/>
                <a:gd name="connsiteY14" fmla="*/ 6748 h 171450"/>
                <a:gd name="connsiteX15" fmla="*/ 146361 w 171450"/>
                <a:gd name="connsiteY15" fmla="*/ 25065 h 171450"/>
                <a:gd name="connsiteX16" fmla="*/ 164695 w 171450"/>
                <a:gd name="connsiteY16" fmla="*/ 52273 h 171450"/>
                <a:gd name="connsiteX17" fmla="*/ 171450 w 171450"/>
                <a:gd name="connsiteY17" fmla="*/ 85693 h 171450"/>
                <a:gd name="connsiteX18" fmla="*/ 164702 w 171450"/>
                <a:gd name="connsiteY18" fmla="*/ 119128 h 171450"/>
                <a:gd name="connsiteX19" fmla="*/ 146385 w 171450"/>
                <a:gd name="connsiteY19" fmla="*/ 146361 h 171450"/>
                <a:gd name="connsiteX20" fmla="*/ 119177 w 171450"/>
                <a:gd name="connsiteY20" fmla="*/ 164695 h 171450"/>
                <a:gd name="connsiteX21" fmla="*/ 85757 w 171450"/>
                <a:gd name="connsiteY21"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71450">
                  <a:moveTo>
                    <a:pt x="42863" y="90488"/>
                  </a:moveTo>
                  <a:lnTo>
                    <a:pt x="128588" y="90488"/>
                  </a:lnTo>
                  <a:lnTo>
                    <a:pt x="128588" y="80963"/>
                  </a:lnTo>
                  <a:lnTo>
                    <a:pt x="42863" y="80963"/>
                  </a:lnTo>
                  <a:lnTo>
                    <a:pt x="42863" y="904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chemeClr val="tx1">
                <a:lumMod val="65000"/>
                <a:lumOff val="35000"/>
              </a:schemeClr>
            </a:solidFill>
            <a:ln w="238" cap="flat">
              <a:noFill/>
              <a:prstDash val="solid"/>
              <a:miter/>
            </a:ln>
          </p:spPr>
          <p:txBody>
            <a:bodyPr rtlCol="0" anchor="ctr"/>
            <a:lstStyle/>
            <a:p>
              <a:endParaRPr lang="en-RO"/>
            </a:p>
          </p:txBody>
        </p:sp>
        <p:sp>
          <p:nvSpPr>
            <p:cNvPr id="67" name="Graphic 29">
              <a:extLst>
                <a:ext uri="{FF2B5EF4-FFF2-40B4-BE49-F238E27FC236}">
                  <a16:creationId xmlns:a16="http://schemas.microsoft.com/office/drawing/2014/main" id="{3274E4C5-8B30-404A-83BE-5A5E29D371FE}"/>
                </a:ext>
              </a:extLst>
            </p:cNvPr>
            <p:cNvSpPr>
              <a:spLocks noChangeAspect="1"/>
            </p:cNvSpPr>
            <p:nvPr/>
          </p:nvSpPr>
          <p:spPr>
            <a:xfrm>
              <a:off x="1632598" y="4174574"/>
              <a:ext cx="180000" cy="180000"/>
            </a:xfrm>
            <a:custGeom>
              <a:avLst/>
              <a:gdLst>
                <a:gd name="connsiteX0" fmla="*/ 42863 w 171450"/>
                <a:gd name="connsiteY0" fmla="*/ 90488 h 171450"/>
                <a:gd name="connsiteX1" fmla="*/ 128588 w 171450"/>
                <a:gd name="connsiteY1" fmla="*/ 90488 h 171450"/>
                <a:gd name="connsiteX2" fmla="*/ 128588 w 171450"/>
                <a:gd name="connsiteY2" fmla="*/ 80963 h 171450"/>
                <a:gd name="connsiteX3" fmla="*/ 42863 w 171450"/>
                <a:gd name="connsiteY3" fmla="*/ 80963 h 171450"/>
                <a:gd name="connsiteX4" fmla="*/ 42863 w 171450"/>
                <a:gd name="connsiteY4" fmla="*/ 90488 h 171450"/>
                <a:gd name="connsiteX5" fmla="*/ 85757 w 171450"/>
                <a:gd name="connsiteY5" fmla="*/ 171450 h 171450"/>
                <a:gd name="connsiteX6" fmla="*/ 52322 w 171450"/>
                <a:gd name="connsiteY6" fmla="*/ 164702 h 171450"/>
                <a:gd name="connsiteX7" fmla="*/ 25089 w 171450"/>
                <a:gd name="connsiteY7" fmla="*/ 146385 h 171450"/>
                <a:gd name="connsiteX8" fmla="*/ 6755 w 171450"/>
                <a:gd name="connsiteY8" fmla="*/ 119177 h 171450"/>
                <a:gd name="connsiteX9" fmla="*/ 0 w 171450"/>
                <a:gd name="connsiteY9" fmla="*/ 85757 h 171450"/>
                <a:gd name="connsiteX10" fmla="*/ 6748 w 171450"/>
                <a:gd name="connsiteY10" fmla="*/ 52322 h 171450"/>
                <a:gd name="connsiteX11" fmla="*/ 25065 w 171450"/>
                <a:gd name="connsiteY11" fmla="*/ 25089 h 171450"/>
                <a:gd name="connsiteX12" fmla="*/ 52273 w 171450"/>
                <a:gd name="connsiteY12" fmla="*/ 6755 h 171450"/>
                <a:gd name="connsiteX13" fmla="*/ 85693 w 171450"/>
                <a:gd name="connsiteY13" fmla="*/ 0 h 171450"/>
                <a:gd name="connsiteX14" fmla="*/ 119128 w 171450"/>
                <a:gd name="connsiteY14" fmla="*/ 6748 h 171450"/>
                <a:gd name="connsiteX15" fmla="*/ 146361 w 171450"/>
                <a:gd name="connsiteY15" fmla="*/ 25065 h 171450"/>
                <a:gd name="connsiteX16" fmla="*/ 164695 w 171450"/>
                <a:gd name="connsiteY16" fmla="*/ 52273 h 171450"/>
                <a:gd name="connsiteX17" fmla="*/ 171450 w 171450"/>
                <a:gd name="connsiteY17" fmla="*/ 85693 h 171450"/>
                <a:gd name="connsiteX18" fmla="*/ 164702 w 171450"/>
                <a:gd name="connsiteY18" fmla="*/ 119128 h 171450"/>
                <a:gd name="connsiteX19" fmla="*/ 146385 w 171450"/>
                <a:gd name="connsiteY19" fmla="*/ 146361 h 171450"/>
                <a:gd name="connsiteX20" fmla="*/ 119177 w 171450"/>
                <a:gd name="connsiteY20" fmla="*/ 164695 h 171450"/>
                <a:gd name="connsiteX21" fmla="*/ 85757 w 171450"/>
                <a:gd name="connsiteY21"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71450">
                  <a:moveTo>
                    <a:pt x="42863" y="90488"/>
                  </a:moveTo>
                  <a:lnTo>
                    <a:pt x="128588" y="90488"/>
                  </a:lnTo>
                  <a:lnTo>
                    <a:pt x="128588" y="80963"/>
                  </a:lnTo>
                  <a:lnTo>
                    <a:pt x="42863" y="80963"/>
                  </a:lnTo>
                  <a:lnTo>
                    <a:pt x="42863" y="904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chemeClr val="tx1">
                <a:lumMod val="65000"/>
                <a:lumOff val="35000"/>
              </a:schemeClr>
            </a:solidFill>
            <a:ln w="238" cap="flat">
              <a:noFill/>
              <a:prstDash val="solid"/>
              <a:miter/>
            </a:ln>
          </p:spPr>
          <p:txBody>
            <a:bodyPr rtlCol="0" anchor="ctr"/>
            <a:lstStyle/>
            <a:p>
              <a:endParaRPr lang="en-RO"/>
            </a:p>
          </p:txBody>
        </p:sp>
        <p:sp>
          <p:nvSpPr>
            <p:cNvPr id="68" name="Graphic 29">
              <a:extLst>
                <a:ext uri="{FF2B5EF4-FFF2-40B4-BE49-F238E27FC236}">
                  <a16:creationId xmlns:a16="http://schemas.microsoft.com/office/drawing/2014/main" id="{1D3B2701-8EC5-874A-97FC-F6A946804943}"/>
                </a:ext>
              </a:extLst>
            </p:cNvPr>
            <p:cNvSpPr>
              <a:spLocks noChangeAspect="1"/>
            </p:cNvSpPr>
            <p:nvPr/>
          </p:nvSpPr>
          <p:spPr>
            <a:xfrm>
              <a:off x="1880823" y="4174574"/>
              <a:ext cx="180000" cy="180000"/>
            </a:xfrm>
            <a:custGeom>
              <a:avLst/>
              <a:gdLst>
                <a:gd name="connsiteX0" fmla="*/ 42863 w 171450"/>
                <a:gd name="connsiteY0" fmla="*/ 90488 h 171450"/>
                <a:gd name="connsiteX1" fmla="*/ 128588 w 171450"/>
                <a:gd name="connsiteY1" fmla="*/ 90488 h 171450"/>
                <a:gd name="connsiteX2" fmla="*/ 128588 w 171450"/>
                <a:gd name="connsiteY2" fmla="*/ 80963 h 171450"/>
                <a:gd name="connsiteX3" fmla="*/ 42863 w 171450"/>
                <a:gd name="connsiteY3" fmla="*/ 80963 h 171450"/>
                <a:gd name="connsiteX4" fmla="*/ 42863 w 171450"/>
                <a:gd name="connsiteY4" fmla="*/ 90488 h 171450"/>
                <a:gd name="connsiteX5" fmla="*/ 85757 w 171450"/>
                <a:gd name="connsiteY5" fmla="*/ 171450 h 171450"/>
                <a:gd name="connsiteX6" fmla="*/ 52322 w 171450"/>
                <a:gd name="connsiteY6" fmla="*/ 164702 h 171450"/>
                <a:gd name="connsiteX7" fmla="*/ 25089 w 171450"/>
                <a:gd name="connsiteY7" fmla="*/ 146385 h 171450"/>
                <a:gd name="connsiteX8" fmla="*/ 6755 w 171450"/>
                <a:gd name="connsiteY8" fmla="*/ 119177 h 171450"/>
                <a:gd name="connsiteX9" fmla="*/ 0 w 171450"/>
                <a:gd name="connsiteY9" fmla="*/ 85757 h 171450"/>
                <a:gd name="connsiteX10" fmla="*/ 6748 w 171450"/>
                <a:gd name="connsiteY10" fmla="*/ 52322 h 171450"/>
                <a:gd name="connsiteX11" fmla="*/ 25065 w 171450"/>
                <a:gd name="connsiteY11" fmla="*/ 25089 h 171450"/>
                <a:gd name="connsiteX12" fmla="*/ 52273 w 171450"/>
                <a:gd name="connsiteY12" fmla="*/ 6755 h 171450"/>
                <a:gd name="connsiteX13" fmla="*/ 85693 w 171450"/>
                <a:gd name="connsiteY13" fmla="*/ 0 h 171450"/>
                <a:gd name="connsiteX14" fmla="*/ 119128 w 171450"/>
                <a:gd name="connsiteY14" fmla="*/ 6748 h 171450"/>
                <a:gd name="connsiteX15" fmla="*/ 146361 w 171450"/>
                <a:gd name="connsiteY15" fmla="*/ 25065 h 171450"/>
                <a:gd name="connsiteX16" fmla="*/ 164695 w 171450"/>
                <a:gd name="connsiteY16" fmla="*/ 52273 h 171450"/>
                <a:gd name="connsiteX17" fmla="*/ 171450 w 171450"/>
                <a:gd name="connsiteY17" fmla="*/ 85693 h 171450"/>
                <a:gd name="connsiteX18" fmla="*/ 164702 w 171450"/>
                <a:gd name="connsiteY18" fmla="*/ 119128 h 171450"/>
                <a:gd name="connsiteX19" fmla="*/ 146385 w 171450"/>
                <a:gd name="connsiteY19" fmla="*/ 146361 h 171450"/>
                <a:gd name="connsiteX20" fmla="*/ 119177 w 171450"/>
                <a:gd name="connsiteY20" fmla="*/ 164695 h 171450"/>
                <a:gd name="connsiteX21" fmla="*/ 85757 w 171450"/>
                <a:gd name="connsiteY21"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71450">
                  <a:moveTo>
                    <a:pt x="42863" y="90488"/>
                  </a:moveTo>
                  <a:lnTo>
                    <a:pt x="128588" y="90488"/>
                  </a:lnTo>
                  <a:lnTo>
                    <a:pt x="128588" y="80963"/>
                  </a:lnTo>
                  <a:lnTo>
                    <a:pt x="42863" y="80963"/>
                  </a:lnTo>
                  <a:lnTo>
                    <a:pt x="42863" y="904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chemeClr val="tx1">
                <a:lumMod val="65000"/>
                <a:lumOff val="35000"/>
              </a:schemeClr>
            </a:solidFill>
            <a:ln w="238" cap="flat">
              <a:noFill/>
              <a:prstDash val="solid"/>
              <a:miter/>
            </a:ln>
          </p:spPr>
          <p:txBody>
            <a:bodyPr rtlCol="0" anchor="ctr"/>
            <a:lstStyle/>
            <a:p>
              <a:endParaRPr lang="en-RO"/>
            </a:p>
          </p:txBody>
        </p:sp>
        <p:sp>
          <p:nvSpPr>
            <p:cNvPr id="69" name="Graphic 29">
              <a:extLst>
                <a:ext uri="{FF2B5EF4-FFF2-40B4-BE49-F238E27FC236}">
                  <a16:creationId xmlns:a16="http://schemas.microsoft.com/office/drawing/2014/main" id="{712B9C3C-C538-5449-8557-B2D6224F7079}"/>
                </a:ext>
              </a:extLst>
            </p:cNvPr>
            <p:cNvSpPr>
              <a:spLocks noChangeAspect="1"/>
            </p:cNvSpPr>
            <p:nvPr/>
          </p:nvSpPr>
          <p:spPr>
            <a:xfrm>
              <a:off x="2129593" y="4174574"/>
              <a:ext cx="180000" cy="180000"/>
            </a:xfrm>
            <a:custGeom>
              <a:avLst/>
              <a:gdLst>
                <a:gd name="connsiteX0" fmla="*/ 42863 w 171450"/>
                <a:gd name="connsiteY0" fmla="*/ 90488 h 171450"/>
                <a:gd name="connsiteX1" fmla="*/ 128588 w 171450"/>
                <a:gd name="connsiteY1" fmla="*/ 90488 h 171450"/>
                <a:gd name="connsiteX2" fmla="*/ 128588 w 171450"/>
                <a:gd name="connsiteY2" fmla="*/ 80963 h 171450"/>
                <a:gd name="connsiteX3" fmla="*/ 42863 w 171450"/>
                <a:gd name="connsiteY3" fmla="*/ 80963 h 171450"/>
                <a:gd name="connsiteX4" fmla="*/ 42863 w 171450"/>
                <a:gd name="connsiteY4" fmla="*/ 90488 h 171450"/>
                <a:gd name="connsiteX5" fmla="*/ 85757 w 171450"/>
                <a:gd name="connsiteY5" fmla="*/ 171450 h 171450"/>
                <a:gd name="connsiteX6" fmla="*/ 52322 w 171450"/>
                <a:gd name="connsiteY6" fmla="*/ 164702 h 171450"/>
                <a:gd name="connsiteX7" fmla="*/ 25089 w 171450"/>
                <a:gd name="connsiteY7" fmla="*/ 146385 h 171450"/>
                <a:gd name="connsiteX8" fmla="*/ 6755 w 171450"/>
                <a:gd name="connsiteY8" fmla="*/ 119177 h 171450"/>
                <a:gd name="connsiteX9" fmla="*/ 0 w 171450"/>
                <a:gd name="connsiteY9" fmla="*/ 85757 h 171450"/>
                <a:gd name="connsiteX10" fmla="*/ 6748 w 171450"/>
                <a:gd name="connsiteY10" fmla="*/ 52322 h 171450"/>
                <a:gd name="connsiteX11" fmla="*/ 25065 w 171450"/>
                <a:gd name="connsiteY11" fmla="*/ 25089 h 171450"/>
                <a:gd name="connsiteX12" fmla="*/ 52273 w 171450"/>
                <a:gd name="connsiteY12" fmla="*/ 6755 h 171450"/>
                <a:gd name="connsiteX13" fmla="*/ 85693 w 171450"/>
                <a:gd name="connsiteY13" fmla="*/ 0 h 171450"/>
                <a:gd name="connsiteX14" fmla="*/ 119128 w 171450"/>
                <a:gd name="connsiteY14" fmla="*/ 6748 h 171450"/>
                <a:gd name="connsiteX15" fmla="*/ 146361 w 171450"/>
                <a:gd name="connsiteY15" fmla="*/ 25065 h 171450"/>
                <a:gd name="connsiteX16" fmla="*/ 164695 w 171450"/>
                <a:gd name="connsiteY16" fmla="*/ 52273 h 171450"/>
                <a:gd name="connsiteX17" fmla="*/ 171450 w 171450"/>
                <a:gd name="connsiteY17" fmla="*/ 85693 h 171450"/>
                <a:gd name="connsiteX18" fmla="*/ 164702 w 171450"/>
                <a:gd name="connsiteY18" fmla="*/ 119128 h 171450"/>
                <a:gd name="connsiteX19" fmla="*/ 146385 w 171450"/>
                <a:gd name="connsiteY19" fmla="*/ 146361 h 171450"/>
                <a:gd name="connsiteX20" fmla="*/ 119177 w 171450"/>
                <a:gd name="connsiteY20" fmla="*/ 164695 h 171450"/>
                <a:gd name="connsiteX21" fmla="*/ 85757 w 171450"/>
                <a:gd name="connsiteY21"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71450">
                  <a:moveTo>
                    <a:pt x="42863" y="90488"/>
                  </a:moveTo>
                  <a:lnTo>
                    <a:pt x="128588" y="90488"/>
                  </a:lnTo>
                  <a:lnTo>
                    <a:pt x="128588" y="80963"/>
                  </a:lnTo>
                  <a:lnTo>
                    <a:pt x="42863" y="80963"/>
                  </a:lnTo>
                  <a:lnTo>
                    <a:pt x="42863" y="904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chemeClr val="tx1">
                <a:lumMod val="65000"/>
                <a:lumOff val="35000"/>
              </a:schemeClr>
            </a:solidFill>
            <a:ln w="238" cap="flat">
              <a:noFill/>
              <a:prstDash val="solid"/>
              <a:miter/>
            </a:ln>
          </p:spPr>
          <p:txBody>
            <a:bodyPr rtlCol="0" anchor="ctr"/>
            <a:lstStyle/>
            <a:p>
              <a:endParaRPr lang="en-RO"/>
            </a:p>
          </p:txBody>
        </p:sp>
        <p:sp>
          <p:nvSpPr>
            <p:cNvPr id="70" name="Graphic 29">
              <a:extLst>
                <a:ext uri="{FF2B5EF4-FFF2-40B4-BE49-F238E27FC236}">
                  <a16:creationId xmlns:a16="http://schemas.microsoft.com/office/drawing/2014/main" id="{D3D3393E-4C34-EE45-9F62-6FEA3E1C9D68}"/>
                </a:ext>
              </a:extLst>
            </p:cNvPr>
            <p:cNvSpPr>
              <a:spLocks noChangeAspect="1"/>
            </p:cNvSpPr>
            <p:nvPr/>
          </p:nvSpPr>
          <p:spPr>
            <a:xfrm>
              <a:off x="2377818" y="4174574"/>
              <a:ext cx="180000" cy="180000"/>
            </a:xfrm>
            <a:custGeom>
              <a:avLst/>
              <a:gdLst>
                <a:gd name="connsiteX0" fmla="*/ 42863 w 171450"/>
                <a:gd name="connsiteY0" fmla="*/ 90488 h 171450"/>
                <a:gd name="connsiteX1" fmla="*/ 128588 w 171450"/>
                <a:gd name="connsiteY1" fmla="*/ 90488 h 171450"/>
                <a:gd name="connsiteX2" fmla="*/ 128588 w 171450"/>
                <a:gd name="connsiteY2" fmla="*/ 80963 h 171450"/>
                <a:gd name="connsiteX3" fmla="*/ 42863 w 171450"/>
                <a:gd name="connsiteY3" fmla="*/ 80963 h 171450"/>
                <a:gd name="connsiteX4" fmla="*/ 42863 w 171450"/>
                <a:gd name="connsiteY4" fmla="*/ 90488 h 171450"/>
                <a:gd name="connsiteX5" fmla="*/ 85757 w 171450"/>
                <a:gd name="connsiteY5" fmla="*/ 171450 h 171450"/>
                <a:gd name="connsiteX6" fmla="*/ 52322 w 171450"/>
                <a:gd name="connsiteY6" fmla="*/ 164702 h 171450"/>
                <a:gd name="connsiteX7" fmla="*/ 25089 w 171450"/>
                <a:gd name="connsiteY7" fmla="*/ 146385 h 171450"/>
                <a:gd name="connsiteX8" fmla="*/ 6755 w 171450"/>
                <a:gd name="connsiteY8" fmla="*/ 119177 h 171450"/>
                <a:gd name="connsiteX9" fmla="*/ 0 w 171450"/>
                <a:gd name="connsiteY9" fmla="*/ 85757 h 171450"/>
                <a:gd name="connsiteX10" fmla="*/ 6748 w 171450"/>
                <a:gd name="connsiteY10" fmla="*/ 52322 h 171450"/>
                <a:gd name="connsiteX11" fmla="*/ 25065 w 171450"/>
                <a:gd name="connsiteY11" fmla="*/ 25089 h 171450"/>
                <a:gd name="connsiteX12" fmla="*/ 52273 w 171450"/>
                <a:gd name="connsiteY12" fmla="*/ 6755 h 171450"/>
                <a:gd name="connsiteX13" fmla="*/ 85693 w 171450"/>
                <a:gd name="connsiteY13" fmla="*/ 0 h 171450"/>
                <a:gd name="connsiteX14" fmla="*/ 119128 w 171450"/>
                <a:gd name="connsiteY14" fmla="*/ 6748 h 171450"/>
                <a:gd name="connsiteX15" fmla="*/ 146361 w 171450"/>
                <a:gd name="connsiteY15" fmla="*/ 25065 h 171450"/>
                <a:gd name="connsiteX16" fmla="*/ 164695 w 171450"/>
                <a:gd name="connsiteY16" fmla="*/ 52273 h 171450"/>
                <a:gd name="connsiteX17" fmla="*/ 171450 w 171450"/>
                <a:gd name="connsiteY17" fmla="*/ 85693 h 171450"/>
                <a:gd name="connsiteX18" fmla="*/ 164702 w 171450"/>
                <a:gd name="connsiteY18" fmla="*/ 119128 h 171450"/>
                <a:gd name="connsiteX19" fmla="*/ 146385 w 171450"/>
                <a:gd name="connsiteY19" fmla="*/ 146361 h 171450"/>
                <a:gd name="connsiteX20" fmla="*/ 119177 w 171450"/>
                <a:gd name="connsiteY20" fmla="*/ 164695 h 171450"/>
                <a:gd name="connsiteX21" fmla="*/ 85757 w 171450"/>
                <a:gd name="connsiteY21"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71450">
                  <a:moveTo>
                    <a:pt x="42863" y="90488"/>
                  </a:moveTo>
                  <a:lnTo>
                    <a:pt x="128588" y="90488"/>
                  </a:lnTo>
                  <a:lnTo>
                    <a:pt x="128588" y="80963"/>
                  </a:lnTo>
                  <a:lnTo>
                    <a:pt x="42863" y="80963"/>
                  </a:lnTo>
                  <a:lnTo>
                    <a:pt x="42863" y="904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chemeClr val="tx1">
                <a:lumMod val="65000"/>
                <a:lumOff val="35000"/>
              </a:schemeClr>
            </a:solidFill>
            <a:ln w="238" cap="flat">
              <a:noFill/>
              <a:prstDash val="solid"/>
              <a:miter/>
            </a:ln>
          </p:spPr>
          <p:txBody>
            <a:bodyPr rtlCol="0" anchor="ctr"/>
            <a:lstStyle/>
            <a:p>
              <a:endParaRPr lang="en-RO"/>
            </a:p>
          </p:txBody>
        </p:sp>
        <p:sp>
          <p:nvSpPr>
            <p:cNvPr id="71" name="Graphic 29">
              <a:extLst>
                <a:ext uri="{FF2B5EF4-FFF2-40B4-BE49-F238E27FC236}">
                  <a16:creationId xmlns:a16="http://schemas.microsoft.com/office/drawing/2014/main" id="{21568F58-4000-D048-A1D2-2E880E863941}"/>
                </a:ext>
              </a:extLst>
            </p:cNvPr>
            <p:cNvSpPr>
              <a:spLocks noChangeAspect="1"/>
            </p:cNvSpPr>
            <p:nvPr/>
          </p:nvSpPr>
          <p:spPr>
            <a:xfrm>
              <a:off x="2626588" y="4174574"/>
              <a:ext cx="180000" cy="180000"/>
            </a:xfrm>
            <a:custGeom>
              <a:avLst/>
              <a:gdLst>
                <a:gd name="connsiteX0" fmla="*/ 42863 w 171450"/>
                <a:gd name="connsiteY0" fmla="*/ 90488 h 171450"/>
                <a:gd name="connsiteX1" fmla="*/ 128588 w 171450"/>
                <a:gd name="connsiteY1" fmla="*/ 90488 h 171450"/>
                <a:gd name="connsiteX2" fmla="*/ 128588 w 171450"/>
                <a:gd name="connsiteY2" fmla="*/ 80963 h 171450"/>
                <a:gd name="connsiteX3" fmla="*/ 42863 w 171450"/>
                <a:gd name="connsiteY3" fmla="*/ 80963 h 171450"/>
                <a:gd name="connsiteX4" fmla="*/ 42863 w 171450"/>
                <a:gd name="connsiteY4" fmla="*/ 90488 h 171450"/>
                <a:gd name="connsiteX5" fmla="*/ 85757 w 171450"/>
                <a:gd name="connsiteY5" fmla="*/ 171450 h 171450"/>
                <a:gd name="connsiteX6" fmla="*/ 52322 w 171450"/>
                <a:gd name="connsiteY6" fmla="*/ 164702 h 171450"/>
                <a:gd name="connsiteX7" fmla="*/ 25089 w 171450"/>
                <a:gd name="connsiteY7" fmla="*/ 146385 h 171450"/>
                <a:gd name="connsiteX8" fmla="*/ 6755 w 171450"/>
                <a:gd name="connsiteY8" fmla="*/ 119177 h 171450"/>
                <a:gd name="connsiteX9" fmla="*/ 0 w 171450"/>
                <a:gd name="connsiteY9" fmla="*/ 85757 h 171450"/>
                <a:gd name="connsiteX10" fmla="*/ 6748 w 171450"/>
                <a:gd name="connsiteY10" fmla="*/ 52322 h 171450"/>
                <a:gd name="connsiteX11" fmla="*/ 25065 w 171450"/>
                <a:gd name="connsiteY11" fmla="*/ 25089 h 171450"/>
                <a:gd name="connsiteX12" fmla="*/ 52273 w 171450"/>
                <a:gd name="connsiteY12" fmla="*/ 6755 h 171450"/>
                <a:gd name="connsiteX13" fmla="*/ 85693 w 171450"/>
                <a:gd name="connsiteY13" fmla="*/ 0 h 171450"/>
                <a:gd name="connsiteX14" fmla="*/ 119128 w 171450"/>
                <a:gd name="connsiteY14" fmla="*/ 6748 h 171450"/>
                <a:gd name="connsiteX15" fmla="*/ 146361 w 171450"/>
                <a:gd name="connsiteY15" fmla="*/ 25065 h 171450"/>
                <a:gd name="connsiteX16" fmla="*/ 164695 w 171450"/>
                <a:gd name="connsiteY16" fmla="*/ 52273 h 171450"/>
                <a:gd name="connsiteX17" fmla="*/ 171450 w 171450"/>
                <a:gd name="connsiteY17" fmla="*/ 85693 h 171450"/>
                <a:gd name="connsiteX18" fmla="*/ 164702 w 171450"/>
                <a:gd name="connsiteY18" fmla="*/ 119128 h 171450"/>
                <a:gd name="connsiteX19" fmla="*/ 146385 w 171450"/>
                <a:gd name="connsiteY19" fmla="*/ 146361 h 171450"/>
                <a:gd name="connsiteX20" fmla="*/ 119177 w 171450"/>
                <a:gd name="connsiteY20" fmla="*/ 164695 h 171450"/>
                <a:gd name="connsiteX21" fmla="*/ 85757 w 171450"/>
                <a:gd name="connsiteY21"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71450">
                  <a:moveTo>
                    <a:pt x="42863" y="90488"/>
                  </a:moveTo>
                  <a:lnTo>
                    <a:pt x="128588" y="90488"/>
                  </a:lnTo>
                  <a:lnTo>
                    <a:pt x="128588" y="80963"/>
                  </a:lnTo>
                  <a:lnTo>
                    <a:pt x="42863" y="80963"/>
                  </a:lnTo>
                  <a:lnTo>
                    <a:pt x="42863" y="904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chemeClr val="tx1">
                <a:lumMod val="65000"/>
                <a:lumOff val="35000"/>
              </a:schemeClr>
            </a:solidFill>
            <a:ln w="238" cap="flat">
              <a:noFill/>
              <a:prstDash val="solid"/>
              <a:miter/>
            </a:ln>
          </p:spPr>
          <p:txBody>
            <a:bodyPr rtlCol="0" anchor="ctr"/>
            <a:lstStyle/>
            <a:p>
              <a:endParaRPr lang="en-RO"/>
            </a:p>
          </p:txBody>
        </p:sp>
        <p:sp>
          <p:nvSpPr>
            <p:cNvPr id="72" name="Graphic 29">
              <a:extLst>
                <a:ext uri="{FF2B5EF4-FFF2-40B4-BE49-F238E27FC236}">
                  <a16:creationId xmlns:a16="http://schemas.microsoft.com/office/drawing/2014/main" id="{0D029586-3067-E64A-99DA-E21E475A73D6}"/>
                </a:ext>
              </a:extLst>
            </p:cNvPr>
            <p:cNvSpPr>
              <a:spLocks noChangeAspect="1"/>
            </p:cNvSpPr>
            <p:nvPr/>
          </p:nvSpPr>
          <p:spPr>
            <a:xfrm>
              <a:off x="2874813" y="4174574"/>
              <a:ext cx="180000" cy="180000"/>
            </a:xfrm>
            <a:custGeom>
              <a:avLst/>
              <a:gdLst>
                <a:gd name="connsiteX0" fmla="*/ 42863 w 171450"/>
                <a:gd name="connsiteY0" fmla="*/ 90488 h 171450"/>
                <a:gd name="connsiteX1" fmla="*/ 128588 w 171450"/>
                <a:gd name="connsiteY1" fmla="*/ 90488 h 171450"/>
                <a:gd name="connsiteX2" fmla="*/ 128588 w 171450"/>
                <a:gd name="connsiteY2" fmla="*/ 80963 h 171450"/>
                <a:gd name="connsiteX3" fmla="*/ 42863 w 171450"/>
                <a:gd name="connsiteY3" fmla="*/ 80963 h 171450"/>
                <a:gd name="connsiteX4" fmla="*/ 42863 w 171450"/>
                <a:gd name="connsiteY4" fmla="*/ 90488 h 171450"/>
                <a:gd name="connsiteX5" fmla="*/ 85757 w 171450"/>
                <a:gd name="connsiteY5" fmla="*/ 171450 h 171450"/>
                <a:gd name="connsiteX6" fmla="*/ 52322 w 171450"/>
                <a:gd name="connsiteY6" fmla="*/ 164702 h 171450"/>
                <a:gd name="connsiteX7" fmla="*/ 25089 w 171450"/>
                <a:gd name="connsiteY7" fmla="*/ 146385 h 171450"/>
                <a:gd name="connsiteX8" fmla="*/ 6755 w 171450"/>
                <a:gd name="connsiteY8" fmla="*/ 119177 h 171450"/>
                <a:gd name="connsiteX9" fmla="*/ 0 w 171450"/>
                <a:gd name="connsiteY9" fmla="*/ 85757 h 171450"/>
                <a:gd name="connsiteX10" fmla="*/ 6748 w 171450"/>
                <a:gd name="connsiteY10" fmla="*/ 52322 h 171450"/>
                <a:gd name="connsiteX11" fmla="*/ 25065 w 171450"/>
                <a:gd name="connsiteY11" fmla="*/ 25089 h 171450"/>
                <a:gd name="connsiteX12" fmla="*/ 52273 w 171450"/>
                <a:gd name="connsiteY12" fmla="*/ 6755 h 171450"/>
                <a:gd name="connsiteX13" fmla="*/ 85693 w 171450"/>
                <a:gd name="connsiteY13" fmla="*/ 0 h 171450"/>
                <a:gd name="connsiteX14" fmla="*/ 119128 w 171450"/>
                <a:gd name="connsiteY14" fmla="*/ 6748 h 171450"/>
                <a:gd name="connsiteX15" fmla="*/ 146361 w 171450"/>
                <a:gd name="connsiteY15" fmla="*/ 25065 h 171450"/>
                <a:gd name="connsiteX16" fmla="*/ 164695 w 171450"/>
                <a:gd name="connsiteY16" fmla="*/ 52273 h 171450"/>
                <a:gd name="connsiteX17" fmla="*/ 171450 w 171450"/>
                <a:gd name="connsiteY17" fmla="*/ 85693 h 171450"/>
                <a:gd name="connsiteX18" fmla="*/ 164702 w 171450"/>
                <a:gd name="connsiteY18" fmla="*/ 119128 h 171450"/>
                <a:gd name="connsiteX19" fmla="*/ 146385 w 171450"/>
                <a:gd name="connsiteY19" fmla="*/ 146361 h 171450"/>
                <a:gd name="connsiteX20" fmla="*/ 119177 w 171450"/>
                <a:gd name="connsiteY20" fmla="*/ 164695 h 171450"/>
                <a:gd name="connsiteX21" fmla="*/ 85757 w 171450"/>
                <a:gd name="connsiteY21"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71450">
                  <a:moveTo>
                    <a:pt x="42863" y="90488"/>
                  </a:moveTo>
                  <a:lnTo>
                    <a:pt x="128588" y="90488"/>
                  </a:lnTo>
                  <a:lnTo>
                    <a:pt x="128588" y="80963"/>
                  </a:lnTo>
                  <a:lnTo>
                    <a:pt x="42863" y="80963"/>
                  </a:lnTo>
                  <a:lnTo>
                    <a:pt x="42863" y="904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chemeClr val="tx1">
                <a:lumMod val="65000"/>
                <a:lumOff val="35000"/>
              </a:schemeClr>
            </a:solidFill>
            <a:ln w="238" cap="flat">
              <a:noFill/>
              <a:prstDash val="solid"/>
              <a:miter/>
            </a:ln>
          </p:spPr>
          <p:txBody>
            <a:bodyPr rtlCol="0" anchor="ctr"/>
            <a:lstStyle/>
            <a:p>
              <a:endParaRPr lang="en-RO"/>
            </a:p>
          </p:txBody>
        </p:sp>
        <p:sp>
          <p:nvSpPr>
            <p:cNvPr id="73" name="Graphic 29">
              <a:extLst>
                <a:ext uri="{FF2B5EF4-FFF2-40B4-BE49-F238E27FC236}">
                  <a16:creationId xmlns:a16="http://schemas.microsoft.com/office/drawing/2014/main" id="{2E6D8A27-5577-4649-A12A-40E419A8BED3}"/>
                </a:ext>
              </a:extLst>
            </p:cNvPr>
            <p:cNvSpPr>
              <a:spLocks noChangeAspect="1"/>
            </p:cNvSpPr>
            <p:nvPr/>
          </p:nvSpPr>
          <p:spPr>
            <a:xfrm>
              <a:off x="3123583" y="4174574"/>
              <a:ext cx="180000" cy="180000"/>
            </a:xfrm>
            <a:custGeom>
              <a:avLst/>
              <a:gdLst>
                <a:gd name="connsiteX0" fmla="*/ 42863 w 171450"/>
                <a:gd name="connsiteY0" fmla="*/ 90488 h 171450"/>
                <a:gd name="connsiteX1" fmla="*/ 128588 w 171450"/>
                <a:gd name="connsiteY1" fmla="*/ 90488 h 171450"/>
                <a:gd name="connsiteX2" fmla="*/ 128588 w 171450"/>
                <a:gd name="connsiteY2" fmla="*/ 80963 h 171450"/>
                <a:gd name="connsiteX3" fmla="*/ 42863 w 171450"/>
                <a:gd name="connsiteY3" fmla="*/ 80963 h 171450"/>
                <a:gd name="connsiteX4" fmla="*/ 42863 w 171450"/>
                <a:gd name="connsiteY4" fmla="*/ 90488 h 171450"/>
                <a:gd name="connsiteX5" fmla="*/ 85757 w 171450"/>
                <a:gd name="connsiteY5" fmla="*/ 171450 h 171450"/>
                <a:gd name="connsiteX6" fmla="*/ 52322 w 171450"/>
                <a:gd name="connsiteY6" fmla="*/ 164702 h 171450"/>
                <a:gd name="connsiteX7" fmla="*/ 25089 w 171450"/>
                <a:gd name="connsiteY7" fmla="*/ 146385 h 171450"/>
                <a:gd name="connsiteX8" fmla="*/ 6755 w 171450"/>
                <a:gd name="connsiteY8" fmla="*/ 119177 h 171450"/>
                <a:gd name="connsiteX9" fmla="*/ 0 w 171450"/>
                <a:gd name="connsiteY9" fmla="*/ 85757 h 171450"/>
                <a:gd name="connsiteX10" fmla="*/ 6748 w 171450"/>
                <a:gd name="connsiteY10" fmla="*/ 52322 h 171450"/>
                <a:gd name="connsiteX11" fmla="*/ 25065 w 171450"/>
                <a:gd name="connsiteY11" fmla="*/ 25089 h 171450"/>
                <a:gd name="connsiteX12" fmla="*/ 52273 w 171450"/>
                <a:gd name="connsiteY12" fmla="*/ 6755 h 171450"/>
                <a:gd name="connsiteX13" fmla="*/ 85693 w 171450"/>
                <a:gd name="connsiteY13" fmla="*/ 0 h 171450"/>
                <a:gd name="connsiteX14" fmla="*/ 119128 w 171450"/>
                <a:gd name="connsiteY14" fmla="*/ 6748 h 171450"/>
                <a:gd name="connsiteX15" fmla="*/ 146361 w 171450"/>
                <a:gd name="connsiteY15" fmla="*/ 25065 h 171450"/>
                <a:gd name="connsiteX16" fmla="*/ 164695 w 171450"/>
                <a:gd name="connsiteY16" fmla="*/ 52273 h 171450"/>
                <a:gd name="connsiteX17" fmla="*/ 171450 w 171450"/>
                <a:gd name="connsiteY17" fmla="*/ 85693 h 171450"/>
                <a:gd name="connsiteX18" fmla="*/ 164702 w 171450"/>
                <a:gd name="connsiteY18" fmla="*/ 119128 h 171450"/>
                <a:gd name="connsiteX19" fmla="*/ 146385 w 171450"/>
                <a:gd name="connsiteY19" fmla="*/ 146361 h 171450"/>
                <a:gd name="connsiteX20" fmla="*/ 119177 w 171450"/>
                <a:gd name="connsiteY20" fmla="*/ 164695 h 171450"/>
                <a:gd name="connsiteX21" fmla="*/ 85757 w 171450"/>
                <a:gd name="connsiteY21"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71450">
                  <a:moveTo>
                    <a:pt x="42863" y="90488"/>
                  </a:moveTo>
                  <a:lnTo>
                    <a:pt x="128588" y="90488"/>
                  </a:lnTo>
                  <a:lnTo>
                    <a:pt x="128588" y="80963"/>
                  </a:lnTo>
                  <a:lnTo>
                    <a:pt x="42863" y="80963"/>
                  </a:lnTo>
                  <a:lnTo>
                    <a:pt x="42863" y="904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chemeClr val="tx1">
                <a:lumMod val="65000"/>
                <a:lumOff val="35000"/>
              </a:schemeClr>
            </a:solidFill>
            <a:ln w="238" cap="flat">
              <a:noFill/>
              <a:prstDash val="solid"/>
              <a:miter/>
            </a:ln>
          </p:spPr>
          <p:txBody>
            <a:bodyPr rtlCol="0" anchor="ctr"/>
            <a:lstStyle/>
            <a:p>
              <a:endParaRPr lang="en-RO"/>
            </a:p>
          </p:txBody>
        </p:sp>
        <p:sp>
          <p:nvSpPr>
            <p:cNvPr id="74" name="Graphic 29">
              <a:extLst>
                <a:ext uri="{FF2B5EF4-FFF2-40B4-BE49-F238E27FC236}">
                  <a16:creationId xmlns:a16="http://schemas.microsoft.com/office/drawing/2014/main" id="{BF9EDFDD-02C7-ED4C-B834-B76526DD02EC}"/>
                </a:ext>
              </a:extLst>
            </p:cNvPr>
            <p:cNvSpPr>
              <a:spLocks noChangeAspect="1"/>
            </p:cNvSpPr>
            <p:nvPr/>
          </p:nvSpPr>
          <p:spPr>
            <a:xfrm>
              <a:off x="3371808" y="4174574"/>
              <a:ext cx="180000" cy="180000"/>
            </a:xfrm>
            <a:custGeom>
              <a:avLst/>
              <a:gdLst>
                <a:gd name="connsiteX0" fmla="*/ 42863 w 171450"/>
                <a:gd name="connsiteY0" fmla="*/ 90488 h 171450"/>
                <a:gd name="connsiteX1" fmla="*/ 128588 w 171450"/>
                <a:gd name="connsiteY1" fmla="*/ 90488 h 171450"/>
                <a:gd name="connsiteX2" fmla="*/ 128588 w 171450"/>
                <a:gd name="connsiteY2" fmla="*/ 80963 h 171450"/>
                <a:gd name="connsiteX3" fmla="*/ 42863 w 171450"/>
                <a:gd name="connsiteY3" fmla="*/ 80963 h 171450"/>
                <a:gd name="connsiteX4" fmla="*/ 42863 w 171450"/>
                <a:gd name="connsiteY4" fmla="*/ 90488 h 171450"/>
                <a:gd name="connsiteX5" fmla="*/ 85757 w 171450"/>
                <a:gd name="connsiteY5" fmla="*/ 171450 h 171450"/>
                <a:gd name="connsiteX6" fmla="*/ 52322 w 171450"/>
                <a:gd name="connsiteY6" fmla="*/ 164702 h 171450"/>
                <a:gd name="connsiteX7" fmla="*/ 25089 w 171450"/>
                <a:gd name="connsiteY7" fmla="*/ 146385 h 171450"/>
                <a:gd name="connsiteX8" fmla="*/ 6755 w 171450"/>
                <a:gd name="connsiteY8" fmla="*/ 119177 h 171450"/>
                <a:gd name="connsiteX9" fmla="*/ 0 w 171450"/>
                <a:gd name="connsiteY9" fmla="*/ 85757 h 171450"/>
                <a:gd name="connsiteX10" fmla="*/ 6748 w 171450"/>
                <a:gd name="connsiteY10" fmla="*/ 52322 h 171450"/>
                <a:gd name="connsiteX11" fmla="*/ 25065 w 171450"/>
                <a:gd name="connsiteY11" fmla="*/ 25089 h 171450"/>
                <a:gd name="connsiteX12" fmla="*/ 52273 w 171450"/>
                <a:gd name="connsiteY12" fmla="*/ 6755 h 171450"/>
                <a:gd name="connsiteX13" fmla="*/ 85693 w 171450"/>
                <a:gd name="connsiteY13" fmla="*/ 0 h 171450"/>
                <a:gd name="connsiteX14" fmla="*/ 119128 w 171450"/>
                <a:gd name="connsiteY14" fmla="*/ 6748 h 171450"/>
                <a:gd name="connsiteX15" fmla="*/ 146361 w 171450"/>
                <a:gd name="connsiteY15" fmla="*/ 25065 h 171450"/>
                <a:gd name="connsiteX16" fmla="*/ 164695 w 171450"/>
                <a:gd name="connsiteY16" fmla="*/ 52273 h 171450"/>
                <a:gd name="connsiteX17" fmla="*/ 171450 w 171450"/>
                <a:gd name="connsiteY17" fmla="*/ 85693 h 171450"/>
                <a:gd name="connsiteX18" fmla="*/ 164702 w 171450"/>
                <a:gd name="connsiteY18" fmla="*/ 119128 h 171450"/>
                <a:gd name="connsiteX19" fmla="*/ 146385 w 171450"/>
                <a:gd name="connsiteY19" fmla="*/ 146361 h 171450"/>
                <a:gd name="connsiteX20" fmla="*/ 119177 w 171450"/>
                <a:gd name="connsiteY20" fmla="*/ 164695 h 171450"/>
                <a:gd name="connsiteX21" fmla="*/ 85757 w 171450"/>
                <a:gd name="connsiteY21"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71450">
                  <a:moveTo>
                    <a:pt x="42863" y="90488"/>
                  </a:moveTo>
                  <a:lnTo>
                    <a:pt x="128588" y="90488"/>
                  </a:lnTo>
                  <a:lnTo>
                    <a:pt x="128588" y="80963"/>
                  </a:lnTo>
                  <a:lnTo>
                    <a:pt x="42863" y="80963"/>
                  </a:lnTo>
                  <a:lnTo>
                    <a:pt x="42863" y="904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chemeClr val="tx1">
                <a:lumMod val="65000"/>
                <a:lumOff val="35000"/>
              </a:schemeClr>
            </a:solidFill>
            <a:ln w="238" cap="flat">
              <a:noFill/>
              <a:prstDash val="solid"/>
              <a:miter/>
            </a:ln>
          </p:spPr>
          <p:txBody>
            <a:bodyPr rtlCol="0" anchor="ctr"/>
            <a:lstStyle/>
            <a:p>
              <a:endParaRPr lang="en-RO"/>
            </a:p>
          </p:txBody>
        </p:sp>
        <p:sp>
          <p:nvSpPr>
            <p:cNvPr id="75" name="Graphic 29">
              <a:extLst>
                <a:ext uri="{FF2B5EF4-FFF2-40B4-BE49-F238E27FC236}">
                  <a16:creationId xmlns:a16="http://schemas.microsoft.com/office/drawing/2014/main" id="{CE36D2C1-D137-DC41-A6A1-7C7CB0B1C7E4}"/>
                </a:ext>
              </a:extLst>
            </p:cNvPr>
            <p:cNvSpPr>
              <a:spLocks noChangeAspect="1"/>
            </p:cNvSpPr>
            <p:nvPr/>
          </p:nvSpPr>
          <p:spPr>
            <a:xfrm>
              <a:off x="3620578" y="4174574"/>
              <a:ext cx="180000" cy="180000"/>
            </a:xfrm>
            <a:custGeom>
              <a:avLst/>
              <a:gdLst>
                <a:gd name="connsiteX0" fmla="*/ 42863 w 171450"/>
                <a:gd name="connsiteY0" fmla="*/ 90488 h 171450"/>
                <a:gd name="connsiteX1" fmla="*/ 128588 w 171450"/>
                <a:gd name="connsiteY1" fmla="*/ 90488 h 171450"/>
                <a:gd name="connsiteX2" fmla="*/ 128588 w 171450"/>
                <a:gd name="connsiteY2" fmla="*/ 80963 h 171450"/>
                <a:gd name="connsiteX3" fmla="*/ 42863 w 171450"/>
                <a:gd name="connsiteY3" fmla="*/ 80963 h 171450"/>
                <a:gd name="connsiteX4" fmla="*/ 42863 w 171450"/>
                <a:gd name="connsiteY4" fmla="*/ 90488 h 171450"/>
                <a:gd name="connsiteX5" fmla="*/ 85757 w 171450"/>
                <a:gd name="connsiteY5" fmla="*/ 171450 h 171450"/>
                <a:gd name="connsiteX6" fmla="*/ 52322 w 171450"/>
                <a:gd name="connsiteY6" fmla="*/ 164702 h 171450"/>
                <a:gd name="connsiteX7" fmla="*/ 25089 w 171450"/>
                <a:gd name="connsiteY7" fmla="*/ 146385 h 171450"/>
                <a:gd name="connsiteX8" fmla="*/ 6755 w 171450"/>
                <a:gd name="connsiteY8" fmla="*/ 119177 h 171450"/>
                <a:gd name="connsiteX9" fmla="*/ 0 w 171450"/>
                <a:gd name="connsiteY9" fmla="*/ 85757 h 171450"/>
                <a:gd name="connsiteX10" fmla="*/ 6748 w 171450"/>
                <a:gd name="connsiteY10" fmla="*/ 52322 h 171450"/>
                <a:gd name="connsiteX11" fmla="*/ 25065 w 171450"/>
                <a:gd name="connsiteY11" fmla="*/ 25089 h 171450"/>
                <a:gd name="connsiteX12" fmla="*/ 52273 w 171450"/>
                <a:gd name="connsiteY12" fmla="*/ 6755 h 171450"/>
                <a:gd name="connsiteX13" fmla="*/ 85693 w 171450"/>
                <a:gd name="connsiteY13" fmla="*/ 0 h 171450"/>
                <a:gd name="connsiteX14" fmla="*/ 119128 w 171450"/>
                <a:gd name="connsiteY14" fmla="*/ 6748 h 171450"/>
                <a:gd name="connsiteX15" fmla="*/ 146361 w 171450"/>
                <a:gd name="connsiteY15" fmla="*/ 25065 h 171450"/>
                <a:gd name="connsiteX16" fmla="*/ 164695 w 171450"/>
                <a:gd name="connsiteY16" fmla="*/ 52273 h 171450"/>
                <a:gd name="connsiteX17" fmla="*/ 171450 w 171450"/>
                <a:gd name="connsiteY17" fmla="*/ 85693 h 171450"/>
                <a:gd name="connsiteX18" fmla="*/ 164702 w 171450"/>
                <a:gd name="connsiteY18" fmla="*/ 119128 h 171450"/>
                <a:gd name="connsiteX19" fmla="*/ 146385 w 171450"/>
                <a:gd name="connsiteY19" fmla="*/ 146361 h 171450"/>
                <a:gd name="connsiteX20" fmla="*/ 119177 w 171450"/>
                <a:gd name="connsiteY20" fmla="*/ 164695 h 171450"/>
                <a:gd name="connsiteX21" fmla="*/ 85757 w 171450"/>
                <a:gd name="connsiteY21"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71450">
                  <a:moveTo>
                    <a:pt x="42863" y="90488"/>
                  </a:moveTo>
                  <a:lnTo>
                    <a:pt x="128588" y="90488"/>
                  </a:lnTo>
                  <a:lnTo>
                    <a:pt x="128588" y="80963"/>
                  </a:lnTo>
                  <a:lnTo>
                    <a:pt x="42863" y="80963"/>
                  </a:lnTo>
                  <a:lnTo>
                    <a:pt x="42863" y="904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chemeClr val="tx1">
                <a:lumMod val="65000"/>
                <a:lumOff val="35000"/>
              </a:schemeClr>
            </a:solidFill>
            <a:ln w="238" cap="flat">
              <a:noFill/>
              <a:prstDash val="solid"/>
              <a:miter/>
            </a:ln>
          </p:spPr>
          <p:txBody>
            <a:bodyPr rtlCol="0" anchor="ctr"/>
            <a:lstStyle/>
            <a:p>
              <a:endParaRPr lang="en-RO"/>
            </a:p>
          </p:txBody>
        </p:sp>
        <p:sp>
          <p:nvSpPr>
            <p:cNvPr id="76" name="Graphic 29">
              <a:extLst>
                <a:ext uri="{FF2B5EF4-FFF2-40B4-BE49-F238E27FC236}">
                  <a16:creationId xmlns:a16="http://schemas.microsoft.com/office/drawing/2014/main" id="{8F03F676-A01F-4941-A153-04F1CE8737E2}"/>
                </a:ext>
              </a:extLst>
            </p:cNvPr>
            <p:cNvSpPr>
              <a:spLocks noChangeAspect="1"/>
            </p:cNvSpPr>
            <p:nvPr/>
          </p:nvSpPr>
          <p:spPr>
            <a:xfrm>
              <a:off x="1383828" y="4915097"/>
              <a:ext cx="180000" cy="180000"/>
            </a:xfrm>
            <a:custGeom>
              <a:avLst/>
              <a:gdLst>
                <a:gd name="connsiteX0" fmla="*/ 42863 w 171450"/>
                <a:gd name="connsiteY0" fmla="*/ 90488 h 171450"/>
                <a:gd name="connsiteX1" fmla="*/ 128588 w 171450"/>
                <a:gd name="connsiteY1" fmla="*/ 90488 h 171450"/>
                <a:gd name="connsiteX2" fmla="*/ 128588 w 171450"/>
                <a:gd name="connsiteY2" fmla="*/ 80963 h 171450"/>
                <a:gd name="connsiteX3" fmla="*/ 42863 w 171450"/>
                <a:gd name="connsiteY3" fmla="*/ 80963 h 171450"/>
                <a:gd name="connsiteX4" fmla="*/ 42863 w 171450"/>
                <a:gd name="connsiteY4" fmla="*/ 90488 h 171450"/>
                <a:gd name="connsiteX5" fmla="*/ 85757 w 171450"/>
                <a:gd name="connsiteY5" fmla="*/ 171450 h 171450"/>
                <a:gd name="connsiteX6" fmla="*/ 52322 w 171450"/>
                <a:gd name="connsiteY6" fmla="*/ 164702 h 171450"/>
                <a:gd name="connsiteX7" fmla="*/ 25089 w 171450"/>
                <a:gd name="connsiteY7" fmla="*/ 146385 h 171450"/>
                <a:gd name="connsiteX8" fmla="*/ 6755 w 171450"/>
                <a:gd name="connsiteY8" fmla="*/ 119177 h 171450"/>
                <a:gd name="connsiteX9" fmla="*/ 0 w 171450"/>
                <a:gd name="connsiteY9" fmla="*/ 85757 h 171450"/>
                <a:gd name="connsiteX10" fmla="*/ 6748 w 171450"/>
                <a:gd name="connsiteY10" fmla="*/ 52322 h 171450"/>
                <a:gd name="connsiteX11" fmla="*/ 25065 w 171450"/>
                <a:gd name="connsiteY11" fmla="*/ 25089 h 171450"/>
                <a:gd name="connsiteX12" fmla="*/ 52273 w 171450"/>
                <a:gd name="connsiteY12" fmla="*/ 6755 h 171450"/>
                <a:gd name="connsiteX13" fmla="*/ 85693 w 171450"/>
                <a:gd name="connsiteY13" fmla="*/ 0 h 171450"/>
                <a:gd name="connsiteX14" fmla="*/ 119128 w 171450"/>
                <a:gd name="connsiteY14" fmla="*/ 6748 h 171450"/>
                <a:gd name="connsiteX15" fmla="*/ 146361 w 171450"/>
                <a:gd name="connsiteY15" fmla="*/ 25065 h 171450"/>
                <a:gd name="connsiteX16" fmla="*/ 164695 w 171450"/>
                <a:gd name="connsiteY16" fmla="*/ 52273 h 171450"/>
                <a:gd name="connsiteX17" fmla="*/ 171450 w 171450"/>
                <a:gd name="connsiteY17" fmla="*/ 85693 h 171450"/>
                <a:gd name="connsiteX18" fmla="*/ 164702 w 171450"/>
                <a:gd name="connsiteY18" fmla="*/ 119128 h 171450"/>
                <a:gd name="connsiteX19" fmla="*/ 146385 w 171450"/>
                <a:gd name="connsiteY19" fmla="*/ 146361 h 171450"/>
                <a:gd name="connsiteX20" fmla="*/ 119177 w 171450"/>
                <a:gd name="connsiteY20" fmla="*/ 164695 h 171450"/>
                <a:gd name="connsiteX21" fmla="*/ 85757 w 171450"/>
                <a:gd name="connsiteY21"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71450">
                  <a:moveTo>
                    <a:pt x="42863" y="90488"/>
                  </a:moveTo>
                  <a:lnTo>
                    <a:pt x="128588" y="90488"/>
                  </a:lnTo>
                  <a:lnTo>
                    <a:pt x="128588" y="80963"/>
                  </a:lnTo>
                  <a:lnTo>
                    <a:pt x="42863" y="80963"/>
                  </a:lnTo>
                  <a:lnTo>
                    <a:pt x="42863" y="904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chemeClr val="tx1">
                <a:lumMod val="65000"/>
                <a:lumOff val="35000"/>
              </a:schemeClr>
            </a:solidFill>
            <a:ln w="238" cap="flat">
              <a:noFill/>
              <a:prstDash val="solid"/>
              <a:miter/>
            </a:ln>
          </p:spPr>
          <p:txBody>
            <a:bodyPr rtlCol="0" anchor="ctr"/>
            <a:lstStyle/>
            <a:p>
              <a:endParaRPr lang="en-RO"/>
            </a:p>
          </p:txBody>
        </p:sp>
        <p:sp>
          <p:nvSpPr>
            <p:cNvPr id="77" name="Graphic 29">
              <a:extLst>
                <a:ext uri="{FF2B5EF4-FFF2-40B4-BE49-F238E27FC236}">
                  <a16:creationId xmlns:a16="http://schemas.microsoft.com/office/drawing/2014/main" id="{FC8D5181-138C-6A4B-923E-818D37AFAFE8}"/>
                </a:ext>
              </a:extLst>
            </p:cNvPr>
            <p:cNvSpPr>
              <a:spLocks noChangeAspect="1"/>
            </p:cNvSpPr>
            <p:nvPr/>
          </p:nvSpPr>
          <p:spPr>
            <a:xfrm>
              <a:off x="1135603" y="4668256"/>
              <a:ext cx="180000" cy="180000"/>
            </a:xfrm>
            <a:custGeom>
              <a:avLst/>
              <a:gdLst>
                <a:gd name="connsiteX0" fmla="*/ 42863 w 171450"/>
                <a:gd name="connsiteY0" fmla="*/ 90488 h 171450"/>
                <a:gd name="connsiteX1" fmla="*/ 128588 w 171450"/>
                <a:gd name="connsiteY1" fmla="*/ 90488 h 171450"/>
                <a:gd name="connsiteX2" fmla="*/ 128588 w 171450"/>
                <a:gd name="connsiteY2" fmla="*/ 80963 h 171450"/>
                <a:gd name="connsiteX3" fmla="*/ 42863 w 171450"/>
                <a:gd name="connsiteY3" fmla="*/ 80963 h 171450"/>
                <a:gd name="connsiteX4" fmla="*/ 42863 w 171450"/>
                <a:gd name="connsiteY4" fmla="*/ 90488 h 171450"/>
                <a:gd name="connsiteX5" fmla="*/ 85757 w 171450"/>
                <a:gd name="connsiteY5" fmla="*/ 171450 h 171450"/>
                <a:gd name="connsiteX6" fmla="*/ 52322 w 171450"/>
                <a:gd name="connsiteY6" fmla="*/ 164702 h 171450"/>
                <a:gd name="connsiteX7" fmla="*/ 25089 w 171450"/>
                <a:gd name="connsiteY7" fmla="*/ 146385 h 171450"/>
                <a:gd name="connsiteX8" fmla="*/ 6755 w 171450"/>
                <a:gd name="connsiteY8" fmla="*/ 119177 h 171450"/>
                <a:gd name="connsiteX9" fmla="*/ 0 w 171450"/>
                <a:gd name="connsiteY9" fmla="*/ 85757 h 171450"/>
                <a:gd name="connsiteX10" fmla="*/ 6748 w 171450"/>
                <a:gd name="connsiteY10" fmla="*/ 52322 h 171450"/>
                <a:gd name="connsiteX11" fmla="*/ 25065 w 171450"/>
                <a:gd name="connsiteY11" fmla="*/ 25089 h 171450"/>
                <a:gd name="connsiteX12" fmla="*/ 52273 w 171450"/>
                <a:gd name="connsiteY12" fmla="*/ 6755 h 171450"/>
                <a:gd name="connsiteX13" fmla="*/ 85693 w 171450"/>
                <a:gd name="connsiteY13" fmla="*/ 0 h 171450"/>
                <a:gd name="connsiteX14" fmla="*/ 119128 w 171450"/>
                <a:gd name="connsiteY14" fmla="*/ 6748 h 171450"/>
                <a:gd name="connsiteX15" fmla="*/ 146361 w 171450"/>
                <a:gd name="connsiteY15" fmla="*/ 25065 h 171450"/>
                <a:gd name="connsiteX16" fmla="*/ 164695 w 171450"/>
                <a:gd name="connsiteY16" fmla="*/ 52273 h 171450"/>
                <a:gd name="connsiteX17" fmla="*/ 171450 w 171450"/>
                <a:gd name="connsiteY17" fmla="*/ 85693 h 171450"/>
                <a:gd name="connsiteX18" fmla="*/ 164702 w 171450"/>
                <a:gd name="connsiteY18" fmla="*/ 119128 h 171450"/>
                <a:gd name="connsiteX19" fmla="*/ 146385 w 171450"/>
                <a:gd name="connsiteY19" fmla="*/ 146361 h 171450"/>
                <a:gd name="connsiteX20" fmla="*/ 119177 w 171450"/>
                <a:gd name="connsiteY20" fmla="*/ 164695 h 171450"/>
                <a:gd name="connsiteX21" fmla="*/ 85757 w 171450"/>
                <a:gd name="connsiteY21"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71450">
                  <a:moveTo>
                    <a:pt x="42863" y="90488"/>
                  </a:moveTo>
                  <a:lnTo>
                    <a:pt x="128588" y="90488"/>
                  </a:lnTo>
                  <a:lnTo>
                    <a:pt x="128588" y="80963"/>
                  </a:lnTo>
                  <a:lnTo>
                    <a:pt x="42863" y="80963"/>
                  </a:lnTo>
                  <a:lnTo>
                    <a:pt x="42863" y="904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chemeClr val="tx1">
                <a:lumMod val="65000"/>
                <a:lumOff val="35000"/>
              </a:schemeClr>
            </a:solidFill>
            <a:ln w="238" cap="flat">
              <a:noFill/>
              <a:prstDash val="solid"/>
              <a:miter/>
            </a:ln>
          </p:spPr>
          <p:txBody>
            <a:bodyPr rtlCol="0" anchor="ctr"/>
            <a:lstStyle/>
            <a:p>
              <a:endParaRPr lang="en-RO"/>
            </a:p>
          </p:txBody>
        </p:sp>
        <p:sp>
          <p:nvSpPr>
            <p:cNvPr id="78" name="Graphic 29">
              <a:extLst>
                <a:ext uri="{FF2B5EF4-FFF2-40B4-BE49-F238E27FC236}">
                  <a16:creationId xmlns:a16="http://schemas.microsoft.com/office/drawing/2014/main" id="{E5864C69-F6A9-B349-A0E3-DA03EC909A76}"/>
                </a:ext>
              </a:extLst>
            </p:cNvPr>
            <p:cNvSpPr>
              <a:spLocks noChangeAspect="1"/>
            </p:cNvSpPr>
            <p:nvPr/>
          </p:nvSpPr>
          <p:spPr>
            <a:xfrm>
              <a:off x="1383828" y="4668256"/>
              <a:ext cx="180000" cy="180000"/>
            </a:xfrm>
            <a:custGeom>
              <a:avLst/>
              <a:gdLst>
                <a:gd name="connsiteX0" fmla="*/ 42863 w 171450"/>
                <a:gd name="connsiteY0" fmla="*/ 90488 h 171450"/>
                <a:gd name="connsiteX1" fmla="*/ 128588 w 171450"/>
                <a:gd name="connsiteY1" fmla="*/ 90488 h 171450"/>
                <a:gd name="connsiteX2" fmla="*/ 128588 w 171450"/>
                <a:gd name="connsiteY2" fmla="*/ 80963 h 171450"/>
                <a:gd name="connsiteX3" fmla="*/ 42863 w 171450"/>
                <a:gd name="connsiteY3" fmla="*/ 80963 h 171450"/>
                <a:gd name="connsiteX4" fmla="*/ 42863 w 171450"/>
                <a:gd name="connsiteY4" fmla="*/ 90488 h 171450"/>
                <a:gd name="connsiteX5" fmla="*/ 85757 w 171450"/>
                <a:gd name="connsiteY5" fmla="*/ 171450 h 171450"/>
                <a:gd name="connsiteX6" fmla="*/ 52322 w 171450"/>
                <a:gd name="connsiteY6" fmla="*/ 164702 h 171450"/>
                <a:gd name="connsiteX7" fmla="*/ 25089 w 171450"/>
                <a:gd name="connsiteY7" fmla="*/ 146385 h 171450"/>
                <a:gd name="connsiteX8" fmla="*/ 6755 w 171450"/>
                <a:gd name="connsiteY8" fmla="*/ 119177 h 171450"/>
                <a:gd name="connsiteX9" fmla="*/ 0 w 171450"/>
                <a:gd name="connsiteY9" fmla="*/ 85757 h 171450"/>
                <a:gd name="connsiteX10" fmla="*/ 6748 w 171450"/>
                <a:gd name="connsiteY10" fmla="*/ 52322 h 171450"/>
                <a:gd name="connsiteX11" fmla="*/ 25065 w 171450"/>
                <a:gd name="connsiteY11" fmla="*/ 25089 h 171450"/>
                <a:gd name="connsiteX12" fmla="*/ 52273 w 171450"/>
                <a:gd name="connsiteY12" fmla="*/ 6755 h 171450"/>
                <a:gd name="connsiteX13" fmla="*/ 85693 w 171450"/>
                <a:gd name="connsiteY13" fmla="*/ 0 h 171450"/>
                <a:gd name="connsiteX14" fmla="*/ 119128 w 171450"/>
                <a:gd name="connsiteY14" fmla="*/ 6748 h 171450"/>
                <a:gd name="connsiteX15" fmla="*/ 146361 w 171450"/>
                <a:gd name="connsiteY15" fmla="*/ 25065 h 171450"/>
                <a:gd name="connsiteX16" fmla="*/ 164695 w 171450"/>
                <a:gd name="connsiteY16" fmla="*/ 52273 h 171450"/>
                <a:gd name="connsiteX17" fmla="*/ 171450 w 171450"/>
                <a:gd name="connsiteY17" fmla="*/ 85693 h 171450"/>
                <a:gd name="connsiteX18" fmla="*/ 164702 w 171450"/>
                <a:gd name="connsiteY18" fmla="*/ 119128 h 171450"/>
                <a:gd name="connsiteX19" fmla="*/ 146385 w 171450"/>
                <a:gd name="connsiteY19" fmla="*/ 146361 h 171450"/>
                <a:gd name="connsiteX20" fmla="*/ 119177 w 171450"/>
                <a:gd name="connsiteY20" fmla="*/ 164695 h 171450"/>
                <a:gd name="connsiteX21" fmla="*/ 85757 w 171450"/>
                <a:gd name="connsiteY21"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71450">
                  <a:moveTo>
                    <a:pt x="42863" y="90488"/>
                  </a:moveTo>
                  <a:lnTo>
                    <a:pt x="128588" y="90488"/>
                  </a:lnTo>
                  <a:lnTo>
                    <a:pt x="128588" y="80963"/>
                  </a:lnTo>
                  <a:lnTo>
                    <a:pt x="42863" y="80963"/>
                  </a:lnTo>
                  <a:lnTo>
                    <a:pt x="42863" y="904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chemeClr val="tx1">
                <a:lumMod val="65000"/>
                <a:lumOff val="35000"/>
              </a:schemeClr>
            </a:solidFill>
            <a:ln w="238" cap="flat">
              <a:noFill/>
              <a:prstDash val="solid"/>
              <a:miter/>
            </a:ln>
          </p:spPr>
          <p:txBody>
            <a:bodyPr rtlCol="0" anchor="ctr"/>
            <a:lstStyle/>
            <a:p>
              <a:endParaRPr lang="en-RO"/>
            </a:p>
          </p:txBody>
        </p:sp>
        <p:sp>
          <p:nvSpPr>
            <p:cNvPr id="79" name="Graphic 29">
              <a:extLst>
                <a:ext uri="{FF2B5EF4-FFF2-40B4-BE49-F238E27FC236}">
                  <a16:creationId xmlns:a16="http://schemas.microsoft.com/office/drawing/2014/main" id="{9F521B08-5F5D-CF40-9A27-21D31E600FEF}"/>
                </a:ext>
              </a:extLst>
            </p:cNvPr>
            <p:cNvSpPr>
              <a:spLocks noChangeAspect="1"/>
            </p:cNvSpPr>
            <p:nvPr/>
          </p:nvSpPr>
          <p:spPr>
            <a:xfrm>
              <a:off x="1632598" y="4668256"/>
              <a:ext cx="180000" cy="180000"/>
            </a:xfrm>
            <a:custGeom>
              <a:avLst/>
              <a:gdLst>
                <a:gd name="connsiteX0" fmla="*/ 42863 w 171450"/>
                <a:gd name="connsiteY0" fmla="*/ 90488 h 171450"/>
                <a:gd name="connsiteX1" fmla="*/ 128588 w 171450"/>
                <a:gd name="connsiteY1" fmla="*/ 90488 h 171450"/>
                <a:gd name="connsiteX2" fmla="*/ 128588 w 171450"/>
                <a:gd name="connsiteY2" fmla="*/ 80963 h 171450"/>
                <a:gd name="connsiteX3" fmla="*/ 42863 w 171450"/>
                <a:gd name="connsiteY3" fmla="*/ 80963 h 171450"/>
                <a:gd name="connsiteX4" fmla="*/ 42863 w 171450"/>
                <a:gd name="connsiteY4" fmla="*/ 90488 h 171450"/>
                <a:gd name="connsiteX5" fmla="*/ 85757 w 171450"/>
                <a:gd name="connsiteY5" fmla="*/ 171450 h 171450"/>
                <a:gd name="connsiteX6" fmla="*/ 52322 w 171450"/>
                <a:gd name="connsiteY6" fmla="*/ 164702 h 171450"/>
                <a:gd name="connsiteX7" fmla="*/ 25089 w 171450"/>
                <a:gd name="connsiteY7" fmla="*/ 146385 h 171450"/>
                <a:gd name="connsiteX8" fmla="*/ 6755 w 171450"/>
                <a:gd name="connsiteY8" fmla="*/ 119177 h 171450"/>
                <a:gd name="connsiteX9" fmla="*/ 0 w 171450"/>
                <a:gd name="connsiteY9" fmla="*/ 85757 h 171450"/>
                <a:gd name="connsiteX10" fmla="*/ 6748 w 171450"/>
                <a:gd name="connsiteY10" fmla="*/ 52322 h 171450"/>
                <a:gd name="connsiteX11" fmla="*/ 25065 w 171450"/>
                <a:gd name="connsiteY11" fmla="*/ 25089 h 171450"/>
                <a:gd name="connsiteX12" fmla="*/ 52273 w 171450"/>
                <a:gd name="connsiteY12" fmla="*/ 6755 h 171450"/>
                <a:gd name="connsiteX13" fmla="*/ 85693 w 171450"/>
                <a:gd name="connsiteY13" fmla="*/ 0 h 171450"/>
                <a:gd name="connsiteX14" fmla="*/ 119128 w 171450"/>
                <a:gd name="connsiteY14" fmla="*/ 6748 h 171450"/>
                <a:gd name="connsiteX15" fmla="*/ 146361 w 171450"/>
                <a:gd name="connsiteY15" fmla="*/ 25065 h 171450"/>
                <a:gd name="connsiteX16" fmla="*/ 164695 w 171450"/>
                <a:gd name="connsiteY16" fmla="*/ 52273 h 171450"/>
                <a:gd name="connsiteX17" fmla="*/ 171450 w 171450"/>
                <a:gd name="connsiteY17" fmla="*/ 85693 h 171450"/>
                <a:gd name="connsiteX18" fmla="*/ 164702 w 171450"/>
                <a:gd name="connsiteY18" fmla="*/ 119128 h 171450"/>
                <a:gd name="connsiteX19" fmla="*/ 146385 w 171450"/>
                <a:gd name="connsiteY19" fmla="*/ 146361 h 171450"/>
                <a:gd name="connsiteX20" fmla="*/ 119177 w 171450"/>
                <a:gd name="connsiteY20" fmla="*/ 164695 h 171450"/>
                <a:gd name="connsiteX21" fmla="*/ 85757 w 171450"/>
                <a:gd name="connsiteY21"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71450">
                  <a:moveTo>
                    <a:pt x="42863" y="90488"/>
                  </a:moveTo>
                  <a:lnTo>
                    <a:pt x="128588" y="90488"/>
                  </a:lnTo>
                  <a:lnTo>
                    <a:pt x="128588" y="80963"/>
                  </a:lnTo>
                  <a:lnTo>
                    <a:pt x="42863" y="80963"/>
                  </a:lnTo>
                  <a:lnTo>
                    <a:pt x="42863" y="904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chemeClr val="tx1">
                <a:lumMod val="65000"/>
                <a:lumOff val="35000"/>
              </a:schemeClr>
            </a:solidFill>
            <a:ln w="238" cap="flat">
              <a:noFill/>
              <a:prstDash val="solid"/>
              <a:miter/>
            </a:ln>
          </p:spPr>
          <p:txBody>
            <a:bodyPr rtlCol="0" anchor="ctr"/>
            <a:lstStyle/>
            <a:p>
              <a:endParaRPr lang="en-RO"/>
            </a:p>
          </p:txBody>
        </p:sp>
        <p:sp>
          <p:nvSpPr>
            <p:cNvPr id="80" name="Graphic 29">
              <a:extLst>
                <a:ext uri="{FF2B5EF4-FFF2-40B4-BE49-F238E27FC236}">
                  <a16:creationId xmlns:a16="http://schemas.microsoft.com/office/drawing/2014/main" id="{58B8E495-18A6-4E4F-9327-7C191EA4F567}"/>
                </a:ext>
              </a:extLst>
            </p:cNvPr>
            <p:cNvSpPr>
              <a:spLocks noChangeAspect="1"/>
            </p:cNvSpPr>
            <p:nvPr/>
          </p:nvSpPr>
          <p:spPr>
            <a:xfrm>
              <a:off x="1880823" y="4668256"/>
              <a:ext cx="180000" cy="180000"/>
            </a:xfrm>
            <a:custGeom>
              <a:avLst/>
              <a:gdLst>
                <a:gd name="connsiteX0" fmla="*/ 42863 w 171450"/>
                <a:gd name="connsiteY0" fmla="*/ 90488 h 171450"/>
                <a:gd name="connsiteX1" fmla="*/ 128588 w 171450"/>
                <a:gd name="connsiteY1" fmla="*/ 90488 h 171450"/>
                <a:gd name="connsiteX2" fmla="*/ 128588 w 171450"/>
                <a:gd name="connsiteY2" fmla="*/ 80963 h 171450"/>
                <a:gd name="connsiteX3" fmla="*/ 42863 w 171450"/>
                <a:gd name="connsiteY3" fmla="*/ 80963 h 171450"/>
                <a:gd name="connsiteX4" fmla="*/ 42863 w 171450"/>
                <a:gd name="connsiteY4" fmla="*/ 90488 h 171450"/>
                <a:gd name="connsiteX5" fmla="*/ 85757 w 171450"/>
                <a:gd name="connsiteY5" fmla="*/ 171450 h 171450"/>
                <a:gd name="connsiteX6" fmla="*/ 52322 w 171450"/>
                <a:gd name="connsiteY6" fmla="*/ 164702 h 171450"/>
                <a:gd name="connsiteX7" fmla="*/ 25089 w 171450"/>
                <a:gd name="connsiteY7" fmla="*/ 146385 h 171450"/>
                <a:gd name="connsiteX8" fmla="*/ 6755 w 171450"/>
                <a:gd name="connsiteY8" fmla="*/ 119177 h 171450"/>
                <a:gd name="connsiteX9" fmla="*/ 0 w 171450"/>
                <a:gd name="connsiteY9" fmla="*/ 85757 h 171450"/>
                <a:gd name="connsiteX10" fmla="*/ 6748 w 171450"/>
                <a:gd name="connsiteY10" fmla="*/ 52322 h 171450"/>
                <a:gd name="connsiteX11" fmla="*/ 25065 w 171450"/>
                <a:gd name="connsiteY11" fmla="*/ 25089 h 171450"/>
                <a:gd name="connsiteX12" fmla="*/ 52273 w 171450"/>
                <a:gd name="connsiteY12" fmla="*/ 6755 h 171450"/>
                <a:gd name="connsiteX13" fmla="*/ 85693 w 171450"/>
                <a:gd name="connsiteY13" fmla="*/ 0 h 171450"/>
                <a:gd name="connsiteX14" fmla="*/ 119128 w 171450"/>
                <a:gd name="connsiteY14" fmla="*/ 6748 h 171450"/>
                <a:gd name="connsiteX15" fmla="*/ 146361 w 171450"/>
                <a:gd name="connsiteY15" fmla="*/ 25065 h 171450"/>
                <a:gd name="connsiteX16" fmla="*/ 164695 w 171450"/>
                <a:gd name="connsiteY16" fmla="*/ 52273 h 171450"/>
                <a:gd name="connsiteX17" fmla="*/ 171450 w 171450"/>
                <a:gd name="connsiteY17" fmla="*/ 85693 h 171450"/>
                <a:gd name="connsiteX18" fmla="*/ 164702 w 171450"/>
                <a:gd name="connsiteY18" fmla="*/ 119128 h 171450"/>
                <a:gd name="connsiteX19" fmla="*/ 146385 w 171450"/>
                <a:gd name="connsiteY19" fmla="*/ 146361 h 171450"/>
                <a:gd name="connsiteX20" fmla="*/ 119177 w 171450"/>
                <a:gd name="connsiteY20" fmla="*/ 164695 h 171450"/>
                <a:gd name="connsiteX21" fmla="*/ 85757 w 171450"/>
                <a:gd name="connsiteY21"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71450">
                  <a:moveTo>
                    <a:pt x="42863" y="90488"/>
                  </a:moveTo>
                  <a:lnTo>
                    <a:pt x="128588" y="90488"/>
                  </a:lnTo>
                  <a:lnTo>
                    <a:pt x="128588" y="80963"/>
                  </a:lnTo>
                  <a:lnTo>
                    <a:pt x="42863" y="80963"/>
                  </a:lnTo>
                  <a:lnTo>
                    <a:pt x="42863" y="904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chemeClr val="tx1">
                <a:lumMod val="65000"/>
                <a:lumOff val="35000"/>
              </a:schemeClr>
            </a:solidFill>
            <a:ln w="238" cap="flat">
              <a:noFill/>
              <a:prstDash val="solid"/>
              <a:miter/>
            </a:ln>
          </p:spPr>
          <p:txBody>
            <a:bodyPr rtlCol="0" anchor="ctr"/>
            <a:lstStyle/>
            <a:p>
              <a:endParaRPr lang="en-RO"/>
            </a:p>
          </p:txBody>
        </p:sp>
        <p:sp>
          <p:nvSpPr>
            <p:cNvPr id="81" name="Graphic 29">
              <a:extLst>
                <a:ext uri="{FF2B5EF4-FFF2-40B4-BE49-F238E27FC236}">
                  <a16:creationId xmlns:a16="http://schemas.microsoft.com/office/drawing/2014/main" id="{BEA28416-6038-3040-A71E-CB3F657CE9ED}"/>
                </a:ext>
              </a:extLst>
            </p:cNvPr>
            <p:cNvSpPr>
              <a:spLocks noChangeAspect="1"/>
            </p:cNvSpPr>
            <p:nvPr/>
          </p:nvSpPr>
          <p:spPr>
            <a:xfrm>
              <a:off x="2129593" y="4668256"/>
              <a:ext cx="180000" cy="180000"/>
            </a:xfrm>
            <a:custGeom>
              <a:avLst/>
              <a:gdLst>
                <a:gd name="connsiteX0" fmla="*/ 42863 w 171450"/>
                <a:gd name="connsiteY0" fmla="*/ 90488 h 171450"/>
                <a:gd name="connsiteX1" fmla="*/ 128588 w 171450"/>
                <a:gd name="connsiteY1" fmla="*/ 90488 h 171450"/>
                <a:gd name="connsiteX2" fmla="*/ 128588 w 171450"/>
                <a:gd name="connsiteY2" fmla="*/ 80963 h 171450"/>
                <a:gd name="connsiteX3" fmla="*/ 42863 w 171450"/>
                <a:gd name="connsiteY3" fmla="*/ 80963 h 171450"/>
                <a:gd name="connsiteX4" fmla="*/ 42863 w 171450"/>
                <a:gd name="connsiteY4" fmla="*/ 90488 h 171450"/>
                <a:gd name="connsiteX5" fmla="*/ 85757 w 171450"/>
                <a:gd name="connsiteY5" fmla="*/ 171450 h 171450"/>
                <a:gd name="connsiteX6" fmla="*/ 52322 w 171450"/>
                <a:gd name="connsiteY6" fmla="*/ 164702 h 171450"/>
                <a:gd name="connsiteX7" fmla="*/ 25089 w 171450"/>
                <a:gd name="connsiteY7" fmla="*/ 146385 h 171450"/>
                <a:gd name="connsiteX8" fmla="*/ 6755 w 171450"/>
                <a:gd name="connsiteY8" fmla="*/ 119177 h 171450"/>
                <a:gd name="connsiteX9" fmla="*/ 0 w 171450"/>
                <a:gd name="connsiteY9" fmla="*/ 85757 h 171450"/>
                <a:gd name="connsiteX10" fmla="*/ 6748 w 171450"/>
                <a:gd name="connsiteY10" fmla="*/ 52322 h 171450"/>
                <a:gd name="connsiteX11" fmla="*/ 25065 w 171450"/>
                <a:gd name="connsiteY11" fmla="*/ 25089 h 171450"/>
                <a:gd name="connsiteX12" fmla="*/ 52273 w 171450"/>
                <a:gd name="connsiteY12" fmla="*/ 6755 h 171450"/>
                <a:gd name="connsiteX13" fmla="*/ 85693 w 171450"/>
                <a:gd name="connsiteY13" fmla="*/ 0 h 171450"/>
                <a:gd name="connsiteX14" fmla="*/ 119128 w 171450"/>
                <a:gd name="connsiteY14" fmla="*/ 6748 h 171450"/>
                <a:gd name="connsiteX15" fmla="*/ 146361 w 171450"/>
                <a:gd name="connsiteY15" fmla="*/ 25065 h 171450"/>
                <a:gd name="connsiteX16" fmla="*/ 164695 w 171450"/>
                <a:gd name="connsiteY16" fmla="*/ 52273 h 171450"/>
                <a:gd name="connsiteX17" fmla="*/ 171450 w 171450"/>
                <a:gd name="connsiteY17" fmla="*/ 85693 h 171450"/>
                <a:gd name="connsiteX18" fmla="*/ 164702 w 171450"/>
                <a:gd name="connsiteY18" fmla="*/ 119128 h 171450"/>
                <a:gd name="connsiteX19" fmla="*/ 146385 w 171450"/>
                <a:gd name="connsiteY19" fmla="*/ 146361 h 171450"/>
                <a:gd name="connsiteX20" fmla="*/ 119177 w 171450"/>
                <a:gd name="connsiteY20" fmla="*/ 164695 h 171450"/>
                <a:gd name="connsiteX21" fmla="*/ 85757 w 171450"/>
                <a:gd name="connsiteY21"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71450">
                  <a:moveTo>
                    <a:pt x="42863" y="90488"/>
                  </a:moveTo>
                  <a:lnTo>
                    <a:pt x="128588" y="90488"/>
                  </a:lnTo>
                  <a:lnTo>
                    <a:pt x="128588" y="80963"/>
                  </a:lnTo>
                  <a:lnTo>
                    <a:pt x="42863" y="80963"/>
                  </a:lnTo>
                  <a:lnTo>
                    <a:pt x="42863" y="904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chemeClr val="tx1">
                <a:lumMod val="65000"/>
                <a:lumOff val="35000"/>
              </a:schemeClr>
            </a:solidFill>
            <a:ln w="238" cap="flat">
              <a:noFill/>
              <a:prstDash val="solid"/>
              <a:miter/>
            </a:ln>
          </p:spPr>
          <p:txBody>
            <a:bodyPr rtlCol="0" anchor="ctr"/>
            <a:lstStyle/>
            <a:p>
              <a:endParaRPr lang="en-RO"/>
            </a:p>
          </p:txBody>
        </p:sp>
        <p:sp>
          <p:nvSpPr>
            <p:cNvPr id="82" name="Graphic 29">
              <a:extLst>
                <a:ext uri="{FF2B5EF4-FFF2-40B4-BE49-F238E27FC236}">
                  <a16:creationId xmlns:a16="http://schemas.microsoft.com/office/drawing/2014/main" id="{03401F15-F694-4748-8527-4E74F37F55BA}"/>
                </a:ext>
              </a:extLst>
            </p:cNvPr>
            <p:cNvSpPr>
              <a:spLocks noChangeAspect="1"/>
            </p:cNvSpPr>
            <p:nvPr/>
          </p:nvSpPr>
          <p:spPr>
            <a:xfrm>
              <a:off x="2377818" y="4668256"/>
              <a:ext cx="180000" cy="180000"/>
            </a:xfrm>
            <a:custGeom>
              <a:avLst/>
              <a:gdLst>
                <a:gd name="connsiteX0" fmla="*/ 42863 w 171450"/>
                <a:gd name="connsiteY0" fmla="*/ 90488 h 171450"/>
                <a:gd name="connsiteX1" fmla="*/ 128588 w 171450"/>
                <a:gd name="connsiteY1" fmla="*/ 90488 h 171450"/>
                <a:gd name="connsiteX2" fmla="*/ 128588 w 171450"/>
                <a:gd name="connsiteY2" fmla="*/ 80963 h 171450"/>
                <a:gd name="connsiteX3" fmla="*/ 42863 w 171450"/>
                <a:gd name="connsiteY3" fmla="*/ 80963 h 171450"/>
                <a:gd name="connsiteX4" fmla="*/ 42863 w 171450"/>
                <a:gd name="connsiteY4" fmla="*/ 90488 h 171450"/>
                <a:gd name="connsiteX5" fmla="*/ 85757 w 171450"/>
                <a:gd name="connsiteY5" fmla="*/ 171450 h 171450"/>
                <a:gd name="connsiteX6" fmla="*/ 52322 w 171450"/>
                <a:gd name="connsiteY6" fmla="*/ 164702 h 171450"/>
                <a:gd name="connsiteX7" fmla="*/ 25089 w 171450"/>
                <a:gd name="connsiteY7" fmla="*/ 146385 h 171450"/>
                <a:gd name="connsiteX8" fmla="*/ 6755 w 171450"/>
                <a:gd name="connsiteY8" fmla="*/ 119177 h 171450"/>
                <a:gd name="connsiteX9" fmla="*/ 0 w 171450"/>
                <a:gd name="connsiteY9" fmla="*/ 85757 h 171450"/>
                <a:gd name="connsiteX10" fmla="*/ 6748 w 171450"/>
                <a:gd name="connsiteY10" fmla="*/ 52322 h 171450"/>
                <a:gd name="connsiteX11" fmla="*/ 25065 w 171450"/>
                <a:gd name="connsiteY11" fmla="*/ 25089 h 171450"/>
                <a:gd name="connsiteX12" fmla="*/ 52273 w 171450"/>
                <a:gd name="connsiteY12" fmla="*/ 6755 h 171450"/>
                <a:gd name="connsiteX13" fmla="*/ 85693 w 171450"/>
                <a:gd name="connsiteY13" fmla="*/ 0 h 171450"/>
                <a:gd name="connsiteX14" fmla="*/ 119128 w 171450"/>
                <a:gd name="connsiteY14" fmla="*/ 6748 h 171450"/>
                <a:gd name="connsiteX15" fmla="*/ 146361 w 171450"/>
                <a:gd name="connsiteY15" fmla="*/ 25065 h 171450"/>
                <a:gd name="connsiteX16" fmla="*/ 164695 w 171450"/>
                <a:gd name="connsiteY16" fmla="*/ 52273 h 171450"/>
                <a:gd name="connsiteX17" fmla="*/ 171450 w 171450"/>
                <a:gd name="connsiteY17" fmla="*/ 85693 h 171450"/>
                <a:gd name="connsiteX18" fmla="*/ 164702 w 171450"/>
                <a:gd name="connsiteY18" fmla="*/ 119128 h 171450"/>
                <a:gd name="connsiteX19" fmla="*/ 146385 w 171450"/>
                <a:gd name="connsiteY19" fmla="*/ 146361 h 171450"/>
                <a:gd name="connsiteX20" fmla="*/ 119177 w 171450"/>
                <a:gd name="connsiteY20" fmla="*/ 164695 h 171450"/>
                <a:gd name="connsiteX21" fmla="*/ 85757 w 171450"/>
                <a:gd name="connsiteY21"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71450">
                  <a:moveTo>
                    <a:pt x="42863" y="90488"/>
                  </a:moveTo>
                  <a:lnTo>
                    <a:pt x="128588" y="90488"/>
                  </a:lnTo>
                  <a:lnTo>
                    <a:pt x="128588" y="80963"/>
                  </a:lnTo>
                  <a:lnTo>
                    <a:pt x="42863" y="80963"/>
                  </a:lnTo>
                  <a:lnTo>
                    <a:pt x="42863" y="904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chemeClr val="tx1">
                <a:lumMod val="65000"/>
                <a:lumOff val="35000"/>
              </a:schemeClr>
            </a:solidFill>
            <a:ln w="238" cap="flat">
              <a:noFill/>
              <a:prstDash val="solid"/>
              <a:miter/>
            </a:ln>
          </p:spPr>
          <p:txBody>
            <a:bodyPr rtlCol="0" anchor="ctr"/>
            <a:lstStyle/>
            <a:p>
              <a:endParaRPr lang="en-RO"/>
            </a:p>
          </p:txBody>
        </p:sp>
        <p:sp>
          <p:nvSpPr>
            <p:cNvPr id="83" name="Graphic 29">
              <a:extLst>
                <a:ext uri="{FF2B5EF4-FFF2-40B4-BE49-F238E27FC236}">
                  <a16:creationId xmlns:a16="http://schemas.microsoft.com/office/drawing/2014/main" id="{EC0508A6-40A5-0842-9407-5D659E213C76}"/>
                </a:ext>
              </a:extLst>
            </p:cNvPr>
            <p:cNvSpPr>
              <a:spLocks noChangeAspect="1"/>
            </p:cNvSpPr>
            <p:nvPr/>
          </p:nvSpPr>
          <p:spPr>
            <a:xfrm>
              <a:off x="2626588" y="4668256"/>
              <a:ext cx="180000" cy="180000"/>
            </a:xfrm>
            <a:custGeom>
              <a:avLst/>
              <a:gdLst>
                <a:gd name="connsiteX0" fmla="*/ 42863 w 171450"/>
                <a:gd name="connsiteY0" fmla="*/ 90488 h 171450"/>
                <a:gd name="connsiteX1" fmla="*/ 128588 w 171450"/>
                <a:gd name="connsiteY1" fmla="*/ 90488 h 171450"/>
                <a:gd name="connsiteX2" fmla="*/ 128588 w 171450"/>
                <a:gd name="connsiteY2" fmla="*/ 80963 h 171450"/>
                <a:gd name="connsiteX3" fmla="*/ 42863 w 171450"/>
                <a:gd name="connsiteY3" fmla="*/ 80963 h 171450"/>
                <a:gd name="connsiteX4" fmla="*/ 42863 w 171450"/>
                <a:gd name="connsiteY4" fmla="*/ 90488 h 171450"/>
                <a:gd name="connsiteX5" fmla="*/ 85757 w 171450"/>
                <a:gd name="connsiteY5" fmla="*/ 171450 h 171450"/>
                <a:gd name="connsiteX6" fmla="*/ 52322 w 171450"/>
                <a:gd name="connsiteY6" fmla="*/ 164702 h 171450"/>
                <a:gd name="connsiteX7" fmla="*/ 25089 w 171450"/>
                <a:gd name="connsiteY7" fmla="*/ 146385 h 171450"/>
                <a:gd name="connsiteX8" fmla="*/ 6755 w 171450"/>
                <a:gd name="connsiteY8" fmla="*/ 119177 h 171450"/>
                <a:gd name="connsiteX9" fmla="*/ 0 w 171450"/>
                <a:gd name="connsiteY9" fmla="*/ 85757 h 171450"/>
                <a:gd name="connsiteX10" fmla="*/ 6748 w 171450"/>
                <a:gd name="connsiteY10" fmla="*/ 52322 h 171450"/>
                <a:gd name="connsiteX11" fmla="*/ 25065 w 171450"/>
                <a:gd name="connsiteY11" fmla="*/ 25089 h 171450"/>
                <a:gd name="connsiteX12" fmla="*/ 52273 w 171450"/>
                <a:gd name="connsiteY12" fmla="*/ 6755 h 171450"/>
                <a:gd name="connsiteX13" fmla="*/ 85693 w 171450"/>
                <a:gd name="connsiteY13" fmla="*/ 0 h 171450"/>
                <a:gd name="connsiteX14" fmla="*/ 119128 w 171450"/>
                <a:gd name="connsiteY14" fmla="*/ 6748 h 171450"/>
                <a:gd name="connsiteX15" fmla="*/ 146361 w 171450"/>
                <a:gd name="connsiteY15" fmla="*/ 25065 h 171450"/>
                <a:gd name="connsiteX16" fmla="*/ 164695 w 171450"/>
                <a:gd name="connsiteY16" fmla="*/ 52273 h 171450"/>
                <a:gd name="connsiteX17" fmla="*/ 171450 w 171450"/>
                <a:gd name="connsiteY17" fmla="*/ 85693 h 171450"/>
                <a:gd name="connsiteX18" fmla="*/ 164702 w 171450"/>
                <a:gd name="connsiteY18" fmla="*/ 119128 h 171450"/>
                <a:gd name="connsiteX19" fmla="*/ 146385 w 171450"/>
                <a:gd name="connsiteY19" fmla="*/ 146361 h 171450"/>
                <a:gd name="connsiteX20" fmla="*/ 119177 w 171450"/>
                <a:gd name="connsiteY20" fmla="*/ 164695 h 171450"/>
                <a:gd name="connsiteX21" fmla="*/ 85757 w 171450"/>
                <a:gd name="connsiteY21"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71450">
                  <a:moveTo>
                    <a:pt x="42863" y="90488"/>
                  </a:moveTo>
                  <a:lnTo>
                    <a:pt x="128588" y="90488"/>
                  </a:lnTo>
                  <a:lnTo>
                    <a:pt x="128588" y="80963"/>
                  </a:lnTo>
                  <a:lnTo>
                    <a:pt x="42863" y="80963"/>
                  </a:lnTo>
                  <a:lnTo>
                    <a:pt x="42863" y="904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chemeClr val="tx1">
                <a:lumMod val="65000"/>
                <a:lumOff val="35000"/>
              </a:schemeClr>
            </a:solidFill>
            <a:ln w="238" cap="flat">
              <a:noFill/>
              <a:prstDash val="solid"/>
              <a:miter/>
            </a:ln>
          </p:spPr>
          <p:txBody>
            <a:bodyPr rtlCol="0" anchor="ctr"/>
            <a:lstStyle/>
            <a:p>
              <a:endParaRPr lang="en-RO"/>
            </a:p>
          </p:txBody>
        </p:sp>
        <p:sp>
          <p:nvSpPr>
            <p:cNvPr id="84" name="Graphic 29">
              <a:extLst>
                <a:ext uri="{FF2B5EF4-FFF2-40B4-BE49-F238E27FC236}">
                  <a16:creationId xmlns:a16="http://schemas.microsoft.com/office/drawing/2014/main" id="{2EA5910E-BC95-9A43-972A-A6B1D197E29B}"/>
                </a:ext>
              </a:extLst>
            </p:cNvPr>
            <p:cNvSpPr>
              <a:spLocks noChangeAspect="1"/>
            </p:cNvSpPr>
            <p:nvPr/>
          </p:nvSpPr>
          <p:spPr>
            <a:xfrm>
              <a:off x="2874813" y="4668256"/>
              <a:ext cx="180000" cy="180000"/>
            </a:xfrm>
            <a:custGeom>
              <a:avLst/>
              <a:gdLst>
                <a:gd name="connsiteX0" fmla="*/ 42863 w 171450"/>
                <a:gd name="connsiteY0" fmla="*/ 90488 h 171450"/>
                <a:gd name="connsiteX1" fmla="*/ 128588 w 171450"/>
                <a:gd name="connsiteY1" fmla="*/ 90488 h 171450"/>
                <a:gd name="connsiteX2" fmla="*/ 128588 w 171450"/>
                <a:gd name="connsiteY2" fmla="*/ 80963 h 171450"/>
                <a:gd name="connsiteX3" fmla="*/ 42863 w 171450"/>
                <a:gd name="connsiteY3" fmla="*/ 80963 h 171450"/>
                <a:gd name="connsiteX4" fmla="*/ 42863 w 171450"/>
                <a:gd name="connsiteY4" fmla="*/ 90488 h 171450"/>
                <a:gd name="connsiteX5" fmla="*/ 85757 w 171450"/>
                <a:gd name="connsiteY5" fmla="*/ 171450 h 171450"/>
                <a:gd name="connsiteX6" fmla="*/ 52322 w 171450"/>
                <a:gd name="connsiteY6" fmla="*/ 164702 h 171450"/>
                <a:gd name="connsiteX7" fmla="*/ 25089 w 171450"/>
                <a:gd name="connsiteY7" fmla="*/ 146385 h 171450"/>
                <a:gd name="connsiteX8" fmla="*/ 6755 w 171450"/>
                <a:gd name="connsiteY8" fmla="*/ 119177 h 171450"/>
                <a:gd name="connsiteX9" fmla="*/ 0 w 171450"/>
                <a:gd name="connsiteY9" fmla="*/ 85757 h 171450"/>
                <a:gd name="connsiteX10" fmla="*/ 6748 w 171450"/>
                <a:gd name="connsiteY10" fmla="*/ 52322 h 171450"/>
                <a:gd name="connsiteX11" fmla="*/ 25065 w 171450"/>
                <a:gd name="connsiteY11" fmla="*/ 25089 h 171450"/>
                <a:gd name="connsiteX12" fmla="*/ 52273 w 171450"/>
                <a:gd name="connsiteY12" fmla="*/ 6755 h 171450"/>
                <a:gd name="connsiteX13" fmla="*/ 85693 w 171450"/>
                <a:gd name="connsiteY13" fmla="*/ 0 h 171450"/>
                <a:gd name="connsiteX14" fmla="*/ 119128 w 171450"/>
                <a:gd name="connsiteY14" fmla="*/ 6748 h 171450"/>
                <a:gd name="connsiteX15" fmla="*/ 146361 w 171450"/>
                <a:gd name="connsiteY15" fmla="*/ 25065 h 171450"/>
                <a:gd name="connsiteX16" fmla="*/ 164695 w 171450"/>
                <a:gd name="connsiteY16" fmla="*/ 52273 h 171450"/>
                <a:gd name="connsiteX17" fmla="*/ 171450 w 171450"/>
                <a:gd name="connsiteY17" fmla="*/ 85693 h 171450"/>
                <a:gd name="connsiteX18" fmla="*/ 164702 w 171450"/>
                <a:gd name="connsiteY18" fmla="*/ 119128 h 171450"/>
                <a:gd name="connsiteX19" fmla="*/ 146385 w 171450"/>
                <a:gd name="connsiteY19" fmla="*/ 146361 h 171450"/>
                <a:gd name="connsiteX20" fmla="*/ 119177 w 171450"/>
                <a:gd name="connsiteY20" fmla="*/ 164695 h 171450"/>
                <a:gd name="connsiteX21" fmla="*/ 85757 w 171450"/>
                <a:gd name="connsiteY21"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71450">
                  <a:moveTo>
                    <a:pt x="42863" y="90488"/>
                  </a:moveTo>
                  <a:lnTo>
                    <a:pt x="128588" y="90488"/>
                  </a:lnTo>
                  <a:lnTo>
                    <a:pt x="128588" y="80963"/>
                  </a:lnTo>
                  <a:lnTo>
                    <a:pt x="42863" y="80963"/>
                  </a:lnTo>
                  <a:lnTo>
                    <a:pt x="42863" y="904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chemeClr val="tx1">
                <a:lumMod val="65000"/>
                <a:lumOff val="35000"/>
              </a:schemeClr>
            </a:solidFill>
            <a:ln w="238" cap="flat">
              <a:noFill/>
              <a:prstDash val="solid"/>
              <a:miter/>
            </a:ln>
          </p:spPr>
          <p:txBody>
            <a:bodyPr rtlCol="0" anchor="ctr"/>
            <a:lstStyle/>
            <a:p>
              <a:endParaRPr lang="en-RO"/>
            </a:p>
          </p:txBody>
        </p:sp>
        <p:sp>
          <p:nvSpPr>
            <p:cNvPr id="85" name="Graphic 29">
              <a:extLst>
                <a:ext uri="{FF2B5EF4-FFF2-40B4-BE49-F238E27FC236}">
                  <a16:creationId xmlns:a16="http://schemas.microsoft.com/office/drawing/2014/main" id="{C72DB943-7D3E-4946-8996-90967C7B5802}"/>
                </a:ext>
              </a:extLst>
            </p:cNvPr>
            <p:cNvSpPr>
              <a:spLocks noChangeAspect="1"/>
            </p:cNvSpPr>
            <p:nvPr/>
          </p:nvSpPr>
          <p:spPr>
            <a:xfrm>
              <a:off x="3123583" y="4668256"/>
              <a:ext cx="180000" cy="180000"/>
            </a:xfrm>
            <a:custGeom>
              <a:avLst/>
              <a:gdLst>
                <a:gd name="connsiteX0" fmla="*/ 42863 w 171450"/>
                <a:gd name="connsiteY0" fmla="*/ 90488 h 171450"/>
                <a:gd name="connsiteX1" fmla="*/ 128588 w 171450"/>
                <a:gd name="connsiteY1" fmla="*/ 90488 h 171450"/>
                <a:gd name="connsiteX2" fmla="*/ 128588 w 171450"/>
                <a:gd name="connsiteY2" fmla="*/ 80963 h 171450"/>
                <a:gd name="connsiteX3" fmla="*/ 42863 w 171450"/>
                <a:gd name="connsiteY3" fmla="*/ 80963 h 171450"/>
                <a:gd name="connsiteX4" fmla="*/ 42863 w 171450"/>
                <a:gd name="connsiteY4" fmla="*/ 90488 h 171450"/>
                <a:gd name="connsiteX5" fmla="*/ 85757 w 171450"/>
                <a:gd name="connsiteY5" fmla="*/ 171450 h 171450"/>
                <a:gd name="connsiteX6" fmla="*/ 52322 w 171450"/>
                <a:gd name="connsiteY6" fmla="*/ 164702 h 171450"/>
                <a:gd name="connsiteX7" fmla="*/ 25089 w 171450"/>
                <a:gd name="connsiteY7" fmla="*/ 146385 h 171450"/>
                <a:gd name="connsiteX8" fmla="*/ 6755 w 171450"/>
                <a:gd name="connsiteY8" fmla="*/ 119177 h 171450"/>
                <a:gd name="connsiteX9" fmla="*/ 0 w 171450"/>
                <a:gd name="connsiteY9" fmla="*/ 85757 h 171450"/>
                <a:gd name="connsiteX10" fmla="*/ 6748 w 171450"/>
                <a:gd name="connsiteY10" fmla="*/ 52322 h 171450"/>
                <a:gd name="connsiteX11" fmla="*/ 25065 w 171450"/>
                <a:gd name="connsiteY11" fmla="*/ 25089 h 171450"/>
                <a:gd name="connsiteX12" fmla="*/ 52273 w 171450"/>
                <a:gd name="connsiteY12" fmla="*/ 6755 h 171450"/>
                <a:gd name="connsiteX13" fmla="*/ 85693 w 171450"/>
                <a:gd name="connsiteY13" fmla="*/ 0 h 171450"/>
                <a:gd name="connsiteX14" fmla="*/ 119128 w 171450"/>
                <a:gd name="connsiteY14" fmla="*/ 6748 h 171450"/>
                <a:gd name="connsiteX15" fmla="*/ 146361 w 171450"/>
                <a:gd name="connsiteY15" fmla="*/ 25065 h 171450"/>
                <a:gd name="connsiteX16" fmla="*/ 164695 w 171450"/>
                <a:gd name="connsiteY16" fmla="*/ 52273 h 171450"/>
                <a:gd name="connsiteX17" fmla="*/ 171450 w 171450"/>
                <a:gd name="connsiteY17" fmla="*/ 85693 h 171450"/>
                <a:gd name="connsiteX18" fmla="*/ 164702 w 171450"/>
                <a:gd name="connsiteY18" fmla="*/ 119128 h 171450"/>
                <a:gd name="connsiteX19" fmla="*/ 146385 w 171450"/>
                <a:gd name="connsiteY19" fmla="*/ 146361 h 171450"/>
                <a:gd name="connsiteX20" fmla="*/ 119177 w 171450"/>
                <a:gd name="connsiteY20" fmla="*/ 164695 h 171450"/>
                <a:gd name="connsiteX21" fmla="*/ 85757 w 171450"/>
                <a:gd name="connsiteY21"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71450">
                  <a:moveTo>
                    <a:pt x="42863" y="90488"/>
                  </a:moveTo>
                  <a:lnTo>
                    <a:pt x="128588" y="90488"/>
                  </a:lnTo>
                  <a:lnTo>
                    <a:pt x="128588" y="80963"/>
                  </a:lnTo>
                  <a:lnTo>
                    <a:pt x="42863" y="80963"/>
                  </a:lnTo>
                  <a:lnTo>
                    <a:pt x="42863" y="904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chemeClr val="tx1">
                <a:lumMod val="65000"/>
                <a:lumOff val="35000"/>
              </a:schemeClr>
            </a:solidFill>
            <a:ln w="238" cap="flat">
              <a:noFill/>
              <a:prstDash val="solid"/>
              <a:miter/>
            </a:ln>
          </p:spPr>
          <p:txBody>
            <a:bodyPr rtlCol="0" anchor="ctr"/>
            <a:lstStyle/>
            <a:p>
              <a:endParaRPr lang="en-RO"/>
            </a:p>
          </p:txBody>
        </p:sp>
        <p:sp>
          <p:nvSpPr>
            <p:cNvPr id="86" name="Graphic 29">
              <a:extLst>
                <a:ext uri="{FF2B5EF4-FFF2-40B4-BE49-F238E27FC236}">
                  <a16:creationId xmlns:a16="http://schemas.microsoft.com/office/drawing/2014/main" id="{F5E68B77-7380-4649-ABF6-4E655A4C0C05}"/>
                </a:ext>
              </a:extLst>
            </p:cNvPr>
            <p:cNvSpPr>
              <a:spLocks noChangeAspect="1"/>
            </p:cNvSpPr>
            <p:nvPr/>
          </p:nvSpPr>
          <p:spPr>
            <a:xfrm>
              <a:off x="3371808" y="4668256"/>
              <a:ext cx="180000" cy="180000"/>
            </a:xfrm>
            <a:custGeom>
              <a:avLst/>
              <a:gdLst>
                <a:gd name="connsiteX0" fmla="*/ 42863 w 171450"/>
                <a:gd name="connsiteY0" fmla="*/ 90488 h 171450"/>
                <a:gd name="connsiteX1" fmla="*/ 128588 w 171450"/>
                <a:gd name="connsiteY1" fmla="*/ 90488 h 171450"/>
                <a:gd name="connsiteX2" fmla="*/ 128588 w 171450"/>
                <a:gd name="connsiteY2" fmla="*/ 80963 h 171450"/>
                <a:gd name="connsiteX3" fmla="*/ 42863 w 171450"/>
                <a:gd name="connsiteY3" fmla="*/ 80963 h 171450"/>
                <a:gd name="connsiteX4" fmla="*/ 42863 w 171450"/>
                <a:gd name="connsiteY4" fmla="*/ 90488 h 171450"/>
                <a:gd name="connsiteX5" fmla="*/ 85757 w 171450"/>
                <a:gd name="connsiteY5" fmla="*/ 171450 h 171450"/>
                <a:gd name="connsiteX6" fmla="*/ 52322 w 171450"/>
                <a:gd name="connsiteY6" fmla="*/ 164702 h 171450"/>
                <a:gd name="connsiteX7" fmla="*/ 25089 w 171450"/>
                <a:gd name="connsiteY7" fmla="*/ 146385 h 171450"/>
                <a:gd name="connsiteX8" fmla="*/ 6755 w 171450"/>
                <a:gd name="connsiteY8" fmla="*/ 119177 h 171450"/>
                <a:gd name="connsiteX9" fmla="*/ 0 w 171450"/>
                <a:gd name="connsiteY9" fmla="*/ 85757 h 171450"/>
                <a:gd name="connsiteX10" fmla="*/ 6748 w 171450"/>
                <a:gd name="connsiteY10" fmla="*/ 52322 h 171450"/>
                <a:gd name="connsiteX11" fmla="*/ 25065 w 171450"/>
                <a:gd name="connsiteY11" fmla="*/ 25089 h 171450"/>
                <a:gd name="connsiteX12" fmla="*/ 52273 w 171450"/>
                <a:gd name="connsiteY12" fmla="*/ 6755 h 171450"/>
                <a:gd name="connsiteX13" fmla="*/ 85693 w 171450"/>
                <a:gd name="connsiteY13" fmla="*/ 0 h 171450"/>
                <a:gd name="connsiteX14" fmla="*/ 119128 w 171450"/>
                <a:gd name="connsiteY14" fmla="*/ 6748 h 171450"/>
                <a:gd name="connsiteX15" fmla="*/ 146361 w 171450"/>
                <a:gd name="connsiteY15" fmla="*/ 25065 h 171450"/>
                <a:gd name="connsiteX16" fmla="*/ 164695 w 171450"/>
                <a:gd name="connsiteY16" fmla="*/ 52273 h 171450"/>
                <a:gd name="connsiteX17" fmla="*/ 171450 w 171450"/>
                <a:gd name="connsiteY17" fmla="*/ 85693 h 171450"/>
                <a:gd name="connsiteX18" fmla="*/ 164702 w 171450"/>
                <a:gd name="connsiteY18" fmla="*/ 119128 h 171450"/>
                <a:gd name="connsiteX19" fmla="*/ 146385 w 171450"/>
                <a:gd name="connsiteY19" fmla="*/ 146361 h 171450"/>
                <a:gd name="connsiteX20" fmla="*/ 119177 w 171450"/>
                <a:gd name="connsiteY20" fmla="*/ 164695 h 171450"/>
                <a:gd name="connsiteX21" fmla="*/ 85757 w 171450"/>
                <a:gd name="connsiteY21"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71450">
                  <a:moveTo>
                    <a:pt x="42863" y="90488"/>
                  </a:moveTo>
                  <a:lnTo>
                    <a:pt x="128588" y="90488"/>
                  </a:lnTo>
                  <a:lnTo>
                    <a:pt x="128588" y="80963"/>
                  </a:lnTo>
                  <a:lnTo>
                    <a:pt x="42863" y="80963"/>
                  </a:lnTo>
                  <a:lnTo>
                    <a:pt x="42863" y="904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chemeClr val="tx1">
                <a:lumMod val="65000"/>
                <a:lumOff val="35000"/>
              </a:schemeClr>
            </a:solidFill>
            <a:ln w="238" cap="flat">
              <a:noFill/>
              <a:prstDash val="solid"/>
              <a:miter/>
            </a:ln>
          </p:spPr>
          <p:txBody>
            <a:bodyPr rtlCol="0" anchor="ctr"/>
            <a:lstStyle/>
            <a:p>
              <a:endParaRPr lang="en-RO"/>
            </a:p>
          </p:txBody>
        </p:sp>
        <p:sp>
          <p:nvSpPr>
            <p:cNvPr id="87" name="Graphic 29">
              <a:extLst>
                <a:ext uri="{FF2B5EF4-FFF2-40B4-BE49-F238E27FC236}">
                  <a16:creationId xmlns:a16="http://schemas.microsoft.com/office/drawing/2014/main" id="{A90CAD66-49E3-744B-A4C6-CC18F2A5F6DC}"/>
                </a:ext>
              </a:extLst>
            </p:cNvPr>
            <p:cNvSpPr>
              <a:spLocks noChangeAspect="1"/>
            </p:cNvSpPr>
            <p:nvPr/>
          </p:nvSpPr>
          <p:spPr>
            <a:xfrm>
              <a:off x="3620578" y="4668256"/>
              <a:ext cx="180000" cy="180000"/>
            </a:xfrm>
            <a:custGeom>
              <a:avLst/>
              <a:gdLst>
                <a:gd name="connsiteX0" fmla="*/ 42863 w 171450"/>
                <a:gd name="connsiteY0" fmla="*/ 90488 h 171450"/>
                <a:gd name="connsiteX1" fmla="*/ 128588 w 171450"/>
                <a:gd name="connsiteY1" fmla="*/ 90488 h 171450"/>
                <a:gd name="connsiteX2" fmla="*/ 128588 w 171450"/>
                <a:gd name="connsiteY2" fmla="*/ 80963 h 171450"/>
                <a:gd name="connsiteX3" fmla="*/ 42863 w 171450"/>
                <a:gd name="connsiteY3" fmla="*/ 80963 h 171450"/>
                <a:gd name="connsiteX4" fmla="*/ 42863 w 171450"/>
                <a:gd name="connsiteY4" fmla="*/ 90488 h 171450"/>
                <a:gd name="connsiteX5" fmla="*/ 85757 w 171450"/>
                <a:gd name="connsiteY5" fmla="*/ 171450 h 171450"/>
                <a:gd name="connsiteX6" fmla="*/ 52322 w 171450"/>
                <a:gd name="connsiteY6" fmla="*/ 164702 h 171450"/>
                <a:gd name="connsiteX7" fmla="*/ 25089 w 171450"/>
                <a:gd name="connsiteY7" fmla="*/ 146385 h 171450"/>
                <a:gd name="connsiteX8" fmla="*/ 6755 w 171450"/>
                <a:gd name="connsiteY8" fmla="*/ 119177 h 171450"/>
                <a:gd name="connsiteX9" fmla="*/ 0 w 171450"/>
                <a:gd name="connsiteY9" fmla="*/ 85757 h 171450"/>
                <a:gd name="connsiteX10" fmla="*/ 6748 w 171450"/>
                <a:gd name="connsiteY10" fmla="*/ 52322 h 171450"/>
                <a:gd name="connsiteX11" fmla="*/ 25065 w 171450"/>
                <a:gd name="connsiteY11" fmla="*/ 25089 h 171450"/>
                <a:gd name="connsiteX12" fmla="*/ 52273 w 171450"/>
                <a:gd name="connsiteY12" fmla="*/ 6755 h 171450"/>
                <a:gd name="connsiteX13" fmla="*/ 85693 w 171450"/>
                <a:gd name="connsiteY13" fmla="*/ 0 h 171450"/>
                <a:gd name="connsiteX14" fmla="*/ 119128 w 171450"/>
                <a:gd name="connsiteY14" fmla="*/ 6748 h 171450"/>
                <a:gd name="connsiteX15" fmla="*/ 146361 w 171450"/>
                <a:gd name="connsiteY15" fmla="*/ 25065 h 171450"/>
                <a:gd name="connsiteX16" fmla="*/ 164695 w 171450"/>
                <a:gd name="connsiteY16" fmla="*/ 52273 h 171450"/>
                <a:gd name="connsiteX17" fmla="*/ 171450 w 171450"/>
                <a:gd name="connsiteY17" fmla="*/ 85693 h 171450"/>
                <a:gd name="connsiteX18" fmla="*/ 164702 w 171450"/>
                <a:gd name="connsiteY18" fmla="*/ 119128 h 171450"/>
                <a:gd name="connsiteX19" fmla="*/ 146385 w 171450"/>
                <a:gd name="connsiteY19" fmla="*/ 146361 h 171450"/>
                <a:gd name="connsiteX20" fmla="*/ 119177 w 171450"/>
                <a:gd name="connsiteY20" fmla="*/ 164695 h 171450"/>
                <a:gd name="connsiteX21" fmla="*/ 85757 w 171450"/>
                <a:gd name="connsiteY21"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71450">
                  <a:moveTo>
                    <a:pt x="42863" y="90488"/>
                  </a:moveTo>
                  <a:lnTo>
                    <a:pt x="128588" y="90488"/>
                  </a:lnTo>
                  <a:lnTo>
                    <a:pt x="128588" y="80963"/>
                  </a:lnTo>
                  <a:lnTo>
                    <a:pt x="42863" y="80963"/>
                  </a:lnTo>
                  <a:lnTo>
                    <a:pt x="42863" y="904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chemeClr val="tx1">
                <a:lumMod val="65000"/>
                <a:lumOff val="35000"/>
              </a:schemeClr>
            </a:solidFill>
            <a:ln w="238" cap="flat">
              <a:noFill/>
              <a:prstDash val="solid"/>
              <a:miter/>
            </a:ln>
          </p:spPr>
          <p:txBody>
            <a:bodyPr rtlCol="0" anchor="ctr"/>
            <a:lstStyle/>
            <a:p>
              <a:endParaRPr lang="en-RO"/>
            </a:p>
          </p:txBody>
        </p:sp>
        <p:sp>
          <p:nvSpPr>
            <p:cNvPr id="88" name="Graphic 29">
              <a:extLst>
                <a:ext uri="{FF2B5EF4-FFF2-40B4-BE49-F238E27FC236}">
                  <a16:creationId xmlns:a16="http://schemas.microsoft.com/office/drawing/2014/main" id="{2720FAD3-4530-0145-AB1F-C1BE1553FFC0}"/>
                </a:ext>
              </a:extLst>
            </p:cNvPr>
            <p:cNvSpPr>
              <a:spLocks noChangeAspect="1"/>
            </p:cNvSpPr>
            <p:nvPr/>
          </p:nvSpPr>
          <p:spPr>
            <a:xfrm>
              <a:off x="1880823" y="3927733"/>
              <a:ext cx="180000" cy="180000"/>
            </a:xfrm>
            <a:custGeom>
              <a:avLst/>
              <a:gdLst>
                <a:gd name="connsiteX0" fmla="*/ 42863 w 171450"/>
                <a:gd name="connsiteY0" fmla="*/ 90488 h 171450"/>
                <a:gd name="connsiteX1" fmla="*/ 128588 w 171450"/>
                <a:gd name="connsiteY1" fmla="*/ 90488 h 171450"/>
                <a:gd name="connsiteX2" fmla="*/ 128588 w 171450"/>
                <a:gd name="connsiteY2" fmla="*/ 80963 h 171450"/>
                <a:gd name="connsiteX3" fmla="*/ 42863 w 171450"/>
                <a:gd name="connsiteY3" fmla="*/ 80963 h 171450"/>
                <a:gd name="connsiteX4" fmla="*/ 42863 w 171450"/>
                <a:gd name="connsiteY4" fmla="*/ 90488 h 171450"/>
                <a:gd name="connsiteX5" fmla="*/ 85757 w 171450"/>
                <a:gd name="connsiteY5" fmla="*/ 171450 h 171450"/>
                <a:gd name="connsiteX6" fmla="*/ 52322 w 171450"/>
                <a:gd name="connsiteY6" fmla="*/ 164702 h 171450"/>
                <a:gd name="connsiteX7" fmla="*/ 25089 w 171450"/>
                <a:gd name="connsiteY7" fmla="*/ 146385 h 171450"/>
                <a:gd name="connsiteX8" fmla="*/ 6755 w 171450"/>
                <a:gd name="connsiteY8" fmla="*/ 119177 h 171450"/>
                <a:gd name="connsiteX9" fmla="*/ 0 w 171450"/>
                <a:gd name="connsiteY9" fmla="*/ 85757 h 171450"/>
                <a:gd name="connsiteX10" fmla="*/ 6748 w 171450"/>
                <a:gd name="connsiteY10" fmla="*/ 52322 h 171450"/>
                <a:gd name="connsiteX11" fmla="*/ 25065 w 171450"/>
                <a:gd name="connsiteY11" fmla="*/ 25089 h 171450"/>
                <a:gd name="connsiteX12" fmla="*/ 52273 w 171450"/>
                <a:gd name="connsiteY12" fmla="*/ 6755 h 171450"/>
                <a:gd name="connsiteX13" fmla="*/ 85693 w 171450"/>
                <a:gd name="connsiteY13" fmla="*/ 0 h 171450"/>
                <a:gd name="connsiteX14" fmla="*/ 119128 w 171450"/>
                <a:gd name="connsiteY14" fmla="*/ 6748 h 171450"/>
                <a:gd name="connsiteX15" fmla="*/ 146361 w 171450"/>
                <a:gd name="connsiteY15" fmla="*/ 25065 h 171450"/>
                <a:gd name="connsiteX16" fmla="*/ 164695 w 171450"/>
                <a:gd name="connsiteY16" fmla="*/ 52273 h 171450"/>
                <a:gd name="connsiteX17" fmla="*/ 171450 w 171450"/>
                <a:gd name="connsiteY17" fmla="*/ 85693 h 171450"/>
                <a:gd name="connsiteX18" fmla="*/ 164702 w 171450"/>
                <a:gd name="connsiteY18" fmla="*/ 119128 h 171450"/>
                <a:gd name="connsiteX19" fmla="*/ 146385 w 171450"/>
                <a:gd name="connsiteY19" fmla="*/ 146361 h 171450"/>
                <a:gd name="connsiteX20" fmla="*/ 119177 w 171450"/>
                <a:gd name="connsiteY20" fmla="*/ 164695 h 171450"/>
                <a:gd name="connsiteX21" fmla="*/ 85757 w 171450"/>
                <a:gd name="connsiteY21"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71450">
                  <a:moveTo>
                    <a:pt x="42863" y="90488"/>
                  </a:moveTo>
                  <a:lnTo>
                    <a:pt x="128588" y="90488"/>
                  </a:lnTo>
                  <a:lnTo>
                    <a:pt x="128588" y="80963"/>
                  </a:lnTo>
                  <a:lnTo>
                    <a:pt x="42863" y="80963"/>
                  </a:lnTo>
                  <a:lnTo>
                    <a:pt x="42863" y="904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chemeClr val="tx1">
                <a:lumMod val="65000"/>
                <a:lumOff val="35000"/>
              </a:schemeClr>
            </a:solidFill>
            <a:ln w="238" cap="flat">
              <a:noFill/>
              <a:prstDash val="solid"/>
              <a:miter/>
            </a:ln>
          </p:spPr>
          <p:txBody>
            <a:bodyPr rtlCol="0" anchor="ctr"/>
            <a:lstStyle/>
            <a:p>
              <a:endParaRPr lang="en-RO"/>
            </a:p>
          </p:txBody>
        </p:sp>
        <p:sp>
          <p:nvSpPr>
            <p:cNvPr id="89" name="Graphic 29">
              <a:extLst>
                <a:ext uri="{FF2B5EF4-FFF2-40B4-BE49-F238E27FC236}">
                  <a16:creationId xmlns:a16="http://schemas.microsoft.com/office/drawing/2014/main" id="{5B274B24-3055-B741-917B-4374F0803E92}"/>
                </a:ext>
              </a:extLst>
            </p:cNvPr>
            <p:cNvSpPr>
              <a:spLocks noChangeAspect="1"/>
            </p:cNvSpPr>
            <p:nvPr/>
          </p:nvSpPr>
          <p:spPr>
            <a:xfrm>
              <a:off x="1880823" y="3680892"/>
              <a:ext cx="180000" cy="180000"/>
            </a:xfrm>
            <a:custGeom>
              <a:avLst/>
              <a:gdLst>
                <a:gd name="connsiteX0" fmla="*/ 42863 w 171450"/>
                <a:gd name="connsiteY0" fmla="*/ 90488 h 171450"/>
                <a:gd name="connsiteX1" fmla="*/ 128588 w 171450"/>
                <a:gd name="connsiteY1" fmla="*/ 90488 h 171450"/>
                <a:gd name="connsiteX2" fmla="*/ 128588 w 171450"/>
                <a:gd name="connsiteY2" fmla="*/ 80963 h 171450"/>
                <a:gd name="connsiteX3" fmla="*/ 42863 w 171450"/>
                <a:gd name="connsiteY3" fmla="*/ 80963 h 171450"/>
                <a:gd name="connsiteX4" fmla="*/ 42863 w 171450"/>
                <a:gd name="connsiteY4" fmla="*/ 90488 h 171450"/>
                <a:gd name="connsiteX5" fmla="*/ 85757 w 171450"/>
                <a:gd name="connsiteY5" fmla="*/ 171450 h 171450"/>
                <a:gd name="connsiteX6" fmla="*/ 52322 w 171450"/>
                <a:gd name="connsiteY6" fmla="*/ 164702 h 171450"/>
                <a:gd name="connsiteX7" fmla="*/ 25089 w 171450"/>
                <a:gd name="connsiteY7" fmla="*/ 146385 h 171450"/>
                <a:gd name="connsiteX8" fmla="*/ 6755 w 171450"/>
                <a:gd name="connsiteY8" fmla="*/ 119177 h 171450"/>
                <a:gd name="connsiteX9" fmla="*/ 0 w 171450"/>
                <a:gd name="connsiteY9" fmla="*/ 85757 h 171450"/>
                <a:gd name="connsiteX10" fmla="*/ 6748 w 171450"/>
                <a:gd name="connsiteY10" fmla="*/ 52322 h 171450"/>
                <a:gd name="connsiteX11" fmla="*/ 25065 w 171450"/>
                <a:gd name="connsiteY11" fmla="*/ 25089 h 171450"/>
                <a:gd name="connsiteX12" fmla="*/ 52273 w 171450"/>
                <a:gd name="connsiteY12" fmla="*/ 6755 h 171450"/>
                <a:gd name="connsiteX13" fmla="*/ 85693 w 171450"/>
                <a:gd name="connsiteY13" fmla="*/ 0 h 171450"/>
                <a:gd name="connsiteX14" fmla="*/ 119128 w 171450"/>
                <a:gd name="connsiteY14" fmla="*/ 6748 h 171450"/>
                <a:gd name="connsiteX15" fmla="*/ 146361 w 171450"/>
                <a:gd name="connsiteY15" fmla="*/ 25065 h 171450"/>
                <a:gd name="connsiteX16" fmla="*/ 164695 w 171450"/>
                <a:gd name="connsiteY16" fmla="*/ 52273 h 171450"/>
                <a:gd name="connsiteX17" fmla="*/ 171450 w 171450"/>
                <a:gd name="connsiteY17" fmla="*/ 85693 h 171450"/>
                <a:gd name="connsiteX18" fmla="*/ 164702 w 171450"/>
                <a:gd name="connsiteY18" fmla="*/ 119128 h 171450"/>
                <a:gd name="connsiteX19" fmla="*/ 146385 w 171450"/>
                <a:gd name="connsiteY19" fmla="*/ 146361 h 171450"/>
                <a:gd name="connsiteX20" fmla="*/ 119177 w 171450"/>
                <a:gd name="connsiteY20" fmla="*/ 164695 h 171450"/>
                <a:gd name="connsiteX21" fmla="*/ 85757 w 171450"/>
                <a:gd name="connsiteY21"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71450">
                  <a:moveTo>
                    <a:pt x="42863" y="90488"/>
                  </a:moveTo>
                  <a:lnTo>
                    <a:pt x="128588" y="90488"/>
                  </a:lnTo>
                  <a:lnTo>
                    <a:pt x="128588" y="80963"/>
                  </a:lnTo>
                  <a:lnTo>
                    <a:pt x="42863" y="80963"/>
                  </a:lnTo>
                  <a:lnTo>
                    <a:pt x="42863" y="904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chemeClr val="tx1">
                <a:lumMod val="65000"/>
                <a:lumOff val="35000"/>
              </a:schemeClr>
            </a:solidFill>
            <a:ln w="238" cap="flat">
              <a:noFill/>
              <a:prstDash val="solid"/>
              <a:miter/>
            </a:ln>
          </p:spPr>
          <p:txBody>
            <a:bodyPr rtlCol="0" anchor="ctr"/>
            <a:lstStyle/>
            <a:p>
              <a:endParaRPr lang="en-RO"/>
            </a:p>
          </p:txBody>
        </p:sp>
        <p:sp>
          <p:nvSpPr>
            <p:cNvPr id="90" name="Graphic 29">
              <a:extLst>
                <a:ext uri="{FF2B5EF4-FFF2-40B4-BE49-F238E27FC236}">
                  <a16:creationId xmlns:a16="http://schemas.microsoft.com/office/drawing/2014/main" id="{BABA6DAB-3E4F-F641-B7B5-5699B8FE4352}"/>
                </a:ext>
              </a:extLst>
            </p:cNvPr>
            <p:cNvSpPr>
              <a:spLocks noChangeAspect="1"/>
            </p:cNvSpPr>
            <p:nvPr/>
          </p:nvSpPr>
          <p:spPr>
            <a:xfrm>
              <a:off x="1880823" y="4915097"/>
              <a:ext cx="180000" cy="180000"/>
            </a:xfrm>
            <a:custGeom>
              <a:avLst/>
              <a:gdLst>
                <a:gd name="connsiteX0" fmla="*/ 42863 w 171450"/>
                <a:gd name="connsiteY0" fmla="*/ 90488 h 171450"/>
                <a:gd name="connsiteX1" fmla="*/ 128588 w 171450"/>
                <a:gd name="connsiteY1" fmla="*/ 90488 h 171450"/>
                <a:gd name="connsiteX2" fmla="*/ 128588 w 171450"/>
                <a:gd name="connsiteY2" fmla="*/ 80963 h 171450"/>
                <a:gd name="connsiteX3" fmla="*/ 42863 w 171450"/>
                <a:gd name="connsiteY3" fmla="*/ 80963 h 171450"/>
                <a:gd name="connsiteX4" fmla="*/ 42863 w 171450"/>
                <a:gd name="connsiteY4" fmla="*/ 90488 h 171450"/>
                <a:gd name="connsiteX5" fmla="*/ 85757 w 171450"/>
                <a:gd name="connsiteY5" fmla="*/ 171450 h 171450"/>
                <a:gd name="connsiteX6" fmla="*/ 52322 w 171450"/>
                <a:gd name="connsiteY6" fmla="*/ 164702 h 171450"/>
                <a:gd name="connsiteX7" fmla="*/ 25089 w 171450"/>
                <a:gd name="connsiteY7" fmla="*/ 146385 h 171450"/>
                <a:gd name="connsiteX8" fmla="*/ 6755 w 171450"/>
                <a:gd name="connsiteY8" fmla="*/ 119177 h 171450"/>
                <a:gd name="connsiteX9" fmla="*/ 0 w 171450"/>
                <a:gd name="connsiteY9" fmla="*/ 85757 h 171450"/>
                <a:gd name="connsiteX10" fmla="*/ 6748 w 171450"/>
                <a:gd name="connsiteY10" fmla="*/ 52322 h 171450"/>
                <a:gd name="connsiteX11" fmla="*/ 25065 w 171450"/>
                <a:gd name="connsiteY11" fmla="*/ 25089 h 171450"/>
                <a:gd name="connsiteX12" fmla="*/ 52273 w 171450"/>
                <a:gd name="connsiteY12" fmla="*/ 6755 h 171450"/>
                <a:gd name="connsiteX13" fmla="*/ 85693 w 171450"/>
                <a:gd name="connsiteY13" fmla="*/ 0 h 171450"/>
                <a:gd name="connsiteX14" fmla="*/ 119128 w 171450"/>
                <a:gd name="connsiteY14" fmla="*/ 6748 h 171450"/>
                <a:gd name="connsiteX15" fmla="*/ 146361 w 171450"/>
                <a:gd name="connsiteY15" fmla="*/ 25065 h 171450"/>
                <a:gd name="connsiteX16" fmla="*/ 164695 w 171450"/>
                <a:gd name="connsiteY16" fmla="*/ 52273 h 171450"/>
                <a:gd name="connsiteX17" fmla="*/ 171450 w 171450"/>
                <a:gd name="connsiteY17" fmla="*/ 85693 h 171450"/>
                <a:gd name="connsiteX18" fmla="*/ 164702 w 171450"/>
                <a:gd name="connsiteY18" fmla="*/ 119128 h 171450"/>
                <a:gd name="connsiteX19" fmla="*/ 146385 w 171450"/>
                <a:gd name="connsiteY19" fmla="*/ 146361 h 171450"/>
                <a:gd name="connsiteX20" fmla="*/ 119177 w 171450"/>
                <a:gd name="connsiteY20" fmla="*/ 164695 h 171450"/>
                <a:gd name="connsiteX21" fmla="*/ 85757 w 171450"/>
                <a:gd name="connsiteY21"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71450">
                  <a:moveTo>
                    <a:pt x="42863" y="90488"/>
                  </a:moveTo>
                  <a:lnTo>
                    <a:pt x="128588" y="90488"/>
                  </a:lnTo>
                  <a:lnTo>
                    <a:pt x="128588" y="80963"/>
                  </a:lnTo>
                  <a:lnTo>
                    <a:pt x="42863" y="80963"/>
                  </a:lnTo>
                  <a:lnTo>
                    <a:pt x="42863" y="904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chemeClr val="tx1">
                <a:lumMod val="65000"/>
                <a:lumOff val="35000"/>
              </a:schemeClr>
            </a:solidFill>
            <a:ln w="238" cap="flat">
              <a:noFill/>
              <a:prstDash val="solid"/>
              <a:miter/>
            </a:ln>
          </p:spPr>
          <p:txBody>
            <a:bodyPr rtlCol="0" anchor="ctr"/>
            <a:lstStyle/>
            <a:p>
              <a:endParaRPr lang="en-RO"/>
            </a:p>
          </p:txBody>
        </p:sp>
        <p:sp>
          <p:nvSpPr>
            <p:cNvPr id="91" name="Graphic 29">
              <a:extLst>
                <a:ext uri="{FF2B5EF4-FFF2-40B4-BE49-F238E27FC236}">
                  <a16:creationId xmlns:a16="http://schemas.microsoft.com/office/drawing/2014/main" id="{D06FDC7B-276F-A348-BF74-A86E6AAB4AFB}"/>
                </a:ext>
              </a:extLst>
            </p:cNvPr>
            <p:cNvSpPr>
              <a:spLocks noChangeAspect="1"/>
            </p:cNvSpPr>
            <p:nvPr/>
          </p:nvSpPr>
          <p:spPr>
            <a:xfrm>
              <a:off x="2129593" y="4912256"/>
              <a:ext cx="180000" cy="180000"/>
            </a:xfrm>
            <a:custGeom>
              <a:avLst/>
              <a:gdLst>
                <a:gd name="connsiteX0" fmla="*/ 42863 w 171450"/>
                <a:gd name="connsiteY0" fmla="*/ 90488 h 171450"/>
                <a:gd name="connsiteX1" fmla="*/ 128588 w 171450"/>
                <a:gd name="connsiteY1" fmla="*/ 90488 h 171450"/>
                <a:gd name="connsiteX2" fmla="*/ 128588 w 171450"/>
                <a:gd name="connsiteY2" fmla="*/ 80963 h 171450"/>
                <a:gd name="connsiteX3" fmla="*/ 42863 w 171450"/>
                <a:gd name="connsiteY3" fmla="*/ 80963 h 171450"/>
                <a:gd name="connsiteX4" fmla="*/ 42863 w 171450"/>
                <a:gd name="connsiteY4" fmla="*/ 90488 h 171450"/>
                <a:gd name="connsiteX5" fmla="*/ 85757 w 171450"/>
                <a:gd name="connsiteY5" fmla="*/ 171450 h 171450"/>
                <a:gd name="connsiteX6" fmla="*/ 52322 w 171450"/>
                <a:gd name="connsiteY6" fmla="*/ 164702 h 171450"/>
                <a:gd name="connsiteX7" fmla="*/ 25089 w 171450"/>
                <a:gd name="connsiteY7" fmla="*/ 146385 h 171450"/>
                <a:gd name="connsiteX8" fmla="*/ 6755 w 171450"/>
                <a:gd name="connsiteY8" fmla="*/ 119177 h 171450"/>
                <a:gd name="connsiteX9" fmla="*/ 0 w 171450"/>
                <a:gd name="connsiteY9" fmla="*/ 85757 h 171450"/>
                <a:gd name="connsiteX10" fmla="*/ 6748 w 171450"/>
                <a:gd name="connsiteY10" fmla="*/ 52322 h 171450"/>
                <a:gd name="connsiteX11" fmla="*/ 25065 w 171450"/>
                <a:gd name="connsiteY11" fmla="*/ 25089 h 171450"/>
                <a:gd name="connsiteX12" fmla="*/ 52273 w 171450"/>
                <a:gd name="connsiteY12" fmla="*/ 6755 h 171450"/>
                <a:gd name="connsiteX13" fmla="*/ 85693 w 171450"/>
                <a:gd name="connsiteY13" fmla="*/ 0 h 171450"/>
                <a:gd name="connsiteX14" fmla="*/ 119128 w 171450"/>
                <a:gd name="connsiteY14" fmla="*/ 6748 h 171450"/>
                <a:gd name="connsiteX15" fmla="*/ 146361 w 171450"/>
                <a:gd name="connsiteY15" fmla="*/ 25065 h 171450"/>
                <a:gd name="connsiteX16" fmla="*/ 164695 w 171450"/>
                <a:gd name="connsiteY16" fmla="*/ 52273 h 171450"/>
                <a:gd name="connsiteX17" fmla="*/ 171450 w 171450"/>
                <a:gd name="connsiteY17" fmla="*/ 85693 h 171450"/>
                <a:gd name="connsiteX18" fmla="*/ 164702 w 171450"/>
                <a:gd name="connsiteY18" fmla="*/ 119128 h 171450"/>
                <a:gd name="connsiteX19" fmla="*/ 146385 w 171450"/>
                <a:gd name="connsiteY19" fmla="*/ 146361 h 171450"/>
                <a:gd name="connsiteX20" fmla="*/ 119177 w 171450"/>
                <a:gd name="connsiteY20" fmla="*/ 164695 h 171450"/>
                <a:gd name="connsiteX21" fmla="*/ 85757 w 171450"/>
                <a:gd name="connsiteY21"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71450">
                  <a:moveTo>
                    <a:pt x="42863" y="90488"/>
                  </a:moveTo>
                  <a:lnTo>
                    <a:pt x="128588" y="90488"/>
                  </a:lnTo>
                  <a:lnTo>
                    <a:pt x="128588" y="80963"/>
                  </a:lnTo>
                  <a:lnTo>
                    <a:pt x="42863" y="80963"/>
                  </a:lnTo>
                  <a:lnTo>
                    <a:pt x="42863" y="904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chemeClr val="tx1">
                <a:lumMod val="65000"/>
                <a:lumOff val="35000"/>
              </a:schemeClr>
            </a:solidFill>
            <a:ln w="238" cap="flat">
              <a:noFill/>
              <a:prstDash val="solid"/>
              <a:miter/>
            </a:ln>
          </p:spPr>
          <p:txBody>
            <a:bodyPr rtlCol="0" anchor="ctr"/>
            <a:lstStyle/>
            <a:p>
              <a:endParaRPr lang="en-RO"/>
            </a:p>
          </p:txBody>
        </p:sp>
        <p:sp>
          <p:nvSpPr>
            <p:cNvPr id="92" name="Graphic 29">
              <a:extLst>
                <a:ext uri="{FF2B5EF4-FFF2-40B4-BE49-F238E27FC236}">
                  <a16:creationId xmlns:a16="http://schemas.microsoft.com/office/drawing/2014/main" id="{11AE2934-1F9F-AD49-8225-242A872EAD0E}"/>
                </a:ext>
              </a:extLst>
            </p:cNvPr>
            <p:cNvSpPr>
              <a:spLocks noChangeAspect="1"/>
            </p:cNvSpPr>
            <p:nvPr/>
          </p:nvSpPr>
          <p:spPr>
            <a:xfrm>
              <a:off x="2129593" y="5156256"/>
              <a:ext cx="180000" cy="180000"/>
            </a:xfrm>
            <a:custGeom>
              <a:avLst/>
              <a:gdLst>
                <a:gd name="connsiteX0" fmla="*/ 42863 w 171450"/>
                <a:gd name="connsiteY0" fmla="*/ 90488 h 171450"/>
                <a:gd name="connsiteX1" fmla="*/ 128588 w 171450"/>
                <a:gd name="connsiteY1" fmla="*/ 90488 h 171450"/>
                <a:gd name="connsiteX2" fmla="*/ 128588 w 171450"/>
                <a:gd name="connsiteY2" fmla="*/ 80963 h 171450"/>
                <a:gd name="connsiteX3" fmla="*/ 42863 w 171450"/>
                <a:gd name="connsiteY3" fmla="*/ 80963 h 171450"/>
                <a:gd name="connsiteX4" fmla="*/ 42863 w 171450"/>
                <a:gd name="connsiteY4" fmla="*/ 90488 h 171450"/>
                <a:gd name="connsiteX5" fmla="*/ 85757 w 171450"/>
                <a:gd name="connsiteY5" fmla="*/ 171450 h 171450"/>
                <a:gd name="connsiteX6" fmla="*/ 52322 w 171450"/>
                <a:gd name="connsiteY6" fmla="*/ 164702 h 171450"/>
                <a:gd name="connsiteX7" fmla="*/ 25089 w 171450"/>
                <a:gd name="connsiteY7" fmla="*/ 146385 h 171450"/>
                <a:gd name="connsiteX8" fmla="*/ 6755 w 171450"/>
                <a:gd name="connsiteY8" fmla="*/ 119177 h 171450"/>
                <a:gd name="connsiteX9" fmla="*/ 0 w 171450"/>
                <a:gd name="connsiteY9" fmla="*/ 85757 h 171450"/>
                <a:gd name="connsiteX10" fmla="*/ 6748 w 171450"/>
                <a:gd name="connsiteY10" fmla="*/ 52322 h 171450"/>
                <a:gd name="connsiteX11" fmla="*/ 25065 w 171450"/>
                <a:gd name="connsiteY11" fmla="*/ 25089 h 171450"/>
                <a:gd name="connsiteX12" fmla="*/ 52273 w 171450"/>
                <a:gd name="connsiteY12" fmla="*/ 6755 h 171450"/>
                <a:gd name="connsiteX13" fmla="*/ 85693 w 171450"/>
                <a:gd name="connsiteY13" fmla="*/ 0 h 171450"/>
                <a:gd name="connsiteX14" fmla="*/ 119128 w 171450"/>
                <a:gd name="connsiteY14" fmla="*/ 6748 h 171450"/>
                <a:gd name="connsiteX15" fmla="*/ 146361 w 171450"/>
                <a:gd name="connsiteY15" fmla="*/ 25065 h 171450"/>
                <a:gd name="connsiteX16" fmla="*/ 164695 w 171450"/>
                <a:gd name="connsiteY16" fmla="*/ 52273 h 171450"/>
                <a:gd name="connsiteX17" fmla="*/ 171450 w 171450"/>
                <a:gd name="connsiteY17" fmla="*/ 85693 h 171450"/>
                <a:gd name="connsiteX18" fmla="*/ 164702 w 171450"/>
                <a:gd name="connsiteY18" fmla="*/ 119128 h 171450"/>
                <a:gd name="connsiteX19" fmla="*/ 146385 w 171450"/>
                <a:gd name="connsiteY19" fmla="*/ 146361 h 171450"/>
                <a:gd name="connsiteX20" fmla="*/ 119177 w 171450"/>
                <a:gd name="connsiteY20" fmla="*/ 164695 h 171450"/>
                <a:gd name="connsiteX21" fmla="*/ 85757 w 171450"/>
                <a:gd name="connsiteY21"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71450">
                  <a:moveTo>
                    <a:pt x="42863" y="90488"/>
                  </a:moveTo>
                  <a:lnTo>
                    <a:pt x="128588" y="90488"/>
                  </a:lnTo>
                  <a:lnTo>
                    <a:pt x="128588" y="80963"/>
                  </a:lnTo>
                  <a:lnTo>
                    <a:pt x="42863" y="80963"/>
                  </a:lnTo>
                  <a:lnTo>
                    <a:pt x="42863" y="904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chemeClr val="tx1">
                <a:lumMod val="65000"/>
                <a:lumOff val="35000"/>
              </a:schemeClr>
            </a:solidFill>
            <a:ln w="238" cap="flat">
              <a:noFill/>
              <a:prstDash val="solid"/>
              <a:miter/>
            </a:ln>
          </p:spPr>
          <p:txBody>
            <a:bodyPr rtlCol="0" anchor="ctr"/>
            <a:lstStyle/>
            <a:p>
              <a:endParaRPr lang="en-RO"/>
            </a:p>
          </p:txBody>
        </p:sp>
        <p:sp>
          <p:nvSpPr>
            <p:cNvPr id="93" name="Graphic 29">
              <a:extLst>
                <a:ext uri="{FF2B5EF4-FFF2-40B4-BE49-F238E27FC236}">
                  <a16:creationId xmlns:a16="http://schemas.microsoft.com/office/drawing/2014/main" id="{A7E65B00-C63B-D74C-8869-A7D9B7E64F4A}"/>
                </a:ext>
              </a:extLst>
            </p:cNvPr>
            <p:cNvSpPr>
              <a:spLocks noChangeAspect="1"/>
            </p:cNvSpPr>
            <p:nvPr/>
          </p:nvSpPr>
          <p:spPr>
            <a:xfrm>
              <a:off x="2377818" y="3927733"/>
              <a:ext cx="180000" cy="180000"/>
            </a:xfrm>
            <a:custGeom>
              <a:avLst/>
              <a:gdLst>
                <a:gd name="connsiteX0" fmla="*/ 42863 w 171450"/>
                <a:gd name="connsiteY0" fmla="*/ 90488 h 171450"/>
                <a:gd name="connsiteX1" fmla="*/ 128588 w 171450"/>
                <a:gd name="connsiteY1" fmla="*/ 90488 h 171450"/>
                <a:gd name="connsiteX2" fmla="*/ 128588 w 171450"/>
                <a:gd name="connsiteY2" fmla="*/ 80963 h 171450"/>
                <a:gd name="connsiteX3" fmla="*/ 42863 w 171450"/>
                <a:gd name="connsiteY3" fmla="*/ 80963 h 171450"/>
                <a:gd name="connsiteX4" fmla="*/ 42863 w 171450"/>
                <a:gd name="connsiteY4" fmla="*/ 90488 h 171450"/>
                <a:gd name="connsiteX5" fmla="*/ 85757 w 171450"/>
                <a:gd name="connsiteY5" fmla="*/ 171450 h 171450"/>
                <a:gd name="connsiteX6" fmla="*/ 52322 w 171450"/>
                <a:gd name="connsiteY6" fmla="*/ 164702 h 171450"/>
                <a:gd name="connsiteX7" fmla="*/ 25089 w 171450"/>
                <a:gd name="connsiteY7" fmla="*/ 146385 h 171450"/>
                <a:gd name="connsiteX8" fmla="*/ 6755 w 171450"/>
                <a:gd name="connsiteY8" fmla="*/ 119177 h 171450"/>
                <a:gd name="connsiteX9" fmla="*/ 0 w 171450"/>
                <a:gd name="connsiteY9" fmla="*/ 85757 h 171450"/>
                <a:gd name="connsiteX10" fmla="*/ 6748 w 171450"/>
                <a:gd name="connsiteY10" fmla="*/ 52322 h 171450"/>
                <a:gd name="connsiteX11" fmla="*/ 25065 w 171450"/>
                <a:gd name="connsiteY11" fmla="*/ 25089 h 171450"/>
                <a:gd name="connsiteX12" fmla="*/ 52273 w 171450"/>
                <a:gd name="connsiteY12" fmla="*/ 6755 h 171450"/>
                <a:gd name="connsiteX13" fmla="*/ 85693 w 171450"/>
                <a:gd name="connsiteY13" fmla="*/ 0 h 171450"/>
                <a:gd name="connsiteX14" fmla="*/ 119128 w 171450"/>
                <a:gd name="connsiteY14" fmla="*/ 6748 h 171450"/>
                <a:gd name="connsiteX15" fmla="*/ 146361 w 171450"/>
                <a:gd name="connsiteY15" fmla="*/ 25065 h 171450"/>
                <a:gd name="connsiteX16" fmla="*/ 164695 w 171450"/>
                <a:gd name="connsiteY16" fmla="*/ 52273 h 171450"/>
                <a:gd name="connsiteX17" fmla="*/ 171450 w 171450"/>
                <a:gd name="connsiteY17" fmla="*/ 85693 h 171450"/>
                <a:gd name="connsiteX18" fmla="*/ 164702 w 171450"/>
                <a:gd name="connsiteY18" fmla="*/ 119128 h 171450"/>
                <a:gd name="connsiteX19" fmla="*/ 146385 w 171450"/>
                <a:gd name="connsiteY19" fmla="*/ 146361 h 171450"/>
                <a:gd name="connsiteX20" fmla="*/ 119177 w 171450"/>
                <a:gd name="connsiteY20" fmla="*/ 164695 h 171450"/>
                <a:gd name="connsiteX21" fmla="*/ 85757 w 171450"/>
                <a:gd name="connsiteY21"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71450">
                  <a:moveTo>
                    <a:pt x="42863" y="90488"/>
                  </a:moveTo>
                  <a:lnTo>
                    <a:pt x="128588" y="90488"/>
                  </a:lnTo>
                  <a:lnTo>
                    <a:pt x="128588" y="80963"/>
                  </a:lnTo>
                  <a:lnTo>
                    <a:pt x="42863" y="80963"/>
                  </a:lnTo>
                  <a:lnTo>
                    <a:pt x="42863" y="904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chemeClr val="tx1">
                <a:lumMod val="65000"/>
                <a:lumOff val="35000"/>
              </a:schemeClr>
            </a:solidFill>
            <a:ln w="238" cap="flat">
              <a:noFill/>
              <a:prstDash val="solid"/>
              <a:miter/>
            </a:ln>
          </p:spPr>
          <p:txBody>
            <a:bodyPr rtlCol="0" anchor="ctr"/>
            <a:lstStyle/>
            <a:p>
              <a:endParaRPr lang="en-RO"/>
            </a:p>
          </p:txBody>
        </p:sp>
        <p:sp>
          <p:nvSpPr>
            <p:cNvPr id="94" name="Graphic 29">
              <a:extLst>
                <a:ext uri="{FF2B5EF4-FFF2-40B4-BE49-F238E27FC236}">
                  <a16:creationId xmlns:a16="http://schemas.microsoft.com/office/drawing/2014/main" id="{9E2A9E14-763C-5945-8430-D9D166FBFD14}"/>
                </a:ext>
              </a:extLst>
            </p:cNvPr>
            <p:cNvSpPr>
              <a:spLocks noChangeAspect="1"/>
            </p:cNvSpPr>
            <p:nvPr/>
          </p:nvSpPr>
          <p:spPr>
            <a:xfrm>
              <a:off x="2377818" y="4912256"/>
              <a:ext cx="180000" cy="180000"/>
            </a:xfrm>
            <a:custGeom>
              <a:avLst/>
              <a:gdLst>
                <a:gd name="connsiteX0" fmla="*/ 42863 w 171450"/>
                <a:gd name="connsiteY0" fmla="*/ 90488 h 171450"/>
                <a:gd name="connsiteX1" fmla="*/ 128588 w 171450"/>
                <a:gd name="connsiteY1" fmla="*/ 90488 h 171450"/>
                <a:gd name="connsiteX2" fmla="*/ 128588 w 171450"/>
                <a:gd name="connsiteY2" fmla="*/ 80963 h 171450"/>
                <a:gd name="connsiteX3" fmla="*/ 42863 w 171450"/>
                <a:gd name="connsiteY3" fmla="*/ 80963 h 171450"/>
                <a:gd name="connsiteX4" fmla="*/ 42863 w 171450"/>
                <a:gd name="connsiteY4" fmla="*/ 90488 h 171450"/>
                <a:gd name="connsiteX5" fmla="*/ 85757 w 171450"/>
                <a:gd name="connsiteY5" fmla="*/ 171450 h 171450"/>
                <a:gd name="connsiteX6" fmla="*/ 52322 w 171450"/>
                <a:gd name="connsiteY6" fmla="*/ 164702 h 171450"/>
                <a:gd name="connsiteX7" fmla="*/ 25089 w 171450"/>
                <a:gd name="connsiteY7" fmla="*/ 146385 h 171450"/>
                <a:gd name="connsiteX8" fmla="*/ 6755 w 171450"/>
                <a:gd name="connsiteY8" fmla="*/ 119177 h 171450"/>
                <a:gd name="connsiteX9" fmla="*/ 0 w 171450"/>
                <a:gd name="connsiteY9" fmla="*/ 85757 h 171450"/>
                <a:gd name="connsiteX10" fmla="*/ 6748 w 171450"/>
                <a:gd name="connsiteY10" fmla="*/ 52322 h 171450"/>
                <a:gd name="connsiteX11" fmla="*/ 25065 w 171450"/>
                <a:gd name="connsiteY11" fmla="*/ 25089 h 171450"/>
                <a:gd name="connsiteX12" fmla="*/ 52273 w 171450"/>
                <a:gd name="connsiteY12" fmla="*/ 6755 h 171450"/>
                <a:gd name="connsiteX13" fmla="*/ 85693 w 171450"/>
                <a:gd name="connsiteY13" fmla="*/ 0 h 171450"/>
                <a:gd name="connsiteX14" fmla="*/ 119128 w 171450"/>
                <a:gd name="connsiteY14" fmla="*/ 6748 h 171450"/>
                <a:gd name="connsiteX15" fmla="*/ 146361 w 171450"/>
                <a:gd name="connsiteY15" fmla="*/ 25065 h 171450"/>
                <a:gd name="connsiteX16" fmla="*/ 164695 w 171450"/>
                <a:gd name="connsiteY16" fmla="*/ 52273 h 171450"/>
                <a:gd name="connsiteX17" fmla="*/ 171450 w 171450"/>
                <a:gd name="connsiteY17" fmla="*/ 85693 h 171450"/>
                <a:gd name="connsiteX18" fmla="*/ 164702 w 171450"/>
                <a:gd name="connsiteY18" fmla="*/ 119128 h 171450"/>
                <a:gd name="connsiteX19" fmla="*/ 146385 w 171450"/>
                <a:gd name="connsiteY19" fmla="*/ 146361 h 171450"/>
                <a:gd name="connsiteX20" fmla="*/ 119177 w 171450"/>
                <a:gd name="connsiteY20" fmla="*/ 164695 h 171450"/>
                <a:gd name="connsiteX21" fmla="*/ 85757 w 171450"/>
                <a:gd name="connsiteY21"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71450">
                  <a:moveTo>
                    <a:pt x="42863" y="90488"/>
                  </a:moveTo>
                  <a:lnTo>
                    <a:pt x="128588" y="90488"/>
                  </a:lnTo>
                  <a:lnTo>
                    <a:pt x="128588" y="80963"/>
                  </a:lnTo>
                  <a:lnTo>
                    <a:pt x="42863" y="80963"/>
                  </a:lnTo>
                  <a:lnTo>
                    <a:pt x="42863" y="904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chemeClr val="tx1">
                <a:lumMod val="65000"/>
                <a:lumOff val="35000"/>
              </a:schemeClr>
            </a:solidFill>
            <a:ln w="238" cap="flat">
              <a:noFill/>
              <a:prstDash val="solid"/>
              <a:miter/>
            </a:ln>
          </p:spPr>
          <p:txBody>
            <a:bodyPr rtlCol="0" anchor="ctr"/>
            <a:lstStyle/>
            <a:p>
              <a:endParaRPr lang="en-RO"/>
            </a:p>
          </p:txBody>
        </p:sp>
        <p:sp>
          <p:nvSpPr>
            <p:cNvPr id="95" name="Graphic 29">
              <a:extLst>
                <a:ext uri="{FF2B5EF4-FFF2-40B4-BE49-F238E27FC236}">
                  <a16:creationId xmlns:a16="http://schemas.microsoft.com/office/drawing/2014/main" id="{6ADB8EA3-CA9C-4845-B113-1ED1F0B17035}"/>
                </a:ext>
              </a:extLst>
            </p:cNvPr>
            <p:cNvSpPr>
              <a:spLocks noChangeAspect="1"/>
            </p:cNvSpPr>
            <p:nvPr/>
          </p:nvSpPr>
          <p:spPr>
            <a:xfrm>
              <a:off x="2377818" y="5156256"/>
              <a:ext cx="180000" cy="180000"/>
            </a:xfrm>
            <a:custGeom>
              <a:avLst/>
              <a:gdLst>
                <a:gd name="connsiteX0" fmla="*/ 42863 w 171450"/>
                <a:gd name="connsiteY0" fmla="*/ 90488 h 171450"/>
                <a:gd name="connsiteX1" fmla="*/ 128588 w 171450"/>
                <a:gd name="connsiteY1" fmla="*/ 90488 h 171450"/>
                <a:gd name="connsiteX2" fmla="*/ 128588 w 171450"/>
                <a:gd name="connsiteY2" fmla="*/ 80963 h 171450"/>
                <a:gd name="connsiteX3" fmla="*/ 42863 w 171450"/>
                <a:gd name="connsiteY3" fmla="*/ 80963 h 171450"/>
                <a:gd name="connsiteX4" fmla="*/ 42863 w 171450"/>
                <a:gd name="connsiteY4" fmla="*/ 90488 h 171450"/>
                <a:gd name="connsiteX5" fmla="*/ 85757 w 171450"/>
                <a:gd name="connsiteY5" fmla="*/ 171450 h 171450"/>
                <a:gd name="connsiteX6" fmla="*/ 52322 w 171450"/>
                <a:gd name="connsiteY6" fmla="*/ 164702 h 171450"/>
                <a:gd name="connsiteX7" fmla="*/ 25089 w 171450"/>
                <a:gd name="connsiteY7" fmla="*/ 146385 h 171450"/>
                <a:gd name="connsiteX8" fmla="*/ 6755 w 171450"/>
                <a:gd name="connsiteY8" fmla="*/ 119177 h 171450"/>
                <a:gd name="connsiteX9" fmla="*/ 0 w 171450"/>
                <a:gd name="connsiteY9" fmla="*/ 85757 h 171450"/>
                <a:gd name="connsiteX10" fmla="*/ 6748 w 171450"/>
                <a:gd name="connsiteY10" fmla="*/ 52322 h 171450"/>
                <a:gd name="connsiteX11" fmla="*/ 25065 w 171450"/>
                <a:gd name="connsiteY11" fmla="*/ 25089 h 171450"/>
                <a:gd name="connsiteX12" fmla="*/ 52273 w 171450"/>
                <a:gd name="connsiteY12" fmla="*/ 6755 h 171450"/>
                <a:gd name="connsiteX13" fmla="*/ 85693 w 171450"/>
                <a:gd name="connsiteY13" fmla="*/ 0 h 171450"/>
                <a:gd name="connsiteX14" fmla="*/ 119128 w 171450"/>
                <a:gd name="connsiteY14" fmla="*/ 6748 h 171450"/>
                <a:gd name="connsiteX15" fmla="*/ 146361 w 171450"/>
                <a:gd name="connsiteY15" fmla="*/ 25065 h 171450"/>
                <a:gd name="connsiteX16" fmla="*/ 164695 w 171450"/>
                <a:gd name="connsiteY16" fmla="*/ 52273 h 171450"/>
                <a:gd name="connsiteX17" fmla="*/ 171450 w 171450"/>
                <a:gd name="connsiteY17" fmla="*/ 85693 h 171450"/>
                <a:gd name="connsiteX18" fmla="*/ 164702 w 171450"/>
                <a:gd name="connsiteY18" fmla="*/ 119128 h 171450"/>
                <a:gd name="connsiteX19" fmla="*/ 146385 w 171450"/>
                <a:gd name="connsiteY19" fmla="*/ 146361 h 171450"/>
                <a:gd name="connsiteX20" fmla="*/ 119177 w 171450"/>
                <a:gd name="connsiteY20" fmla="*/ 164695 h 171450"/>
                <a:gd name="connsiteX21" fmla="*/ 85757 w 171450"/>
                <a:gd name="connsiteY21"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71450">
                  <a:moveTo>
                    <a:pt x="42863" y="90488"/>
                  </a:moveTo>
                  <a:lnTo>
                    <a:pt x="128588" y="90488"/>
                  </a:lnTo>
                  <a:lnTo>
                    <a:pt x="128588" y="80963"/>
                  </a:lnTo>
                  <a:lnTo>
                    <a:pt x="42863" y="80963"/>
                  </a:lnTo>
                  <a:lnTo>
                    <a:pt x="42863" y="904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chemeClr val="tx1">
                <a:lumMod val="65000"/>
                <a:lumOff val="35000"/>
              </a:schemeClr>
            </a:solidFill>
            <a:ln w="238" cap="flat">
              <a:noFill/>
              <a:prstDash val="solid"/>
              <a:miter/>
            </a:ln>
          </p:spPr>
          <p:txBody>
            <a:bodyPr rtlCol="0" anchor="ctr"/>
            <a:lstStyle/>
            <a:p>
              <a:endParaRPr lang="en-RO"/>
            </a:p>
          </p:txBody>
        </p:sp>
        <p:sp>
          <p:nvSpPr>
            <p:cNvPr id="96" name="Graphic 29">
              <a:extLst>
                <a:ext uri="{FF2B5EF4-FFF2-40B4-BE49-F238E27FC236}">
                  <a16:creationId xmlns:a16="http://schemas.microsoft.com/office/drawing/2014/main" id="{0E9C0697-EC78-0E47-B05F-41367FFBBA5E}"/>
                </a:ext>
              </a:extLst>
            </p:cNvPr>
            <p:cNvSpPr>
              <a:spLocks noChangeAspect="1"/>
            </p:cNvSpPr>
            <p:nvPr/>
          </p:nvSpPr>
          <p:spPr>
            <a:xfrm>
              <a:off x="2377818" y="5400256"/>
              <a:ext cx="180000" cy="180000"/>
            </a:xfrm>
            <a:custGeom>
              <a:avLst/>
              <a:gdLst>
                <a:gd name="connsiteX0" fmla="*/ 42863 w 171450"/>
                <a:gd name="connsiteY0" fmla="*/ 90488 h 171450"/>
                <a:gd name="connsiteX1" fmla="*/ 128588 w 171450"/>
                <a:gd name="connsiteY1" fmla="*/ 90488 h 171450"/>
                <a:gd name="connsiteX2" fmla="*/ 128588 w 171450"/>
                <a:gd name="connsiteY2" fmla="*/ 80963 h 171450"/>
                <a:gd name="connsiteX3" fmla="*/ 42863 w 171450"/>
                <a:gd name="connsiteY3" fmla="*/ 80963 h 171450"/>
                <a:gd name="connsiteX4" fmla="*/ 42863 w 171450"/>
                <a:gd name="connsiteY4" fmla="*/ 90488 h 171450"/>
                <a:gd name="connsiteX5" fmla="*/ 85757 w 171450"/>
                <a:gd name="connsiteY5" fmla="*/ 171450 h 171450"/>
                <a:gd name="connsiteX6" fmla="*/ 52322 w 171450"/>
                <a:gd name="connsiteY6" fmla="*/ 164702 h 171450"/>
                <a:gd name="connsiteX7" fmla="*/ 25089 w 171450"/>
                <a:gd name="connsiteY7" fmla="*/ 146385 h 171450"/>
                <a:gd name="connsiteX8" fmla="*/ 6755 w 171450"/>
                <a:gd name="connsiteY8" fmla="*/ 119177 h 171450"/>
                <a:gd name="connsiteX9" fmla="*/ 0 w 171450"/>
                <a:gd name="connsiteY9" fmla="*/ 85757 h 171450"/>
                <a:gd name="connsiteX10" fmla="*/ 6748 w 171450"/>
                <a:gd name="connsiteY10" fmla="*/ 52322 h 171450"/>
                <a:gd name="connsiteX11" fmla="*/ 25065 w 171450"/>
                <a:gd name="connsiteY11" fmla="*/ 25089 h 171450"/>
                <a:gd name="connsiteX12" fmla="*/ 52273 w 171450"/>
                <a:gd name="connsiteY12" fmla="*/ 6755 h 171450"/>
                <a:gd name="connsiteX13" fmla="*/ 85693 w 171450"/>
                <a:gd name="connsiteY13" fmla="*/ 0 h 171450"/>
                <a:gd name="connsiteX14" fmla="*/ 119128 w 171450"/>
                <a:gd name="connsiteY14" fmla="*/ 6748 h 171450"/>
                <a:gd name="connsiteX15" fmla="*/ 146361 w 171450"/>
                <a:gd name="connsiteY15" fmla="*/ 25065 h 171450"/>
                <a:gd name="connsiteX16" fmla="*/ 164695 w 171450"/>
                <a:gd name="connsiteY16" fmla="*/ 52273 h 171450"/>
                <a:gd name="connsiteX17" fmla="*/ 171450 w 171450"/>
                <a:gd name="connsiteY17" fmla="*/ 85693 h 171450"/>
                <a:gd name="connsiteX18" fmla="*/ 164702 w 171450"/>
                <a:gd name="connsiteY18" fmla="*/ 119128 h 171450"/>
                <a:gd name="connsiteX19" fmla="*/ 146385 w 171450"/>
                <a:gd name="connsiteY19" fmla="*/ 146361 h 171450"/>
                <a:gd name="connsiteX20" fmla="*/ 119177 w 171450"/>
                <a:gd name="connsiteY20" fmla="*/ 164695 h 171450"/>
                <a:gd name="connsiteX21" fmla="*/ 85757 w 171450"/>
                <a:gd name="connsiteY21"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71450">
                  <a:moveTo>
                    <a:pt x="42863" y="90488"/>
                  </a:moveTo>
                  <a:lnTo>
                    <a:pt x="128588" y="90488"/>
                  </a:lnTo>
                  <a:lnTo>
                    <a:pt x="128588" y="80963"/>
                  </a:lnTo>
                  <a:lnTo>
                    <a:pt x="42863" y="80963"/>
                  </a:lnTo>
                  <a:lnTo>
                    <a:pt x="42863" y="904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chemeClr val="tx1">
                <a:lumMod val="65000"/>
                <a:lumOff val="35000"/>
              </a:schemeClr>
            </a:solidFill>
            <a:ln w="238" cap="flat">
              <a:noFill/>
              <a:prstDash val="solid"/>
              <a:miter/>
            </a:ln>
          </p:spPr>
          <p:txBody>
            <a:bodyPr rtlCol="0" anchor="ctr"/>
            <a:lstStyle/>
            <a:p>
              <a:endParaRPr lang="en-RO"/>
            </a:p>
          </p:txBody>
        </p:sp>
        <p:sp>
          <p:nvSpPr>
            <p:cNvPr id="97" name="Graphic 29">
              <a:extLst>
                <a:ext uri="{FF2B5EF4-FFF2-40B4-BE49-F238E27FC236}">
                  <a16:creationId xmlns:a16="http://schemas.microsoft.com/office/drawing/2014/main" id="{DF41B908-24E1-6B49-B965-3219D201F497}"/>
                </a:ext>
              </a:extLst>
            </p:cNvPr>
            <p:cNvSpPr>
              <a:spLocks noChangeAspect="1"/>
            </p:cNvSpPr>
            <p:nvPr/>
          </p:nvSpPr>
          <p:spPr>
            <a:xfrm>
              <a:off x="2626588" y="4912256"/>
              <a:ext cx="180000" cy="180000"/>
            </a:xfrm>
            <a:custGeom>
              <a:avLst/>
              <a:gdLst>
                <a:gd name="connsiteX0" fmla="*/ 42863 w 171450"/>
                <a:gd name="connsiteY0" fmla="*/ 90488 h 171450"/>
                <a:gd name="connsiteX1" fmla="*/ 128588 w 171450"/>
                <a:gd name="connsiteY1" fmla="*/ 90488 h 171450"/>
                <a:gd name="connsiteX2" fmla="*/ 128588 w 171450"/>
                <a:gd name="connsiteY2" fmla="*/ 80963 h 171450"/>
                <a:gd name="connsiteX3" fmla="*/ 42863 w 171450"/>
                <a:gd name="connsiteY3" fmla="*/ 80963 h 171450"/>
                <a:gd name="connsiteX4" fmla="*/ 42863 w 171450"/>
                <a:gd name="connsiteY4" fmla="*/ 90488 h 171450"/>
                <a:gd name="connsiteX5" fmla="*/ 85757 w 171450"/>
                <a:gd name="connsiteY5" fmla="*/ 171450 h 171450"/>
                <a:gd name="connsiteX6" fmla="*/ 52322 w 171450"/>
                <a:gd name="connsiteY6" fmla="*/ 164702 h 171450"/>
                <a:gd name="connsiteX7" fmla="*/ 25089 w 171450"/>
                <a:gd name="connsiteY7" fmla="*/ 146385 h 171450"/>
                <a:gd name="connsiteX8" fmla="*/ 6755 w 171450"/>
                <a:gd name="connsiteY8" fmla="*/ 119177 h 171450"/>
                <a:gd name="connsiteX9" fmla="*/ 0 w 171450"/>
                <a:gd name="connsiteY9" fmla="*/ 85757 h 171450"/>
                <a:gd name="connsiteX10" fmla="*/ 6748 w 171450"/>
                <a:gd name="connsiteY10" fmla="*/ 52322 h 171450"/>
                <a:gd name="connsiteX11" fmla="*/ 25065 w 171450"/>
                <a:gd name="connsiteY11" fmla="*/ 25089 h 171450"/>
                <a:gd name="connsiteX12" fmla="*/ 52273 w 171450"/>
                <a:gd name="connsiteY12" fmla="*/ 6755 h 171450"/>
                <a:gd name="connsiteX13" fmla="*/ 85693 w 171450"/>
                <a:gd name="connsiteY13" fmla="*/ 0 h 171450"/>
                <a:gd name="connsiteX14" fmla="*/ 119128 w 171450"/>
                <a:gd name="connsiteY14" fmla="*/ 6748 h 171450"/>
                <a:gd name="connsiteX15" fmla="*/ 146361 w 171450"/>
                <a:gd name="connsiteY15" fmla="*/ 25065 h 171450"/>
                <a:gd name="connsiteX16" fmla="*/ 164695 w 171450"/>
                <a:gd name="connsiteY16" fmla="*/ 52273 h 171450"/>
                <a:gd name="connsiteX17" fmla="*/ 171450 w 171450"/>
                <a:gd name="connsiteY17" fmla="*/ 85693 h 171450"/>
                <a:gd name="connsiteX18" fmla="*/ 164702 w 171450"/>
                <a:gd name="connsiteY18" fmla="*/ 119128 h 171450"/>
                <a:gd name="connsiteX19" fmla="*/ 146385 w 171450"/>
                <a:gd name="connsiteY19" fmla="*/ 146361 h 171450"/>
                <a:gd name="connsiteX20" fmla="*/ 119177 w 171450"/>
                <a:gd name="connsiteY20" fmla="*/ 164695 h 171450"/>
                <a:gd name="connsiteX21" fmla="*/ 85757 w 171450"/>
                <a:gd name="connsiteY21"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71450">
                  <a:moveTo>
                    <a:pt x="42863" y="90488"/>
                  </a:moveTo>
                  <a:lnTo>
                    <a:pt x="128588" y="90488"/>
                  </a:lnTo>
                  <a:lnTo>
                    <a:pt x="128588" y="80963"/>
                  </a:lnTo>
                  <a:lnTo>
                    <a:pt x="42863" y="80963"/>
                  </a:lnTo>
                  <a:lnTo>
                    <a:pt x="42863" y="904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chemeClr val="tx1">
                <a:lumMod val="65000"/>
                <a:lumOff val="35000"/>
              </a:schemeClr>
            </a:solidFill>
            <a:ln w="238" cap="flat">
              <a:noFill/>
              <a:prstDash val="solid"/>
              <a:miter/>
            </a:ln>
          </p:spPr>
          <p:txBody>
            <a:bodyPr rtlCol="0" anchor="ctr"/>
            <a:lstStyle/>
            <a:p>
              <a:endParaRPr lang="en-RO"/>
            </a:p>
          </p:txBody>
        </p:sp>
        <p:sp>
          <p:nvSpPr>
            <p:cNvPr id="98" name="Graphic 29">
              <a:extLst>
                <a:ext uri="{FF2B5EF4-FFF2-40B4-BE49-F238E27FC236}">
                  <a16:creationId xmlns:a16="http://schemas.microsoft.com/office/drawing/2014/main" id="{FF9BCD56-6658-6F44-B672-1C501144CED6}"/>
                </a:ext>
              </a:extLst>
            </p:cNvPr>
            <p:cNvSpPr>
              <a:spLocks noChangeAspect="1"/>
            </p:cNvSpPr>
            <p:nvPr/>
          </p:nvSpPr>
          <p:spPr>
            <a:xfrm>
              <a:off x="3123583" y="4907759"/>
              <a:ext cx="180000" cy="180000"/>
            </a:xfrm>
            <a:custGeom>
              <a:avLst/>
              <a:gdLst>
                <a:gd name="connsiteX0" fmla="*/ 42863 w 171450"/>
                <a:gd name="connsiteY0" fmla="*/ 90488 h 171450"/>
                <a:gd name="connsiteX1" fmla="*/ 128588 w 171450"/>
                <a:gd name="connsiteY1" fmla="*/ 90488 h 171450"/>
                <a:gd name="connsiteX2" fmla="*/ 128588 w 171450"/>
                <a:gd name="connsiteY2" fmla="*/ 80963 h 171450"/>
                <a:gd name="connsiteX3" fmla="*/ 42863 w 171450"/>
                <a:gd name="connsiteY3" fmla="*/ 80963 h 171450"/>
                <a:gd name="connsiteX4" fmla="*/ 42863 w 171450"/>
                <a:gd name="connsiteY4" fmla="*/ 90488 h 171450"/>
                <a:gd name="connsiteX5" fmla="*/ 85757 w 171450"/>
                <a:gd name="connsiteY5" fmla="*/ 171450 h 171450"/>
                <a:gd name="connsiteX6" fmla="*/ 52322 w 171450"/>
                <a:gd name="connsiteY6" fmla="*/ 164702 h 171450"/>
                <a:gd name="connsiteX7" fmla="*/ 25089 w 171450"/>
                <a:gd name="connsiteY7" fmla="*/ 146385 h 171450"/>
                <a:gd name="connsiteX8" fmla="*/ 6755 w 171450"/>
                <a:gd name="connsiteY8" fmla="*/ 119177 h 171450"/>
                <a:gd name="connsiteX9" fmla="*/ 0 w 171450"/>
                <a:gd name="connsiteY9" fmla="*/ 85757 h 171450"/>
                <a:gd name="connsiteX10" fmla="*/ 6748 w 171450"/>
                <a:gd name="connsiteY10" fmla="*/ 52322 h 171450"/>
                <a:gd name="connsiteX11" fmla="*/ 25065 w 171450"/>
                <a:gd name="connsiteY11" fmla="*/ 25089 h 171450"/>
                <a:gd name="connsiteX12" fmla="*/ 52273 w 171450"/>
                <a:gd name="connsiteY12" fmla="*/ 6755 h 171450"/>
                <a:gd name="connsiteX13" fmla="*/ 85693 w 171450"/>
                <a:gd name="connsiteY13" fmla="*/ 0 h 171450"/>
                <a:gd name="connsiteX14" fmla="*/ 119128 w 171450"/>
                <a:gd name="connsiteY14" fmla="*/ 6748 h 171450"/>
                <a:gd name="connsiteX15" fmla="*/ 146361 w 171450"/>
                <a:gd name="connsiteY15" fmla="*/ 25065 h 171450"/>
                <a:gd name="connsiteX16" fmla="*/ 164695 w 171450"/>
                <a:gd name="connsiteY16" fmla="*/ 52273 h 171450"/>
                <a:gd name="connsiteX17" fmla="*/ 171450 w 171450"/>
                <a:gd name="connsiteY17" fmla="*/ 85693 h 171450"/>
                <a:gd name="connsiteX18" fmla="*/ 164702 w 171450"/>
                <a:gd name="connsiteY18" fmla="*/ 119128 h 171450"/>
                <a:gd name="connsiteX19" fmla="*/ 146385 w 171450"/>
                <a:gd name="connsiteY19" fmla="*/ 146361 h 171450"/>
                <a:gd name="connsiteX20" fmla="*/ 119177 w 171450"/>
                <a:gd name="connsiteY20" fmla="*/ 164695 h 171450"/>
                <a:gd name="connsiteX21" fmla="*/ 85757 w 171450"/>
                <a:gd name="connsiteY21"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71450">
                  <a:moveTo>
                    <a:pt x="42863" y="90488"/>
                  </a:moveTo>
                  <a:lnTo>
                    <a:pt x="128588" y="90488"/>
                  </a:lnTo>
                  <a:lnTo>
                    <a:pt x="128588" y="80963"/>
                  </a:lnTo>
                  <a:lnTo>
                    <a:pt x="42863" y="80963"/>
                  </a:lnTo>
                  <a:lnTo>
                    <a:pt x="42863" y="904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chemeClr val="tx1">
                <a:lumMod val="65000"/>
                <a:lumOff val="35000"/>
              </a:schemeClr>
            </a:solidFill>
            <a:ln w="238" cap="flat">
              <a:noFill/>
              <a:prstDash val="solid"/>
              <a:miter/>
            </a:ln>
          </p:spPr>
          <p:txBody>
            <a:bodyPr rtlCol="0" anchor="ctr"/>
            <a:lstStyle/>
            <a:p>
              <a:endParaRPr lang="en-RO"/>
            </a:p>
          </p:txBody>
        </p:sp>
        <p:sp>
          <p:nvSpPr>
            <p:cNvPr id="99" name="Graphic 29">
              <a:extLst>
                <a:ext uri="{FF2B5EF4-FFF2-40B4-BE49-F238E27FC236}">
                  <a16:creationId xmlns:a16="http://schemas.microsoft.com/office/drawing/2014/main" id="{3E267DC4-B7A5-4B4E-B5CA-CCECCA2F2911}"/>
                </a:ext>
              </a:extLst>
            </p:cNvPr>
            <p:cNvSpPr>
              <a:spLocks noChangeAspect="1"/>
            </p:cNvSpPr>
            <p:nvPr/>
          </p:nvSpPr>
          <p:spPr>
            <a:xfrm>
              <a:off x="3123583" y="5150553"/>
              <a:ext cx="180000" cy="180000"/>
            </a:xfrm>
            <a:custGeom>
              <a:avLst/>
              <a:gdLst>
                <a:gd name="connsiteX0" fmla="*/ 42863 w 171450"/>
                <a:gd name="connsiteY0" fmla="*/ 90488 h 171450"/>
                <a:gd name="connsiteX1" fmla="*/ 128588 w 171450"/>
                <a:gd name="connsiteY1" fmla="*/ 90488 h 171450"/>
                <a:gd name="connsiteX2" fmla="*/ 128588 w 171450"/>
                <a:gd name="connsiteY2" fmla="*/ 80963 h 171450"/>
                <a:gd name="connsiteX3" fmla="*/ 42863 w 171450"/>
                <a:gd name="connsiteY3" fmla="*/ 80963 h 171450"/>
                <a:gd name="connsiteX4" fmla="*/ 42863 w 171450"/>
                <a:gd name="connsiteY4" fmla="*/ 90488 h 171450"/>
                <a:gd name="connsiteX5" fmla="*/ 85757 w 171450"/>
                <a:gd name="connsiteY5" fmla="*/ 171450 h 171450"/>
                <a:gd name="connsiteX6" fmla="*/ 52322 w 171450"/>
                <a:gd name="connsiteY6" fmla="*/ 164702 h 171450"/>
                <a:gd name="connsiteX7" fmla="*/ 25089 w 171450"/>
                <a:gd name="connsiteY7" fmla="*/ 146385 h 171450"/>
                <a:gd name="connsiteX8" fmla="*/ 6755 w 171450"/>
                <a:gd name="connsiteY8" fmla="*/ 119177 h 171450"/>
                <a:gd name="connsiteX9" fmla="*/ 0 w 171450"/>
                <a:gd name="connsiteY9" fmla="*/ 85757 h 171450"/>
                <a:gd name="connsiteX10" fmla="*/ 6748 w 171450"/>
                <a:gd name="connsiteY10" fmla="*/ 52322 h 171450"/>
                <a:gd name="connsiteX11" fmla="*/ 25065 w 171450"/>
                <a:gd name="connsiteY11" fmla="*/ 25089 h 171450"/>
                <a:gd name="connsiteX12" fmla="*/ 52273 w 171450"/>
                <a:gd name="connsiteY12" fmla="*/ 6755 h 171450"/>
                <a:gd name="connsiteX13" fmla="*/ 85693 w 171450"/>
                <a:gd name="connsiteY13" fmla="*/ 0 h 171450"/>
                <a:gd name="connsiteX14" fmla="*/ 119128 w 171450"/>
                <a:gd name="connsiteY14" fmla="*/ 6748 h 171450"/>
                <a:gd name="connsiteX15" fmla="*/ 146361 w 171450"/>
                <a:gd name="connsiteY15" fmla="*/ 25065 h 171450"/>
                <a:gd name="connsiteX16" fmla="*/ 164695 w 171450"/>
                <a:gd name="connsiteY16" fmla="*/ 52273 h 171450"/>
                <a:gd name="connsiteX17" fmla="*/ 171450 w 171450"/>
                <a:gd name="connsiteY17" fmla="*/ 85693 h 171450"/>
                <a:gd name="connsiteX18" fmla="*/ 164702 w 171450"/>
                <a:gd name="connsiteY18" fmla="*/ 119128 h 171450"/>
                <a:gd name="connsiteX19" fmla="*/ 146385 w 171450"/>
                <a:gd name="connsiteY19" fmla="*/ 146361 h 171450"/>
                <a:gd name="connsiteX20" fmla="*/ 119177 w 171450"/>
                <a:gd name="connsiteY20" fmla="*/ 164695 h 171450"/>
                <a:gd name="connsiteX21" fmla="*/ 85757 w 171450"/>
                <a:gd name="connsiteY21"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71450">
                  <a:moveTo>
                    <a:pt x="42863" y="90488"/>
                  </a:moveTo>
                  <a:lnTo>
                    <a:pt x="128588" y="90488"/>
                  </a:lnTo>
                  <a:lnTo>
                    <a:pt x="128588" y="80963"/>
                  </a:lnTo>
                  <a:lnTo>
                    <a:pt x="42863" y="80963"/>
                  </a:lnTo>
                  <a:lnTo>
                    <a:pt x="42863" y="904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chemeClr val="tx1">
                <a:lumMod val="65000"/>
                <a:lumOff val="35000"/>
              </a:schemeClr>
            </a:solidFill>
            <a:ln w="238" cap="flat">
              <a:noFill/>
              <a:prstDash val="solid"/>
              <a:miter/>
            </a:ln>
          </p:spPr>
          <p:txBody>
            <a:bodyPr rtlCol="0" anchor="ctr"/>
            <a:lstStyle/>
            <a:p>
              <a:endParaRPr lang="en-RO"/>
            </a:p>
          </p:txBody>
        </p:sp>
        <p:sp>
          <p:nvSpPr>
            <p:cNvPr id="100" name="Graphic 29">
              <a:extLst>
                <a:ext uri="{FF2B5EF4-FFF2-40B4-BE49-F238E27FC236}">
                  <a16:creationId xmlns:a16="http://schemas.microsoft.com/office/drawing/2014/main" id="{B3D8EF7D-86F8-7F44-8266-82A1FC69887E}"/>
                </a:ext>
              </a:extLst>
            </p:cNvPr>
            <p:cNvSpPr>
              <a:spLocks noChangeAspect="1"/>
            </p:cNvSpPr>
            <p:nvPr/>
          </p:nvSpPr>
          <p:spPr>
            <a:xfrm>
              <a:off x="2874813" y="3927733"/>
              <a:ext cx="180000" cy="180000"/>
            </a:xfrm>
            <a:custGeom>
              <a:avLst/>
              <a:gdLst>
                <a:gd name="connsiteX0" fmla="*/ 42863 w 171450"/>
                <a:gd name="connsiteY0" fmla="*/ 90488 h 171450"/>
                <a:gd name="connsiteX1" fmla="*/ 128588 w 171450"/>
                <a:gd name="connsiteY1" fmla="*/ 90488 h 171450"/>
                <a:gd name="connsiteX2" fmla="*/ 128588 w 171450"/>
                <a:gd name="connsiteY2" fmla="*/ 80963 h 171450"/>
                <a:gd name="connsiteX3" fmla="*/ 42863 w 171450"/>
                <a:gd name="connsiteY3" fmla="*/ 80963 h 171450"/>
                <a:gd name="connsiteX4" fmla="*/ 42863 w 171450"/>
                <a:gd name="connsiteY4" fmla="*/ 90488 h 171450"/>
                <a:gd name="connsiteX5" fmla="*/ 85757 w 171450"/>
                <a:gd name="connsiteY5" fmla="*/ 171450 h 171450"/>
                <a:gd name="connsiteX6" fmla="*/ 52322 w 171450"/>
                <a:gd name="connsiteY6" fmla="*/ 164702 h 171450"/>
                <a:gd name="connsiteX7" fmla="*/ 25089 w 171450"/>
                <a:gd name="connsiteY7" fmla="*/ 146385 h 171450"/>
                <a:gd name="connsiteX8" fmla="*/ 6755 w 171450"/>
                <a:gd name="connsiteY8" fmla="*/ 119177 h 171450"/>
                <a:gd name="connsiteX9" fmla="*/ 0 w 171450"/>
                <a:gd name="connsiteY9" fmla="*/ 85757 h 171450"/>
                <a:gd name="connsiteX10" fmla="*/ 6748 w 171450"/>
                <a:gd name="connsiteY10" fmla="*/ 52322 h 171450"/>
                <a:gd name="connsiteX11" fmla="*/ 25065 w 171450"/>
                <a:gd name="connsiteY11" fmla="*/ 25089 h 171450"/>
                <a:gd name="connsiteX12" fmla="*/ 52273 w 171450"/>
                <a:gd name="connsiteY12" fmla="*/ 6755 h 171450"/>
                <a:gd name="connsiteX13" fmla="*/ 85693 w 171450"/>
                <a:gd name="connsiteY13" fmla="*/ 0 h 171450"/>
                <a:gd name="connsiteX14" fmla="*/ 119128 w 171450"/>
                <a:gd name="connsiteY14" fmla="*/ 6748 h 171450"/>
                <a:gd name="connsiteX15" fmla="*/ 146361 w 171450"/>
                <a:gd name="connsiteY15" fmla="*/ 25065 h 171450"/>
                <a:gd name="connsiteX16" fmla="*/ 164695 w 171450"/>
                <a:gd name="connsiteY16" fmla="*/ 52273 h 171450"/>
                <a:gd name="connsiteX17" fmla="*/ 171450 w 171450"/>
                <a:gd name="connsiteY17" fmla="*/ 85693 h 171450"/>
                <a:gd name="connsiteX18" fmla="*/ 164702 w 171450"/>
                <a:gd name="connsiteY18" fmla="*/ 119128 h 171450"/>
                <a:gd name="connsiteX19" fmla="*/ 146385 w 171450"/>
                <a:gd name="connsiteY19" fmla="*/ 146361 h 171450"/>
                <a:gd name="connsiteX20" fmla="*/ 119177 w 171450"/>
                <a:gd name="connsiteY20" fmla="*/ 164695 h 171450"/>
                <a:gd name="connsiteX21" fmla="*/ 85757 w 171450"/>
                <a:gd name="connsiteY21"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71450">
                  <a:moveTo>
                    <a:pt x="42863" y="90488"/>
                  </a:moveTo>
                  <a:lnTo>
                    <a:pt x="128588" y="90488"/>
                  </a:lnTo>
                  <a:lnTo>
                    <a:pt x="128588" y="80963"/>
                  </a:lnTo>
                  <a:lnTo>
                    <a:pt x="42863" y="80963"/>
                  </a:lnTo>
                  <a:lnTo>
                    <a:pt x="42863" y="904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chemeClr val="tx1">
                <a:lumMod val="65000"/>
                <a:lumOff val="35000"/>
              </a:schemeClr>
            </a:solidFill>
            <a:ln w="238" cap="flat">
              <a:noFill/>
              <a:prstDash val="solid"/>
              <a:miter/>
            </a:ln>
          </p:spPr>
          <p:txBody>
            <a:bodyPr rtlCol="0" anchor="ctr"/>
            <a:lstStyle/>
            <a:p>
              <a:endParaRPr lang="en-RO"/>
            </a:p>
          </p:txBody>
        </p:sp>
        <p:sp>
          <p:nvSpPr>
            <p:cNvPr id="101" name="Graphic 29">
              <a:extLst>
                <a:ext uri="{FF2B5EF4-FFF2-40B4-BE49-F238E27FC236}">
                  <a16:creationId xmlns:a16="http://schemas.microsoft.com/office/drawing/2014/main" id="{821A09D5-89CF-DF46-8408-8867F9FE5276}"/>
                </a:ext>
              </a:extLst>
            </p:cNvPr>
            <p:cNvSpPr>
              <a:spLocks noChangeAspect="1"/>
            </p:cNvSpPr>
            <p:nvPr/>
          </p:nvSpPr>
          <p:spPr>
            <a:xfrm>
              <a:off x="2874813" y="3680892"/>
              <a:ext cx="180000" cy="180000"/>
            </a:xfrm>
            <a:custGeom>
              <a:avLst/>
              <a:gdLst>
                <a:gd name="connsiteX0" fmla="*/ 42863 w 171450"/>
                <a:gd name="connsiteY0" fmla="*/ 90488 h 171450"/>
                <a:gd name="connsiteX1" fmla="*/ 128588 w 171450"/>
                <a:gd name="connsiteY1" fmla="*/ 90488 h 171450"/>
                <a:gd name="connsiteX2" fmla="*/ 128588 w 171450"/>
                <a:gd name="connsiteY2" fmla="*/ 80963 h 171450"/>
                <a:gd name="connsiteX3" fmla="*/ 42863 w 171450"/>
                <a:gd name="connsiteY3" fmla="*/ 80963 h 171450"/>
                <a:gd name="connsiteX4" fmla="*/ 42863 w 171450"/>
                <a:gd name="connsiteY4" fmla="*/ 90488 h 171450"/>
                <a:gd name="connsiteX5" fmla="*/ 85757 w 171450"/>
                <a:gd name="connsiteY5" fmla="*/ 171450 h 171450"/>
                <a:gd name="connsiteX6" fmla="*/ 52322 w 171450"/>
                <a:gd name="connsiteY6" fmla="*/ 164702 h 171450"/>
                <a:gd name="connsiteX7" fmla="*/ 25089 w 171450"/>
                <a:gd name="connsiteY7" fmla="*/ 146385 h 171450"/>
                <a:gd name="connsiteX8" fmla="*/ 6755 w 171450"/>
                <a:gd name="connsiteY8" fmla="*/ 119177 h 171450"/>
                <a:gd name="connsiteX9" fmla="*/ 0 w 171450"/>
                <a:gd name="connsiteY9" fmla="*/ 85757 h 171450"/>
                <a:gd name="connsiteX10" fmla="*/ 6748 w 171450"/>
                <a:gd name="connsiteY10" fmla="*/ 52322 h 171450"/>
                <a:gd name="connsiteX11" fmla="*/ 25065 w 171450"/>
                <a:gd name="connsiteY11" fmla="*/ 25089 h 171450"/>
                <a:gd name="connsiteX12" fmla="*/ 52273 w 171450"/>
                <a:gd name="connsiteY12" fmla="*/ 6755 h 171450"/>
                <a:gd name="connsiteX13" fmla="*/ 85693 w 171450"/>
                <a:gd name="connsiteY13" fmla="*/ 0 h 171450"/>
                <a:gd name="connsiteX14" fmla="*/ 119128 w 171450"/>
                <a:gd name="connsiteY14" fmla="*/ 6748 h 171450"/>
                <a:gd name="connsiteX15" fmla="*/ 146361 w 171450"/>
                <a:gd name="connsiteY15" fmla="*/ 25065 h 171450"/>
                <a:gd name="connsiteX16" fmla="*/ 164695 w 171450"/>
                <a:gd name="connsiteY16" fmla="*/ 52273 h 171450"/>
                <a:gd name="connsiteX17" fmla="*/ 171450 w 171450"/>
                <a:gd name="connsiteY17" fmla="*/ 85693 h 171450"/>
                <a:gd name="connsiteX18" fmla="*/ 164702 w 171450"/>
                <a:gd name="connsiteY18" fmla="*/ 119128 h 171450"/>
                <a:gd name="connsiteX19" fmla="*/ 146385 w 171450"/>
                <a:gd name="connsiteY19" fmla="*/ 146361 h 171450"/>
                <a:gd name="connsiteX20" fmla="*/ 119177 w 171450"/>
                <a:gd name="connsiteY20" fmla="*/ 164695 h 171450"/>
                <a:gd name="connsiteX21" fmla="*/ 85757 w 171450"/>
                <a:gd name="connsiteY21"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71450">
                  <a:moveTo>
                    <a:pt x="42863" y="90488"/>
                  </a:moveTo>
                  <a:lnTo>
                    <a:pt x="128588" y="90488"/>
                  </a:lnTo>
                  <a:lnTo>
                    <a:pt x="128588" y="80963"/>
                  </a:lnTo>
                  <a:lnTo>
                    <a:pt x="42863" y="80963"/>
                  </a:lnTo>
                  <a:lnTo>
                    <a:pt x="42863" y="904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chemeClr val="tx1">
                <a:lumMod val="65000"/>
                <a:lumOff val="35000"/>
              </a:schemeClr>
            </a:solidFill>
            <a:ln w="238" cap="flat">
              <a:noFill/>
              <a:prstDash val="solid"/>
              <a:miter/>
            </a:ln>
          </p:spPr>
          <p:txBody>
            <a:bodyPr rtlCol="0" anchor="ctr"/>
            <a:lstStyle/>
            <a:p>
              <a:endParaRPr lang="en-RO"/>
            </a:p>
          </p:txBody>
        </p:sp>
        <p:sp>
          <p:nvSpPr>
            <p:cNvPr id="102" name="Graphic 29">
              <a:extLst>
                <a:ext uri="{FF2B5EF4-FFF2-40B4-BE49-F238E27FC236}">
                  <a16:creationId xmlns:a16="http://schemas.microsoft.com/office/drawing/2014/main" id="{559286C5-90F9-7846-9FA1-7D79DFB0F9C6}"/>
                </a:ext>
              </a:extLst>
            </p:cNvPr>
            <p:cNvSpPr>
              <a:spLocks noChangeAspect="1"/>
            </p:cNvSpPr>
            <p:nvPr/>
          </p:nvSpPr>
          <p:spPr>
            <a:xfrm>
              <a:off x="3869348" y="4421415"/>
              <a:ext cx="180000" cy="180000"/>
            </a:xfrm>
            <a:custGeom>
              <a:avLst/>
              <a:gdLst>
                <a:gd name="connsiteX0" fmla="*/ 42863 w 171450"/>
                <a:gd name="connsiteY0" fmla="*/ 90488 h 171450"/>
                <a:gd name="connsiteX1" fmla="*/ 128588 w 171450"/>
                <a:gd name="connsiteY1" fmla="*/ 90488 h 171450"/>
                <a:gd name="connsiteX2" fmla="*/ 128588 w 171450"/>
                <a:gd name="connsiteY2" fmla="*/ 80963 h 171450"/>
                <a:gd name="connsiteX3" fmla="*/ 42863 w 171450"/>
                <a:gd name="connsiteY3" fmla="*/ 80963 h 171450"/>
                <a:gd name="connsiteX4" fmla="*/ 42863 w 171450"/>
                <a:gd name="connsiteY4" fmla="*/ 90488 h 171450"/>
                <a:gd name="connsiteX5" fmla="*/ 85757 w 171450"/>
                <a:gd name="connsiteY5" fmla="*/ 171450 h 171450"/>
                <a:gd name="connsiteX6" fmla="*/ 52322 w 171450"/>
                <a:gd name="connsiteY6" fmla="*/ 164702 h 171450"/>
                <a:gd name="connsiteX7" fmla="*/ 25089 w 171450"/>
                <a:gd name="connsiteY7" fmla="*/ 146385 h 171450"/>
                <a:gd name="connsiteX8" fmla="*/ 6755 w 171450"/>
                <a:gd name="connsiteY8" fmla="*/ 119177 h 171450"/>
                <a:gd name="connsiteX9" fmla="*/ 0 w 171450"/>
                <a:gd name="connsiteY9" fmla="*/ 85757 h 171450"/>
                <a:gd name="connsiteX10" fmla="*/ 6748 w 171450"/>
                <a:gd name="connsiteY10" fmla="*/ 52322 h 171450"/>
                <a:gd name="connsiteX11" fmla="*/ 25065 w 171450"/>
                <a:gd name="connsiteY11" fmla="*/ 25089 h 171450"/>
                <a:gd name="connsiteX12" fmla="*/ 52273 w 171450"/>
                <a:gd name="connsiteY12" fmla="*/ 6755 h 171450"/>
                <a:gd name="connsiteX13" fmla="*/ 85693 w 171450"/>
                <a:gd name="connsiteY13" fmla="*/ 0 h 171450"/>
                <a:gd name="connsiteX14" fmla="*/ 119128 w 171450"/>
                <a:gd name="connsiteY14" fmla="*/ 6748 h 171450"/>
                <a:gd name="connsiteX15" fmla="*/ 146361 w 171450"/>
                <a:gd name="connsiteY15" fmla="*/ 25065 h 171450"/>
                <a:gd name="connsiteX16" fmla="*/ 164695 w 171450"/>
                <a:gd name="connsiteY16" fmla="*/ 52273 h 171450"/>
                <a:gd name="connsiteX17" fmla="*/ 171450 w 171450"/>
                <a:gd name="connsiteY17" fmla="*/ 85693 h 171450"/>
                <a:gd name="connsiteX18" fmla="*/ 164702 w 171450"/>
                <a:gd name="connsiteY18" fmla="*/ 119128 h 171450"/>
                <a:gd name="connsiteX19" fmla="*/ 146385 w 171450"/>
                <a:gd name="connsiteY19" fmla="*/ 146361 h 171450"/>
                <a:gd name="connsiteX20" fmla="*/ 119177 w 171450"/>
                <a:gd name="connsiteY20" fmla="*/ 164695 h 171450"/>
                <a:gd name="connsiteX21" fmla="*/ 85757 w 171450"/>
                <a:gd name="connsiteY21"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71450">
                  <a:moveTo>
                    <a:pt x="42863" y="90488"/>
                  </a:moveTo>
                  <a:lnTo>
                    <a:pt x="128588" y="90488"/>
                  </a:lnTo>
                  <a:lnTo>
                    <a:pt x="128588" y="80963"/>
                  </a:lnTo>
                  <a:lnTo>
                    <a:pt x="42863" y="80963"/>
                  </a:lnTo>
                  <a:lnTo>
                    <a:pt x="42863" y="904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chemeClr val="tx1">
                <a:lumMod val="65000"/>
                <a:lumOff val="35000"/>
              </a:schemeClr>
            </a:solidFill>
            <a:ln w="238" cap="flat">
              <a:noFill/>
              <a:prstDash val="solid"/>
              <a:miter/>
            </a:ln>
          </p:spPr>
          <p:txBody>
            <a:bodyPr rtlCol="0" anchor="ctr"/>
            <a:lstStyle/>
            <a:p>
              <a:endParaRPr lang="en-RO"/>
            </a:p>
          </p:txBody>
        </p:sp>
        <p:sp>
          <p:nvSpPr>
            <p:cNvPr id="104" name="Graphic 29">
              <a:extLst>
                <a:ext uri="{FF2B5EF4-FFF2-40B4-BE49-F238E27FC236}">
                  <a16:creationId xmlns:a16="http://schemas.microsoft.com/office/drawing/2014/main" id="{9CB0A81B-2822-814F-B75F-1B911A115571}"/>
                </a:ext>
              </a:extLst>
            </p:cNvPr>
            <p:cNvSpPr>
              <a:spLocks noChangeAspect="1"/>
            </p:cNvSpPr>
            <p:nvPr/>
          </p:nvSpPr>
          <p:spPr>
            <a:xfrm>
              <a:off x="3125204" y="3927733"/>
              <a:ext cx="180000" cy="180000"/>
            </a:xfrm>
            <a:custGeom>
              <a:avLst/>
              <a:gdLst>
                <a:gd name="connsiteX0" fmla="*/ 42863 w 171450"/>
                <a:gd name="connsiteY0" fmla="*/ 90488 h 171450"/>
                <a:gd name="connsiteX1" fmla="*/ 128588 w 171450"/>
                <a:gd name="connsiteY1" fmla="*/ 90488 h 171450"/>
                <a:gd name="connsiteX2" fmla="*/ 128588 w 171450"/>
                <a:gd name="connsiteY2" fmla="*/ 80963 h 171450"/>
                <a:gd name="connsiteX3" fmla="*/ 42863 w 171450"/>
                <a:gd name="connsiteY3" fmla="*/ 80963 h 171450"/>
                <a:gd name="connsiteX4" fmla="*/ 42863 w 171450"/>
                <a:gd name="connsiteY4" fmla="*/ 90488 h 171450"/>
                <a:gd name="connsiteX5" fmla="*/ 85757 w 171450"/>
                <a:gd name="connsiteY5" fmla="*/ 171450 h 171450"/>
                <a:gd name="connsiteX6" fmla="*/ 52322 w 171450"/>
                <a:gd name="connsiteY6" fmla="*/ 164702 h 171450"/>
                <a:gd name="connsiteX7" fmla="*/ 25089 w 171450"/>
                <a:gd name="connsiteY7" fmla="*/ 146385 h 171450"/>
                <a:gd name="connsiteX8" fmla="*/ 6755 w 171450"/>
                <a:gd name="connsiteY8" fmla="*/ 119177 h 171450"/>
                <a:gd name="connsiteX9" fmla="*/ 0 w 171450"/>
                <a:gd name="connsiteY9" fmla="*/ 85757 h 171450"/>
                <a:gd name="connsiteX10" fmla="*/ 6748 w 171450"/>
                <a:gd name="connsiteY10" fmla="*/ 52322 h 171450"/>
                <a:gd name="connsiteX11" fmla="*/ 25065 w 171450"/>
                <a:gd name="connsiteY11" fmla="*/ 25089 h 171450"/>
                <a:gd name="connsiteX12" fmla="*/ 52273 w 171450"/>
                <a:gd name="connsiteY12" fmla="*/ 6755 h 171450"/>
                <a:gd name="connsiteX13" fmla="*/ 85693 w 171450"/>
                <a:gd name="connsiteY13" fmla="*/ 0 h 171450"/>
                <a:gd name="connsiteX14" fmla="*/ 119128 w 171450"/>
                <a:gd name="connsiteY14" fmla="*/ 6748 h 171450"/>
                <a:gd name="connsiteX15" fmla="*/ 146361 w 171450"/>
                <a:gd name="connsiteY15" fmla="*/ 25065 h 171450"/>
                <a:gd name="connsiteX16" fmla="*/ 164695 w 171450"/>
                <a:gd name="connsiteY16" fmla="*/ 52273 h 171450"/>
                <a:gd name="connsiteX17" fmla="*/ 171450 w 171450"/>
                <a:gd name="connsiteY17" fmla="*/ 85693 h 171450"/>
                <a:gd name="connsiteX18" fmla="*/ 164702 w 171450"/>
                <a:gd name="connsiteY18" fmla="*/ 119128 h 171450"/>
                <a:gd name="connsiteX19" fmla="*/ 146385 w 171450"/>
                <a:gd name="connsiteY19" fmla="*/ 146361 h 171450"/>
                <a:gd name="connsiteX20" fmla="*/ 119177 w 171450"/>
                <a:gd name="connsiteY20" fmla="*/ 164695 h 171450"/>
                <a:gd name="connsiteX21" fmla="*/ 85757 w 171450"/>
                <a:gd name="connsiteY21"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71450">
                  <a:moveTo>
                    <a:pt x="42863" y="90488"/>
                  </a:moveTo>
                  <a:lnTo>
                    <a:pt x="128588" y="90488"/>
                  </a:lnTo>
                  <a:lnTo>
                    <a:pt x="128588" y="80963"/>
                  </a:lnTo>
                  <a:lnTo>
                    <a:pt x="42863" y="80963"/>
                  </a:lnTo>
                  <a:lnTo>
                    <a:pt x="42863" y="904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chemeClr val="tx1">
                <a:lumMod val="65000"/>
                <a:lumOff val="35000"/>
              </a:schemeClr>
            </a:solidFill>
            <a:ln w="238" cap="flat">
              <a:noFill/>
              <a:prstDash val="solid"/>
              <a:miter/>
            </a:ln>
          </p:spPr>
          <p:txBody>
            <a:bodyPr rtlCol="0" anchor="ctr"/>
            <a:lstStyle/>
            <a:p>
              <a:endParaRPr lang="en-RO"/>
            </a:p>
          </p:txBody>
        </p:sp>
        <p:sp>
          <p:nvSpPr>
            <p:cNvPr id="105" name="Graphic 29">
              <a:extLst>
                <a:ext uri="{FF2B5EF4-FFF2-40B4-BE49-F238E27FC236}">
                  <a16:creationId xmlns:a16="http://schemas.microsoft.com/office/drawing/2014/main" id="{00DF196D-1E66-6242-BCF5-5179199E8D08}"/>
                </a:ext>
              </a:extLst>
            </p:cNvPr>
            <p:cNvSpPr>
              <a:spLocks noChangeAspect="1"/>
            </p:cNvSpPr>
            <p:nvPr/>
          </p:nvSpPr>
          <p:spPr>
            <a:xfrm>
              <a:off x="3371808" y="4907759"/>
              <a:ext cx="180000" cy="180000"/>
            </a:xfrm>
            <a:custGeom>
              <a:avLst/>
              <a:gdLst>
                <a:gd name="connsiteX0" fmla="*/ 42863 w 171450"/>
                <a:gd name="connsiteY0" fmla="*/ 90488 h 171450"/>
                <a:gd name="connsiteX1" fmla="*/ 128588 w 171450"/>
                <a:gd name="connsiteY1" fmla="*/ 90488 h 171450"/>
                <a:gd name="connsiteX2" fmla="*/ 128588 w 171450"/>
                <a:gd name="connsiteY2" fmla="*/ 80963 h 171450"/>
                <a:gd name="connsiteX3" fmla="*/ 42863 w 171450"/>
                <a:gd name="connsiteY3" fmla="*/ 80963 h 171450"/>
                <a:gd name="connsiteX4" fmla="*/ 42863 w 171450"/>
                <a:gd name="connsiteY4" fmla="*/ 90488 h 171450"/>
                <a:gd name="connsiteX5" fmla="*/ 85757 w 171450"/>
                <a:gd name="connsiteY5" fmla="*/ 171450 h 171450"/>
                <a:gd name="connsiteX6" fmla="*/ 52322 w 171450"/>
                <a:gd name="connsiteY6" fmla="*/ 164702 h 171450"/>
                <a:gd name="connsiteX7" fmla="*/ 25089 w 171450"/>
                <a:gd name="connsiteY7" fmla="*/ 146385 h 171450"/>
                <a:gd name="connsiteX8" fmla="*/ 6755 w 171450"/>
                <a:gd name="connsiteY8" fmla="*/ 119177 h 171450"/>
                <a:gd name="connsiteX9" fmla="*/ 0 w 171450"/>
                <a:gd name="connsiteY9" fmla="*/ 85757 h 171450"/>
                <a:gd name="connsiteX10" fmla="*/ 6748 w 171450"/>
                <a:gd name="connsiteY10" fmla="*/ 52322 h 171450"/>
                <a:gd name="connsiteX11" fmla="*/ 25065 w 171450"/>
                <a:gd name="connsiteY11" fmla="*/ 25089 h 171450"/>
                <a:gd name="connsiteX12" fmla="*/ 52273 w 171450"/>
                <a:gd name="connsiteY12" fmla="*/ 6755 h 171450"/>
                <a:gd name="connsiteX13" fmla="*/ 85693 w 171450"/>
                <a:gd name="connsiteY13" fmla="*/ 0 h 171450"/>
                <a:gd name="connsiteX14" fmla="*/ 119128 w 171450"/>
                <a:gd name="connsiteY14" fmla="*/ 6748 h 171450"/>
                <a:gd name="connsiteX15" fmla="*/ 146361 w 171450"/>
                <a:gd name="connsiteY15" fmla="*/ 25065 h 171450"/>
                <a:gd name="connsiteX16" fmla="*/ 164695 w 171450"/>
                <a:gd name="connsiteY16" fmla="*/ 52273 h 171450"/>
                <a:gd name="connsiteX17" fmla="*/ 171450 w 171450"/>
                <a:gd name="connsiteY17" fmla="*/ 85693 h 171450"/>
                <a:gd name="connsiteX18" fmla="*/ 164702 w 171450"/>
                <a:gd name="connsiteY18" fmla="*/ 119128 h 171450"/>
                <a:gd name="connsiteX19" fmla="*/ 146385 w 171450"/>
                <a:gd name="connsiteY19" fmla="*/ 146361 h 171450"/>
                <a:gd name="connsiteX20" fmla="*/ 119177 w 171450"/>
                <a:gd name="connsiteY20" fmla="*/ 164695 h 171450"/>
                <a:gd name="connsiteX21" fmla="*/ 85757 w 171450"/>
                <a:gd name="connsiteY21"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71450">
                  <a:moveTo>
                    <a:pt x="42863" y="90488"/>
                  </a:moveTo>
                  <a:lnTo>
                    <a:pt x="128588" y="90488"/>
                  </a:lnTo>
                  <a:lnTo>
                    <a:pt x="128588" y="80963"/>
                  </a:lnTo>
                  <a:lnTo>
                    <a:pt x="42863" y="80963"/>
                  </a:lnTo>
                  <a:lnTo>
                    <a:pt x="42863" y="904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chemeClr val="tx1">
                <a:lumMod val="65000"/>
                <a:lumOff val="35000"/>
              </a:schemeClr>
            </a:solidFill>
            <a:ln w="238" cap="flat">
              <a:noFill/>
              <a:prstDash val="solid"/>
              <a:miter/>
            </a:ln>
          </p:spPr>
          <p:txBody>
            <a:bodyPr rtlCol="0" anchor="ctr"/>
            <a:lstStyle/>
            <a:p>
              <a:endParaRPr lang="en-RO"/>
            </a:p>
          </p:txBody>
        </p:sp>
      </p:grpSp>
      <p:grpSp>
        <p:nvGrpSpPr>
          <p:cNvPr id="215" name="Group 214">
            <a:extLst>
              <a:ext uri="{FF2B5EF4-FFF2-40B4-BE49-F238E27FC236}">
                <a16:creationId xmlns:a16="http://schemas.microsoft.com/office/drawing/2014/main" id="{928906EF-3DA7-3F44-AC47-B04BA8CF81C1}"/>
              </a:ext>
            </a:extLst>
          </p:cNvPr>
          <p:cNvGrpSpPr/>
          <p:nvPr/>
        </p:nvGrpSpPr>
        <p:grpSpPr>
          <a:xfrm>
            <a:off x="5079146" y="3198083"/>
            <a:ext cx="3160835" cy="1900977"/>
            <a:chOff x="5033336" y="3679765"/>
            <a:chExt cx="3160835" cy="1900977"/>
          </a:xfrm>
        </p:grpSpPr>
        <p:sp>
          <p:nvSpPr>
            <p:cNvPr id="162" name="Graphic 26">
              <a:extLst>
                <a:ext uri="{FF2B5EF4-FFF2-40B4-BE49-F238E27FC236}">
                  <a16:creationId xmlns:a16="http://schemas.microsoft.com/office/drawing/2014/main" id="{DA106CF9-08AB-2140-AE7D-954C52F315CD}"/>
                </a:ext>
              </a:extLst>
            </p:cNvPr>
            <p:cNvSpPr>
              <a:spLocks noChangeAspect="1"/>
            </p:cNvSpPr>
            <p:nvPr/>
          </p:nvSpPr>
          <p:spPr>
            <a:xfrm>
              <a:off x="5033336" y="4421415"/>
              <a:ext cx="180000" cy="180000"/>
            </a:xfrm>
            <a:custGeom>
              <a:avLst/>
              <a:gdLst>
                <a:gd name="connsiteX0" fmla="*/ 80963 w 171450"/>
                <a:gd name="connsiteY0" fmla="*/ 128588 h 171450"/>
                <a:gd name="connsiteX1" fmla="*/ 90488 w 171450"/>
                <a:gd name="connsiteY1" fmla="*/ 128588 h 171450"/>
                <a:gd name="connsiteX2" fmla="*/ 90488 w 171450"/>
                <a:gd name="connsiteY2" fmla="*/ 90488 h 171450"/>
                <a:gd name="connsiteX3" fmla="*/ 128588 w 171450"/>
                <a:gd name="connsiteY3" fmla="*/ 90488 h 171450"/>
                <a:gd name="connsiteX4" fmla="*/ 128588 w 171450"/>
                <a:gd name="connsiteY4" fmla="*/ 80963 h 171450"/>
                <a:gd name="connsiteX5" fmla="*/ 90488 w 171450"/>
                <a:gd name="connsiteY5" fmla="*/ 80963 h 171450"/>
                <a:gd name="connsiteX6" fmla="*/ 90488 w 171450"/>
                <a:gd name="connsiteY6" fmla="*/ 42863 h 171450"/>
                <a:gd name="connsiteX7" fmla="*/ 80963 w 171450"/>
                <a:gd name="connsiteY7" fmla="*/ 42863 h 171450"/>
                <a:gd name="connsiteX8" fmla="*/ 80963 w 171450"/>
                <a:gd name="connsiteY8" fmla="*/ 80963 h 171450"/>
                <a:gd name="connsiteX9" fmla="*/ 42863 w 171450"/>
                <a:gd name="connsiteY9" fmla="*/ 80963 h 171450"/>
                <a:gd name="connsiteX10" fmla="*/ 42863 w 171450"/>
                <a:gd name="connsiteY10" fmla="*/ 90488 h 171450"/>
                <a:gd name="connsiteX11" fmla="*/ 80963 w 171450"/>
                <a:gd name="connsiteY11" fmla="*/ 90488 h 171450"/>
                <a:gd name="connsiteX12" fmla="*/ 80963 w 171450"/>
                <a:gd name="connsiteY12" fmla="*/ 128588 h 171450"/>
                <a:gd name="connsiteX13" fmla="*/ 85757 w 171450"/>
                <a:gd name="connsiteY13" fmla="*/ 171450 h 171450"/>
                <a:gd name="connsiteX14" fmla="*/ 52322 w 171450"/>
                <a:gd name="connsiteY14" fmla="*/ 164702 h 171450"/>
                <a:gd name="connsiteX15" fmla="*/ 25089 w 171450"/>
                <a:gd name="connsiteY15" fmla="*/ 146385 h 171450"/>
                <a:gd name="connsiteX16" fmla="*/ 6755 w 171450"/>
                <a:gd name="connsiteY16" fmla="*/ 119177 h 171450"/>
                <a:gd name="connsiteX17" fmla="*/ 0 w 171450"/>
                <a:gd name="connsiteY17" fmla="*/ 85757 h 171450"/>
                <a:gd name="connsiteX18" fmla="*/ 6748 w 171450"/>
                <a:gd name="connsiteY18" fmla="*/ 52322 h 171450"/>
                <a:gd name="connsiteX19" fmla="*/ 25065 w 171450"/>
                <a:gd name="connsiteY19" fmla="*/ 25089 h 171450"/>
                <a:gd name="connsiteX20" fmla="*/ 52273 w 171450"/>
                <a:gd name="connsiteY20" fmla="*/ 6755 h 171450"/>
                <a:gd name="connsiteX21" fmla="*/ 85693 w 171450"/>
                <a:gd name="connsiteY21" fmla="*/ 0 h 171450"/>
                <a:gd name="connsiteX22" fmla="*/ 119128 w 171450"/>
                <a:gd name="connsiteY22" fmla="*/ 6748 h 171450"/>
                <a:gd name="connsiteX23" fmla="*/ 146361 w 171450"/>
                <a:gd name="connsiteY23" fmla="*/ 25065 h 171450"/>
                <a:gd name="connsiteX24" fmla="*/ 164695 w 171450"/>
                <a:gd name="connsiteY24" fmla="*/ 52273 h 171450"/>
                <a:gd name="connsiteX25" fmla="*/ 171450 w 171450"/>
                <a:gd name="connsiteY25" fmla="*/ 85693 h 171450"/>
                <a:gd name="connsiteX26" fmla="*/ 164702 w 171450"/>
                <a:gd name="connsiteY26" fmla="*/ 119128 h 171450"/>
                <a:gd name="connsiteX27" fmla="*/ 146385 w 171450"/>
                <a:gd name="connsiteY27" fmla="*/ 146361 h 171450"/>
                <a:gd name="connsiteX28" fmla="*/ 119177 w 171450"/>
                <a:gd name="connsiteY28" fmla="*/ 164695 h 171450"/>
                <a:gd name="connsiteX29" fmla="*/ 85757 w 171450"/>
                <a:gd name="connsiteY29"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1450" h="171450">
                  <a:moveTo>
                    <a:pt x="80963" y="128588"/>
                  </a:moveTo>
                  <a:lnTo>
                    <a:pt x="90488" y="128588"/>
                  </a:lnTo>
                  <a:lnTo>
                    <a:pt x="90488" y="90488"/>
                  </a:lnTo>
                  <a:lnTo>
                    <a:pt x="128588" y="90488"/>
                  </a:lnTo>
                  <a:lnTo>
                    <a:pt x="128588" y="80963"/>
                  </a:lnTo>
                  <a:lnTo>
                    <a:pt x="90488" y="80963"/>
                  </a:lnTo>
                  <a:lnTo>
                    <a:pt x="90488" y="42863"/>
                  </a:lnTo>
                  <a:lnTo>
                    <a:pt x="80963" y="42863"/>
                  </a:lnTo>
                  <a:lnTo>
                    <a:pt x="80963" y="80963"/>
                  </a:lnTo>
                  <a:lnTo>
                    <a:pt x="42863" y="80963"/>
                  </a:lnTo>
                  <a:lnTo>
                    <a:pt x="42863" y="90488"/>
                  </a:lnTo>
                  <a:lnTo>
                    <a:pt x="80963" y="90488"/>
                  </a:lnTo>
                  <a:lnTo>
                    <a:pt x="80963" y="1285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rgbClr val="ED7D31"/>
            </a:solidFill>
            <a:ln w="238" cap="flat">
              <a:noFill/>
              <a:prstDash val="solid"/>
              <a:miter/>
            </a:ln>
          </p:spPr>
          <p:txBody>
            <a:bodyPr rtlCol="0" anchor="ctr"/>
            <a:lstStyle/>
            <a:p>
              <a:endParaRPr lang="en-RO"/>
            </a:p>
          </p:txBody>
        </p:sp>
        <p:sp>
          <p:nvSpPr>
            <p:cNvPr id="163" name="Graphic 26">
              <a:extLst>
                <a:ext uri="{FF2B5EF4-FFF2-40B4-BE49-F238E27FC236}">
                  <a16:creationId xmlns:a16="http://schemas.microsoft.com/office/drawing/2014/main" id="{AA6484FF-333F-3549-B21F-30BD14A48467}"/>
                </a:ext>
              </a:extLst>
            </p:cNvPr>
            <p:cNvSpPr>
              <a:spLocks noChangeAspect="1"/>
            </p:cNvSpPr>
            <p:nvPr/>
          </p:nvSpPr>
          <p:spPr>
            <a:xfrm>
              <a:off x="5281189" y="4421415"/>
              <a:ext cx="180000" cy="180000"/>
            </a:xfrm>
            <a:custGeom>
              <a:avLst/>
              <a:gdLst>
                <a:gd name="connsiteX0" fmla="*/ 80963 w 171450"/>
                <a:gd name="connsiteY0" fmla="*/ 128588 h 171450"/>
                <a:gd name="connsiteX1" fmla="*/ 90488 w 171450"/>
                <a:gd name="connsiteY1" fmla="*/ 128588 h 171450"/>
                <a:gd name="connsiteX2" fmla="*/ 90488 w 171450"/>
                <a:gd name="connsiteY2" fmla="*/ 90488 h 171450"/>
                <a:gd name="connsiteX3" fmla="*/ 128588 w 171450"/>
                <a:gd name="connsiteY3" fmla="*/ 90488 h 171450"/>
                <a:gd name="connsiteX4" fmla="*/ 128588 w 171450"/>
                <a:gd name="connsiteY4" fmla="*/ 80963 h 171450"/>
                <a:gd name="connsiteX5" fmla="*/ 90488 w 171450"/>
                <a:gd name="connsiteY5" fmla="*/ 80963 h 171450"/>
                <a:gd name="connsiteX6" fmla="*/ 90488 w 171450"/>
                <a:gd name="connsiteY6" fmla="*/ 42863 h 171450"/>
                <a:gd name="connsiteX7" fmla="*/ 80963 w 171450"/>
                <a:gd name="connsiteY7" fmla="*/ 42863 h 171450"/>
                <a:gd name="connsiteX8" fmla="*/ 80963 w 171450"/>
                <a:gd name="connsiteY8" fmla="*/ 80963 h 171450"/>
                <a:gd name="connsiteX9" fmla="*/ 42863 w 171450"/>
                <a:gd name="connsiteY9" fmla="*/ 80963 h 171450"/>
                <a:gd name="connsiteX10" fmla="*/ 42863 w 171450"/>
                <a:gd name="connsiteY10" fmla="*/ 90488 h 171450"/>
                <a:gd name="connsiteX11" fmla="*/ 80963 w 171450"/>
                <a:gd name="connsiteY11" fmla="*/ 90488 h 171450"/>
                <a:gd name="connsiteX12" fmla="*/ 80963 w 171450"/>
                <a:gd name="connsiteY12" fmla="*/ 128588 h 171450"/>
                <a:gd name="connsiteX13" fmla="*/ 85757 w 171450"/>
                <a:gd name="connsiteY13" fmla="*/ 171450 h 171450"/>
                <a:gd name="connsiteX14" fmla="*/ 52322 w 171450"/>
                <a:gd name="connsiteY14" fmla="*/ 164702 h 171450"/>
                <a:gd name="connsiteX15" fmla="*/ 25089 w 171450"/>
                <a:gd name="connsiteY15" fmla="*/ 146385 h 171450"/>
                <a:gd name="connsiteX16" fmla="*/ 6755 w 171450"/>
                <a:gd name="connsiteY16" fmla="*/ 119177 h 171450"/>
                <a:gd name="connsiteX17" fmla="*/ 0 w 171450"/>
                <a:gd name="connsiteY17" fmla="*/ 85757 h 171450"/>
                <a:gd name="connsiteX18" fmla="*/ 6748 w 171450"/>
                <a:gd name="connsiteY18" fmla="*/ 52322 h 171450"/>
                <a:gd name="connsiteX19" fmla="*/ 25065 w 171450"/>
                <a:gd name="connsiteY19" fmla="*/ 25089 h 171450"/>
                <a:gd name="connsiteX20" fmla="*/ 52273 w 171450"/>
                <a:gd name="connsiteY20" fmla="*/ 6755 h 171450"/>
                <a:gd name="connsiteX21" fmla="*/ 85693 w 171450"/>
                <a:gd name="connsiteY21" fmla="*/ 0 h 171450"/>
                <a:gd name="connsiteX22" fmla="*/ 119128 w 171450"/>
                <a:gd name="connsiteY22" fmla="*/ 6748 h 171450"/>
                <a:gd name="connsiteX23" fmla="*/ 146361 w 171450"/>
                <a:gd name="connsiteY23" fmla="*/ 25065 h 171450"/>
                <a:gd name="connsiteX24" fmla="*/ 164695 w 171450"/>
                <a:gd name="connsiteY24" fmla="*/ 52273 h 171450"/>
                <a:gd name="connsiteX25" fmla="*/ 171450 w 171450"/>
                <a:gd name="connsiteY25" fmla="*/ 85693 h 171450"/>
                <a:gd name="connsiteX26" fmla="*/ 164702 w 171450"/>
                <a:gd name="connsiteY26" fmla="*/ 119128 h 171450"/>
                <a:gd name="connsiteX27" fmla="*/ 146385 w 171450"/>
                <a:gd name="connsiteY27" fmla="*/ 146361 h 171450"/>
                <a:gd name="connsiteX28" fmla="*/ 119177 w 171450"/>
                <a:gd name="connsiteY28" fmla="*/ 164695 h 171450"/>
                <a:gd name="connsiteX29" fmla="*/ 85757 w 171450"/>
                <a:gd name="connsiteY29"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1450" h="171450">
                  <a:moveTo>
                    <a:pt x="80963" y="128588"/>
                  </a:moveTo>
                  <a:lnTo>
                    <a:pt x="90488" y="128588"/>
                  </a:lnTo>
                  <a:lnTo>
                    <a:pt x="90488" y="90488"/>
                  </a:lnTo>
                  <a:lnTo>
                    <a:pt x="128588" y="90488"/>
                  </a:lnTo>
                  <a:lnTo>
                    <a:pt x="128588" y="80963"/>
                  </a:lnTo>
                  <a:lnTo>
                    <a:pt x="90488" y="80963"/>
                  </a:lnTo>
                  <a:lnTo>
                    <a:pt x="90488" y="42863"/>
                  </a:lnTo>
                  <a:lnTo>
                    <a:pt x="80963" y="42863"/>
                  </a:lnTo>
                  <a:lnTo>
                    <a:pt x="80963" y="80963"/>
                  </a:lnTo>
                  <a:lnTo>
                    <a:pt x="42863" y="80963"/>
                  </a:lnTo>
                  <a:lnTo>
                    <a:pt x="42863" y="90488"/>
                  </a:lnTo>
                  <a:lnTo>
                    <a:pt x="80963" y="90488"/>
                  </a:lnTo>
                  <a:lnTo>
                    <a:pt x="80963" y="1285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rgbClr val="ED7D31"/>
            </a:solidFill>
            <a:ln w="238" cap="flat">
              <a:noFill/>
              <a:prstDash val="solid"/>
              <a:miter/>
            </a:ln>
          </p:spPr>
          <p:txBody>
            <a:bodyPr rtlCol="0" anchor="ctr"/>
            <a:lstStyle/>
            <a:p>
              <a:endParaRPr lang="en-RO"/>
            </a:p>
          </p:txBody>
        </p:sp>
        <p:sp>
          <p:nvSpPr>
            <p:cNvPr id="164" name="Graphic 26">
              <a:extLst>
                <a:ext uri="{FF2B5EF4-FFF2-40B4-BE49-F238E27FC236}">
                  <a16:creationId xmlns:a16="http://schemas.microsoft.com/office/drawing/2014/main" id="{048D3D7F-43A6-834F-B6C0-63E781A2A74C}"/>
                </a:ext>
              </a:extLst>
            </p:cNvPr>
            <p:cNvSpPr>
              <a:spLocks noChangeAspect="1"/>
            </p:cNvSpPr>
            <p:nvPr/>
          </p:nvSpPr>
          <p:spPr>
            <a:xfrm>
              <a:off x="5527844" y="4421415"/>
              <a:ext cx="180000" cy="180000"/>
            </a:xfrm>
            <a:custGeom>
              <a:avLst/>
              <a:gdLst>
                <a:gd name="connsiteX0" fmla="*/ 80963 w 171450"/>
                <a:gd name="connsiteY0" fmla="*/ 128588 h 171450"/>
                <a:gd name="connsiteX1" fmla="*/ 90488 w 171450"/>
                <a:gd name="connsiteY1" fmla="*/ 128588 h 171450"/>
                <a:gd name="connsiteX2" fmla="*/ 90488 w 171450"/>
                <a:gd name="connsiteY2" fmla="*/ 90488 h 171450"/>
                <a:gd name="connsiteX3" fmla="*/ 128588 w 171450"/>
                <a:gd name="connsiteY3" fmla="*/ 90488 h 171450"/>
                <a:gd name="connsiteX4" fmla="*/ 128588 w 171450"/>
                <a:gd name="connsiteY4" fmla="*/ 80963 h 171450"/>
                <a:gd name="connsiteX5" fmla="*/ 90488 w 171450"/>
                <a:gd name="connsiteY5" fmla="*/ 80963 h 171450"/>
                <a:gd name="connsiteX6" fmla="*/ 90488 w 171450"/>
                <a:gd name="connsiteY6" fmla="*/ 42863 h 171450"/>
                <a:gd name="connsiteX7" fmla="*/ 80963 w 171450"/>
                <a:gd name="connsiteY7" fmla="*/ 42863 h 171450"/>
                <a:gd name="connsiteX8" fmla="*/ 80963 w 171450"/>
                <a:gd name="connsiteY8" fmla="*/ 80963 h 171450"/>
                <a:gd name="connsiteX9" fmla="*/ 42863 w 171450"/>
                <a:gd name="connsiteY9" fmla="*/ 80963 h 171450"/>
                <a:gd name="connsiteX10" fmla="*/ 42863 w 171450"/>
                <a:gd name="connsiteY10" fmla="*/ 90488 h 171450"/>
                <a:gd name="connsiteX11" fmla="*/ 80963 w 171450"/>
                <a:gd name="connsiteY11" fmla="*/ 90488 h 171450"/>
                <a:gd name="connsiteX12" fmla="*/ 80963 w 171450"/>
                <a:gd name="connsiteY12" fmla="*/ 128588 h 171450"/>
                <a:gd name="connsiteX13" fmla="*/ 85757 w 171450"/>
                <a:gd name="connsiteY13" fmla="*/ 171450 h 171450"/>
                <a:gd name="connsiteX14" fmla="*/ 52322 w 171450"/>
                <a:gd name="connsiteY14" fmla="*/ 164702 h 171450"/>
                <a:gd name="connsiteX15" fmla="*/ 25089 w 171450"/>
                <a:gd name="connsiteY15" fmla="*/ 146385 h 171450"/>
                <a:gd name="connsiteX16" fmla="*/ 6755 w 171450"/>
                <a:gd name="connsiteY16" fmla="*/ 119177 h 171450"/>
                <a:gd name="connsiteX17" fmla="*/ 0 w 171450"/>
                <a:gd name="connsiteY17" fmla="*/ 85757 h 171450"/>
                <a:gd name="connsiteX18" fmla="*/ 6748 w 171450"/>
                <a:gd name="connsiteY18" fmla="*/ 52322 h 171450"/>
                <a:gd name="connsiteX19" fmla="*/ 25065 w 171450"/>
                <a:gd name="connsiteY19" fmla="*/ 25089 h 171450"/>
                <a:gd name="connsiteX20" fmla="*/ 52273 w 171450"/>
                <a:gd name="connsiteY20" fmla="*/ 6755 h 171450"/>
                <a:gd name="connsiteX21" fmla="*/ 85693 w 171450"/>
                <a:gd name="connsiteY21" fmla="*/ 0 h 171450"/>
                <a:gd name="connsiteX22" fmla="*/ 119128 w 171450"/>
                <a:gd name="connsiteY22" fmla="*/ 6748 h 171450"/>
                <a:gd name="connsiteX23" fmla="*/ 146361 w 171450"/>
                <a:gd name="connsiteY23" fmla="*/ 25065 h 171450"/>
                <a:gd name="connsiteX24" fmla="*/ 164695 w 171450"/>
                <a:gd name="connsiteY24" fmla="*/ 52273 h 171450"/>
                <a:gd name="connsiteX25" fmla="*/ 171450 w 171450"/>
                <a:gd name="connsiteY25" fmla="*/ 85693 h 171450"/>
                <a:gd name="connsiteX26" fmla="*/ 164702 w 171450"/>
                <a:gd name="connsiteY26" fmla="*/ 119128 h 171450"/>
                <a:gd name="connsiteX27" fmla="*/ 146385 w 171450"/>
                <a:gd name="connsiteY27" fmla="*/ 146361 h 171450"/>
                <a:gd name="connsiteX28" fmla="*/ 119177 w 171450"/>
                <a:gd name="connsiteY28" fmla="*/ 164695 h 171450"/>
                <a:gd name="connsiteX29" fmla="*/ 85757 w 171450"/>
                <a:gd name="connsiteY29"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1450" h="171450">
                  <a:moveTo>
                    <a:pt x="80963" y="128588"/>
                  </a:moveTo>
                  <a:lnTo>
                    <a:pt x="90488" y="128588"/>
                  </a:lnTo>
                  <a:lnTo>
                    <a:pt x="90488" y="90488"/>
                  </a:lnTo>
                  <a:lnTo>
                    <a:pt x="128588" y="90488"/>
                  </a:lnTo>
                  <a:lnTo>
                    <a:pt x="128588" y="80963"/>
                  </a:lnTo>
                  <a:lnTo>
                    <a:pt x="90488" y="80963"/>
                  </a:lnTo>
                  <a:lnTo>
                    <a:pt x="90488" y="42863"/>
                  </a:lnTo>
                  <a:lnTo>
                    <a:pt x="80963" y="42863"/>
                  </a:lnTo>
                  <a:lnTo>
                    <a:pt x="80963" y="80963"/>
                  </a:lnTo>
                  <a:lnTo>
                    <a:pt x="42863" y="80963"/>
                  </a:lnTo>
                  <a:lnTo>
                    <a:pt x="42863" y="90488"/>
                  </a:lnTo>
                  <a:lnTo>
                    <a:pt x="80963" y="90488"/>
                  </a:lnTo>
                  <a:lnTo>
                    <a:pt x="80963" y="1285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rgbClr val="ED7D31"/>
            </a:solidFill>
            <a:ln w="238" cap="flat">
              <a:noFill/>
              <a:prstDash val="solid"/>
              <a:miter/>
            </a:ln>
          </p:spPr>
          <p:txBody>
            <a:bodyPr rtlCol="0" anchor="ctr"/>
            <a:lstStyle/>
            <a:p>
              <a:endParaRPr lang="en-RO"/>
            </a:p>
          </p:txBody>
        </p:sp>
        <p:sp>
          <p:nvSpPr>
            <p:cNvPr id="165" name="Graphic 26">
              <a:extLst>
                <a:ext uri="{FF2B5EF4-FFF2-40B4-BE49-F238E27FC236}">
                  <a16:creationId xmlns:a16="http://schemas.microsoft.com/office/drawing/2014/main" id="{7D0F6D8D-67D4-8F4C-8D9A-277BDCD08324}"/>
                </a:ext>
              </a:extLst>
            </p:cNvPr>
            <p:cNvSpPr>
              <a:spLocks noChangeAspect="1"/>
            </p:cNvSpPr>
            <p:nvPr/>
          </p:nvSpPr>
          <p:spPr>
            <a:xfrm>
              <a:off x="5775697" y="4421415"/>
              <a:ext cx="180000" cy="180000"/>
            </a:xfrm>
            <a:custGeom>
              <a:avLst/>
              <a:gdLst>
                <a:gd name="connsiteX0" fmla="*/ 80963 w 171450"/>
                <a:gd name="connsiteY0" fmla="*/ 128588 h 171450"/>
                <a:gd name="connsiteX1" fmla="*/ 90488 w 171450"/>
                <a:gd name="connsiteY1" fmla="*/ 128588 h 171450"/>
                <a:gd name="connsiteX2" fmla="*/ 90488 w 171450"/>
                <a:gd name="connsiteY2" fmla="*/ 90488 h 171450"/>
                <a:gd name="connsiteX3" fmla="*/ 128588 w 171450"/>
                <a:gd name="connsiteY3" fmla="*/ 90488 h 171450"/>
                <a:gd name="connsiteX4" fmla="*/ 128588 w 171450"/>
                <a:gd name="connsiteY4" fmla="*/ 80963 h 171450"/>
                <a:gd name="connsiteX5" fmla="*/ 90488 w 171450"/>
                <a:gd name="connsiteY5" fmla="*/ 80963 h 171450"/>
                <a:gd name="connsiteX6" fmla="*/ 90488 w 171450"/>
                <a:gd name="connsiteY6" fmla="*/ 42863 h 171450"/>
                <a:gd name="connsiteX7" fmla="*/ 80963 w 171450"/>
                <a:gd name="connsiteY7" fmla="*/ 42863 h 171450"/>
                <a:gd name="connsiteX8" fmla="*/ 80963 w 171450"/>
                <a:gd name="connsiteY8" fmla="*/ 80963 h 171450"/>
                <a:gd name="connsiteX9" fmla="*/ 42863 w 171450"/>
                <a:gd name="connsiteY9" fmla="*/ 80963 h 171450"/>
                <a:gd name="connsiteX10" fmla="*/ 42863 w 171450"/>
                <a:gd name="connsiteY10" fmla="*/ 90488 h 171450"/>
                <a:gd name="connsiteX11" fmla="*/ 80963 w 171450"/>
                <a:gd name="connsiteY11" fmla="*/ 90488 h 171450"/>
                <a:gd name="connsiteX12" fmla="*/ 80963 w 171450"/>
                <a:gd name="connsiteY12" fmla="*/ 128588 h 171450"/>
                <a:gd name="connsiteX13" fmla="*/ 85757 w 171450"/>
                <a:gd name="connsiteY13" fmla="*/ 171450 h 171450"/>
                <a:gd name="connsiteX14" fmla="*/ 52322 w 171450"/>
                <a:gd name="connsiteY14" fmla="*/ 164702 h 171450"/>
                <a:gd name="connsiteX15" fmla="*/ 25089 w 171450"/>
                <a:gd name="connsiteY15" fmla="*/ 146385 h 171450"/>
                <a:gd name="connsiteX16" fmla="*/ 6755 w 171450"/>
                <a:gd name="connsiteY16" fmla="*/ 119177 h 171450"/>
                <a:gd name="connsiteX17" fmla="*/ 0 w 171450"/>
                <a:gd name="connsiteY17" fmla="*/ 85757 h 171450"/>
                <a:gd name="connsiteX18" fmla="*/ 6748 w 171450"/>
                <a:gd name="connsiteY18" fmla="*/ 52322 h 171450"/>
                <a:gd name="connsiteX19" fmla="*/ 25065 w 171450"/>
                <a:gd name="connsiteY19" fmla="*/ 25089 h 171450"/>
                <a:gd name="connsiteX20" fmla="*/ 52273 w 171450"/>
                <a:gd name="connsiteY20" fmla="*/ 6755 h 171450"/>
                <a:gd name="connsiteX21" fmla="*/ 85693 w 171450"/>
                <a:gd name="connsiteY21" fmla="*/ 0 h 171450"/>
                <a:gd name="connsiteX22" fmla="*/ 119128 w 171450"/>
                <a:gd name="connsiteY22" fmla="*/ 6748 h 171450"/>
                <a:gd name="connsiteX23" fmla="*/ 146361 w 171450"/>
                <a:gd name="connsiteY23" fmla="*/ 25065 h 171450"/>
                <a:gd name="connsiteX24" fmla="*/ 164695 w 171450"/>
                <a:gd name="connsiteY24" fmla="*/ 52273 h 171450"/>
                <a:gd name="connsiteX25" fmla="*/ 171450 w 171450"/>
                <a:gd name="connsiteY25" fmla="*/ 85693 h 171450"/>
                <a:gd name="connsiteX26" fmla="*/ 164702 w 171450"/>
                <a:gd name="connsiteY26" fmla="*/ 119128 h 171450"/>
                <a:gd name="connsiteX27" fmla="*/ 146385 w 171450"/>
                <a:gd name="connsiteY27" fmla="*/ 146361 h 171450"/>
                <a:gd name="connsiteX28" fmla="*/ 119177 w 171450"/>
                <a:gd name="connsiteY28" fmla="*/ 164695 h 171450"/>
                <a:gd name="connsiteX29" fmla="*/ 85757 w 171450"/>
                <a:gd name="connsiteY29"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1450" h="171450">
                  <a:moveTo>
                    <a:pt x="80963" y="128588"/>
                  </a:moveTo>
                  <a:lnTo>
                    <a:pt x="90488" y="128588"/>
                  </a:lnTo>
                  <a:lnTo>
                    <a:pt x="90488" y="90488"/>
                  </a:lnTo>
                  <a:lnTo>
                    <a:pt x="128588" y="90488"/>
                  </a:lnTo>
                  <a:lnTo>
                    <a:pt x="128588" y="80963"/>
                  </a:lnTo>
                  <a:lnTo>
                    <a:pt x="90488" y="80963"/>
                  </a:lnTo>
                  <a:lnTo>
                    <a:pt x="90488" y="42863"/>
                  </a:lnTo>
                  <a:lnTo>
                    <a:pt x="80963" y="42863"/>
                  </a:lnTo>
                  <a:lnTo>
                    <a:pt x="80963" y="80963"/>
                  </a:lnTo>
                  <a:lnTo>
                    <a:pt x="42863" y="80963"/>
                  </a:lnTo>
                  <a:lnTo>
                    <a:pt x="42863" y="90488"/>
                  </a:lnTo>
                  <a:lnTo>
                    <a:pt x="80963" y="90488"/>
                  </a:lnTo>
                  <a:lnTo>
                    <a:pt x="80963" y="1285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rgbClr val="ED7D31"/>
            </a:solidFill>
            <a:ln w="238" cap="flat">
              <a:noFill/>
              <a:prstDash val="solid"/>
              <a:miter/>
            </a:ln>
          </p:spPr>
          <p:txBody>
            <a:bodyPr rtlCol="0" anchor="ctr"/>
            <a:lstStyle/>
            <a:p>
              <a:endParaRPr lang="en-RO"/>
            </a:p>
          </p:txBody>
        </p:sp>
        <p:sp>
          <p:nvSpPr>
            <p:cNvPr id="166" name="Graphic 26">
              <a:extLst>
                <a:ext uri="{FF2B5EF4-FFF2-40B4-BE49-F238E27FC236}">
                  <a16:creationId xmlns:a16="http://schemas.microsoft.com/office/drawing/2014/main" id="{3C9D1B0A-6092-3A49-B037-1012C7A196D5}"/>
                </a:ext>
              </a:extLst>
            </p:cNvPr>
            <p:cNvSpPr>
              <a:spLocks noChangeAspect="1"/>
            </p:cNvSpPr>
            <p:nvPr/>
          </p:nvSpPr>
          <p:spPr>
            <a:xfrm>
              <a:off x="6025810" y="4421415"/>
              <a:ext cx="180000" cy="180000"/>
            </a:xfrm>
            <a:custGeom>
              <a:avLst/>
              <a:gdLst>
                <a:gd name="connsiteX0" fmla="*/ 80963 w 171450"/>
                <a:gd name="connsiteY0" fmla="*/ 128588 h 171450"/>
                <a:gd name="connsiteX1" fmla="*/ 90488 w 171450"/>
                <a:gd name="connsiteY1" fmla="*/ 128588 h 171450"/>
                <a:gd name="connsiteX2" fmla="*/ 90488 w 171450"/>
                <a:gd name="connsiteY2" fmla="*/ 90488 h 171450"/>
                <a:gd name="connsiteX3" fmla="*/ 128588 w 171450"/>
                <a:gd name="connsiteY3" fmla="*/ 90488 h 171450"/>
                <a:gd name="connsiteX4" fmla="*/ 128588 w 171450"/>
                <a:gd name="connsiteY4" fmla="*/ 80963 h 171450"/>
                <a:gd name="connsiteX5" fmla="*/ 90488 w 171450"/>
                <a:gd name="connsiteY5" fmla="*/ 80963 h 171450"/>
                <a:gd name="connsiteX6" fmla="*/ 90488 w 171450"/>
                <a:gd name="connsiteY6" fmla="*/ 42863 h 171450"/>
                <a:gd name="connsiteX7" fmla="*/ 80963 w 171450"/>
                <a:gd name="connsiteY7" fmla="*/ 42863 h 171450"/>
                <a:gd name="connsiteX8" fmla="*/ 80963 w 171450"/>
                <a:gd name="connsiteY8" fmla="*/ 80963 h 171450"/>
                <a:gd name="connsiteX9" fmla="*/ 42863 w 171450"/>
                <a:gd name="connsiteY9" fmla="*/ 80963 h 171450"/>
                <a:gd name="connsiteX10" fmla="*/ 42863 w 171450"/>
                <a:gd name="connsiteY10" fmla="*/ 90488 h 171450"/>
                <a:gd name="connsiteX11" fmla="*/ 80963 w 171450"/>
                <a:gd name="connsiteY11" fmla="*/ 90488 h 171450"/>
                <a:gd name="connsiteX12" fmla="*/ 80963 w 171450"/>
                <a:gd name="connsiteY12" fmla="*/ 128588 h 171450"/>
                <a:gd name="connsiteX13" fmla="*/ 85757 w 171450"/>
                <a:gd name="connsiteY13" fmla="*/ 171450 h 171450"/>
                <a:gd name="connsiteX14" fmla="*/ 52322 w 171450"/>
                <a:gd name="connsiteY14" fmla="*/ 164702 h 171450"/>
                <a:gd name="connsiteX15" fmla="*/ 25089 w 171450"/>
                <a:gd name="connsiteY15" fmla="*/ 146385 h 171450"/>
                <a:gd name="connsiteX16" fmla="*/ 6755 w 171450"/>
                <a:gd name="connsiteY16" fmla="*/ 119177 h 171450"/>
                <a:gd name="connsiteX17" fmla="*/ 0 w 171450"/>
                <a:gd name="connsiteY17" fmla="*/ 85757 h 171450"/>
                <a:gd name="connsiteX18" fmla="*/ 6748 w 171450"/>
                <a:gd name="connsiteY18" fmla="*/ 52322 h 171450"/>
                <a:gd name="connsiteX19" fmla="*/ 25065 w 171450"/>
                <a:gd name="connsiteY19" fmla="*/ 25089 h 171450"/>
                <a:gd name="connsiteX20" fmla="*/ 52273 w 171450"/>
                <a:gd name="connsiteY20" fmla="*/ 6755 h 171450"/>
                <a:gd name="connsiteX21" fmla="*/ 85693 w 171450"/>
                <a:gd name="connsiteY21" fmla="*/ 0 h 171450"/>
                <a:gd name="connsiteX22" fmla="*/ 119128 w 171450"/>
                <a:gd name="connsiteY22" fmla="*/ 6748 h 171450"/>
                <a:gd name="connsiteX23" fmla="*/ 146361 w 171450"/>
                <a:gd name="connsiteY23" fmla="*/ 25065 h 171450"/>
                <a:gd name="connsiteX24" fmla="*/ 164695 w 171450"/>
                <a:gd name="connsiteY24" fmla="*/ 52273 h 171450"/>
                <a:gd name="connsiteX25" fmla="*/ 171450 w 171450"/>
                <a:gd name="connsiteY25" fmla="*/ 85693 h 171450"/>
                <a:gd name="connsiteX26" fmla="*/ 164702 w 171450"/>
                <a:gd name="connsiteY26" fmla="*/ 119128 h 171450"/>
                <a:gd name="connsiteX27" fmla="*/ 146385 w 171450"/>
                <a:gd name="connsiteY27" fmla="*/ 146361 h 171450"/>
                <a:gd name="connsiteX28" fmla="*/ 119177 w 171450"/>
                <a:gd name="connsiteY28" fmla="*/ 164695 h 171450"/>
                <a:gd name="connsiteX29" fmla="*/ 85757 w 171450"/>
                <a:gd name="connsiteY29"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1450" h="171450">
                  <a:moveTo>
                    <a:pt x="80963" y="128588"/>
                  </a:moveTo>
                  <a:lnTo>
                    <a:pt x="90488" y="128588"/>
                  </a:lnTo>
                  <a:lnTo>
                    <a:pt x="90488" y="90488"/>
                  </a:lnTo>
                  <a:lnTo>
                    <a:pt x="128588" y="90488"/>
                  </a:lnTo>
                  <a:lnTo>
                    <a:pt x="128588" y="80963"/>
                  </a:lnTo>
                  <a:lnTo>
                    <a:pt x="90488" y="80963"/>
                  </a:lnTo>
                  <a:lnTo>
                    <a:pt x="90488" y="42863"/>
                  </a:lnTo>
                  <a:lnTo>
                    <a:pt x="80963" y="42863"/>
                  </a:lnTo>
                  <a:lnTo>
                    <a:pt x="80963" y="80963"/>
                  </a:lnTo>
                  <a:lnTo>
                    <a:pt x="42863" y="80963"/>
                  </a:lnTo>
                  <a:lnTo>
                    <a:pt x="42863" y="90488"/>
                  </a:lnTo>
                  <a:lnTo>
                    <a:pt x="80963" y="90488"/>
                  </a:lnTo>
                  <a:lnTo>
                    <a:pt x="80963" y="1285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rgbClr val="ED7D31"/>
            </a:solidFill>
            <a:ln w="238" cap="flat">
              <a:noFill/>
              <a:prstDash val="solid"/>
              <a:miter/>
            </a:ln>
          </p:spPr>
          <p:txBody>
            <a:bodyPr rtlCol="0" anchor="ctr"/>
            <a:lstStyle/>
            <a:p>
              <a:endParaRPr lang="en-RO"/>
            </a:p>
          </p:txBody>
        </p:sp>
        <p:sp>
          <p:nvSpPr>
            <p:cNvPr id="167" name="Graphic 26">
              <a:extLst>
                <a:ext uri="{FF2B5EF4-FFF2-40B4-BE49-F238E27FC236}">
                  <a16:creationId xmlns:a16="http://schemas.microsoft.com/office/drawing/2014/main" id="{71910820-4D68-6E49-85AF-2F029CFE9361}"/>
                </a:ext>
              </a:extLst>
            </p:cNvPr>
            <p:cNvSpPr>
              <a:spLocks noChangeAspect="1"/>
            </p:cNvSpPr>
            <p:nvPr/>
          </p:nvSpPr>
          <p:spPr>
            <a:xfrm>
              <a:off x="6273663" y="4421415"/>
              <a:ext cx="180000" cy="180000"/>
            </a:xfrm>
            <a:custGeom>
              <a:avLst/>
              <a:gdLst>
                <a:gd name="connsiteX0" fmla="*/ 80963 w 171450"/>
                <a:gd name="connsiteY0" fmla="*/ 128588 h 171450"/>
                <a:gd name="connsiteX1" fmla="*/ 90488 w 171450"/>
                <a:gd name="connsiteY1" fmla="*/ 128588 h 171450"/>
                <a:gd name="connsiteX2" fmla="*/ 90488 w 171450"/>
                <a:gd name="connsiteY2" fmla="*/ 90488 h 171450"/>
                <a:gd name="connsiteX3" fmla="*/ 128588 w 171450"/>
                <a:gd name="connsiteY3" fmla="*/ 90488 h 171450"/>
                <a:gd name="connsiteX4" fmla="*/ 128588 w 171450"/>
                <a:gd name="connsiteY4" fmla="*/ 80963 h 171450"/>
                <a:gd name="connsiteX5" fmla="*/ 90488 w 171450"/>
                <a:gd name="connsiteY5" fmla="*/ 80963 h 171450"/>
                <a:gd name="connsiteX6" fmla="*/ 90488 w 171450"/>
                <a:gd name="connsiteY6" fmla="*/ 42863 h 171450"/>
                <a:gd name="connsiteX7" fmla="*/ 80963 w 171450"/>
                <a:gd name="connsiteY7" fmla="*/ 42863 h 171450"/>
                <a:gd name="connsiteX8" fmla="*/ 80963 w 171450"/>
                <a:gd name="connsiteY8" fmla="*/ 80963 h 171450"/>
                <a:gd name="connsiteX9" fmla="*/ 42863 w 171450"/>
                <a:gd name="connsiteY9" fmla="*/ 80963 h 171450"/>
                <a:gd name="connsiteX10" fmla="*/ 42863 w 171450"/>
                <a:gd name="connsiteY10" fmla="*/ 90488 h 171450"/>
                <a:gd name="connsiteX11" fmla="*/ 80963 w 171450"/>
                <a:gd name="connsiteY11" fmla="*/ 90488 h 171450"/>
                <a:gd name="connsiteX12" fmla="*/ 80963 w 171450"/>
                <a:gd name="connsiteY12" fmla="*/ 128588 h 171450"/>
                <a:gd name="connsiteX13" fmla="*/ 85757 w 171450"/>
                <a:gd name="connsiteY13" fmla="*/ 171450 h 171450"/>
                <a:gd name="connsiteX14" fmla="*/ 52322 w 171450"/>
                <a:gd name="connsiteY14" fmla="*/ 164702 h 171450"/>
                <a:gd name="connsiteX15" fmla="*/ 25089 w 171450"/>
                <a:gd name="connsiteY15" fmla="*/ 146385 h 171450"/>
                <a:gd name="connsiteX16" fmla="*/ 6755 w 171450"/>
                <a:gd name="connsiteY16" fmla="*/ 119177 h 171450"/>
                <a:gd name="connsiteX17" fmla="*/ 0 w 171450"/>
                <a:gd name="connsiteY17" fmla="*/ 85757 h 171450"/>
                <a:gd name="connsiteX18" fmla="*/ 6748 w 171450"/>
                <a:gd name="connsiteY18" fmla="*/ 52322 h 171450"/>
                <a:gd name="connsiteX19" fmla="*/ 25065 w 171450"/>
                <a:gd name="connsiteY19" fmla="*/ 25089 h 171450"/>
                <a:gd name="connsiteX20" fmla="*/ 52273 w 171450"/>
                <a:gd name="connsiteY20" fmla="*/ 6755 h 171450"/>
                <a:gd name="connsiteX21" fmla="*/ 85693 w 171450"/>
                <a:gd name="connsiteY21" fmla="*/ 0 h 171450"/>
                <a:gd name="connsiteX22" fmla="*/ 119128 w 171450"/>
                <a:gd name="connsiteY22" fmla="*/ 6748 h 171450"/>
                <a:gd name="connsiteX23" fmla="*/ 146361 w 171450"/>
                <a:gd name="connsiteY23" fmla="*/ 25065 h 171450"/>
                <a:gd name="connsiteX24" fmla="*/ 164695 w 171450"/>
                <a:gd name="connsiteY24" fmla="*/ 52273 h 171450"/>
                <a:gd name="connsiteX25" fmla="*/ 171450 w 171450"/>
                <a:gd name="connsiteY25" fmla="*/ 85693 h 171450"/>
                <a:gd name="connsiteX26" fmla="*/ 164702 w 171450"/>
                <a:gd name="connsiteY26" fmla="*/ 119128 h 171450"/>
                <a:gd name="connsiteX27" fmla="*/ 146385 w 171450"/>
                <a:gd name="connsiteY27" fmla="*/ 146361 h 171450"/>
                <a:gd name="connsiteX28" fmla="*/ 119177 w 171450"/>
                <a:gd name="connsiteY28" fmla="*/ 164695 h 171450"/>
                <a:gd name="connsiteX29" fmla="*/ 85757 w 171450"/>
                <a:gd name="connsiteY29"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1450" h="171450">
                  <a:moveTo>
                    <a:pt x="80963" y="128588"/>
                  </a:moveTo>
                  <a:lnTo>
                    <a:pt x="90488" y="128588"/>
                  </a:lnTo>
                  <a:lnTo>
                    <a:pt x="90488" y="90488"/>
                  </a:lnTo>
                  <a:lnTo>
                    <a:pt x="128588" y="90488"/>
                  </a:lnTo>
                  <a:lnTo>
                    <a:pt x="128588" y="80963"/>
                  </a:lnTo>
                  <a:lnTo>
                    <a:pt x="90488" y="80963"/>
                  </a:lnTo>
                  <a:lnTo>
                    <a:pt x="90488" y="42863"/>
                  </a:lnTo>
                  <a:lnTo>
                    <a:pt x="80963" y="42863"/>
                  </a:lnTo>
                  <a:lnTo>
                    <a:pt x="80963" y="80963"/>
                  </a:lnTo>
                  <a:lnTo>
                    <a:pt x="42863" y="80963"/>
                  </a:lnTo>
                  <a:lnTo>
                    <a:pt x="42863" y="90488"/>
                  </a:lnTo>
                  <a:lnTo>
                    <a:pt x="80963" y="90488"/>
                  </a:lnTo>
                  <a:lnTo>
                    <a:pt x="80963" y="1285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rgbClr val="ED7D31"/>
            </a:solidFill>
            <a:ln w="238" cap="flat">
              <a:noFill/>
              <a:prstDash val="solid"/>
              <a:miter/>
            </a:ln>
          </p:spPr>
          <p:txBody>
            <a:bodyPr rtlCol="0" anchor="ctr"/>
            <a:lstStyle/>
            <a:p>
              <a:endParaRPr lang="en-RO"/>
            </a:p>
          </p:txBody>
        </p:sp>
        <p:sp>
          <p:nvSpPr>
            <p:cNvPr id="168" name="Graphic 26">
              <a:extLst>
                <a:ext uri="{FF2B5EF4-FFF2-40B4-BE49-F238E27FC236}">
                  <a16:creationId xmlns:a16="http://schemas.microsoft.com/office/drawing/2014/main" id="{3C7851FE-032D-C245-86E4-C0C1BF9A6BBD}"/>
                </a:ext>
              </a:extLst>
            </p:cNvPr>
            <p:cNvSpPr>
              <a:spLocks noChangeAspect="1"/>
            </p:cNvSpPr>
            <p:nvPr/>
          </p:nvSpPr>
          <p:spPr>
            <a:xfrm>
              <a:off x="6521516" y="4421415"/>
              <a:ext cx="180000" cy="180000"/>
            </a:xfrm>
            <a:custGeom>
              <a:avLst/>
              <a:gdLst>
                <a:gd name="connsiteX0" fmla="*/ 80963 w 171450"/>
                <a:gd name="connsiteY0" fmla="*/ 128588 h 171450"/>
                <a:gd name="connsiteX1" fmla="*/ 90488 w 171450"/>
                <a:gd name="connsiteY1" fmla="*/ 128588 h 171450"/>
                <a:gd name="connsiteX2" fmla="*/ 90488 w 171450"/>
                <a:gd name="connsiteY2" fmla="*/ 90488 h 171450"/>
                <a:gd name="connsiteX3" fmla="*/ 128588 w 171450"/>
                <a:gd name="connsiteY3" fmla="*/ 90488 h 171450"/>
                <a:gd name="connsiteX4" fmla="*/ 128588 w 171450"/>
                <a:gd name="connsiteY4" fmla="*/ 80963 h 171450"/>
                <a:gd name="connsiteX5" fmla="*/ 90488 w 171450"/>
                <a:gd name="connsiteY5" fmla="*/ 80963 h 171450"/>
                <a:gd name="connsiteX6" fmla="*/ 90488 w 171450"/>
                <a:gd name="connsiteY6" fmla="*/ 42863 h 171450"/>
                <a:gd name="connsiteX7" fmla="*/ 80963 w 171450"/>
                <a:gd name="connsiteY7" fmla="*/ 42863 h 171450"/>
                <a:gd name="connsiteX8" fmla="*/ 80963 w 171450"/>
                <a:gd name="connsiteY8" fmla="*/ 80963 h 171450"/>
                <a:gd name="connsiteX9" fmla="*/ 42863 w 171450"/>
                <a:gd name="connsiteY9" fmla="*/ 80963 h 171450"/>
                <a:gd name="connsiteX10" fmla="*/ 42863 w 171450"/>
                <a:gd name="connsiteY10" fmla="*/ 90488 h 171450"/>
                <a:gd name="connsiteX11" fmla="*/ 80963 w 171450"/>
                <a:gd name="connsiteY11" fmla="*/ 90488 h 171450"/>
                <a:gd name="connsiteX12" fmla="*/ 80963 w 171450"/>
                <a:gd name="connsiteY12" fmla="*/ 128588 h 171450"/>
                <a:gd name="connsiteX13" fmla="*/ 85757 w 171450"/>
                <a:gd name="connsiteY13" fmla="*/ 171450 h 171450"/>
                <a:gd name="connsiteX14" fmla="*/ 52322 w 171450"/>
                <a:gd name="connsiteY14" fmla="*/ 164702 h 171450"/>
                <a:gd name="connsiteX15" fmla="*/ 25089 w 171450"/>
                <a:gd name="connsiteY15" fmla="*/ 146385 h 171450"/>
                <a:gd name="connsiteX16" fmla="*/ 6755 w 171450"/>
                <a:gd name="connsiteY16" fmla="*/ 119177 h 171450"/>
                <a:gd name="connsiteX17" fmla="*/ 0 w 171450"/>
                <a:gd name="connsiteY17" fmla="*/ 85757 h 171450"/>
                <a:gd name="connsiteX18" fmla="*/ 6748 w 171450"/>
                <a:gd name="connsiteY18" fmla="*/ 52322 h 171450"/>
                <a:gd name="connsiteX19" fmla="*/ 25065 w 171450"/>
                <a:gd name="connsiteY19" fmla="*/ 25089 h 171450"/>
                <a:gd name="connsiteX20" fmla="*/ 52273 w 171450"/>
                <a:gd name="connsiteY20" fmla="*/ 6755 h 171450"/>
                <a:gd name="connsiteX21" fmla="*/ 85693 w 171450"/>
                <a:gd name="connsiteY21" fmla="*/ 0 h 171450"/>
                <a:gd name="connsiteX22" fmla="*/ 119128 w 171450"/>
                <a:gd name="connsiteY22" fmla="*/ 6748 h 171450"/>
                <a:gd name="connsiteX23" fmla="*/ 146361 w 171450"/>
                <a:gd name="connsiteY23" fmla="*/ 25065 h 171450"/>
                <a:gd name="connsiteX24" fmla="*/ 164695 w 171450"/>
                <a:gd name="connsiteY24" fmla="*/ 52273 h 171450"/>
                <a:gd name="connsiteX25" fmla="*/ 171450 w 171450"/>
                <a:gd name="connsiteY25" fmla="*/ 85693 h 171450"/>
                <a:gd name="connsiteX26" fmla="*/ 164702 w 171450"/>
                <a:gd name="connsiteY26" fmla="*/ 119128 h 171450"/>
                <a:gd name="connsiteX27" fmla="*/ 146385 w 171450"/>
                <a:gd name="connsiteY27" fmla="*/ 146361 h 171450"/>
                <a:gd name="connsiteX28" fmla="*/ 119177 w 171450"/>
                <a:gd name="connsiteY28" fmla="*/ 164695 h 171450"/>
                <a:gd name="connsiteX29" fmla="*/ 85757 w 171450"/>
                <a:gd name="connsiteY29"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1450" h="171450">
                  <a:moveTo>
                    <a:pt x="80963" y="128588"/>
                  </a:moveTo>
                  <a:lnTo>
                    <a:pt x="90488" y="128588"/>
                  </a:lnTo>
                  <a:lnTo>
                    <a:pt x="90488" y="90488"/>
                  </a:lnTo>
                  <a:lnTo>
                    <a:pt x="128588" y="90488"/>
                  </a:lnTo>
                  <a:lnTo>
                    <a:pt x="128588" y="80963"/>
                  </a:lnTo>
                  <a:lnTo>
                    <a:pt x="90488" y="80963"/>
                  </a:lnTo>
                  <a:lnTo>
                    <a:pt x="90488" y="42863"/>
                  </a:lnTo>
                  <a:lnTo>
                    <a:pt x="80963" y="42863"/>
                  </a:lnTo>
                  <a:lnTo>
                    <a:pt x="80963" y="80963"/>
                  </a:lnTo>
                  <a:lnTo>
                    <a:pt x="42863" y="80963"/>
                  </a:lnTo>
                  <a:lnTo>
                    <a:pt x="42863" y="90488"/>
                  </a:lnTo>
                  <a:lnTo>
                    <a:pt x="80963" y="90488"/>
                  </a:lnTo>
                  <a:lnTo>
                    <a:pt x="80963" y="1285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rgbClr val="ED7D31"/>
            </a:solidFill>
            <a:ln w="238" cap="flat">
              <a:noFill/>
              <a:prstDash val="solid"/>
              <a:miter/>
            </a:ln>
          </p:spPr>
          <p:txBody>
            <a:bodyPr rtlCol="0" anchor="ctr"/>
            <a:lstStyle/>
            <a:p>
              <a:endParaRPr lang="en-RO"/>
            </a:p>
          </p:txBody>
        </p:sp>
        <p:sp>
          <p:nvSpPr>
            <p:cNvPr id="169" name="Graphic 26">
              <a:extLst>
                <a:ext uri="{FF2B5EF4-FFF2-40B4-BE49-F238E27FC236}">
                  <a16:creationId xmlns:a16="http://schemas.microsoft.com/office/drawing/2014/main" id="{49DB3A28-059F-D147-983E-BF64AB9DB291}"/>
                </a:ext>
              </a:extLst>
            </p:cNvPr>
            <p:cNvSpPr>
              <a:spLocks noChangeAspect="1"/>
            </p:cNvSpPr>
            <p:nvPr/>
          </p:nvSpPr>
          <p:spPr>
            <a:xfrm>
              <a:off x="6769369" y="4421415"/>
              <a:ext cx="180000" cy="180000"/>
            </a:xfrm>
            <a:custGeom>
              <a:avLst/>
              <a:gdLst>
                <a:gd name="connsiteX0" fmla="*/ 80963 w 171450"/>
                <a:gd name="connsiteY0" fmla="*/ 128588 h 171450"/>
                <a:gd name="connsiteX1" fmla="*/ 90488 w 171450"/>
                <a:gd name="connsiteY1" fmla="*/ 128588 h 171450"/>
                <a:gd name="connsiteX2" fmla="*/ 90488 w 171450"/>
                <a:gd name="connsiteY2" fmla="*/ 90488 h 171450"/>
                <a:gd name="connsiteX3" fmla="*/ 128588 w 171450"/>
                <a:gd name="connsiteY3" fmla="*/ 90488 h 171450"/>
                <a:gd name="connsiteX4" fmla="*/ 128588 w 171450"/>
                <a:gd name="connsiteY4" fmla="*/ 80963 h 171450"/>
                <a:gd name="connsiteX5" fmla="*/ 90488 w 171450"/>
                <a:gd name="connsiteY5" fmla="*/ 80963 h 171450"/>
                <a:gd name="connsiteX6" fmla="*/ 90488 w 171450"/>
                <a:gd name="connsiteY6" fmla="*/ 42863 h 171450"/>
                <a:gd name="connsiteX7" fmla="*/ 80963 w 171450"/>
                <a:gd name="connsiteY7" fmla="*/ 42863 h 171450"/>
                <a:gd name="connsiteX8" fmla="*/ 80963 w 171450"/>
                <a:gd name="connsiteY8" fmla="*/ 80963 h 171450"/>
                <a:gd name="connsiteX9" fmla="*/ 42863 w 171450"/>
                <a:gd name="connsiteY9" fmla="*/ 80963 h 171450"/>
                <a:gd name="connsiteX10" fmla="*/ 42863 w 171450"/>
                <a:gd name="connsiteY10" fmla="*/ 90488 h 171450"/>
                <a:gd name="connsiteX11" fmla="*/ 80963 w 171450"/>
                <a:gd name="connsiteY11" fmla="*/ 90488 h 171450"/>
                <a:gd name="connsiteX12" fmla="*/ 80963 w 171450"/>
                <a:gd name="connsiteY12" fmla="*/ 128588 h 171450"/>
                <a:gd name="connsiteX13" fmla="*/ 85757 w 171450"/>
                <a:gd name="connsiteY13" fmla="*/ 171450 h 171450"/>
                <a:gd name="connsiteX14" fmla="*/ 52322 w 171450"/>
                <a:gd name="connsiteY14" fmla="*/ 164702 h 171450"/>
                <a:gd name="connsiteX15" fmla="*/ 25089 w 171450"/>
                <a:gd name="connsiteY15" fmla="*/ 146385 h 171450"/>
                <a:gd name="connsiteX16" fmla="*/ 6755 w 171450"/>
                <a:gd name="connsiteY16" fmla="*/ 119177 h 171450"/>
                <a:gd name="connsiteX17" fmla="*/ 0 w 171450"/>
                <a:gd name="connsiteY17" fmla="*/ 85757 h 171450"/>
                <a:gd name="connsiteX18" fmla="*/ 6748 w 171450"/>
                <a:gd name="connsiteY18" fmla="*/ 52322 h 171450"/>
                <a:gd name="connsiteX19" fmla="*/ 25065 w 171450"/>
                <a:gd name="connsiteY19" fmla="*/ 25089 h 171450"/>
                <a:gd name="connsiteX20" fmla="*/ 52273 w 171450"/>
                <a:gd name="connsiteY20" fmla="*/ 6755 h 171450"/>
                <a:gd name="connsiteX21" fmla="*/ 85693 w 171450"/>
                <a:gd name="connsiteY21" fmla="*/ 0 h 171450"/>
                <a:gd name="connsiteX22" fmla="*/ 119128 w 171450"/>
                <a:gd name="connsiteY22" fmla="*/ 6748 h 171450"/>
                <a:gd name="connsiteX23" fmla="*/ 146361 w 171450"/>
                <a:gd name="connsiteY23" fmla="*/ 25065 h 171450"/>
                <a:gd name="connsiteX24" fmla="*/ 164695 w 171450"/>
                <a:gd name="connsiteY24" fmla="*/ 52273 h 171450"/>
                <a:gd name="connsiteX25" fmla="*/ 171450 w 171450"/>
                <a:gd name="connsiteY25" fmla="*/ 85693 h 171450"/>
                <a:gd name="connsiteX26" fmla="*/ 164702 w 171450"/>
                <a:gd name="connsiteY26" fmla="*/ 119128 h 171450"/>
                <a:gd name="connsiteX27" fmla="*/ 146385 w 171450"/>
                <a:gd name="connsiteY27" fmla="*/ 146361 h 171450"/>
                <a:gd name="connsiteX28" fmla="*/ 119177 w 171450"/>
                <a:gd name="connsiteY28" fmla="*/ 164695 h 171450"/>
                <a:gd name="connsiteX29" fmla="*/ 85757 w 171450"/>
                <a:gd name="connsiteY29"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1450" h="171450">
                  <a:moveTo>
                    <a:pt x="80963" y="128588"/>
                  </a:moveTo>
                  <a:lnTo>
                    <a:pt x="90488" y="128588"/>
                  </a:lnTo>
                  <a:lnTo>
                    <a:pt x="90488" y="90488"/>
                  </a:lnTo>
                  <a:lnTo>
                    <a:pt x="128588" y="90488"/>
                  </a:lnTo>
                  <a:lnTo>
                    <a:pt x="128588" y="80963"/>
                  </a:lnTo>
                  <a:lnTo>
                    <a:pt x="90488" y="80963"/>
                  </a:lnTo>
                  <a:lnTo>
                    <a:pt x="90488" y="42863"/>
                  </a:lnTo>
                  <a:lnTo>
                    <a:pt x="80963" y="42863"/>
                  </a:lnTo>
                  <a:lnTo>
                    <a:pt x="80963" y="80963"/>
                  </a:lnTo>
                  <a:lnTo>
                    <a:pt x="42863" y="80963"/>
                  </a:lnTo>
                  <a:lnTo>
                    <a:pt x="42863" y="90488"/>
                  </a:lnTo>
                  <a:lnTo>
                    <a:pt x="80963" y="90488"/>
                  </a:lnTo>
                  <a:lnTo>
                    <a:pt x="80963" y="1285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rgbClr val="ED7D31"/>
            </a:solidFill>
            <a:ln w="238" cap="flat">
              <a:noFill/>
              <a:prstDash val="solid"/>
              <a:miter/>
            </a:ln>
          </p:spPr>
          <p:txBody>
            <a:bodyPr rtlCol="0" anchor="ctr"/>
            <a:lstStyle/>
            <a:p>
              <a:endParaRPr lang="en-RO"/>
            </a:p>
          </p:txBody>
        </p:sp>
        <p:sp>
          <p:nvSpPr>
            <p:cNvPr id="170" name="Graphic 26">
              <a:extLst>
                <a:ext uri="{FF2B5EF4-FFF2-40B4-BE49-F238E27FC236}">
                  <a16:creationId xmlns:a16="http://schemas.microsoft.com/office/drawing/2014/main" id="{179E9125-1868-2044-8A13-3CBF0AB0A4DA}"/>
                </a:ext>
              </a:extLst>
            </p:cNvPr>
            <p:cNvSpPr>
              <a:spLocks noChangeAspect="1"/>
            </p:cNvSpPr>
            <p:nvPr/>
          </p:nvSpPr>
          <p:spPr>
            <a:xfrm>
              <a:off x="5281189" y="4174574"/>
              <a:ext cx="180000" cy="180000"/>
            </a:xfrm>
            <a:custGeom>
              <a:avLst/>
              <a:gdLst>
                <a:gd name="connsiteX0" fmla="*/ 80963 w 171450"/>
                <a:gd name="connsiteY0" fmla="*/ 128588 h 171450"/>
                <a:gd name="connsiteX1" fmla="*/ 90488 w 171450"/>
                <a:gd name="connsiteY1" fmla="*/ 128588 h 171450"/>
                <a:gd name="connsiteX2" fmla="*/ 90488 w 171450"/>
                <a:gd name="connsiteY2" fmla="*/ 90488 h 171450"/>
                <a:gd name="connsiteX3" fmla="*/ 128588 w 171450"/>
                <a:gd name="connsiteY3" fmla="*/ 90488 h 171450"/>
                <a:gd name="connsiteX4" fmla="*/ 128588 w 171450"/>
                <a:gd name="connsiteY4" fmla="*/ 80963 h 171450"/>
                <a:gd name="connsiteX5" fmla="*/ 90488 w 171450"/>
                <a:gd name="connsiteY5" fmla="*/ 80963 h 171450"/>
                <a:gd name="connsiteX6" fmla="*/ 90488 w 171450"/>
                <a:gd name="connsiteY6" fmla="*/ 42863 h 171450"/>
                <a:gd name="connsiteX7" fmla="*/ 80963 w 171450"/>
                <a:gd name="connsiteY7" fmla="*/ 42863 h 171450"/>
                <a:gd name="connsiteX8" fmla="*/ 80963 w 171450"/>
                <a:gd name="connsiteY8" fmla="*/ 80963 h 171450"/>
                <a:gd name="connsiteX9" fmla="*/ 42863 w 171450"/>
                <a:gd name="connsiteY9" fmla="*/ 80963 h 171450"/>
                <a:gd name="connsiteX10" fmla="*/ 42863 w 171450"/>
                <a:gd name="connsiteY10" fmla="*/ 90488 h 171450"/>
                <a:gd name="connsiteX11" fmla="*/ 80963 w 171450"/>
                <a:gd name="connsiteY11" fmla="*/ 90488 h 171450"/>
                <a:gd name="connsiteX12" fmla="*/ 80963 w 171450"/>
                <a:gd name="connsiteY12" fmla="*/ 128588 h 171450"/>
                <a:gd name="connsiteX13" fmla="*/ 85757 w 171450"/>
                <a:gd name="connsiteY13" fmla="*/ 171450 h 171450"/>
                <a:gd name="connsiteX14" fmla="*/ 52322 w 171450"/>
                <a:gd name="connsiteY14" fmla="*/ 164702 h 171450"/>
                <a:gd name="connsiteX15" fmla="*/ 25089 w 171450"/>
                <a:gd name="connsiteY15" fmla="*/ 146385 h 171450"/>
                <a:gd name="connsiteX16" fmla="*/ 6755 w 171450"/>
                <a:gd name="connsiteY16" fmla="*/ 119177 h 171450"/>
                <a:gd name="connsiteX17" fmla="*/ 0 w 171450"/>
                <a:gd name="connsiteY17" fmla="*/ 85757 h 171450"/>
                <a:gd name="connsiteX18" fmla="*/ 6748 w 171450"/>
                <a:gd name="connsiteY18" fmla="*/ 52322 h 171450"/>
                <a:gd name="connsiteX19" fmla="*/ 25065 w 171450"/>
                <a:gd name="connsiteY19" fmla="*/ 25089 h 171450"/>
                <a:gd name="connsiteX20" fmla="*/ 52273 w 171450"/>
                <a:gd name="connsiteY20" fmla="*/ 6755 h 171450"/>
                <a:gd name="connsiteX21" fmla="*/ 85693 w 171450"/>
                <a:gd name="connsiteY21" fmla="*/ 0 h 171450"/>
                <a:gd name="connsiteX22" fmla="*/ 119128 w 171450"/>
                <a:gd name="connsiteY22" fmla="*/ 6748 h 171450"/>
                <a:gd name="connsiteX23" fmla="*/ 146361 w 171450"/>
                <a:gd name="connsiteY23" fmla="*/ 25065 h 171450"/>
                <a:gd name="connsiteX24" fmla="*/ 164695 w 171450"/>
                <a:gd name="connsiteY24" fmla="*/ 52273 h 171450"/>
                <a:gd name="connsiteX25" fmla="*/ 171450 w 171450"/>
                <a:gd name="connsiteY25" fmla="*/ 85693 h 171450"/>
                <a:gd name="connsiteX26" fmla="*/ 164702 w 171450"/>
                <a:gd name="connsiteY26" fmla="*/ 119128 h 171450"/>
                <a:gd name="connsiteX27" fmla="*/ 146385 w 171450"/>
                <a:gd name="connsiteY27" fmla="*/ 146361 h 171450"/>
                <a:gd name="connsiteX28" fmla="*/ 119177 w 171450"/>
                <a:gd name="connsiteY28" fmla="*/ 164695 h 171450"/>
                <a:gd name="connsiteX29" fmla="*/ 85757 w 171450"/>
                <a:gd name="connsiteY29"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1450" h="171450">
                  <a:moveTo>
                    <a:pt x="80963" y="128588"/>
                  </a:moveTo>
                  <a:lnTo>
                    <a:pt x="90488" y="128588"/>
                  </a:lnTo>
                  <a:lnTo>
                    <a:pt x="90488" y="90488"/>
                  </a:lnTo>
                  <a:lnTo>
                    <a:pt x="128588" y="90488"/>
                  </a:lnTo>
                  <a:lnTo>
                    <a:pt x="128588" y="80963"/>
                  </a:lnTo>
                  <a:lnTo>
                    <a:pt x="90488" y="80963"/>
                  </a:lnTo>
                  <a:lnTo>
                    <a:pt x="90488" y="42863"/>
                  </a:lnTo>
                  <a:lnTo>
                    <a:pt x="80963" y="42863"/>
                  </a:lnTo>
                  <a:lnTo>
                    <a:pt x="80963" y="80963"/>
                  </a:lnTo>
                  <a:lnTo>
                    <a:pt x="42863" y="80963"/>
                  </a:lnTo>
                  <a:lnTo>
                    <a:pt x="42863" y="90488"/>
                  </a:lnTo>
                  <a:lnTo>
                    <a:pt x="80963" y="90488"/>
                  </a:lnTo>
                  <a:lnTo>
                    <a:pt x="80963" y="1285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rgbClr val="ED7D31"/>
            </a:solidFill>
            <a:ln w="238" cap="flat">
              <a:noFill/>
              <a:prstDash val="solid"/>
              <a:miter/>
            </a:ln>
          </p:spPr>
          <p:txBody>
            <a:bodyPr rtlCol="0" anchor="ctr"/>
            <a:lstStyle/>
            <a:p>
              <a:endParaRPr lang="en-RO"/>
            </a:p>
          </p:txBody>
        </p:sp>
        <p:sp>
          <p:nvSpPr>
            <p:cNvPr id="171" name="Graphic 26">
              <a:extLst>
                <a:ext uri="{FF2B5EF4-FFF2-40B4-BE49-F238E27FC236}">
                  <a16:creationId xmlns:a16="http://schemas.microsoft.com/office/drawing/2014/main" id="{82478F1B-4DFE-2745-8B36-28D0E12938F3}"/>
                </a:ext>
              </a:extLst>
            </p:cNvPr>
            <p:cNvSpPr>
              <a:spLocks noChangeAspect="1"/>
            </p:cNvSpPr>
            <p:nvPr/>
          </p:nvSpPr>
          <p:spPr>
            <a:xfrm>
              <a:off x="5527844" y="4174574"/>
              <a:ext cx="180000" cy="180000"/>
            </a:xfrm>
            <a:custGeom>
              <a:avLst/>
              <a:gdLst>
                <a:gd name="connsiteX0" fmla="*/ 80963 w 171450"/>
                <a:gd name="connsiteY0" fmla="*/ 128588 h 171450"/>
                <a:gd name="connsiteX1" fmla="*/ 90488 w 171450"/>
                <a:gd name="connsiteY1" fmla="*/ 128588 h 171450"/>
                <a:gd name="connsiteX2" fmla="*/ 90488 w 171450"/>
                <a:gd name="connsiteY2" fmla="*/ 90488 h 171450"/>
                <a:gd name="connsiteX3" fmla="*/ 128588 w 171450"/>
                <a:gd name="connsiteY3" fmla="*/ 90488 h 171450"/>
                <a:gd name="connsiteX4" fmla="*/ 128588 w 171450"/>
                <a:gd name="connsiteY4" fmla="*/ 80963 h 171450"/>
                <a:gd name="connsiteX5" fmla="*/ 90488 w 171450"/>
                <a:gd name="connsiteY5" fmla="*/ 80963 h 171450"/>
                <a:gd name="connsiteX6" fmla="*/ 90488 w 171450"/>
                <a:gd name="connsiteY6" fmla="*/ 42863 h 171450"/>
                <a:gd name="connsiteX7" fmla="*/ 80963 w 171450"/>
                <a:gd name="connsiteY7" fmla="*/ 42863 h 171450"/>
                <a:gd name="connsiteX8" fmla="*/ 80963 w 171450"/>
                <a:gd name="connsiteY8" fmla="*/ 80963 h 171450"/>
                <a:gd name="connsiteX9" fmla="*/ 42863 w 171450"/>
                <a:gd name="connsiteY9" fmla="*/ 80963 h 171450"/>
                <a:gd name="connsiteX10" fmla="*/ 42863 w 171450"/>
                <a:gd name="connsiteY10" fmla="*/ 90488 h 171450"/>
                <a:gd name="connsiteX11" fmla="*/ 80963 w 171450"/>
                <a:gd name="connsiteY11" fmla="*/ 90488 h 171450"/>
                <a:gd name="connsiteX12" fmla="*/ 80963 w 171450"/>
                <a:gd name="connsiteY12" fmla="*/ 128588 h 171450"/>
                <a:gd name="connsiteX13" fmla="*/ 85757 w 171450"/>
                <a:gd name="connsiteY13" fmla="*/ 171450 h 171450"/>
                <a:gd name="connsiteX14" fmla="*/ 52322 w 171450"/>
                <a:gd name="connsiteY14" fmla="*/ 164702 h 171450"/>
                <a:gd name="connsiteX15" fmla="*/ 25089 w 171450"/>
                <a:gd name="connsiteY15" fmla="*/ 146385 h 171450"/>
                <a:gd name="connsiteX16" fmla="*/ 6755 w 171450"/>
                <a:gd name="connsiteY16" fmla="*/ 119177 h 171450"/>
                <a:gd name="connsiteX17" fmla="*/ 0 w 171450"/>
                <a:gd name="connsiteY17" fmla="*/ 85757 h 171450"/>
                <a:gd name="connsiteX18" fmla="*/ 6748 w 171450"/>
                <a:gd name="connsiteY18" fmla="*/ 52322 h 171450"/>
                <a:gd name="connsiteX19" fmla="*/ 25065 w 171450"/>
                <a:gd name="connsiteY19" fmla="*/ 25089 h 171450"/>
                <a:gd name="connsiteX20" fmla="*/ 52273 w 171450"/>
                <a:gd name="connsiteY20" fmla="*/ 6755 h 171450"/>
                <a:gd name="connsiteX21" fmla="*/ 85693 w 171450"/>
                <a:gd name="connsiteY21" fmla="*/ 0 h 171450"/>
                <a:gd name="connsiteX22" fmla="*/ 119128 w 171450"/>
                <a:gd name="connsiteY22" fmla="*/ 6748 h 171450"/>
                <a:gd name="connsiteX23" fmla="*/ 146361 w 171450"/>
                <a:gd name="connsiteY23" fmla="*/ 25065 h 171450"/>
                <a:gd name="connsiteX24" fmla="*/ 164695 w 171450"/>
                <a:gd name="connsiteY24" fmla="*/ 52273 h 171450"/>
                <a:gd name="connsiteX25" fmla="*/ 171450 w 171450"/>
                <a:gd name="connsiteY25" fmla="*/ 85693 h 171450"/>
                <a:gd name="connsiteX26" fmla="*/ 164702 w 171450"/>
                <a:gd name="connsiteY26" fmla="*/ 119128 h 171450"/>
                <a:gd name="connsiteX27" fmla="*/ 146385 w 171450"/>
                <a:gd name="connsiteY27" fmla="*/ 146361 h 171450"/>
                <a:gd name="connsiteX28" fmla="*/ 119177 w 171450"/>
                <a:gd name="connsiteY28" fmla="*/ 164695 h 171450"/>
                <a:gd name="connsiteX29" fmla="*/ 85757 w 171450"/>
                <a:gd name="connsiteY29"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1450" h="171450">
                  <a:moveTo>
                    <a:pt x="80963" y="128588"/>
                  </a:moveTo>
                  <a:lnTo>
                    <a:pt x="90488" y="128588"/>
                  </a:lnTo>
                  <a:lnTo>
                    <a:pt x="90488" y="90488"/>
                  </a:lnTo>
                  <a:lnTo>
                    <a:pt x="128588" y="90488"/>
                  </a:lnTo>
                  <a:lnTo>
                    <a:pt x="128588" y="80963"/>
                  </a:lnTo>
                  <a:lnTo>
                    <a:pt x="90488" y="80963"/>
                  </a:lnTo>
                  <a:lnTo>
                    <a:pt x="90488" y="42863"/>
                  </a:lnTo>
                  <a:lnTo>
                    <a:pt x="80963" y="42863"/>
                  </a:lnTo>
                  <a:lnTo>
                    <a:pt x="80963" y="80963"/>
                  </a:lnTo>
                  <a:lnTo>
                    <a:pt x="42863" y="80963"/>
                  </a:lnTo>
                  <a:lnTo>
                    <a:pt x="42863" y="90488"/>
                  </a:lnTo>
                  <a:lnTo>
                    <a:pt x="80963" y="90488"/>
                  </a:lnTo>
                  <a:lnTo>
                    <a:pt x="80963" y="1285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rgbClr val="ED7D31"/>
            </a:solidFill>
            <a:ln w="238" cap="flat">
              <a:noFill/>
              <a:prstDash val="solid"/>
              <a:miter/>
            </a:ln>
          </p:spPr>
          <p:txBody>
            <a:bodyPr rtlCol="0" anchor="ctr"/>
            <a:lstStyle/>
            <a:p>
              <a:endParaRPr lang="en-RO"/>
            </a:p>
          </p:txBody>
        </p:sp>
        <p:sp>
          <p:nvSpPr>
            <p:cNvPr id="172" name="Graphic 26">
              <a:extLst>
                <a:ext uri="{FF2B5EF4-FFF2-40B4-BE49-F238E27FC236}">
                  <a16:creationId xmlns:a16="http://schemas.microsoft.com/office/drawing/2014/main" id="{B3B3B2CA-2B03-6F4C-8B60-614185442C07}"/>
                </a:ext>
              </a:extLst>
            </p:cNvPr>
            <p:cNvSpPr>
              <a:spLocks noChangeAspect="1"/>
            </p:cNvSpPr>
            <p:nvPr/>
          </p:nvSpPr>
          <p:spPr>
            <a:xfrm>
              <a:off x="5775697" y="4174574"/>
              <a:ext cx="180000" cy="180000"/>
            </a:xfrm>
            <a:custGeom>
              <a:avLst/>
              <a:gdLst>
                <a:gd name="connsiteX0" fmla="*/ 80963 w 171450"/>
                <a:gd name="connsiteY0" fmla="*/ 128588 h 171450"/>
                <a:gd name="connsiteX1" fmla="*/ 90488 w 171450"/>
                <a:gd name="connsiteY1" fmla="*/ 128588 h 171450"/>
                <a:gd name="connsiteX2" fmla="*/ 90488 w 171450"/>
                <a:gd name="connsiteY2" fmla="*/ 90488 h 171450"/>
                <a:gd name="connsiteX3" fmla="*/ 128588 w 171450"/>
                <a:gd name="connsiteY3" fmla="*/ 90488 h 171450"/>
                <a:gd name="connsiteX4" fmla="*/ 128588 w 171450"/>
                <a:gd name="connsiteY4" fmla="*/ 80963 h 171450"/>
                <a:gd name="connsiteX5" fmla="*/ 90488 w 171450"/>
                <a:gd name="connsiteY5" fmla="*/ 80963 h 171450"/>
                <a:gd name="connsiteX6" fmla="*/ 90488 w 171450"/>
                <a:gd name="connsiteY6" fmla="*/ 42863 h 171450"/>
                <a:gd name="connsiteX7" fmla="*/ 80963 w 171450"/>
                <a:gd name="connsiteY7" fmla="*/ 42863 h 171450"/>
                <a:gd name="connsiteX8" fmla="*/ 80963 w 171450"/>
                <a:gd name="connsiteY8" fmla="*/ 80963 h 171450"/>
                <a:gd name="connsiteX9" fmla="*/ 42863 w 171450"/>
                <a:gd name="connsiteY9" fmla="*/ 80963 h 171450"/>
                <a:gd name="connsiteX10" fmla="*/ 42863 w 171450"/>
                <a:gd name="connsiteY10" fmla="*/ 90488 h 171450"/>
                <a:gd name="connsiteX11" fmla="*/ 80963 w 171450"/>
                <a:gd name="connsiteY11" fmla="*/ 90488 h 171450"/>
                <a:gd name="connsiteX12" fmla="*/ 80963 w 171450"/>
                <a:gd name="connsiteY12" fmla="*/ 128588 h 171450"/>
                <a:gd name="connsiteX13" fmla="*/ 85757 w 171450"/>
                <a:gd name="connsiteY13" fmla="*/ 171450 h 171450"/>
                <a:gd name="connsiteX14" fmla="*/ 52322 w 171450"/>
                <a:gd name="connsiteY14" fmla="*/ 164702 h 171450"/>
                <a:gd name="connsiteX15" fmla="*/ 25089 w 171450"/>
                <a:gd name="connsiteY15" fmla="*/ 146385 h 171450"/>
                <a:gd name="connsiteX16" fmla="*/ 6755 w 171450"/>
                <a:gd name="connsiteY16" fmla="*/ 119177 h 171450"/>
                <a:gd name="connsiteX17" fmla="*/ 0 w 171450"/>
                <a:gd name="connsiteY17" fmla="*/ 85757 h 171450"/>
                <a:gd name="connsiteX18" fmla="*/ 6748 w 171450"/>
                <a:gd name="connsiteY18" fmla="*/ 52322 h 171450"/>
                <a:gd name="connsiteX19" fmla="*/ 25065 w 171450"/>
                <a:gd name="connsiteY19" fmla="*/ 25089 h 171450"/>
                <a:gd name="connsiteX20" fmla="*/ 52273 w 171450"/>
                <a:gd name="connsiteY20" fmla="*/ 6755 h 171450"/>
                <a:gd name="connsiteX21" fmla="*/ 85693 w 171450"/>
                <a:gd name="connsiteY21" fmla="*/ 0 h 171450"/>
                <a:gd name="connsiteX22" fmla="*/ 119128 w 171450"/>
                <a:gd name="connsiteY22" fmla="*/ 6748 h 171450"/>
                <a:gd name="connsiteX23" fmla="*/ 146361 w 171450"/>
                <a:gd name="connsiteY23" fmla="*/ 25065 h 171450"/>
                <a:gd name="connsiteX24" fmla="*/ 164695 w 171450"/>
                <a:gd name="connsiteY24" fmla="*/ 52273 h 171450"/>
                <a:gd name="connsiteX25" fmla="*/ 171450 w 171450"/>
                <a:gd name="connsiteY25" fmla="*/ 85693 h 171450"/>
                <a:gd name="connsiteX26" fmla="*/ 164702 w 171450"/>
                <a:gd name="connsiteY26" fmla="*/ 119128 h 171450"/>
                <a:gd name="connsiteX27" fmla="*/ 146385 w 171450"/>
                <a:gd name="connsiteY27" fmla="*/ 146361 h 171450"/>
                <a:gd name="connsiteX28" fmla="*/ 119177 w 171450"/>
                <a:gd name="connsiteY28" fmla="*/ 164695 h 171450"/>
                <a:gd name="connsiteX29" fmla="*/ 85757 w 171450"/>
                <a:gd name="connsiteY29"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1450" h="171450">
                  <a:moveTo>
                    <a:pt x="80963" y="128588"/>
                  </a:moveTo>
                  <a:lnTo>
                    <a:pt x="90488" y="128588"/>
                  </a:lnTo>
                  <a:lnTo>
                    <a:pt x="90488" y="90488"/>
                  </a:lnTo>
                  <a:lnTo>
                    <a:pt x="128588" y="90488"/>
                  </a:lnTo>
                  <a:lnTo>
                    <a:pt x="128588" y="80963"/>
                  </a:lnTo>
                  <a:lnTo>
                    <a:pt x="90488" y="80963"/>
                  </a:lnTo>
                  <a:lnTo>
                    <a:pt x="90488" y="42863"/>
                  </a:lnTo>
                  <a:lnTo>
                    <a:pt x="80963" y="42863"/>
                  </a:lnTo>
                  <a:lnTo>
                    <a:pt x="80963" y="80963"/>
                  </a:lnTo>
                  <a:lnTo>
                    <a:pt x="42863" y="80963"/>
                  </a:lnTo>
                  <a:lnTo>
                    <a:pt x="42863" y="90488"/>
                  </a:lnTo>
                  <a:lnTo>
                    <a:pt x="80963" y="90488"/>
                  </a:lnTo>
                  <a:lnTo>
                    <a:pt x="80963" y="1285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rgbClr val="ED7D31"/>
            </a:solidFill>
            <a:ln w="238" cap="flat">
              <a:noFill/>
              <a:prstDash val="solid"/>
              <a:miter/>
            </a:ln>
          </p:spPr>
          <p:txBody>
            <a:bodyPr rtlCol="0" anchor="ctr"/>
            <a:lstStyle/>
            <a:p>
              <a:endParaRPr lang="en-RO"/>
            </a:p>
          </p:txBody>
        </p:sp>
        <p:sp>
          <p:nvSpPr>
            <p:cNvPr id="173" name="Graphic 26">
              <a:extLst>
                <a:ext uri="{FF2B5EF4-FFF2-40B4-BE49-F238E27FC236}">
                  <a16:creationId xmlns:a16="http://schemas.microsoft.com/office/drawing/2014/main" id="{B26D0A5A-6836-AA46-A61B-EAAA5F06C9D7}"/>
                </a:ext>
              </a:extLst>
            </p:cNvPr>
            <p:cNvSpPr>
              <a:spLocks noChangeAspect="1"/>
            </p:cNvSpPr>
            <p:nvPr/>
          </p:nvSpPr>
          <p:spPr>
            <a:xfrm>
              <a:off x="6025810" y="4174574"/>
              <a:ext cx="180000" cy="180000"/>
            </a:xfrm>
            <a:custGeom>
              <a:avLst/>
              <a:gdLst>
                <a:gd name="connsiteX0" fmla="*/ 80963 w 171450"/>
                <a:gd name="connsiteY0" fmla="*/ 128588 h 171450"/>
                <a:gd name="connsiteX1" fmla="*/ 90488 w 171450"/>
                <a:gd name="connsiteY1" fmla="*/ 128588 h 171450"/>
                <a:gd name="connsiteX2" fmla="*/ 90488 w 171450"/>
                <a:gd name="connsiteY2" fmla="*/ 90488 h 171450"/>
                <a:gd name="connsiteX3" fmla="*/ 128588 w 171450"/>
                <a:gd name="connsiteY3" fmla="*/ 90488 h 171450"/>
                <a:gd name="connsiteX4" fmla="*/ 128588 w 171450"/>
                <a:gd name="connsiteY4" fmla="*/ 80963 h 171450"/>
                <a:gd name="connsiteX5" fmla="*/ 90488 w 171450"/>
                <a:gd name="connsiteY5" fmla="*/ 80963 h 171450"/>
                <a:gd name="connsiteX6" fmla="*/ 90488 w 171450"/>
                <a:gd name="connsiteY6" fmla="*/ 42863 h 171450"/>
                <a:gd name="connsiteX7" fmla="*/ 80963 w 171450"/>
                <a:gd name="connsiteY7" fmla="*/ 42863 h 171450"/>
                <a:gd name="connsiteX8" fmla="*/ 80963 w 171450"/>
                <a:gd name="connsiteY8" fmla="*/ 80963 h 171450"/>
                <a:gd name="connsiteX9" fmla="*/ 42863 w 171450"/>
                <a:gd name="connsiteY9" fmla="*/ 80963 h 171450"/>
                <a:gd name="connsiteX10" fmla="*/ 42863 w 171450"/>
                <a:gd name="connsiteY10" fmla="*/ 90488 h 171450"/>
                <a:gd name="connsiteX11" fmla="*/ 80963 w 171450"/>
                <a:gd name="connsiteY11" fmla="*/ 90488 h 171450"/>
                <a:gd name="connsiteX12" fmla="*/ 80963 w 171450"/>
                <a:gd name="connsiteY12" fmla="*/ 128588 h 171450"/>
                <a:gd name="connsiteX13" fmla="*/ 85757 w 171450"/>
                <a:gd name="connsiteY13" fmla="*/ 171450 h 171450"/>
                <a:gd name="connsiteX14" fmla="*/ 52322 w 171450"/>
                <a:gd name="connsiteY14" fmla="*/ 164702 h 171450"/>
                <a:gd name="connsiteX15" fmla="*/ 25089 w 171450"/>
                <a:gd name="connsiteY15" fmla="*/ 146385 h 171450"/>
                <a:gd name="connsiteX16" fmla="*/ 6755 w 171450"/>
                <a:gd name="connsiteY16" fmla="*/ 119177 h 171450"/>
                <a:gd name="connsiteX17" fmla="*/ 0 w 171450"/>
                <a:gd name="connsiteY17" fmla="*/ 85757 h 171450"/>
                <a:gd name="connsiteX18" fmla="*/ 6748 w 171450"/>
                <a:gd name="connsiteY18" fmla="*/ 52322 h 171450"/>
                <a:gd name="connsiteX19" fmla="*/ 25065 w 171450"/>
                <a:gd name="connsiteY19" fmla="*/ 25089 h 171450"/>
                <a:gd name="connsiteX20" fmla="*/ 52273 w 171450"/>
                <a:gd name="connsiteY20" fmla="*/ 6755 h 171450"/>
                <a:gd name="connsiteX21" fmla="*/ 85693 w 171450"/>
                <a:gd name="connsiteY21" fmla="*/ 0 h 171450"/>
                <a:gd name="connsiteX22" fmla="*/ 119128 w 171450"/>
                <a:gd name="connsiteY22" fmla="*/ 6748 h 171450"/>
                <a:gd name="connsiteX23" fmla="*/ 146361 w 171450"/>
                <a:gd name="connsiteY23" fmla="*/ 25065 h 171450"/>
                <a:gd name="connsiteX24" fmla="*/ 164695 w 171450"/>
                <a:gd name="connsiteY24" fmla="*/ 52273 h 171450"/>
                <a:gd name="connsiteX25" fmla="*/ 171450 w 171450"/>
                <a:gd name="connsiteY25" fmla="*/ 85693 h 171450"/>
                <a:gd name="connsiteX26" fmla="*/ 164702 w 171450"/>
                <a:gd name="connsiteY26" fmla="*/ 119128 h 171450"/>
                <a:gd name="connsiteX27" fmla="*/ 146385 w 171450"/>
                <a:gd name="connsiteY27" fmla="*/ 146361 h 171450"/>
                <a:gd name="connsiteX28" fmla="*/ 119177 w 171450"/>
                <a:gd name="connsiteY28" fmla="*/ 164695 h 171450"/>
                <a:gd name="connsiteX29" fmla="*/ 85757 w 171450"/>
                <a:gd name="connsiteY29"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1450" h="171450">
                  <a:moveTo>
                    <a:pt x="80963" y="128588"/>
                  </a:moveTo>
                  <a:lnTo>
                    <a:pt x="90488" y="128588"/>
                  </a:lnTo>
                  <a:lnTo>
                    <a:pt x="90488" y="90488"/>
                  </a:lnTo>
                  <a:lnTo>
                    <a:pt x="128588" y="90488"/>
                  </a:lnTo>
                  <a:lnTo>
                    <a:pt x="128588" y="80963"/>
                  </a:lnTo>
                  <a:lnTo>
                    <a:pt x="90488" y="80963"/>
                  </a:lnTo>
                  <a:lnTo>
                    <a:pt x="90488" y="42863"/>
                  </a:lnTo>
                  <a:lnTo>
                    <a:pt x="80963" y="42863"/>
                  </a:lnTo>
                  <a:lnTo>
                    <a:pt x="80963" y="80963"/>
                  </a:lnTo>
                  <a:lnTo>
                    <a:pt x="42863" y="80963"/>
                  </a:lnTo>
                  <a:lnTo>
                    <a:pt x="42863" y="90488"/>
                  </a:lnTo>
                  <a:lnTo>
                    <a:pt x="80963" y="90488"/>
                  </a:lnTo>
                  <a:lnTo>
                    <a:pt x="80963" y="1285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rgbClr val="ED7D31"/>
            </a:solidFill>
            <a:ln w="238" cap="flat">
              <a:noFill/>
              <a:prstDash val="solid"/>
              <a:miter/>
            </a:ln>
          </p:spPr>
          <p:txBody>
            <a:bodyPr rtlCol="0" anchor="ctr"/>
            <a:lstStyle/>
            <a:p>
              <a:endParaRPr lang="en-RO"/>
            </a:p>
          </p:txBody>
        </p:sp>
        <p:sp>
          <p:nvSpPr>
            <p:cNvPr id="174" name="Graphic 26">
              <a:extLst>
                <a:ext uri="{FF2B5EF4-FFF2-40B4-BE49-F238E27FC236}">
                  <a16:creationId xmlns:a16="http://schemas.microsoft.com/office/drawing/2014/main" id="{C0AA8393-2D9A-834A-88B1-42CD1F83835E}"/>
                </a:ext>
              </a:extLst>
            </p:cNvPr>
            <p:cNvSpPr>
              <a:spLocks noChangeAspect="1"/>
            </p:cNvSpPr>
            <p:nvPr/>
          </p:nvSpPr>
          <p:spPr>
            <a:xfrm>
              <a:off x="6273663" y="4174574"/>
              <a:ext cx="180000" cy="180000"/>
            </a:xfrm>
            <a:custGeom>
              <a:avLst/>
              <a:gdLst>
                <a:gd name="connsiteX0" fmla="*/ 80963 w 171450"/>
                <a:gd name="connsiteY0" fmla="*/ 128588 h 171450"/>
                <a:gd name="connsiteX1" fmla="*/ 90488 w 171450"/>
                <a:gd name="connsiteY1" fmla="*/ 128588 h 171450"/>
                <a:gd name="connsiteX2" fmla="*/ 90488 w 171450"/>
                <a:gd name="connsiteY2" fmla="*/ 90488 h 171450"/>
                <a:gd name="connsiteX3" fmla="*/ 128588 w 171450"/>
                <a:gd name="connsiteY3" fmla="*/ 90488 h 171450"/>
                <a:gd name="connsiteX4" fmla="*/ 128588 w 171450"/>
                <a:gd name="connsiteY4" fmla="*/ 80963 h 171450"/>
                <a:gd name="connsiteX5" fmla="*/ 90488 w 171450"/>
                <a:gd name="connsiteY5" fmla="*/ 80963 h 171450"/>
                <a:gd name="connsiteX6" fmla="*/ 90488 w 171450"/>
                <a:gd name="connsiteY6" fmla="*/ 42863 h 171450"/>
                <a:gd name="connsiteX7" fmla="*/ 80963 w 171450"/>
                <a:gd name="connsiteY7" fmla="*/ 42863 h 171450"/>
                <a:gd name="connsiteX8" fmla="*/ 80963 w 171450"/>
                <a:gd name="connsiteY8" fmla="*/ 80963 h 171450"/>
                <a:gd name="connsiteX9" fmla="*/ 42863 w 171450"/>
                <a:gd name="connsiteY9" fmla="*/ 80963 h 171450"/>
                <a:gd name="connsiteX10" fmla="*/ 42863 w 171450"/>
                <a:gd name="connsiteY10" fmla="*/ 90488 h 171450"/>
                <a:gd name="connsiteX11" fmla="*/ 80963 w 171450"/>
                <a:gd name="connsiteY11" fmla="*/ 90488 h 171450"/>
                <a:gd name="connsiteX12" fmla="*/ 80963 w 171450"/>
                <a:gd name="connsiteY12" fmla="*/ 128588 h 171450"/>
                <a:gd name="connsiteX13" fmla="*/ 85757 w 171450"/>
                <a:gd name="connsiteY13" fmla="*/ 171450 h 171450"/>
                <a:gd name="connsiteX14" fmla="*/ 52322 w 171450"/>
                <a:gd name="connsiteY14" fmla="*/ 164702 h 171450"/>
                <a:gd name="connsiteX15" fmla="*/ 25089 w 171450"/>
                <a:gd name="connsiteY15" fmla="*/ 146385 h 171450"/>
                <a:gd name="connsiteX16" fmla="*/ 6755 w 171450"/>
                <a:gd name="connsiteY16" fmla="*/ 119177 h 171450"/>
                <a:gd name="connsiteX17" fmla="*/ 0 w 171450"/>
                <a:gd name="connsiteY17" fmla="*/ 85757 h 171450"/>
                <a:gd name="connsiteX18" fmla="*/ 6748 w 171450"/>
                <a:gd name="connsiteY18" fmla="*/ 52322 h 171450"/>
                <a:gd name="connsiteX19" fmla="*/ 25065 w 171450"/>
                <a:gd name="connsiteY19" fmla="*/ 25089 h 171450"/>
                <a:gd name="connsiteX20" fmla="*/ 52273 w 171450"/>
                <a:gd name="connsiteY20" fmla="*/ 6755 h 171450"/>
                <a:gd name="connsiteX21" fmla="*/ 85693 w 171450"/>
                <a:gd name="connsiteY21" fmla="*/ 0 h 171450"/>
                <a:gd name="connsiteX22" fmla="*/ 119128 w 171450"/>
                <a:gd name="connsiteY22" fmla="*/ 6748 h 171450"/>
                <a:gd name="connsiteX23" fmla="*/ 146361 w 171450"/>
                <a:gd name="connsiteY23" fmla="*/ 25065 h 171450"/>
                <a:gd name="connsiteX24" fmla="*/ 164695 w 171450"/>
                <a:gd name="connsiteY24" fmla="*/ 52273 h 171450"/>
                <a:gd name="connsiteX25" fmla="*/ 171450 w 171450"/>
                <a:gd name="connsiteY25" fmla="*/ 85693 h 171450"/>
                <a:gd name="connsiteX26" fmla="*/ 164702 w 171450"/>
                <a:gd name="connsiteY26" fmla="*/ 119128 h 171450"/>
                <a:gd name="connsiteX27" fmla="*/ 146385 w 171450"/>
                <a:gd name="connsiteY27" fmla="*/ 146361 h 171450"/>
                <a:gd name="connsiteX28" fmla="*/ 119177 w 171450"/>
                <a:gd name="connsiteY28" fmla="*/ 164695 h 171450"/>
                <a:gd name="connsiteX29" fmla="*/ 85757 w 171450"/>
                <a:gd name="connsiteY29"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1450" h="171450">
                  <a:moveTo>
                    <a:pt x="80963" y="128588"/>
                  </a:moveTo>
                  <a:lnTo>
                    <a:pt x="90488" y="128588"/>
                  </a:lnTo>
                  <a:lnTo>
                    <a:pt x="90488" y="90488"/>
                  </a:lnTo>
                  <a:lnTo>
                    <a:pt x="128588" y="90488"/>
                  </a:lnTo>
                  <a:lnTo>
                    <a:pt x="128588" y="80963"/>
                  </a:lnTo>
                  <a:lnTo>
                    <a:pt x="90488" y="80963"/>
                  </a:lnTo>
                  <a:lnTo>
                    <a:pt x="90488" y="42863"/>
                  </a:lnTo>
                  <a:lnTo>
                    <a:pt x="80963" y="42863"/>
                  </a:lnTo>
                  <a:lnTo>
                    <a:pt x="80963" y="80963"/>
                  </a:lnTo>
                  <a:lnTo>
                    <a:pt x="42863" y="80963"/>
                  </a:lnTo>
                  <a:lnTo>
                    <a:pt x="42863" y="90488"/>
                  </a:lnTo>
                  <a:lnTo>
                    <a:pt x="80963" y="90488"/>
                  </a:lnTo>
                  <a:lnTo>
                    <a:pt x="80963" y="1285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rgbClr val="ED7D31"/>
            </a:solidFill>
            <a:ln w="238" cap="flat">
              <a:noFill/>
              <a:prstDash val="solid"/>
              <a:miter/>
            </a:ln>
          </p:spPr>
          <p:txBody>
            <a:bodyPr rtlCol="0" anchor="ctr"/>
            <a:lstStyle/>
            <a:p>
              <a:endParaRPr lang="en-RO"/>
            </a:p>
          </p:txBody>
        </p:sp>
        <p:sp>
          <p:nvSpPr>
            <p:cNvPr id="175" name="Graphic 26">
              <a:extLst>
                <a:ext uri="{FF2B5EF4-FFF2-40B4-BE49-F238E27FC236}">
                  <a16:creationId xmlns:a16="http://schemas.microsoft.com/office/drawing/2014/main" id="{289757A2-60D8-754D-B8D0-47824D528FE2}"/>
                </a:ext>
              </a:extLst>
            </p:cNvPr>
            <p:cNvSpPr>
              <a:spLocks noChangeAspect="1"/>
            </p:cNvSpPr>
            <p:nvPr/>
          </p:nvSpPr>
          <p:spPr>
            <a:xfrm>
              <a:off x="6521516" y="4174574"/>
              <a:ext cx="180000" cy="180000"/>
            </a:xfrm>
            <a:custGeom>
              <a:avLst/>
              <a:gdLst>
                <a:gd name="connsiteX0" fmla="*/ 80963 w 171450"/>
                <a:gd name="connsiteY0" fmla="*/ 128588 h 171450"/>
                <a:gd name="connsiteX1" fmla="*/ 90488 w 171450"/>
                <a:gd name="connsiteY1" fmla="*/ 128588 h 171450"/>
                <a:gd name="connsiteX2" fmla="*/ 90488 w 171450"/>
                <a:gd name="connsiteY2" fmla="*/ 90488 h 171450"/>
                <a:gd name="connsiteX3" fmla="*/ 128588 w 171450"/>
                <a:gd name="connsiteY3" fmla="*/ 90488 h 171450"/>
                <a:gd name="connsiteX4" fmla="*/ 128588 w 171450"/>
                <a:gd name="connsiteY4" fmla="*/ 80963 h 171450"/>
                <a:gd name="connsiteX5" fmla="*/ 90488 w 171450"/>
                <a:gd name="connsiteY5" fmla="*/ 80963 h 171450"/>
                <a:gd name="connsiteX6" fmla="*/ 90488 w 171450"/>
                <a:gd name="connsiteY6" fmla="*/ 42863 h 171450"/>
                <a:gd name="connsiteX7" fmla="*/ 80963 w 171450"/>
                <a:gd name="connsiteY7" fmla="*/ 42863 h 171450"/>
                <a:gd name="connsiteX8" fmla="*/ 80963 w 171450"/>
                <a:gd name="connsiteY8" fmla="*/ 80963 h 171450"/>
                <a:gd name="connsiteX9" fmla="*/ 42863 w 171450"/>
                <a:gd name="connsiteY9" fmla="*/ 80963 h 171450"/>
                <a:gd name="connsiteX10" fmla="*/ 42863 w 171450"/>
                <a:gd name="connsiteY10" fmla="*/ 90488 h 171450"/>
                <a:gd name="connsiteX11" fmla="*/ 80963 w 171450"/>
                <a:gd name="connsiteY11" fmla="*/ 90488 h 171450"/>
                <a:gd name="connsiteX12" fmla="*/ 80963 w 171450"/>
                <a:gd name="connsiteY12" fmla="*/ 128588 h 171450"/>
                <a:gd name="connsiteX13" fmla="*/ 85757 w 171450"/>
                <a:gd name="connsiteY13" fmla="*/ 171450 h 171450"/>
                <a:gd name="connsiteX14" fmla="*/ 52322 w 171450"/>
                <a:gd name="connsiteY14" fmla="*/ 164702 h 171450"/>
                <a:gd name="connsiteX15" fmla="*/ 25089 w 171450"/>
                <a:gd name="connsiteY15" fmla="*/ 146385 h 171450"/>
                <a:gd name="connsiteX16" fmla="*/ 6755 w 171450"/>
                <a:gd name="connsiteY16" fmla="*/ 119177 h 171450"/>
                <a:gd name="connsiteX17" fmla="*/ 0 w 171450"/>
                <a:gd name="connsiteY17" fmla="*/ 85757 h 171450"/>
                <a:gd name="connsiteX18" fmla="*/ 6748 w 171450"/>
                <a:gd name="connsiteY18" fmla="*/ 52322 h 171450"/>
                <a:gd name="connsiteX19" fmla="*/ 25065 w 171450"/>
                <a:gd name="connsiteY19" fmla="*/ 25089 h 171450"/>
                <a:gd name="connsiteX20" fmla="*/ 52273 w 171450"/>
                <a:gd name="connsiteY20" fmla="*/ 6755 h 171450"/>
                <a:gd name="connsiteX21" fmla="*/ 85693 w 171450"/>
                <a:gd name="connsiteY21" fmla="*/ 0 h 171450"/>
                <a:gd name="connsiteX22" fmla="*/ 119128 w 171450"/>
                <a:gd name="connsiteY22" fmla="*/ 6748 h 171450"/>
                <a:gd name="connsiteX23" fmla="*/ 146361 w 171450"/>
                <a:gd name="connsiteY23" fmla="*/ 25065 h 171450"/>
                <a:gd name="connsiteX24" fmla="*/ 164695 w 171450"/>
                <a:gd name="connsiteY24" fmla="*/ 52273 h 171450"/>
                <a:gd name="connsiteX25" fmla="*/ 171450 w 171450"/>
                <a:gd name="connsiteY25" fmla="*/ 85693 h 171450"/>
                <a:gd name="connsiteX26" fmla="*/ 164702 w 171450"/>
                <a:gd name="connsiteY26" fmla="*/ 119128 h 171450"/>
                <a:gd name="connsiteX27" fmla="*/ 146385 w 171450"/>
                <a:gd name="connsiteY27" fmla="*/ 146361 h 171450"/>
                <a:gd name="connsiteX28" fmla="*/ 119177 w 171450"/>
                <a:gd name="connsiteY28" fmla="*/ 164695 h 171450"/>
                <a:gd name="connsiteX29" fmla="*/ 85757 w 171450"/>
                <a:gd name="connsiteY29"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1450" h="171450">
                  <a:moveTo>
                    <a:pt x="80963" y="128588"/>
                  </a:moveTo>
                  <a:lnTo>
                    <a:pt x="90488" y="128588"/>
                  </a:lnTo>
                  <a:lnTo>
                    <a:pt x="90488" y="90488"/>
                  </a:lnTo>
                  <a:lnTo>
                    <a:pt x="128588" y="90488"/>
                  </a:lnTo>
                  <a:lnTo>
                    <a:pt x="128588" y="80963"/>
                  </a:lnTo>
                  <a:lnTo>
                    <a:pt x="90488" y="80963"/>
                  </a:lnTo>
                  <a:lnTo>
                    <a:pt x="90488" y="42863"/>
                  </a:lnTo>
                  <a:lnTo>
                    <a:pt x="80963" y="42863"/>
                  </a:lnTo>
                  <a:lnTo>
                    <a:pt x="80963" y="80963"/>
                  </a:lnTo>
                  <a:lnTo>
                    <a:pt x="42863" y="80963"/>
                  </a:lnTo>
                  <a:lnTo>
                    <a:pt x="42863" y="90488"/>
                  </a:lnTo>
                  <a:lnTo>
                    <a:pt x="80963" y="90488"/>
                  </a:lnTo>
                  <a:lnTo>
                    <a:pt x="80963" y="1285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rgbClr val="ED7D31"/>
            </a:solidFill>
            <a:ln w="238" cap="flat">
              <a:noFill/>
              <a:prstDash val="solid"/>
              <a:miter/>
            </a:ln>
          </p:spPr>
          <p:txBody>
            <a:bodyPr rtlCol="0" anchor="ctr"/>
            <a:lstStyle/>
            <a:p>
              <a:endParaRPr lang="en-RO"/>
            </a:p>
          </p:txBody>
        </p:sp>
        <p:sp>
          <p:nvSpPr>
            <p:cNvPr id="176" name="Graphic 26">
              <a:extLst>
                <a:ext uri="{FF2B5EF4-FFF2-40B4-BE49-F238E27FC236}">
                  <a16:creationId xmlns:a16="http://schemas.microsoft.com/office/drawing/2014/main" id="{25A205B7-2A6E-A54D-B049-4E0EB2413EB8}"/>
                </a:ext>
              </a:extLst>
            </p:cNvPr>
            <p:cNvSpPr>
              <a:spLocks noChangeAspect="1"/>
            </p:cNvSpPr>
            <p:nvPr/>
          </p:nvSpPr>
          <p:spPr>
            <a:xfrm>
              <a:off x="6769369" y="4174574"/>
              <a:ext cx="180000" cy="180000"/>
            </a:xfrm>
            <a:custGeom>
              <a:avLst/>
              <a:gdLst>
                <a:gd name="connsiteX0" fmla="*/ 80963 w 171450"/>
                <a:gd name="connsiteY0" fmla="*/ 128588 h 171450"/>
                <a:gd name="connsiteX1" fmla="*/ 90488 w 171450"/>
                <a:gd name="connsiteY1" fmla="*/ 128588 h 171450"/>
                <a:gd name="connsiteX2" fmla="*/ 90488 w 171450"/>
                <a:gd name="connsiteY2" fmla="*/ 90488 h 171450"/>
                <a:gd name="connsiteX3" fmla="*/ 128588 w 171450"/>
                <a:gd name="connsiteY3" fmla="*/ 90488 h 171450"/>
                <a:gd name="connsiteX4" fmla="*/ 128588 w 171450"/>
                <a:gd name="connsiteY4" fmla="*/ 80963 h 171450"/>
                <a:gd name="connsiteX5" fmla="*/ 90488 w 171450"/>
                <a:gd name="connsiteY5" fmla="*/ 80963 h 171450"/>
                <a:gd name="connsiteX6" fmla="*/ 90488 w 171450"/>
                <a:gd name="connsiteY6" fmla="*/ 42863 h 171450"/>
                <a:gd name="connsiteX7" fmla="*/ 80963 w 171450"/>
                <a:gd name="connsiteY7" fmla="*/ 42863 h 171450"/>
                <a:gd name="connsiteX8" fmla="*/ 80963 w 171450"/>
                <a:gd name="connsiteY8" fmla="*/ 80963 h 171450"/>
                <a:gd name="connsiteX9" fmla="*/ 42863 w 171450"/>
                <a:gd name="connsiteY9" fmla="*/ 80963 h 171450"/>
                <a:gd name="connsiteX10" fmla="*/ 42863 w 171450"/>
                <a:gd name="connsiteY10" fmla="*/ 90488 h 171450"/>
                <a:gd name="connsiteX11" fmla="*/ 80963 w 171450"/>
                <a:gd name="connsiteY11" fmla="*/ 90488 h 171450"/>
                <a:gd name="connsiteX12" fmla="*/ 80963 w 171450"/>
                <a:gd name="connsiteY12" fmla="*/ 128588 h 171450"/>
                <a:gd name="connsiteX13" fmla="*/ 85757 w 171450"/>
                <a:gd name="connsiteY13" fmla="*/ 171450 h 171450"/>
                <a:gd name="connsiteX14" fmla="*/ 52322 w 171450"/>
                <a:gd name="connsiteY14" fmla="*/ 164702 h 171450"/>
                <a:gd name="connsiteX15" fmla="*/ 25089 w 171450"/>
                <a:gd name="connsiteY15" fmla="*/ 146385 h 171450"/>
                <a:gd name="connsiteX16" fmla="*/ 6755 w 171450"/>
                <a:gd name="connsiteY16" fmla="*/ 119177 h 171450"/>
                <a:gd name="connsiteX17" fmla="*/ 0 w 171450"/>
                <a:gd name="connsiteY17" fmla="*/ 85757 h 171450"/>
                <a:gd name="connsiteX18" fmla="*/ 6748 w 171450"/>
                <a:gd name="connsiteY18" fmla="*/ 52322 h 171450"/>
                <a:gd name="connsiteX19" fmla="*/ 25065 w 171450"/>
                <a:gd name="connsiteY19" fmla="*/ 25089 h 171450"/>
                <a:gd name="connsiteX20" fmla="*/ 52273 w 171450"/>
                <a:gd name="connsiteY20" fmla="*/ 6755 h 171450"/>
                <a:gd name="connsiteX21" fmla="*/ 85693 w 171450"/>
                <a:gd name="connsiteY21" fmla="*/ 0 h 171450"/>
                <a:gd name="connsiteX22" fmla="*/ 119128 w 171450"/>
                <a:gd name="connsiteY22" fmla="*/ 6748 h 171450"/>
                <a:gd name="connsiteX23" fmla="*/ 146361 w 171450"/>
                <a:gd name="connsiteY23" fmla="*/ 25065 h 171450"/>
                <a:gd name="connsiteX24" fmla="*/ 164695 w 171450"/>
                <a:gd name="connsiteY24" fmla="*/ 52273 h 171450"/>
                <a:gd name="connsiteX25" fmla="*/ 171450 w 171450"/>
                <a:gd name="connsiteY25" fmla="*/ 85693 h 171450"/>
                <a:gd name="connsiteX26" fmla="*/ 164702 w 171450"/>
                <a:gd name="connsiteY26" fmla="*/ 119128 h 171450"/>
                <a:gd name="connsiteX27" fmla="*/ 146385 w 171450"/>
                <a:gd name="connsiteY27" fmla="*/ 146361 h 171450"/>
                <a:gd name="connsiteX28" fmla="*/ 119177 w 171450"/>
                <a:gd name="connsiteY28" fmla="*/ 164695 h 171450"/>
                <a:gd name="connsiteX29" fmla="*/ 85757 w 171450"/>
                <a:gd name="connsiteY29"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1450" h="171450">
                  <a:moveTo>
                    <a:pt x="80963" y="128588"/>
                  </a:moveTo>
                  <a:lnTo>
                    <a:pt x="90488" y="128588"/>
                  </a:lnTo>
                  <a:lnTo>
                    <a:pt x="90488" y="90488"/>
                  </a:lnTo>
                  <a:lnTo>
                    <a:pt x="128588" y="90488"/>
                  </a:lnTo>
                  <a:lnTo>
                    <a:pt x="128588" y="80963"/>
                  </a:lnTo>
                  <a:lnTo>
                    <a:pt x="90488" y="80963"/>
                  </a:lnTo>
                  <a:lnTo>
                    <a:pt x="90488" y="42863"/>
                  </a:lnTo>
                  <a:lnTo>
                    <a:pt x="80963" y="42863"/>
                  </a:lnTo>
                  <a:lnTo>
                    <a:pt x="80963" y="80963"/>
                  </a:lnTo>
                  <a:lnTo>
                    <a:pt x="42863" y="80963"/>
                  </a:lnTo>
                  <a:lnTo>
                    <a:pt x="42863" y="90488"/>
                  </a:lnTo>
                  <a:lnTo>
                    <a:pt x="80963" y="90488"/>
                  </a:lnTo>
                  <a:lnTo>
                    <a:pt x="80963" y="1285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rgbClr val="ED7D31"/>
            </a:solidFill>
            <a:ln w="238" cap="flat">
              <a:noFill/>
              <a:prstDash val="solid"/>
              <a:miter/>
            </a:ln>
          </p:spPr>
          <p:txBody>
            <a:bodyPr rtlCol="0" anchor="ctr"/>
            <a:lstStyle/>
            <a:p>
              <a:endParaRPr lang="en-RO"/>
            </a:p>
          </p:txBody>
        </p:sp>
        <p:sp>
          <p:nvSpPr>
            <p:cNvPr id="177" name="Graphic 26">
              <a:extLst>
                <a:ext uri="{FF2B5EF4-FFF2-40B4-BE49-F238E27FC236}">
                  <a16:creationId xmlns:a16="http://schemas.microsoft.com/office/drawing/2014/main" id="{DE91D2E5-5507-E740-B4F1-8ABC346C8028}"/>
                </a:ext>
              </a:extLst>
            </p:cNvPr>
            <p:cNvSpPr>
              <a:spLocks noChangeAspect="1"/>
            </p:cNvSpPr>
            <p:nvPr/>
          </p:nvSpPr>
          <p:spPr>
            <a:xfrm>
              <a:off x="5527844" y="4666537"/>
              <a:ext cx="180000" cy="180000"/>
            </a:xfrm>
            <a:custGeom>
              <a:avLst/>
              <a:gdLst>
                <a:gd name="connsiteX0" fmla="*/ 80963 w 171450"/>
                <a:gd name="connsiteY0" fmla="*/ 128588 h 171450"/>
                <a:gd name="connsiteX1" fmla="*/ 90488 w 171450"/>
                <a:gd name="connsiteY1" fmla="*/ 128588 h 171450"/>
                <a:gd name="connsiteX2" fmla="*/ 90488 w 171450"/>
                <a:gd name="connsiteY2" fmla="*/ 90488 h 171450"/>
                <a:gd name="connsiteX3" fmla="*/ 128588 w 171450"/>
                <a:gd name="connsiteY3" fmla="*/ 90488 h 171450"/>
                <a:gd name="connsiteX4" fmla="*/ 128588 w 171450"/>
                <a:gd name="connsiteY4" fmla="*/ 80963 h 171450"/>
                <a:gd name="connsiteX5" fmla="*/ 90488 w 171450"/>
                <a:gd name="connsiteY5" fmla="*/ 80963 h 171450"/>
                <a:gd name="connsiteX6" fmla="*/ 90488 w 171450"/>
                <a:gd name="connsiteY6" fmla="*/ 42863 h 171450"/>
                <a:gd name="connsiteX7" fmla="*/ 80963 w 171450"/>
                <a:gd name="connsiteY7" fmla="*/ 42863 h 171450"/>
                <a:gd name="connsiteX8" fmla="*/ 80963 w 171450"/>
                <a:gd name="connsiteY8" fmla="*/ 80963 h 171450"/>
                <a:gd name="connsiteX9" fmla="*/ 42863 w 171450"/>
                <a:gd name="connsiteY9" fmla="*/ 80963 h 171450"/>
                <a:gd name="connsiteX10" fmla="*/ 42863 w 171450"/>
                <a:gd name="connsiteY10" fmla="*/ 90488 h 171450"/>
                <a:gd name="connsiteX11" fmla="*/ 80963 w 171450"/>
                <a:gd name="connsiteY11" fmla="*/ 90488 h 171450"/>
                <a:gd name="connsiteX12" fmla="*/ 80963 w 171450"/>
                <a:gd name="connsiteY12" fmla="*/ 128588 h 171450"/>
                <a:gd name="connsiteX13" fmla="*/ 85757 w 171450"/>
                <a:gd name="connsiteY13" fmla="*/ 171450 h 171450"/>
                <a:gd name="connsiteX14" fmla="*/ 52322 w 171450"/>
                <a:gd name="connsiteY14" fmla="*/ 164702 h 171450"/>
                <a:gd name="connsiteX15" fmla="*/ 25089 w 171450"/>
                <a:gd name="connsiteY15" fmla="*/ 146385 h 171450"/>
                <a:gd name="connsiteX16" fmla="*/ 6755 w 171450"/>
                <a:gd name="connsiteY16" fmla="*/ 119177 h 171450"/>
                <a:gd name="connsiteX17" fmla="*/ 0 w 171450"/>
                <a:gd name="connsiteY17" fmla="*/ 85757 h 171450"/>
                <a:gd name="connsiteX18" fmla="*/ 6748 w 171450"/>
                <a:gd name="connsiteY18" fmla="*/ 52322 h 171450"/>
                <a:gd name="connsiteX19" fmla="*/ 25065 w 171450"/>
                <a:gd name="connsiteY19" fmla="*/ 25089 h 171450"/>
                <a:gd name="connsiteX20" fmla="*/ 52273 w 171450"/>
                <a:gd name="connsiteY20" fmla="*/ 6755 h 171450"/>
                <a:gd name="connsiteX21" fmla="*/ 85693 w 171450"/>
                <a:gd name="connsiteY21" fmla="*/ 0 h 171450"/>
                <a:gd name="connsiteX22" fmla="*/ 119128 w 171450"/>
                <a:gd name="connsiteY22" fmla="*/ 6748 h 171450"/>
                <a:gd name="connsiteX23" fmla="*/ 146361 w 171450"/>
                <a:gd name="connsiteY23" fmla="*/ 25065 h 171450"/>
                <a:gd name="connsiteX24" fmla="*/ 164695 w 171450"/>
                <a:gd name="connsiteY24" fmla="*/ 52273 h 171450"/>
                <a:gd name="connsiteX25" fmla="*/ 171450 w 171450"/>
                <a:gd name="connsiteY25" fmla="*/ 85693 h 171450"/>
                <a:gd name="connsiteX26" fmla="*/ 164702 w 171450"/>
                <a:gd name="connsiteY26" fmla="*/ 119128 h 171450"/>
                <a:gd name="connsiteX27" fmla="*/ 146385 w 171450"/>
                <a:gd name="connsiteY27" fmla="*/ 146361 h 171450"/>
                <a:gd name="connsiteX28" fmla="*/ 119177 w 171450"/>
                <a:gd name="connsiteY28" fmla="*/ 164695 h 171450"/>
                <a:gd name="connsiteX29" fmla="*/ 85757 w 171450"/>
                <a:gd name="connsiteY29"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1450" h="171450">
                  <a:moveTo>
                    <a:pt x="80963" y="128588"/>
                  </a:moveTo>
                  <a:lnTo>
                    <a:pt x="90488" y="128588"/>
                  </a:lnTo>
                  <a:lnTo>
                    <a:pt x="90488" y="90488"/>
                  </a:lnTo>
                  <a:lnTo>
                    <a:pt x="128588" y="90488"/>
                  </a:lnTo>
                  <a:lnTo>
                    <a:pt x="128588" y="80963"/>
                  </a:lnTo>
                  <a:lnTo>
                    <a:pt x="90488" y="80963"/>
                  </a:lnTo>
                  <a:lnTo>
                    <a:pt x="90488" y="42863"/>
                  </a:lnTo>
                  <a:lnTo>
                    <a:pt x="80963" y="42863"/>
                  </a:lnTo>
                  <a:lnTo>
                    <a:pt x="80963" y="80963"/>
                  </a:lnTo>
                  <a:lnTo>
                    <a:pt x="42863" y="80963"/>
                  </a:lnTo>
                  <a:lnTo>
                    <a:pt x="42863" y="90488"/>
                  </a:lnTo>
                  <a:lnTo>
                    <a:pt x="80963" y="90488"/>
                  </a:lnTo>
                  <a:lnTo>
                    <a:pt x="80963" y="1285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rgbClr val="ED7D31"/>
            </a:solidFill>
            <a:ln w="238" cap="flat">
              <a:noFill/>
              <a:prstDash val="solid"/>
              <a:miter/>
            </a:ln>
          </p:spPr>
          <p:txBody>
            <a:bodyPr rtlCol="0" anchor="ctr"/>
            <a:lstStyle/>
            <a:p>
              <a:endParaRPr lang="en-RO"/>
            </a:p>
          </p:txBody>
        </p:sp>
        <p:sp>
          <p:nvSpPr>
            <p:cNvPr id="178" name="Graphic 26">
              <a:extLst>
                <a:ext uri="{FF2B5EF4-FFF2-40B4-BE49-F238E27FC236}">
                  <a16:creationId xmlns:a16="http://schemas.microsoft.com/office/drawing/2014/main" id="{0005E003-9384-3D44-8CA5-7D0051AE7776}"/>
                </a:ext>
              </a:extLst>
            </p:cNvPr>
            <p:cNvSpPr>
              <a:spLocks noChangeAspect="1"/>
            </p:cNvSpPr>
            <p:nvPr/>
          </p:nvSpPr>
          <p:spPr>
            <a:xfrm>
              <a:off x="5775697" y="4666537"/>
              <a:ext cx="180000" cy="180000"/>
            </a:xfrm>
            <a:custGeom>
              <a:avLst/>
              <a:gdLst>
                <a:gd name="connsiteX0" fmla="*/ 80963 w 171450"/>
                <a:gd name="connsiteY0" fmla="*/ 128588 h 171450"/>
                <a:gd name="connsiteX1" fmla="*/ 90488 w 171450"/>
                <a:gd name="connsiteY1" fmla="*/ 128588 h 171450"/>
                <a:gd name="connsiteX2" fmla="*/ 90488 w 171450"/>
                <a:gd name="connsiteY2" fmla="*/ 90488 h 171450"/>
                <a:gd name="connsiteX3" fmla="*/ 128588 w 171450"/>
                <a:gd name="connsiteY3" fmla="*/ 90488 h 171450"/>
                <a:gd name="connsiteX4" fmla="*/ 128588 w 171450"/>
                <a:gd name="connsiteY4" fmla="*/ 80963 h 171450"/>
                <a:gd name="connsiteX5" fmla="*/ 90488 w 171450"/>
                <a:gd name="connsiteY5" fmla="*/ 80963 h 171450"/>
                <a:gd name="connsiteX6" fmla="*/ 90488 w 171450"/>
                <a:gd name="connsiteY6" fmla="*/ 42863 h 171450"/>
                <a:gd name="connsiteX7" fmla="*/ 80963 w 171450"/>
                <a:gd name="connsiteY7" fmla="*/ 42863 h 171450"/>
                <a:gd name="connsiteX8" fmla="*/ 80963 w 171450"/>
                <a:gd name="connsiteY8" fmla="*/ 80963 h 171450"/>
                <a:gd name="connsiteX9" fmla="*/ 42863 w 171450"/>
                <a:gd name="connsiteY9" fmla="*/ 80963 h 171450"/>
                <a:gd name="connsiteX10" fmla="*/ 42863 w 171450"/>
                <a:gd name="connsiteY10" fmla="*/ 90488 h 171450"/>
                <a:gd name="connsiteX11" fmla="*/ 80963 w 171450"/>
                <a:gd name="connsiteY11" fmla="*/ 90488 h 171450"/>
                <a:gd name="connsiteX12" fmla="*/ 80963 w 171450"/>
                <a:gd name="connsiteY12" fmla="*/ 128588 h 171450"/>
                <a:gd name="connsiteX13" fmla="*/ 85757 w 171450"/>
                <a:gd name="connsiteY13" fmla="*/ 171450 h 171450"/>
                <a:gd name="connsiteX14" fmla="*/ 52322 w 171450"/>
                <a:gd name="connsiteY14" fmla="*/ 164702 h 171450"/>
                <a:gd name="connsiteX15" fmla="*/ 25089 w 171450"/>
                <a:gd name="connsiteY15" fmla="*/ 146385 h 171450"/>
                <a:gd name="connsiteX16" fmla="*/ 6755 w 171450"/>
                <a:gd name="connsiteY16" fmla="*/ 119177 h 171450"/>
                <a:gd name="connsiteX17" fmla="*/ 0 w 171450"/>
                <a:gd name="connsiteY17" fmla="*/ 85757 h 171450"/>
                <a:gd name="connsiteX18" fmla="*/ 6748 w 171450"/>
                <a:gd name="connsiteY18" fmla="*/ 52322 h 171450"/>
                <a:gd name="connsiteX19" fmla="*/ 25065 w 171450"/>
                <a:gd name="connsiteY19" fmla="*/ 25089 h 171450"/>
                <a:gd name="connsiteX20" fmla="*/ 52273 w 171450"/>
                <a:gd name="connsiteY20" fmla="*/ 6755 h 171450"/>
                <a:gd name="connsiteX21" fmla="*/ 85693 w 171450"/>
                <a:gd name="connsiteY21" fmla="*/ 0 h 171450"/>
                <a:gd name="connsiteX22" fmla="*/ 119128 w 171450"/>
                <a:gd name="connsiteY22" fmla="*/ 6748 h 171450"/>
                <a:gd name="connsiteX23" fmla="*/ 146361 w 171450"/>
                <a:gd name="connsiteY23" fmla="*/ 25065 h 171450"/>
                <a:gd name="connsiteX24" fmla="*/ 164695 w 171450"/>
                <a:gd name="connsiteY24" fmla="*/ 52273 h 171450"/>
                <a:gd name="connsiteX25" fmla="*/ 171450 w 171450"/>
                <a:gd name="connsiteY25" fmla="*/ 85693 h 171450"/>
                <a:gd name="connsiteX26" fmla="*/ 164702 w 171450"/>
                <a:gd name="connsiteY26" fmla="*/ 119128 h 171450"/>
                <a:gd name="connsiteX27" fmla="*/ 146385 w 171450"/>
                <a:gd name="connsiteY27" fmla="*/ 146361 h 171450"/>
                <a:gd name="connsiteX28" fmla="*/ 119177 w 171450"/>
                <a:gd name="connsiteY28" fmla="*/ 164695 h 171450"/>
                <a:gd name="connsiteX29" fmla="*/ 85757 w 171450"/>
                <a:gd name="connsiteY29"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1450" h="171450">
                  <a:moveTo>
                    <a:pt x="80963" y="128588"/>
                  </a:moveTo>
                  <a:lnTo>
                    <a:pt x="90488" y="128588"/>
                  </a:lnTo>
                  <a:lnTo>
                    <a:pt x="90488" y="90488"/>
                  </a:lnTo>
                  <a:lnTo>
                    <a:pt x="128588" y="90488"/>
                  </a:lnTo>
                  <a:lnTo>
                    <a:pt x="128588" y="80963"/>
                  </a:lnTo>
                  <a:lnTo>
                    <a:pt x="90488" y="80963"/>
                  </a:lnTo>
                  <a:lnTo>
                    <a:pt x="90488" y="42863"/>
                  </a:lnTo>
                  <a:lnTo>
                    <a:pt x="80963" y="42863"/>
                  </a:lnTo>
                  <a:lnTo>
                    <a:pt x="80963" y="80963"/>
                  </a:lnTo>
                  <a:lnTo>
                    <a:pt x="42863" y="80963"/>
                  </a:lnTo>
                  <a:lnTo>
                    <a:pt x="42863" y="90488"/>
                  </a:lnTo>
                  <a:lnTo>
                    <a:pt x="80963" y="90488"/>
                  </a:lnTo>
                  <a:lnTo>
                    <a:pt x="80963" y="1285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rgbClr val="ED7D31"/>
            </a:solidFill>
            <a:ln w="238" cap="flat">
              <a:noFill/>
              <a:prstDash val="solid"/>
              <a:miter/>
            </a:ln>
          </p:spPr>
          <p:txBody>
            <a:bodyPr rtlCol="0" anchor="ctr"/>
            <a:lstStyle/>
            <a:p>
              <a:endParaRPr lang="en-RO"/>
            </a:p>
          </p:txBody>
        </p:sp>
        <p:sp>
          <p:nvSpPr>
            <p:cNvPr id="179" name="Graphic 26">
              <a:extLst>
                <a:ext uri="{FF2B5EF4-FFF2-40B4-BE49-F238E27FC236}">
                  <a16:creationId xmlns:a16="http://schemas.microsoft.com/office/drawing/2014/main" id="{26697B05-1450-664A-B9AD-92E71ED4AB53}"/>
                </a:ext>
              </a:extLst>
            </p:cNvPr>
            <p:cNvSpPr>
              <a:spLocks noChangeAspect="1"/>
            </p:cNvSpPr>
            <p:nvPr/>
          </p:nvSpPr>
          <p:spPr>
            <a:xfrm>
              <a:off x="6025810" y="4666537"/>
              <a:ext cx="180000" cy="180000"/>
            </a:xfrm>
            <a:custGeom>
              <a:avLst/>
              <a:gdLst>
                <a:gd name="connsiteX0" fmla="*/ 80963 w 171450"/>
                <a:gd name="connsiteY0" fmla="*/ 128588 h 171450"/>
                <a:gd name="connsiteX1" fmla="*/ 90488 w 171450"/>
                <a:gd name="connsiteY1" fmla="*/ 128588 h 171450"/>
                <a:gd name="connsiteX2" fmla="*/ 90488 w 171450"/>
                <a:gd name="connsiteY2" fmla="*/ 90488 h 171450"/>
                <a:gd name="connsiteX3" fmla="*/ 128588 w 171450"/>
                <a:gd name="connsiteY3" fmla="*/ 90488 h 171450"/>
                <a:gd name="connsiteX4" fmla="*/ 128588 w 171450"/>
                <a:gd name="connsiteY4" fmla="*/ 80963 h 171450"/>
                <a:gd name="connsiteX5" fmla="*/ 90488 w 171450"/>
                <a:gd name="connsiteY5" fmla="*/ 80963 h 171450"/>
                <a:gd name="connsiteX6" fmla="*/ 90488 w 171450"/>
                <a:gd name="connsiteY6" fmla="*/ 42863 h 171450"/>
                <a:gd name="connsiteX7" fmla="*/ 80963 w 171450"/>
                <a:gd name="connsiteY7" fmla="*/ 42863 h 171450"/>
                <a:gd name="connsiteX8" fmla="*/ 80963 w 171450"/>
                <a:gd name="connsiteY8" fmla="*/ 80963 h 171450"/>
                <a:gd name="connsiteX9" fmla="*/ 42863 w 171450"/>
                <a:gd name="connsiteY9" fmla="*/ 80963 h 171450"/>
                <a:gd name="connsiteX10" fmla="*/ 42863 w 171450"/>
                <a:gd name="connsiteY10" fmla="*/ 90488 h 171450"/>
                <a:gd name="connsiteX11" fmla="*/ 80963 w 171450"/>
                <a:gd name="connsiteY11" fmla="*/ 90488 h 171450"/>
                <a:gd name="connsiteX12" fmla="*/ 80963 w 171450"/>
                <a:gd name="connsiteY12" fmla="*/ 128588 h 171450"/>
                <a:gd name="connsiteX13" fmla="*/ 85757 w 171450"/>
                <a:gd name="connsiteY13" fmla="*/ 171450 h 171450"/>
                <a:gd name="connsiteX14" fmla="*/ 52322 w 171450"/>
                <a:gd name="connsiteY14" fmla="*/ 164702 h 171450"/>
                <a:gd name="connsiteX15" fmla="*/ 25089 w 171450"/>
                <a:gd name="connsiteY15" fmla="*/ 146385 h 171450"/>
                <a:gd name="connsiteX16" fmla="*/ 6755 w 171450"/>
                <a:gd name="connsiteY16" fmla="*/ 119177 h 171450"/>
                <a:gd name="connsiteX17" fmla="*/ 0 w 171450"/>
                <a:gd name="connsiteY17" fmla="*/ 85757 h 171450"/>
                <a:gd name="connsiteX18" fmla="*/ 6748 w 171450"/>
                <a:gd name="connsiteY18" fmla="*/ 52322 h 171450"/>
                <a:gd name="connsiteX19" fmla="*/ 25065 w 171450"/>
                <a:gd name="connsiteY19" fmla="*/ 25089 h 171450"/>
                <a:gd name="connsiteX20" fmla="*/ 52273 w 171450"/>
                <a:gd name="connsiteY20" fmla="*/ 6755 h 171450"/>
                <a:gd name="connsiteX21" fmla="*/ 85693 w 171450"/>
                <a:gd name="connsiteY21" fmla="*/ 0 h 171450"/>
                <a:gd name="connsiteX22" fmla="*/ 119128 w 171450"/>
                <a:gd name="connsiteY22" fmla="*/ 6748 h 171450"/>
                <a:gd name="connsiteX23" fmla="*/ 146361 w 171450"/>
                <a:gd name="connsiteY23" fmla="*/ 25065 h 171450"/>
                <a:gd name="connsiteX24" fmla="*/ 164695 w 171450"/>
                <a:gd name="connsiteY24" fmla="*/ 52273 h 171450"/>
                <a:gd name="connsiteX25" fmla="*/ 171450 w 171450"/>
                <a:gd name="connsiteY25" fmla="*/ 85693 h 171450"/>
                <a:gd name="connsiteX26" fmla="*/ 164702 w 171450"/>
                <a:gd name="connsiteY26" fmla="*/ 119128 h 171450"/>
                <a:gd name="connsiteX27" fmla="*/ 146385 w 171450"/>
                <a:gd name="connsiteY27" fmla="*/ 146361 h 171450"/>
                <a:gd name="connsiteX28" fmla="*/ 119177 w 171450"/>
                <a:gd name="connsiteY28" fmla="*/ 164695 h 171450"/>
                <a:gd name="connsiteX29" fmla="*/ 85757 w 171450"/>
                <a:gd name="connsiteY29"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1450" h="171450">
                  <a:moveTo>
                    <a:pt x="80963" y="128588"/>
                  </a:moveTo>
                  <a:lnTo>
                    <a:pt x="90488" y="128588"/>
                  </a:lnTo>
                  <a:lnTo>
                    <a:pt x="90488" y="90488"/>
                  </a:lnTo>
                  <a:lnTo>
                    <a:pt x="128588" y="90488"/>
                  </a:lnTo>
                  <a:lnTo>
                    <a:pt x="128588" y="80963"/>
                  </a:lnTo>
                  <a:lnTo>
                    <a:pt x="90488" y="80963"/>
                  </a:lnTo>
                  <a:lnTo>
                    <a:pt x="90488" y="42863"/>
                  </a:lnTo>
                  <a:lnTo>
                    <a:pt x="80963" y="42863"/>
                  </a:lnTo>
                  <a:lnTo>
                    <a:pt x="80963" y="80963"/>
                  </a:lnTo>
                  <a:lnTo>
                    <a:pt x="42863" y="80963"/>
                  </a:lnTo>
                  <a:lnTo>
                    <a:pt x="42863" y="90488"/>
                  </a:lnTo>
                  <a:lnTo>
                    <a:pt x="80963" y="90488"/>
                  </a:lnTo>
                  <a:lnTo>
                    <a:pt x="80963" y="1285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rgbClr val="ED7D31"/>
            </a:solidFill>
            <a:ln w="238" cap="flat">
              <a:noFill/>
              <a:prstDash val="solid"/>
              <a:miter/>
            </a:ln>
          </p:spPr>
          <p:txBody>
            <a:bodyPr rtlCol="0" anchor="ctr"/>
            <a:lstStyle/>
            <a:p>
              <a:endParaRPr lang="en-RO"/>
            </a:p>
          </p:txBody>
        </p:sp>
        <p:sp>
          <p:nvSpPr>
            <p:cNvPr id="180" name="Graphic 26">
              <a:extLst>
                <a:ext uri="{FF2B5EF4-FFF2-40B4-BE49-F238E27FC236}">
                  <a16:creationId xmlns:a16="http://schemas.microsoft.com/office/drawing/2014/main" id="{6F08F8C0-A53D-8643-A57E-B7D76C568464}"/>
                </a:ext>
              </a:extLst>
            </p:cNvPr>
            <p:cNvSpPr>
              <a:spLocks noChangeAspect="1"/>
            </p:cNvSpPr>
            <p:nvPr/>
          </p:nvSpPr>
          <p:spPr>
            <a:xfrm>
              <a:off x="6273663" y="4666537"/>
              <a:ext cx="180000" cy="180000"/>
            </a:xfrm>
            <a:custGeom>
              <a:avLst/>
              <a:gdLst>
                <a:gd name="connsiteX0" fmla="*/ 80963 w 171450"/>
                <a:gd name="connsiteY0" fmla="*/ 128588 h 171450"/>
                <a:gd name="connsiteX1" fmla="*/ 90488 w 171450"/>
                <a:gd name="connsiteY1" fmla="*/ 128588 h 171450"/>
                <a:gd name="connsiteX2" fmla="*/ 90488 w 171450"/>
                <a:gd name="connsiteY2" fmla="*/ 90488 h 171450"/>
                <a:gd name="connsiteX3" fmla="*/ 128588 w 171450"/>
                <a:gd name="connsiteY3" fmla="*/ 90488 h 171450"/>
                <a:gd name="connsiteX4" fmla="*/ 128588 w 171450"/>
                <a:gd name="connsiteY4" fmla="*/ 80963 h 171450"/>
                <a:gd name="connsiteX5" fmla="*/ 90488 w 171450"/>
                <a:gd name="connsiteY5" fmla="*/ 80963 h 171450"/>
                <a:gd name="connsiteX6" fmla="*/ 90488 w 171450"/>
                <a:gd name="connsiteY6" fmla="*/ 42863 h 171450"/>
                <a:gd name="connsiteX7" fmla="*/ 80963 w 171450"/>
                <a:gd name="connsiteY7" fmla="*/ 42863 h 171450"/>
                <a:gd name="connsiteX8" fmla="*/ 80963 w 171450"/>
                <a:gd name="connsiteY8" fmla="*/ 80963 h 171450"/>
                <a:gd name="connsiteX9" fmla="*/ 42863 w 171450"/>
                <a:gd name="connsiteY9" fmla="*/ 80963 h 171450"/>
                <a:gd name="connsiteX10" fmla="*/ 42863 w 171450"/>
                <a:gd name="connsiteY10" fmla="*/ 90488 h 171450"/>
                <a:gd name="connsiteX11" fmla="*/ 80963 w 171450"/>
                <a:gd name="connsiteY11" fmla="*/ 90488 h 171450"/>
                <a:gd name="connsiteX12" fmla="*/ 80963 w 171450"/>
                <a:gd name="connsiteY12" fmla="*/ 128588 h 171450"/>
                <a:gd name="connsiteX13" fmla="*/ 85757 w 171450"/>
                <a:gd name="connsiteY13" fmla="*/ 171450 h 171450"/>
                <a:gd name="connsiteX14" fmla="*/ 52322 w 171450"/>
                <a:gd name="connsiteY14" fmla="*/ 164702 h 171450"/>
                <a:gd name="connsiteX15" fmla="*/ 25089 w 171450"/>
                <a:gd name="connsiteY15" fmla="*/ 146385 h 171450"/>
                <a:gd name="connsiteX16" fmla="*/ 6755 w 171450"/>
                <a:gd name="connsiteY16" fmla="*/ 119177 h 171450"/>
                <a:gd name="connsiteX17" fmla="*/ 0 w 171450"/>
                <a:gd name="connsiteY17" fmla="*/ 85757 h 171450"/>
                <a:gd name="connsiteX18" fmla="*/ 6748 w 171450"/>
                <a:gd name="connsiteY18" fmla="*/ 52322 h 171450"/>
                <a:gd name="connsiteX19" fmla="*/ 25065 w 171450"/>
                <a:gd name="connsiteY19" fmla="*/ 25089 h 171450"/>
                <a:gd name="connsiteX20" fmla="*/ 52273 w 171450"/>
                <a:gd name="connsiteY20" fmla="*/ 6755 h 171450"/>
                <a:gd name="connsiteX21" fmla="*/ 85693 w 171450"/>
                <a:gd name="connsiteY21" fmla="*/ 0 h 171450"/>
                <a:gd name="connsiteX22" fmla="*/ 119128 w 171450"/>
                <a:gd name="connsiteY22" fmla="*/ 6748 h 171450"/>
                <a:gd name="connsiteX23" fmla="*/ 146361 w 171450"/>
                <a:gd name="connsiteY23" fmla="*/ 25065 h 171450"/>
                <a:gd name="connsiteX24" fmla="*/ 164695 w 171450"/>
                <a:gd name="connsiteY24" fmla="*/ 52273 h 171450"/>
                <a:gd name="connsiteX25" fmla="*/ 171450 w 171450"/>
                <a:gd name="connsiteY25" fmla="*/ 85693 h 171450"/>
                <a:gd name="connsiteX26" fmla="*/ 164702 w 171450"/>
                <a:gd name="connsiteY26" fmla="*/ 119128 h 171450"/>
                <a:gd name="connsiteX27" fmla="*/ 146385 w 171450"/>
                <a:gd name="connsiteY27" fmla="*/ 146361 h 171450"/>
                <a:gd name="connsiteX28" fmla="*/ 119177 w 171450"/>
                <a:gd name="connsiteY28" fmla="*/ 164695 h 171450"/>
                <a:gd name="connsiteX29" fmla="*/ 85757 w 171450"/>
                <a:gd name="connsiteY29"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1450" h="171450">
                  <a:moveTo>
                    <a:pt x="80963" y="128588"/>
                  </a:moveTo>
                  <a:lnTo>
                    <a:pt x="90488" y="128588"/>
                  </a:lnTo>
                  <a:lnTo>
                    <a:pt x="90488" y="90488"/>
                  </a:lnTo>
                  <a:lnTo>
                    <a:pt x="128588" y="90488"/>
                  </a:lnTo>
                  <a:lnTo>
                    <a:pt x="128588" y="80963"/>
                  </a:lnTo>
                  <a:lnTo>
                    <a:pt x="90488" y="80963"/>
                  </a:lnTo>
                  <a:lnTo>
                    <a:pt x="90488" y="42863"/>
                  </a:lnTo>
                  <a:lnTo>
                    <a:pt x="80963" y="42863"/>
                  </a:lnTo>
                  <a:lnTo>
                    <a:pt x="80963" y="80963"/>
                  </a:lnTo>
                  <a:lnTo>
                    <a:pt x="42863" y="80963"/>
                  </a:lnTo>
                  <a:lnTo>
                    <a:pt x="42863" y="90488"/>
                  </a:lnTo>
                  <a:lnTo>
                    <a:pt x="80963" y="90488"/>
                  </a:lnTo>
                  <a:lnTo>
                    <a:pt x="80963" y="1285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rgbClr val="ED7D31"/>
            </a:solidFill>
            <a:ln w="238" cap="flat">
              <a:noFill/>
              <a:prstDash val="solid"/>
              <a:miter/>
            </a:ln>
          </p:spPr>
          <p:txBody>
            <a:bodyPr rtlCol="0" anchor="ctr"/>
            <a:lstStyle/>
            <a:p>
              <a:endParaRPr lang="en-RO"/>
            </a:p>
          </p:txBody>
        </p:sp>
        <p:sp>
          <p:nvSpPr>
            <p:cNvPr id="181" name="Graphic 26">
              <a:extLst>
                <a:ext uri="{FF2B5EF4-FFF2-40B4-BE49-F238E27FC236}">
                  <a16:creationId xmlns:a16="http://schemas.microsoft.com/office/drawing/2014/main" id="{5D347992-AB82-4744-A087-45030B6FAED5}"/>
                </a:ext>
              </a:extLst>
            </p:cNvPr>
            <p:cNvSpPr>
              <a:spLocks noChangeAspect="1"/>
            </p:cNvSpPr>
            <p:nvPr/>
          </p:nvSpPr>
          <p:spPr>
            <a:xfrm>
              <a:off x="6521516" y="4666537"/>
              <a:ext cx="180000" cy="180000"/>
            </a:xfrm>
            <a:custGeom>
              <a:avLst/>
              <a:gdLst>
                <a:gd name="connsiteX0" fmla="*/ 80963 w 171450"/>
                <a:gd name="connsiteY0" fmla="*/ 128588 h 171450"/>
                <a:gd name="connsiteX1" fmla="*/ 90488 w 171450"/>
                <a:gd name="connsiteY1" fmla="*/ 128588 h 171450"/>
                <a:gd name="connsiteX2" fmla="*/ 90488 w 171450"/>
                <a:gd name="connsiteY2" fmla="*/ 90488 h 171450"/>
                <a:gd name="connsiteX3" fmla="*/ 128588 w 171450"/>
                <a:gd name="connsiteY3" fmla="*/ 90488 h 171450"/>
                <a:gd name="connsiteX4" fmla="*/ 128588 w 171450"/>
                <a:gd name="connsiteY4" fmla="*/ 80963 h 171450"/>
                <a:gd name="connsiteX5" fmla="*/ 90488 w 171450"/>
                <a:gd name="connsiteY5" fmla="*/ 80963 h 171450"/>
                <a:gd name="connsiteX6" fmla="*/ 90488 w 171450"/>
                <a:gd name="connsiteY6" fmla="*/ 42863 h 171450"/>
                <a:gd name="connsiteX7" fmla="*/ 80963 w 171450"/>
                <a:gd name="connsiteY7" fmla="*/ 42863 h 171450"/>
                <a:gd name="connsiteX8" fmla="*/ 80963 w 171450"/>
                <a:gd name="connsiteY8" fmla="*/ 80963 h 171450"/>
                <a:gd name="connsiteX9" fmla="*/ 42863 w 171450"/>
                <a:gd name="connsiteY9" fmla="*/ 80963 h 171450"/>
                <a:gd name="connsiteX10" fmla="*/ 42863 w 171450"/>
                <a:gd name="connsiteY10" fmla="*/ 90488 h 171450"/>
                <a:gd name="connsiteX11" fmla="*/ 80963 w 171450"/>
                <a:gd name="connsiteY11" fmla="*/ 90488 h 171450"/>
                <a:gd name="connsiteX12" fmla="*/ 80963 w 171450"/>
                <a:gd name="connsiteY12" fmla="*/ 128588 h 171450"/>
                <a:gd name="connsiteX13" fmla="*/ 85757 w 171450"/>
                <a:gd name="connsiteY13" fmla="*/ 171450 h 171450"/>
                <a:gd name="connsiteX14" fmla="*/ 52322 w 171450"/>
                <a:gd name="connsiteY14" fmla="*/ 164702 h 171450"/>
                <a:gd name="connsiteX15" fmla="*/ 25089 w 171450"/>
                <a:gd name="connsiteY15" fmla="*/ 146385 h 171450"/>
                <a:gd name="connsiteX16" fmla="*/ 6755 w 171450"/>
                <a:gd name="connsiteY16" fmla="*/ 119177 h 171450"/>
                <a:gd name="connsiteX17" fmla="*/ 0 w 171450"/>
                <a:gd name="connsiteY17" fmla="*/ 85757 h 171450"/>
                <a:gd name="connsiteX18" fmla="*/ 6748 w 171450"/>
                <a:gd name="connsiteY18" fmla="*/ 52322 h 171450"/>
                <a:gd name="connsiteX19" fmla="*/ 25065 w 171450"/>
                <a:gd name="connsiteY19" fmla="*/ 25089 h 171450"/>
                <a:gd name="connsiteX20" fmla="*/ 52273 w 171450"/>
                <a:gd name="connsiteY20" fmla="*/ 6755 h 171450"/>
                <a:gd name="connsiteX21" fmla="*/ 85693 w 171450"/>
                <a:gd name="connsiteY21" fmla="*/ 0 h 171450"/>
                <a:gd name="connsiteX22" fmla="*/ 119128 w 171450"/>
                <a:gd name="connsiteY22" fmla="*/ 6748 h 171450"/>
                <a:gd name="connsiteX23" fmla="*/ 146361 w 171450"/>
                <a:gd name="connsiteY23" fmla="*/ 25065 h 171450"/>
                <a:gd name="connsiteX24" fmla="*/ 164695 w 171450"/>
                <a:gd name="connsiteY24" fmla="*/ 52273 h 171450"/>
                <a:gd name="connsiteX25" fmla="*/ 171450 w 171450"/>
                <a:gd name="connsiteY25" fmla="*/ 85693 h 171450"/>
                <a:gd name="connsiteX26" fmla="*/ 164702 w 171450"/>
                <a:gd name="connsiteY26" fmla="*/ 119128 h 171450"/>
                <a:gd name="connsiteX27" fmla="*/ 146385 w 171450"/>
                <a:gd name="connsiteY27" fmla="*/ 146361 h 171450"/>
                <a:gd name="connsiteX28" fmla="*/ 119177 w 171450"/>
                <a:gd name="connsiteY28" fmla="*/ 164695 h 171450"/>
                <a:gd name="connsiteX29" fmla="*/ 85757 w 171450"/>
                <a:gd name="connsiteY29"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1450" h="171450">
                  <a:moveTo>
                    <a:pt x="80963" y="128588"/>
                  </a:moveTo>
                  <a:lnTo>
                    <a:pt x="90488" y="128588"/>
                  </a:lnTo>
                  <a:lnTo>
                    <a:pt x="90488" y="90488"/>
                  </a:lnTo>
                  <a:lnTo>
                    <a:pt x="128588" y="90488"/>
                  </a:lnTo>
                  <a:lnTo>
                    <a:pt x="128588" y="80963"/>
                  </a:lnTo>
                  <a:lnTo>
                    <a:pt x="90488" y="80963"/>
                  </a:lnTo>
                  <a:lnTo>
                    <a:pt x="90488" y="42863"/>
                  </a:lnTo>
                  <a:lnTo>
                    <a:pt x="80963" y="42863"/>
                  </a:lnTo>
                  <a:lnTo>
                    <a:pt x="80963" y="80963"/>
                  </a:lnTo>
                  <a:lnTo>
                    <a:pt x="42863" y="80963"/>
                  </a:lnTo>
                  <a:lnTo>
                    <a:pt x="42863" y="90488"/>
                  </a:lnTo>
                  <a:lnTo>
                    <a:pt x="80963" y="90488"/>
                  </a:lnTo>
                  <a:lnTo>
                    <a:pt x="80963" y="1285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rgbClr val="ED7D31"/>
            </a:solidFill>
            <a:ln w="238" cap="flat">
              <a:noFill/>
              <a:prstDash val="solid"/>
              <a:miter/>
            </a:ln>
          </p:spPr>
          <p:txBody>
            <a:bodyPr rtlCol="0" anchor="ctr"/>
            <a:lstStyle/>
            <a:p>
              <a:endParaRPr lang="en-RO"/>
            </a:p>
          </p:txBody>
        </p:sp>
        <p:sp>
          <p:nvSpPr>
            <p:cNvPr id="182" name="Graphic 26">
              <a:extLst>
                <a:ext uri="{FF2B5EF4-FFF2-40B4-BE49-F238E27FC236}">
                  <a16:creationId xmlns:a16="http://schemas.microsoft.com/office/drawing/2014/main" id="{C86A7B81-AB06-D940-B7B8-7F884F7C16D3}"/>
                </a:ext>
              </a:extLst>
            </p:cNvPr>
            <p:cNvSpPr>
              <a:spLocks noChangeAspect="1"/>
            </p:cNvSpPr>
            <p:nvPr/>
          </p:nvSpPr>
          <p:spPr>
            <a:xfrm>
              <a:off x="6769369" y="4666537"/>
              <a:ext cx="180000" cy="180000"/>
            </a:xfrm>
            <a:custGeom>
              <a:avLst/>
              <a:gdLst>
                <a:gd name="connsiteX0" fmla="*/ 80963 w 171450"/>
                <a:gd name="connsiteY0" fmla="*/ 128588 h 171450"/>
                <a:gd name="connsiteX1" fmla="*/ 90488 w 171450"/>
                <a:gd name="connsiteY1" fmla="*/ 128588 h 171450"/>
                <a:gd name="connsiteX2" fmla="*/ 90488 w 171450"/>
                <a:gd name="connsiteY2" fmla="*/ 90488 h 171450"/>
                <a:gd name="connsiteX3" fmla="*/ 128588 w 171450"/>
                <a:gd name="connsiteY3" fmla="*/ 90488 h 171450"/>
                <a:gd name="connsiteX4" fmla="*/ 128588 w 171450"/>
                <a:gd name="connsiteY4" fmla="*/ 80963 h 171450"/>
                <a:gd name="connsiteX5" fmla="*/ 90488 w 171450"/>
                <a:gd name="connsiteY5" fmla="*/ 80963 h 171450"/>
                <a:gd name="connsiteX6" fmla="*/ 90488 w 171450"/>
                <a:gd name="connsiteY6" fmla="*/ 42863 h 171450"/>
                <a:gd name="connsiteX7" fmla="*/ 80963 w 171450"/>
                <a:gd name="connsiteY7" fmla="*/ 42863 h 171450"/>
                <a:gd name="connsiteX8" fmla="*/ 80963 w 171450"/>
                <a:gd name="connsiteY8" fmla="*/ 80963 h 171450"/>
                <a:gd name="connsiteX9" fmla="*/ 42863 w 171450"/>
                <a:gd name="connsiteY9" fmla="*/ 80963 h 171450"/>
                <a:gd name="connsiteX10" fmla="*/ 42863 w 171450"/>
                <a:gd name="connsiteY10" fmla="*/ 90488 h 171450"/>
                <a:gd name="connsiteX11" fmla="*/ 80963 w 171450"/>
                <a:gd name="connsiteY11" fmla="*/ 90488 h 171450"/>
                <a:gd name="connsiteX12" fmla="*/ 80963 w 171450"/>
                <a:gd name="connsiteY12" fmla="*/ 128588 h 171450"/>
                <a:gd name="connsiteX13" fmla="*/ 85757 w 171450"/>
                <a:gd name="connsiteY13" fmla="*/ 171450 h 171450"/>
                <a:gd name="connsiteX14" fmla="*/ 52322 w 171450"/>
                <a:gd name="connsiteY14" fmla="*/ 164702 h 171450"/>
                <a:gd name="connsiteX15" fmla="*/ 25089 w 171450"/>
                <a:gd name="connsiteY15" fmla="*/ 146385 h 171450"/>
                <a:gd name="connsiteX16" fmla="*/ 6755 w 171450"/>
                <a:gd name="connsiteY16" fmla="*/ 119177 h 171450"/>
                <a:gd name="connsiteX17" fmla="*/ 0 w 171450"/>
                <a:gd name="connsiteY17" fmla="*/ 85757 h 171450"/>
                <a:gd name="connsiteX18" fmla="*/ 6748 w 171450"/>
                <a:gd name="connsiteY18" fmla="*/ 52322 h 171450"/>
                <a:gd name="connsiteX19" fmla="*/ 25065 w 171450"/>
                <a:gd name="connsiteY19" fmla="*/ 25089 h 171450"/>
                <a:gd name="connsiteX20" fmla="*/ 52273 w 171450"/>
                <a:gd name="connsiteY20" fmla="*/ 6755 h 171450"/>
                <a:gd name="connsiteX21" fmla="*/ 85693 w 171450"/>
                <a:gd name="connsiteY21" fmla="*/ 0 h 171450"/>
                <a:gd name="connsiteX22" fmla="*/ 119128 w 171450"/>
                <a:gd name="connsiteY22" fmla="*/ 6748 h 171450"/>
                <a:gd name="connsiteX23" fmla="*/ 146361 w 171450"/>
                <a:gd name="connsiteY23" fmla="*/ 25065 h 171450"/>
                <a:gd name="connsiteX24" fmla="*/ 164695 w 171450"/>
                <a:gd name="connsiteY24" fmla="*/ 52273 h 171450"/>
                <a:gd name="connsiteX25" fmla="*/ 171450 w 171450"/>
                <a:gd name="connsiteY25" fmla="*/ 85693 h 171450"/>
                <a:gd name="connsiteX26" fmla="*/ 164702 w 171450"/>
                <a:gd name="connsiteY26" fmla="*/ 119128 h 171450"/>
                <a:gd name="connsiteX27" fmla="*/ 146385 w 171450"/>
                <a:gd name="connsiteY27" fmla="*/ 146361 h 171450"/>
                <a:gd name="connsiteX28" fmla="*/ 119177 w 171450"/>
                <a:gd name="connsiteY28" fmla="*/ 164695 h 171450"/>
                <a:gd name="connsiteX29" fmla="*/ 85757 w 171450"/>
                <a:gd name="connsiteY29"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1450" h="171450">
                  <a:moveTo>
                    <a:pt x="80963" y="128588"/>
                  </a:moveTo>
                  <a:lnTo>
                    <a:pt x="90488" y="128588"/>
                  </a:lnTo>
                  <a:lnTo>
                    <a:pt x="90488" y="90488"/>
                  </a:lnTo>
                  <a:lnTo>
                    <a:pt x="128588" y="90488"/>
                  </a:lnTo>
                  <a:lnTo>
                    <a:pt x="128588" y="80963"/>
                  </a:lnTo>
                  <a:lnTo>
                    <a:pt x="90488" y="80963"/>
                  </a:lnTo>
                  <a:lnTo>
                    <a:pt x="90488" y="42863"/>
                  </a:lnTo>
                  <a:lnTo>
                    <a:pt x="80963" y="42863"/>
                  </a:lnTo>
                  <a:lnTo>
                    <a:pt x="80963" y="80963"/>
                  </a:lnTo>
                  <a:lnTo>
                    <a:pt x="42863" y="80963"/>
                  </a:lnTo>
                  <a:lnTo>
                    <a:pt x="42863" y="90488"/>
                  </a:lnTo>
                  <a:lnTo>
                    <a:pt x="80963" y="90488"/>
                  </a:lnTo>
                  <a:lnTo>
                    <a:pt x="80963" y="1285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rgbClr val="ED7D31"/>
            </a:solidFill>
            <a:ln w="238" cap="flat">
              <a:noFill/>
              <a:prstDash val="solid"/>
              <a:miter/>
            </a:ln>
          </p:spPr>
          <p:txBody>
            <a:bodyPr rtlCol="0" anchor="ctr"/>
            <a:lstStyle/>
            <a:p>
              <a:endParaRPr lang="en-RO"/>
            </a:p>
          </p:txBody>
        </p:sp>
        <p:sp>
          <p:nvSpPr>
            <p:cNvPr id="183" name="Graphic 26">
              <a:extLst>
                <a:ext uri="{FF2B5EF4-FFF2-40B4-BE49-F238E27FC236}">
                  <a16:creationId xmlns:a16="http://schemas.microsoft.com/office/drawing/2014/main" id="{F608BEFF-09AB-A947-A7B9-C18B0A3AFE90}"/>
                </a:ext>
              </a:extLst>
            </p:cNvPr>
            <p:cNvSpPr>
              <a:spLocks noChangeAspect="1"/>
            </p:cNvSpPr>
            <p:nvPr/>
          </p:nvSpPr>
          <p:spPr>
            <a:xfrm>
              <a:off x="5281189" y="4666537"/>
              <a:ext cx="180000" cy="180000"/>
            </a:xfrm>
            <a:custGeom>
              <a:avLst/>
              <a:gdLst>
                <a:gd name="connsiteX0" fmla="*/ 80963 w 171450"/>
                <a:gd name="connsiteY0" fmla="*/ 128588 h 171450"/>
                <a:gd name="connsiteX1" fmla="*/ 90488 w 171450"/>
                <a:gd name="connsiteY1" fmla="*/ 128588 h 171450"/>
                <a:gd name="connsiteX2" fmla="*/ 90488 w 171450"/>
                <a:gd name="connsiteY2" fmla="*/ 90488 h 171450"/>
                <a:gd name="connsiteX3" fmla="*/ 128588 w 171450"/>
                <a:gd name="connsiteY3" fmla="*/ 90488 h 171450"/>
                <a:gd name="connsiteX4" fmla="*/ 128588 w 171450"/>
                <a:gd name="connsiteY4" fmla="*/ 80963 h 171450"/>
                <a:gd name="connsiteX5" fmla="*/ 90488 w 171450"/>
                <a:gd name="connsiteY5" fmla="*/ 80963 h 171450"/>
                <a:gd name="connsiteX6" fmla="*/ 90488 w 171450"/>
                <a:gd name="connsiteY6" fmla="*/ 42863 h 171450"/>
                <a:gd name="connsiteX7" fmla="*/ 80963 w 171450"/>
                <a:gd name="connsiteY7" fmla="*/ 42863 h 171450"/>
                <a:gd name="connsiteX8" fmla="*/ 80963 w 171450"/>
                <a:gd name="connsiteY8" fmla="*/ 80963 h 171450"/>
                <a:gd name="connsiteX9" fmla="*/ 42863 w 171450"/>
                <a:gd name="connsiteY9" fmla="*/ 80963 h 171450"/>
                <a:gd name="connsiteX10" fmla="*/ 42863 w 171450"/>
                <a:gd name="connsiteY10" fmla="*/ 90488 h 171450"/>
                <a:gd name="connsiteX11" fmla="*/ 80963 w 171450"/>
                <a:gd name="connsiteY11" fmla="*/ 90488 h 171450"/>
                <a:gd name="connsiteX12" fmla="*/ 80963 w 171450"/>
                <a:gd name="connsiteY12" fmla="*/ 128588 h 171450"/>
                <a:gd name="connsiteX13" fmla="*/ 85757 w 171450"/>
                <a:gd name="connsiteY13" fmla="*/ 171450 h 171450"/>
                <a:gd name="connsiteX14" fmla="*/ 52322 w 171450"/>
                <a:gd name="connsiteY14" fmla="*/ 164702 h 171450"/>
                <a:gd name="connsiteX15" fmla="*/ 25089 w 171450"/>
                <a:gd name="connsiteY15" fmla="*/ 146385 h 171450"/>
                <a:gd name="connsiteX16" fmla="*/ 6755 w 171450"/>
                <a:gd name="connsiteY16" fmla="*/ 119177 h 171450"/>
                <a:gd name="connsiteX17" fmla="*/ 0 w 171450"/>
                <a:gd name="connsiteY17" fmla="*/ 85757 h 171450"/>
                <a:gd name="connsiteX18" fmla="*/ 6748 w 171450"/>
                <a:gd name="connsiteY18" fmla="*/ 52322 h 171450"/>
                <a:gd name="connsiteX19" fmla="*/ 25065 w 171450"/>
                <a:gd name="connsiteY19" fmla="*/ 25089 h 171450"/>
                <a:gd name="connsiteX20" fmla="*/ 52273 w 171450"/>
                <a:gd name="connsiteY20" fmla="*/ 6755 h 171450"/>
                <a:gd name="connsiteX21" fmla="*/ 85693 w 171450"/>
                <a:gd name="connsiteY21" fmla="*/ 0 h 171450"/>
                <a:gd name="connsiteX22" fmla="*/ 119128 w 171450"/>
                <a:gd name="connsiteY22" fmla="*/ 6748 h 171450"/>
                <a:gd name="connsiteX23" fmla="*/ 146361 w 171450"/>
                <a:gd name="connsiteY23" fmla="*/ 25065 h 171450"/>
                <a:gd name="connsiteX24" fmla="*/ 164695 w 171450"/>
                <a:gd name="connsiteY24" fmla="*/ 52273 h 171450"/>
                <a:gd name="connsiteX25" fmla="*/ 171450 w 171450"/>
                <a:gd name="connsiteY25" fmla="*/ 85693 h 171450"/>
                <a:gd name="connsiteX26" fmla="*/ 164702 w 171450"/>
                <a:gd name="connsiteY26" fmla="*/ 119128 h 171450"/>
                <a:gd name="connsiteX27" fmla="*/ 146385 w 171450"/>
                <a:gd name="connsiteY27" fmla="*/ 146361 h 171450"/>
                <a:gd name="connsiteX28" fmla="*/ 119177 w 171450"/>
                <a:gd name="connsiteY28" fmla="*/ 164695 h 171450"/>
                <a:gd name="connsiteX29" fmla="*/ 85757 w 171450"/>
                <a:gd name="connsiteY29"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1450" h="171450">
                  <a:moveTo>
                    <a:pt x="80963" y="128588"/>
                  </a:moveTo>
                  <a:lnTo>
                    <a:pt x="90488" y="128588"/>
                  </a:lnTo>
                  <a:lnTo>
                    <a:pt x="90488" y="90488"/>
                  </a:lnTo>
                  <a:lnTo>
                    <a:pt x="128588" y="90488"/>
                  </a:lnTo>
                  <a:lnTo>
                    <a:pt x="128588" y="80963"/>
                  </a:lnTo>
                  <a:lnTo>
                    <a:pt x="90488" y="80963"/>
                  </a:lnTo>
                  <a:lnTo>
                    <a:pt x="90488" y="42863"/>
                  </a:lnTo>
                  <a:lnTo>
                    <a:pt x="80963" y="42863"/>
                  </a:lnTo>
                  <a:lnTo>
                    <a:pt x="80963" y="80963"/>
                  </a:lnTo>
                  <a:lnTo>
                    <a:pt x="42863" y="80963"/>
                  </a:lnTo>
                  <a:lnTo>
                    <a:pt x="42863" y="90488"/>
                  </a:lnTo>
                  <a:lnTo>
                    <a:pt x="80963" y="90488"/>
                  </a:lnTo>
                  <a:lnTo>
                    <a:pt x="80963" y="1285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rgbClr val="ED7D31"/>
            </a:solidFill>
            <a:ln w="238" cap="flat">
              <a:noFill/>
              <a:prstDash val="solid"/>
              <a:miter/>
            </a:ln>
          </p:spPr>
          <p:txBody>
            <a:bodyPr rtlCol="0" anchor="ctr"/>
            <a:lstStyle/>
            <a:p>
              <a:endParaRPr lang="en-RO"/>
            </a:p>
          </p:txBody>
        </p:sp>
        <p:sp>
          <p:nvSpPr>
            <p:cNvPr id="184" name="Graphic 26">
              <a:extLst>
                <a:ext uri="{FF2B5EF4-FFF2-40B4-BE49-F238E27FC236}">
                  <a16:creationId xmlns:a16="http://schemas.microsoft.com/office/drawing/2014/main" id="{3E2C2218-10BC-0045-96F9-23CD5A7182F8}"/>
                </a:ext>
              </a:extLst>
            </p:cNvPr>
            <p:cNvSpPr>
              <a:spLocks noChangeAspect="1"/>
            </p:cNvSpPr>
            <p:nvPr/>
          </p:nvSpPr>
          <p:spPr>
            <a:xfrm>
              <a:off x="5527844" y="4911659"/>
              <a:ext cx="180000" cy="180000"/>
            </a:xfrm>
            <a:custGeom>
              <a:avLst/>
              <a:gdLst>
                <a:gd name="connsiteX0" fmla="*/ 80963 w 171450"/>
                <a:gd name="connsiteY0" fmla="*/ 128588 h 171450"/>
                <a:gd name="connsiteX1" fmla="*/ 90488 w 171450"/>
                <a:gd name="connsiteY1" fmla="*/ 128588 h 171450"/>
                <a:gd name="connsiteX2" fmla="*/ 90488 w 171450"/>
                <a:gd name="connsiteY2" fmla="*/ 90488 h 171450"/>
                <a:gd name="connsiteX3" fmla="*/ 128588 w 171450"/>
                <a:gd name="connsiteY3" fmla="*/ 90488 h 171450"/>
                <a:gd name="connsiteX4" fmla="*/ 128588 w 171450"/>
                <a:gd name="connsiteY4" fmla="*/ 80963 h 171450"/>
                <a:gd name="connsiteX5" fmla="*/ 90488 w 171450"/>
                <a:gd name="connsiteY5" fmla="*/ 80963 h 171450"/>
                <a:gd name="connsiteX6" fmla="*/ 90488 w 171450"/>
                <a:gd name="connsiteY6" fmla="*/ 42863 h 171450"/>
                <a:gd name="connsiteX7" fmla="*/ 80963 w 171450"/>
                <a:gd name="connsiteY7" fmla="*/ 42863 h 171450"/>
                <a:gd name="connsiteX8" fmla="*/ 80963 w 171450"/>
                <a:gd name="connsiteY8" fmla="*/ 80963 h 171450"/>
                <a:gd name="connsiteX9" fmla="*/ 42863 w 171450"/>
                <a:gd name="connsiteY9" fmla="*/ 80963 h 171450"/>
                <a:gd name="connsiteX10" fmla="*/ 42863 w 171450"/>
                <a:gd name="connsiteY10" fmla="*/ 90488 h 171450"/>
                <a:gd name="connsiteX11" fmla="*/ 80963 w 171450"/>
                <a:gd name="connsiteY11" fmla="*/ 90488 h 171450"/>
                <a:gd name="connsiteX12" fmla="*/ 80963 w 171450"/>
                <a:gd name="connsiteY12" fmla="*/ 128588 h 171450"/>
                <a:gd name="connsiteX13" fmla="*/ 85757 w 171450"/>
                <a:gd name="connsiteY13" fmla="*/ 171450 h 171450"/>
                <a:gd name="connsiteX14" fmla="*/ 52322 w 171450"/>
                <a:gd name="connsiteY14" fmla="*/ 164702 h 171450"/>
                <a:gd name="connsiteX15" fmla="*/ 25089 w 171450"/>
                <a:gd name="connsiteY15" fmla="*/ 146385 h 171450"/>
                <a:gd name="connsiteX16" fmla="*/ 6755 w 171450"/>
                <a:gd name="connsiteY16" fmla="*/ 119177 h 171450"/>
                <a:gd name="connsiteX17" fmla="*/ 0 w 171450"/>
                <a:gd name="connsiteY17" fmla="*/ 85757 h 171450"/>
                <a:gd name="connsiteX18" fmla="*/ 6748 w 171450"/>
                <a:gd name="connsiteY18" fmla="*/ 52322 h 171450"/>
                <a:gd name="connsiteX19" fmla="*/ 25065 w 171450"/>
                <a:gd name="connsiteY19" fmla="*/ 25089 h 171450"/>
                <a:gd name="connsiteX20" fmla="*/ 52273 w 171450"/>
                <a:gd name="connsiteY20" fmla="*/ 6755 h 171450"/>
                <a:gd name="connsiteX21" fmla="*/ 85693 w 171450"/>
                <a:gd name="connsiteY21" fmla="*/ 0 h 171450"/>
                <a:gd name="connsiteX22" fmla="*/ 119128 w 171450"/>
                <a:gd name="connsiteY22" fmla="*/ 6748 h 171450"/>
                <a:gd name="connsiteX23" fmla="*/ 146361 w 171450"/>
                <a:gd name="connsiteY23" fmla="*/ 25065 h 171450"/>
                <a:gd name="connsiteX24" fmla="*/ 164695 w 171450"/>
                <a:gd name="connsiteY24" fmla="*/ 52273 h 171450"/>
                <a:gd name="connsiteX25" fmla="*/ 171450 w 171450"/>
                <a:gd name="connsiteY25" fmla="*/ 85693 h 171450"/>
                <a:gd name="connsiteX26" fmla="*/ 164702 w 171450"/>
                <a:gd name="connsiteY26" fmla="*/ 119128 h 171450"/>
                <a:gd name="connsiteX27" fmla="*/ 146385 w 171450"/>
                <a:gd name="connsiteY27" fmla="*/ 146361 h 171450"/>
                <a:gd name="connsiteX28" fmla="*/ 119177 w 171450"/>
                <a:gd name="connsiteY28" fmla="*/ 164695 h 171450"/>
                <a:gd name="connsiteX29" fmla="*/ 85757 w 171450"/>
                <a:gd name="connsiteY29"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1450" h="171450">
                  <a:moveTo>
                    <a:pt x="80963" y="128588"/>
                  </a:moveTo>
                  <a:lnTo>
                    <a:pt x="90488" y="128588"/>
                  </a:lnTo>
                  <a:lnTo>
                    <a:pt x="90488" y="90488"/>
                  </a:lnTo>
                  <a:lnTo>
                    <a:pt x="128588" y="90488"/>
                  </a:lnTo>
                  <a:lnTo>
                    <a:pt x="128588" y="80963"/>
                  </a:lnTo>
                  <a:lnTo>
                    <a:pt x="90488" y="80963"/>
                  </a:lnTo>
                  <a:lnTo>
                    <a:pt x="90488" y="42863"/>
                  </a:lnTo>
                  <a:lnTo>
                    <a:pt x="80963" y="42863"/>
                  </a:lnTo>
                  <a:lnTo>
                    <a:pt x="80963" y="80963"/>
                  </a:lnTo>
                  <a:lnTo>
                    <a:pt x="42863" y="80963"/>
                  </a:lnTo>
                  <a:lnTo>
                    <a:pt x="42863" y="90488"/>
                  </a:lnTo>
                  <a:lnTo>
                    <a:pt x="80963" y="90488"/>
                  </a:lnTo>
                  <a:lnTo>
                    <a:pt x="80963" y="1285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rgbClr val="ED7D31"/>
            </a:solidFill>
            <a:ln w="238" cap="flat">
              <a:noFill/>
              <a:prstDash val="solid"/>
              <a:miter/>
            </a:ln>
          </p:spPr>
          <p:txBody>
            <a:bodyPr rtlCol="0" anchor="ctr"/>
            <a:lstStyle/>
            <a:p>
              <a:endParaRPr lang="en-RO"/>
            </a:p>
          </p:txBody>
        </p:sp>
        <p:sp>
          <p:nvSpPr>
            <p:cNvPr id="185" name="Graphic 26">
              <a:extLst>
                <a:ext uri="{FF2B5EF4-FFF2-40B4-BE49-F238E27FC236}">
                  <a16:creationId xmlns:a16="http://schemas.microsoft.com/office/drawing/2014/main" id="{53788122-39E4-434A-B9DC-B45A8E3CA606}"/>
                </a:ext>
              </a:extLst>
            </p:cNvPr>
            <p:cNvSpPr>
              <a:spLocks noChangeAspect="1"/>
            </p:cNvSpPr>
            <p:nvPr/>
          </p:nvSpPr>
          <p:spPr>
            <a:xfrm>
              <a:off x="7020499" y="4421415"/>
              <a:ext cx="180000" cy="180000"/>
            </a:xfrm>
            <a:custGeom>
              <a:avLst/>
              <a:gdLst>
                <a:gd name="connsiteX0" fmla="*/ 80963 w 171450"/>
                <a:gd name="connsiteY0" fmla="*/ 128588 h 171450"/>
                <a:gd name="connsiteX1" fmla="*/ 90488 w 171450"/>
                <a:gd name="connsiteY1" fmla="*/ 128588 h 171450"/>
                <a:gd name="connsiteX2" fmla="*/ 90488 w 171450"/>
                <a:gd name="connsiteY2" fmla="*/ 90488 h 171450"/>
                <a:gd name="connsiteX3" fmla="*/ 128588 w 171450"/>
                <a:gd name="connsiteY3" fmla="*/ 90488 h 171450"/>
                <a:gd name="connsiteX4" fmla="*/ 128588 w 171450"/>
                <a:gd name="connsiteY4" fmla="*/ 80963 h 171450"/>
                <a:gd name="connsiteX5" fmla="*/ 90488 w 171450"/>
                <a:gd name="connsiteY5" fmla="*/ 80963 h 171450"/>
                <a:gd name="connsiteX6" fmla="*/ 90488 w 171450"/>
                <a:gd name="connsiteY6" fmla="*/ 42863 h 171450"/>
                <a:gd name="connsiteX7" fmla="*/ 80963 w 171450"/>
                <a:gd name="connsiteY7" fmla="*/ 42863 h 171450"/>
                <a:gd name="connsiteX8" fmla="*/ 80963 w 171450"/>
                <a:gd name="connsiteY8" fmla="*/ 80963 h 171450"/>
                <a:gd name="connsiteX9" fmla="*/ 42863 w 171450"/>
                <a:gd name="connsiteY9" fmla="*/ 80963 h 171450"/>
                <a:gd name="connsiteX10" fmla="*/ 42863 w 171450"/>
                <a:gd name="connsiteY10" fmla="*/ 90488 h 171450"/>
                <a:gd name="connsiteX11" fmla="*/ 80963 w 171450"/>
                <a:gd name="connsiteY11" fmla="*/ 90488 h 171450"/>
                <a:gd name="connsiteX12" fmla="*/ 80963 w 171450"/>
                <a:gd name="connsiteY12" fmla="*/ 128588 h 171450"/>
                <a:gd name="connsiteX13" fmla="*/ 85757 w 171450"/>
                <a:gd name="connsiteY13" fmla="*/ 171450 h 171450"/>
                <a:gd name="connsiteX14" fmla="*/ 52322 w 171450"/>
                <a:gd name="connsiteY14" fmla="*/ 164702 h 171450"/>
                <a:gd name="connsiteX15" fmla="*/ 25089 w 171450"/>
                <a:gd name="connsiteY15" fmla="*/ 146385 h 171450"/>
                <a:gd name="connsiteX16" fmla="*/ 6755 w 171450"/>
                <a:gd name="connsiteY16" fmla="*/ 119177 h 171450"/>
                <a:gd name="connsiteX17" fmla="*/ 0 w 171450"/>
                <a:gd name="connsiteY17" fmla="*/ 85757 h 171450"/>
                <a:gd name="connsiteX18" fmla="*/ 6748 w 171450"/>
                <a:gd name="connsiteY18" fmla="*/ 52322 h 171450"/>
                <a:gd name="connsiteX19" fmla="*/ 25065 w 171450"/>
                <a:gd name="connsiteY19" fmla="*/ 25089 h 171450"/>
                <a:gd name="connsiteX20" fmla="*/ 52273 w 171450"/>
                <a:gd name="connsiteY20" fmla="*/ 6755 h 171450"/>
                <a:gd name="connsiteX21" fmla="*/ 85693 w 171450"/>
                <a:gd name="connsiteY21" fmla="*/ 0 h 171450"/>
                <a:gd name="connsiteX22" fmla="*/ 119128 w 171450"/>
                <a:gd name="connsiteY22" fmla="*/ 6748 h 171450"/>
                <a:gd name="connsiteX23" fmla="*/ 146361 w 171450"/>
                <a:gd name="connsiteY23" fmla="*/ 25065 h 171450"/>
                <a:gd name="connsiteX24" fmla="*/ 164695 w 171450"/>
                <a:gd name="connsiteY24" fmla="*/ 52273 h 171450"/>
                <a:gd name="connsiteX25" fmla="*/ 171450 w 171450"/>
                <a:gd name="connsiteY25" fmla="*/ 85693 h 171450"/>
                <a:gd name="connsiteX26" fmla="*/ 164702 w 171450"/>
                <a:gd name="connsiteY26" fmla="*/ 119128 h 171450"/>
                <a:gd name="connsiteX27" fmla="*/ 146385 w 171450"/>
                <a:gd name="connsiteY27" fmla="*/ 146361 h 171450"/>
                <a:gd name="connsiteX28" fmla="*/ 119177 w 171450"/>
                <a:gd name="connsiteY28" fmla="*/ 164695 h 171450"/>
                <a:gd name="connsiteX29" fmla="*/ 85757 w 171450"/>
                <a:gd name="connsiteY29"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1450" h="171450">
                  <a:moveTo>
                    <a:pt x="80963" y="128588"/>
                  </a:moveTo>
                  <a:lnTo>
                    <a:pt x="90488" y="128588"/>
                  </a:lnTo>
                  <a:lnTo>
                    <a:pt x="90488" y="90488"/>
                  </a:lnTo>
                  <a:lnTo>
                    <a:pt x="128588" y="90488"/>
                  </a:lnTo>
                  <a:lnTo>
                    <a:pt x="128588" y="80963"/>
                  </a:lnTo>
                  <a:lnTo>
                    <a:pt x="90488" y="80963"/>
                  </a:lnTo>
                  <a:lnTo>
                    <a:pt x="90488" y="42863"/>
                  </a:lnTo>
                  <a:lnTo>
                    <a:pt x="80963" y="42863"/>
                  </a:lnTo>
                  <a:lnTo>
                    <a:pt x="80963" y="80963"/>
                  </a:lnTo>
                  <a:lnTo>
                    <a:pt x="42863" y="80963"/>
                  </a:lnTo>
                  <a:lnTo>
                    <a:pt x="42863" y="90488"/>
                  </a:lnTo>
                  <a:lnTo>
                    <a:pt x="80963" y="90488"/>
                  </a:lnTo>
                  <a:lnTo>
                    <a:pt x="80963" y="1285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rgbClr val="ED7D31"/>
            </a:solidFill>
            <a:ln w="238" cap="flat">
              <a:noFill/>
              <a:prstDash val="solid"/>
              <a:miter/>
            </a:ln>
          </p:spPr>
          <p:txBody>
            <a:bodyPr rtlCol="0" anchor="ctr"/>
            <a:lstStyle/>
            <a:p>
              <a:endParaRPr lang="en-RO"/>
            </a:p>
          </p:txBody>
        </p:sp>
        <p:sp>
          <p:nvSpPr>
            <p:cNvPr id="186" name="Graphic 26">
              <a:extLst>
                <a:ext uri="{FF2B5EF4-FFF2-40B4-BE49-F238E27FC236}">
                  <a16:creationId xmlns:a16="http://schemas.microsoft.com/office/drawing/2014/main" id="{7B50B831-DFBC-EC4C-BA0E-B4CEABF0F3AB}"/>
                </a:ext>
              </a:extLst>
            </p:cNvPr>
            <p:cNvSpPr>
              <a:spLocks noChangeAspect="1"/>
            </p:cNvSpPr>
            <p:nvPr/>
          </p:nvSpPr>
          <p:spPr>
            <a:xfrm>
              <a:off x="7270612" y="4421415"/>
              <a:ext cx="180000" cy="180000"/>
            </a:xfrm>
            <a:custGeom>
              <a:avLst/>
              <a:gdLst>
                <a:gd name="connsiteX0" fmla="*/ 80963 w 171450"/>
                <a:gd name="connsiteY0" fmla="*/ 128588 h 171450"/>
                <a:gd name="connsiteX1" fmla="*/ 90488 w 171450"/>
                <a:gd name="connsiteY1" fmla="*/ 128588 h 171450"/>
                <a:gd name="connsiteX2" fmla="*/ 90488 w 171450"/>
                <a:gd name="connsiteY2" fmla="*/ 90488 h 171450"/>
                <a:gd name="connsiteX3" fmla="*/ 128588 w 171450"/>
                <a:gd name="connsiteY3" fmla="*/ 90488 h 171450"/>
                <a:gd name="connsiteX4" fmla="*/ 128588 w 171450"/>
                <a:gd name="connsiteY4" fmla="*/ 80963 h 171450"/>
                <a:gd name="connsiteX5" fmla="*/ 90488 w 171450"/>
                <a:gd name="connsiteY5" fmla="*/ 80963 h 171450"/>
                <a:gd name="connsiteX6" fmla="*/ 90488 w 171450"/>
                <a:gd name="connsiteY6" fmla="*/ 42863 h 171450"/>
                <a:gd name="connsiteX7" fmla="*/ 80963 w 171450"/>
                <a:gd name="connsiteY7" fmla="*/ 42863 h 171450"/>
                <a:gd name="connsiteX8" fmla="*/ 80963 w 171450"/>
                <a:gd name="connsiteY8" fmla="*/ 80963 h 171450"/>
                <a:gd name="connsiteX9" fmla="*/ 42863 w 171450"/>
                <a:gd name="connsiteY9" fmla="*/ 80963 h 171450"/>
                <a:gd name="connsiteX10" fmla="*/ 42863 w 171450"/>
                <a:gd name="connsiteY10" fmla="*/ 90488 h 171450"/>
                <a:gd name="connsiteX11" fmla="*/ 80963 w 171450"/>
                <a:gd name="connsiteY11" fmla="*/ 90488 h 171450"/>
                <a:gd name="connsiteX12" fmla="*/ 80963 w 171450"/>
                <a:gd name="connsiteY12" fmla="*/ 128588 h 171450"/>
                <a:gd name="connsiteX13" fmla="*/ 85757 w 171450"/>
                <a:gd name="connsiteY13" fmla="*/ 171450 h 171450"/>
                <a:gd name="connsiteX14" fmla="*/ 52322 w 171450"/>
                <a:gd name="connsiteY14" fmla="*/ 164702 h 171450"/>
                <a:gd name="connsiteX15" fmla="*/ 25089 w 171450"/>
                <a:gd name="connsiteY15" fmla="*/ 146385 h 171450"/>
                <a:gd name="connsiteX16" fmla="*/ 6755 w 171450"/>
                <a:gd name="connsiteY16" fmla="*/ 119177 h 171450"/>
                <a:gd name="connsiteX17" fmla="*/ 0 w 171450"/>
                <a:gd name="connsiteY17" fmla="*/ 85757 h 171450"/>
                <a:gd name="connsiteX18" fmla="*/ 6748 w 171450"/>
                <a:gd name="connsiteY18" fmla="*/ 52322 h 171450"/>
                <a:gd name="connsiteX19" fmla="*/ 25065 w 171450"/>
                <a:gd name="connsiteY19" fmla="*/ 25089 h 171450"/>
                <a:gd name="connsiteX20" fmla="*/ 52273 w 171450"/>
                <a:gd name="connsiteY20" fmla="*/ 6755 h 171450"/>
                <a:gd name="connsiteX21" fmla="*/ 85693 w 171450"/>
                <a:gd name="connsiteY21" fmla="*/ 0 h 171450"/>
                <a:gd name="connsiteX22" fmla="*/ 119128 w 171450"/>
                <a:gd name="connsiteY22" fmla="*/ 6748 h 171450"/>
                <a:gd name="connsiteX23" fmla="*/ 146361 w 171450"/>
                <a:gd name="connsiteY23" fmla="*/ 25065 h 171450"/>
                <a:gd name="connsiteX24" fmla="*/ 164695 w 171450"/>
                <a:gd name="connsiteY24" fmla="*/ 52273 h 171450"/>
                <a:gd name="connsiteX25" fmla="*/ 171450 w 171450"/>
                <a:gd name="connsiteY25" fmla="*/ 85693 h 171450"/>
                <a:gd name="connsiteX26" fmla="*/ 164702 w 171450"/>
                <a:gd name="connsiteY26" fmla="*/ 119128 h 171450"/>
                <a:gd name="connsiteX27" fmla="*/ 146385 w 171450"/>
                <a:gd name="connsiteY27" fmla="*/ 146361 h 171450"/>
                <a:gd name="connsiteX28" fmla="*/ 119177 w 171450"/>
                <a:gd name="connsiteY28" fmla="*/ 164695 h 171450"/>
                <a:gd name="connsiteX29" fmla="*/ 85757 w 171450"/>
                <a:gd name="connsiteY29"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1450" h="171450">
                  <a:moveTo>
                    <a:pt x="80963" y="128588"/>
                  </a:moveTo>
                  <a:lnTo>
                    <a:pt x="90488" y="128588"/>
                  </a:lnTo>
                  <a:lnTo>
                    <a:pt x="90488" y="90488"/>
                  </a:lnTo>
                  <a:lnTo>
                    <a:pt x="128588" y="90488"/>
                  </a:lnTo>
                  <a:lnTo>
                    <a:pt x="128588" y="80963"/>
                  </a:lnTo>
                  <a:lnTo>
                    <a:pt x="90488" y="80963"/>
                  </a:lnTo>
                  <a:lnTo>
                    <a:pt x="90488" y="42863"/>
                  </a:lnTo>
                  <a:lnTo>
                    <a:pt x="80963" y="42863"/>
                  </a:lnTo>
                  <a:lnTo>
                    <a:pt x="80963" y="80963"/>
                  </a:lnTo>
                  <a:lnTo>
                    <a:pt x="42863" y="80963"/>
                  </a:lnTo>
                  <a:lnTo>
                    <a:pt x="42863" y="90488"/>
                  </a:lnTo>
                  <a:lnTo>
                    <a:pt x="80963" y="90488"/>
                  </a:lnTo>
                  <a:lnTo>
                    <a:pt x="80963" y="1285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rgbClr val="ED7D31"/>
            </a:solidFill>
            <a:ln w="238" cap="flat">
              <a:noFill/>
              <a:prstDash val="solid"/>
              <a:miter/>
            </a:ln>
          </p:spPr>
          <p:txBody>
            <a:bodyPr rtlCol="0" anchor="ctr"/>
            <a:lstStyle/>
            <a:p>
              <a:endParaRPr lang="en-RO"/>
            </a:p>
          </p:txBody>
        </p:sp>
        <p:sp>
          <p:nvSpPr>
            <p:cNvPr id="187" name="Graphic 26">
              <a:extLst>
                <a:ext uri="{FF2B5EF4-FFF2-40B4-BE49-F238E27FC236}">
                  <a16:creationId xmlns:a16="http://schemas.microsoft.com/office/drawing/2014/main" id="{3B7DDC0F-87F7-524B-AAA6-D9A4FD12ABE2}"/>
                </a:ext>
              </a:extLst>
            </p:cNvPr>
            <p:cNvSpPr>
              <a:spLocks noChangeAspect="1"/>
            </p:cNvSpPr>
            <p:nvPr/>
          </p:nvSpPr>
          <p:spPr>
            <a:xfrm>
              <a:off x="7518465" y="4421415"/>
              <a:ext cx="180000" cy="180000"/>
            </a:xfrm>
            <a:custGeom>
              <a:avLst/>
              <a:gdLst>
                <a:gd name="connsiteX0" fmla="*/ 80963 w 171450"/>
                <a:gd name="connsiteY0" fmla="*/ 128588 h 171450"/>
                <a:gd name="connsiteX1" fmla="*/ 90488 w 171450"/>
                <a:gd name="connsiteY1" fmla="*/ 128588 h 171450"/>
                <a:gd name="connsiteX2" fmla="*/ 90488 w 171450"/>
                <a:gd name="connsiteY2" fmla="*/ 90488 h 171450"/>
                <a:gd name="connsiteX3" fmla="*/ 128588 w 171450"/>
                <a:gd name="connsiteY3" fmla="*/ 90488 h 171450"/>
                <a:gd name="connsiteX4" fmla="*/ 128588 w 171450"/>
                <a:gd name="connsiteY4" fmla="*/ 80963 h 171450"/>
                <a:gd name="connsiteX5" fmla="*/ 90488 w 171450"/>
                <a:gd name="connsiteY5" fmla="*/ 80963 h 171450"/>
                <a:gd name="connsiteX6" fmla="*/ 90488 w 171450"/>
                <a:gd name="connsiteY6" fmla="*/ 42863 h 171450"/>
                <a:gd name="connsiteX7" fmla="*/ 80963 w 171450"/>
                <a:gd name="connsiteY7" fmla="*/ 42863 h 171450"/>
                <a:gd name="connsiteX8" fmla="*/ 80963 w 171450"/>
                <a:gd name="connsiteY8" fmla="*/ 80963 h 171450"/>
                <a:gd name="connsiteX9" fmla="*/ 42863 w 171450"/>
                <a:gd name="connsiteY9" fmla="*/ 80963 h 171450"/>
                <a:gd name="connsiteX10" fmla="*/ 42863 w 171450"/>
                <a:gd name="connsiteY10" fmla="*/ 90488 h 171450"/>
                <a:gd name="connsiteX11" fmla="*/ 80963 w 171450"/>
                <a:gd name="connsiteY11" fmla="*/ 90488 h 171450"/>
                <a:gd name="connsiteX12" fmla="*/ 80963 w 171450"/>
                <a:gd name="connsiteY12" fmla="*/ 128588 h 171450"/>
                <a:gd name="connsiteX13" fmla="*/ 85757 w 171450"/>
                <a:gd name="connsiteY13" fmla="*/ 171450 h 171450"/>
                <a:gd name="connsiteX14" fmla="*/ 52322 w 171450"/>
                <a:gd name="connsiteY14" fmla="*/ 164702 h 171450"/>
                <a:gd name="connsiteX15" fmla="*/ 25089 w 171450"/>
                <a:gd name="connsiteY15" fmla="*/ 146385 h 171450"/>
                <a:gd name="connsiteX16" fmla="*/ 6755 w 171450"/>
                <a:gd name="connsiteY16" fmla="*/ 119177 h 171450"/>
                <a:gd name="connsiteX17" fmla="*/ 0 w 171450"/>
                <a:gd name="connsiteY17" fmla="*/ 85757 h 171450"/>
                <a:gd name="connsiteX18" fmla="*/ 6748 w 171450"/>
                <a:gd name="connsiteY18" fmla="*/ 52322 h 171450"/>
                <a:gd name="connsiteX19" fmla="*/ 25065 w 171450"/>
                <a:gd name="connsiteY19" fmla="*/ 25089 h 171450"/>
                <a:gd name="connsiteX20" fmla="*/ 52273 w 171450"/>
                <a:gd name="connsiteY20" fmla="*/ 6755 h 171450"/>
                <a:gd name="connsiteX21" fmla="*/ 85693 w 171450"/>
                <a:gd name="connsiteY21" fmla="*/ 0 h 171450"/>
                <a:gd name="connsiteX22" fmla="*/ 119128 w 171450"/>
                <a:gd name="connsiteY22" fmla="*/ 6748 h 171450"/>
                <a:gd name="connsiteX23" fmla="*/ 146361 w 171450"/>
                <a:gd name="connsiteY23" fmla="*/ 25065 h 171450"/>
                <a:gd name="connsiteX24" fmla="*/ 164695 w 171450"/>
                <a:gd name="connsiteY24" fmla="*/ 52273 h 171450"/>
                <a:gd name="connsiteX25" fmla="*/ 171450 w 171450"/>
                <a:gd name="connsiteY25" fmla="*/ 85693 h 171450"/>
                <a:gd name="connsiteX26" fmla="*/ 164702 w 171450"/>
                <a:gd name="connsiteY26" fmla="*/ 119128 h 171450"/>
                <a:gd name="connsiteX27" fmla="*/ 146385 w 171450"/>
                <a:gd name="connsiteY27" fmla="*/ 146361 h 171450"/>
                <a:gd name="connsiteX28" fmla="*/ 119177 w 171450"/>
                <a:gd name="connsiteY28" fmla="*/ 164695 h 171450"/>
                <a:gd name="connsiteX29" fmla="*/ 85757 w 171450"/>
                <a:gd name="connsiteY29"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1450" h="171450">
                  <a:moveTo>
                    <a:pt x="80963" y="128588"/>
                  </a:moveTo>
                  <a:lnTo>
                    <a:pt x="90488" y="128588"/>
                  </a:lnTo>
                  <a:lnTo>
                    <a:pt x="90488" y="90488"/>
                  </a:lnTo>
                  <a:lnTo>
                    <a:pt x="128588" y="90488"/>
                  </a:lnTo>
                  <a:lnTo>
                    <a:pt x="128588" y="80963"/>
                  </a:lnTo>
                  <a:lnTo>
                    <a:pt x="90488" y="80963"/>
                  </a:lnTo>
                  <a:lnTo>
                    <a:pt x="90488" y="42863"/>
                  </a:lnTo>
                  <a:lnTo>
                    <a:pt x="80963" y="42863"/>
                  </a:lnTo>
                  <a:lnTo>
                    <a:pt x="80963" y="80963"/>
                  </a:lnTo>
                  <a:lnTo>
                    <a:pt x="42863" y="80963"/>
                  </a:lnTo>
                  <a:lnTo>
                    <a:pt x="42863" y="90488"/>
                  </a:lnTo>
                  <a:lnTo>
                    <a:pt x="80963" y="90488"/>
                  </a:lnTo>
                  <a:lnTo>
                    <a:pt x="80963" y="1285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rgbClr val="ED7D31"/>
            </a:solidFill>
            <a:ln w="238" cap="flat">
              <a:noFill/>
              <a:prstDash val="solid"/>
              <a:miter/>
            </a:ln>
          </p:spPr>
          <p:txBody>
            <a:bodyPr rtlCol="0" anchor="ctr"/>
            <a:lstStyle/>
            <a:p>
              <a:endParaRPr lang="en-RO"/>
            </a:p>
          </p:txBody>
        </p:sp>
        <p:sp>
          <p:nvSpPr>
            <p:cNvPr id="188" name="Graphic 26">
              <a:extLst>
                <a:ext uri="{FF2B5EF4-FFF2-40B4-BE49-F238E27FC236}">
                  <a16:creationId xmlns:a16="http://schemas.microsoft.com/office/drawing/2014/main" id="{6A8974C5-61CC-C64E-BFBE-BC102E7B7164}"/>
                </a:ext>
              </a:extLst>
            </p:cNvPr>
            <p:cNvSpPr>
              <a:spLocks noChangeAspect="1"/>
            </p:cNvSpPr>
            <p:nvPr/>
          </p:nvSpPr>
          <p:spPr>
            <a:xfrm>
              <a:off x="7766318" y="4421415"/>
              <a:ext cx="180000" cy="180000"/>
            </a:xfrm>
            <a:custGeom>
              <a:avLst/>
              <a:gdLst>
                <a:gd name="connsiteX0" fmla="*/ 80963 w 171450"/>
                <a:gd name="connsiteY0" fmla="*/ 128588 h 171450"/>
                <a:gd name="connsiteX1" fmla="*/ 90488 w 171450"/>
                <a:gd name="connsiteY1" fmla="*/ 128588 h 171450"/>
                <a:gd name="connsiteX2" fmla="*/ 90488 w 171450"/>
                <a:gd name="connsiteY2" fmla="*/ 90488 h 171450"/>
                <a:gd name="connsiteX3" fmla="*/ 128588 w 171450"/>
                <a:gd name="connsiteY3" fmla="*/ 90488 h 171450"/>
                <a:gd name="connsiteX4" fmla="*/ 128588 w 171450"/>
                <a:gd name="connsiteY4" fmla="*/ 80963 h 171450"/>
                <a:gd name="connsiteX5" fmla="*/ 90488 w 171450"/>
                <a:gd name="connsiteY5" fmla="*/ 80963 h 171450"/>
                <a:gd name="connsiteX6" fmla="*/ 90488 w 171450"/>
                <a:gd name="connsiteY6" fmla="*/ 42863 h 171450"/>
                <a:gd name="connsiteX7" fmla="*/ 80963 w 171450"/>
                <a:gd name="connsiteY7" fmla="*/ 42863 h 171450"/>
                <a:gd name="connsiteX8" fmla="*/ 80963 w 171450"/>
                <a:gd name="connsiteY8" fmla="*/ 80963 h 171450"/>
                <a:gd name="connsiteX9" fmla="*/ 42863 w 171450"/>
                <a:gd name="connsiteY9" fmla="*/ 80963 h 171450"/>
                <a:gd name="connsiteX10" fmla="*/ 42863 w 171450"/>
                <a:gd name="connsiteY10" fmla="*/ 90488 h 171450"/>
                <a:gd name="connsiteX11" fmla="*/ 80963 w 171450"/>
                <a:gd name="connsiteY11" fmla="*/ 90488 h 171450"/>
                <a:gd name="connsiteX12" fmla="*/ 80963 w 171450"/>
                <a:gd name="connsiteY12" fmla="*/ 128588 h 171450"/>
                <a:gd name="connsiteX13" fmla="*/ 85757 w 171450"/>
                <a:gd name="connsiteY13" fmla="*/ 171450 h 171450"/>
                <a:gd name="connsiteX14" fmla="*/ 52322 w 171450"/>
                <a:gd name="connsiteY14" fmla="*/ 164702 h 171450"/>
                <a:gd name="connsiteX15" fmla="*/ 25089 w 171450"/>
                <a:gd name="connsiteY15" fmla="*/ 146385 h 171450"/>
                <a:gd name="connsiteX16" fmla="*/ 6755 w 171450"/>
                <a:gd name="connsiteY16" fmla="*/ 119177 h 171450"/>
                <a:gd name="connsiteX17" fmla="*/ 0 w 171450"/>
                <a:gd name="connsiteY17" fmla="*/ 85757 h 171450"/>
                <a:gd name="connsiteX18" fmla="*/ 6748 w 171450"/>
                <a:gd name="connsiteY18" fmla="*/ 52322 h 171450"/>
                <a:gd name="connsiteX19" fmla="*/ 25065 w 171450"/>
                <a:gd name="connsiteY19" fmla="*/ 25089 h 171450"/>
                <a:gd name="connsiteX20" fmla="*/ 52273 w 171450"/>
                <a:gd name="connsiteY20" fmla="*/ 6755 h 171450"/>
                <a:gd name="connsiteX21" fmla="*/ 85693 w 171450"/>
                <a:gd name="connsiteY21" fmla="*/ 0 h 171450"/>
                <a:gd name="connsiteX22" fmla="*/ 119128 w 171450"/>
                <a:gd name="connsiteY22" fmla="*/ 6748 h 171450"/>
                <a:gd name="connsiteX23" fmla="*/ 146361 w 171450"/>
                <a:gd name="connsiteY23" fmla="*/ 25065 h 171450"/>
                <a:gd name="connsiteX24" fmla="*/ 164695 w 171450"/>
                <a:gd name="connsiteY24" fmla="*/ 52273 h 171450"/>
                <a:gd name="connsiteX25" fmla="*/ 171450 w 171450"/>
                <a:gd name="connsiteY25" fmla="*/ 85693 h 171450"/>
                <a:gd name="connsiteX26" fmla="*/ 164702 w 171450"/>
                <a:gd name="connsiteY26" fmla="*/ 119128 h 171450"/>
                <a:gd name="connsiteX27" fmla="*/ 146385 w 171450"/>
                <a:gd name="connsiteY27" fmla="*/ 146361 h 171450"/>
                <a:gd name="connsiteX28" fmla="*/ 119177 w 171450"/>
                <a:gd name="connsiteY28" fmla="*/ 164695 h 171450"/>
                <a:gd name="connsiteX29" fmla="*/ 85757 w 171450"/>
                <a:gd name="connsiteY29"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1450" h="171450">
                  <a:moveTo>
                    <a:pt x="80963" y="128588"/>
                  </a:moveTo>
                  <a:lnTo>
                    <a:pt x="90488" y="128588"/>
                  </a:lnTo>
                  <a:lnTo>
                    <a:pt x="90488" y="90488"/>
                  </a:lnTo>
                  <a:lnTo>
                    <a:pt x="128588" y="90488"/>
                  </a:lnTo>
                  <a:lnTo>
                    <a:pt x="128588" y="80963"/>
                  </a:lnTo>
                  <a:lnTo>
                    <a:pt x="90488" y="80963"/>
                  </a:lnTo>
                  <a:lnTo>
                    <a:pt x="90488" y="42863"/>
                  </a:lnTo>
                  <a:lnTo>
                    <a:pt x="80963" y="42863"/>
                  </a:lnTo>
                  <a:lnTo>
                    <a:pt x="80963" y="80963"/>
                  </a:lnTo>
                  <a:lnTo>
                    <a:pt x="42863" y="80963"/>
                  </a:lnTo>
                  <a:lnTo>
                    <a:pt x="42863" y="90488"/>
                  </a:lnTo>
                  <a:lnTo>
                    <a:pt x="80963" y="90488"/>
                  </a:lnTo>
                  <a:lnTo>
                    <a:pt x="80963" y="1285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rgbClr val="ED7D31"/>
            </a:solidFill>
            <a:ln w="238" cap="flat">
              <a:noFill/>
              <a:prstDash val="solid"/>
              <a:miter/>
            </a:ln>
          </p:spPr>
          <p:txBody>
            <a:bodyPr rtlCol="0" anchor="ctr"/>
            <a:lstStyle/>
            <a:p>
              <a:endParaRPr lang="en-RO"/>
            </a:p>
          </p:txBody>
        </p:sp>
        <p:sp>
          <p:nvSpPr>
            <p:cNvPr id="189" name="Graphic 26">
              <a:extLst>
                <a:ext uri="{FF2B5EF4-FFF2-40B4-BE49-F238E27FC236}">
                  <a16:creationId xmlns:a16="http://schemas.microsoft.com/office/drawing/2014/main" id="{69E363DA-CE71-6C4D-85CE-9881FCFDCDFE}"/>
                </a:ext>
              </a:extLst>
            </p:cNvPr>
            <p:cNvSpPr>
              <a:spLocks noChangeAspect="1"/>
            </p:cNvSpPr>
            <p:nvPr/>
          </p:nvSpPr>
          <p:spPr>
            <a:xfrm>
              <a:off x="8014171" y="4421415"/>
              <a:ext cx="180000" cy="180000"/>
            </a:xfrm>
            <a:custGeom>
              <a:avLst/>
              <a:gdLst>
                <a:gd name="connsiteX0" fmla="*/ 80963 w 171450"/>
                <a:gd name="connsiteY0" fmla="*/ 128588 h 171450"/>
                <a:gd name="connsiteX1" fmla="*/ 90488 w 171450"/>
                <a:gd name="connsiteY1" fmla="*/ 128588 h 171450"/>
                <a:gd name="connsiteX2" fmla="*/ 90488 w 171450"/>
                <a:gd name="connsiteY2" fmla="*/ 90488 h 171450"/>
                <a:gd name="connsiteX3" fmla="*/ 128588 w 171450"/>
                <a:gd name="connsiteY3" fmla="*/ 90488 h 171450"/>
                <a:gd name="connsiteX4" fmla="*/ 128588 w 171450"/>
                <a:gd name="connsiteY4" fmla="*/ 80963 h 171450"/>
                <a:gd name="connsiteX5" fmla="*/ 90488 w 171450"/>
                <a:gd name="connsiteY5" fmla="*/ 80963 h 171450"/>
                <a:gd name="connsiteX6" fmla="*/ 90488 w 171450"/>
                <a:gd name="connsiteY6" fmla="*/ 42863 h 171450"/>
                <a:gd name="connsiteX7" fmla="*/ 80963 w 171450"/>
                <a:gd name="connsiteY7" fmla="*/ 42863 h 171450"/>
                <a:gd name="connsiteX8" fmla="*/ 80963 w 171450"/>
                <a:gd name="connsiteY8" fmla="*/ 80963 h 171450"/>
                <a:gd name="connsiteX9" fmla="*/ 42863 w 171450"/>
                <a:gd name="connsiteY9" fmla="*/ 80963 h 171450"/>
                <a:gd name="connsiteX10" fmla="*/ 42863 w 171450"/>
                <a:gd name="connsiteY10" fmla="*/ 90488 h 171450"/>
                <a:gd name="connsiteX11" fmla="*/ 80963 w 171450"/>
                <a:gd name="connsiteY11" fmla="*/ 90488 h 171450"/>
                <a:gd name="connsiteX12" fmla="*/ 80963 w 171450"/>
                <a:gd name="connsiteY12" fmla="*/ 128588 h 171450"/>
                <a:gd name="connsiteX13" fmla="*/ 85757 w 171450"/>
                <a:gd name="connsiteY13" fmla="*/ 171450 h 171450"/>
                <a:gd name="connsiteX14" fmla="*/ 52322 w 171450"/>
                <a:gd name="connsiteY14" fmla="*/ 164702 h 171450"/>
                <a:gd name="connsiteX15" fmla="*/ 25089 w 171450"/>
                <a:gd name="connsiteY15" fmla="*/ 146385 h 171450"/>
                <a:gd name="connsiteX16" fmla="*/ 6755 w 171450"/>
                <a:gd name="connsiteY16" fmla="*/ 119177 h 171450"/>
                <a:gd name="connsiteX17" fmla="*/ 0 w 171450"/>
                <a:gd name="connsiteY17" fmla="*/ 85757 h 171450"/>
                <a:gd name="connsiteX18" fmla="*/ 6748 w 171450"/>
                <a:gd name="connsiteY18" fmla="*/ 52322 h 171450"/>
                <a:gd name="connsiteX19" fmla="*/ 25065 w 171450"/>
                <a:gd name="connsiteY19" fmla="*/ 25089 h 171450"/>
                <a:gd name="connsiteX20" fmla="*/ 52273 w 171450"/>
                <a:gd name="connsiteY20" fmla="*/ 6755 h 171450"/>
                <a:gd name="connsiteX21" fmla="*/ 85693 w 171450"/>
                <a:gd name="connsiteY21" fmla="*/ 0 h 171450"/>
                <a:gd name="connsiteX22" fmla="*/ 119128 w 171450"/>
                <a:gd name="connsiteY22" fmla="*/ 6748 h 171450"/>
                <a:gd name="connsiteX23" fmla="*/ 146361 w 171450"/>
                <a:gd name="connsiteY23" fmla="*/ 25065 h 171450"/>
                <a:gd name="connsiteX24" fmla="*/ 164695 w 171450"/>
                <a:gd name="connsiteY24" fmla="*/ 52273 h 171450"/>
                <a:gd name="connsiteX25" fmla="*/ 171450 w 171450"/>
                <a:gd name="connsiteY25" fmla="*/ 85693 h 171450"/>
                <a:gd name="connsiteX26" fmla="*/ 164702 w 171450"/>
                <a:gd name="connsiteY26" fmla="*/ 119128 h 171450"/>
                <a:gd name="connsiteX27" fmla="*/ 146385 w 171450"/>
                <a:gd name="connsiteY27" fmla="*/ 146361 h 171450"/>
                <a:gd name="connsiteX28" fmla="*/ 119177 w 171450"/>
                <a:gd name="connsiteY28" fmla="*/ 164695 h 171450"/>
                <a:gd name="connsiteX29" fmla="*/ 85757 w 171450"/>
                <a:gd name="connsiteY29"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1450" h="171450">
                  <a:moveTo>
                    <a:pt x="80963" y="128588"/>
                  </a:moveTo>
                  <a:lnTo>
                    <a:pt x="90488" y="128588"/>
                  </a:lnTo>
                  <a:lnTo>
                    <a:pt x="90488" y="90488"/>
                  </a:lnTo>
                  <a:lnTo>
                    <a:pt x="128588" y="90488"/>
                  </a:lnTo>
                  <a:lnTo>
                    <a:pt x="128588" y="80963"/>
                  </a:lnTo>
                  <a:lnTo>
                    <a:pt x="90488" y="80963"/>
                  </a:lnTo>
                  <a:lnTo>
                    <a:pt x="90488" y="42863"/>
                  </a:lnTo>
                  <a:lnTo>
                    <a:pt x="80963" y="42863"/>
                  </a:lnTo>
                  <a:lnTo>
                    <a:pt x="80963" y="80963"/>
                  </a:lnTo>
                  <a:lnTo>
                    <a:pt x="42863" y="80963"/>
                  </a:lnTo>
                  <a:lnTo>
                    <a:pt x="42863" y="90488"/>
                  </a:lnTo>
                  <a:lnTo>
                    <a:pt x="80963" y="90488"/>
                  </a:lnTo>
                  <a:lnTo>
                    <a:pt x="80963" y="1285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rgbClr val="ED7D31"/>
            </a:solidFill>
            <a:ln w="238" cap="flat">
              <a:noFill/>
              <a:prstDash val="solid"/>
              <a:miter/>
            </a:ln>
          </p:spPr>
          <p:txBody>
            <a:bodyPr rtlCol="0" anchor="ctr"/>
            <a:lstStyle/>
            <a:p>
              <a:endParaRPr lang="en-RO"/>
            </a:p>
          </p:txBody>
        </p:sp>
        <p:sp>
          <p:nvSpPr>
            <p:cNvPr id="190" name="Graphic 26">
              <a:extLst>
                <a:ext uri="{FF2B5EF4-FFF2-40B4-BE49-F238E27FC236}">
                  <a16:creationId xmlns:a16="http://schemas.microsoft.com/office/drawing/2014/main" id="{F56D2BBB-400D-4946-AA0A-C344F831C17A}"/>
                </a:ext>
              </a:extLst>
            </p:cNvPr>
            <p:cNvSpPr>
              <a:spLocks noChangeAspect="1"/>
            </p:cNvSpPr>
            <p:nvPr/>
          </p:nvSpPr>
          <p:spPr>
            <a:xfrm>
              <a:off x="7020499" y="4663178"/>
              <a:ext cx="180000" cy="180000"/>
            </a:xfrm>
            <a:custGeom>
              <a:avLst/>
              <a:gdLst>
                <a:gd name="connsiteX0" fmla="*/ 80963 w 171450"/>
                <a:gd name="connsiteY0" fmla="*/ 128588 h 171450"/>
                <a:gd name="connsiteX1" fmla="*/ 90488 w 171450"/>
                <a:gd name="connsiteY1" fmla="*/ 128588 h 171450"/>
                <a:gd name="connsiteX2" fmla="*/ 90488 w 171450"/>
                <a:gd name="connsiteY2" fmla="*/ 90488 h 171450"/>
                <a:gd name="connsiteX3" fmla="*/ 128588 w 171450"/>
                <a:gd name="connsiteY3" fmla="*/ 90488 h 171450"/>
                <a:gd name="connsiteX4" fmla="*/ 128588 w 171450"/>
                <a:gd name="connsiteY4" fmla="*/ 80963 h 171450"/>
                <a:gd name="connsiteX5" fmla="*/ 90488 w 171450"/>
                <a:gd name="connsiteY5" fmla="*/ 80963 h 171450"/>
                <a:gd name="connsiteX6" fmla="*/ 90488 w 171450"/>
                <a:gd name="connsiteY6" fmla="*/ 42863 h 171450"/>
                <a:gd name="connsiteX7" fmla="*/ 80963 w 171450"/>
                <a:gd name="connsiteY7" fmla="*/ 42863 h 171450"/>
                <a:gd name="connsiteX8" fmla="*/ 80963 w 171450"/>
                <a:gd name="connsiteY8" fmla="*/ 80963 h 171450"/>
                <a:gd name="connsiteX9" fmla="*/ 42863 w 171450"/>
                <a:gd name="connsiteY9" fmla="*/ 80963 h 171450"/>
                <a:gd name="connsiteX10" fmla="*/ 42863 w 171450"/>
                <a:gd name="connsiteY10" fmla="*/ 90488 h 171450"/>
                <a:gd name="connsiteX11" fmla="*/ 80963 w 171450"/>
                <a:gd name="connsiteY11" fmla="*/ 90488 h 171450"/>
                <a:gd name="connsiteX12" fmla="*/ 80963 w 171450"/>
                <a:gd name="connsiteY12" fmla="*/ 128588 h 171450"/>
                <a:gd name="connsiteX13" fmla="*/ 85757 w 171450"/>
                <a:gd name="connsiteY13" fmla="*/ 171450 h 171450"/>
                <a:gd name="connsiteX14" fmla="*/ 52322 w 171450"/>
                <a:gd name="connsiteY14" fmla="*/ 164702 h 171450"/>
                <a:gd name="connsiteX15" fmla="*/ 25089 w 171450"/>
                <a:gd name="connsiteY15" fmla="*/ 146385 h 171450"/>
                <a:gd name="connsiteX16" fmla="*/ 6755 w 171450"/>
                <a:gd name="connsiteY16" fmla="*/ 119177 h 171450"/>
                <a:gd name="connsiteX17" fmla="*/ 0 w 171450"/>
                <a:gd name="connsiteY17" fmla="*/ 85757 h 171450"/>
                <a:gd name="connsiteX18" fmla="*/ 6748 w 171450"/>
                <a:gd name="connsiteY18" fmla="*/ 52322 h 171450"/>
                <a:gd name="connsiteX19" fmla="*/ 25065 w 171450"/>
                <a:gd name="connsiteY19" fmla="*/ 25089 h 171450"/>
                <a:gd name="connsiteX20" fmla="*/ 52273 w 171450"/>
                <a:gd name="connsiteY20" fmla="*/ 6755 h 171450"/>
                <a:gd name="connsiteX21" fmla="*/ 85693 w 171450"/>
                <a:gd name="connsiteY21" fmla="*/ 0 h 171450"/>
                <a:gd name="connsiteX22" fmla="*/ 119128 w 171450"/>
                <a:gd name="connsiteY22" fmla="*/ 6748 h 171450"/>
                <a:gd name="connsiteX23" fmla="*/ 146361 w 171450"/>
                <a:gd name="connsiteY23" fmla="*/ 25065 h 171450"/>
                <a:gd name="connsiteX24" fmla="*/ 164695 w 171450"/>
                <a:gd name="connsiteY24" fmla="*/ 52273 h 171450"/>
                <a:gd name="connsiteX25" fmla="*/ 171450 w 171450"/>
                <a:gd name="connsiteY25" fmla="*/ 85693 h 171450"/>
                <a:gd name="connsiteX26" fmla="*/ 164702 w 171450"/>
                <a:gd name="connsiteY26" fmla="*/ 119128 h 171450"/>
                <a:gd name="connsiteX27" fmla="*/ 146385 w 171450"/>
                <a:gd name="connsiteY27" fmla="*/ 146361 h 171450"/>
                <a:gd name="connsiteX28" fmla="*/ 119177 w 171450"/>
                <a:gd name="connsiteY28" fmla="*/ 164695 h 171450"/>
                <a:gd name="connsiteX29" fmla="*/ 85757 w 171450"/>
                <a:gd name="connsiteY29"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1450" h="171450">
                  <a:moveTo>
                    <a:pt x="80963" y="128588"/>
                  </a:moveTo>
                  <a:lnTo>
                    <a:pt x="90488" y="128588"/>
                  </a:lnTo>
                  <a:lnTo>
                    <a:pt x="90488" y="90488"/>
                  </a:lnTo>
                  <a:lnTo>
                    <a:pt x="128588" y="90488"/>
                  </a:lnTo>
                  <a:lnTo>
                    <a:pt x="128588" y="80963"/>
                  </a:lnTo>
                  <a:lnTo>
                    <a:pt x="90488" y="80963"/>
                  </a:lnTo>
                  <a:lnTo>
                    <a:pt x="90488" y="42863"/>
                  </a:lnTo>
                  <a:lnTo>
                    <a:pt x="80963" y="42863"/>
                  </a:lnTo>
                  <a:lnTo>
                    <a:pt x="80963" y="80963"/>
                  </a:lnTo>
                  <a:lnTo>
                    <a:pt x="42863" y="80963"/>
                  </a:lnTo>
                  <a:lnTo>
                    <a:pt x="42863" y="90488"/>
                  </a:lnTo>
                  <a:lnTo>
                    <a:pt x="80963" y="90488"/>
                  </a:lnTo>
                  <a:lnTo>
                    <a:pt x="80963" y="1285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rgbClr val="ED7D31"/>
            </a:solidFill>
            <a:ln w="238" cap="flat">
              <a:noFill/>
              <a:prstDash val="solid"/>
              <a:miter/>
            </a:ln>
          </p:spPr>
          <p:txBody>
            <a:bodyPr rtlCol="0" anchor="ctr"/>
            <a:lstStyle/>
            <a:p>
              <a:endParaRPr lang="en-RO"/>
            </a:p>
          </p:txBody>
        </p:sp>
        <p:sp>
          <p:nvSpPr>
            <p:cNvPr id="191" name="Graphic 26">
              <a:extLst>
                <a:ext uri="{FF2B5EF4-FFF2-40B4-BE49-F238E27FC236}">
                  <a16:creationId xmlns:a16="http://schemas.microsoft.com/office/drawing/2014/main" id="{B50347BE-9833-3245-B8CA-15E83D0FDB29}"/>
                </a:ext>
              </a:extLst>
            </p:cNvPr>
            <p:cNvSpPr>
              <a:spLocks noChangeAspect="1"/>
            </p:cNvSpPr>
            <p:nvPr/>
          </p:nvSpPr>
          <p:spPr>
            <a:xfrm>
              <a:off x="7270612" y="4663178"/>
              <a:ext cx="180000" cy="180000"/>
            </a:xfrm>
            <a:custGeom>
              <a:avLst/>
              <a:gdLst>
                <a:gd name="connsiteX0" fmla="*/ 80963 w 171450"/>
                <a:gd name="connsiteY0" fmla="*/ 128588 h 171450"/>
                <a:gd name="connsiteX1" fmla="*/ 90488 w 171450"/>
                <a:gd name="connsiteY1" fmla="*/ 128588 h 171450"/>
                <a:gd name="connsiteX2" fmla="*/ 90488 w 171450"/>
                <a:gd name="connsiteY2" fmla="*/ 90488 h 171450"/>
                <a:gd name="connsiteX3" fmla="*/ 128588 w 171450"/>
                <a:gd name="connsiteY3" fmla="*/ 90488 h 171450"/>
                <a:gd name="connsiteX4" fmla="*/ 128588 w 171450"/>
                <a:gd name="connsiteY4" fmla="*/ 80963 h 171450"/>
                <a:gd name="connsiteX5" fmla="*/ 90488 w 171450"/>
                <a:gd name="connsiteY5" fmla="*/ 80963 h 171450"/>
                <a:gd name="connsiteX6" fmla="*/ 90488 w 171450"/>
                <a:gd name="connsiteY6" fmla="*/ 42863 h 171450"/>
                <a:gd name="connsiteX7" fmla="*/ 80963 w 171450"/>
                <a:gd name="connsiteY7" fmla="*/ 42863 h 171450"/>
                <a:gd name="connsiteX8" fmla="*/ 80963 w 171450"/>
                <a:gd name="connsiteY8" fmla="*/ 80963 h 171450"/>
                <a:gd name="connsiteX9" fmla="*/ 42863 w 171450"/>
                <a:gd name="connsiteY9" fmla="*/ 80963 h 171450"/>
                <a:gd name="connsiteX10" fmla="*/ 42863 w 171450"/>
                <a:gd name="connsiteY10" fmla="*/ 90488 h 171450"/>
                <a:gd name="connsiteX11" fmla="*/ 80963 w 171450"/>
                <a:gd name="connsiteY11" fmla="*/ 90488 h 171450"/>
                <a:gd name="connsiteX12" fmla="*/ 80963 w 171450"/>
                <a:gd name="connsiteY12" fmla="*/ 128588 h 171450"/>
                <a:gd name="connsiteX13" fmla="*/ 85757 w 171450"/>
                <a:gd name="connsiteY13" fmla="*/ 171450 h 171450"/>
                <a:gd name="connsiteX14" fmla="*/ 52322 w 171450"/>
                <a:gd name="connsiteY14" fmla="*/ 164702 h 171450"/>
                <a:gd name="connsiteX15" fmla="*/ 25089 w 171450"/>
                <a:gd name="connsiteY15" fmla="*/ 146385 h 171450"/>
                <a:gd name="connsiteX16" fmla="*/ 6755 w 171450"/>
                <a:gd name="connsiteY16" fmla="*/ 119177 h 171450"/>
                <a:gd name="connsiteX17" fmla="*/ 0 w 171450"/>
                <a:gd name="connsiteY17" fmla="*/ 85757 h 171450"/>
                <a:gd name="connsiteX18" fmla="*/ 6748 w 171450"/>
                <a:gd name="connsiteY18" fmla="*/ 52322 h 171450"/>
                <a:gd name="connsiteX19" fmla="*/ 25065 w 171450"/>
                <a:gd name="connsiteY19" fmla="*/ 25089 h 171450"/>
                <a:gd name="connsiteX20" fmla="*/ 52273 w 171450"/>
                <a:gd name="connsiteY20" fmla="*/ 6755 h 171450"/>
                <a:gd name="connsiteX21" fmla="*/ 85693 w 171450"/>
                <a:gd name="connsiteY21" fmla="*/ 0 h 171450"/>
                <a:gd name="connsiteX22" fmla="*/ 119128 w 171450"/>
                <a:gd name="connsiteY22" fmla="*/ 6748 h 171450"/>
                <a:gd name="connsiteX23" fmla="*/ 146361 w 171450"/>
                <a:gd name="connsiteY23" fmla="*/ 25065 h 171450"/>
                <a:gd name="connsiteX24" fmla="*/ 164695 w 171450"/>
                <a:gd name="connsiteY24" fmla="*/ 52273 h 171450"/>
                <a:gd name="connsiteX25" fmla="*/ 171450 w 171450"/>
                <a:gd name="connsiteY25" fmla="*/ 85693 h 171450"/>
                <a:gd name="connsiteX26" fmla="*/ 164702 w 171450"/>
                <a:gd name="connsiteY26" fmla="*/ 119128 h 171450"/>
                <a:gd name="connsiteX27" fmla="*/ 146385 w 171450"/>
                <a:gd name="connsiteY27" fmla="*/ 146361 h 171450"/>
                <a:gd name="connsiteX28" fmla="*/ 119177 w 171450"/>
                <a:gd name="connsiteY28" fmla="*/ 164695 h 171450"/>
                <a:gd name="connsiteX29" fmla="*/ 85757 w 171450"/>
                <a:gd name="connsiteY29"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1450" h="171450">
                  <a:moveTo>
                    <a:pt x="80963" y="128588"/>
                  </a:moveTo>
                  <a:lnTo>
                    <a:pt x="90488" y="128588"/>
                  </a:lnTo>
                  <a:lnTo>
                    <a:pt x="90488" y="90488"/>
                  </a:lnTo>
                  <a:lnTo>
                    <a:pt x="128588" y="90488"/>
                  </a:lnTo>
                  <a:lnTo>
                    <a:pt x="128588" y="80963"/>
                  </a:lnTo>
                  <a:lnTo>
                    <a:pt x="90488" y="80963"/>
                  </a:lnTo>
                  <a:lnTo>
                    <a:pt x="90488" y="42863"/>
                  </a:lnTo>
                  <a:lnTo>
                    <a:pt x="80963" y="42863"/>
                  </a:lnTo>
                  <a:lnTo>
                    <a:pt x="80963" y="80963"/>
                  </a:lnTo>
                  <a:lnTo>
                    <a:pt x="42863" y="80963"/>
                  </a:lnTo>
                  <a:lnTo>
                    <a:pt x="42863" y="90488"/>
                  </a:lnTo>
                  <a:lnTo>
                    <a:pt x="80963" y="90488"/>
                  </a:lnTo>
                  <a:lnTo>
                    <a:pt x="80963" y="1285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rgbClr val="ED7D31"/>
            </a:solidFill>
            <a:ln w="238" cap="flat">
              <a:noFill/>
              <a:prstDash val="solid"/>
              <a:miter/>
            </a:ln>
          </p:spPr>
          <p:txBody>
            <a:bodyPr rtlCol="0" anchor="ctr"/>
            <a:lstStyle/>
            <a:p>
              <a:endParaRPr lang="en-RO"/>
            </a:p>
          </p:txBody>
        </p:sp>
        <p:sp>
          <p:nvSpPr>
            <p:cNvPr id="192" name="Graphic 26">
              <a:extLst>
                <a:ext uri="{FF2B5EF4-FFF2-40B4-BE49-F238E27FC236}">
                  <a16:creationId xmlns:a16="http://schemas.microsoft.com/office/drawing/2014/main" id="{18839105-9911-6D48-8B9E-52ED85DC4627}"/>
                </a:ext>
              </a:extLst>
            </p:cNvPr>
            <p:cNvSpPr>
              <a:spLocks noChangeAspect="1"/>
            </p:cNvSpPr>
            <p:nvPr/>
          </p:nvSpPr>
          <p:spPr>
            <a:xfrm>
              <a:off x="7518465" y="4663178"/>
              <a:ext cx="180000" cy="180000"/>
            </a:xfrm>
            <a:custGeom>
              <a:avLst/>
              <a:gdLst>
                <a:gd name="connsiteX0" fmla="*/ 80963 w 171450"/>
                <a:gd name="connsiteY0" fmla="*/ 128588 h 171450"/>
                <a:gd name="connsiteX1" fmla="*/ 90488 w 171450"/>
                <a:gd name="connsiteY1" fmla="*/ 128588 h 171450"/>
                <a:gd name="connsiteX2" fmla="*/ 90488 w 171450"/>
                <a:gd name="connsiteY2" fmla="*/ 90488 h 171450"/>
                <a:gd name="connsiteX3" fmla="*/ 128588 w 171450"/>
                <a:gd name="connsiteY3" fmla="*/ 90488 h 171450"/>
                <a:gd name="connsiteX4" fmla="*/ 128588 w 171450"/>
                <a:gd name="connsiteY4" fmla="*/ 80963 h 171450"/>
                <a:gd name="connsiteX5" fmla="*/ 90488 w 171450"/>
                <a:gd name="connsiteY5" fmla="*/ 80963 h 171450"/>
                <a:gd name="connsiteX6" fmla="*/ 90488 w 171450"/>
                <a:gd name="connsiteY6" fmla="*/ 42863 h 171450"/>
                <a:gd name="connsiteX7" fmla="*/ 80963 w 171450"/>
                <a:gd name="connsiteY7" fmla="*/ 42863 h 171450"/>
                <a:gd name="connsiteX8" fmla="*/ 80963 w 171450"/>
                <a:gd name="connsiteY8" fmla="*/ 80963 h 171450"/>
                <a:gd name="connsiteX9" fmla="*/ 42863 w 171450"/>
                <a:gd name="connsiteY9" fmla="*/ 80963 h 171450"/>
                <a:gd name="connsiteX10" fmla="*/ 42863 w 171450"/>
                <a:gd name="connsiteY10" fmla="*/ 90488 h 171450"/>
                <a:gd name="connsiteX11" fmla="*/ 80963 w 171450"/>
                <a:gd name="connsiteY11" fmla="*/ 90488 h 171450"/>
                <a:gd name="connsiteX12" fmla="*/ 80963 w 171450"/>
                <a:gd name="connsiteY12" fmla="*/ 128588 h 171450"/>
                <a:gd name="connsiteX13" fmla="*/ 85757 w 171450"/>
                <a:gd name="connsiteY13" fmla="*/ 171450 h 171450"/>
                <a:gd name="connsiteX14" fmla="*/ 52322 w 171450"/>
                <a:gd name="connsiteY14" fmla="*/ 164702 h 171450"/>
                <a:gd name="connsiteX15" fmla="*/ 25089 w 171450"/>
                <a:gd name="connsiteY15" fmla="*/ 146385 h 171450"/>
                <a:gd name="connsiteX16" fmla="*/ 6755 w 171450"/>
                <a:gd name="connsiteY16" fmla="*/ 119177 h 171450"/>
                <a:gd name="connsiteX17" fmla="*/ 0 w 171450"/>
                <a:gd name="connsiteY17" fmla="*/ 85757 h 171450"/>
                <a:gd name="connsiteX18" fmla="*/ 6748 w 171450"/>
                <a:gd name="connsiteY18" fmla="*/ 52322 h 171450"/>
                <a:gd name="connsiteX19" fmla="*/ 25065 w 171450"/>
                <a:gd name="connsiteY19" fmla="*/ 25089 h 171450"/>
                <a:gd name="connsiteX20" fmla="*/ 52273 w 171450"/>
                <a:gd name="connsiteY20" fmla="*/ 6755 h 171450"/>
                <a:gd name="connsiteX21" fmla="*/ 85693 w 171450"/>
                <a:gd name="connsiteY21" fmla="*/ 0 h 171450"/>
                <a:gd name="connsiteX22" fmla="*/ 119128 w 171450"/>
                <a:gd name="connsiteY22" fmla="*/ 6748 h 171450"/>
                <a:gd name="connsiteX23" fmla="*/ 146361 w 171450"/>
                <a:gd name="connsiteY23" fmla="*/ 25065 h 171450"/>
                <a:gd name="connsiteX24" fmla="*/ 164695 w 171450"/>
                <a:gd name="connsiteY24" fmla="*/ 52273 h 171450"/>
                <a:gd name="connsiteX25" fmla="*/ 171450 w 171450"/>
                <a:gd name="connsiteY25" fmla="*/ 85693 h 171450"/>
                <a:gd name="connsiteX26" fmla="*/ 164702 w 171450"/>
                <a:gd name="connsiteY26" fmla="*/ 119128 h 171450"/>
                <a:gd name="connsiteX27" fmla="*/ 146385 w 171450"/>
                <a:gd name="connsiteY27" fmla="*/ 146361 h 171450"/>
                <a:gd name="connsiteX28" fmla="*/ 119177 w 171450"/>
                <a:gd name="connsiteY28" fmla="*/ 164695 h 171450"/>
                <a:gd name="connsiteX29" fmla="*/ 85757 w 171450"/>
                <a:gd name="connsiteY29"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1450" h="171450">
                  <a:moveTo>
                    <a:pt x="80963" y="128588"/>
                  </a:moveTo>
                  <a:lnTo>
                    <a:pt x="90488" y="128588"/>
                  </a:lnTo>
                  <a:lnTo>
                    <a:pt x="90488" y="90488"/>
                  </a:lnTo>
                  <a:lnTo>
                    <a:pt x="128588" y="90488"/>
                  </a:lnTo>
                  <a:lnTo>
                    <a:pt x="128588" y="80963"/>
                  </a:lnTo>
                  <a:lnTo>
                    <a:pt x="90488" y="80963"/>
                  </a:lnTo>
                  <a:lnTo>
                    <a:pt x="90488" y="42863"/>
                  </a:lnTo>
                  <a:lnTo>
                    <a:pt x="80963" y="42863"/>
                  </a:lnTo>
                  <a:lnTo>
                    <a:pt x="80963" y="80963"/>
                  </a:lnTo>
                  <a:lnTo>
                    <a:pt x="42863" y="80963"/>
                  </a:lnTo>
                  <a:lnTo>
                    <a:pt x="42863" y="90488"/>
                  </a:lnTo>
                  <a:lnTo>
                    <a:pt x="80963" y="90488"/>
                  </a:lnTo>
                  <a:lnTo>
                    <a:pt x="80963" y="1285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rgbClr val="ED7D31"/>
            </a:solidFill>
            <a:ln w="238" cap="flat">
              <a:noFill/>
              <a:prstDash val="solid"/>
              <a:miter/>
            </a:ln>
          </p:spPr>
          <p:txBody>
            <a:bodyPr rtlCol="0" anchor="ctr"/>
            <a:lstStyle/>
            <a:p>
              <a:endParaRPr lang="en-RO"/>
            </a:p>
          </p:txBody>
        </p:sp>
        <p:sp>
          <p:nvSpPr>
            <p:cNvPr id="193" name="Graphic 26">
              <a:extLst>
                <a:ext uri="{FF2B5EF4-FFF2-40B4-BE49-F238E27FC236}">
                  <a16:creationId xmlns:a16="http://schemas.microsoft.com/office/drawing/2014/main" id="{A3DA3E84-26D7-A64F-96E7-00D336C79B50}"/>
                </a:ext>
              </a:extLst>
            </p:cNvPr>
            <p:cNvSpPr>
              <a:spLocks noChangeAspect="1"/>
            </p:cNvSpPr>
            <p:nvPr/>
          </p:nvSpPr>
          <p:spPr>
            <a:xfrm>
              <a:off x="7766318" y="4663178"/>
              <a:ext cx="180000" cy="180000"/>
            </a:xfrm>
            <a:custGeom>
              <a:avLst/>
              <a:gdLst>
                <a:gd name="connsiteX0" fmla="*/ 80963 w 171450"/>
                <a:gd name="connsiteY0" fmla="*/ 128588 h 171450"/>
                <a:gd name="connsiteX1" fmla="*/ 90488 w 171450"/>
                <a:gd name="connsiteY1" fmla="*/ 128588 h 171450"/>
                <a:gd name="connsiteX2" fmla="*/ 90488 w 171450"/>
                <a:gd name="connsiteY2" fmla="*/ 90488 h 171450"/>
                <a:gd name="connsiteX3" fmla="*/ 128588 w 171450"/>
                <a:gd name="connsiteY3" fmla="*/ 90488 h 171450"/>
                <a:gd name="connsiteX4" fmla="*/ 128588 w 171450"/>
                <a:gd name="connsiteY4" fmla="*/ 80963 h 171450"/>
                <a:gd name="connsiteX5" fmla="*/ 90488 w 171450"/>
                <a:gd name="connsiteY5" fmla="*/ 80963 h 171450"/>
                <a:gd name="connsiteX6" fmla="*/ 90488 w 171450"/>
                <a:gd name="connsiteY6" fmla="*/ 42863 h 171450"/>
                <a:gd name="connsiteX7" fmla="*/ 80963 w 171450"/>
                <a:gd name="connsiteY7" fmla="*/ 42863 h 171450"/>
                <a:gd name="connsiteX8" fmla="*/ 80963 w 171450"/>
                <a:gd name="connsiteY8" fmla="*/ 80963 h 171450"/>
                <a:gd name="connsiteX9" fmla="*/ 42863 w 171450"/>
                <a:gd name="connsiteY9" fmla="*/ 80963 h 171450"/>
                <a:gd name="connsiteX10" fmla="*/ 42863 w 171450"/>
                <a:gd name="connsiteY10" fmla="*/ 90488 h 171450"/>
                <a:gd name="connsiteX11" fmla="*/ 80963 w 171450"/>
                <a:gd name="connsiteY11" fmla="*/ 90488 h 171450"/>
                <a:gd name="connsiteX12" fmla="*/ 80963 w 171450"/>
                <a:gd name="connsiteY12" fmla="*/ 128588 h 171450"/>
                <a:gd name="connsiteX13" fmla="*/ 85757 w 171450"/>
                <a:gd name="connsiteY13" fmla="*/ 171450 h 171450"/>
                <a:gd name="connsiteX14" fmla="*/ 52322 w 171450"/>
                <a:gd name="connsiteY14" fmla="*/ 164702 h 171450"/>
                <a:gd name="connsiteX15" fmla="*/ 25089 w 171450"/>
                <a:gd name="connsiteY15" fmla="*/ 146385 h 171450"/>
                <a:gd name="connsiteX16" fmla="*/ 6755 w 171450"/>
                <a:gd name="connsiteY16" fmla="*/ 119177 h 171450"/>
                <a:gd name="connsiteX17" fmla="*/ 0 w 171450"/>
                <a:gd name="connsiteY17" fmla="*/ 85757 h 171450"/>
                <a:gd name="connsiteX18" fmla="*/ 6748 w 171450"/>
                <a:gd name="connsiteY18" fmla="*/ 52322 h 171450"/>
                <a:gd name="connsiteX19" fmla="*/ 25065 w 171450"/>
                <a:gd name="connsiteY19" fmla="*/ 25089 h 171450"/>
                <a:gd name="connsiteX20" fmla="*/ 52273 w 171450"/>
                <a:gd name="connsiteY20" fmla="*/ 6755 h 171450"/>
                <a:gd name="connsiteX21" fmla="*/ 85693 w 171450"/>
                <a:gd name="connsiteY21" fmla="*/ 0 h 171450"/>
                <a:gd name="connsiteX22" fmla="*/ 119128 w 171450"/>
                <a:gd name="connsiteY22" fmla="*/ 6748 h 171450"/>
                <a:gd name="connsiteX23" fmla="*/ 146361 w 171450"/>
                <a:gd name="connsiteY23" fmla="*/ 25065 h 171450"/>
                <a:gd name="connsiteX24" fmla="*/ 164695 w 171450"/>
                <a:gd name="connsiteY24" fmla="*/ 52273 h 171450"/>
                <a:gd name="connsiteX25" fmla="*/ 171450 w 171450"/>
                <a:gd name="connsiteY25" fmla="*/ 85693 h 171450"/>
                <a:gd name="connsiteX26" fmla="*/ 164702 w 171450"/>
                <a:gd name="connsiteY26" fmla="*/ 119128 h 171450"/>
                <a:gd name="connsiteX27" fmla="*/ 146385 w 171450"/>
                <a:gd name="connsiteY27" fmla="*/ 146361 h 171450"/>
                <a:gd name="connsiteX28" fmla="*/ 119177 w 171450"/>
                <a:gd name="connsiteY28" fmla="*/ 164695 h 171450"/>
                <a:gd name="connsiteX29" fmla="*/ 85757 w 171450"/>
                <a:gd name="connsiteY29"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1450" h="171450">
                  <a:moveTo>
                    <a:pt x="80963" y="128588"/>
                  </a:moveTo>
                  <a:lnTo>
                    <a:pt x="90488" y="128588"/>
                  </a:lnTo>
                  <a:lnTo>
                    <a:pt x="90488" y="90488"/>
                  </a:lnTo>
                  <a:lnTo>
                    <a:pt x="128588" y="90488"/>
                  </a:lnTo>
                  <a:lnTo>
                    <a:pt x="128588" y="80963"/>
                  </a:lnTo>
                  <a:lnTo>
                    <a:pt x="90488" y="80963"/>
                  </a:lnTo>
                  <a:lnTo>
                    <a:pt x="90488" y="42863"/>
                  </a:lnTo>
                  <a:lnTo>
                    <a:pt x="80963" y="42863"/>
                  </a:lnTo>
                  <a:lnTo>
                    <a:pt x="80963" y="80963"/>
                  </a:lnTo>
                  <a:lnTo>
                    <a:pt x="42863" y="80963"/>
                  </a:lnTo>
                  <a:lnTo>
                    <a:pt x="42863" y="90488"/>
                  </a:lnTo>
                  <a:lnTo>
                    <a:pt x="80963" y="90488"/>
                  </a:lnTo>
                  <a:lnTo>
                    <a:pt x="80963" y="1285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rgbClr val="ED7D31"/>
            </a:solidFill>
            <a:ln w="238" cap="flat">
              <a:noFill/>
              <a:prstDash val="solid"/>
              <a:miter/>
            </a:ln>
          </p:spPr>
          <p:txBody>
            <a:bodyPr rtlCol="0" anchor="ctr"/>
            <a:lstStyle/>
            <a:p>
              <a:endParaRPr lang="en-RO"/>
            </a:p>
          </p:txBody>
        </p:sp>
        <p:sp>
          <p:nvSpPr>
            <p:cNvPr id="194" name="Graphic 26">
              <a:extLst>
                <a:ext uri="{FF2B5EF4-FFF2-40B4-BE49-F238E27FC236}">
                  <a16:creationId xmlns:a16="http://schemas.microsoft.com/office/drawing/2014/main" id="{0435E6AC-D9CD-B242-BF55-0378AAFE6315}"/>
                </a:ext>
              </a:extLst>
            </p:cNvPr>
            <p:cNvSpPr>
              <a:spLocks noChangeAspect="1"/>
            </p:cNvSpPr>
            <p:nvPr/>
          </p:nvSpPr>
          <p:spPr>
            <a:xfrm>
              <a:off x="7270612" y="4904941"/>
              <a:ext cx="180000" cy="180000"/>
            </a:xfrm>
            <a:custGeom>
              <a:avLst/>
              <a:gdLst>
                <a:gd name="connsiteX0" fmla="*/ 80963 w 171450"/>
                <a:gd name="connsiteY0" fmla="*/ 128588 h 171450"/>
                <a:gd name="connsiteX1" fmla="*/ 90488 w 171450"/>
                <a:gd name="connsiteY1" fmla="*/ 128588 h 171450"/>
                <a:gd name="connsiteX2" fmla="*/ 90488 w 171450"/>
                <a:gd name="connsiteY2" fmla="*/ 90488 h 171450"/>
                <a:gd name="connsiteX3" fmla="*/ 128588 w 171450"/>
                <a:gd name="connsiteY3" fmla="*/ 90488 h 171450"/>
                <a:gd name="connsiteX4" fmla="*/ 128588 w 171450"/>
                <a:gd name="connsiteY4" fmla="*/ 80963 h 171450"/>
                <a:gd name="connsiteX5" fmla="*/ 90488 w 171450"/>
                <a:gd name="connsiteY5" fmla="*/ 80963 h 171450"/>
                <a:gd name="connsiteX6" fmla="*/ 90488 w 171450"/>
                <a:gd name="connsiteY6" fmla="*/ 42863 h 171450"/>
                <a:gd name="connsiteX7" fmla="*/ 80963 w 171450"/>
                <a:gd name="connsiteY7" fmla="*/ 42863 h 171450"/>
                <a:gd name="connsiteX8" fmla="*/ 80963 w 171450"/>
                <a:gd name="connsiteY8" fmla="*/ 80963 h 171450"/>
                <a:gd name="connsiteX9" fmla="*/ 42863 w 171450"/>
                <a:gd name="connsiteY9" fmla="*/ 80963 h 171450"/>
                <a:gd name="connsiteX10" fmla="*/ 42863 w 171450"/>
                <a:gd name="connsiteY10" fmla="*/ 90488 h 171450"/>
                <a:gd name="connsiteX11" fmla="*/ 80963 w 171450"/>
                <a:gd name="connsiteY11" fmla="*/ 90488 h 171450"/>
                <a:gd name="connsiteX12" fmla="*/ 80963 w 171450"/>
                <a:gd name="connsiteY12" fmla="*/ 128588 h 171450"/>
                <a:gd name="connsiteX13" fmla="*/ 85757 w 171450"/>
                <a:gd name="connsiteY13" fmla="*/ 171450 h 171450"/>
                <a:gd name="connsiteX14" fmla="*/ 52322 w 171450"/>
                <a:gd name="connsiteY14" fmla="*/ 164702 h 171450"/>
                <a:gd name="connsiteX15" fmla="*/ 25089 w 171450"/>
                <a:gd name="connsiteY15" fmla="*/ 146385 h 171450"/>
                <a:gd name="connsiteX16" fmla="*/ 6755 w 171450"/>
                <a:gd name="connsiteY16" fmla="*/ 119177 h 171450"/>
                <a:gd name="connsiteX17" fmla="*/ 0 w 171450"/>
                <a:gd name="connsiteY17" fmla="*/ 85757 h 171450"/>
                <a:gd name="connsiteX18" fmla="*/ 6748 w 171450"/>
                <a:gd name="connsiteY18" fmla="*/ 52322 h 171450"/>
                <a:gd name="connsiteX19" fmla="*/ 25065 w 171450"/>
                <a:gd name="connsiteY19" fmla="*/ 25089 h 171450"/>
                <a:gd name="connsiteX20" fmla="*/ 52273 w 171450"/>
                <a:gd name="connsiteY20" fmla="*/ 6755 h 171450"/>
                <a:gd name="connsiteX21" fmla="*/ 85693 w 171450"/>
                <a:gd name="connsiteY21" fmla="*/ 0 h 171450"/>
                <a:gd name="connsiteX22" fmla="*/ 119128 w 171450"/>
                <a:gd name="connsiteY22" fmla="*/ 6748 h 171450"/>
                <a:gd name="connsiteX23" fmla="*/ 146361 w 171450"/>
                <a:gd name="connsiteY23" fmla="*/ 25065 h 171450"/>
                <a:gd name="connsiteX24" fmla="*/ 164695 w 171450"/>
                <a:gd name="connsiteY24" fmla="*/ 52273 h 171450"/>
                <a:gd name="connsiteX25" fmla="*/ 171450 w 171450"/>
                <a:gd name="connsiteY25" fmla="*/ 85693 h 171450"/>
                <a:gd name="connsiteX26" fmla="*/ 164702 w 171450"/>
                <a:gd name="connsiteY26" fmla="*/ 119128 h 171450"/>
                <a:gd name="connsiteX27" fmla="*/ 146385 w 171450"/>
                <a:gd name="connsiteY27" fmla="*/ 146361 h 171450"/>
                <a:gd name="connsiteX28" fmla="*/ 119177 w 171450"/>
                <a:gd name="connsiteY28" fmla="*/ 164695 h 171450"/>
                <a:gd name="connsiteX29" fmla="*/ 85757 w 171450"/>
                <a:gd name="connsiteY29"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1450" h="171450">
                  <a:moveTo>
                    <a:pt x="80963" y="128588"/>
                  </a:moveTo>
                  <a:lnTo>
                    <a:pt x="90488" y="128588"/>
                  </a:lnTo>
                  <a:lnTo>
                    <a:pt x="90488" y="90488"/>
                  </a:lnTo>
                  <a:lnTo>
                    <a:pt x="128588" y="90488"/>
                  </a:lnTo>
                  <a:lnTo>
                    <a:pt x="128588" y="80963"/>
                  </a:lnTo>
                  <a:lnTo>
                    <a:pt x="90488" y="80963"/>
                  </a:lnTo>
                  <a:lnTo>
                    <a:pt x="90488" y="42863"/>
                  </a:lnTo>
                  <a:lnTo>
                    <a:pt x="80963" y="42863"/>
                  </a:lnTo>
                  <a:lnTo>
                    <a:pt x="80963" y="80963"/>
                  </a:lnTo>
                  <a:lnTo>
                    <a:pt x="42863" y="80963"/>
                  </a:lnTo>
                  <a:lnTo>
                    <a:pt x="42863" y="90488"/>
                  </a:lnTo>
                  <a:lnTo>
                    <a:pt x="80963" y="90488"/>
                  </a:lnTo>
                  <a:lnTo>
                    <a:pt x="80963" y="1285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rgbClr val="ED7D31"/>
            </a:solidFill>
            <a:ln w="238" cap="flat">
              <a:noFill/>
              <a:prstDash val="solid"/>
              <a:miter/>
            </a:ln>
          </p:spPr>
          <p:txBody>
            <a:bodyPr rtlCol="0" anchor="ctr"/>
            <a:lstStyle/>
            <a:p>
              <a:endParaRPr lang="en-RO"/>
            </a:p>
          </p:txBody>
        </p:sp>
        <p:sp>
          <p:nvSpPr>
            <p:cNvPr id="195" name="Graphic 26">
              <a:extLst>
                <a:ext uri="{FF2B5EF4-FFF2-40B4-BE49-F238E27FC236}">
                  <a16:creationId xmlns:a16="http://schemas.microsoft.com/office/drawing/2014/main" id="{D269532A-8187-7A4D-A494-64AC6143B20F}"/>
                </a:ext>
              </a:extLst>
            </p:cNvPr>
            <p:cNvSpPr>
              <a:spLocks noChangeAspect="1"/>
            </p:cNvSpPr>
            <p:nvPr/>
          </p:nvSpPr>
          <p:spPr>
            <a:xfrm>
              <a:off x="6023086" y="4911659"/>
              <a:ext cx="180000" cy="180000"/>
            </a:xfrm>
            <a:custGeom>
              <a:avLst/>
              <a:gdLst>
                <a:gd name="connsiteX0" fmla="*/ 80963 w 171450"/>
                <a:gd name="connsiteY0" fmla="*/ 128588 h 171450"/>
                <a:gd name="connsiteX1" fmla="*/ 90488 w 171450"/>
                <a:gd name="connsiteY1" fmla="*/ 128588 h 171450"/>
                <a:gd name="connsiteX2" fmla="*/ 90488 w 171450"/>
                <a:gd name="connsiteY2" fmla="*/ 90488 h 171450"/>
                <a:gd name="connsiteX3" fmla="*/ 128588 w 171450"/>
                <a:gd name="connsiteY3" fmla="*/ 90488 h 171450"/>
                <a:gd name="connsiteX4" fmla="*/ 128588 w 171450"/>
                <a:gd name="connsiteY4" fmla="*/ 80963 h 171450"/>
                <a:gd name="connsiteX5" fmla="*/ 90488 w 171450"/>
                <a:gd name="connsiteY5" fmla="*/ 80963 h 171450"/>
                <a:gd name="connsiteX6" fmla="*/ 90488 w 171450"/>
                <a:gd name="connsiteY6" fmla="*/ 42863 h 171450"/>
                <a:gd name="connsiteX7" fmla="*/ 80963 w 171450"/>
                <a:gd name="connsiteY7" fmla="*/ 42863 h 171450"/>
                <a:gd name="connsiteX8" fmla="*/ 80963 w 171450"/>
                <a:gd name="connsiteY8" fmla="*/ 80963 h 171450"/>
                <a:gd name="connsiteX9" fmla="*/ 42863 w 171450"/>
                <a:gd name="connsiteY9" fmla="*/ 80963 h 171450"/>
                <a:gd name="connsiteX10" fmla="*/ 42863 w 171450"/>
                <a:gd name="connsiteY10" fmla="*/ 90488 h 171450"/>
                <a:gd name="connsiteX11" fmla="*/ 80963 w 171450"/>
                <a:gd name="connsiteY11" fmla="*/ 90488 h 171450"/>
                <a:gd name="connsiteX12" fmla="*/ 80963 w 171450"/>
                <a:gd name="connsiteY12" fmla="*/ 128588 h 171450"/>
                <a:gd name="connsiteX13" fmla="*/ 85757 w 171450"/>
                <a:gd name="connsiteY13" fmla="*/ 171450 h 171450"/>
                <a:gd name="connsiteX14" fmla="*/ 52322 w 171450"/>
                <a:gd name="connsiteY14" fmla="*/ 164702 h 171450"/>
                <a:gd name="connsiteX15" fmla="*/ 25089 w 171450"/>
                <a:gd name="connsiteY15" fmla="*/ 146385 h 171450"/>
                <a:gd name="connsiteX16" fmla="*/ 6755 w 171450"/>
                <a:gd name="connsiteY16" fmla="*/ 119177 h 171450"/>
                <a:gd name="connsiteX17" fmla="*/ 0 w 171450"/>
                <a:gd name="connsiteY17" fmla="*/ 85757 h 171450"/>
                <a:gd name="connsiteX18" fmla="*/ 6748 w 171450"/>
                <a:gd name="connsiteY18" fmla="*/ 52322 h 171450"/>
                <a:gd name="connsiteX19" fmla="*/ 25065 w 171450"/>
                <a:gd name="connsiteY19" fmla="*/ 25089 h 171450"/>
                <a:gd name="connsiteX20" fmla="*/ 52273 w 171450"/>
                <a:gd name="connsiteY20" fmla="*/ 6755 h 171450"/>
                <a:gd name="connsiteX21" fmla="*/ 85693 w 171450"/>
                <a:gd name="connsiteY21" fmla="*/ 0 h 171450"/>
                <a:gd name="connsiteX22" fmla="*/ 119128 w 171450"/>
                <a:gd name="connsiteY22" fmla="*/ 6748 h 171450"/>
                <a:gd name="connsiteX23" fmla="*/ 146361 w 171450"/>
                <a:gd name="connsiteY23" fmla="*/ 25065 h 171450"/>
                <a:gd name="connsiteX24" fmla="*/ 164695 w 171450"/>
                <a:gd name="connsiteY24" fmla="*/ 52273 h 171450"/>
                <a:gd name="connsiteX25" fmla="*/ 171450 w 171450"/>
                <a:gd name="connsiteY25" fmla="*/ 85693 h 171450"/>
                <a:gd name="connsiteX26" fmla="*/ 164702 w 171450"/>
                <a:gd name="connsiteY26" fmla="*/ 119128 h 171450"/>
                <a:gd name="connsiteX27" fmla="*/ 146385 w 171450"/>
                <a:gd name="connsiteY27" fmla="*/ 146361 h 171450"/>
                <a:gd name="connsiteX28" fmla="*/ 119177 w 171450"/>
                <a:gd name="connsiteY28" fmla="*/ 164695 h 171450"/>
                <a:gd name="connsiteX29" fmla="*/ 85757 w 171450"/>
                <a:gd name="connsiteY29"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1450" h="171450">
                  <a:moveTo>
                    <a:pt x="80963" y="128588"/>
                  </a:moveTo>
                  <a:lnTo>
                    <a:pt x="90488" y="128588"/>
                  </a:lnTo>
                  <a:lnTo>
                    <a:pt x="90488" y="90488"/>
                  </a:lnTo>
                  <a:lnTo>
                    <a:pt x="128588" y="90488"/>
                  </a:lnTo>
                  <a:lnTo>
                    <a:pt x="128588" y="80963"/>
                  </a:lnTo>
                  <a:lnTo>
                    <a:pt x="90488" y="80963"/>
                  </a:lnTo>
                  <a:lnTo>
                    <a:pt x="90488" y="42863"/>
                  </a:lnTo>
                  <a:lnTo>
                    <a:pt x="80963" y="42863"/>
                  </a:lnTo>
                  <a:lnTo>
                    <a:pt x="80963" y="80963"/>
                  </a:lnTo>
                  <a:lnTo>
                    <a:pt x="42863" y="80963"/>
                  </a:lnTo>
                  <a:lnTo>
                    <a:pt x="42863" y="90488"/>
                  </a:lnTo>
                  <a:lnTo>
                    <a:pt x="80963" y="90488"/>
                  </a:lnTo>
                  <a:lnTo>
                    <a:pt x="80963" y="1285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rgbClr val="ED7D31"/>
            </a:solidFill>
            <a:ln w="238" cap="flat">
              <a:noFill/>
              <a:prstDash val="solid"/>
              <a:miter/>
            </a:ln>
          </p:spPr>
          <p:txBody>
            <a:bodyPr rtlCol="0" anchor="ctr"/>
            <a:lstStyle/>
            <a:p>
              <a:endParaRPr lang="en-RO"/>
            </a:p>
          </p:txBody>
        </p:sp>
        <p:sp>
          <p:nvSpPr>
            <p:cNvPr id="196" name="Graphic 26">
              <a:extLst>
                <a:ext uri="{FF2B5EF4-FFF2-40B4-BE49-F238E27FC236}">
                  <a16:creationId xmlns:a16="http://schemas.microsoft.com/office/drawing/2014/main" id="{4E993052-4B31-974A-ADCB-EC48B7D944B2}"/>
                </a:ext>
              </a:extLst>
            </p:cNvPr>
            <p:cNvSpPr>
              <a:spLocks noChangeAspect="1"/>
            </p:cNvSpPr>
            <p:nvPr/>
          </p:nvSpPr>
          <p:spPr>
            <a:xfrm>
              <a:off x="6273663" y="4911659"/>
              <a:ext cx="180000" cy="180000"/>
            </a:xfrm>
            <a:custGeom>
              <a:avLst/>
              <a:gdLst>
                <a:gd name="connsiteX0" fmla="*/ 80963 w 171450"/>
                <a:gd name="connsiteY0" fmla="*/ 128588 h 171450"/>
                <a:gd name="connsiteX1" fmla="*/ 90488 w 171450"/>
                <a:gd name="connsiteY1" fmla="*/ 128588 h 171450"/>
                <a:gd name="connsiteX2" fmla="*/ 90488 w 171450"/>
                <a:gd name="connsiteY2" fmla="*/ 90488 h 171450"/>
                <a:gd name="connsiteX3" fmla="*/ 128588 w 171450"/>
                <a:gd name="connsiteY3" fmla="*/ 90488 h 171450"/>
                <a:gd name="connsiteX4" fmla="*/ 128588 w 171450"/>
                <a:gd name="connsiteY4" fmla="*/ 80963 h 171450"/>
                <a:gd name="connsiteX5" fmla="*/ 90488 w 171450"/>
                <a:gd name="connsiteY5" fmla="*/ 80963 h 171450"/>
                <a:gd name="connsiteX6" fmla="*/ 90488 w 171450"/>
                <a:gd name="connsiteY6" fmla="*/ 42863 h 171450"/>
                <a:gd name="connsiteX7" fmla="*/ 80963 w 171450"/>
                <a:gd name="connsiteY7" fmla="*/ 42863 h 171450"/>
                <a:gd name="connsiteX8" fmla="*/ 80963 w 171450"/>
                <a:gd name="connsiteY8" fmla="*/ 80963 h 171450"/>
                <a:gd name="connsiteX9" fmla="*/ 42863 w 171450"/>
                <a:gd name="connsiteY9" fmla="*/ 80963 h 171450"/>
                <a:gd name="connsiteX10" fmla="*/ 42863 w 171450"/>
                <a:gd name="connsiteY10" fmla="*/ 90488 h 171450"/>
                <a:gd name="connsiteX11" fmla="*/ 80963 w 171450"/>
                <a:gd name="connsiteY11" fmla="*/ 90488 h 171450"/>
                <a:gd name="connsiteX12" fmla="*/ 80963 w 171450"/>
                <a:gd name="connsiteY12" fmla="*/ 128588 h 171450"/>
                <a:gd name="connsiteX13" fmla="*/ 85757 w 171450"/>
                <a:gd name="connsiteY13" fmla="*/ 171450 h 171450"/>
                <a:gd name="connsiteX14" fmla="*/ 52322 w 171450"/>
                <a:gd name="connsiteY14" fmla="*/ 164702 h 171450"/>
                <a:gd name="connsiteX15" fmla="*/ 25089 w 171450"/>
                <a:gd name="connsiteY15" fmla="*/ 146385 h 171450"/>
                <a:gd name="connsiteX16" fmla="*/ 6755 w 171450"/>
                <a:gd name="connsiteY16" fmla="*/ 119177 h 171450"/>
                <a:gd name="connsiteX17" fmla="*/ 0 w 171450"/>
                <a:gd name="connsiteY17" fmla="*/ 85757 h 171450"/>
                <a:gd name="connsiteX18" fmla="*/ 6748 w 171450"/>
                <a:gd name="connsiteY18" fmla="*/ 52322 h 171450"/>
                <a:gd name="connsiteX19" fmla="*/ 25065 w 171450"/>
                <a:gd name="connsiteY19" fmla="*/ 25089 h 171450"/>
                <a:gd name="connsiteX20" fmla="*/ 52273 w 171450"/>
                <a:gd name="connsiteY20" fmla="*/ 6755 h 171450"/>
                <a:gd name="connsiteX21" fmla="*/ 85693 w 171450"/>
                <a:gd name="connsiteY21" fmla="*/ 0 h 171450"/>
                <a:gd name="connsiteX22" fmla="*/ 119128 w 171450"/>
                <a:gd name="connsiteY22" fmla="*/ 6748 h 171450"/>
                <a:gd name="connsiteX23" fmla="*/ 146361 w 171450"/>
                <a:gd name="connsiteY23" fmla="*/ 25065 h 171450"/>
                <a:gd name="connsiteX24" fmla="*/ 164695 w 171450"/>
                <a:gd name="connsiteY24" fmla="*/ 52273 h 171450"/>
                <a:gd name="connsiteX25" fmla="*/ 171450 w 171450"/>
                <a:gd name="connsiteY25" fmla="*/ 85693 h 171450"/>
                <a:gd name="connsiteX26" fmla="*/ 164702 w 171450"/>
                <a:gd name="connsiteY26" fmla="*/ 119128 h 171450"/>
                <a:gd name="connsiteX27" fmla="*/ 146385 w 171450"/>
                <a:gd name="connsiteY27" fmla="*/ 146361 h 171450"/>
                <a:gd name="connsiteX28" fmla="*/ 119177 w 171450"/>
                <a:gd name="connsiteY28" fmla="*/ 164695 h 171450"/>
                <a:gd name="connsiteX29" fmla="*/ 85757 w 171450"/>
                <a:gd name="connsiteY29"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1450" h="171450">
                  <a:moveTo>
                    <a:pt x="80963" y="128588"/>
                  </a:moveTo>
                  <a:lnTo>
                    <a:pt x="90488" y="128588"/>
                  </a:lnTo>
                  <a:lnTo>
                    <a:pt x="90488" y="90488"/>
                  </a:lnTo>
                  <a:lnTo>
                    <a:pt x="128588" y="90488"/>
                  </a:lnTo>
                  <a:lnTo>
                    <a:pt x="128588" y="80963"/>
                  </a:lnTo>
                  <a:lnTo>
                    <a:pt x="90488" y="80963"/>
                  </a:lnTo>
                  <a:lnTo>
                    <a:pt x="90488" y="42863"/>
                  </a:lnTo>
                  <a:lnTo>
                    <a:pt x="80963" y="42863"/>
                  </a:lnTo>
                  <a:lnTo>
                    <a:pt x="80963" y="80963"/>
                  </a:lnTo>
                  <a:lnTo>
                    <a:pt x="42863" y="80963"/>
                  </a:lnTo>
                  <a:lnTo>
                    <a:pt x="42863" y="90488"/>
                  </a:lnTo>
                  <a:lnTo>
                    <a:pt x="80963" y="90488"/>
                  </a:lnTo>
                  <a:lnTo>
                    <a:pt x="80963" y="1285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rgbClr val="ED7D31"/>
            </a:solidFill>
            <a:ln w="238" cap="flat">
              <a:noFill/>
              <a:prstDash val="solid"/>
              <a:miter/>
            </a:ln>
          </p:spPr>
          <p:txBody>
            <a:bodyPr rtlCol="0" anchor="ctr"/>
            <a:lstStyle/>
            <a:p>
              <a:endParaRPr lang="en-RO"/>
            </a:p>
          </p:txBody>
        </p:sp>
        <p:sp>
          <p:nvSpPr>
            <p:cNvPr id="197" name="Graphic 26">
              <a:extLst>
                <a:ext uri="{FF2B5EF4-FFF2-40B4-BE49-F238E27FC236}">
                  <a16:creationId xmlns:a16="http://schemas.microsoft.com/office/drawing/2014/main" id="{6932CF96-7CA6-9546-B16F-E89DAE5E0794}"/>
                </a:ext>
              </a:extLst>
            </p:cNvPr>
            <p:cNvSpPr>
              <a:spLocks noChangeAspect="1"/>
            </p:cNvSpPr>
            <p:nvPr/>
          </p:nvSpPr>
          <p:spPr>
            <a:xfrm>
              <a:off x="6523103" y="4911659"/>
              <a:ext cx="180000" cy="180000"/>
            </a:xfrm>
            <a:custGeom>
              <a:avLst/>
              <a:gdLst>
                <a:gd name="connsiteX0" fmla="*/ 80963 w 171450"/>
                <a:gd name="connsiteY0" fmla="*/ 128588 h 171450"/>
                <a:gd name="connsiteX1" fmla="*/ 90488 w 171450"/>
                <a:gd name="connsiteY1" fmla="*/ 128588 h 171450"/>
                <a:gd name="connsiteX2" fmla="*/ 90488 w 171450"/>
                <a:gd name="connsiteY2" fmla="*/ 90488 h 171450"/>
                <a:gd name="connsiteX3" fmla="*/ 128588 w 171450"/>
                <a:gd name="connsiteY3" fmla="*/ 90488 h 171450"/>
                <a:gd name="connsiteX4" fmla="*/ 128588 w 171450"/>
                <a:gd name="connsiteY4" fmla="*/ 80963 h 171450"/>
                <a:gd name="connsiteX5" fmla="*/ 90488 w 171450"/>
                <a:gd name="connsiteY5" fmla="*/ 80963 h 171450"/>
                <a:gd name="connsiteX6" fmla="*/ 90488 w 171450"/>
                <a:gd name="connsiteY6" fmla="*/ 42863 h 171450"/>
                <a:gd name="connsiteX7" fmla="*/ 80963 w 171450"/>
                <a:gd name="connsiteY7" fmla="*/ 42863 h 171450"/>
                <a:gd name="connsiteX8" fmla="*/ 80963 w 171450"/>
                <a:gd name="connsiteY8" fmla="*/ 80963 h 171450"/>
                <a:gd name="connsiteX9" fmla="*/ 42863 w 171450"/>
                <a:gd name="connsiteY9" fmla="*/ 80963 h 171450"/>
                <a:gd name="connsiteX10" fmla="*/ 42863 w 171450"/>
                <a:gd name="connsiteY10" fmla="*/ 90488 h 171450"/>
                <a:gd name="connsiteX11" fmla="*/ 80963 w 171450"/>
                <a:gd name="connsiteY11" fmla="*/ 90488 h 171450"/>
                <a:gd name="connsiteX12" fmla="*/ 80963 w 171450"/>
                <a:gd name="connsiteY12" fmla="*/ 128588 h 171450"/>
                <a:gd name="connsiteX13" fmla="*/ 85757 w 171450"/>
                <a:gd name="connsiteY13" fmla="*/ 171450 h 171450"/>
                <a:gd name="connsiteX14" fmla="*/ 52322 w 171450"/>
                <a:gd name="connsiteY14" fmla="*/ 164702 h 171450"/>
                <a:gd name="connsiteX15" fmla="*/ 25089 w 171450"/>
                <a:gd name="connsiteY15" fmla="*/ 146385 h 171450"/>
                <a:gd name="connsiteX16" fmla="*/ 6755 w 171450"/>
                <a:gd name="connsiteY16" fmla="*/ 119177 h 171450"/>
                <a:gd name="connsiteX17" fmla="*/ 0 w 171450"/>
                <a:gd name="connsiteY17" fmla="*/ 85757 h 171450"/>
                <a:gd name="connsiteX18" fmla="*/ 6748 w 171450"/>
                <a:gd name="connsiteY18" fmla="*/ 52322 h 171450"/>
                <a:gd name="connsiteX19" fmla="*/ 25065 w 171450"/>
                <a:gd name="connsiteY19" fmla="*/ 25089 h 171450"/>
                <a:gd name="connsiteX20" fmla="*/ 52273 w 171450"/>
                <a:gd name="connsiteY20" fmla="*/ 6755 h 171450"/>
                <a:gd name="connsiteX21" fmla="*/ 85693 w 171450"/>
                <a:gd name="connsiteY21" fmla="*/ 0 h 171450"/>
                <a:gd name="connsiteX22" fmla="*/ 119128 w 171450"/>
                <a:gd name="connsiteY22" fmla="*/ 6748 h 171450"/>
                <a:gd name="connsiteX23" fmla="*/ 146361 w 171450"/>
                <a:gd name="connsiteY23" fmla="*/ 25065 h 171450"/>
                <a:gd name="connsiteX24" fmla="*/ 164695 w 171450"/>
                <a:gd name="connsiteY24" fmla="*/ 52273 h 171450"/>
                <a:gd name="connsiteX25" fmla="*/ 171450 w 171450"/>
                <a:gd name="connsiteY25" fmla="*/ 85693 h 171450"/>
                <a:gd name="connsiteX26" fmla="*/ 164702 w 171450"/>
                <a:gd name="connsiteY26" fmla="*/ 119128 h 171450"/>
                <a:gd name="connsiteX27" fmla="*/ 146385 w 171450"/>
                <a:gd name="connsiteY27" fmla="*/ 146361 h 171450"/>
                <a:gd name="connsiteX28" fmla="*/ 119177 w 171450"/>
                <a:gd name="connsiteY28" fmla="*/ 164695 h 171450"/>
                <a:gd name="connsiteX29" fmla="*/ 85757 w 171450"/>
                <a:gd name="connsiteY29"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1450" h="171450">
                  <a:moveTo>
                    <a:pt x="80963" y="128588"/>
                  </a:moveTo>
                  <a:lnTo>
                    <a:pt x="90488" y="128588"/>
                  </a:lnTo>
                  <a:lnTo>
                    <a:pt x="90488" y="90488"/>
                  </a:lnTo>
                  <a:lnTo>
                    <a:pt x="128588" y="90488"/>
                  </a:lnTo>
                  <a:lnTo>
                    <a:pt x="128588" y="80963"/>
                  </a:lnTo>
                  <a:lnTo>
                    <a:pt x="90488" y="80963"/>
                  </a:lnTo>
                  <a:lnTo>
                    <a:pt x="90488" y="42863"/>
                  </a:lnTo>
                  <a:lnTo>
                    <a:pt x="80963" y="42863"/>
                  </a:lnTo>
                  <a:lnTo>
                    <a:pt x="80963" y="80963"/>
                  </a:lnTo>
                  <a:lnTo>
                    <a:pt x="42863" y="80963"/>
                  </a:lnTo>
                  <a:lnTo>
                    <a:pt x="42863" y="90488"/>
                  </a:lnTo>
                  <a:lnTo>
                    <a:pt x="80963" y="90488"/>
                  </a:lnTo>
                  <a:lnTo>
                    <a:pt x="80963" y="1285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rgbClr val="ED7D31"/>
            </a:solidFill>
            <a:ln w="238" cap="flat">
              <a:noFill/>
              <a:prstDash val="solid"/>
              <a:miter/>
            </a:ln>
          </p:spPr>
          <p:txBody>
            <a:bodyPr rtlCol="0" anchor="ctr"/>
            <a:lstStyle/>
            <a:p>
              <a:endParaRPr lang="en-RO"/>
            </a:p>
          </p:txBody>
        </p:sp>
        <p:sp>
          <p:nvSpPr>
            <p:cNvPr id="198" name="Graphic 26">
              <a:extLst>
                <a:ext uri="{FF2B5EF4-FFF2-40B4-BE49-F238E27FC236}">
                  <a16:creationId xmlns:a16="http://schemas.microsoft.com/office/drawing/2014/main" id="{FD848712-C49F-0943-A37B-15A863C4B95E}"/>
                </a:ext>
              </a:extLst>
            </p:cNvPr>
            <p:cNvSpPr>
              <a:spLocks noChangeAspect="1"/>
            </p:cNvSpPr>
            <p:nvPr/>
          </p:nvSpPr>
          <p:spPr>
            <a:xfrm>
              <a:off x="6772646" y="4911659"/>
              <a:ext cx="180000" cy="180000"/>
            </a:xfrm>
            <a:custGeom>
              <a:avLst/>
              <a:gdLst>
                <a:gd name="connsiteX0" fmla="*/ 80963 w 171450"/>
                <a:gd name="connsiteY0" fmla="*/ 128588 h 171450"/>
                <a:gd name="connsiteX1" fmla="*/ 90488 w 171450"/>
                <a:gd name="connsiteY1" fmla="*/ 128588 h 171450"/>
                <a:gd name="connsiteX2" fmla="*/ 90488 w 171450"/>
                <a:gd name="connsiteY2" fmla="*/ 90488 h 171450"/>
                <a:gd name="connsiteX3" fmla="*/ 128588 w 171450"/>
                <a:gd name="connsiteY3" fmla="*/ 90488 h 171450"/>
                <a:gd name="connsiteX4" fmla="*/ 128588 w 171450"/>
                <a:gd name="connsiteY4" fmla="*/ 80963 h 171450"/>
                <a:gd name="connsiteX5" fmla="*/ 90488 w 171450"/>
                <a:gd name="connsiteY5" fmla="*/ 80963 h 171450"/>
                <a:gd name="connsiteX6" fmla="*/ 90488 w 171450"/>
                <a:gd name="connsiteY6" fmla="*/ 42863 h 171450"/>
                <a:gd name="connsiteX7" fmla="*/ 80963 w 171450"/>
                <a:gd name="connsiteY7" fmla="*/ 42863 h 171450"/>
                <a:gd name="connsiteX8" fmla="*/ 80963 w 171450"/>
                <a:gd name="connsiteY8" fmla="*/ 80963 h 171450"/>
                <a:gd name="connsiteX9" fmla="*/ 42863 w 171450"/>
                <a:gd name="connsiteY9" fmla="*/ 80963 h 171450"/>
                <a:gd name="connsiteX10" fmla="*/ 42863 w 171450"/>
                <a:gd name="connsiteY10" fmla="*/ 90488 h 171450"/>
                <a:gd name="connsiteX11" fmla="*/ 80963 w 171450"/>
                <a:gd name="connsiteY11" fmla="*/ 90488 h 171450"/>
                <a:gd name="connsiteX12" fmla="*/ 80963 w 171450"/>
                <a:gd name="connsiteY12" fmla="*/ 128588 h 171450"/>
                <a:gd name="connsiteX13" fmla="*/ 85757 w 171450"/>
                <a:gd name="connsiteY13" fmla="*/ 171450 h 171450"/>
                <a:gd name="connsiteX14" fmla="*/ 52322 w 171450"/>
                <a:gd name="connsiteY14" fmla="*/ 164702 h 171450"/>
                <a:gd name="connsiteX15" fmla="*/ 25089 w 171450"/>
                <a:gd name="connsiteY15" fmla="*/ 146385 h 171450"/>
                <a:gd name="connsiteX16" fmla="*/ 6755 w 171450"/>
                <a:gd name="connsiteY16" fmla="*/ 119177 h 171450"/>
                <a:gd name="connsiteX17" fmla="*/ 0 w 171450"/>
                <a:gd name="connsiteY17" fmla="*/ 85757 h 171450"/>
                <a:gd name="connsiteX18" fmla="*/ 6748 w 171450"/>
                <a:gd name="connsiteY18" fmla="*/ 52322 h 171450"/>
                <a:gd name="connsiteX19" fmla="*/ 25065 w 171450"/>
                <a:gd name="connsiteY19" fmla="*/ 25089 h 171450"/>
                <a:gd name="connsiteX20" fmla="*/ 52273 w 171450"/>
                <a:gd name="connsiteY20" fmla="*/ 6755 h 171450"/>
                <a:gd name="connsiteX21" fmla="*/ 85693 w 171450"/>
                <a:gd name="connsiteY21" fmla="*/ 0 h 171450"/>
                <a:gd name="connsiteX22" fmla="*/ 119128 w 171450"/>
                <a:gd name="connsiteY22" fmla="*/ 6748 h 171450"/>
                <a:gd name="connsiteX23" fmla="*/ 146361 w 171450"/>
                <a:gd name="connsiteY23" fmla="*/ 25065 h 171450"/>
                <a:gd name="connsiteX24" fmla="*/ 164695 w 171450"/>
                <a:gd name="connsiteY24" fmla="*/ 52273 h 171450"/>
                <a:gd name="connsiteX25" fmla="*/ 171450 w 171450"/>
                <a:gd name="connsiteY25" fmla="*/ 85693 h 171450"/>
                <a:gd name="connsiteX26" fmla="*/ 164702 w 171450"/>
                <a:gd name="connsiteY26" fmla="*/ 119128 h 171450"/>
                <a:gd name="connsiteX27" fmla="*/ 146385 w 171450"/>
                <a:gd name="connsiteY27" fmla="*/ 146361 h 171450"/>
                <a:gd name="connsiteX28" fmla="*/ 119177 w 171450"/>
                <a:gd name="connsiteY28" fmla="*/ 164695 h 171450"/>
                <a:gd name="connsiteX29" fmla="*/ 85757 w 171450"/>
                <a:gd name="connsiteY29"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1450" h="171450">
                  <a:moveTo>
                    <a:pt x="80963" y="128588"/>
                  </a:moveTo>
                  <a:lnTo>
                    <a:pt x="90488" y="128588"/>
                  </a:lnTo>
                  <a:lnTo>
                    <a:pt x="90488" y="90488"/>
                  </a:lnTo>
                  <a:lnTo>
                    <a:pt x="128588" y="90488"/>
                  </a:lnTo>
                  <a:lnTo>
                    <a:pt x="128588" y="80963"/>
                  </a:lnTo>
                  <a:lnTo>
                    <a:pt x="90488" y="80963"/>
                  </a:lnTo>
                  <a:lnTo>
                    <a:pt x="90488" y="42863"/>
                  </a:lnTo>
                  <a:lnTo>
                    <a:pt x="80963" y="42863"/>
                  </a:lnTo>
                  <a:lnTo>
                    <a:pt x="80963" y="80963"/>
                  </a:lnTo>
                  <a:lnTo>
                    <a:pt x="42863" y="80963"/>
                  </a:lnTo>
                  <a:lnTo>
                    <a:pt x="42863" y="90488"/>
                  </a:lnTo>
                  <a:lnTo>
                    <a:pt x="80963" y="90488"/>
                  </a:lnTo>
                  <a:lnTo>
                    <a:pt x="80963" y="1285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rgbClr val="ED7D31"/>
            </a:solidFill>
            <a:ln w="238" cap="flat">
              <a:noFill/>
              <a:prstDash val="solid"/>
              <a:miter/>
            </a:ln>
          </p:spPr>
          <p:txBody>
            <a:bodyPr rtlCol="0" anchor="ctr"/>
            <a:lstStyle/>
            <a:p>
              <a:endParaRPr lang="en-RO"/>
            </a:p>
          </p:txBody>
        </p:sp>
        <p:sp>
          <p:nvSpPr>
            <p:cNvPr id="199" name="Graphic 26">
              <a:extLst>
                <a:ext uri="{FF2B5EF4-FFF2-40B4-BE49-F238E27FC236}">
                  <a16:creationId xmlns:a16="http://schemas.microsoft.com/office/drawing/2014/main" id="{29F53FDA-5EDD-134A-93BA-153C8C80C808}"/>
                </a:ext>
              </a:extLst>
            </p:cNvPr>
            <p:cNvSpPr>
              <a:spLocks noChangeAspect="1"/>
            </p:cNvSpPr>
            <p:nvPr/>
          </p:nvSpPr>
          <p:spPr>
            <a:xfrm>
              <a:off x="6523103" y="5154562"/>
              <a:ext cx="180000" cy="180000"/>
            </a:xfrm>
            <a:custGeom>
              <a:avLst/>
              <a:gdLst>
                <a:gd name="connsiteX0" fmla="*/ 80963 w 171450"/>
                <a:gd name="connsiteY0" fmla="*/ 128588 h 171450"/>
                <a:gd name="connsiteX1" fmla="*/ 90488 w 171450"/>
                <a:gd name="connsiteY1" fmla="*/ 128588 h 171450"/>
                <a:gd name="connsiteX2" fmla="*/ 90488 w 171450"/>
                <a:gd name="connsiteY2" fmla="*/ 90488 h 171450"/>
                <a:gd name="connsiteX3" fmla="*/ 128588 w 171450"/>
                <a:gd name="connsiteY3" fmla="*/ 90488 h 171450"/>
                <a:gd name="connsiteX4" fmla="*/ 128588 w 171450"/>
                <a:gd name="connsiteY4" fmla="*/ 80963 h 171450"/>
                <a:gd name="connsiteX5" fmla="*/ 90488 w 171450"/>
                <a:gd name="connsiteY5" fmla="*/ 80963 h 171450"/>
                <a:gd name="connsiteX6" fmla="*/ 90488 w 171450"/>
                <a:gd name="connsiteY6" fmla="*/ 42863 h 171450"/>
                <a:gd name="connsiteX7" fmla="*/ 80963 w 171450"/>
                <a:gd name="connsiteY7" fmla="*/ 42863 h 171450"/>
                <a:gd name="connsiteX8" fmla="*/ 80963 w 171450"/>
                <a:gd name="connsiteY8" fmla="*/ 80963 h 171450"/>
                <a:gd name="connsiteX9" fmla="*/ 42863 w 171450"/>
                <a:gd name="connsiteY9" fmla="*/ 80963 h 171450"/>
                <a:gd name="connsiteX10" fmla="*/ 42863 w 171450"/>
                <a:gd name="connsiteY10" fmla="*/ 90488 h 171450"/>
                <a:gd name="connsiteX11" fmla="*/ 80963 w 171450"/>
                <a:gd name="connsiteY11" fmla="*/ 90488 h 171450"/>
                <a:gd name="connsiteX12" fmla="*/ 80963 w 171450"/>
                <a:gd name="connsiteY12" fmla="*/ 128588 h 171450"/>
                <a:gd name="connsiteX13" fmla="*/ 85757 w 171450"/>
                <a:gd name="connsiteY13" fmla="*/ 171450 h 171450"/>
                <a:gd name="connsiteX14" fmla="*/ 52322 w 171450"/>
                <a:gd name="connsiteY14" fmla="*/ 164702 h 171450"/>
                <a:gd name="connsiteX15" fmla="*/ 25089 w 171450"/>
                <a:gd name="connsiteY15" fmla="*/ 146385 h 171450"/>
                <a:gd name="connsiteX16" fmla="*/ 6755 w 171450"/>
                <a:gd name="connsiteY16" fmla="*/ 119177 h 171450"/>
                <a:gd name="connsiteX17" fmla="*/ 0 w 171450"/>
                <a:gd name="connsiteY17" fmla="*/ 85757 h 171450"/>
                <a:gd name="connsiteX18" fmla="*/ 6748 w 171450"/>
                <a:gd name="connsiteY18" fmla="*/ 52322 h 171450"/>
                <a:gd name="connsiteX19" fmla="*/ 25065 w 171450"/>
                <a:gd name="connsiteY19" fmla="*/ 25089 h 171450"/>
                <a:gd name="connsiteX20" fmla="*/ 52273 w 171450"/>
                <a:gd name="connsiteY20" fmla="*/ 6755 h 171450"/>
                <a:gd name="connsiteX21" fmla="*/ 85693 w 171450"/>
                <a:gd name="connsiteY21" fmla="*/ 0 h 171450"/>
                <a:gd name="connsiteX22" fmla="*/ 119128 w 171450"/>
                <a:gd name="connsiteY22" fmla="*/ 6748 h 171450"/>
                <a:gd name="connsiteX23" fmla="*/ 146361 w 171450"/>
                <a:gd name="connsiteY23" fmla="*/ 25065 h 171450"/>
                <a:gd name="connsiteX24" fmla="*/ 164695 w 171450"/>
                <a:gd name="connsiteY24" fmla="*/ 52273 h 171450"/>
                <a:gd name="connsiteX25" fmla="*/ 171450 w 171450"/>
                <a:gd name="connsiteY25" fmla="*/ 85693 h 171450"/>
                <a:gd name="connsiteX26" fmla="*/ 164702 w 171450"/>
                <a:gd name="connsiteY26" fmla="*/ 119128 h 171450"/>
                <a:gd name="connsiteX27" fmla="*/ 146385 w 171450"/>
                <a:gd name="connsiteY27" fmla="*/ 146361 h 171450"/>
                <a:gd name="connsiteX28" fmla="*/ 119177 w 171450"/>
                <a:gd name="connsiteY28" fmla="*/ 164695 h 171450"/>
                <a:gd name="connsiteX29" fmla="*/ 85757 w 171450"/>
                <a:gd name="connsiteY29"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1450" h="171450">
                  <a:moveTo>
                    <a:pt x="80963" y="128588"/>
                  </a:moveTo>
                  <a:lnTo>
                    <a:pt x="90488" y="128588"/>
                  </a:lnTo>
                  <a:lnTo>
                    <a:pt x="90488" y="90488"/>
                  </a:lnTo>
                  <a:lnTo>
                    <a:pt x="128588" y="90488"/>
                  </a:lnTo>
                  <a:lnTo>
                    <a:pt x="128588" y="80963"/>
                  </a:lnTo>
                  <a:lnTo>
                    <a:pt x="90488" y="80963"/>
                  </a:lnTo>
                  <a:lnTo>
                    <a:pt x="90488" y="42863"/>
                  </a:lnTo>
                  <a:lnTo>
                    <a:pt x="80963" y="42863"/>
                  </a:lnTo>
                  <a:lnTo>
                    <a:pt x="80963" y="80963"/>
                  </a:lnTo>
                  <a:lnTo>
                    <a:pt x="42863" y="80963"/>
                  </a:lnTo>
                  <a:lnTo>
                    <a:pt x="42863" y="90488"/>
                  </a:lnTo>
                  <a:lnTo>
                    <a:pt x="80963" y="90488"/>
                  </a:lnTo>
                  <a:lnTo>
                    <a:pt x="80963" y="1285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rgbClr val="ED7D31"/>
            </a:solidFill>
            <a:ln w="238" cap="flat">
              <a:noFill/>
              <a:prstDash val="solid"/>
              <a:miter/>
            </a:ln>
          </p:spPr>
          <p:txBody>
            <a:bodyPr rtlCol="0" anchor="ctr"/>
            <a:lstStyle/>
            <a:p>
              <a:endParaRPr lang="en-RO"/>
            </a:p>
          </p:txBody>
        </p:sp>
        <p:sp>
          <p:nvSpPr>
            <p:cNvPr id="200" name="Graphic 26">
              <a:extLst>
                <a:ext uri="{FF2B5EF4-FFF2-40B4-BE49-F238E27FC236}">
                  <a16:creationId xmlns:a16="http://schemas.microsoft.com/office/drawing/2014/main" id="{0D971EF0-8530-BB4E-BFDC-0882578B3CA7}"/>
                </a:ext>
              </a:extLst>
            </p:cNvPr>
            <p:cNvSpPr>
              <a:spLocks noChangeAspect="1"/>
            </p:cNvSpPr>
            <p:nvPr/>
          </p:nvSpPr>
          <p:spPr>
            <a:xfrm>
              <a:off x="6523103" y="5400742"/>
              <a:ext cx="180000" cy="180000"/>
            </a:xfrm>
            <a:custGeom>
              <a:avLst/>
              <a:gdLst>
                <a:gd name="connsiteX0" fmla="*/ 80963 w 171450"/>
                <a:gd name="connsiteY0" fmla="*/ 128588 h 171450"/>
                <a:gd name="connsiteX1" fmla="*/ 90488 w 171450"/>
                <a:gd name="connsiteY1" fmla="*/ 128588 h 171450"/>
                <a:gd name="connsiteX2" fmla="*/ 90488 w 171450"/>
                <a:gd name="connsiteY2" fmla="*/ 90488 h 171450"/>
                <a:gd name="connsiteX3" fmla="*/ 128588 w 171450"/>
                <a:gd name="connsiteY3" fmla="*/ 90488 h 171450"/>
                <a:gd name="connsiteX4" fmla="*/ 128588 w 171450"/>
                <a:gd name="connsiteY4" fmla="*/ 80963 h 171450"/>
                <a:gd name="connsiteX5" fmla="*/ 90488 w 171450"/>
                <a:gd name="connsiteY5" fmla="*/ 80963 h 171450"/>
                <a:gd name="connsiteX6" fmla="*/ 90488 w 171450"/>
                <a:gd name="connsiteY6" fmla="*/ 42863 h 171450"/>
                <a:gd name="connsiteX7" fmla="*/ 80963 w 171450"/>
                <a:gd name="connsiteY7" fmla="*/ 42863 h 171450"/>
                <a:gd name="connsiteX8" fmla="*/ 80963 w 171450"/>
                <a:gd name="connsiteY8" fmla="*/ 80963 h 171450"/>
                <a:gd name="connsiteX9" fmla="*/ 42863 w 171450"/>
                <a:gd name="connsiteY9" fmla="*/ 80963 h 171450"/>
                <a:gd name="connsiteX10" fmla="*/ 42863 w 171450"/>
                <a:gd name="connsiteY10" fmla="*/ 90488 h 171450"/>
                <a:gd name="connsiteX11" fmla="*/ 80963 w 171450"/>
                <a:gd name="connsiteY11" fmla="*/ 90488 h 171450"/>
                <a:gd name="connsiteX12" fmla="*/ 80963 w 171450"/>
                <a:gd name="connsiteY12" fmla="*/ 128588 h 171450"/>
                <a:gd name="connsiteX13" fmla="*/ 85757 w 171450"/>
                <a:gd name="connsiteY13" fmla="*/ 171450 h 171450"/>
                <a:gd name="connsiteX14" fmla="*/ 52322 w 171450"/>
                <a:gd name="connsiteY14" fmla="*/ 164702 h 171450"/>
                <a:gd name="connsiteX15" fmla="*/ 25089 w 171450"/>
                <a:gd name="connsiteY15" fmla="*/ 146385 h 171450"/>
                <a:gd name="connsiteX16" fmla="*/ 6755 w 171450"/>
                <a:gd name="connsiteY16" fmla="*/ 119177 h 171450"/>
                <a:gd name="connsiteX17" fmla="*/ 0 w 171450"/>
                <a:gd name="connsiteY17" fmla="*/ 85757 h 171450"/>
                <a:gd name="connsiteX18" fmla="*/ 6748 w 171450"/>
                <a:gd name="connsiteY18" fmla="*/ 52322 h 171450"/>
                <a:gd name="connsiteX19" fmla="*/ 25065 w 171450"/>
                <a:gd name="connsiteY19" fmla="*/ 25089 h 171450"/>
                <a:gd name="connsiteX20" fmla="*/ 52273 w 171450"/>
                <a:gd name="connsiteY20" fmla="*/ 6755 h 171450"/>
                <a:gd name="connsiteX21" fmla="*/ 85693 w 171450"/>
                <a:gd name="connsiteY21" fmla="*/ 0 h 171450"/>
                <a:gd name="connsiteX22" fmla="*/ 119128 w 171450"/>
                <a:gd name="connsiteY22" fmla="*/ 6748 h 171450"/>
                <a:gd name="connsiteX23" fmla="*/ 146361 w 171450"/>
                <a:gd name="connsiteY23" fmla="*/ 25065 h 171450"/>
                <a:gd name="connsiteX24" fmla="*/ 164695 w 171450"/>
                <a:gd name="connsiteY24" fmla="*/ 52273 h 171450"/>
                <a:gd name="connsiteX25" fmla="*/ 171450 w 171450"/>
                <a:gd name="connsiteY25" fmla="*/ 85693 h 171450"/>
                <a:gd name="connsiteX26" fmla="*/ 164702 w 171450"/>
                <a:gd name="connsiteY26" fmla="*/ 119128 h 171450"/>
                <a:gd name="connsiteX27" fmla="*/ 146385 w 171450"/>
                <a:gd name="connsiteY27" fmla="*/ 146361 h 171450"/>
                <a:gd name="connsiteX28" fmla="*/ 119177 w 171450"/>
                <a:gd name="connsiteY28" fmla="*/ 164695 h 171450"/>
                <a:gd name="connsiteX29" fmla="*/ 85757 w 171450"/>
                <a:gd name="connsiteY29"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1450" h="171450">
                  <a:moveTo>
                    <a:pt x="80963" y="128588"/>
                  </a:moveTo>
                  <a:lnTo>
                    <a:pt x="90488" y="128588"/>
                  </a:lnTo>
                  <a:lnTo>
                    <a:pt x="90488" y="90488"/>
                  </a:lnTo>
                  <a:lnTo>
                    <a:pt x="128588" y="90488"/>
                  </a:lnTo>
                  <a:lnTo>
                    <a:pt x="128588" y="80963"/>
                  </a:lnTo>
                  <a:lnTo>
                    <a:pt x="90488" y="80963"/>
                  </a:lnTo>
                  <a:lnTo>
                    <a:pt x="90488" y="42863"/>
                  </a:lnTo>
                  <a:lnTo>
                    <a:pt x="80963" y="42863"/>
                  </a:lnTo>
                  <a:lnTo>
                    <a:pt x="80963" y="80963"/>
                  </a:lnTo>
                  <a:lnTo>
                    <a:pt x="42863" y="80963"/>
                  </a:lnTo>
                  <a:lnTo>
                    <a:pt x="42863" y="90488"/>
                  </a:lnTo>
                  <a:lnTo>
                    <a:pt x="80963" y="90488"/>
                  </a:lnTo>
                  <a:lnTo>
                    <a:pt x="80963" y="1285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rgbClr val="ED7D31"/>
            </a:solidFill>
            <a:ln w="238" cap="flat">
              <a:noFill/>
              <a:prstDash val="solid"/>
              <a:miter/>
            </a:ln>
          </p:spPr>
          <p:txBody>
            <a:bodyPr rtlCol="0" anchor="ctr"/>
            <a:lstStyle/>
            <a:p>
              <a:endParaRPr lang="en-RO"/>
            </a:p>
          </p:txBody>
        </p:sp>
        <p:sp>
          <p:nvSpPr>
            <p:cNvPr id="201" name="Graphic 26">
              <a:extLst>
                <a:ext uri="{FF2B5EF4-FFF2-40B4-BE49-F238E27FC236}">
                  <a16:creationId xmlns:a16="http://schemas.microsoft.com/office/drawing/2014/main" id="{918DDCA8-6BE0-A94D-B447-9143D721A26B}"/>
                </a:ext>
              </a:extLst>
            </p:cNvPr>
            <p:cNvSpPr>
              <a:spLocks noChangeAspect="1"/>
            </p:cNvSpPr>
            <p:nvPr/>
          </p:nvSpPr>
          <p:spPr>
            <a:xfrm>
              <a:off x="6273663" y="5154562"/>
              <a:ext cx="180000" cy="180000"/>
            </a:xfrm>
            <a:custGeom>
              <a:avLst/>
              <a:gdLst>
                <a:gd name="connsiteX0" fmla="*/ 80963 w 171450"/>
                <a:gd name="connsiteY0" fmla="*/ 128588 h 171450"/>
                <a:gd name="connsiteX1" fmla="*/ 90488 w 171450"/>
                <a:gd name="connsiteY1" fmla="*/ 128588 h 171450"/>
                <a:gd name="connsiteX2" fmla="*/ 90488 w 171450"/>
                <a:gd name="connsiteY2" fmla="*/ 90488 h 171450"/>
                <a:gd name="connsiteX3" fmla="*/ 128588 w 171450"/>
                <a:gd name="connsiteY3" fmla="*/ 90488 h 171450"/>
                <a:gd name="connsiteX4" fmla="*/ 128588 w 171450"/>
                <a:gd name="connsiteY4" fmla="*/ 80963 h 171450"/>
                <a:gd name="connsiteX5" fmla="*/ 90488 w 171450"/>
                <a:gd name="connsiteY5" fmla="*/ 80963 h 171450"/>
                <a:gd name="connsiteX6" fmla="*/ 90488 w 171450"/>
                <a:gd name="connsiteY6" fmla="*/ 42863 h 171450"/>
                <a:gd name="connsiteX7" fmla="*/ 80963 w 171450"/>
                <a:gd name="connsiteY7" fmla="*/ 42863 h 171450"/>
                <a:gd name="connsiteX8" fmla="*/ 80963 w 171450"/>
                <a:gd name="connsiteY8" fmla="*/ 80963 h 171450"/>
                <a:gd name="connsiteX9" fmla="*/ 42863 w 171450"/>
                <a:gd name="connsiteY9" fmla="*/ 80963 h 171450"/>
                <a:gd name="connsiteX10" fmla="*/ 42863 w 171450"/>
                <a:gd name="connsiteY10" fmla="*/ 90488 h 171450"/>
                <a:gd name="connsiteX11" fmla="*/ 80963 w 171450"/>
                <a:gd name="connsiteY11" fmla="*/ 90488 h 171450"/>
                <a:gd name="connsiteX12" fmla="*/ 80963 w 171450"/>
                <a:gd name="connsiteY12" fmla="*/ 128588 h 171450"/>
                <a:gd name="connsiteX13" fmla="*/ 85757 w 171450"/>
                <a:gd name="connsiteY13" fmla="*/ 171450 h 171450"/>
                <a:gd name="connsiteX14" fmla="*/ 52322 w 171450"/>
                <a:gd name="connsiteY14" fmla="*/ 164702 h 171450"/>
                <a:gd name="connsiteX15" fmla="*/ 25089 w 171450"/>
                <a:gd name="connsiteY15" fmla="*/ 146385 h 171450"/>
                <a:gd name="connsiteX16" fmla="*/ 6755 w 171450"/>
                <a:gd name="connsiteY16" fmla="*/ 119177 h 171450"/>
                <a:gd name="connsiteX17" fmla="*/ 0 w 171450"/>
                <a:gd name="connsiteY17" fmla="*/ 85757 h 171450"/>
                <a:gd name="connsiteX18" fmla="*/ 6748 w 171450"/>
                <a:gd name="connsiteY18" fmla="*/ 52322 h 171450"/>
                <a:gd name="connsiteX19" fmla="*/ 25065 w 171450"/>
                <a:gd name="connsiteY19" fmla="*/ 25089 h 171450"/>
                <a:gd name="connsiteX20" fmla="*/ 52273 w 171450"/>
                <a:gd name="connsiteY20" fmla="*/ 6755 h 171450"/>
                <a:gd name="connsiteX21" fmla="*/ 85693 w 171450"/>
                <a:gd name="connsiteY21" fmla="*/ 0 h 171450"/>
                <a:gd name="connsiteX22" fmla="*/ 119128 w 171450"/>
                <a:gd name="connsiteY22" fmla="*/ 6748 h 171450"/>
                <a:gd name="connsiteX23" fmla="*/ 146361 w 171450"/>
                <a:gd name="connsiteY23" fmla="*/ 25065 h 171450"/>
                <a:gd name="connsiteX24" fmla="*/ 164695 w 171450"/>
                <a:gd name="connsiteY24" fmla="*/ 52273 h 171450"/>
                <a:gd name="connsiteX25" fmla="*/ 171450 w 171450"/>
                <a:gd name="connsiteY25" fmla="*/ 85693 h 171450"/>
                <a:gd name="connsiteX26" fmla="*/ 164702 w 171450"/>
                <a:gd name="connsiteY26" fmla="*/ 119128 h 171450"/>
                <a:gd name="connsiteX27" fmla="*/ 146385 w 171450"/>
                <a:gd name="connsiteY27" fmla="*/ 146361 h 171450"/>
                <a:gd name="connsiteX28" fmla="*/ 119177 w 171450"/>
                <a:gd name="connsiteY28" fmla="*/ 164695 h 171450"/>
                <a:gd name="connsiteX29" fmla="*/ 85757 w 171450"/>
                <a:gd name="connsiteY29"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1450" h="171450">
                  <a:moveTo>
                    <a:pt x="80963" y="128588"/>
                  </a:moveTo>
                  <a:lnTo>
                    <a:pt x="90488" y="128588"/>
                  </a:lnTo>
                  <a:lnTo>
                    <a:pt x="90488" y="90488"/>
                  </a:lnTo>
                  <a:lnTo>
                    <a:pt x="128588" y="90488"/>
                  </a:lnTo>
                  <a:lnTo>
                    <a:pt x="128588" y="80963"/>
                  </a:lnTo>
                  <a:lnTo>
                    <a:pt x="90488" y="80963"/>
                  </a:lnTo>
                  <a:lnTo>
                    <a:pt x="90488" y="42863"/>
                  </a:lnTo>
                  <a:lnTo>
                    <a:pt x="80963" y="42863"/>
                  </a:lnTo>
                  <a:lnTo>
                    <a:pt x="80963" y="80963"/>
                  </a:lnTo>
                  <a:lnTo>
                    <a:pt x="42863" y="80963"/>
                  </a:lnTo>
                  <a:lnTo>
                    <a:pt x="42863" y="90488"/>
                  </a:lnTo>
                  <a:lnTo>
                    <a:pt x="80963" y="90488"/>
                  </a:lnTo>
                  <a:lnTo>
                    <a:pt x="80963" y="1285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rgbClr val="ED7D31"/>
            </a:solidFill>
            <a:ln w="238" cap="flat">
              <a:noFill/>
              <a:prstDash val="solid"/>
              <a:miter/>
            </a:ln>
          </p:spPr>
          <p:txBody>
            <a:bodyPr rtlCol="0" anchor="ctr"/>
            <a:lstStyle/>
            <a:p>
              <a:endParaRPr lang="en-RO"/>
            </a:p>
          </p:txBody>
        </p:sp>
        <p:sp>
          <p:nvSpPr>
            <p:cNvPr id="202" name="Graphic 26">
              <a:extLst>
                <a:ext uri="{FF2B5EF4-FFF2-40B4-BE49-F238E27FC236}">
                  <a16:creationId xmlns:a16="http://schemas.microsoft.com/office/drawing/2014/main" id="{F7DF2E5D-6A5F-4C47-8D89-ACF35B574749}"/>
                </a:ext>
              </a:extLst>
            </p:cNvPr>
            <p:cNvSpPr>
              <a:spLocks noChangeAspect="1"/>
            </p:cNvSpPr>
            <p:nvPr/>
          </p:nvSpPr>
          <p:spPr>
            <a:xfrm>
              <a:off x="5775697" y="3924887"/>
              <a:ext cx="180000" cy="180000"/>
            </a:xfrm>
            <a:custGeom>
              <a:avLst/>
              <a:gdLst>
                <a:gd name="connsiteX0" fmla="*/ 80963 w 171450"/>
                <a:gd name="connsiteY0" fmla="*/ 128588 h 171450"/>
                <a:gd name="connsiteX1" fmla="*/ 90488 w 171450"/>
                <a:gd name="connsiteY1" fmla="*/ 128588 h 171450"/>
                <a:gd name="connsiteX2" fmla="*/ 90488 w 171450"/>
                <a:gd name="connsiteY2" fmla="*/ 90488 h 171450"/>
                <a:gd name="connsiteX3" fmla="*/ 128588 w 171450"/>
                <a:gd name="connsiteY3" fmla="*/ 90488 h 171450"/>
                <a:gd name="connsiteX4" fmla="*/ 128588 w 171450"/>
                <a:gd name="connsiteY4" fmla="*/ 80963 h 171450"/>
                <a:gd name="connsiteX5" fmla="*/ 90488 w 171450"/>
                <a:gd name="connsiteY5" fmla="*/ 80963 h 171450"/>
                <a:gd name="connsiteX6" fmla="*/ 90488 w 171450"/>
                <a:gd name="connsiteY6" fmla="*/ 42863 h 171450"/>
                <a:gd name="connsiteX7" fmla="*/ 80963 w 171450"/>
                <a:gd name="connsiteY7" fmla="*/ 42863 h 171450"/>
                <a:gd name="connsiteX8" fmla="*/ 80963 w 171450"/>
                <a:gd name="connsiteY8" fmla="*/ 80963 h 171450"/>
                <a:gd name="connsiteX9" fmla="*/ 42863 w 171450"/>
                <a:gd name="connsiteY9" fmla="*/ 80963 h 171450"/>
                <a:gd name="connsiteX10" fmla="*/ 42863 w 171450"/>
                <a:gd name="connsiteY10" fmla="*/ 90488 h 171450"/>
                <a:gd name="connsiteX11" fmla="*/ 80963 w 171450"/>
                <a:gd name="connsiteY11" fmla="*/ 90488 h 171450"/>
                <a:gd name="connsiteX12" fmla="*/ 80963 w 171450"/>
                <a:gd name="connsiteY12" fmla="*/ 128588 h 171450"/>
                <a:gd name="connsiteX13" fmla="*/ 85757 w 171450"/>
                <a:gd name="connsiteY13" fmla="*/ 171450 h 171450"/>
                <a:gd name="connsiteX14" fmla="*/ 52322 w 171450"/>
                <a:gd name="connsiteY14" fmla="*/ 164702 h 171450"/>
                <a:gd name="connsiteX15" fmla="*/ 25089 w 171450"/>
                <a:gd name="connsiteY15" fmla="*/ 146385 h 171450"/>
                <a:gd name="connsiteX16" fmla="*/ 6755 w 171450"/>
                <a:gd name="connsiteY16" fmla="*/ 119177 h 171450"/>
                <a:gd name="connsiteX17" fmla="*/ 0 w 171450"/>
                <a:gd name="connsiteY17" fmla="*/ 85757 h 171450"/>
                <a:gd name="connsiteX18" fmla="*/ 6748 w 171450"/>
                <a:gd name="connsiteY18" fmla="*/ 52322 h 171450"/>
                <a:gd name="connsiteX19" fmla="*/ 25065 w 171450"/>
                <a:gd name="connsiteY19" fmla="*/ 25089 h 171450"/>
                <a:gd name="connsiteX20" fmla="*/ 52273 w 171450"/>
                <a:gd name="connsiteY20" fmla="*/ 6755 h 171450"/>
                <a:gd name="connsiteX21" fmla="*/ 85693 w 171450"/>
                <a:gd name="connsiteY21" fmla="*/ 0 h 171450"/>
                <a:gd name="connsiteX22" fmla="*/ 119128 w 171450"/>
                <a:gd name="connsiteY22" fmla="*/ 6748 h 171450"/>
                <a:gd name="connsiteX23" fmla="*/ 146361 w 171450"/>
                <a:gd name="connsiteY23" fmla="*/ 25065 h 171450"/>
                <a:gd name="connsiteX24" fmla="*/ 164695 w 171450"/>
                <a:gd name="connsiteY24" fmla="*/ 52273 h 171450"/>
                <a:gd name="connsiteX25" fmla="*/ 171450 w 171450"/>
                <a:gd name="connsiteY25" fmla="*/ 85693 h 171450"/>
                <a:gd name="connsiteX26" fmla="*/ 164702 w 171450"/>
                <a:gd name="connsiteY26" fmla="*/ 119128 h 171450"/>
                <a:gd name="connsiteX27" fmla="*/ 146385 w 171450"/>
                <a:gd name="connsiteY27" fmla="*/ 146361 h 171450"/>
                <a:gd name="connsiteX28" fmla="*/ 119177 w 171450"/>
                <a:gd name="connsiteY28" fmla="*/ 164695 h 171450"/>
                <a:gd name="connsiteX29" fmla="*/ 85757 w 171450"/>
                <a:gd name="connsiteY29"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1450" h="171450">
                  <a:moveTo>
                    <a:pt x="80963" y="128588"/>
                  </a:moveTo>
                  <a:lnTo>
                    <a:pt x="90488" y="128588"/>
                  </a:lnTo>
                  <a:lnTo>
                    <a:pt x="90488" y="90488"/>
                  </a:lnTo>
                  <a:lnTo>
                    <a:pt x="128588" y="90488"/>
                  </a:lnTo>
                  <a:lnTo>
                    <a:pt x="128588" y="80963"/>
                  </a:lnTo>
                  <a:lnTo>
                    <a:pt x="90488" y="80963"/>
                  </a:lnTo>
                  <a:lnTo>
                    <a:pt x="90488" y="42863"/>
                  </a:lnTo>
                  <a:lnTo>
                    <a:pt x="80963" y="42863"/>
                  </a:lnTo>
                  <a:lnTo>
                    <a:pt x="80963" y="80963"/>
                  </a:lnTo>
                  <a:lnTo>
                    <a:pt x="42863" y="80963"/>
                  </a:lnTo>
                  <a:lnTo>
                    <a:pt x="42863" y="90488"/>
                  </a:lnTo>
                  <a:lnTo>
                    <a:pt x="80963" y="90488"/>
                  </a:lnTo>
                  <a:lnTo>
                    <a:pt x="80963" y="1285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rgbClr val="ED7D31"/>
            </a:solidFill>
            <a:ln w="238" cap="flat">
              <a:noFill/>
              <a:prstDash val="solid"/>
              <a:miter/>
            </a:ln>
          </p:spPr>
          <p:txBody>
            <a:bodyPr rtlCol="0" anchor="ctr"/>
            <a:lstStyle/>
            <a:p>
              <a:endParaRPr lang="en-RO"/>
            </a:p>
          </p:txBody>
        </p:sp>
        <p:sp>
          <p:nvSpPr>
            <p:cNvPr id="203" name="Graphic 26">
              <a:extLst>
                <a:ext uri="{FF2B5EF4-FFF2-40B4-BE49-F238E27FC236}">
                  <a16:creationId xmlns:a16="http://schemas.microsoft.com/office/drawing/2014/main" id="{9339F22A-7D5F-5A41-92AC-8942252193F0}"/>
                </a:ext>
              </a:extLst>
            </p:cNvPr>
            <p:cNvSpPr>
              <a:spLocks noChangeAspect="1"/>
            </p:cNvSpPr>
            <p:nvPr/>
          </p:nvSpPr>
          <p:spPr>
            <a:xfrm>
              <a:off x="6025810" y="3924887"/>
              <a:ext cx="180000" cy="180000"/>
            </a:xfrm>
            <a:custGeom>
              <a:avLst/>
              <a:gdLst>
                <a:gd name="connsiteX0" fmla="*/ 80963 w 171450"/>
                <a:gd name="connsiteY0" fmla="*/ 128588 h 171450"/>
                <a:gd name="connsiteX1" fmla="*/ 90488 w 171450"/>
                <a:gd name="connsiteY1" fmla="*/ 128588 h 171450"/>
                <a:gd name="connsiteX2" fmla="*/ 90488 w 171450"/>
                <a:gd name="connsiteY2" fmla="*/ 90488 h 171450"/>
                <a:gd name="connsiteX3" fmla="*/ 128588 w 171450"/>
                <a:gd name="connsiteY3" fmla="*/ 90488 h 171450"/>
                <a:gd name="connsiteX4" fmla="*/ 128588 w 171450"/>
                <a:gd name="connsiteY4" fmla="*/ 80963 h 171450"/>
                <a:gd name="connsiteX5" fmla="*/ 90488 w 171450"/>
                <a:gd name="connsiteY5" fmla="*/ 80963 h 171450"/>
                <a:gd name="connsiteX6" fmla="*/ 90488 w 171450"/>
                <a:gd name="connsiteY6" fmla="*/ 42863 h 171450"/>
                <a:gd name="connsiteX7" fmla="*/ 80963 w 171450"/>
                <a:gd name="connsiteY7" fmla="*/ 42863 h 171450"/>
                <a:gd name="connsiteX8" fmla="*/ 80963 w 171450"/>
                <a:gd name="connsiteY8" fmla="*/ 80963 h 171450"/>
                <a:gd name="connsiteX9" fmla="*/ 42863 w 171450"/>
                <a:gd name="connsiteY9" fmla="*/ 80963 h 171450"/>
                <a:gd name="connsiteX10" fmla="*/ 42863 w 171450"/>
                <a:gd name="connsiteY10" fmla="*/ 90488 h 171450"/>
                <a:gd name="connsiteX11" fmla="*/ 80963 w 171450"/>
                <a:gd name="connsiteY11" fmla="*/ 90488 h 171450"/>
                <a:gd name="connsiteX12" fmla="*/ 80963 w 171450"/>
                <a:gd name="connsiteY12" fmla="*/ 128588 h 171450"/>
                <a:gd name="connsiteX13" fmla="*/ 85757 w 171450"/>
                <a:gd name="connsiteY13" fmla="*/ 171450 h 171450"/>
                <a:gd name="connsiteX14" fmla="*/ 52322 w 171450"/>
                <a:gd name="connsiteY14" fmla="*/ 164702 h 171450"/>
                <a:gd name="connsiteX15" fmla="*/ 25089 w 171450"/>
                <a:gd name="connsiteY15" fmla="*/ 146385 h 171450"/>
                <a:gd name="connsiteX16" fmla="*/ 6755 w 171450"/>
                <a:gd name="connsiteY16" fmla="*/ 119177 h 171450"/>
                <a:gd name="connsiteX17" fmla="*/ 0 w 171450"/>
                <a:gd name="connsiteY17" fmla="*/ 85757 h 171450"/>
                <a:gd name="connsiteX18" fmla="*/ 6748 w 171450"/>
                <a:gd name="connsiteY18" fmla="*/ 52322 h 171450"/>
                <a:gd name="connsiteX19" fmla="*/ 25065 w 171450"/>
                <a:gd name="connsiteY19" fmla="*/ 25089 h 171450"/>
                <a:gd name="connsiteX20" fmla="*/ 52273 w 171450"/>
                <a:gd name="connsiteY20" fmla="*/ 6755 h 171450"/>
                <a:gd name="connsiteX21" fmla="*/ 85693 w 171450"/>
                <a:gd name="connsiteY21" fmla="*/ 0 h 171450"/>
                <a:gd name="connsiteX22" fmla="*/ 119128 w 171450"/>
                <a:gd name="connsiteY22" fmla="*/ 6748 h 171450"/>
                <a:gd name="connsiteX23" fmla="*/ 146361 w 171450"/>
                <a:gd name="connsiteY23" fmla="*/ 25065 h 171450"/>
                <a:gd name="connsiteX24" fmla="*/ 164695 w 171450"/>
                <a:gd name="connsiteY24" fmla="*/ 52273 h 171450"/>
                <a:gd name="connsiteX25" fmla="*/ 171450 w 171450"/>
                <a:gd name="connsiteY25" fmla="*/ 85693 h 171450"/>
                <a:gd name="connsiteX26" fmla="*/ 164702 w 171450"/>
                <a:gd name="connsiteY26" fmla="*/ 119128 h 171450"/>
                <a:gd name="connsiteX27" fmla="*/ 146385 w 171450"/>
                <a:gd name="connsiteY27" fmla="*/ 146361 h 171450"/>
                <a:gd name="connsiteX28" fmla="*/ 119177 w 171450"/>
                <a:gd name="connsiteY28" fmla="*/ 164695 h 171450"/>
                <a:gd name="connsiteX29" fmla="*/ 85757 w 171450"/>
                <a:gd name="connsiteY29"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1450" h="171450">
                  <a:moveTo>
                    <a:pt x="80963" y="128588"/>
                  </a:moveTo>
                  <a:lnTo>
                    <a:pt x="90488" y="128588"/>
                  </a:lnTo>
                  <a:lnTo>
                    <a:pt x="90488" y="90488"/>
                  </a:lnTo>
                  <a:lnTo>
                    <a:pt x="128588" y="90488"/>
                  </a:lnTo>
                  <a:lnTo>
                    <a:pt x="128588" y="80963"/>
                  </a:lnTo>
                  <a:lnTo>
                    <a:pt x="90488" y="80963"/>
                  </a:lnTo>
                  <a:lnTo>
                    <a:pt x="90488" y="42863"/>
                  </a:lnTo>
                  <a:lnTo>
                    <a:pt x="80963" y="42863"/>
                  </a:lnTo>
                  <a:lnTo>
                    <a:pt x="80963" y="80963"/>
                  </a:lnTo>
                  <a:lnTo>
                    <a:pt x="42863" y="80963"/>
                  </a:lnTo>
                  <a:lnTo>
                    <a:pt x="42863" y="90488"/>
                  </a:lnTo>
                  <a:lnTo>
                    <a:pt x="80963" y="90488"/>
                  </a:lnTo>
                  <a:lnTo>
                    <a:pt x="80963" y="1285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rgbClr val="ED7D31"/>
            </a:solidFill>
            <a:ln w="238" cap="flat">
              <a:noFill/>
              <a:prstDash val="solid"/>
              <a:miter/>
            </a:ln>
          </p:spPr>
          <p:txBody>
            <a:bodyPr rtlCol="0" anchor="ctr"/>
            <a:lstStyle/>
            <a:p>
              <a:endParaRPr lang="en-RO"/>
            </a:p>
          </p:txBody>
        </p:sp>
        <p:sp>
          <p:nvSpPr>
            <p:cNvPr id="204" name="Graphic 26">
              <a:extLst>
                <a:ext uri="{FF2B5EF4-FFF2-40B4-BE49-F238E27FC236}">
                  <a16:creationId xmlns:a16="http://schemas.microsoft.com/office/drawing/2014/main" id="{67313DAB-7784-9A49-A35C-975C69D7815F}"/>
                </a:ext>
              </a:extLst>
            </p:cNvPr>
            <p:cNvSpPr>
              <a:spLocks noChangeAspect="1"/>
            </p:cNvSpPr>
            <p:nvPr/>
          </p:nvSpPr>
          <p:spPr>
            <a:xfrm>
              <a:off x="6025810" y="3679765"/>
              <a:ext cx="180000" cy="180000"/>
            </a:xfrm>
            <a:custGeom>
              <a:avLst/>
              <a:gdLst>
                <a:gd name="connsiteX0" fmla="*/ 80963 w 171450"/>
                <a:gd name="connsiteY0" fmla="*/ 128588 h 171450"/>
                <a:gd name="connsiteX1" fmla="*/ 90488 w 171450"/>
                <a:gd name="connsiteY1" fmla="*/ 128588 h 171450"/>
                <a:gd name="connsiteX2" fmla="*/ 90488 w 171450"/>
                <a:gd name="connsiteY2" fmla="*/ 90488 h 171450"/>
                <a:gd name="connsiteX3" fmla="*/ 128588 w 171450"/>
                <a:gd name="connsiteY3" fmla="*/ 90488 h 171450"/>
                <a:gd name="connsiteX4" fmla="*/ 128588 w 171450"/>
                <a:gd name="connsiteY4" fmla="*/ 80963 h 171450"/>
                <a:gd name="connsiteX5" fmla="*/ 90488 w 171450"/>
                <a:gd name="connsiteY5" fmla="*/ 80963 h 171450"/>
                <a:gd name="connsiteX6" fmla="*/ 90488 w 171450"/>
                <a:gd name="connsiteY6" fmla="*/ 42863 h 171450"/>
                <a:gd name="connsiteX7" fmla="*/ 80963 w 171450"/>
                <a:gd name="connsiteY7" fmla="*/ 42863 h 171450"/>
                <a:gd name="connsiteX8" fmla="*/ 80963 w 171450"/>
                <a:gd name="connsiteY8" fmla="*/ 80963 h 171450"/>
                <a:gd name="connsiteX9" fmla="*/ 42863 w 171450"/>
                <a:gd name="connsiteY9" fmla="*/ 80963 h 171450"/>
                <a:gd name="connsiteX10" fmla="*/ 42863 w 171450"/>
                <a:gd name="connsiteY10" fmla="*/ 90488 h 171450"/>
                <a:gd name="connsiteX11" fmla="*/ 80963 w 171450"/>
                <a:gd name="connsiteY11" fmla="*/ 90488 h 171450"/>
                <a:gd name="connsiteX12" fmla="*/ 80963 w 171450"/>
                <a:gd name="connsiteY12" fmla="*/ 128588 h 171450"/>
                <a:gd name="connsiteX13" fmla="*/ 85757 w 171450"/>
                <a:gd name="connsiteY13" fmla="*/ 171450 h 171450"/>
                <a:gd name="connsiteX14" fmla="*/ 52322 w 171450"/>
                <a:gd name="connsiteY14" fmla="*/ 164702 h 171450"/>
                <a:gd name="connsiteX15" fmla="*/ 25089 w 171450"/>
                <a:gd name="connsiteY15" fmla="*/ 146385 h 171450"/>
                <a:gd name="connsiteX16" fmla="*/ 6755 w 171450"/>
                <a:gd name="connsiteY16" fmla="*/ 119177 h 171450"/>
                <a:gd name="connsiteX17" fmla="*/ 0 w 171450"/>
                <a:gd name="connsiteY17" fmla="*/ 85757 h 171450"/>
                <a:gd name="connsiteX18" fmla="*/ 6748 w 171450"/>
                <a:gd name="connsiteY18" fmla="*/ 52322 h 171450"/>
                <a:gd name="connsiteX19" fmla="*/ 25065 w 171450"/>
                <a:gd name="connsiteY19" fmla="*/ 25089 h 171450"/>
                <a:gd name="connsiteX20" fmla="*/ 52273 w 171450"/>
                <a:gd name="connsiteY20" fmla="*/ 6755 h 171450"/>
                <a:gd name="connsiteX21" fmla="*/ 85693 w 171450"/>
                <a:gd name="connsiteY21" fmla="*/ 0 h 171450"/>
                <a:gd name="connsiteX22" fmla="*/ 119128 w 171450"/>
                <a:gd name="connsiteY22" fmla="*/ 6748 h 171450"/>
                <a:gd name="connsiteX23" fmla="*/ 146361 w 171450"/>
                <a:gd name="connsiteY23" fmla="*/ 25065 h 171450"/>
                <a:gd name="connsiteX24" fmla="*/ 164695 w 171450"/>
                <a:gd name="connsiteY24" fmla="*/ 52273 h 171450"/>
                <a:gd name="connsiteX25" fmla="*/ 171450 w 171450"/>
                <a:gd name="connsiteY25" fmla="*/ 85693 h 171450"/>
                <a:gd name="connsiteX26" fmla="*/ 164702 w 171450"/>
                <a:gd name="connsiteY26" fmla="*/ 119128 h 171450"/>
                <a:gd name="connsiteX27" fmla="*/ 146385 w 171450"/>
                <a:gd name="connsiteY27" fmla="*/ 146361 h 171450"/>
                <a:gd name="connsiteX28" fmla="*/ 119177 w 171450"/>
                <a:gd name="connsiteY28" fmla="*/ 164695 h 171450"/>
                <a:gd name="connsiteX29" fmla="*/ 85757 w 171450"/>
                <a:gd name="connsiteY29"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1450" h="171450">
                  <a:moveTo>
                    <a:pt x="80963" y="128588"/>
                  </a:moveTo>
                  <a:lnTo>
                    <a:pt x="90488" y="128588"/>
                  </a:lnTo>
                  <a:lnTo>
                    <a:pt x="90488" y="90488"/>
                  </a:lnTo>
                  <a:lnTo>
                    <a:pt x="128588" y="90488"/>
                  </a:lnTo>
                  <a:lnTo>
                    <a:pt x="128588" y="80963"/>
                  </a:lnTo>
                  <a:lnTo>
                    <a:pt x="90488" y="80963"/>
                  </a:lnTo>
                  <a:lnTo>
                    <a:pt x="90488" y="42863"/>
                  </a:lnTo>
                  <a:lnTo>
                    <a:pt x="80963" y="42863"/>
                  </a:lnTo>
                  <a:lnTo>
                    <a:pt x="80963" y="80963"/>
                  </a:lnTo>
                  <a:lnTo>
                    <a:pt x="42863" y="80963"/>
                  </a:lnTo>
                  <a:lnTo>
                    <a:pt x="42863" y="90488"/>
                  </a:lnTo>
                  <a:lnTo>
                    <a:pt x="80963" y="90488"/>
                  </a:lnTo>
                  <a:lnTo>
                    <a:pt x="80963" y="1285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rgbClr val="ED7D31"/>
            </a:solidFill>
            <a:ln w="238" cap="flat">
              <a:noFill/>
              <a:prstDash val="solid"/>
              <a:miter/>
            </a:ln>
          </p:spPr>
          <p:txBody>
            <a:bodyPr rtlCol="0" anchor="ctr"/>
            <a:lstStyle/>
            <a:p>
              <a:endParaRPr lang="en-RO"/>
            </a:p>
          </p:txBody>
        </p:sp>
        <p:sp>
          <p:nvSpPr>
            <p:cNvPr id="205" name="Graphic 26">
              <a:extLst>
                <a:ext uri="{FF2B5EF4-FFF2-40B4-BE49-F238E27FC236}">
                  <a16:creationId xmlns:a16="http://schemas.microsoft.com/office/drawing/2014/main" id="{A8E88A96-63DC-164F-AF24-77BF27F2CDCC}"/>
                </a:ext>
              </a:extLst>
            </p:cNvPr>
            <p:cNvSpPr>
              <a:spLocks noChangeAspect="1"/>
            </p:cNvSpPr>
            <p:nvPr/>
          </p:nvSpPr>
          <p:spPr>
            <a:xfrm>
              <a:off x="6521516" y="3924887"/>
              <a:ext cx="180000" cy="180000"/>
            </a:xfrm>
            <a:custGeom>
              <a:avLst/>
              <a:gdLst>
                <a:gd name="connsiteX0" fmla="*/ 80963 w 171450"/>
                <a:gd name="connsiteY0" fmla="*/ 128588 h 171450"/>
                <a:gd name="connsiteX1" fmla="*/ 90488 w 171450"/>
                <a:gd name="connsiteY1" fmla="*/ 128588 h 171450"/>
                <a:gd name="connsiteX2" fmla="*/ 90488 w 171450"/>
                <a:gd name="connsiteY2" fmla="*/ 90488 h 171450"/>
                <a:gd name="connsiteX3" fmla="*/ 128588 w 171450"/>
                <a:gd name="connsiteY3" fmla="*/ 90488 h 171450"/>
                <a:gd name="connsiteX4" fmla="*/ 128588 w 171450"/>
                <a:gd name="connsiteY4" fmla="*/ 80963 h 171450"/>
                <a:gd name="connsiteX5" fmla="*/ 90488 w 171450"/>
                <a:gd name="connsiteY5" fmla="*/ 80963 h 171450"/>
                <a:gd name="connsiteX6" fmla="*/ 90488 w 171450"/>
                <a:gd name="connsiteY6" fmla="*/ 42863 h 171450"/>
                <a:gd name="connsiteX7" fmla="*/ 80963 w 171450"/>
                <a:gd name="connsiteY7" fmla="*/ 42863 h 171450"/>
                <a:gd name="connsiteX8" fmla="*/ 80963 w 171450"/>
                <a:gd name="connsiteY8" fmla="*/ 80963 h 171450"/>
                <a:gd name="connsiteX9" fmla="*/ 42863 w 171450"/>
                <a:gd name="connsiteY9" fmla="*/ 80963 h 171450"/>
                <a:gd name="connsiteX10" fmla="*/ 42863 w 171450"/>
                <a:gd name="connsiteY10" fmla="*/ 90488 h 171450"/>
                <a:gd name="connsiteX11" fmla="*/ 80963 w 171450"/>
                <a:gd name="connsiteY11" fmla="*/ 90488 h 171450"/>
                <a:gd name="connsiteX12" fmla="*/ 80963 w 171450"/>
                <a:gd name="connsiteY12" fmla="*/ 128588 h 171450"/>
                <a:gd name="connsiteX13" fmla="*/ 85757 w 171450"/>
                <a:gd name="connsiteY13" fmla="*/ 171450 h 171450"/>
                <a:gd name="connsiteX14" fmla="*/ 52322 w 171450"/>
                <a:gd name="connsiteY14" fmla="*/ 164702 h 171450"/>
                <a:gd name="connsiteX15" fmla="*/ 25089 w 171450"/>
                <a:gd name="connsiteY15" fmla="*/ 146385 h 171450"/>
                <a:gd name="connsiteX16" fmla="*/ 6755 w 171450"/>
                <a:gd name="connsiteY16" fmla="*/ 119177 h 171450"/>
                <a:gd name="connsiteX17" fmla="*/ 0 w 171450"/>
                <a:gd name="connsiteY17" fmla="*/ 85757 h 171450"/>
                <a:gd name="connsiteX18" fmla="*/ 6748 w 171450"/>
                <a:gd name="connsiteY18" fmla="*/ 52322 h 171450"/>
                <a:gd name="connsiteX19" fmla="*/ 25065 w 171450"/>
                <a:gd name="connsiteY19" fmla="*/ 25089 h 171450"/>
                <a:gd name="connsiteX20" fmla="*/ 52273 w 171450"/>
                <a:gd name="connsiteY20" fmla="*/ 6755 h 171450"/>
                <a:gd name="connsiteX21" fmla="*/ 85693 w 171450"/>
                <a:gd name="connsiteY21" fmla="*/ 0 h 171450"/>
                <a:gd name="connsiteX22" fmla="*/ 119128 w 171450"/>
                <a:gd name="connsiteY22" fmla="*/ 6748 h 171450"/>
                <a:gd name="connsiteX23" fmla="*/ 146361 w 171450"/>
                <a:gd name="connsiteY23" fmla="*/ 25065 h 171450"/>
                <a:gd name="connsiteX24" fmla="*/ 164695 w 171450"/>
                <a:gd name="connsiteY24" fmla="*/ 52273 h 171450"/>
                <a:gd name="connsiteX25" fmla="*/ 171450 w 171450"/>
                <a:gd name="connsiteY25" fmla="*/ 85693 h 171450"/>
                <a:gd name="connsiteX26" fmla="*/ 164702 w 171450"/>
                <a:gd name="connsiteY26" fmla="*/ 119128 h 171450"/>
                <a:gd name="connsiteX27" fmla="*/ 146385 w 171450"/>
                <a:gd name="connsiteY27" fmla="*/ 146361 h 171450"/>
                <a:gd name="connsiteX28" fmla="*/ 119177 w 171450"/>
                <a:gd name="connsiteY28" fmla="*/ 164695 h 171450"/>
                <a:gd name="connsiteX29" fmla="*/ 85757 w 171450"/>
                <a:gd name="connsiteY29"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1450" h="171450">
                  <a:moveTo>
                    <a:pt x="80963" y="128588"/>
                  </a:moveTo>
                  <a:lnTo>
                    <a:pt x="90488" y="128588"/>
                  </a:lnTo>
                  <a:lnTo>
                    <a:pt x="90488" y="90488"/>
                  </a:lnTo>
                  <a:lnTo>
                    <a:pt x="128588" y="90488"/>
                  </a:lnTo>
                  <a:lnTo>
                    <a:pt x="128588" y="80963"/>
                  </a:lnTo>
                  <a:lnTo>
                    <a:pt x="90488" y="80963"/>
                  </a:lnTo>
                  <a:lnTo>
                    <a:pt x="90488" y="42863"/>
                  </a:lnTo>
                  <a:lnTo>
                    <a:pt x="80963" y="42863"/>
                  </a:lnTo>
                  <a:lnTo>
                    <a:pt x="80963" y="80963"/>
                  </a:lnTo>
                  <a:lnTo>
                    <a:pt x="42863" y="80963"/>
                  </a:lnTo>
                  <a:lnTo>
                    <a:pt x="42863" y="90488"/>
                  </a:lnTo>
                  <a:lnTo>
                    <a:pt x="80963" y="90488"/>
                  </a:lnTo>
                  <a:lnTo>
                    <a:pt x="80963" y="1285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rgbClr val="ED7D31"/>
            </a:solidFill>
            <a:ln w="238" cap="flat">
              <a:noFill/>
              <a:prstDash val="solid"/>
              <a:miter/>
            </a:ln>
          </p:spPr>
          <p:txBody>
            <a:bodyPr rtlCol="0" anchor="ctr"/>
            <a:lstStyle/>
            <a:p>
              <a:endParaRPr lang="en-RO"/>
            </a:p>
          </p:txBody>
        </p:sp>
        <p:sp>
          <p:nvSpPr>
            <p:cNvPr id="206" name="Graphic 26">
              <a:extLst>
                <a:ext uri="{FF2B5EF4-FFF2-40B4-BE49-F238E27FC236}">
                  <a16:creationId xmlns:a16="http://schemas.microsoft.com/office/drawing/2014/main" id="{F17088D3-7E11-7C42-86B8-489060095DCD}"/>
                </a:ext>
              </a:extLst>
            </p:cNvPr>
            <p:cNvSpPr>
              <a:spLocks noChangeAspect="1"/>
            </p:cNvSpPr>
            <p:nvPr/>
          </p:nvSpPr>
          <p:spPr>
            <a:xfrm>
              <a:off x="7020499" y="3926257"/>
              <a:ext cx="180000" cy="180000"/>
            </a:xfrm>
            <a:custGeom>
              <a:avLst/>
              <a:gdLst>
                <a:gd name="connsiteX0" fmla="*/ 80963 w 171450"/>
                <a:gd name="connsiteY0" fmla="*/ 128588 h 171450"/>
                <a:gd name="connsiteX1" fmla="*/ 90488 w 171450"/>
                <a:gd name="connsiteY1" fmla="*/ 128588 h 171450"/>
                <a:gd name="connsiteX2" fmla="*/ 90488 w 171450"/>
                <a:gd name="connsiteY2" fmla="*/ 90488 h 171450"/>
                <a:gd name="connsiteX3" fmla="*/ 128588 w 171450"/>
                <a:gd name="connsiteY3" fmla="*/ 90488 h 171450"/>
                <a:gd name="connsiteX4" fmla="*/ 128588 w 171450"/>
                <a:gd name="connsiteY4" fmla="*/ 80963 h 171450"/>
                <a:gd name="connsiteX5" fmla="*/ 90488 w 171450"/>
                <a:gd name="connsiteY5" fmla="*/ 80963 h 171450"/>
                <a:gd name="connsiteX6" fmla="*/ 90488 w 171450"/>
                <a:gd name="connsiteY6" fmla="*/ 42863 h 171450"/>
                <a:gd name="connsiteX7" fmla="*/ 80963 w 171450"/>
                <a:gd name="connsiteY7" fmla="*/ 42863 h 171450"/>
                <a:gd name="connsiteX8" fmla="*/ 80963 w 171450"/>
                <a:gd name="connsiteY8" fmla="*/ 80963 h 171450"/>
                <a:gd name="connsiteX9" fmla="*/ 42863 w 171450"/>
                <a:gd name="connsiteY9" fmla="*/ 80963 h 171450"/>
                <a:gd name="connsiteX10" fmla="*/ 42863 w 171450"/>
                <a:gd name="connsiteY10" fmla="*/ 90488 h 171450"/>
                <a:gd name="connsiteX11" fmla="*/ 80963 w 171450"/>
                <a:gd name="connsiteY11" fmla="*/ 90488 h 171450"/>
                <a:gd name="connsiteX12" fmla="*/ 80963 w 171450"/>
                <a:gd name="connsiteY12" fmla="*/ 128588 h 171450"/>
                <a:gd name="connsiteX13" fmla="*/ 85757 w 171450"/>
                <a:gd name="connsiteY13" fmla="*/ 171450 h 171450"/>
                <a:gd name="connsiteX14" fmla="*/ 52322 w 171450"/>
                <a:gd name="connsiteY14" fmla="*/ 164702 h 171450"/>
                <a:gd name="connsiteX15" fmla="*/ 25089 w 171450"/>
                <a:gd name="connsiteY15" fmla="*/ 146385 h 171450"/>
                <a:gd name="connsiteX16" fmla="*/ 6755 w 171450"/>
                <a:gd name="connsiteY16" fmla="*/ 119177 h 171450"/>
                <a:gd name="connsiteX17" fmla="*/ 0 w 171450"/>
                <a:gd name="connsiteY17" fmla="*/ 85757 h 171450"/>
                <a:gd name="connsiteX18" fmla="*/ 6748 w 171450"/>
                <a:gd name="connsiteY18" fmla="*/ 52322 h 171450"/>
                <a:gd name="connsiteX19" fmla="*/ 25065 w 171450"/>
                <a:gd name="connsiteY19" fmla="*/ 25089 h 171450"/>
                <a:gd name="connsiteX20" fmla="*/ 52273 w 171450"/>
                <a:gd name="connsiteY20" fmla="*/ 6755 h 171450"/>
                <a:gd name="connsiteX21" fmla="*/ 85693 w 171450"/>
                <a:gd name="connsiteY21" fmla="*/ 0 h 171450"/>
                <a:gd name="connsiteX22" fmla="*/ 119128 w 171450"/>
                <a:gd name="connsiteY22" fmla="*/ 6748 h 171450"/>
                <a:gd name="connsiteX23" fmla="*/ 146361 w 171450"/>
                <a:gd name="connsiteY23" fmla="*/ 25065 h 171450"/>
                <a:gd name="connsiteX24" fmla="*/ 164695 w 171450"/>
                <a:gd name="connsiteY24" fmla="*/ 52273 h 171450"/>
                <a:gd name="connsiteX25" fmla="*/ 171450 w 171450"/>
                <a:gd name="connsiteY25" fmla="*/ 85693 h 171450"/>
                <a:gd name="connsiteX26" fmla="*/ 164702 w 171450"/>
                <a:gd name="connsiteY26" fmla="*/ 119128 h 171450"/>
                <a:gd name="connsiteX27" fmla="*/ 146385 w 171450"/>
                <a:gd name="connsiteY27" fmla="*/ 146361 h 171450"/>
                <a:gd name="connsiteX28" fmla="*/ 119177 w 171450"/>
                <a:gd name="connsiteY28" fmla="*/ 164695 h 171450"/>
                <a:gd name="connsiteX29" fmla="*/ 85757 w 171450"/>
                <a:gd name="connsiteY29"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1450" h="171450">
                  <a:moveTo>
                    <a:pt x="80963" y="128588"/>
                  </a:moveTo>
                  <a:lnTo>
                    <a:pt x="90488" y="128588"/>
                  </a:lnTo>
                  <a:lnTo>
                    <a:pt x="90488" y="90488"/>
                  </a:lnTo>
                  <a:lnTo>
                    <a:pt x="128588" y="90488"/>
                  </a:lnTo>
                  <a:lnTo>
                    <a:pt x="128588" y="80963"/>
                  </a:lnTo>
                  <a:lnTo>
                    <a:pt x="90488" y="80963"/>
                  </a:lnTo>
                  <a:lnTo>
                    <a:pt x="90488" y="42863"/>
                  </a:lnTo>
                  <a:lnTo>
                    <a:pt x="80963" y="42863"/>
                  </a:lnTo>
                  <a:lnTo>
                    <a:pt x="80963" y="80963"/>
                  </a:lnTo>
                  <a:lnTo>
                    <a:pt x="42863" y="80963"/>
                  </a:lnTo>
                  <a:lnTo>
                    <a:pt x="42863" y="90488"/>
                  </a:lnTo>
                  <a:lnTo>
                    <a:pt x="80963" y="90488"/>
                  </a:lnTo>
                  <a:lnTo>
                    <a:pt x="80963" y="1285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rgbClr val="ED7D31"/>
            </a:solidFill>
            <a:ln w="238" cap="flat">
              <a:noFill/>
              <a:prstDash val="solid"/>
              <a:miter/>
            </a:ln>
          </p:spPr>
          <p:txBody>
            <a:bodyPr rtlCol="0" anchor="ctr"/>
            <a:lstStyle/>
            <a:p>
              <a:endParaRPr lang="en-RO"/>
            </a:p>
          </p:txBody>
        </p:sp>
        <p:sp>
          <p:nvSpPr>
            <p:cNvPr id="207" name="Graphic 26">
              <a:extLst>
                <a:ext uri="{FF2B5EF4-FFF2-40B4-BE49-F238E27FC236}">
                  <a16:creationId xmlns:a16="http://schemas.microsoft.com/office/drawing/2014/main" id="{12E3C594-8F70-6C4C-AF7F-7240F52F6963}"/>
                </a:ext>
              </a:extLst>
            </p:cNvPr>
            <p:cNvSpPr>
              <a:spLocks noChangeAspect="1"/>
            </p:cNvSpPr>
            <p:nvPr/>
          </p:nvSpPr>
          <p:spPr>
            <a:xfrm>
              <a:off x="7020499" y="4174574"/>
              <a:ext cx="180000" cy="180000"/>
            </a:xfrm>
            <a:custGeom>
              <a:avLst/>
              <a:gdLst>
                <a:gd name="connsiteX0" fmla="*/ 80963 w 171450"/>
                <a:gd name="connsiteY0" fmla="*/ 128588 h 171450"/>
                <a:gd name="connsiteX1" fmla="*/ 90488 w 171450"/>
                <a:gd name="connsiteY1" fmla="*/ 128588 h 171450"/>
                <a:gd name="connsiteX2" fmla="*/ 90488 w 171450"/>
                <a:gd name="connsiteY2" fmla="*/ 90488 h 171450"/>
                <a:gd name="connsiteX3" fmla="*/ 128588 w 171450"/>
                <a:gd name="connsiteY3" fmla="*/ 90488 h 171450"/>
                <a:gd name="connsiteX4" fmla="*/ 128588 w 171450"/>
                <a:gd name="connsiteY4" fmla="*/ 80963 h 171450"/>
                <a:gd name="connsiteX5" fmla="*/ 90488 w 171450"/>
                <a:gd name="connsiteY5" fmla="*/ 80963 h 171450"/>
                <a:gd name="connsiteX6" fmla="*/ 90488 w 171450"/>
                <a:gd name="connsiteY6" fmla="*/ 42863 h 171450"/>
                <a:gd name="connsiteX7" fmla="*/ 80963 w 171450"/>
                <a:gd name="connsiteY7" fmla="*/ 42863 h 171450"/>
                <a:gd name="connsiteX8" fmla="*/ 80963 w 171450"/>
                <a:gd name="connsiteY8" fmla="*/ 80963 h 171450"/>
                <a:gd name="connsiteX9" fmla="*/ 42863 w 171450"/>
                <a:gd name="connsiteY9" fmla="*/ 80963 h 171450"/>
                <a:gd name="connsiteX10" fmla="*/ 42863 w 171450"/>
                <a:gd name="connsiteY10" fmla="*/ 90488 h 171450"/>
                <a:gd name="connsiteX11" fmla="*/ 80963 w 171450"/>
                <a:gd name="connsiteY11" fmla="*/ 90488 h 171450"/>
                <a:gd name="connsiteX12" fmla="*/ 80963 w 171450"/>
                <a:gd name="connsiteY12" fmla="*/ 128588 h 171450"/>
                <a:gd name="connsiteX13" fmla="*/ 85757 w 171450"/>
                <a:gd name="connsiteY13" fmla="*/ 171450 h 171450"/>
                <a:gd name="connsiteX14" fmla="*/ 52322 w 171450"/>
                <a:gd name="connsiteY14" fmla="*/ 164702 h 171450"/>
                <a:gd name="connsiteX15" fmla="*/ 25089 w 171450"/>
                <a:gd name="connsiteY15" fmla="*/ 146385 h 171450"/>
                <a:gd name="connsiteX16" fmla="*/ 6755 w 171450"/>
                <a:gd name="connsiteY16" fmla="*/ 119177 h 171450"/>
                <a:gd name="connsiteX17" fmla="*/ 0 w 171450"/>
                <a:gd name="connsiteY17" fmla="*/ 85757 h 171450"/>
                <a:gd name="connsiteX18" fmla="*/ 6748 w 171450"/>
                <a:gd name="connsiteY18" fmla="*/ 52322 h 171450"/>
                <a:gd name="connsiteX19" fmla="*/ 25065 w 171450"/>
                <a:gd name="connsiteY19" fmla="*/ 25089 h 171450"/>
                <a:gd name="connsiteX20" fmla="*/ 52273 w 171450"/>
                <a:gd name="connsiteY20" fmla="*/ 6755 h 171450"/>
                <a:gd name="connsiteX21" fmla="*/ 85693 w 171450"/>
                <a:gd name="connsiteY21" fmla="*/ 0 h 171450"/>
                <a:gd name="connsiteX22" fmla="*/ 119128 w 171450"/>
                <a:gd name="connsiteY22" fmla="*/ 6748 h 171450"/>
                <a:gd name="connsiteX23" fmla="*/ 146361 w 171450"/>
                <a:gd name="connsiteY23" fmla="*/ 25065 h 171450"/>
                <a:gd name="connsiteX24" fmla="*/ 164695 w 171450"/>
                <a:gd name="connsiteY24" fmla="*/ 52273 h 171450"/>
                <a:gd name="connsiteX25" fmla="*/ 171450 w 171450"/>
                <a:gd name="connsiteY25" fmla="*/ 85693 h 171450"/>
                <a:gd name="connsiteX26" fmla="*/ 164702 w 171450"/>
                <a:gd name="connsiteY26" fmla="*/ 119128 h 171450"/>
                <a:gd name="connsiteX27" fmla="*/ 146385 w 171450"/>
                <a:gd name="connsiteY27" fmla="*/ 146361 h 171450"/>
                <a:gd name="connsiteX28" fmla="*/ 119177 w 171450"/>
                <a:gd name="connsiteY28" fmla="*/ 164695 h 171450"/>
                <a:gd name="connsiteX29" fmla="*/ 85757 w 171450"/>
                <a:gd name="connsiteY29"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1450" h="171450">
                  <a:moveTo>
                    <a:pt x="80963" y="128588"/>
                  </a:moveTo>
                  <a:lnTo>
                    <a:pt x="90488" y="128588"/>
                  </a:lnTo>
                  <a:lnTo>
                    <a:pt x="90488" y="90488"/>
                  </a:lnTo>
                  <a:lnTo>
                    <a:pt x="128588" y="90488"/>
                  </a:lnTo>
                  <a:lnTo>
                    <a:pt x="128588" y="80963"/>
                  </a:lnTo>
                  <a:lnTo>
                    <a:pt x="90488" y="80963"/>
                  </a:lnTo>
                  <a:lnTo>
                    <a:pt x="90488" y="42863"/>
                  </a:lnTo>
                  <a:lnTo>
                    <a:pt x="80963" y="42863"/>
                  </a:lnTo>
                  <a:lnTo>
                    <a:pt x="80963" y="80963"/>
                  </a:lnTo>
                  <a:lnTo>
                    <a:pt x="42863" y="80963"/>
                  </a:lnTo>
                  <a:lnTo>
                    <a:pt x="42863" y="90488"/>
                  </a:lnTo>
                  <a:lnTo>
                    <a:pt x="80963" y="90488"/>
                  </a:lnTo>
                  <a:lnTo>
                    <a:pt x="80963" y="1285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rgbClr val="ED7D31"/>
            </a:solidFill>
            <a:ln w="238" cap="flat">
              <a:noFill/>
              <a:prstDash val="solid"/>
              <a:miter/>
            </a:ln>
          </p:spPr>
          <p:txBody>
            <a:bodyPr rtlCol="0" anchor="ctr"/>
            <a:lstStyle/>
            <a:p>
              <a:endParaRPr lang="en-RO"/>
            </a:p>
          </p:txBody>
        </p:sp>
        <p:sp>
          <p:nvSpPr>
            <p:cNvPr id="208" name="Graphic 26">
              <a:extLst>
                <a:ext uri="{FF2B5EF4-FFF2-40B4-BE49-F238E27FC236}">
                  <a16:creationId xmlns:a16="http://schemas.microsoft.com/office/drawing/2014/main" id="{E55EF3CA-B44C-0246-A016-5E65F54C1A4B}"/>
                </a:ext>
              </a:extLst>
            </p:cNvPr>
            <p:cNvSpPr>
              <a:spLocks noChangeAspect="1"/>
            </p:cNvSpPr>
            <p:nvPr/>
          </p:nvSpPr>
          <p:spPr>
            <a:xfrm>
              <a:off x="7020499" y="3679765"/>
              <a:ext cx="180000" cy="180000"/>
            </a:xfrm>
            <a:custGeom>
              <a:avLst/>
              <a:gdLst>
                <a:gd name="connsiteX0" fmla="*/ 80963 w 171450"/>
                <a:gd name="connsiteY0" fmla="*/ 128588 h 171450"/>
                <a:gd name="connsiteX1" fmla="*/ 90488 w 171450"/>
                <a:gd name="connsiteY1" fmla="*/ 128588 h 171450"/>
                <a:gd name="connsiteX2" fmla="*/ 90488 w 171450"/>
                <a:gd name="connsiteY2" fmla="*/ 90488 h 171450"/>
                <a:gd name="connsiteX3" fmla="*/ 128588 w 171450"/>
                <a:gd name="connsiteY3" fmla="*/ 90488 h 171450"/>
                <a:gd name="connsiteX4" fmla="*/ 128588 w 171450"/>
                <a:gd name="connsiteY4" fmla="*/ 80963 h 171450"/>
                <a:gd name="connsiteX5" fmla="*/ 90488 w 171450"/>
                <a:gd name="connsiteY5" fmla="*/ 80963 h 171450"/>
                <a:gd name="connsiteX6" fmla="*/ 90488 w 171450"/>
                <a:gd name="connsiteY6" fmla="*/ 42863 h 171450"/>
                <a:gd name="connsiteX7" fmla="*/ 80963 w 171450"/>
                <a:gd name="connsiteY7" fmla="*/ 42863 h 171450"/>
                <a:gd name="connsiteX8" fmla="*/ 80963 w 171450"/>
                <a:gd name="connsiteY8" fmla="*/ 80963 h 171450"/>
                <a:gd name="connsiteX9" fmla="*/ 42863 w 171450"/>
                <a:gd name="connsiteY9" fmla="*/ 80963 h 171450"/>
                <a:gd name="connsiteX10" fmla="*/ 42863 w 171450"/>
                <a:gd name="connsiteY10" fmla="*/ 90488 h 171450"/>
                <a:gd name="connsiteX11" fmla="*/ 80963 w 171450"/>
                <a:gd name="connsiteY11" fmla="*/ 90488 h 171450"/>
                <a:gd name="connsiteX12" fmla="*/ 80963 w 171450"/>
                <a:gd name="connsiteY12" fmla="*/ 128588 h 171450"/>
                <a:gd name="connsiteX13" fmla="*/ 85757 w 171450"/>
                <a:gd name="connsiteY13" fmla="*/ 171450 h 171450"/>
                <a:gd name="connsiteX14" fmla="*/ 52322 w 171450"/>
                <a:gd name="connsiteY14" fmla="*/ 164702 h 171450"/>
                <a:gd name="connsiteX15" fmla="*/ 25089 w 171450"/>
                <a:gd name="connsiteY15" fmla="*/ 146385 h 171450"/>
                <a:gd name="connsiteX16" fmla="*/ 6755 w 171450"/>
                <a:gd name="connsiteY16" fmla="*/ 119177 h 171450"/>
                <a:gd name="connsiteX17" fmla="*/ 0 w 171450"/>
                <a:gd name="connsiteY17" fmla="*/ 85757 h 171450"/>
                <a:gd name="connsiteX18" fmla="*/ 6748 w 171450"/>
                <a:gd name="connsiteY18" fmla="*/ 52322 h 171450"/>
                <a:gd name="connsiteX19" fmla="*/ 25065 w 171450"/>
                <a:gd name="connsiteY19" fmla="*/ 25089 h 171450"/>
                <a:gd name="connsiteX20" fmla="*/ 52273 w 171450"/>
                <a:gd name="connsiteY20" fmla="*/ 6755 h 171450"/>
                <a:gd name="connsiteX21" fmla="*/ 85693 w 171450"/>
                <a:gd name="connsiteY21" fmla="*/ 0 h 171450"/>
                <a:gd name="connsiteX22" fmla="*/ 119128 w 171450"/>
                <a:gd name="connsiteY22" fmla="*/ 6748 h 171450"/>
                <a:gd name="connsiteX23" fmla="*/ 146361 w 171450"/>
                <a:gd name="connsiteY23" fmla="*/ 25065 h 171450"/>
                <a:gd name="connsiteX24" fmla="*/ 164695 w 171450"/>
                <a:gd name="connsiteY24" fmla="*/ 52273 h 171450"/>
                <a:gd name="connsiteX25" fmla="*/ 171450 w 171450"/>
                <a:gd name="connsiteY25" fmla="*/ 85693 h 171450"/>
                <a:gd name="connsiteX26" fmla="*/ 164702 w 171450"/>
                <a:gd name="connsiteY26" fmla="*/ 119128 h 171450"/>
                <a:gd name="connsiteX27" fmla="*/ 146385 w 171450"/>
                <a:gd name="connsiteY27" fmla="*/ 146361 h 171450"/>
                <a:gd name="connsiteX28" fmla="*/ 119177 w 171450"/>
                <a:gd name="connsiteY28" fmla="*/ 164695 h 171450"/>
                <a:gd name="connsiteX29" fmla="*/ 85757 w 171450"/>
                <a:gd name="connsiteY29"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1450" h="171450">
                  <a:moveTo>
                    <a:pt x="80963" y="128588"/>
                  </a:moveTo>
                  <a:lnTo>
                    <a:pt x="90488" y="128588"/>
                  </a:lnTo>
                  <a:lnTo>
                    <a:pt x="90488" y="90488"/>
                  </a:lnTo>
                  <a:lnTo>
                    <a:pt x="128588" y="90488"/>
                  </a:lnTo>
                  <a:lnTo>
                    <a:pt x="128588" y="80963"/>
                  </a:lnTo>
                  <a:lnTo>
                    <a:pt x="90488" y="80963"/>
                  </a:lnTo>
                  <a:lnTo>
                    <a:pt x="90488" y="42863"/>
                  </a:lnTo>
                  <a:lnTo>
                    <a:pt x="80963" y="42863"/>
                  </a:lnTo>
                  <a:lnTo>
                    <a:pt x="80963" y="80963"/>
                  </a:lnTo>
                  <a:lnTo>
                    <a:pt x="42863" y="80963"/>
                  </a:lnTo>
                  <a:lnTo>
                    <a:pt x="42863" y="90488"/>
                  </a:lnTo>
                  <a:lnTo>
                    <a:pt x="80963" y="90488"/>
                  </a:lnTo>
                  <a:lnTo>
                    <a:pt x="80963" y="1285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rgbClr val="ED7D31"/>
            </a:solidFill>
            <a:ln w="238" cap="flat">
              <a:noFill/>
              <a:prstDash val="solid"/>
              <a:miter/>
            </a:ln>
          </p:spPr>
          <p:txBody>
            <a:bodyPr rtlCol="0" anchor="ctr"/>
            <a:lstStyle/>
            <a:p>
              <a:endParaRPr lang="en-RO"/>
            </a:p>
          </p:txBody>
        </p:sp>
        <p:sp>
          <p:nvSpPr>
            <p:cNvPr id="209" name="Graphic 26">
              <a:extLst>
                <a:ext uri="{FF2B5EF4-FFF2-40B4-BE49-F238E27FC236}">
                  <a16:creationId xmlns:a16="http://schemas.microsoft.com/office/drawing/2014/main" id="{3B382491-E84F-BF44-AB66-5D9706A0815B}"/>
                </a:ext>
              </a:extLst>
            </p:cNvPr>
            <p:cNvSpPr>
              <a:spLocks noChangeAspect="1"/>
            </p:cNvSpPr>
            <p:nvPr/>
          </p:nvSpPr>
          <p:spPr>
            <a:xfrm>
              <a:off x="7270612" y="4174574"/>
              <a:ext cx="180000" cy="180000"/>
            </a:xfrm>
            <a:custGeom>
              <a:avLst/>
              <a:gdLst>
                <a:gd name="connsiteX0" fmla="*/ 80963 w 171450"/>
                <a:gd name="connsiteY0" fmla="*/ 128588 h 171450"/>
                <a:gd name="connsiteX1" fmla="*/ 90488 w 171450"/>
                <a:gd name="connsiteY1" fmla="*/ 128588 h 171450"/>
                <a:gd name="connsiteX2" fmla="*/ 90488 w 171450"/>
                <a:gd name="connsiteY2" fmla="*/ 90488 h 171450"/>
                <a:gd name="connsiteX3" fmla="*/ 128588 w 171450"/>
                <a:gd name="connsiteY3" fmla="*/ 90488 h 171450"/>
                <a:gd name="connsiteX4" fmla="*/ 128588 w 171450"/>
                <a:gd name="connsiteY4" fmla="*/ 80963 h 171450"/>
                <a:gd name="connsiteX5" fmla="*/ 90488 w 171450"/>
                <a:gd name="connsiteY5" fmla="*/ 80963 h 171450"/>
                <a:gd name="connsiteX6" fmla="*/ 90488 w 171450"/>
                <a:gd name="connsiteY6" fmla="*/ 42863 h 171450"/>
                <a:gd name="connsiteX7" fmla="*/ 80963 w 171450"/>
                <a:gd name="connsiteY7" fmla="*/ 42863 h 171450"/>
                <a:gd name="connsiteX8" fmla="*/ 80963 w 171450"/>
                <a:gd name="connsiteY8" fmla="*/ 80963 h 171450"/>
                <a:gd name="connsiteX9" fmla="*/ 42863 w 171450"/>
                <a:gd name="connsiteY9" fmla="*/ 80963 h 171450"/>
                <a:gd name="connsiteX10" fmla="*/ 42863 w 171450"/>
                <a:gd name="connsiteY10" fmla="*/ 90488 h 171450"/>
                <a:gd name="connsiteX11" fmla="*/ 80963 w 171450"/>
                <a:gd name="connsiteY11" fmla="*/ 90488 h 171450"/>
                <a:gd name="connsiteX12" fmla="*/ 80963 w 171450"/>
                <a:gd name="connsiteY12" fmla="*/ 128588 h 171450"/>
                <a:gd name="connsiteX13" fmla="*/ 85757 w 171450"/>
                <a:gd name="connsiteY13" fmla="*/ 171450 h 171450"/>
                <a:gd name="connsiteX14" fmla="*/ 52322 w 171450"/>
                <a:gd name="connsiteY14" fmla="*/ 164702 h 171450"/>
                <a:gd name="connsiteX15" fmla="*/ 25089 w 171450"/>
                <a:gd name="connsiteY15" fmla="*/ 146385 h 171450"/>
                <a:gd name="connsiteX16" fmla="*/ 6755 w 171450"/>
                <a:gd name="connsiteY16" fmla="*/ 119177 h 171450"/>
                <a:gd name="connsiteX17" fmla="*/ 0 w 171450"/>
                <a:gd name="connsiteY17" fmla="*/ 85757 h 171450"/>
                <a:gd name="connsiteX18" fmla="*/ 6748 w 171450"/>
                <a:gd name="connsiteY18" fmla="*/ 52322 h 171450"/>
                <a:gd name="connsiteX19" fmla="*/ 25065 w 171450"/>
                <a:gd name="connsiteY19" fmla="*/ 25089 h 171450"/>
                <a:gd name="connsiteX20" fmla="*/ 52273 w 171450"/>
                <a:gd name="connsiteY20" fmla="*/ 6755 h 171450"/>
                <a:gd name="connsiteX21" fmla="*/ 85693 w 171450"/>
                <a:gd name="connsiteY21" fmla="*/ 0 h 171450"/>
                <a:gd name="connsiteX22" fmla="*/ 119128 w 171450"/>
                <a:gd name="connsiteY22" fmla="*/ 6748 h 171450"/>
                <a:gd name="connsiteX23" fmla="*/ 146361 w 171450"/>
                <a:gd name="connsiteY23" fmla="*/ 25065 h 171450"/>
                <a:gd name="connsiteX24" fmla="*/ 164695 w 171450"/>
                <a:gd name="connsiteY24" fmla="*/ 52273 h 171450"/>
                <a:gd name="connsiteX25" fmla="*/ 171450 w 171450"/>
                <a:gd name="connsiteY25" fmla="*/ 85693 h 171450"/>
                <a:gd name="connsiteX26" fmla="*/ 164702 w 171450"/>
                <a:gd name="connsiteY26" fmla="*/ 119128 h 171450"/>
                <a:gd name="connsiteX27" fmla="*/ 146385 w 171450"/>
                <a:gd name="connsiteY27" fmla="*/ 146361 h 171450"/>
                <a:gd name="connsiteX28" fmla="*/ 119177 w 171450"/>
                <a:gd name="connsiteY28" fmla="*/ 164695 h 171450"/>
                <a:gd name="connsiteX29" fmla="*/ 85757 w 171450"/>
                <a:gd name="connsiteY29"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1450" h="171450">
                  <a:moveTo>
                    <a:pt x="80963" y="128588"/>
                  </a:moveTo>
                  <a:lnTo>
                    <a:pt x="90488" y="128588"/>
                  </a:lnTo>
                  <a:lnTo>
                    <a:pt x="90488" y="90488"/>
                  </a:lnTo>
                  <a:lnTo>
                    <a:pt x="128588" y="90488"/>
                  </a:lnTo>
                  <a:lnTo>
                    <a:pt x="128588" y="80963"/>
                  </a:lnTo>
                  <a:lnTo>
                    <a:pt x="90488" y="80963"/>
                  </a:lnTo>
                  <a:lnTo>
                    <a:pt x="90488" y="42863"/>
                  </a:lnTo>
                  <a:lnTo>
                    <a:pt x="80963" y="42863"/>
                  </a:lnTo>
                  <a:lnTo>
                    <a:pt x="80963" y="80963"/>
                  </a:lnTo>
                  <a:lnTo>
                    <a:pt x="42863" y="80963"/>
                  </a:lnTo>
                  <a:lnTo>
                    <a:pt x="42863" y="90488"/>
                  </a:lnTo>
                  <a:lnTo>
                    <a:pt x="80963" y="90488"/>
                  </a:lnTo>
                  <a:lnTo>
                    <a:pt x="80963" y="1285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rgbClr val="ED7D31"/>
            </a:solidFill>
            <a:ln w="238" cap="flat">
              <a:noFill/>
              <a:prstDash val="solid"/>
              <a:miter/>
            </a:ln>
          </p:spPr>
          <p:txBody>
            <a:bodyPr rtlCol="0" anchor="ctr"/>
            <a:lstStyle/>
            <a:p>
              <a:endParaRPr lang="en-RO"/>
            </a:p>
          </p:txBody>
        </p:sp>
        <p:sp>
          <p:nvSpPr>
            <p:cNvPr id="210" name="Graphic 26">
              <a:extLst>
                <a:ext uri="{FF2B5EF4-FFF2-40B4-BE49-F238E27FC236}">
                  <a16:creationId xmlns:a16="http://schemas.microsoft.com/office/drawing/2014/main" id="{427C283D-F807-4A46-8966-CDACEC7AFC98}"/>
                </a:ext>
              </a:extLst>
            </p:cNvPr>
            <p:cNvSpPr>
              <a:spLocks noChangeAspect="1"/>
            </p:cNvSpPr>
            <p:nvPr/>
          </p:nvSpPr>
          <p:spPr>
            <a:xfrm>
              <a:off x="7270612" y="3924887"/>
              <a:ext cx="180000" cy="180000"/>
            </a:xfrm>
            <a:custGeom>
              <a:avLst/>
              <a:gdLst>
                <a:gd name="connsiteX0" fmla="*/ 80963 w 171450"/>
                <a:gd name="connsiteY0" fmla="*/ 128588 h 171450"/>
                <a:gd name="connsiteX1" fmla="*/ 90488 w 171450"/>
                <a:gd name="connsiteY1" fmla="*/ 128588 h 171450"/>
                <a:gd name="connsiteX2" fmla="*/ 90488 w 171450"/>
                <a:gd name="connsiteY2" fmla="*/ 90488 h 171450"/>
                <a:gd name="connsiteX3" fmla="*/ 128588 w 171450"/>
                <a:gd name="connsiteY3" fmla="*/ 90488 h 171450"/>
                <a:gd name="connsiteX4" fmla="*/ 128588 w 171450"/>
                <a:gd name="connsiteY4" fmla="*/ 80963 h 171450"/>
                <a:gd name="connsiteX5" fmla="*/ 90488 w 171450"/>
                <a:gd name="connsiteY5" fmla="*/ 80963 h 171450"/>
                <a:gd name="connsiteX6" fmla="*/ 90488 w 171450"/>
                <a:gd name="connsiteY6" fmla="*/ 42863 h 171450"/>
                <a:gd name="connsiteX7" fmla="*/ 80963 w 171450"/>
                <a:gd name="connsiteY7" fmla="*/ 42863 h 171450"/>
                <a:gd name="connsiteX8" fmla="*/ 80963 w 171450"/>
                <a:gd name="connsiteY8" fmla="*/ 80963 h 171450"/>
                <a:gd name="connsiteX9" fmla="*/ 42863 w 171450"/>
                <a:gd name="connsiteY9" fmla="*/ 80963 h 171450"/>
                <a:gd name="connsiteX10" fmla="*/ 42863 w 171450"/>
                <a:gd name="connsiteY10" fmla="*/ 90488 h 171450"/>
                <a:gd name="connsiteX11" fmla="*/ 80963 w 171450"/>
                <a:gd name="connsiteY11" fmla="*/ 90488 h 171450"/>
                <a:gd name="connsiteX12" fmla="*/ 80963 w 171450"/>
                <a:gd name="connsiteY12" fmla="*/ 128588 h 171450"/>
                <a:gd name="connsiteX13" fmla="*/ 85757 w 171450"/>
                <a:gd name="connsiteY13" fmla="*/ 171450 h 171450"/>
                <a:gd name="connsiteX14" fmla="*/ 52322 w 171450"/>
                <a:gd name="connsiteY14" fmla="*/ 164702 h 171450"/>
                <a:gd name="connsiteX15" fmla="*/ 25089 w 171450"/>
                <a:gd name="connsiteY15" fmla="*/ 146385 h 171450"/>
                <a:gd name="connsiteX16" fmla="*/ 6755 w 171450"/>
                <a:gd name="connsiteY16" fmla="*/ 119177 h 171450"/>
                <a:gd name="connsiteX17" fmla="*/ 0 w 171450"/>
                <a:gd name="connsiteY17" fmla="*/ 85757 h 171450"/>
                <a:gd name="connsiteX18" fmla="*/ 6748 w 171450"/>
                <a:gd name="connsiteY18" fmla="*/ 52322 h 171450"/>
                <a:gd name="connsiteX19" fmla="*/ 25065 w 171450"/>
                <a:gd name="connsiteY19" fmla="*/ 25089 h 171450"/>
                <a:gd name="connsiteX20" fmla="*/ 52273 w 171450"/>
                <a:gd name="connsiteY20" fmla="*/ 6755 h 171450"/>
                <a:gd name="connsiteX21" fmla="*/ 85693 w 171450"/>
                <a:gd name="connsiteY21" fmla="*/ 0 h 171450"/>
                <a:gd name="connsiteX22" fmla="*/ 119128 w 171450"/>
                <a:gd name="connsiteY22" fmla="*/ 6748 h 171450"/>
                <a:gd name="connsiteX23" fmla="*/ 146361 w 171450"/>
                <a:gd name="connsiteY23" fmla="*/ 25065 h 171450"/>
                <a:gd name="connsiteX24" fmla="*/ 164695 w 171450"/>
                <a:gd name="connsiteY24" fmla="*/ 52273 h 171450"/>
                <a:gd name="connsiteX25" fmla="*/ 171450 w 171450"/>
                <a:gd name="connsiteY25" fmla="*/ 85693 h 171450"/>
                <a:gd name="connsiteX26" fmla="*/ 164702 w 171450"/>
                <a:gd name="connsiteY26" fmla="*/ 119128 h 171450"/>
                <a:gd name="connsiteX27" fmla="*/ 146385 w 171450"/>
                <a:gd name="connsiteY27" fmla="*/ 146361 h 171450"/>
                <a:gd name="connsiteX28" fmla="*/ 119177 w 171450"/>
                <a:gd name="connsiteY28" fmla="*/ 164695 h 171450"/>
                <a:gd name="connsiteX29" fmla="*/ 85757 w 171450"/>
                <a:gd name="connsiteY29"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1450" h="171450">
                  <a:moveTo>
                    <a:pt x="80963" y="128588"/>
                  </a:moveTo>
                  <a:lnTo>
                    <a:pt x="90488" y="128588"/>
                  </a:lnTo>
                  <a:lnTo>
                    <a:pt x="90488" y="90488"/>
                  </a:lnTo>
                  <a:lnTo>
                    <a:pt x="128588" y="90488"/>
                  </a:lnTo>
                  <a:lnTo>
                    <a:pt x="128588" y="80963"/>
                  </a:lnTo>
                  <a:lnTo>
                    <a:pt x="90488" y="80963"/>
                  </a:lnTo>
                  <a:lnTo>
                    <a:pt x="90488" y="42863"/>
                  </a:lnTo>
                  <a:lnTo>
                    <a:pt x="80963" y="42863"/>
                  </a:lnTo>
                  <a:lnTo>
                    <a:pt x="80963" y="80963"/>
                  </a:lnTo>
                  <a:lnTo>
                    <a:pt x="42863" y="80963"/>
                  </a:lnTo>
                  <a:lnTo>
                    <a:pt x="42863" y="90488"/>
                  </a:lnTo>
                  <a:lnTo>
                    <a:pt x="80963" y="90488"/>
                  </a:lnTo>
                  <a:lnTo>
                    <a:pt x="80963" y="1285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rgbClr val="ED7D31"/>
            </a:solidFill>
            <a:ln w="238" cap="flat">
              <a:noFill/>
              <a:prstDash val="solid"/>
              <a:miter/>
            </a:ln>
          </p:spPr>
          <p:txBody>
            <a:bodyPr rtlCol="0" anchor="ctr"/>
            <a:lstStyle/>
            <a:p>
              <a:endParaRPr lang="en-RO"/>
            </a:p>
          </p:txBody>
        </p:sp>
        <p:sp>
          <p:nvSpPr>
            <p:cNvPr id="211" name="Graphic 26">
              <a:extLst>
                <a:ext uri="{FF2B5EF4-FFF2-40B4-BE49-F238E27FC236}">
                  <a16:creationId xmlns:a16="http://schemas.microsoft.com/office/drawing/2014/main" id="{6C26495B-704E-E74E-8EAD-E7203BF7E475}"/>
                </a:ext>
              </a:extLst>
            </p:cNvPr>
            <p:cNvSpPr>
              <a:spLocks noChangeAspect="1"/>
            </p:cNvSpPr>
            <p:nvPr/>
          </p:nvSpPr>
          <p:spPr>
            <a:xfrm>
              <a:off x="7518465" y="4174574"/>
              <a:ext cx="180000" cy="180000"/>
            </a:xfrm>
            <a:custGeom>
              <a:avLst/>
              <a:gdLst>
                <a:gd name="connsiteX0" fmla="*/ 80963 w 171450"/>
                <a:gd name="connsiteY0" fmla="*/ 128588 h 171450"/>
                <a:gd name="connsiteX1" fmla="*/ 90488 w 171450"/>
                <a:gd name="connsiteY1" fmla="*/ 128588 h 171450"/>
                <a:gd name="connsiteX2" fmla="*/ 90488 w 171450"/>
                <a:gd name="connsiteY2" fmla="*/ 90488 h 171450"/>
                <a:gd name="connsiteX3" fmla="*/ 128588 w 171450"/>
                <a:gd name="connsiteY3" fmla="*/ 90488 h 171450"/>
                <a:gd name="connsiteX4" fmla="*/ 128588 w 171450"/>
                <a:gd name="connsiteY4" fmla="*/ 80963 h 171450"/>
                <a:gd name="connsiteX5" fmla="*/ 90488 w 171450"/>
                <a:gd name="connsiteY5" fmla="*/ 80963 h 171450"/>
                <a:gd name="connsiteX6" fmla="*/ 90488 w 171450"/>
                <a:gd name="connsiteY6" fmla="*/ 42863 h 171450"/>
                <a:gd name="connsiteX7" fmla="*/ 80963 w 171450"/>
                <a:gd name="connsiteY7" fmla="*/ 42863 h 171450"/>
                <a:gd name="connsiteX8" fmla="*/ 80963 w 171450"/>
                <a:gd name="connsiteY8" fmla="*/ 80963 h 171450"/>
                <a:gd name="connsiteX9" fmla="*/ 42863 w 171450"/>
                <a:gd name="connsiteY9" fmla="*/ 80963 h 171450"/>
                <a:gd name="connsiteX10" fmla="*/ 42863 w 171450"/>
                <a:gd name="connsiteY10" fmla="*/ 90488 h 171450"/>
                <a:gd name="connsiteX11" fmla="*/ 80963 w 171450"/>
                <a:gd name="connsiteY11" fmla="*/ 90488 h 171450"/>
                <a:gd name="connsiteX12" fmla="*/ 80963 w 171450"/>
                <a:gd name="connsiteY12" fmla="*/ 128588 h 171450"/>
                <a:gd name="connsiteX13" fmla="*/ 85757 w 171450"/>
                <a:gd name="connsiteY13" fmla="*/ 171450 h 171450"/>
                <a:gd name="connsiteX14" fmla="*/ 52322 w 171450"/>
                <a:gd name="connsiteY14" fmla="*/ 164702 h 171450"/>
                <a:gd name="connsiteX15" fmla="*/ 25089 w 171450"/>
                <a:gd name="connsiteY15" fmla="*/ 146385 h 171450"/>
                <a:gd name="connsiteX16" fmla="*/ 6755 w 171450"/>
                <a:gd name="connsiteY16" fmla="*/ 119177 h 171450"/>
                <a:gd name="connsiteX17" fmla="*/ 0 w 171450"/>
                <a:gd name="connsiteY17" fmla="*/ 85757 h 171450"/>
                <a:gd name="connsiteX18" fmla="*/ 6748 w 171450"/>
                <a:gd name="connsiteY18" fmla="*/ 52322 h 171450"/>
                <a:gd name="connsiteX19" fmla="*/ 25065 w 171450"/>
                <a:gd name="connsiteY19" fmla="*/ 25089 h 171450"/>
                <a:gd name="connsiteX20" fmla="*/ 52273 w 171450"/>
                <a:gd name="connsiteY20" fmla="*/ 6755 h 171450"/>
                <a:gd name="connsiteX21" fmla="*/ 85693 w 171450"/>
                <a:gd name="connsiteY21" fmla="*/ 0 h 171450"/>
                <a:gd name="connsiteX22" fmla="*/ 119128 w 171450"/>
                <a:gd name="connsiteY22" fmla="*/ 6748 h 171450"/>
                <a:gd name="connsiteX23" fmla="*/ 146361 w 171450"/>
                <a:gd name="connsiteY23" fmla="*/ 25065 h 171450"/>
                <a:gd name="connsiteX24" fmla="*/ 164695 w 171450"/>
                <a:gd name="connsiteY24" fmla="*/ 52273 h 171450"/>
                <a:gd name="connsiteX25" fmla="*/ 171450 w 171450"/>
                <a:gd name="connsiteY25" fmla="*/ 85693 h 171450"/>
                <a:gd name="connsiteX26" fmla="*/ 164702 w 171450"/>
                <a:gd name="connsiteY26" fmla="*/ 119128 h 171450"/>
                <a:gd name="connsiteX27" fmla="*/ 146385 w 171450"/>
                <a:gd name="connsiteY27" fmla="*/ 146361 h 171450"/>
                <a:gd name="connsiteX28" fmla="*/ 119177 w 171450"/>
                <a:gd name="connsiteY28" fmla="*/ 164695 h 171450"/>
                <a:gd name="connsiteX29" fmla="*/ 85757 w 171450"/>
                <a:gd name="connsiteY29"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1450" h="171450">
                  <a:moveTo>
                    <a:pt x="80963" y="128588"/>
                  </a:moveTo>
                  <a:lnTo>
                    <a:pt x="90488" y="128588"/>
                  </a:lnTo>
                  <a:lnTo>
                    <a:pt x="90488" y="90488"/>
                  </a:lnTo>
                  <a:lnTo>
                    <a:pt x="128588" y="90488"/>
                  </a:lnTo>
                  <a:lnTo>
                    <a:pt x="128588" y="80963"/>
                  </a:lnTo>
                  <a:lnTo>
                    <a:pt x="90488" y="80963"/>
                  </a:lnTo>
                  <a:lnTo>
                    <a:pt x="90488" y="42863"/>
                  </a:lnTo>
                  <a:lnTo>
                    <a:pt x="80963" y="42863"/>
                  </a:lnTo>
                  <a:lnTo>
                    <a:pt x="80963" y="80963"/>
                  </a:lnTo>
                  <a:lnTo>
                    <a:pt x="42863" y="80963"/>
                  </a:lnTo>
                  <a:lnTo>
                    <a:pt x="42863" y="90488"/>
                  </a:lnTo>
                  <a:lnTo>
                    <a:pt x="80963" y="90488"/>
                  </a:lnTo>
                  <a:lnTo>
                    <a:pt x="80963" y="1285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rgbClr val="ED7D31"/>
            </a:solidFill>
            <a:ln w="238" cap="flat">
              <a:noFill/>
              <a:prstDash val="solid"/>
              <a:miter/>
            </a:ln>
          </p:spPr>
          <p:txBody>
            <a:bodyPr rtlCol="0" anchor="ctr"/>
            <a:lstStyle/>
            <a:p>
              <a:endParaRPr lang="en-RO"/>
            </a:p>
          </p:txBody>
        </p:sp>
        <p:sp>
          <p:nvSpPr>
            <p:cNvPr id="212" name="Graphic 26">
              <a:extLst>
                <a:ext uri="{FF2B5EF4-FFF2-40B4-BE49-F238E27FC236}">
                  <a16:creationId xmlns:a16="http://schemas.microsoft.com/office/drawing/2014/main" id="{A1A68CD2-1D59-FA44-AE37-FB735525EE09}"/>
                </a:ext>
              </a:extLst>
            </p:cNvPr>
            <p:cNvSpPr>
              <a:spLocks noChangeAspect="1"/>
            </p:cNvSpPr>
            <p:nvPr/>
          </p:nvSpPr>
          <p:spPr>
            <a:xfrm>
              <a:off x="7766318" y="4174574"/>
              <a:ext cx="180000" cy="180000"/>
            </a:xfrm>
            <a:custGeom>
              <a:avLst/>
              <a:gdLst>
                <a:gd name="connsiteX0" fmla="*/ 80963 w 171450"/>
                <a:gd name="connsiteY0" fmla="*/ 128588 h 171450"/>
                <a:gd name="connsiteX1" fmla="*/ 90488 w 171450"/>
                <a:gd name="connsiteY1" fmla="*/ 128588 h 171450"/>
                <a:gd name="connsiteX2" fmla="*/ 90488 w 171450"/>
                <a:gd name="connsiteY2" fmla="*/ 90488 h 171450"/>
                <a:gd name="connsiteX3" fmla="*/ 128588 w 171450"/>
                <a:gd name="connsiteY3" fmla="*/ 90488 h 171450"/>
                <a:gd name="connsiteX4" fmla="*/ 128588 w 171450"/>
                <a:gd name="connsiteY4" fmla="*/ 80963 h 171450"/>
                <a:gd name="connsiteX5" fmla="*/ 90488 w 171450"/>
                <a:gd name="connsiteY5" fmla="*/ 80963 h 171450"/>
                <a:gd name="connsiteX6" fmla="*/ 90488 w 171450"/>
                <a:gd name="connsiteY6" fmla="*/ 42863 h 171450"/>
                <a:gd name="connsiteX7" fmla="*/ 80963 w 171450"/>
                <a:gd name="connsiteY7" fmla="*/ 42863 h 171450"/>
                <a:gd name="connsiteX8" fmla="*/ 80963 w 171450"/>
                <a:gd name="connsiteY8" fmla="*/ 80963 h 171450"/>
                <a:gd name="connsiteX9" fmla="*/ 42863 w 171450"/>
                <a:gd name="connsiteY9" fmla="*/ 80963 h 171450"/>
                <a:gd name="connsiteX10" fmla="*/ 42863 w 171450"/>
                <a:gd name="connsiteY10" fmla="*/ 90488 h 171450"/>
                <a:gd name="connsiteX11" fmla="*/ 80963 w 171450"/>
                <a:gd name="connsiteY11" fmla="*/ 90488 h 171450"/>
                <a:gd name="connsiteX12" fmla="*/ 80963 w 171450"/>
                <a:gd name="connsiteY12" fmla="*/ 128588 h 171450"/>
                <a:gd name="connsiteX13" fmla="*/ 85757 w 171450"/>
                <a:gd name="connsiteY13" fmla="*/ 171450 h 171450"/>
                <a:gd name="connsiteX14" fmla="*/ 52322 w 171450"/>
                <a:gd name="connsiteY14" fmla="*/ 164702 h 171450"/>
                <a:gd name="connsiteX15" fmla="*/ 25089 w 171450"/>
                <a:gd name="connsiteY15" fmla="*/ 146385 h 171450"/>
                <a:gd name="connsiteX16" fmla="*/ 6755 w 171450"/>
                <a:gd name="connsiteY16" fmla="*/ 119177 h 171450"/>
                <a:gd name="connsiteX17" fmla="*/ 0 w 171450"/>
                <a:gd name="connsiteY17" fmla="*/ 85757 h 171450"/>
                <a:gd name="connsiteX18" fmla="*/ 6748 w 171450"/>
                <a:gd name="connsiteY18" fmla="*/ 52322 h 171450"/>
                <a:gd name="connsiteX19" fmla="*/ 25065 w 171450"/>
                <a:gd name="connsiteY19" fmla="*/ 25089 h 171450"/>
                <a:gd name="connsiteX20" fmla="*/ 52273 w 171450"/>
                <a:gd name="connsiteY20" fmla="*/ 6755 h 171450"/>
                <a:gd name="connsiteX21" fmla="*/ 85693 w 171450"/>
                <a:gd name="connsiteY21" fmla="*/ 0 h 171450"/>
                <a:gd name="connsiteX22" fmla="*/ 119128 w 171450"/>
                <a:gd name="connsiteY22" fmla="*/ 6748 h 171450"/>
                <a:gd name="connsiteX23" fmla="*/ 146361 w 171450"/>
                <a:gd name="connsiteY23" fmla="*/ 25065 h 171450"/>
                <a:gd name="connsiteX24" fmla="*/ 164695 w 171450"/>
                <a:gd name="connsiteY24" fmla="*/ 52273 h 171450"/>
                <a:gd name="connsiteX25" fmla="*/ 171450 w 171450"/>
                <a:gd name="connsiteY25" fmla="*/ 85693 h 171450"/>
                <a:gd name="connsiteX26" fmla="*/ 164702 w 171450"/>
                <a:gd name="connsiteY26" fmla="*/ 119128 h 171450"/>
                <a:gd name="connsiteX27" fmla="*/ 146385 w 171450"/>
                <a:gd name="connsiteY27" fmla="*/ 146361 h 171450"/>
                <a:gd name="connsiteX28" fmla="*/ 119177 w 171450"/>
                <a:gd name="connsiteY28" fmla="*/ 164695 h 171450"/>
                <a:gd name="connsiteX29" fmla="*/ 85757 w 171450"/>
                <a:gd name="connsiteY29"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1450" h="171450">
                  <a:moveTo>
                    <a:pt x="80963" y="128588"/>
                  </a:moveTo>
                  <a:lnTo>
                    <a:pt x="90488" y="128588"/>
                  </a:lnTo>
                  <a:lnTo>
                    <a:pt x="90488" y="90488"/>
                  </a:lnTo>
                  <a:lnTo>
                    <a:pt x="128588" y="90488"/>
                  </a:lnTo>
                  <a:lnTo>
                    <a:pt x="128588" y="80963"/>
                  </a:lnTo>
                  <a:lnTo>
                    <a:pt x="90488" y="80963"/>
                  </a:lnTo>
                  <a:lnTo>
                    <a:pt x="90488" y="42863"/>
                  </a:lnTo>
                  <a:lnTo>
                    <a:pt x="80963" y="42863"/>
                  </a:lnTo>
                  <a:lnTo>
                    <a:pt x="80963" y="80963"/>
                  </a:lnTo>
                  <a:lnTo>
                    <a:pt x="42863" y="80963"/>
                  </a:lnTo>
                  <a:lnTo>
                    <a:pt x="42863" y="90488"/>
                  </a:lnTo>
                  <a:lnTo>
                    <a:pt x="80963" y="90488"/>
                  </a:lnTo>
                  <a:lnTo>
                    <a:pt x="80963" y="1285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rgbClr val="ED7D31"/>
            </a:solidFill>
            <a:ln w="238" cap="flat">
              <a:noFill/>
              <a:prstDash val="solid"/>
              <a:miter/>
            </a:ln>
          </p:spPr>
          <p:txBody>
            <a:bodyPr rtlCol="0" anchor="ctr"/>
            <a:lstStyle/>
            <a:p>
              <a:endParaRPr lang="en-RO"/>
            </a:p>
          </p:txBody>
        </p:sp>
        <p:sp>
          <p:nvSpPr>
            <p:cNvPr id="213" name="Graphic 26">
              <a:extLst>
                <a:ext uri="{FF2B5EF4-FFF2-40B4-BE49-F238E27FC236}">
                  <a16:creationId xmlns:a16="http://schemas.microsoft.com/office/drawing/2014/main" id="{E383E35A-1C6C-2A4C-A221-3928B14F1638}"/>
                </a:ext>
              </a:extLst>
            </p:cNvPr>
            <p:cNvSpPr>
              <a:spLocks noChangeAspect="1"/>
            </p:cNvSpPr>
            <p:nvPr/>
          </p:nvSpPr>
          <p:spPr>
            <a:xfrm>
              <a:off x="7270612" y="5149981"/>
              <a:ext cx="180000" cy="180000"/>
            </a:xfrm>
            <a:custGeom>
              <a:avLst/>
              <a:gdLst>
                <a:gd name="connsiteX0" fmla="*/ 80963 w 171450"/>
                <a:gd name="connsiteY0" fmla="*/ 128588 h 171450"/>
                <a:gd name="connsiteX1" fmla="*/ 90488 w 171450"/>
                <a:gd name="connsiteY1" fmla="*/ 128588 h 171450"/>
                <a:gd name="connsiteX2" fmla="*/ 90488 w 171450"/>
                <a:gd name="connsiteY2" fmla="*/ 90488 h 171450"/>
                <a:gd name="connsiteX3" fmla="*/ 128588 w 171450"/>
                <a:gd name="connsiteY3" fmla="*/ 90488 h 171450"/>
                <a:gd name="connsiteX4" fmla="*/ 128588 w 171450"/>
                <a:gd name="connsiteY4" fmla="*/ 80963 h 171450"/>
                <a:gd name="connsiteX5" fmla="*/ 90488 w 171450"/>
                <a:gd name="connsiteY5" fmla="*/ 80963 h 171450"/>
                <a:gd name="connsiteX6" fmla="*/ 90488 w 171450"/>
                <a:gd name="connsiteY6" fmla="*/ 42863 h 171450"/>
                <a:gd name="connsiteX7" fmla="*/ 80963 w 171450"/>
                <a:gd name="connsiteY7" fmla="*/ 42863 h 171450"/>
                <a:gd name="connsiteX8" fmla="*/ 80963 w 171450"/>
                <a:gd name="connsiteY8" fmla="*/ 80963 h 171450"/>
                <a:gd name="connsiteX9" fmla="*/ 42863 w 171450"/>
                <a:gd name="connsiteY9" fmla="*/ 80963 h 171450"/>
                <a:gd name="connsiteX10" fmla="*/ 42863 w 171450"/>
                <a:gd name="connsiteY10" fmla="*/ 90488 h 171450"/>
                <a:gd name="connsiteX11" fmla="*/ 80963 w 171450"/>
                <a:gd name="connsiteY11" fmla="*/ 90488 h 171450"/>
                <a:gd name="connsiteX12" fmla="*/ 80963 w 171450"/>
                <a:gd name="connsiteY12" fmla="*/ 128588 h 171450"/>
                <a:gd name="connsiteX13" fmla="*/ 85757 w 171450"/>
                <a:gd name="connsiteY13" fmla="*/ 171450 h 171450"/>
                <a:gd name="connsiteX14" fmla="*/ 52322 w 171450"/>
                <a:gd name="connsiteY14" fmla="*/ 164702 h 171450"/>
                <a:gd name="connsiteX15" fmla="*/ 25089 w 171450"/>
                <a:gd name="connsiteY15" fmla="*/ 146385 h 171450"/>
                <a:gd name="connsiteX16" fmla="*/ 6755 w 171450"/>
                <a:gd name="connsiteY16" fmla="*/ 119177 h 171450"/>
                <a:gd name="connsiteX17" fmla="*/ 0 w 171450"/>
                <a:gd name="connsiteY17" fmla="*/ 85757 h 171450"/>
                <a:gd name="connsiteX18" fmla="*/ 6748 w 171450"/>
                <a:gd name="connsiteY18" fmla="*/ 52322 h 171450"/>
                <a:gd name="connsiteX19" fmla="*/ 25065 w 171450"/>
                <a:gd name="connsiteY19" fmla="*/ 25089 h 171450"/>
                <a:gd name="connsiteX20" fmla="*/ 52273 w 171450"/>
                <a:gd name="connsiteY20" fmla="*/ 6755 h 171450"/>
                <a:gd name="connsiteX21" fmla="*/ 85693 w 171450"/>
                <a:gd name="connsiteY21" fmla="*/ 0 h 171450"/>
                <a:gd name="connsiteX22" fmla="*/ 119128 w 171450"/>
                <a:gd name="connsiteY22" fmla="*/ 6748 h 171450"/>
                <a:gd name="connsiteX23" fmla="*/ 146361 w 171450"/>
                <a:gd name="connsiteY23" fmla="*/ 25065 h 171450"/>
                <a:gd name="connsiteX24" fmla="*/ 164695 w 171450"/>
                <a:gd name="connsiteY24" fmla="*/ 52273 h 171450"/>
                <a:gd name="connsiteX25" fmla="*/ 171450 w 171450"/>
                <a:gd name="connsiteY25" fmla="*/ 85693 h 171450"/>
                <a:gd name="connsiteX26" fmla="*/ 164702 w 171450"/>
                <a:gd name="connsiteY26" fmla="*/ 119128 h 171450"/>
                <a:gd name="connsiteX27" fmla="*/ 146385 w 171450"/>
                <a:gd name="connsiteY27" fmla="*/ 146361 h 171450"/>
                <a:gd name="connsiteX28" fmla="*/ 119177 w 171450"/>
                <a:gd name="connsiteY28" fmla="*/ 164695 h 171450"/>
                <a:gd name="connsiteX29" fmla="*/ 85757 w 171450"/>
                <a:gd name="connsiteY29"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1450" h="171450">
                  <a:moveTo>
                    <a:pt x="80963" y="128588"/>
                  </a:moveTo>
                  <a:lnTo>
                    <a:pt x="90488" y="128588"/>
                  </a:lnTo>
                  <a:lnTo>
                    <a:pt x="90488" y="90488"/>
                  </a:lnTo>
                  <a:lnTo>
                    <a:pt x="128588" y="90488"/>
                  </a:lnTo>
                  <a:lnTo>
                    <a:pt x="128588" y="80963"/>
                  </a:lnTo>
                  <a:lnTo>
                    <a:pt x="90488" y="80963"/>
                  </a:lnTo>
                  <a:lnTo>
                    <a:pt x="90488" y="42863"/>
                  </a:lnTo>
                  <a:lnTo>
                    <a:pt x="80963" y="42863"/>
                  </a:lnTo>
                  <a:lnTo>
                    <a:pt x="80963" y="80963"/>
                  </a:lnTo>
                  <a:lnTo>
                    <a:pt x="42863" y="80963"/>
                  </a:lnTo>
                  <a:lnTo>
                    <a:pt x="42863" y="90488"/>
                  </a:lnTo>
                  <a:lnTo>
                    <a:pt x="80963" y="90488"/>
                  </a:lnTo>
                  <a:lnTo>
                    <a:pt x="80963" y="1285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rgbClr val="ED7D31"/>
            </a:solidFill>
            <a:ln w="238" cap="flat">
              <a:noFill/>
              <a:prstDash val="solid"/>
              <a:miter/>
            </a:ln>
          </p:spPr>
          <p:txBody>
            <a:bodyPr rtlCol="0" anchor="ctr"/>
            <a:lstStyle/>
            <a:p>
              <a:endParaRPr lang="en-RO"/>
            </a:p>
          </p:txBody>
        </p:sp>
        <p:sp>
          <p:nvSpPr>
            <p:cNvPr id="214" name="Graphic 26">
              <a:extLst>
                <a:ext uri="{FF2B5EF4-FFF2-40B4-BE49-F238E27FC236}">
                  <a16:creationId xmlns:a16="http://schemas.microsoft.com/office/drawing/2014/main" id="{0E72BE2E-6C53-D745-AFD1-8B81E49BE7BA}"/>
                </a:ext>
              </a:extLst>
            </p:cNvPr>
            <p:cNvSpPr>
              <a:spLocks noChangeAspect="1"/>
            </p:cNvSpPr>
            <p:nvPr/>
          </p:nvSpPr>
          <p:spPr>
            <a:xfrm>
              <a:off x="7518465" y="4904941"/>
              <a:ext cx="180000" cy="180000"/>
            </a:xfrm>
            <a:custGeom>
              <a:avLst/>
              <a:gdLst>
                <a:gd name="connsiteX0" fmla="*/ 80963 w 171450"/>
                <a:gd name="connsiteY0" fmla="*/ 128588 h 171450"/>
                <a:gd name="connsiteX1" fmla="*/ 90488 w 171450"/>
                <a:gd name="connsiteY1" fmla="*/ 128588 h 171450"/>
                <a:gd name="connsiteX2" fmla="*/ 90488 w 171450"/>
                <a:gd name="connsiteY2" fmla="*/ 90488 h 171450"/>
                <a:gd name="connsiteX3" fmla="*/ 128588 w 171450"/>
                <a:gd name="connsiteY3" fmla="*/ 90488 h 171450"/>
                <a:gd name="connsiteX4" fmla="*/ 128588 w 171450"/>
                <a:gd name="connsiteY4" fmla="*/ 80963 h 171450"/>
                <a:gd name="connsiteX5" fmla="*/ 90488 w 171450"/>
                <a:gd name="connsiteY5" fmla="*/ 80963 h 171450"/>
                <a:gd name="connsiteX6" fmla="*/ 90488 w 171450"/>
                <a:gd name="connsiteY6" fmla="*/ 42863 h 171450"/>
                <a:gd name="connsiteX7" fmla="*/ 80963 w 171450"/>
                <a:gd name="connsiteY7" fmla="*/ 42863 h 171450"/>
                <a:gd name="connsiteX8" fmla="*/ 80963 w 171450"/>
                <a:gd name="connsiteY8" fmla="*/ 80963 h 171450"/>
                <a:gd name="connsiteX9" fmla="*/ 42863 w 171450"/>
                <a:gd name="connsiteY9" fmla="*/ 80963 h 171450"/>
                <a:gd name="connsiteX10" fmla="*/ 42863 w 171450"/>
                <a:gd name="connsiteY10" fmla="*/ 90488 h 171450"/>
                <a:gd name="connsiteX11" fmla="*/ 80963 w 171450"/>
                <a:gd name="connsiteY11" fmla="*/ 90488 h 171450"/>
                <a:gd name="connsiteX12" fmla="*/ 80963 w 171450"/>
                <a:gd name="connsiteY12" fmla="*/ 128588 h 171450"/>
                <a:gd name="connsiteX13" fmla="*/ 85757 w 171450"/>
                <a:gd name="connsiteY13" fmla="*/ 171450 h 171450"/>
                <a:gd name="connsiteX14" fmla="*/ 52322 w 171450"/>
                <a:gd name="connsiteY14" fmla="*/ 164702 h 171450"/>
                <a:gd name="connsiteX15" fmla="*/ 25089 w 171450"/>
                <a:gd name="connsiteY15" fmla="*/ 146385 h 171450"/>
                <a:gd name="connsiteX16" fmla="*/ 6755 w 171450"/>
                <a:gd name="connsiteY16" fmla="*/ 119177 h 171450"/>
                <a:gd name="connsiteX17" fmla="*/ 0 w 171450"/>
                <a:gd name="connsiteY17" fmla="*/ 85757 h 171450"/>
                <a:gd name="connsiteX18" fmla="*/ 6748 w 171450"/>
                <a:gd name="connsiteY18" fmla="*/ 52322 h 171450"/>
                <a:gd name="connsiteX19" fmla="*/ 25065 w 171450"/>
                <a:gd name="connsiteY19" fmla="*/ 25089 h 171450"/>
                <a:gd name="connsiteX20" fmla="*/ 52273 w 171450"/>
                <a:gd name="connsiteY20" fmla="*/ 6755 h 171450"/>
                <a:gd name="connsiteX21" fmla="*/ 85693 w 171450"/>
                <a:gd name="connsiteY21" fmla="*/ 0 h 171450"/>
                <a:gd name="connsiteX22" fmla="*/ 119128 w 171450"/>
                <a:gd name="connsiteY22" fmla="*/ 6748 h 171450"/>
                <a:gd name="connsiteX23" fmla="*/ 146361 w 171450"/>
                <a:gd name="connsiteY23" fmla="*/ 25065 h 171450"/>
                <a:gd name="connsiteX24" fmla="*/ 164695 w 171450"/>
                <a:gd name="connsiteY24" fmla="*/ 52273 h 171450"/>
                <a:gd name="connsiteX25" fmla="*/ 171450 w 171450"/>
                <a:gd name="connsiteY25" fmla="*/ 85693 h 171450"/>
                <a:gd name="connsiteX26" fmla="*/ 164702 w 171450"/>
                <a:gd name="connsiteY26" fmla="*/ 119128 h 171450"/>
                <a:gd name="connsiteX27" fmla="*/ 146385 w 171450"/>
                <a:gd name="connsiteY27" fmla="*/ 146361 h 171450"/>
                <a:gd name="connsiteX28" fmla="*/ 119177 w 171450"/>
                <a:gd name="connsiteY28" fmla="*/ 164695 h 171450"/>
                <a:gd name="connsiteX29" fmla="*/ 85757 w 171450"/>
                <a:gd name="connsiteY29"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1450" h="171450">
                  <a:moveTo>
                    <a:pt x="80963" y="128588"/>
                  </a:moveTo>
                  <a:lnTo>
                    <a:pt x="90488" y="128588"/>
                  </a:lnTo>
                  <a:lnTo>
                    <a:pt x="90488" y="90488"/>
                  </a:lnTo>
                  <a:lnTo>
                    <a:pt x="128588" y="90488"/>
                  </a:lnTo>
                  <a:lnTo>
                    <a:pt x="128588" y="80963"/>
                  </a:lnTo>
                  <a:lnTo>
                    <a:pt x="90488" y="80963"/>
                  </a:lnTo>
                  <a:lnTo>
                    <a:pt x="90488" y="42863"/>
                  </a:lnTo>
                  <a:lnTo>
                    <a:pt x="80963" y="42863"/>
                  </a:lnTo>
                  <a:lnTo>
                    <a:pt x="80963" y="80963"/>
                  </a:lnTo>
                  <a:lnTo>
                    <a:pt x="42863" y="80963"/>
                  </a:lnTo>
                  <a:lnTo>
                    <a:pt x="42863" y="90488"/>
                  </a:lnTo>
                  <a:lnTo>
                    <a:pt x="80963" y="90488"/>
                  </a:lnTo>
                  <a:lnTo>
                    <a:pt x="80963" y="1285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rgbClr val="ED7D31"/>
            </a:solidFill>
            <a:ln w="238" cap="flat">
              <a:noFill/>
              <a:prstDash val="solid"/>
              <a:miter/>
            </a:ln>
          </p:spPr>
          <p:txBody>
            <a:bodyPr rtlCol="0" anchor="ctr"/>
            <a:lstStyle/>
            <a:p>
              <a:endParaRPr lang="en-RO"/>
            </a:p>
          </p:txBody>
        </p:sp>
      </p:grpSp>
      <p:sp>
        <p:nvSpPr>
          <p:cNvPr id="227" name="Rounded Rectangle 226">
            <a:extLst>
              <a:ext uri="{FF2B5EF4-FFF2-40B4-BE49-F238E27FC236}">
                <a16:creationId xmlns:a16="http://schemas.microsoft.com/office/drawing/2014/main" id="{07EFDE90-2738-7540-A248-E521DBF368D8}"/>
              </a:ext>
            </a:extLst>
          </p:cNvPr>
          <p:cNvSpPr/>
          <p:nvPr/>
        </p:nvSpPr>
        <p:spPr>
          <a:xfrm>
            <a:off x="7494344" y="5571812"/>
            <a:ext cx="1176947" cy="809938"/>
          </a:xfrm>
          <a:prstGeom prst="roundRect">
            <a:avLst>
              <a:gd name="adj" fmla="val 15006"/>
            </a:avLst>
          </a:prstGeom>
          <a:solidFill>
            <a:srgbClr val="FBE7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28" name="TextBox 227">
            <a:extLst>
              <a:ext uri="{FF2B5EF4-FFF2-40B4-BE49-F238E27FC236}">
                <a16:creationId xmlns:a16="http://schemas.microsoft.com/office/drawing/2014/main" id="{26D470B0-C8EF-D740-B105-C7A648A5F0BD}"/>
              </a:ext>
            </a:extLst>
          </p:cNvPr>
          <p:cNvSpPr txBox="1"/>
          <p:nvPr/>
        </p:nvSpPr>
        <p:spPr>
          <a:xfrm>
            <a:off x="7825922" y="5632319"/>
            <a:ext cx="772801" cy="184666"/>
          </a:xfrm>
          <a:prstGeom prst="rect">
            <a:avLst/>
          </a:prstGeom>
          <a:noFill/>
        </p:spPr>
        <p:txBody>
          <a:bodyPr wrap="square" lIns="0" tIns="0" rIns="0" bIns="0" rtlCol="0">
            <a:spAutoFit/>
          </a:bodyPr>
          <a:lstStyle/>
          <a:p>
            <a:r>
              <a:rPr lang="en-GB" sz="1200" b="1" dirty="0">
                <a:solidFill>
                  <a:schemeClr val="tx1"/>
                </a:solidFill>
                <a:latin typeface="Arial" panose="020B0604020202020204" pitchFamily="34" charset="0"/>
                <a:cs typeface="Arial" panose="020B0604020202020204" pitchFamily="34" charset="0"/>
              </a:rPr>
              <a:t>Key:</a:t>
            </a:r>
          </a:p>
        </p:txBody>
      </p:sp>
      <p:sp>
        <p:nvSpPr>
          <p:cNvPr id="231" name="Graphic 29">
            <a:extLst>
              <a:ext uri="{FF2B5EF4-FFF2-40B4-BE49-F238E27FC236}">
                <a16:creationId xmlns:a16="http://schemas.microsoft.com/office/drawing/2014/main" id="{3C174F59-FF20-6C49-8746-E418FA179634}"/>
              </a:ext>
            </a:extLst>
          </p:cNvPr>
          <p:cNvSpPr>
            <a:spLocks noChangeAspect="1"/>
          </p:cNvSpPr>
          <p:nvPr/>
        </p:nvSpPr>
        <p:spPr>
          <a:xfrm>
            <a:off x="7565273" y="6121329"/>
            <a:ext cx="180000" cy="180000"/>
          </a:xfrm>
          <a:custGeom>
            <a:avLst/>
            <a:gdLst>
              <a:gd name="connsiteX0" fmla="*/ 42863 w 171450"/>
              <a:gd name="connsiteY0" fmla="*/ 90488 h 171450"/>
              <a:gd name="connsiteX1" fmla="*/ 128588 w 171450"/>
              <a:gd name="connsiteY1" fmla="*/ 90488 h 171450"/>
              <a:gd name="connsiteX2" fmla="*/ 128588 w 171450"/>
              <a:gd name="connsiteY2" fmla="*/ 80963 h 171450"/>
              <a:gd name="connsiteX3" fmla="*/ 42863 w 171450"/>
              <a:gd name="connsiteY3" fmla="*/ 80963 h 171450"/>
              <a:gd name="connsiteX4" fmla="*/ 42863 w 171450"/>
              <a:gd name="connsiteY4" fmla="*/ 90488 h 171450"/>
              <a:gd name="connsiteX5" fmla="*/ 85757 w 171450"/>
              <a:gd name="connsiteY5" fmla="*/ 171450 h 171450"/>
              <a:gd name="connsiteX6" fmla="*/ 52322 w 171450"/>
              <a:gd name="connsiteY6" fmla="*/ 164702 h 171450"/>
              <a:gd name="connsiteX7" fmla="*/ 25089 w 171450"/>
              <a:gd name="connsiteY7" fmla="*/ 146385 h 171450"/>
              <a:gd name="connsiteX8" fmla="*/ 6755 w 171450"/>
              <a:gd name="connsiteY8" fmla="*/ 119177 h 171450"/>
              <a:gd name="connsiteX9" fmla="*/ 0 w 171450"/>
              <a:gd name="connsiteY9" fmla="*/ 85757 h 171450"/>
              <a:gd name="connsiteX10" fmla="*/ 6748 w 171450"/>
              <a:gd name="connsiteY10" fmla="*/ 52322 h 171450"/>
              <a:gd name="connsiteX11" fmla="*/ 25065 w 171450"/>
              <a:gd name="connsiteY11" fmla="*/ 25089 h 171450"/>
              <a:gd name="connsiteX12" fmla="*/ 52273 w 171450"/>
              <a:gd name="connsiteY12" fmla="*/ 6755 h 171450"/>
              <a:gd name="connsiteX13" fmla="*/ 85693 w 171450"/>
              <a:gd name="connsiteY13" fmla="*/ 0 h 171450"/>
              <a:gd name="connsiteX14" fmla="*/ 119128 w 171450"/>
              <a:gd name="connsiteY14" fmla="*/ 6748 h 171450"/>
              <a:gd name="connsiteX15" fmla="*/ 146361 w 171450"/>
              <a:gd name="connsiteY15" fmla="*/ 25065 h 171450"/>
              <a:gd name="connsiteX16" fmla="*/ 164695 w 171450"/>
              <a:gd name="connsiteY16" fmla="*/ 52273 h 171450"/>
              <a:gd name="connsiteX17" fmla="*/ 171450 w 171450"/>
              <a:gd name="connsiteY17" fmla="*/ 85693 h 171450"/>
              <a:gd name="connsiteX18" fmla="*/ 164702 w 171450"/>
              <a:gd name="connsiteY18" fmla="*/ 119128 h 171450"/>
              <a:gd name="connsiteX19" fmla="*/ 146385 w 171450"/>
              <a:gd name="connsiteY19" fmla="*/ 146361 h 171450"/>
              <a:gd name="connsiteX20" fmla="*/ 119177 w 171450"/>
              <a:gd name="connsiteY20" fmla="*/ 164695 h 171450"/>
              <a:gd name="connsiteX21" fmla="*/ 85757 w 171450"/>
              <a:gd name="connsiteY21"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71450">
                <a:moveTo>
                  <a:pt x="42863" y="90488"/>
                </a:moveTo>
                <a:lnTo>
                  <a:pt x="128588" y="90488"/>
                </a:lnTo>
                <a:lnTo>
                  <a:pt x="128588" y="80963"/>
                </a:lnTo>
                <a:lnTo>
                  <a:pt x="42863" y="80963"/>
                </a:lnTo>
                <a:lnTo>
                  <a:pt x="42863" y="904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chemeClr val="tx1">
              <a:lumMod val="65000"/>
              <a:lumOff val="35000"/>
            </a:schemeClr>
          </a:solidFill>
          <a:ln w="238" cap="flat">
            <a:noFill/>
            <a:prstDash val="solid"/>
            <a:miter/>
          </a:ln>
        </p:spPr>
        <p:txBody>
          <a:bodyPr rtlCol="0" anchor="ctr"/>
          <a:lstStyle/>
          <a:p>
            <a:endParaRPr lang="en-RO"/>
          </a:p>
        </p:txBody>
      </p:sp>
      <p:sp>
        <p:nvSpPr>
          <p:cNvPr id="232" name="TextBox 231">
            <a:extLst>
              <a:ext uri="{FF2B5EF4-FFF2-40B4-BE49-F238E27FC236}">
                <a16:creationId xmlns:a16="http://schemas.microsoft.com/office/drawing/2014/main" id="{C93E1EE6-4AA9-6C48-ACE0-9896ED4492B0}"/>
              </a:ext>
            </a:extLst>
          </p:cNvPr>
          <p:cNvSpPr txBox="1"/>
          <p:nvPr/>
        </p:nvSpPr>
        <p:spPr>
          <a:xfrm>
            <a:off x="7825923" y="6118996"/>
            <a:ext cx="627642" cy="184666"/>
          </a:xfrm>
          <a:prstGeom prst="rect">
            <a:avLst/>
          </a:prstGeom>
          <a:noFill/>
        </p:spPr>
        <p:txBody>
          <a:bodyPr wrap="square" lIns="0" tIns="0" rIns="0" bIns="0" rtlCol="0">
            <a:spAutoFit/>
          </a:bodyPr>
          <a:lstStyle/>
          <a:p>
            <a:r>
              <a:rPr lang="en-GB" sz="1200" b="1" dirty="0">
                <a:solidFill>
                  <a:schemeClr val="tx1">
                    <a:lumMod val="75000"/>
                    <a:lumOff val="25000"/>
                  </a:schemeClr>
                </a:solidFill>
                <a:latin typeface="Arial" panose="020B0604020202020204" pitchFamily="34" charset="0"/>
                <a:cs typeface="Arial" panose="020B0604020202020204" pitchFamily="34" charset="0"/>
              </a:rPr>
              <a:t>No </a:t>
            </a:r>
            <a:r>
              <a:rPr lang="en-GB" sz="1200" b="1" dirty="0" err="1">
                <a:solidFill>
                  <a:schemeClr val="tx1">
                    <a:lumMod val="75000"/>
                    <a:lumOff val="25000"/>
                  </a:schemeClr>
                </a:solidFill>
                <a:latin typeface="Arial" panose="020B0604020202020204" pitchFamily="34" charset="0"/>
                <a:cs typeface="Arial" panose="020B0604020202020204" pitchFamily="34" charset="0"/>
              </a:rPr>
              <a:t>case</a:t>
            </a:r>
            <a:endParaRPr lang="en-GB" sz="1200" b="1"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233" name="TextBox 232">
            <a:extLst>
              <a:ext uri="{FF2B5EF4-FFF2-40B4-BE49-F238E27FC236}">
                <a16:creationId xmlns:a16="http://schemas.microsoft.com/office/drawing/2014/main" id="{52243E29-A7F4-EE46-AE7F-5A9787385CA2}"/>
              </a:ext>
            </a:extLst>
          </p:cNvPr>
          <p:cNvSpPr txBox="1"/>
          <p:nvPr/>
        </p:nvSpPr>
        <p:spPr>
          <a:xfrm>
            <a:off x="7825922" y="5862786"/>
            <a:ext cx="845367" cy="184666"/>
          </a:xfrm>
          <a:prstGeom prst="rect">
            <a:avLst/>
          </a:prstGeom>
          <a:noFill/>
        </p:spPr>
        <p:txBody>
          <a:bodyPr wrap="square" lIns="0" tIns="0" rIns="0" bIns="0" rtlCol="0">
            <a:spAutoFit/>
          </a:bodyPr>
          <a:lstStyle/>
          <a:p>
            <a:r>
              <a:rPr lang="en-GB" sz="1200" b="1" dirty="0">
                <a:solidFill>
                  <a:srgbClr val="ED7D31"/>
                </a:solidFill>
                <a:latin typeface="Arial" panose="020B0604020202020204" pitchFamily="34" charset="0"/>
                <a:cs typeface="Arial" panose="020B0604020202020204" pitchFamily="34" charset="0"/>
              </a:rPr>
              <a:t>Real case</a:t>
            </a:r>
          </a:p>
        </p:txBody>
      </p:sp>
      <p:sp>
        <p:nvSpPr>
          <p:cNvPr id="234" name="Graphic 26">
            <a:extLst>
              <a:ext uri="{FF2B5EF4-FFF2-40B4-BE49-F238E27FC236}">
                <a16:creationId xmlns:a16="http://schemas.microsoft.com/office/drawing/2014/main" id="{435F94A3-2269-0741-8D1A-A7D6A520959C}"/>
              </a:ext>
            </a:extLst>
          </p:cNvPr>
          <p:cNvSpPr>
            <a:spLocks noChangeAspect="1"/>
          </p:cNvSpPr>
          <p:nvPr/>
        </p:nvSpPr>
        <p:spPr>
          <a:xfrm>
            <a:off x="7565273" y="5865119"/>
            <a:ext cx="180000" cy="180000"/>
          </a:xfrm>
          <a:custGeom>
            <a:avLst/>
            <a:gdLst>
              <a:gd name="connsiteX0" fmla="*/ 80963 w 171450"/>
              <a:gd name="connsiteY0" fmla="*/ 128588 h 171450"/>
              <a:gd name="connsiteX1" fmla="*/ 90488 w 171450"/>
              <a:gd name="connsiteY1" fmla="*/ 128588 h 171450"/>
              <a:gd name="connsiteX2" fmla="*/ 90488 w 171450"/>
              <a:gd name="connsiteY2" fmla="*/ 90488 h 171450"/>
              <a:gd name="connsiteX3" fmla="*/ 128588 w 171450"/>
              <a:gd name="connsiteY3" fmla="*/ 90488 h 171450"/>
              <a:gd name="connsiteX4" fmla="*/ 128588 w 171450"/>
              <a:gd name="connsiteY4" fmla="*/ 80963 h 171450"/>
              <a:gd name="connsiteX5" fmla="*/ 90488 w 171450"/>
              <a:gd name="connsiteY5" fmla="*/ 80963 h 171450"/>
              <a:gd name="connsiteX6" fmla="*/ 90488 w 171450"/>
              <a:gd name="connsiteY6" fmla="*/ 42863 h 171450"/>
              <a:gd name="connsiteX7" fmla="*/ 80963 w 171450"/>
              <a:gd name="connsiteY7" fmla="*/ 42863 h 171450"/>
              <a:gd name="connsiteX8" fmla="*/ 80963 w 171450"/>
              <a:gd name="connsiteY8" fmla="*/ 80963 h 171450"/>
              <a:gd name="connsiteX9" fmla="*/ 42863 w 171450"/>
              <a:gd name="connsiteY9" fmla="*/ 80963 h 171450"/>
              <a:gd name="connsiteX10" fmla="*/ 42863 w 171450"/>
              <a:gd name="connsiteY10" fmla="*/ 90488 h 171450"/>
              <a:gd name="connsiteX11" fmla="*/ 80963 w 171450"/>
              <a:gd name="connsiteY11" fmla="*/ 90488 h 171450"/>
              <a:gd name="connsiteX12" fmla="*/ 80963 w 171450"/>
              <a:gd name="connsiteY12" fmla="*/ 128588 h 171450"/>
              <a:gd name="connsiteX13" fmla="*/ 85757 w 171450"/>
              <a:gd name="connsiteY13" fmla="*/ 171450 h 171450"/>
              <a:gd name="connsiteX14" fmla="*/ 52322 w 171450"/>
              <a:gd name="connsiteY14" fmla="*/ 164702 h 171450"/>
              <a:gd name="connsiteX15" fmla="*/ 25089 w 171450"/>
              <a:gd name="connsiteY15" fmla="*/ 146385 h 171450"/>
              <a:gd name="connsiteX16" fmla="*/ 6755 w 171450"/>
              <a:gd name="connsiteY16" fmla="*/ 119177 h 171450"/>
              <a:gd name="connsiteX17" fmla="*/ 0 w 171450"/>
              <a:gd name="connsiteY17" fmla="*/ 85757 h 171450"/>
              <a:gd name="connsiteX18" fmla="*/ 6748 w 171450"/>
              <a:gd name="connsiteY18" fmla="*/ 52322 h 171450"/>
              <a:gd name="connsiteX19" fmla="*/ 25065 w 171450"/>
              <a:gd name="connsiteY19" fmla="*/ 25089 h 171450"/>
              <a:gd name="connsiteX20" fmla="*/ 52273 w 171450"/>
              <a:gd name="connsiteY20" fmla="*/ 6755 h 171450"/>
              <a:gd name="connsiteX21" fmla="*/ 85693 w 171450"/>
              <a:gd name="connsiteY21" fmla="*/ 0 h 171450"/>
              <a:gd name="connsiteX22" fmla="*/ 119128 w 171450"/>
              <a:gd name="connsiteY22" fmla="*/ 6748 h 171450"/>
              <a:gd name="connsiteX23" fmla="*/ 146361 w 171450"/>
              <a:gd name="connsiteY23" fmla="*/ 25065 h 171450"/>
              <a:gd name="connsiteX24" fmla="*/ 164695 w 171450"/>
              <a:gd name="connsiteY24" fmla="*/ 52273 h 171450"/>
              <a:gd name="connsiteX25" fmla="*/ 171450 w 171450"/>
              <a:gd name="connsiteY25" fmla="*/ 85693 h 171450"/>
              <a:gd name="connsiteX26" fmla="*/ 164702 w 171450"/>
              <a:gd name="connsiteY26" fmla="*/ 119128 h 171450"/>
              <a:gd name="connsiteX27" fmla="*/ 146385 w 171450"/>
              <a:gd name="connsiteY27" fmla="*/ 146361 h 171450"/>
              <a:gd name="connsiteX28" fmla="*/ 119177 w 171450"/>
              <a:gd name="connsiteY28" fmla="*/ 164695 h 171450"/>
              <a:gd name="connsiteX29" fmla="*/ 85757 w 171450"/>
              <a:gd name="connsiteY29"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1450" h="171450">
                <a:moveTo>
                  <a:pt x="80963" y="128588"/>
                </a:moveTo>
                <a:lnTo>
                  <a:pt x="90488" y="128588"/>
                </a:lnTo>
                <a:lnTo>
                  <a:pt x="90488" y="90488"/>
                </a:lnTo>
                <a:lnTo>
                  <a:pt x="128588" y="90488"/>
                </a:lnTo>
                <a:lnTo>
                  <a:pt x="128588" y="80963"/>
                </a:lnTo>
                <a:lnTo>
                  <a:pt x="90488" y="80963"/>
                </a:lnTo>
                <a:lnTo>
                  <a:pt x="90488" y="42863"/>
                </a:lnTo>
                <a:lnTo>
                  <a:pt x="80963" y="42863"/>
                </a:lnTo>
                <a:lnTo>
                  <a:pt x="80963" y="80963"/>
                </a:lnTo>
                <a:lnTo>
                  <a:pt x="42863" y="80963"/>
                </a:lnTo>
                <a:lnTo>
                  <a:pt x="42863" y="90488"/>
                </a:lnTo>
                <a:lnTo>
                  <a:pt x="80963" y="90488"/>
                </a:lnTo>
                <a:lnTo>
                  <a:pt x="80963" y="1285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rgbClr val="ED7D31"/>
          </a:solidFill>
          <a:ln w="238" cap="flat">
            <a:noFill/>
            <a:prstDash val="solid"/>
            <a:miter/>
          </a:ln>
        </p:spPr>
        <p:txBody>
          <a:bodyPr rtlCol="0" anchor="ctr"/>
          <a:lstStyle/>
          <a:p>
            <a:endParaRPr lang="en-RO"/>
          </a:p>
        </p:txBody>
      </p:sp>
    </p:spTree>
    <p:extLst>
      <p:ext uri="{BB962C8B-B14F-4D97-AF65-F5344CB8AC3E}">
        <p14:creationId xmlns:p14="http://schemas.microsoft.com/office/powerpoint/2010/main" val="3502615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Rectangle 148">
            <a:extLst>
              <a:ext uri="{FF2B5EF4-FFF2-40B4-BE49-F238E27FC236}">
                <a16:creationId xmlns:a16="http://schemas.microsoft.com/office/drawing/2014/main" id="{9369E6FE-3B2A-D743-8620-10383C03AF78}"/>
              </a:ext>
            </a:extLst>
          </p:cNvPr>
          <p:cNvSpPr/>
          <p:nvPr/>
        </p:nvSpPr>
        <p:spPr>
          <a:xfrm>
            <a:off x="1" y="1981200"/>
            <a:ext cx="9144000" cy="4876800"/>
          </a:xfrm>
          <a:prstGeom prst="rect">
            <a:avLst/>
          </a:prstGeom>
          <a:solidFill>
            <a:srgbClr val="DBE4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 name="TextBox 1">
            <a:extLst>
              <a:ext uri="{FF2B5EF4-FFF2-40B4-BE49-F238E27FC236}">
                <a16:creationId xmlns:a16="http://schemas.microsoft.com/office/drawing/2014/main" id="{9F12C664-A87B-1543-B378-2C95437DDADA}"/>
              </a:ext>
            </a:extLst>
          </p:cNvPr>
          <p:cNvSpPr txBox="1"/>
          <p:nvPr/>
        </p:nvSpPr>
        <p:spPr>
          <a:xfrm>
            <a:off x="431800" y="379681"/>
            <a:ext cx="7410174" cy="984885"/>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Distribution of individuals based on presence of case criteria</a:t>
            </a:r>
            <a:endParaRPr lang="en-GB" sz="3200" b="1" spc="-50" dirty="0">
              <a:solidFill>
                <a:srgbClr val="3D6C9D"/>
              </a:solidFill>
              <a:latin typeface="Arial Black" panose="020B0604020202020204" pitchFamily="34" charset="0"/>
              <a:cs typeface="Arial Black" panose="020B0604020202020204" pitchFamily="34" charset="0"/>
            </a:endParaRPr>
          </a:p>
        </p:txBody>
      </p:sp>
      <p:sp>
        <p:nvSpPr>
          <p:cNvPr id="11" name="TextBox 10">
            <a:extLst>
              <a:ext uri="{FF2B5EF4-FFF2-40B4-BE49-F238E27FC236}">
                <a16:creationId xmlns:a16="http://schemas.microsoft.com/office/drawing/2014/main" id="{25E2B446-A3DE-1144-8CA6-8F4E2B7808AD}"/>
              </a:ext>
            </a:extLst>
          </p:cNvPr>
          <p:cNvSpPr txBox="1"/>
          <p:nvPr/>
        </p:nvSpPr>
        <p:spPr>
          <a:xfrm>
            <a:off x="1827346" y="2328365"/>
            <a:ext cx="5452796" cy="246221"/>
          </a:xfrm>
          <a:prstGeom prst="rect">
            <a:avLst/>
          </a:prstGeom>
          <a:noFill/>
        </p:spPr>
        <p:txBody>
          <a:bodyPr wrap="square" lIns="0" tIns="0" rIns="0" bIns="0" rtlCol="0">
            <a:spAutoFit/>
          </a:bodyPr>
          <a:lstStyle/>
          <a:p>
            <a:pPr algn="ctr"/>
            <a:r>
              <a:rPr lang="en-GB" sz="1600" b="1" dirty="0" err="1">
                <a:solidFill>
                  <a:srgbClr val="3D6C9D"/>
                </a:solidFill>
                <a:latin typeface="Arial" panose="020B0604020202020204" pitchFamily="34" charset="0"/>
                <a:cs typeface="Arial" panose="020B0604020202020204" pitchFamily="34" charset="0"/>
              </a:rPr>
              <a:t>Common situation:</a:t>
            </a:r>
            <a:endParaRPr lang="en-GB" sz="1600" b="1" dirty="0">
              <a:solidFill>
                <a:srgbClr val="3D6C9D"/>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AF533F79-F831-3349-9413-523F91151293}"/>
              </a:ext>
            </a:extLst>
          </p:cNvPr>
          <p:cNvSpPr txBox="1"/>
          <p:nvPr/>
        </p:nvSpPr>
        <p:spPr>
          <a:xfrm>
            <a:off x="431801" y="4911093"/>
            <a:ext cx="1090065" cy="184666"/>
          </a:xfrm>
          <a:prstGeom prst="rect">
            <a:avLst/>
          </a:prstGeom>
          <a:noFill/>
        </p:spPr>
        <p:txBody>
          <a:bodyPr wrap="square" lIns="0" tIns="0" rIns="0" bIns="0" rtlCol="0">
            <a:spAutoFit/>
          </a:bodyPr>
          <a:lstStyle/>
          <a:p>
            <a:r>
              <a:rPr lang="en-GB" sz="1200" dirty="0" err="1">
                <a:solidFill>
                  <a:srgbClr val="3D6C9D"/>
                </a:solidFill>
                <a:latin typeface="Arial" panose="020B0604020202020204" pitchFamily="34" charset="0"/>
                <a:cs typeface="Arial" panose="020B0604020202020204" pitchFamily="34" charset="0"/>
              </a:rPr>
              <a:t>Less criteria</a:t>
            </a:r>
            <a:endParaRPr lang="en-GB" sz="1200" dirty="0">
              <a:solidFill>
                <a:srgbClr val="3D6C9D"/>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9A53D3DE-FA40-6048-A335-A7B344148C63}"/>
              </a:ext>
            </a:extLst>
          </p:cNvPr>
          <p:cNvSpPr txBox="1"/>
          <p:nvPr/>
        </p:nvSpPr>
        <p:spPr>
          <a:xfrm>
            <a:off x="4660288" y="5339600"/>
            <a:ext cx="918285" cy="369332"/>
          </a:xfrm>
          <a:prstGeom prst="rect">
            <a:avLst/>
          </a:prstGeom>
          <a:noFill/>
        </p:spPr>
        <p:txBody>
          <a:bodyPr wrap="square" lIns="0" tIns="0" rIns="0" bIns="0" rtlCol="0">
            <a:spAutoFit/>
          </a:bodyPr>
          <a:lstStyle/>
          <a:p>
            <a:r>
              <a:rPr lang="en-GB" sz="1200" dirty="0">
                <a:solidFill>
                  <a:srgbClr val="3D6C9D"/>
                </a:solidFill>
                <a:latin typeface="Arial" panose="020B0604020202020204" pitchFamily="34" charset="0"/>
                <a:cs typeface="Arial" panose="020B0604020202020204" pitchFamily="34" charset="0"/>
              </a:rPr>
              <a:t>Probable cases</a:t>
            </a:r>
          </a:p>
        </p:txBody>
      </p:sp>
      <p:sp>
        <p:nvSpPr>
          <p:cNvPr id="18" name="TextBox 17">
            <a:extLst>
              <a:ext uri="{FF2B5EF4-FFF2-40B4-BE49-F238E27FC236}">
                <a16:creationId xmlns:a16="http://schemas.microsoft.com/office/drawing/2014/main" id="{D4BCDDFC-2ECF-0E49-8151-69B7621DF5B6}"/>
              </a:ext>
            </a:extLst>
          </p:cNvPr>
          <p:cNvSpPr txBox="1"/>
          <p:nvPr/>
        </p:nvSpPr>
        <p:spPr>
          <a:xfrm>
            <a:off x="7585623" y="4911093"/>
            <a:ext cx="1090065" cy="184666"/>
          </a:xfrm>
          <a:prstGeom prst="rect">
            <a:avLst/>
          </a:prstGeom>
          <a:noFill/>
        </p:spPr>
        <p:txBody>
          <a:bodyPr wrap="square" lIns="0" tIns="0" rIns="0" bIns="0" rtlCol="0">
            <a:spAutoFit/>
          </a:bodyPr>
          <a:lstStyle/>
          <a:p>
            <a:pPr algn="r"/>
            <a:r>
              <a:rPr lang="en-GB" sz="1200" dirty="0">
                <a:solidFill>
                  <a:srgbClr val="3D6C9D"/>
                </a:solidFill>
                <a:latin typeface="Arial" panose="020B0604020202020204" pitchFamily="34" charset="0"/>
                <a:cs typeface="Arial" panose="020B0604020202020204" pitchFamily="34" charset="0"/>
              </a:rPr>
              <a:t>More criteria</a:t>
            </a:r>
          </a:p>
        </p:txBody>
      </p:sp>
      <p:sp>
        <p:nvSpPr>
          <p:cNvPr id="31" name="Graphic 29">
            <a:extLst>
              <a:ext uri="{FF2B5EF4-FFF2-40B4-BE49-F238E27FC236}">
                <a16:creationId xmlns:a16="http://schemas.microsoft.com/office/drawing/2014/main" id="{C9F7CEBF-EF26-4346-B779-E22AF140B658}"/>
              </a:ext>
            </a:extLst>
          </p:cNvPr>
          <p:cNvSpPr>
            <a:spLocks noChangeAspect="1"/>
          </p:cNvSpPr>
          <p:nvPr/>
        </p:nvSpPr>
        <p:spPr>
          <a:xfrm>
            <a:off x="901581" y="3939733"/>
            <a:ext cx="180000" cy="180000"/>
          </a:xfrm>
          <a:custGeom>
            <a:avLst/>
            <a:gdLst>
              <a:gd name="connsiteX0" fmla="*/ 42863 w 171450"/>
              <a:gd name="connsiteY0" fmla="*/ 90488 h 171450"/>
              <a:gd name="connsiteX1" fmla="*/ 128588 w 171450"/>
              <a:gd name="connsiteY1" fmla="*/ 90488 h 171450"/>
              <a:gd name="connsiteX2" fmla="*/ 128588 w 171450"/>
              <a:gd name="connsiteY2" fmla="*/ 80963 h 171450"/>
              <a:gd name="connsiteX3" fmla="*/ 42863 w 171450"/>
              <a:gd name="connsiteY3" fmla="*/ 80963 h 171450"/>
              <a:gd name="connsiteX4" fmla="*/ 42863 w 171450"/>
              <a:gd name="connsiteY4" fmla="*/ 90488 h 171450"/>
              <a:gd name="connsiteX5" fmla="*/ 85757 w 171450"/>
              <a:gd name="connsiteY5" fmla="*/ 171450 h 171450"/>
              <a:gd name="connsiteX6" fmla="*/ 52322 w 171450"/>
              <a:gd name="connsiteY6" fmla="*/ 164702 h 171450"/>
              <a:gd name="connsiteX7" fmla="*/ 25089 w 171450"/>
              <a:gd name="connsiteY7" fmla="*/ 146385 h 171450"/>
              <a:gd name="connsiteX8" fmla="*/ 6755 w 171450"/>
              <a:gd name="connsiteY8" fmla="*/ 119177 h 171450"/>
              <a:gd name="connsiteX9" fmla="*/ 0 w 171450"/>
              <a:gd name="connsiteY9" fmla="*/ 85757 h 171450"/>
              <a:gd name="connsiteX10" fmla="*/ 6748 w 171450"/>
              <a:gd name="connsiteY10" fmla="*/ 52322 h 171450"/>
              <a:gd name="connsiteX11" fmla="*/ 25065 w 171450"/>
              <a:gd name="connsiteY11" fmla="*/ 25089 h 171450"/>
              <a:gd name="connsiteX12" fmla="*/ 52273 w 171450"/>
              <a:gd name="connsiteY12" fmla="*/ 6755 h 171450"/>
              <a:gd name="connsiteX13" fmla="*/ 85693 w 171450"/>
              <a:gd name="connsiteY13" fmla="*/ 0 h 171450"/>
              <a:gd name="connsiteX14" fmla="*/ 119128 w 171450"/>
              <a:gd name="connsiteY14" fmla="*/ 6748 h 171450"/>
              <a:gd name="connsiteX15" fmla="*/ 146361 w 171450"/>
              <a:gd name="connsiteY15" fmla="*/ 25065 h 171450"/>
              <a:gd name="connsiteX16" fmla="*/ 164695 w 171450"/>
              <a:gd name="connsiteY16" fmla="*/ 52273 h 171450"/>
              <a:gd name="connsiteX17" fmla="*/ 171450 w 171450"/>
              <a:gd name="connsiteY17" fmla="*/ 85693 h 171450"/>
              <a:gd name="connsiteX18" fmla="*/ 164702 w 171450"/>
              <a:gd name="connsiteY18" fmla="*/ 119128 h 171450"/>
              <a:gd name="connsiteX19" fmla="*/ 146385 w 171450"/>
              <a:gd name="connsiteY19" fmla="*/ 146361 h 171450"/>
              <a:gd name="connsiteX20" fmla="*/ 119177 w 171450"/>
              <a:gd name="connsiteY20" fmla="*/ 164695 h 171450"/>
              <a:gd name="connsiteX21" fmla="*/ 85757 w 171450"/>
              <a:gd name="connsiteY21"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71450">
                <a:moveTo>
                  <a:pt x="42863" y="90488"/>
                </a:moveTo>
                <a:lnTo>
                  <a:pt x="128588" y="90488"/>
                </a:lnTo>
                <a:lnTo>
                  <a:pt x="128588" y="80963"/>
                </a:lnTo>
                <a:lnTo>
                  <a:pt x="42863" y="80963"/>
                </a:lnTo>
                <a:lnTo>
                  <a:pt x="42863" y="904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chemeClr val="tx1">
              <a:lumMod val="65000"/>
              <a:lumOff val="35000"/>
            </a:schemeClr>
          </a:solidFill>
          <a:ln w="238" cap="flat">
            <a:noFill/>
            <a:prstDash val="solid"/>
            <a:miter/>
          </a:ln>
        </p:spPr>
        <p:txBody>
          <a:bodyPr rtlCol="0" anchor="ctr"/>
          <a:lstStyle/>
          <a:p>
            <a:endParaRPr lang="en-RO"/>
          </a:p>
        </p:txBody>
      </p:sp>
      <p:sp>
        <p:nvSpPr>
          <p:cNvPr id="53" name="Graphic 29">
            <a:extLst>
              <a:ext uri="{FF2B5EF4-FFF2-40B4-BE49-F238E27FC236}">
                <a16:creationId xmlns:a16="http://schemas.microsoft.com/office/drawing/2014/main" id="{D2F63336-147D-9245-AD3E-60E57EF7C435}"/>
              </a:ext>
            </a:extLst>
          </p:cNvPr>
          <p:cNvSpPr>
            <a:spLocks noChangeAspect="1"/>
          </p:cNvSpPr>
          <p:nvPr/>
        </p:nvSpPr>
        <p:spPr>
          <a:xfrm>
            <a:off x="1150351" y="3939733"/>
            <a:ext cx="180000" cy="180000"/>
          </a:xfrm>
          <a:custGeom>
            <a:avLst/>
            <a:gdLst>
              <a:gd name="connsiteX0" fmla="*/ 42863 w 171450"/>
              <a:gd name="connsiteY0" fmla="*/ 90488 h 171450"/>
              <a:gd name="connsiteX1" fmla="*/ 128588 w 171450"/>
              <a:gd name="connsiteY1" fmla="*/ 90488 h 171450"/>
              <a:gd name="connsiteX2" fmla="*/ 128588 w 171450"/>
              <a:gd name="connsiteY2" fmla="*/ 80963 h 171450"/>
              <a:gd name="connsiteX3" fmla="*/ 42863 w 171450"/>
              <a:gd name="connsiteY3" fmla="*/ 80963 h 171450"/>
              <a:gd name="connsiteX4" fmla="*/ 42863 w 171450"/>
              <a:gd name="connsiteY4" fmla="*/ 90488 h 171450"/>
              <a:gd name="connsiteX5" fmla="*/ 85757 w 171450"/>
              <a:gd name="connsiteY5" fmla="*/ 171450 h 171450"/>
              <a:gd name="connsiteX6" fmla="*/ 52322 w 171450"/>
              <a:gd name="connsiteY6" fmla="*/ 164702 h 171450"/>
              <a:gd name="connsiteX7" fmla="*/ 25089 w 171450"/>
              <a:gd name="connsiteY7" fmla="*/ 146385 h 171450"/>
              <a:gd name="connsiteX8" fmla="*/ 6755 w 171450"/>
              <a:gd name="connsiteY8" fmla="*/ 119177 h 171450"/>
              <a:gd name="connsiteX9" fmla="*/ 0 w 171450"/>
              <a:gd name="connsiteY9" fmla="*/ 85757 h 171450"/>
              <a:gd name="connsiteX10" fmla="*/ 6748 w 171450"/>
              <a:gd name="connsiteY10" fmla="*/ 52322 h 171450"/>
              <a:gd name="connsiteX11" fmla="*/ 25065 w 171450"/>
              <a:gd name="connsiteY11" fmla="*/ 25089 h 171450"/>
              <a:gd name="connsiteX12" fmla="*/ 52273 w 171450"/>
              <a:gd name="connsiteY12" fmla="*/ 6755 h 171450"/>
              <a:gd name="connsiteX13" fmla="*/ 85693 w 171450"/>
              <a:gd name="connsiteY13" fmla="*/ 0 h 171450"/>
              <a:gd name="connsiteX14" fmla="*/ 119128 w 171450"/>
              <a:gd name="connsiteY14" fmla="*/ 6748 h 171450"/>
              <a:gd name="connsiteX15" fmla="*/ 146361 w 171450"/>
              <a:gd name="connsiteY15" fmla="*/ 25065 h 171450"/>
              <a:gd name="connsiteX16" fmla="*/ 164695 w 171450"/>
              <a:gd name="connsiteY16" fmla="*/ 52273 h 171450"/>
              <a:gd name="connsiteX17" fmla="*/ 171450 w 171450"/>
              <a:gd name="connsiteY17" fmla="*/ 85693 h 171450"/>
              <a:gd name="connsiteX18" fmla="*/ 164702 w 171450"/>
              <a:gd name="connsiteY18" fmla="*/ 119128 h 171450"/>
              <a:gd name="connsiteX19" fmla="*/ 146385 w 171450"/>
              <a:gd name="connsiteY19" fmla="*/ 146361 h 171450"/>
              <a:gd name="connsiteX20" fmla="*/ 119177 w 171450"/>
              <a:gd name="connsiteY20" fmla="*/ 164695 h 171450"/>
              <a:gd name="connsiteX21" fmla="*/ 85757 w 171450"/>
              <a:gd name="connsiteY21"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71450">
                <a:moveTo>
                  <a:pt x="42863" y="90488"/>
                </a:moveTo>
                <a:lnTo>
                  <a:pt x="128588" y="90488"/>
                </a:lnTo>
                <a:lnTo>
                  <a:pt x="128588" y="80963"/>
                </a:lnTo>
                <a:lnTo>
                  <a:pt x="42863" y="80963"/>
                </a:lnTo>
                <a:lnTo>
                  <a:pt x="42863" y="904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chemeClr val="tx1">
              <a:lumMod val="65000"/>
              <a:lumOff val="35000"/>
            </a:schemeClr>
          </a:solidFill>
          <a:ln w="238" cap="flat">
            <a:noFill/>
            <a:prstDash val="solid"/>
            <a:miter/>
          </a:ln>
        </p:spPr>
        <p:txBody>
          <a:bodyPr rtlCol="0" anchor="ctr"/>
          <a:lstStyle/>
          <a:p>
            <a:endParaRPr lang="en-RO"/>
          </a:p>
        </p:txBody>
      </p:sp>
      <p:sp>
        <p:nvSpPr>
          <p:cNvPr id="54" name="Graphic 29">
            <a:extLst>
              <a:ext uri="{FF2B5EF4-FFF2-40B4-BE49-F238E27FC236}">
                <a16:creationId xmlns:a16="http://schemas.microsoft.com/office/drawing/2014/main" id="{9FF9F60D-F61F-A74E-BB6A-742EBCE7332B}"/>
              </a:ext>
            </a:extLst>
          </p:cNvPr>
          <p:cNvSpPr>
            <a:spLocks noChangeAspect="1"/>
          </p:cNvSpPr>
          <p:nvPr/>
        </p:nvSpPr>
        <p:spPr>
          <a:xfrm>
            <a:off x="1398576" y="3939733"/>
            <a:ext cx="180000" cy="180000"/>
          </a:xfrm>
          <a:custGeom>
            <a:avLst/>
            <a:gdLst>
              <a:gd name="connsiteX0" fmla="*/ 42863 w 171450"/>
              <a:gd name="connsiteY0" fmla="*/ 90488 h 171450"/>
              <a:gd name="connsiteX1" fmla="*/ 128588 w 171450"/>
              <a:gd name="connsiteY1" fmla="*/ 90488 h 171450"/>
              <a:gd name="connsiteX2" fmla="*/ 128588 w 171450"/>
              <a:gd name="connsiteY2" fmla="*/ 80963 h 171450"/>
              <a:gd name="connsiteX3" fmla="*/ 42863 w 171450"/>
              <a:gd name="connsiteY3" fmla="*/ 80963 h 171450"/>
              <a:gd name="connsiteX4" fmla="*/ 42863 w 171450"/>
              <a:gd name="connsiteY4" fmla="*/ 90488 h 171450"/>
              <a:gd name="connsiteX5" fmla="*/ 85757 w 171450"/>
              <a:gd name="connsiteY5" fmla="*/ 171450 h 171450"/>
              <a:gd name="connsiteX6" fmla="*/ 52322 w 171450"/>
              <a:gd name="connsiteY6" fmla="*/ 164702 h 171450"/>
              <a:gd name="connsiteX7" fmla="*/ 25089 w 171450"/>
              <a:gd name="connsiteY7" fmla="*/ 146385 h 171450"/>
              <a:gd name="connsiteX8" fmla="*/ 6755 w 171450"/>
              <a:gd name="connsiteY8" fmla="*/ 119177 h 171450"/>
              <a:gd name="connsiteX9" fmla="*/ 0 w 171450"/>
              <a:gd name="connsiteY9" fmla="*/ 85757 h 171450"/>
              <a:gd name="connsiteX10" fmla="*/ 6748 w 171450"/>
              <a:gd name="connsiteY10" fmla="*/ 52322 h 171450"/>
              <a:gd name="connsiteX11" fmla="*/ 25065 w 171450"/>
              <a:gd name="connsiteY11" fmla="*/ 25089 h 171450"/>
              <a:gd name="connsiteX12" fmla="*/ 52273 w 171450"/>
              <a:gd name="connsiteY12" fmla="*/ 6755 h 171450"/>
              <a:gd name="connsiteX13" fmla="*/ 85693 w 171450"/>
              <a:gd name="connsiteY13" fmla="*/ 0 h 171450"/>
              <a:gd name="connsiteX14" fmla="*/ 119128 w 171450"/>
              <a:gd name="connsiteY14" fmla="*/ 6748 h 171450"/>
              <a:gd name="connsiteX15" fmla="*/ 146361 w 171450"/>
              <a:gd name="connsiteY15" fmla="*/ 25065 h 171450"/>
              <a:gd name="connsiteX16" fmla="*/ 164695 w 171450"/>
              <a:gd name="connsiteY16" fmla="*/ 52273 h 171450"/>
              <a:gd name="connsiteX17" fmla="*/ 171450 w 171450"/>
              <a:gd name="connsiteY17" fmla="*/ 85693 h 171450"/>
              <a:gd name="connsiteX18" fmla="*/ 164702 w 171450"/>
              <a:gd name="connsiteY18" fmla="*/ 119128 h 171450"/>
              <a:gd name="connsiteX19" fmla="*/ 146385 w 171450"/>
              <a:gd name="connsiteY19" fmla="*/ 146361 h 171450"/>
              <a:gd name="connsiteX20" fmla="*/ 119177 w 171450"/>
              <a:gd name="connsiteY20" fmla="*/ 164695 h 171450"/>
              <a:gd name="connsiteX21" fmla="*/ 85757 w 171450"/>
              <a:gd name="connsiteY21"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71450">
                <a:moveTo>
                  <a:pt x="42863" y="90488"/>
                </a:moveTo>
                <a:lnTo>
                  <a:pt x="128588" y="90488"/>
                </a:lnTo>
                <a:lnTo>
                  <a:pt x="128588" y="80963"/>
                </a:lnTo>
                <a:lnTo>
                  <a:pt x="42863" y="80963"/>
                </a:lnTo>
                <a:lnTo>
                  <a:pt x="42863" y="904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chemeClr val="tx1">
              <a:lumMod val="65000"/>
              <a:lumOff val="35000"/>
            </a:schemeClr>
          </a:solidFill>
          <a:ln w="238" cap="flat">
            <a:noFill/>
            <a:prstDash val="solid"/>
            <a:miter/>
          </a:ln>
        </p:spPr>
        <p:txBody>
          <a:bodyPr rtlCol="0" anchor="ctr"/>
          <a:lstStyle/>
          <a:p>
            <a:endParaRPr lang="en-RO"/>
          </a:p>
        </p:txBody>
      </p:sp>
      <p:sp>
        <p:nvSpPr>
          <p:cNvPr id="55" name="Graphic 29">
            <a:extLst>
              <a:ext uri="{FF2B5EF4-FFF2-40B4-BE49-F238E27FC236}">
                <a16:creationId xmlns:a16="http://schemas.microsoft.com/office/drawing/2014/main" id="{4A01E541-401A-044E-9559-3397D6E20DC9}"/>
              </a:ext>
            </a:extLst>
          </p:cNvPr>
          <p:cNvSpPr>
            <a:spLocks noChangeAspect="1"/>
          </p:cNvSpPr>
          <p:nvPr/>
        </p:nvSpPr>
        <p:spPr>
          <a:xfrm>
            <a:off x="1647346" y="3939733"/>
            <a:ext cx="180000" cy="180000"/>
          </a:xfrm>
          <a:custGeom>
            <a:avLst/>
            <a:gdLst>
              <a:gd name="connsiteX0" fmla="*/ 42863 w 171450"/>
              <a:gd name="connsiteY0" fmla="*/ 90488 h 171450"/>
              <a:gd name="connsiteX1" fmla="*/ 128588 w 171450"/>
              <a:gd name="connsiteY1" fmla="*/ 90488 h 171450"/>
              <a:gd name="connsiteX2" fmla="*/ 128588 w 171450"/>
              <a:gd name="connsiteY2" fmla="*/ 80963 h 171450"/>
              <a:gd name="connsiteX3" fmla="*/ 42863 w 171450"/>
              <a:gd name="connsiteY3" fmla="*/ 80963 h 171450"/>
              <a:gd name="connsiteX4" fmla="*/ 42863 w 171450"/>
              <a:gd name="connsiteY4" fmla="*/ 90488 h 171450"/>
              <a:gd name="connsiteX5" fmla="*/ 85757 w 171450"/>
              <a:gd name="connsiteY5" fmla="*/ 171450 h 171450"/>
              <a:gd name="connsiteX6" fmla="*/ 52322 w 171450"/>
              <a:gd name="connsiteY6" fmla="*/ 164702 h 171450"/>
              <a:gd name="connsiteX7" fmla="*/ 25089 w 171450"/>
              <a:gd name="connsiteY7" fmla="*/ 146385 h 171450"/>
              <a:gd name="connsiteX8" fmla="*/ 6755 w 171450"/>
              <a:gd name="connsiteY8" fmla="*/ 119177 h 171450"/>
              <a:gd name="connsiteX9" fmla="*/ 0 w 171450"/>
              <a:gd name="connsiteY9" fmla="*/ 85757 h 171450"/>
              <a:gd name="connsiteX10" fmla="*/ 6748 w 171450"/>
              <a:gd name="connsiteY10" fmla="*/ 52322 h 171450"/>
              <a:gd name="connsiteX11" fmla="*/ 25065 w 171450"/>
              <a:gd name="connsiteY11" fmla="*/ 25089 h 171450"/>
              <a:gd name="connsiteX12" fmla="*/ 52273 w 171450"/>
              <a:gd name="connsiteY12" fmla="*/ 6755 h 171450"/>
              <a:gd name="connsiteX13" fmla="*/ 85693 w 171450"/>
              <a:gd name="connsiteY13" fmla="*/ 0 h 171450"/>
              <a:gd name="connsiteX14" fmla="*/ 119128 w 171450"/>
              <a:gd name="connsiteY14" fmla="*/ 6748 h 171450"/>
              <a:gd name="connsiteX15" fmla="*/ 146361 w 171450"/>
              <a:gd name="connsiteY15" fmla="*/ 25065 h 171450"/>
              <a:gd name="connsiteX16" fmla="*/ 164695 w 171450"/>
              <a:gd name="connsiteY16" fmla="*/ 52273 h 171450"/>
              <a:gd name="connsiteX17" fmla="*/ 171450 w 171450"/>
              <a:gd name="connsiteY17" fmla="*/ 85693 h 171450"/>
              <a:gd name="connsiteX18" fmla="*/ 164702 w 171450"/>
              <a:gd name="connsiteY18" fmla="*/ 119128 h 171450"/>
              <a:gd name="connsiteX19" fmla="*/ 146385 w 171450"/>
              <a:gd name="connsiteY19" fmla="*/ 146361 h 171450"/>
              <a:gd name="connsiteX20" fmla="*/ 119177 w 171450"/>
              <a:gd name="connsiteY20" fmla="*/ 164695 h 171450"/>
              <a:gd name="connsiteX21" fmla="*/ 85757 w 171450"/>
              <a:gd name="connsiteY21"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71450">
                <a:moveTo>
                  <a:pt x="42863" y="90488"/>
                </a:moveTo>
                <a:lnTo>
                  <a:pt x="128588" y="90488"/>
                </a:lnTo>
                <a:lnTo>
                  <a:pt x="128588" y="80963"/>
                </a:lnTo>
                <a:lnTo>
                  <a:pt x="42863" y="80963"/>
                </a:lnTo>
                <a:lnTo>
                  <a:pt x="42863" y="904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chemeClr val="tx1">
              <a:lumMod val="65000"/>
              <a:lumOff val="35000"/>
            </a:schemeClr>
          </a:solidFill>
          <a:ln w="238" cap="flat">
            <a:noFill/>
            <a:prstDash val="solid"/>
            <a:miter/>
          </a:ln>
        </p:spPr>
        <p:txBody>
          <a:bodyPr rtlCol="0" anchor="ctr"/>
          <a:lstStyle/>
          <a:p>
            <a:endParaRPr lang="en-RO"/>
          </a:p>
        </p:txBody>
      </p:sp>
      <p:sp>
        <p:nvSpPr>
          <p:cNvPr id="56" name="Graphic 29">
            <a:extLst>
              <a:ext uri="{FF2B5EF4-FFF2-40B4-BE49-F238E27FC236}">
                <a16:creationId xmlns:a16="http://schemas.microsoft.com/office/drawing/2014/main" id="{D981E085-F741-374B-BD35-0BC3C9F61B37}"/>
              </a:ext>
            </a:extLst>
          </p:cNvPr>
          <p:cNvSpPr>
            <a:spLocks noChangeAspect="1"/>
          </p:cNvSpPr>
          <p:nvPr/>
        </p:nvSpPr>
        <p:spPr>
          <a:xfrm>
            <a:off x="1895571" y="3939733"/>
            <a:ext cx="180000" cy="180000"/>
          </a:xfrm>
          <a:custGeom>
            <a:avLst/>
            <a:gdLst>
              <a:gd name="connsiteX0" fmla="*/ 42863 w 171450"/>
              <a:gd name="connsiteY0" fmla="*/ 90488 h 171450"/>
              <a:gd name="connsiteX1" fmla="*/ 128588 w 171450"/>
              <a:gd name="connsiteY1" fmla="*/ 90488 h 171450"/>
              <a:gd name="connsiteX2" fmla="*/ 128588 w 171450"/>
              <a:gd name="connsiteY2" fmla="*/ 80963 h 171450"/>
              <a:gd name="connsiteX3" fmla="*/ 42863 w 171450"/>
              <a:gd name="connsiteY3" fmla="*/ 80963 h 171450"/>
              <a:gd name="connsiteX4" fmla="*/ 42863 w 171450"/>
              <a:gd name="connsiteY4" fmla="*/ 90488 h 171450"/>
              <a:gd name="connsiteX5" fmla="*/ 85757 w 171450"/>
              <a:gd name="connsiteY5" fmla="*/ 171450 h 171450"/>
              <a:gd name="connsiteX6" fmla="*/ 52322 w 171450"/>
              <a:gd name="connsiteY6" fmla="*/ 164702 h 171450"/>
              <a:gd name="connsiteX7" fmla="*/ 25089 w 171450"/>
              <a:gd name="connsiteY7" fmla="*/ 146385 h 171450"/>
              <a:gd name="connsiteX8" fmla="*/ 6755 w 171450"/>
              <a:gd name="connsiteY8" fmla="*/ 119177 h 171450"/>
              <a:gd name="connsiteX9" fmla="*/ 0 w 171450"/>
              <a:gd name="connsiteY9" fmla="*/ 85757 h 171450"/>
              <a:gd name="connsiteX10" fmla="*/ 6748 w 171450"/>
              <a:gd name="connsiteY10" fmla="*/ 52322 h 171450"/>
              <a:gd name="connsiteX11" fmla="*/ 25065 w 171450"/>
              <a:gd name="connsiteY11" fmla="*/ 25089 h 171450"/>
              <a:gd name="connsiteX12" fmla="*/ 52273 w 171450"/>
              <a:gd name="connsiteY12" fmla="*/ 6755 h 171450"/>
              <a:gd name="connsiteX13" fmla="*/ 85693 w 171450"/>
              <a:gd name="connsiteY13" fmla="*/ 0 h 171450"/>
              <a:gd name="connsiteX14" fmla="*/ 119128 w 171450"/>
              <a:gd name="connsiteY14" fmla="*/ 6748 h 171450"/>
              <a:gd name="connsiteX15" fmla="*/ 146361 w 171450"/>
              <a:gd name="connsiteY15" fmla="*/ 25065 h 171450"/>
              <a:gd name="connsiteX16" fmla="*/ 164695 w 171450"/>
              <a:gd name="connsiteY16" fmla="*/ 52273 h 171450"/>
              <a:gd name="connsiteX17" fmla="*/ 171450 w 171450"/>
              <a:gd name="connsiteY17" fmla="*/ 85693 h 171450"/>
              <a:gd name="connsiteX18" fmla="*/ 164702 w 171450"/>
              <a:gd name="connsiteY18" fmla="*/ 119128 h 171450"/>
              <a:gd name="connsiteX19" fmla="*/ 146385 w 171450"/>
              <a:gd name="connsiteY19" fmla="*/ 146361 h 171450"/>
              <a:gd name="connsiteX20" fmla="*/ 119177 w 171450"/>
              <a:gd name="connsiteY20" fmla="*/ 164695 h 171450"/>
              <a:gd name="connsiteX21" fmla="*/ 85757 w 171450"/>
              <a:gd name="connsiteY21"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71450">
                <a:moveTo>
                  <a:pt x="42863" y="90488"/>
                </a:moveTo>
                <a:lnTo>
                  <a:pt x="128588" y="90488"/>
                </a:lnTo>
                <a:lnTo>
                  <a:pt x="128588" y="80963"/>
                </a:lnTo>
                <a:lnTo>
                  <a:pt x="42863" y="80963"/>
                </a:lnTo>
                <a:lnTo>
                  <a:pt x="42863" y="904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chemeClr val="tx1">
              <a:lumMod val="65000"/>
              <a:lumOff val="35000"/>
            </a:schemeClr>
          </a:solidFill>
          <a:ln w="238" cap="flat">
            <a:noFill/>
            <a:prstDash val="solid"/>
            <a:miter/>
          </a:ln>
        </p:spPr>
        <p:txBody>
          <a:bodyPr rtlCol="0" anchor="ctr"/>
          <a:lstStyle/>
          <a:p>
            <a:endParaRPr lang="en-RO"/>
          </a:p>
        </p:txBody>
      </p:sp>
      <p:sp>
        <p:nvSpPr>
          <p:cNvPr id="57" name="Graphic 29">
            <a:extLst>
              <a:ext uri="{FF2B5EF4-FFF2-40B4-BE49-F238E27FC236}">
                <a16:creationId xmlns:a16="http://schemas.microsoft.com/office/drawing/2014/main" id="{6191CC2F-F293-2B40-A2CE-C2320C788204}"/>
              </a:ext>
            </a:extLst>
          </p:cNvPr>
          <p:cNvSpPr>
            <a:spLocks noChangeAspect="1"/>
          </p:cNvSpPr>
          <p:nvPr/>
        </p:nvSpPr>
        <p:spPr>
          <a:xfrm>
            <a:off x="2144341" y="3939733"/>
            <a:ext cx="180000" cy="180000"/>
          </a:xfrm>
          <a:custGeom>
            <a:avLst/>
            <a:gdLst>
              <a:gd name="connsiteX0" fmla="*/ 42863 w 171450"/>
              <a:gd name="connsiteY0" fmla="*/ 90488 h 171450"/>
              <a:gd name="connsiteX1" fmla="*/ 128588 w 171450"/>
              <a:gd name="connsiteY1" fmla="*/ 90488 h 171450"/>
              <a:gd name="connsiteX2" fmla="*/ 128588 w 171450"/>
              <a:gd name="connsiteY2" fmla="*/ 80963 h 171450"/>
              <a:gd name="connsiteX3" fmla="*/ 42863 w 171450"/>
              <a:gd name="connsiteY3" fmla="*/ 80963 h 171450"/>
              <a:gd name="connsiteX4" fmla="*/ 42863 w 171450"/>
              <a:gd name="connsiteY4" fmla="*/ 90488 h 171450"/>
              <a:gd name="connsiteX5" fmla="*/ 85757 w 171450"/>
              <a:gd name="connsiteY5" fmla="*/ 171450 h 171450"/>
              <a:gd name="connsiteX6" fmla="*/ 52322 w 171450"/>
              <a:gd name="connsiteY6" fmla="*/ 164702 h 171450"/>
              <a:gd name="connsiteX7" fmla="*/ 25089 w 171450"/>
              <a:gd name="connsiteY7" fmla="*/ 146385 h 171450"/>
              <a:gd name="connsiteX8" fmla="*/ 6755 w 171450"/>
              <a:gd name="connsiteY8" fmla="*/ 119177 h 171450"/>
              <a:gd name="connsiteX9" fmla="*/ 0 w 171450"/>
              <a:gd name="connsiteY9" fmla="*/ 85757 h 171450"/>
              <a:gd name="connsiteX10" fmla="*/ 6748 w 171450"/>
              <a:gd name="connsiteY10" fmla="*/ 52322 h 171450"/>
              <a:gd name="connsiteX11" fmla="*/ 25065 w 171450"/>
              <a:gd name="connsiteY11" fmla="*/ 25089 h 171450"/>
              <a:gd name="connsiteX12" fmla="*/ 52273 w 171450"/>
              <a:gd name="connsiteY12" fmla="*/ 6755 h 171450"/>
              <a:gd name="connsiteX13" fmla="*/ 85693 w 171450"/>
              <a:gd name="connsiteY13" fmla="*/ 0 h 171450"/>
              <a:gd name="connsiteX14" fmla="*/ 119128 w 171450"/>
              <a:gd name="connsiteY14" fmla="*/ 6748 h 171450"/>
              <a:gd name="connsiteX15" fmla="*/ 146361 w 171450"/>
              <a:gd name="connsiteY15" fmla="*/ 25065 h 171450"/>
              <a:gd name="connsiteX16" fmla="*/ 164695 w 171450"/>
              <a:gd name="connsiteY16" fmla="*/ 52273 h 171450"/>
              <a:gd name="connsiteX17" fmla="*/ 171450 w 171450"/>
              <a:gd name="connsiteY17" fmla="*/ 85693 h 171450"/>
              <a:gd name="connsiteX18" fmla="*/ 164702 w 171450"/>
              <a:gd name="connsiteY18" fmla="*/ 119128 h 171450"/>
              <a:gd name="connsiteX19" fmla="*/ 146385 w 171450"/>
              <a:gd name="connsiteY19" fmla="*/ 146361 h 171450"/>
              <a:gd name="connsiteX20" fmla="*/ 119177 w 171450"/>
              <a:gd name="connsiteY20" fmla="*/ 164695 h 171450"/>
              <a:gd name="connsiteX21" fmla="*/ 85757 w 171450"/>
              <a:gd name="connsiteY21"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71450">
                <a:moveTo>
                  <a:pt x="42863" y="90488"/>
                </a:moveTo>
                <a:lnTo>
                  <a:pt x="128588" y="90488"/>
                </a:lnTo>
                <a:lnTo>
                  <a:pt x="128588" y="80963"/>
                </a:lnTo>
                <a:lnTo>
                  <a:pt x="42863" y="80963"/>
                </a:lnTo>
                <a:lnTo>
                  <a:pt x="42863" y="904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chemeClr val="tx1">
              <a:lumMod val="65000"/>
              <a:lumOff val="35000"/>
            </a:schemeClr>
          </a:solidFill>
          <a:ln w="238" cap="flat">
            <a:noFill/>
            <a:prstDash val="solid"/>
            <a:miter/>
          </a:ln>
        </p:spPr>
        <p:txBody>
          <a:bodyPr rtlCol="0" anchor="ctr"/>
          <a:lstStyle/>
          <a:p>
            <a:endParaRPr lang="en-RO"/>
          </a:p>
        </p:txBody>
      </p:sp>
      <p:sp>
        <p:nvSpPr>
          <p:cNvPr id="58" name="Graphic 29">
            <a:extLst>
              <a:ext uri="{FF2B5EF4-FFF2-40B4-BE49-F238E27FC236}">
                <a16:creationId xmlns:a16="http://schemas.microsoft.com/office/drawing/2014/main" id="{19E0A08F-7A15-434E-8068-9E255BAD3CF3}"/>
              </a:ext>
            </a:extLst>
          </p:cNvPr>
          <p:cNvSpPr>
            <a:spLocks noChangeAspect="1"/>
          </p:cNvSpPr>
          <p:nvPr/>
        </p:nvSpPr>
        <p:spPr>
          <a:xfrm>
            <a:off x="2392566" y="3939733"/>
            <a:ext cx="180000" cy="180000"/>
          </a:xfrm>
          <a:custGeom>
            <a:avLst/>
            <a:gdLst>
              <a:gd name="connsiteX0" fmla="*/ 42863 w 171450"/>
              <a:gd name="connsiteY0" fmla="*/ 90488 h 171450"/>
              <a:gd name="connsiteX1" fmla="*/ 128588 w 171450"/>
              <a:gd name="connsiteY1" fmla="*/ 90488 h 171450"/>
              <a:gd name="connsiteX2" fmla="*/ 128588 w 171450"/>
              <a:gd name="connsiteY2" fmla="*/ 80963 h 171450"/>
              <a:gd name="connsiteX3" fmla="*/ 42863 w 171450"/>
              <a:gd name="connsiteY3" fmla="*/ 80963 h 171450"/>
              <a:gd name="connsiteX4" fmla="*/ 42863 w 171450"/>
              <a:gd name="connsiteY4" fmla="*/ 90488 h 171450"/>
              <a:gd name="connsiteX5" fmla="*/ 85757 w 171450"/>
              <a:gd name="connsiteY5" fmla="*/ 171450 h 171450"/>
              <a:gd name="connsiteX6" fmla="*/ 52322 w 171450"/>
              <a:gd name="connsiteY6" fmla="*/ 164702 h 171450"/>
              <a:gd name="connsiteX7" fmla="*/ 25089 w 171450"/>
              <a:gd name="connsiteY7" fmla="*/ 146385 h 171450"/>
              <a:gd name="connsiteX8" fmla="*/ 6755 w 171450"/>
              <a:gd name="connsiteY8" fmla="*/ 119177 h 171450"/>
              <a:gd name="connsiteX9" fmla="*/ 0 w 171450"/>
              <a:gd name="connsiteY9" fmla="*/ 85757 h 171450"/>
              <a:gd name="connsiteX10" fmla="*/ 6748 w 171450"/>
              <a:gd name="connsiteY10" fmla="*/ 52322 h 171450"/>
              <a:gd name="connsiteX11" fmla="*/ 25065 w 171450"/>
              <a:gd name="connsiteY11" fmla="*/ 25089 h 171450"/>
              <a:gd name="connsiteX12" fmla="*/ 52273 w 171450"/>
              <a:gd name="connsiteY12" fmla="*/ 6755 h 171450"/>
              <a:gd name="connsiteX13" fmla="*/ 85693 w 171450"/>
              <a:gd name="connsiteY13" fmla="*/ 0 h 171450"/>
              <a:gd name="connsiteX14" fmla="*/ 119128 w 171450"/>
              <a:gd name="connsiteY14" fmla="*/ 6748 h 171450"/>
              <a:gd name="connsiteX15" fmla="*/ 146361 w 171450"/>
              <a:gd name="connsiteY15" fmla="*/ 25065 h 171450"/>
              <a:gd name="connsiteX16" fmla="*/ 164695 w 171450"/>
              <a:gd name="connsiteY16" fmla="*/ 52273 h 171450"/>
              <a:gd name="connsiteX17" fmla="*/ 171450 w 171450"/>
              <a:gd name="connsiteY17" fmla="*/ 85693 h 171450"/>
              <a:gd name="connsiteX18" fmla="*/ 164702 w 171450"/>
              <a:gd name="connsiteY18" fmla="*/ 119128 h 171450"/>
              <a:gd name="connsiteX19" fmla="*/ 146385 w 171450"/>
              <a:gd name="connsiteY19" fmla="*/ 146361 h 171450"/>
              <a:gd name="connsiteX20" fmla="*/ 119177 w 171450"/>
              <a:gd name="connsiteY20" fmla="*/ 164695 h 171450"/>
              <a:gd name="connsiteX21" fmla="*/ 85757 w 171450"/>
              <a:gd name="connsiteY21"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71450">
                <a:moveTo>
                  <a:pt x="42863" y="90488"/>
                </a:moveTo>
                <a:lnTo>
                  <a:pt x="128588" y="90488"/>
                </a:lnTo>
                <a:lnTo>
                  <a:pt x="128588" y="80963"/>
                </a:lnTo>
                <a:lnTo>
                  <a:pt x="42863" y="80963"/>
                </a:lnTo>
                <a:lnTo>
                  <a:pt x="42863" y="904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chemeClr val="tx1">
              <a:lumMod val="65000"/>
              <a:lumOff val="35000"/>
            </a:schemeClr>
          </a:solidFill>
          <a:ln w="238" cap="flat">
            <a:noFill/>
            <a:prstDash val="solid"/>
            <a:miter/>
          </a:ln>
        </p:spPr>
        <p:txBody>
          <a:bodyPr rtlCol="0" anchor="ctr"/>
          <a:lstStyle/>
          <a:p>
            <a:endParaRPr lang="en-RO"/>
          </a:p>
        </p:txBody>
      </p:sp>
      <p:sp>
        <p:nvSpPr>
          <p:cNvPr id="59" name="Graphic 29">
            <a:extLst>
              <a:ext uri="{FF2B5EF4-FFF2-40B4-BE49-F238E27FC236}">
                <a16:creationId xmlns:a16="http://schemas.microsoft.com/office/drawing/2014/main" id="{05ED89DA-F0ED-5545-881F-2366C2C8469D}"/>
              </a:ext>
            </a:extLst>
          </p:cNvPr>
          <p:cNvSpPr>
            <a:spLocks noChangeAspect="1"/>
          </p:cNvSpPr>
          <p:nvPr/>
        </p:nvSpPr>
        <p:spPr>
          <a:xfrm>
            <a:off x="2641336" y="3939733"/>
            <a:ext cx="180000" cy="180000"/>
          </a:xfrm>
          <a:custGeom>
            <a:avLst/>
            <a:gdLst>
              <a:gd name="connsiteX0" fmla="*/ 42863 w 171450"/>
              <a:gd name="connsiteY0" fmla="*/ 90488 h 171450"/>
              <a:gd name="connsiteX1" fmla="*/ 128588 w 171450"/>
              <a:gd name="connsiteY1" fmla="*/ 90488 h 171450"/>
              <a:gd name="connsiteX2" fmla="*/ 128588 w 171450"/>
              <a:gd name="connsiteY2" fmla="*/ 80963 h 171450"/>
              <a:gd name="connsiteX3" fmla="*/ 42863 w 171450"/>
              <a:gd name="connsiteY3" fmla="*/ 80963 h 171450"/>
              <a:gd name="connsiteX4" fmla="*/ 42863 w 171450"/>
              <a:gd name="connsiteY4" fmla="*/ 90488 h 171450"/>
              <a:gd name="connsiteX5" fmla="*/ 85757 w 171450"/>
              <a:gd name="connsiteY5" fmla="*/ 171450 h 171450"/>
              <a:gd name="connsiteX6" fmla="*/ 52322 w 171450"/>
              <a:gd name="connsiteY6" fmla="*/ 164702 h 171450"/>
              <a:gd name="connsiteX7" fmla="*/ 25089 w 171450"/>
              <a:gd name="connsiteY7" fmla="*/ 146385 h 171450"/>
              <a:gd name="connsiteX8" fmla="*/ 6755 w 171450"/>
              <a:gd name="connsiteY8" fmla="*/ 119177 h 171450"/>
              <a:gd name="connsiteX9" fmla="*/ 0 w 171450"/>
              <a:gd name="connsiteY9" fmla="*/ 85757 h 171450"/>
              <a:gd name="connsiteX10" fmla="*/ 6748 w 171450"/>
              <a:gd name="connsiteY10" fmla="*/ 52322 h 171450"/>
              <a:gd name="connsiteX11" fmla="*/ 25065 w 171450"/>
              <a:gd name="connsiteY11" fmla="*/ 25089 h 171450"/>
              <a:gd name="connsiteX12" fmla="*/ 52273 w 171450"/>
              <a:gd name="connsiteY12" fmla="*/ 6755 h 171450"/>
              <a:gd name="connsiteX13" fmla="*/ 85693 w 171450"/>
              <a:gd name="connsiteY13" fmla="*/ 0 h 171450"/>
              <a:gd name="connsiteX14" fmla="*/ 119128 w 171450"/>
              <a:gd name="connsiteY14" fmla="*/ 6748 h 171450"/>
              <a:gd name="connsiteX15" fmla="*/ 146361 w 171450"/>
              <a:gd name="connsiteY15" fmla="*/ 25065 h 171450"/>
              <a:gd name="connsiteX16" fmla="*/ 164695 w 171450"/>
              <a:gd name="connsiteY16" fmla="*/ 52273 h 171450"/>
              <a:gd name="connsiteX17" fmla="*/ 171450 w 171450"/>
              <a:gd name="connsiteY17" fmla="*/ 85693 h 171450"/>
              <a:gd name="connsiteX18" fmla="*/ 164702 w 171450"/>
              <a:gd name="connsiteY18" fmla="*/ 119128 h 171450"/>
              <a:gd name="connsiteX19" fmla="*/ 146385 w 171450"/>
              <a:gd name="connsiteY19" fmla="*/ 146361 h 171450"/>
              <a:gd name="connsiteX20" fmla="*/ 119177 w 171450"/>
              <a:gd name="connsiteY20" fmla="*/ 164695 h 171450"/>
              <a:gd name="connsiteX21" fmla="*/ 85757 w 171450"/>
              <a:gd name="connsiteY21"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71450">
                <a:moveTo>
                  <a:pt x="42863" y="90488"/>
                </a:moveTo>
                <a:lnTo>
                  <a:pt x="128588" y="90488"/>
                </a:lnTo>
                <a:lnTo>
                  <a:pt x="128588" y="80963"/>
                </a:lnTo>
                <a:lnTo>
                  <a:pt x="42863" y="80963"/>
                </a:lnTo>
                <a:lnTo>
                  <a:pt x="42863" y="904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chemeClr val="tx1">
              <a:lumMod val="65000"/>
              <a:lumOff val="35000"/>
            </a:schemeClr>
          </a:solidFill>
          <a:ln w="238" cap="flat">
            <a:noFill/>
            <a:prstDash val="solid"/>
            <a:miter/>
          </a:ln>
        </p:spPr>
        <p:txBody>
          <a:bodyPr rtlCol="0" anchor="ctr"/>
          <a:lstStyle/>
          <a:p>
            <a:endParaRPr lang="en-RO"/>
          </a:p>
        </p:txBody>
      </p:sp>
      <p:sp>
        <p:nvSpPr>
          <p:cNvPr id="60" name="Graphic 29">
            <a:extLst>
              <a:ext uri="{FF2B5EF4-FFF2-40B4-BE49-F238E27FC236}">
                <a16:creationId xmlns:a16="http://schemas.microsoft.com/office/drawing/2014/main" id="{95754F24-C455-384D-ADD4-095D78A90A8D}"/>
              </a:ext>
            </a:extLst>
          </p:cNvPr>
          <p:cNvSpPr>
            <a:spLocks noChangeAspect="1"/>
          </p:cNvSpPr>
          <p:nvPr/>
        </p:nvSpPr>
        <p:spPr>
          <a:xfrm>
            <a:off x="2889561" y="3939733"/>
            <a:ext cx="180000" cy="180000"/>
          </a:xfrm>
          <a:custGeom>
            <a:avLst/>
            <a:gdLst>
              <a:gd name="connsiteX0" fmla="*/ 42863 w 171450"/>
              <a:gd name="connsiteY0" fmla="*/ 90488 h 171450"/>
              <a:gd name="connsiteX1" fmla="*/ 128588 w 171450"/>
              <a:gd name="connsiteY1" fmla="*/ 90488 h 171450"/>
              <a:gd name="connsiteX2" fmla="*/ 128588 w 171450"/>
              <a:gd name="connsiteY2" fmla="*/ 80963 h 171450"/>
              <a:gd name="connsiteX3" fmla="*/ 42863 w 171450"/>
              <a:gd name="connsiteY3" fmla="*/ 80963 h 171450"/>
              <a:gd name="connsiteX4" fmla="*/ 42863 w 171450"/>
              <a:gd name="connsiteY4" fmla="*/ 90488 h 171450"/>
              <a:gd name="connsiteX5" fmla="*/ 85757 w 171450"/>
              <a:gd name="connsiteY5" fmla="*/ 171450 h 171450"/>
              <a:gd name="connsiteX6" fmla="*/ 52322 w 171450"/>
              <a:gd name="connsiteY6" fmla="*/ 164702 h 171450"/>
              <a:gd name="connsiteX7" fmla="*/ 25089 w 171450"/>
              <a:gd name="connsiteY7" fmla="*/ 146385 h 171450"/>
              <a:gd name="connsiteX8" fmla="*/ 6755 w 171450"/>
              <a:gd name="connsiteY8" fmla="*/ 119177 h 171450"/>
              <a:gd name="connsiteX9" fmla="*/ 0 w 171450"/>
              <a:gd name="connsiteY9" fmla="*/ 85757 h 171450"/>
              <a:gd name="connsiteX10" fmla="*/ 6748 w 171450"/>
              <a:gd name="connsiteY10" fmla="*/ 52322 h 171450"/>
              <a:gd name="connsiteX11" fmla="*/ 25065 w 171450"/>
              <a:gd name="connsiteY11" fmla="*/ 25089 h 171450"/>
              <a:gd name="connsiteX12" fmla="*/ 52273 w 171450"/>
              <a:gd name="connsiteY12" fmla="*/ 6755 h 171450"/>
              <a:gd name="connsiteX13" fmla="*/ 85693 w 171450"/>
              <a:gd name="connsiteY13" fmla="*/ 0 h 171450"/>
              <a:gd name="connsiteX14" fmla="*/ 119128 w 171450"/>
              <a:gd name="connsiteY14" fmla="*/ 6748 h 171450"/>
              <a:gd name="connsiteX15" fmla="*/ 146361 w 171450"/>
              <a:gd name="connsiteY15" fmla="*/ 25065 h 171450"/>
              <a:gd name="connsiteX16" fmla="*/ 164695 w 171450"/>
              <a:gd name="connsiteY16" fmla="*/ 52273 h 171450"/>
              <a:gd name="connsiteX17" fmla="*/ 171450 w 171450"/>
              <a:gd name="connsiteY17" fmla="*/ 85693 h 171450"/>
              <a:gd name="connsiteX18" fmla="*/ 164702 w 171450"/>
              <a:gd name="connsiteY18" fmla="*/ 119128 h 171450"/>
              <a:gd name="connsiteX19" fmla="*/ 146385 w 171450"/>
              <a:gd name="connsiteY19" fmla="*/ 146361 h 171450"/>
              <a:gd name="connsiteX20" fmla="*/ 119177 w 171450"/>
              <a:gd name="connsiteY20" fmla="*/ 164695 h 171450"/>
              <a:gd name="connsiteX21" fmla="*/ 85757 w 171450"/>
              <a:gd name="connsiteY21"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71450">
                <a:moveTo>
                  <a:pt x="42863" y="90488"/>
                </a:moveTo>
                <a:lnTo>
                  <a:pt x="128588" y="90488"/>
                </a:lnTo>
                <a:lnTo>
                  <a:pt x="128588" y="80963"/>
                </a:lnTo>
                <a:lnTo>
                  <a:pt x="42863" y="80963"/>
                </a:lnTo>
                <a:lnTo>
                  <a:pt x="42863" y="904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chemeClr val="tx1">
              <a:lumMod val="65000"/>
              <a:lumOff val="35000"/>
            </a:schemeClr>
          </a:solidFill>
          <a:ln w="238" cap="flat">
            <a:noFill/>
            <a:prstDash val="solid"/>
            <a:miter/>
          </a:ln>
        </p:spPr>
        <p:txBody>
          <a:bodyPr rtlCol="0" anchor="ctr"/>
          <a:lstStyle/>
          <a:p>
            <a:endParaRPr lang="en-RO"/>
          </a:p>
        </p:txBody>
      </p:sp>
      <p:sp>
        <p:nvSpPr>
          <p:cNvPr id="61" name="Graphic 29">
            <a:extLst>
              <a:ext uri="{FF2B5EF4-FFF2-40B4-BE49-F238E27FC236}">
                <a16:creationId xmlns:a16="http://schemas.microsoft.com/office/drawing/2014/main" id="{8FCD33D6-7C8F-B243-B399-A32A046D09CB}"/>
              </a:ext>
            </a:extLst>
          </p:cNvPr>
          <p:cNvSpPr>
            <a:spLocks noChangeAspect="1"/>
          </p:cNvSpPr>
          <p:nvPr/>
        </p:nvSpPr>
        <p:spPr>
          <a:xfrm>
            <a:off x="5334948" y="4186574"/>
            <a:ext cx="180000" cy="180000"/>
          </a:xfrm>
          <a:custGeom>
            <a:avLst/>
            <a:gdLst>
              <a:gd name="connsiteX0" fmla="*/ 42863 w 171450"/>
              <a:gd name="connsiteY0" fmla="*/ 90488 h 171450"/>
              <a:gd name="connsiteX1" fmla="*/ 128588 w 171450"/>
              <a:gd name="connsiteY1" fmla="*/ 90488 h 171450"/>
              <a:gd name="connsiteX2" fmla="*/ 128588 w 171450"/>
              <a:gd name="connsiteY2" fmla="*/ 80963 h 171450"/>
              <a:gd name="connsiteX3" fmla="*/ 42863 w 171450"/>
              <a:gd name="connsiteY3" fmla="*/ 80963 h 171450"/>
              <a:gd name="connsiteX4" fmla="*/ 42863 w 171450"/>
              <a:gd name="connsiteY4" fmla="*/ 90488 h 171450"/>
              <a:gd name="connsiteX5" fmla="*/ 85757 w 171450"/>
              <a:gd name="connsiteY5" fmla="*/ 171450 h 171450"/>
              <a:gd name="connsiteX6" fmla="*/ 52322 w 171450"/>
              <a:gd name="connsiteY6" fmla="*/ 164702 h 171450"/>
              <a:gd name="connsiteX7" fmla="*/ 25089 w 171450"/>
              <a:gd name="connsiteY7" fmla="*/ 146385 h 171450"/>
              <a:gd name="connsiteX8" fmla="*/ 6755 w 171450"/>
              <a:gd name="connsiteY8" fmla="*/ 119177 h 171450"/>
              <a:gd name="connsiteX9" fmla="*/ 0 w 171450"/>
              <a:gd name="connsiteY9" fmla="*/ 85757 h 171450"/>
              <a:gd name="connsiteX10" fmla="*/ 6748 w 171450"/>
              <a:gd name="connsiteY10" fmla="*/ 52322 h 171450"/>
              <a:gd name="connsiteX11" fmla="*/ 25065 w 171450"/>
              <a:gd name="connsiteY11" fmla="*/ 25089 h 171450"/>
              <a:gd name="connsiteX12" fmla="*/ 52273 w 171450"/>
              <a:gd name="connsiteY12" fmla="*/ 6755 h 171450"/>
              <a:gd name="connsiteX13" fmla="*/ 85693 w 171450"/>
              <a:gd name="connsiteY13" fmla="*/ 0 h 171450"/>
              <a:gd name="connsiteX14" fmla="*/ 119128 w 171450"/>
              <a:gd name="connsiteY14" fmla="*/ 6748 h 171450"/>
              <a:gd name="connsiteX15" fmla="*/ 146361 w 171450"/>
              <a:gd name="connsiteY15" fmla="*/ 25065 h 171450"/>
              <a:gd name="connsiteX16" fmla="*/ 164695 w 171450"/>
              <a:gd name="connsiteY16" fmla="*/ 52273 h 171450"/>
              <a:gd name="connsiteX17" fmla="*/ 171450 w 171450"/>
              <a:gd name="connsiteY17" fmla="*/ 85693 h 171450"/>
              <a:gd name="connsiteX18" fmla="*/ 164702 w 171450"/>
              <a:gd name="connsiteY18" fmla="*/ 119128 h 171450"/>
              <a:gd name="connsiteX19" fmla="*/ 146385 w 171450"/>
              <a:gd name="connsiteY19" fmla="*/ 146361 h 171450"/>
              <a:gd name="connsiteX20" fmla="*/ 119177 w 171450"/>
              <a:gd name="connsiteY20" fmla="*/ 164695 h 171450"/>
              <a:gd name="connsiteX21" fmla="*/ 85757 w 171450"/>
              <a:gd name="connsiteY21"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71450">
                <a:moveTo>
                  <a:pt x="42863" y="90488"/>
                </a:moveTo>
                <a:lnTo>
                  <a:pt x="128588" y="90488"/>
                </a:lnTo>
                <a:lnTo>
                  <a:pt x="128588" y="80963"/>
                </a:lnTo>
                <a:lnTo>
                  <a:pt x="42863" y="80963"/>
                </a:lnTo>
                <a:lnTo>
                  <a:pt x="42863" y="904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chemeClr val="tx1">
              <a:lumMod val="65000"/>
              <a:lumOff val="35000"/>
            </a:schemeClr>
          </a:solidFill>
          <a:ln w="238" cap="flat">
            <a:noFill/>
            <a:prstDash val="solid"/>
            <a:miter/>
          </a:ln>
        </p:spPr>
        <p:txBody>
          <a:bodyPr rtlCol="0" anchor="ctr"/>
          <a:lstStyle/>
          <a:p>
            <a:endParaRPr lang="en-RO"/>
          </a:p>
        </p:txBody>
      </p:sp>
      <p:sp>
        <p:nvSpPr>
          <p:cNvPr id="62" name="Graphic 29">
            <a:extLst>
              <a:ext uri="{FF2B5EF4-FFF2-40B4-BE49-F238E27FC236}">
                <a16:creationId xmlns:a16="http://schemas.microsoft.com/office/drawing/2014/main" id="{E09D33AF-6D1F-CE40-A867-EE9644F862FE}"/>
              </a:ext>
            </a:extLst>
          </p:cNvPr>
          <p:cNvSpPr>
            <a:spLocks noChangeAspect="1"/>
          </p:cNvSpPr>
          <p:nvPr/>
        </p:nvSpPr>
        <p:spPr>
          <a:xfrm>
            <a:off x="3386556" y="3939733"/>
            <a:ext cx="180000" cy="180000"/>
          </a:xfrm>
          <a:custGeom>
            <a:avLst/>
            <a:gdLst>
              <a:gd name="connsiteX0" fmla="*/ 42863 w 171450"/>
              <a:gd name="connsiteY0" fmla="*/ 90488 h 171450"/>
              <a:gd name="connsiteX1" fmla="*/ 128588 w 171450"/>
              <a:gd name="connsiteY1" fmla="*/ 90488 h 171450"/>
              <a:gd name="connsiteX2" fmla="*/ 128588 w 171450"/>
              <a:gd name="connsiteY2" fmla="*/ 80963 h 171450"/>
              <a:gd name="connsiteX3" fmla="*/ 42863 w 171450"/>
              <a:gd name="connsiteY3" fmla="*/ 80963 h 171450"/>
              <a:gd name="connsiteX4" fmla="*/ 42863 w 171450"/>
              <a:gd name="connsiteY4" fmla="*/ 90488 h 171450"/>
              <a:gd name="connsiteX5" fmla="*/ 85757 w 171450"/>
              <a:gd name="connsiteY5" fmla="*/ 171450 h 171450"/>
              <a:gd name="connsiteX6" fmla="*/ 52322 w 171450"/>
              <a:gd name="connsiteY6" fmla="*/ 164702 h 171450"/>
              <a:gd name="connsiteX7" fmla="*/ 25089 w 171450"/>
              <a:gd name="connsiteY7" fmla="*/ 146385 h 171450"/>
              <a:gd name="connsiteX8" fmla="*/ 6755 w 171450"/>
              <a:gd name="connsiteY8" fmla="*/ 119177 h 171450"/>
              <a:gd name="connsiteX9" fmla="*/ 0 w 171450"/>
              <a:gd name="connsiteY9" fmla="*/ 85757 h 171450"/>
              <a:gd name="connsiteX10" fmla="*/ 6748 w 171450"/>
              <a:gd name="connsiteY10" fmla="*/ 52322 h 171450"/>
              <a:gd name="connsiteX11" fmla="*/ 25065 w 171450"/>
              <a:gd name="connsiteY11" fmla="*/ 25089 h 171450"/>
              <a:gd name="connsiteX12" fmla="*/ 52273 w 171450"/>
              <a:gd name="connsiteY12" fmla="*/ 6755 h 171450"/>
              <a:gd name="connsiteX13" fmla="*/ 85693 w 171450"/>
              <a:gd name="connsiteY13" fmla="*/ 0 h 171450"/>
              <a:gd name="connsiteX14" fmla="*/ 119128 w 171450"/>
              <a:gd name="connsiteY14" fmla="*/ 6748 h 171450"/>
              <a:gd name="connsiteX15" fmla="*/ 146361 w 171450"/>
              <a:gd name="connsiteY15" fmla="*/ 25065 h 171450"/>
              <a:gd name="connsiteX16" fmla="*/ 164695 w 171450"/>
              <a:gd name="connsiteY16" fmla="*/ 52273 h 171450"/>
              <a:gd name="connsiteX17" fmla="*/ 171450 w 171450"/>
              <a:gd name="connsiteY17" fmla="*/ 85693 h 171450"/>
              <a:gd name="connsiteX18" fmla="*/ 164702 w 171450"/>
              <a:gd name="connsiteY18" fmla="*/ 119128 h 171450"/>
              <a:gd name="connsiteX19" fmla="*/ 146385 w 171450"/>
              <a:gd name="connsiteY19" fmla="*/ 146361 h 171450"/>
              <a:gd name="connsiteX20" fmla="*/ 119177 w 171450"/>
              <a:gd name="connsiteY20" fmla="*/ 164695 h 171450"/>
              <a:gd name="connsiteX21" fmla="*/ 85757 w 171450"/>
              <a:gd name="connsiteY21"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71450">
                <a:moveTo>
                  <a:pt x="42863" y="90488"/>
                </a:moveTo>
                <a:lnTo>
                  <a:pt x="128588" y="90488"/>
                </a:lnTo>
                <a:lnTo>
                  <a:pt x="128588" y="80963"/>
                </a:lnTo>
                <a:lnTo>
                  <a:pt x="42863" y="80963"/>
                </a:lnTo>
                <a:lnTo>
                  <a:pt x="42863" y="904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chemeClr val="tx1">
              <a:lumMod val="65000"/>
              <a:lumOff val="35000"/>
            </a:schemeClr>
          </a:solidFill>
          <a:ln w="238" cap="flat">
            <a:noFill/>
            <a:prstDash val="solid"/>
            <a:miter/>
          </a:ln>
        </p:spPr>
        <p:txBody>
          <a:bodyPr rtlCol="0" anchor="ctr"/>
          <a:lstStyle/>
          <a:p>
            <a:endParaRPr lang="en-RO"/>
          </a:p>
        </p:txBody>
      </p:sp>
      <p:sp>
        <p:nvSpPr>
          <p:cNvPr id="63" name="Graphic 29">
            <a:extLst>
              <a:ext uri="{FF2B5EF4-FFF2-40B4-BE49-F238E27FC236}">
                <a16:creationId xmlns:a16="http://schemas.microsoft.com/office/drawing/2014/main" id="{30292BA6-421A-7642-B6CF-D2C105A31C80}"/>
              </a:ext>
            </a:extLst>
          </p:cNvPr>
          <p:cNvSpPr>
            <a:spLocks noChangeAspect="1"/>
          </p:cNvSpPr>
          <p:nvPr/>
        </p:nvSpPr>
        <p:spPr>
          <a:xfrm>
            <a:off x="3635326" y="3939733"/>
            <a:ext cx="180000" cy="180000"/>
          </a:xfrm>
          <a:custGeom>
            <a:avLst/>
            <a:gdLst>
              <a:gd name="connsiteX0" fmla="*/ 42863 w 171450"/>
              <a:gd name="connsiteY0" fmla="*/ 90488 h 171450"/>
              <a:gd name="connsiteX1" fmla="*/ 128588 w 171450"/>
              <a:gd name="connsiteY1" fmla="*/ 90488 h 171450"/>
              <a:gd name="connsiteX2" fmla="*/ 128588 w 171450"/>
              <a:gd name="connsiteY2" fmla="*/ 80963 h 171450"/>
              <a:gd name="connsiteX3" fmla="*/ 42863 w 171450"/>
              <a:gd name="connsiteY3" fmla="*/ 80963 h 171450"/>
              <a:gd name="connsiteX4" fmla="*/ 42863 w 171450"/>
              <a:gd name="connsiteY4" fmla="*/ 90488 h 171450"/>
              <a:gd name="connsiteX5" fmla="*/ 85757 w 171450"/>
              <a:gd name="connsiteY5" fmla="*/ 171450 h 171450"/>
              <a:gd name="connsiteX6" fmla="*/ 52322 w 171450"/>
              <a:gd name="connsiteY6" fmla="*/ 164702 h 171450"/>
              <a:gd name="connsiteX7" fmla="*/ 25089 w 171450"/>
              <a:gd name="connsiteY7" fmla="*/ 146385 h 171450"/>
              <a:gd name="connsiteX8" fmla="*/ 6755 w 171450"/>
              <a:gd name="connsiteY8" fmla="*/ 119177 h 171450"/>
              <a:gd name="connsiteX9" fmla="*/ 0 w 171450"/>
              <a:gd name="connsiteY9" fmla="*/ 85757 h 171450"/>
              <a:gd name="connsiteX10" fmla="*/ 6748 w 171450"/>
              <a:gd name="connsiteY10" fmla="*/ 52322 h 171450"/>
              <a:gd name="connsiteX11" fmla="*/ 25065 w 171450"/>
              <a:gd name="connsiteY11" fmla="*/ 25089 h 171450"/>
              <a:gd name="connsiteX12" fmla="*/ 52273 w 171450"/>
              <a:gd name="connsiteY12" fmla="*/ 6755 h 171450"/>
              <a:gd name="connsiteX13" fmla="*/ 85693 w 171450"/>
              <a:gd name="connsiteY13" fmla="*/ 0 h 171450"/>
              <a:gd name="connsiteX14" fmla="*/ 119128 w 171450"/>
              <a:gd name="connsiteY14" fmla="*/ 6748 h 171450"/>
              <a:gd name="connsiteX15" fmla="*/ 146361 w 171450"/>
              <a:gd name="connsiteY15" fmla="*/ 25065 h 171450"/>
              <a:gd name="connsiteX16" fmla="*/ 164695 w 171450"/>
              <a:gd name="connsiteY16" fmla="*/ 52273 h 171450"/>
              <a:gd name="connsiteX17" fmla="*/ 171450 w 171450"/>
              <a:gd name="connsiteY17" fmla="*/ 85693 h 171450"/>
              <a:gd name="connsiteX18" fmla="*/ 164702 w 171450"/>
              <a:gd name="connsiteY18" fmla="*/ 119128 h 171450"/>
              <a:gd name="connsiteX19" fmla="*/ 146385 w 171450"/>
              <a:gd name="connsiteY19" fmla="*/ 146361 h 171450"/>
              <a:gd name="connsiteX20" fmla="*/ 119177 w 171450"/>
              <a:gd name="connsiteY20" fmla="*/ 164695 h 171450"/>
              <a:gd name="connsiteX21" fmla="*/ 85757 w 171450"/>
              <a:gd name="connsiteY21"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71450">
                <a:moveTo>
                  <a:pt x="42863" y="90488"/>
                </a:moveTo>
                <a:lnTo>
                  <a:pt x="128588" y="90488"/>
                </a:lnTo>
                <a:lnTo>
                  <a:pt x="128588" y="80963"/>
                </a:lnTo>
                <a:lnTo>
                  <a:pt x="42863" y="80963"/>
                </a:lnTo>
                <a:lnTo>
                  <a:pt x="42863" y="904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chemeClr val="tx1">
              <a:lumMod val="65000"/>
              <a:lumOff val="35000"/>
            </a:schemeClr>
          </a:solidFill>
          <a:ln w="238" cap="flat">
            <a:noFill/>
            <a:prstDash val="solid"/>
            <a:miter/>
          </a:ln>
        </p:spPr>
        <p:txBody>
          <a:bodyPr rtlCol="0" anchor="ctr"/>
          <a:lstStyle/>
          <a:p>
            <a:endParaRPr lang="en-RO"/>
          </a:p>
        </p:txBody>
      </p:sp>
      <p:sp>
        <p:nvSpPr>
          <p:cNvPr id="64" name="Graphic 29">
            <a:extLst>
              <a:ext uri="{FF2B5EF4-FFF2-40B4-BE49-F238E27FC236}">
                <a16:creationId xmlns:a16="http://schemas.microsoft.com/office/drawing/2014/main" id="{0F97DB56-701A-CB46-BA40-CAE507AF9005}"/>
              </a:ext>
            </a:extLst>
          </p:cNvPr>
          <p:cNvSpPr>
            <a:spLocks noChangeAspect="1"/>
          </p:cNvSpPr>
          <p:nvPr/>
        </p:nvSpPr>
        <p:spPr>
          <a:xfrm>
            <a:off x="1647346" y="3446051"/>
            <a:ext cx="180000" cy="180000"/>
          </a:xfrm>
          <a:custGeom>
            <a:avLst/>
            <a:gdLst>
              <a:gd name="connsiteX0" fmla="*/ 42863 w 171450"/>
              <a:gd name="connsiteY0" fmla="*/ 90488 h 171450"/>
              <a:gd name="connsiteX1" fmla="*/ 128588 w 171450"/>
              <a:gd name="connsiteY1" fmla="*/ 90488 h 171450"/>
              <a:gd name="connsiteX2" fmla="*/ 128588 w 171450"/>
              <a:gd name="connsiteY2" fmla="*/ 80963 h 171450"/>
              <a:gd name="connsiteX3" fmla="*/ 42863 w 171450"/>
              <a:gd name="connsiteY3" fmla="*/ 80963 h 171450"/>
              <a:gd name="connsiteX4" fmla="*/ 42863 w 171450"/>
              <a:gd name="connsiteY4" fmla="*/ 90488 h 171450"/>
              <a:gd name="connsiteX5" fmla="*/ 85757 w 171450"/>
              <a:gd name="connsiteY5" fmla="*/ 171450 h 171450"/>
              <a:gd name="connsiteX6" fmla="*/ 52322 w 171450"/>
              <a:gd name="connsiteY6" fmla="*/ 164702 h 171450"/>
              <a:gd name="connsiteX7" fmla="*/ 25089 w 171450"/>
              <a:gd name="connsiteY7" fmla="*/ 146385 h 171450"/>
              <a:gd name="connsiteX8" fmla="*/ 6755 w 171450"/>
              <a:gd name="connsiteY8" fmla="*/ 119177 h 171450"/>
              <a:gd name="connsiteX9" fmla="*/ 0 w 171450"/>
              <a:gd name="connsiteY9" fmla="*/ 85757 h 171450"/>
              <a:gd name="connsiteX10" fmla="*/ 6748 w 171450"/>
              <a:gd name="connsiteY10" fmla="*/ 52322 h 171450"/>
              <a:gd name="connsiteX11" fmla="*/ 25065 w 171450"/>
              <a:gd name="connsiteY11" fmla="*/ 25089 h 171450"/>
              <a:gd name="connsiteX12" fmla="*/ 52273 w 171450"/>
              <a:gd name="connsiteY12" fmla="*/ 6755 h 171450"/>
              <a:gd name="connsiteX13" fmla="*/ 85693 w 171450"/>
              <a:gd name="connsiteY13" fmla="*/ 0 h 171450"/>
              <a:gd name="connsiteX14" fmla="*/ 119128 w 171450"/>
              <a:gd name="connsiteY14" fmla="*/ 6748 h 171450"/>
              <a:gd name="connsiteX15" fmla="*/ 146361 w 171450"/>
              <a:gd name="connsiteY15" fmla="*/ 25065 h 171450"/>
              <a:gd name="connsiteX16" fmla="*/ 164695 w 171450"/>
              <a:gd name="connsiteY16" fmla="*/ 52273 h 171450"/>
              <a:gd name="connsiteX17" fmla="*/ 171450 w 171450"/>
              <a:gd name="connsiteY17" fmla="*/ 85693 h 171450"/>
              <a:gd name="connsiteX18" fmla="*/ 164702 w 171450"/>
              <a:gd name="connsiteY18" fmla="*/ 119128 h 171450"/>
              <a:gd name="connsiteX19" fmla="*/ 146385 w 171450"/>
              <a:gd name="connsiteY19" fmla="*/ 146361 h 171450"/>
              <a:gd name="connsiteX20" fmla="*/ 119177 w 171450"/>
              <a:gd name="connsiteY20" fmla="*/ 164695 h 171450"/>
              <a:gd name="connsiteX21" fmla="*/ 85757 w 171450"/>
              <a:gd name="connsiteY21"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71450">
                <a:moveTo>
                  <a:pt x="42863" y="90488"/>
                </a:moveTo>
                <a:lnTo>
                  <a:pt x="128588" y="90488"/>
                </a:lnTo>
                <a:lnTo>
                  <a:pt x="128588" y="80963"/>
                </a:lnTo>
                <a:lnTo>
                  <a:pt x="42863" y="80963"/>
                </a:lnTo>
                <a:lnTo>
                  <a:pt x="42863" y="904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chemeClr val="tx1">
              <a:lumMod val="65000"/>
              <a:lumOff val="35000"/>
            </a:schemeClr>
          </a:solidFill>
          <a:ln w="238" cap="flat">
            <a:noFill/>
            <a:prstDash val="solid"/>
            <a:miter/>
          </a:ln>
        </p:spPr>
        <p:txBody>
          <a:bodyPr rtlCol="0" anchor="ctr"/>
          <a:lstStyle/>
          <a:p>
            <a:endParaRPr lang="en-RO"/>
          </a:p>
        </p:txBody>
      </p:sp>
      <p:sp>
        <p:nvSpPr>
          <p:cNvPr id="65" name="Graphic 29">
            <a:extLst>
              <a:ext uri="{FF2B5EF4-FFF2-40B4-BE49-F238E27FC236}">
                <a16:creationId xmlns:a16="http://schemas.microsoft.com/office/drawing/2014/main" id="{46533D0E-4397-714D-83EB-E9388D827D50}"/>
              </a:ext>
            </a:extLst>
          </p:cNvPr>
          <p:cNvSpPr>
            <a:spLocks noChangeAspect="1"/>
          </p:cNvSpPr>
          <p:nvPr/>
        </p:nvSpPr>
        <p:spPr>
          <a:xfrm>
            <a:off x="1150351" y="3692892"/>
            <a:ext cx="180000" cy="180000"/>
          </a:xfrm>
          <a:custGeom>
            <a:avLst/>
            <a:gdLst>
              <a:gd name="connsiteX0" fmla="*/ 42863 w 171450"/>
              <a:gd name="connsiteY0" fmla="*/ 90488 h 171450"/>
              <a:gd name="connsiteX1" fmla="*/ 128588 w 171450"/>
              <a:gd name="connsiteY1" fmla="*/ 90488 h 171450"/>
              <a:gd name="connsiteX2" fmla="*/ 128588 w 171450"/>
              <a:gd name="connsiteY2" fmla="*/ 80963 h 171450"/>
              <a:gd name="connsiteX3" fmla="*/ 42863 w 171450"/>
              <a:gd name="connsiteY3" fmla="*/ 80963 h 171450"/>
              <a:gd name="connsiteX4" fmla="*/ 42863 w 171450"/>
              <a:gd name="connsiteY4" fmla="*/ 90488 h 171450"/>
              <a:gd name="connsiteX5" fmla="*/ 85757 w 171450"/>
              <a:gd name="connsiteY5" fmla="*/ 171450 h 171450"/>
              <a:gd name="connsiteX6" fmla="*/ 52322 w 171450"/>
              <a:gd name="connsiteY6" fmla="*/ 164702 h 171450"/>
              <a:gd name="connsiteX7" fmla="*/ 25089 w 171450"/>
              <a:gd name="connsiteY7" fmla="*/ 146385 h 171450"/>
              <a:gd name="connsiteX8" fmla="*/ 6755 w 171450"/>
              <a:gd name="connsiteY8" fmla="*/ 119177 h 171450"/>
              <a:gd name="connsiteX9" fmla="*/ 0 w 171450"/>
              <a:gd name="connsiteY9" fmla="*/ 85757 h 171450"/>
              <a:gd name="connsiteX10" fmla="*/ 6748 w 171450"/>
              <a:gd name="connsiteY10" fmla="*/ 52322 h 171450"/>
              <a:gd name="connsiteX11" fmla="*/ 25065 w 171450"/>
              <a:gd name="connsiteY11" fmla="*/ 25089 h 171450"/>
              <a:gd name="connsiteX12" fmla="*/ 52273 w 171450"/>
              <a:gd name="connsiteY12" fmla="*/ 6755 h 171450"/>
              <a:gd name="connsiteX13" fmla="*/ 85693 w 171450"/>
              <a:gd name="connsiteY13" fmla="*/ 0 h 171450"/>
              <a:gd name="connsiteX14" fmla="*/ 119128 w 171450"/>
              <a:gd name="connsiteY14" fmla="*/ 6748 h 171450"/>
              <a:gd name="connsiteX15" fmla="*/ 146361 w 171450"/>
              <a:gd name="connsiteY15" fmla="*/ 25065 h 171450"/>
              <a:gd name="connsiteX16" fmla="*/ 164695 w 171450"/>
              <a:gd name="connsiteY16" fmla="*/ 52273 h 171450"/>
              <a:gd name="connsiteX17" fmla="*/ 171450 w 171450"/>
              <a:gd name="connsiteY17" fmla="*/ 85693 h 171450"/>
              <a:gd name="connsiteX18" fmla="*/ 164702 w 171450"/>
              <a:gd name="connsiteY18" fmla="*/ 119128 h 171450"/>
              <a:gd name="connsiteX19" fmla="*/ 146385 w 171450"/>
              <a:gd name="connsiteY19" fmla="*/ 146361 h 171450"/>
              <a:gd name="connsiteX20" fmla="*/ 119177 w 171450"/>
              <a:gd name="connsiteY20" fmla="*/ 164695 h 171450"/>
              <a:gd name="connsiteX21" fmla="*/ 85757 w 171450"/>
              <a:gd name="connsiteY21"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71450">
                <a:moveTo>
                  <a:pt x="42863" y="90488"/>
                </a:moveTo>
                <a:lnTo>
                  <a:pt x="128588" y="90488"/>
                </a:lnTo>
                <a:lnTo>
                  <a:pt x="128588" y="80963"/>
                </a:lnTo>
                <a:lnTo>
                  <a:pt x="42863" y="80963"/>
                </a:lnTo>
                <a:lnTo>
                  <a:pt x="42863" y="904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chemeClr val="tx1">
              <a:lumMod val="65000"/>
              <a:lumOff val="35000"/>
            </a:schemeClr>
          </a:solidFill>
          <a:ln w="238" cap="flat">
            <a:noFill/>
            <a:prstDash val="solid"/>
            <a:miter/>
          </a:ln>
        </p:spPr>
        <p:txBody>
          <a:bodyPr rtlCol="0" anchor="ctr"/>
          <a:lstStyle/>
          <a:p>
            <a:endParaRPr lang="en-RO"/>
          </a:p>
        </p:txBody>
      </p:sp>
      <p:sp>
        <p:nvSpPr>
          <p:cNvPr id="66" name="Graphic 29">
            <a:extLst>
              <a:ext uri="{FF2B5EF4-FFF2-40B4-BE49-F238E27FC236}">
                <a16:creationId xmlns:a16="http://schemas.microsoft.com/office/drawing/2014/main" id="{4BEAED1D-A845-394E-81EC-92FF804014E2}"/>
              </a:ext>
            </a:extLst>
          </p:cNvPr>
          <p:cNvSpPr>
            <a:spLocks noChangeAspect="1"/>
          </p:cNvSpPr>
          <p:nvPr/>
        </p:nvSpPr>
        <p:spPr>
          <a:xfrm>
            <a:off x="1398576" y="3692892"/>
            <a:ext cx="180000" cy="180000"/>
          </a:xfrm>
          <a:custGeom>
            <a:avLst/>
            <a:gdLst>
              <a:gd name="connsiteX0" fmla="*/ 42863 w 171450"/>
              <a:gd name="connsiteY0" fmla="*/ 90488 h 171450"/>
              <a:gd name="connsiteX1" fmla="*/ 128588 w 171450"/>
              <a:gd name="connsiteY1" fmla="*/ 90488 h 171450"/>
              <a:gd name="connsiteX2" fmla="*/ 128588 w 171450"/>
              <a:gd name="connsiteY2" fmla="*/ 80963 h 171450"/>
              <a:gd name="connsiteX3" fmla="*/ 42863 w 171450"/>
              <a:gd name="connsiteY3" fmla="*/ 80963 h 171450"/>
              <a:gd name="connsiteX4" fmla="*/ 42863 w 171450"/>
              <a:gd name="connsiteY4" fmla="*/ 90488 h 171450"/>
              <a:gd name="connsiteX5" fmla="*/ 85757 w 171450"/>
              <a:gd name="connsiteY5" fmla="*/ 171450 h 171450"/>
              <a:gd name="connsiteX6" fmla="*/ 52322 w 171450"/>
              <a:gd name="connsiteY6" fmla="*/ 164702 h 171450"/>
              <a:gd name="connsiteX7" fmla="*/ 25089 w 171450"/>
              <a:gd name="connsiteY7" fmla="*/ 146385 h 171450"/>
              <a:gd name="connsiteX8" fmla="*/ 6755 w 171450"/>
              <a:gd name="connsiteY8" fmla="*/ 119177 h 171450"/>
              <a:gd name="connsiteX9" fmla="*/ 0 w 171450"/>
              <a:gd name="connsiteY9" fmla="*/ 85757 h 171450"/>
              <a:gd name="connsiteX10" fmla="*/ 6748 w 171450"/>
              <a:gd name="connsiteY10" fmla="*/ 52322 h 171450"/>
              <a:gd name="connsiteX11" fmla="*/ 25065 w 171450"/>
              <a:gd name="connsiteY11" fmla="*/ 25089 h 171450"/>
              <a:gd name="connsiteX12" fmla="*/ 52273 w 171450"/>
              <a:gd name="connsiteY12" fmla="*/ 6755 h 171450"/>
              <a:gd name="connsiteX13" fmla="*/ 85693 w 171450"/>
              <a:gd name="connsiteY13" fmla="*/ 0 h 171450"/>
              <a:gd name="connsiteX14" fmla="*/ 119128 w 171450"/>
              <a:gd name="connsiteY14" fmla="*/ 6748 h 171450"/>
              <a:gd name="connsiteX15" fmla="*/ 146361 w 171450"/>
              <a:gd name="connsiteY15" fmla="*/ 25065 h 171450"/>
              <a:gd name="connsiteX16" fmla="*/ 164695 w 171450"/>
              <a:gd name="connsiteY16" fmla="*/ 52273 h 171450"/>
              <a:gd name="connsiteX17" fmla="*/ 171450 w 171450"/>
              <a:gd name="connsiteY17" fmla="*/ 85693 h 171450"/>
              <a:gd name="connsiteX18" fmla="*/ 164702 w 171450"/>
              <a:gd name="connsiteY18" fmla="*/ 119128 h 171450"/>
              <a:gd name="connsiteX19" fmla="*/ 146385 w 171450"/>
              <a:gd name="connsiteY19" fmla="*/ 146361 h 171450"/>
              <a:gd name="connsiteX20" fmla="*/ 119177 w 171450"/>
              <a:gd name="connsiteY20" fmla="*/ 164695 h 171450"/>
              <a:gd name="connsiteX21" fmla="*/ 85757 w 171450"/>
              <a:gd name="connsiteY21"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71450">
                <a:moveTo>
                  <a:pt x="42863" y="90488"/>
                </a:moveTo>
                <a:lnTo>
                  <a:pt x="128588" y="90488"/>
                </a:lnTo>
                <a:lnTo>
                  <a:pt x="128588" y="80963"/>
                </a:lnTo>
                <a:lnTo>
                  <a:pt x="42863" y="80963"/>
                </a:lnTo>
                <a:lnTo>
                  <a:pt x="42863" y="904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chemeClr val="tx1">
              <a:lumMod val="65000"/>
              <a:lumOff val="35000"/>
            </a:schemeClr>
          </a:solidFill>
          <a:ln w="238" cap="flat">
            <a:noFill/>
            <a:prstDash val="solid"/>
            <a:miter/>
          </a:ln>
        </p:spPr>
        <p:txBody>
          <a:bodyPr rtlCol="0" anchor="ctr"/>
          <a:lstStyle/>
          <a:p>
            <a:endParaRPr lang="en-RO"/>
          </a:p>
        </p:txBody>
      </p:sp>
      <p:sp>
        <p:nvSpPr>
          <p:cNvPr id="67" name="Graphic 29">
            <a:extLst>
              <a:ext uri="{FF2B5EF4-FFF2-40B4-BE49-F238E27FC236}">
                <a16:creationId xmlns:a16="http://schemas.microsoft.com/office/drawing/2014/main" id="{3274E4C5-8B30-404A-83BE-5A5E29D371FE}"/>
              </a:ext>
            </a:extLst>
          </p:cNvPr>
          <p:cNvSpPr>
            <a:spLocks noChangeAspect="1"/>
          </p:cNvSpPr>
          <p:nvPr/>
        </p:nvSpPr>
        <p:spPr>
          <a:xfrm>
            <a:off x="1647346" y="3692892"/>
            <a:ext cx="180000" cy="180000"/>
          </a:xfrm>
          <a:custGeom>
            <a:avLst/>
            <a:gdLst>
              <a:gd name="connsiteX0" fmla="*/ 42863 w 171450"/>
              <a:gd name="connsiteY0" fmla="*/ 90488 h 171450"/>
              <a:gd name="connsiteX1" fmla="*/ 128588 w 171450"/>
              <a:gd name="connsiteY1" fmla="*/ 90488 h 171450"/>
              <a:gd name="connsiteX2" fmla="*/ 128588 w 171450"/>
              <a:gd name="connsiteY2" fmla="*/ 80963 h 171450"/>
              <a:gd name="connsiteX3" fmla="*/ 42863 w 171450"/>
              <a:gd name="connsiteY3" fmla="*/ 80963 h 171450"/>
              <a:gd name="connsiteX4" fmla="*/ 42863 w 171450"/>
              <a:gd name="connsiteY4" fmla="*/ 90488 h 171450"/>
              <a:gd name="connsiteX5" fmla="*/ 85757 w 171450"/>
              <a:gd name="connsiteY5" fmla="*/ 171450 h 171450"/>
              <a:gd name="connsiteX6" fmla="*/ 52322 w 171450"/>
              <a:gd name="connsiteY6" fmla="*/ 164702 h 171450"/>
              <a:gd name="connsiteX7" fmla="*/ 25089 w 171450"/>
              <a:gd name="connsiteY7" fmla="*/ 146385 h 171450"/>
              <a:gd name="connsiteX8" fmla="*/ 6755 w 171450"/>
              <a:gd name="connsiteY8" fmla="*/ 119177 h 171450"/>
              <a:gd name="connsiteX9" fmla="*/ 0 w 171450"/>
              <a:gd name="connsiteY9" fmla="*/ 85757 h 171450"/>
              <a:gd name="connsiteX10" fmla="*/ 6748 w 171450"/>
              <a:gd name="connsiteY10" fmla="*/ 52322 h 171450"/>
              <a:gd name="connsiteX11" fmla="*/ 25065 w 171450"/>
              <a:gd name="connsiteY11" fmla="*/ 25089 h 171450"/>
              <a:gd name="connsiteX12" fmla="*/ 52273 w 171450"/>
              <a:gd name="connsiteY12" fmla="*/ 6755 h 171450"/>
              <a:gd name="connsiteX13" fmla="*/ 85693 w 171450"/>
              <a:gd name="connsiteY13" fmla="*/ 0 h 171450"/>
              <a:gd name="connsiteX14" fmla="*/ 119128 w 171450"/>
              <a:gd name="connsiteY14" fmla="*/ 6748 h 171450"/>
              <a:gd name="connsiteX15" fmla="*/ 146361 w 171450"/>
              <a:gd name="connsiteY15" fmla="*/ 25065 h 171450"/>
              <a:gd name="connsiteX16" fmla="*/ 164695 w 171450"/>
              <a:gd name="connsiteY16" fmla="*/ 52273 h 171450"/>
              <a:gd name="connsiteX17" fmla="*/ 171450 w 171450"/>
              <a:gd name="connsiteY17" fmla="*/ 85693 h 171450"/>
              <a:gd name="connsiteX18" fmla="*/ 164702 w 171450"/>
              <a:gd name="connsiteY18" fmla="*/ 119128 h 171450"/>
              <a:gd name="connsiteX19" fmla="*/ 146385 w 171450"/>
              <a:gd name="connsiteY19" fmla="*/ 146361 h 171450"/>
              <a:gd name="connsiteX20" fmla="*/ 119177 w 171450"/>
              <a:gd name="connsiteY20" fmla="*/ 164695 h 171450"/>
              <a:gd name="connsiteX21" fmla="*/ 85757 w 171450"/>
              <a:gd name="connsiteY21"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71450">
                <a:moveTo>
                  <a:pt x="42863" y="90488"/>
                </a:moveTo>
                <a:lnTo>
                  <a:pt x="128588" y="90488"/>
                </a:lnTo>
                <a:lnTo>
                  <a:pt x="128588" y="80963"/>
                </a:lnTo>
                <a:lnTo>
                  <a:pt x="42863" y="80963"/>
                </a:lnTo>
                <a:lnTo>
                  <a:pt x="42863" y="904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chemeClr val="tx1">
              <a:lumMod val="65000"/>
              <a:lumOff val="35000"/>
            </a:schemeClr>
          </a:solidFill>
          <a:ln w="238" cap="flat">
            <a:noFill/>
            <a:prstDash val="solid"/>
            <a:miter/>
          </a:ln>
        </p:spPr>
        <p:txBody>
          <a:bodyPr rtlCol="0" anchor="ctr"/>
          <a:lstStyle/>
          <a:p>
            <a:endParaRPr lang="en-RO"/>
          </a:p>
        </p:txBody>
      </p:sp>
      <p:sp>
        <p:nvSpPr>
          <p:cNvPr id="68" name="Graphic 29">
            <a:extLst>
              <a:ext uri="{FF2B5EF4-FFF2-40B4-BE49-F238E27FC236}">
                <a16:creationId xmlns:a16="http://schemas.microsoft.com/office/drawing/2014/main" id="{1D3B2701-8EC5-874A-97FC-F6A946804943}"/>
              </a:ext>
            </a:extLst>
          </p:cNvPr>
          <p:cNvSpPr>
            <a:spLocks noChangeAspect="1"/>
          </p:cNvSpPr>
          <p:nvPr/>
        </p:nvSpPr>
        <p:spPr>
          <a:xfrm>
            <a:off x="1895571" y="3692892"/>
            <a:ext cx="180000" cy="180000"/>
          </a:xfrm>
          <a:custGeom>
            <a:avLst/>
            <a:gdLst>
              <a:gd name="connsiteX0" fmla="*/ 42863 w 171450"/>
              <a:gd name="connsiteY0" fmla="*/ 90488 h 171450"/>
              <a:gd name="connsiteX1" fmla="*/ 128588 w 171450"/>
              <a:gd name="connsiteY1" fmla="*/ 90488 h 171450"/>
              <a:gd name="connsiteX2" fmla="*/ 128588 w 171450"/>
              <a:gd name="connsiteY2" fmla="*/ 80963 h 171450"/>
              <a:gd name="connsiteX3" fmla="*/ 42863 w 171450"/>
              <a:gd name="connsiteY3" fmla="*/ 80963 h 171450"/>
              <a:gd name="connsiteX4" fmla="*/ 42863 w 171450"/>
              <a:gd name="connsiteY4" fmla="*/ 90488 h 171450"/>
              <a:gd name="connsiteX5" fmla="*/ 85757 w 171450"/>
              <a:gd name="connsiteY5" fmla="*/ 171450 h 171450"/>
              <a:gd name="connsiteX6" fmla="*/ 52322 w 171450"/>
              <a:gd name="connsiteY6" fmla="*/ 164702 h 171450"/>
              <a:gd name="connsiteX7" fmla="*/ 25089 w 171450"/>
              <a:gd name="connsiteY7" fmla="*/ 146385 h 171450"/>
              <a:gd name="connsiteX8" fmla="*/ 6755 w 171450"/>
              <a:gd name="connsiteY8" fmla="*/ 119177 h 171450"/>
              <a:gd name="connsiteX9" fmla="*/ 0 w 171450"/>
              <a:gd name="connsiteY9" fmla="*/ 85757 h 171450"/>
              <a:gd name="connsiteX10" fmla="*/ 6748 w 171450"/>
              <a:gd name="connsiteY10" fmla="*/ 52322 h 171450"/>
              <a:gd name="connsiteX11" fmla="*/ 25065 w 171450"/>
              <a:gd name="connsiteY11" fmla="*/ 25089 h 171450"/>
              <a:gd name="connsiteX12" fmla="*/ 52273 w 171450"/>
              <a:gd name="connsiteY12" fmla="*/ 6755 h 171450"/>
              <a:gd name="connsiteX13" fmla="*/ 85693 w 171450"/>
              <a:gd name="connsiteY13" fmla="*/ 0 h 171450"/>
              <a:gd name="connsiteX14" fmla="*/ 119128 w 171450"/>
              <a:gd name="connsiteY14" fmla="*/ 6748 h 171450"/>
              <a:gd name="connsiteX15" fmla="*/ 146361 w 171450"/>
              <a:gd name="connsiteY15" fmla="*/ 25065 h 171450"/>
              <a:gd name="connsiteX16" fmla="*/ 164695 w 171450"/>
              <a:gd name="connsiteY16" fmla="*/ 52273 h 171450"/>
              <a:gd name="connsiteX17" fmla="*/ 171450 w 171450"/>
              <a:gd name="connsiteY17" fmla="*/ 85693 h 171450"/>
              <a:gd name="connsiteX18" fmla="*/ 164702 w 171450"/>
              <a:gd name="connsiteY18" fmla="*/ 119128 h 171450"/>
              <a:gd name="connsiteX19" fmla="*/ 146385 w 171450"/>
              <a:gd name="connsiteY19" fmla="*/ 146361 h 171450"/>
              <a:gd name="connsiteX20" fmla="*/ 119177 w 171450"/>
              <a:gd name="connsiteY20" fmla="*/ 164695 h 171450"/>
              <a:gd name="connsiteX21" fmla="*/ 85757 w 171450"/>
              <a:gd name="connsiteY21"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71450">
                <a:moveTo>
                  <a:pt x="42863" y="90488"/>
                </a:moveTo>
                <a:lnTo>
                  <a:pt x="128588" y="90488"/>
                </a:lnTo>
                <a:lnTo>
                  <a:pt x="128588" y="80963"/>
                </a:lnTo>
                <a:lnTo>
                  <a:pt x="42863" y="80963"/>
                </a:lnTo>
                <a:lnTo>
                  <a:pt x="42863" y="904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chemeClr val="tx1">
              <a:lumMod val="65000"/>
              <a:lumOff val="35000"/>
            </a:schemeClr>
          </a:solidFill>
          <a:ln w="238" cap="flat">
            <a:noFill/>
            <a:prstDash val="solid"/>
            <a:miter/>
          </a:ln>
        </p:spPr>
        <p:txBody>
          <a:bodyPr rtlCol="0" anchor="ctr"/>
          <a:lstStyle/>
          <a:p>
            <a:endParaRPr lang="en-RO"/>
          </a:p>
        </p:txBody>
      </p:sp>
      <p:sp>
        <p:nvSpPr>
          <p:cNvPr id="69" name="Graphic 29">
            <a:extLst>
              <a:ext uri="{FF2B5EF4-FFF2-40B4-BE49-F238E27FC236}">
                <a16:creationId xmlns:a16="http://schemas.microsoft.com/office/drawing/2014/main" id="{712B9C3C-C538-5449-8557-B2D6224F7079}"/>
              </a:ext>
            </a:extLst>
          </p:cNvPr>
          <p:cNvSpPr>
            <a:spLocks noChangeAspect="1"/>
          </p:cNvSpPr>
          <p:nvPr/>
        </p:nvSpPr>
        <p:spPr>
          <a:xfrm>
            <a:off x="2144341" y="3692892"/>
            <a:ext cx="180000" cy="180000"/>
          </a:xfrm>
          <a:custGeom>
            <a:avLst/>
            <a:gdLst>
              <a:gd name="connsiteX0" fmla="*/ 42863 w 171450"/>
              <a:gd name="connsiteY0" fmla="*/ 90488 h 171450"/>
              <a:gd name="connsiteX1" fmla="*/ 128588 w 171450"/>
              <a:gd name="connsiteY1" fmla="*/ 90488 h 171450"/>
              <a:gd name="connsiteX2" fmla="*/ 128588 w 171450"/>
              <a:gd name="connsiteY2" fmla="*/ 80963 h 171450"/>
              <a:gd name="connsiteX3" fmla="*/ 42863 w 171450"/>
              <a:gd name="connsiteY3" fmla="*/ 80963 h 171450"/>
              <a:gd name="connsiteX4" fmla="*/ 42863 w 171450"/>
              <a:gd name="connsiteY4" fmla="*/ 90488 h 171450"/>
              <a:gd name="connsiteX5" fmla="*/ 85757 w 171450"/>
              <a:gd name="connsiteY5" fmla="*/ 171450 h 171450"/>
              <a:gd name="connsiteX6" fmla="*/ 52322 w 171450"/>
              <a:gd name="connsiteY6" fmla="*/ 164702 h 171450"/>
              <a:gd name="connsiteX7" fmla="*/ 25089 w 171450"/>
              <a:gd name="connsiteY7" fmla="*/ 146385 h 171450"/>
              <a:gd name="connsiteX8" fmla="*/ 6755 w 171450"/>
              <a:gd name="connsiteY8" fmla="*/ 119177 h 171450"/>
              <a:gd name="connsiteX9" fmla="*/ 0 w 171450"/>
              <a:gd name="connsiteY9" fmla="*/ 85757 h 171450"/>
              <a:gd name="connsiteX10" fmla="*/ 6748 w 171450"/>
              <a:gd name="connsiteY10" fmla="*/ 52322 h 171450"/>
              <a:gd name="connsiteX11" fmla="*/ 25065 w 171450"/>
              <a:gd name="connsiteY11" fmla="*/ 25089 h 171450"/>
              <a:gd name="connsiteX12" fmla="*/ 52273 w 171450"/>
              <a:gd name="connsiteY12" fmla="*/ 6755 h 171450"/>
              <a:gd name="connsiteX13" fmla="*/ 85693 w 171450"/>
              <a:gd name="connsiteY13" fmla="*/ 0 h 171450"/>
              <a:gd name="connsiteX14" fmla="*/ 119128 w 171450"/>
              <a:gd name="connsiteY14" fmla="*/ 6748 h 171450"/>
              <a:gd name="connsiteX15" fmla="*/ 146361 w 171450"/>
              <a:gd name="connsiteY15" fmla="*/ 25065 h 171450"/>
              <a:gd name="connsiteX16" fmla="*/ 164695 w 171450"/>
              <a:gd name="connsiteY16" fmla="*/ 52273 h 171450"/>
              <a:gd name="connsiteX17" fmla="*/ 171450 w 171450"/>
              <a:gd name="connsiteY17" fmla="*/ 85693 h 171450"/>
              <a:gd name="connsiteX18" fmla="*/ 164702 w 171450"/>
              <a:gd name="connsiteY18" fmla="*/ 119128 h 171450"/>
              <a:gd name="connsiteX19" fmla="*/ 146385 w 171450"/>
              <a:gd name="connsiteY19" fmla="*/ 146361 h 171450"/>
              <a:gd name="connsiteX20" fmla="*/ 119177 w 171450"/>
              <a:gd name="connsiteY20" fmla="*/ 164695 h 171450"/>
              <a:gd name="connsiteX21" fmla="*/ 85757 w 171450"/>
              <a:gd name="connsiteY21"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71450">
                <a:moveTo>
                  <a:pt x="42863" y="90488"/>
                </a:moveTo>
                <a:lnTo>
                  <a:pt x="128588" y="90488"/>
                </a:lnTo>
                <a:lnTo>
                  <a:pt x="128588" y="80963"/>
                </a:lnTo>
                <a:lnTo>
                  <a:pt x="42863" y="80963"/>
                </a:lnTo>
                <a:lnTo>
                  <a:pt x="42863" y="904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chemeClr val="tx1">
              <a:lumMod val="65000"/>
              <a:lumOff val="35000"/>
            </a:schemeClr>
          </a:solidFill>
          <a:ln w="238" cap="flat">
            <a:noFill/>
            <a:prstDash val="solid"/>
            <a:miter/>
          </a:ln>
        </p:spPr>
        <p:txBody>
          <a:bodyPr rtlCol="0" anchor="ctr"/>
          <a:lstStyle/>
          <a:p>
            <a:endParaRPr lang="en-RO"/>
          </a:p>
        </p:txBody>
      </p:sp>
      <p:sp>
        <p:nvSpPr>
          <p:cNvPr id="70" name="Graphic 29">
            <a:extLst>
              <a:ext uri="{FF2B5EF4-FFF2-40B4-BE49-F238E27FC236}">
                <a16:creationId xmlns:a16="http://schemas.microsoft.com/office/drawing/2014/main" id="{D3D3393E-4C34-EE45-9F62-6FEA3E1C9D68}"/>
              </a:ext>
            </a:extLst>
          </p:cNvPr>
          <p:cNvSpPr>
            <a:spLocks noChangeAspect="1"/>
          </p:cNvSpPr>
          <p:nvPr/>
        </p:nvSpPr>
        <p:spPr>
          <a:xfrm>
            <a:off x="2392566" y="3692892"/>
            <a:ext cx="180000" cy="180000"/>
          </a:xfrm>
          <a:custGeom>
            <a:avLst/>
            <a:gdLst>
              <a:gd name="connsiteX0" fmla="*/ 42863 w 171450"/>
              <a:gd name="connsiteY0" fmla="*/ 90488 h 171450"/>
              <a:gd name="connsiteX1" fmla="*/ 128588 w 171450"/>
              <a:gd name="connsiteY1" fmla="*/ 90488 h 171450"/>
              <a:gd name="connsiteX2" fmla="*/ 128588 w 171450"/>
              <a:gd name="connsiteY2" fmla="*/ 80963 h 171450"/>
              <a:gd name="connsiteX3" fmla="*/ 42863 w 171450"/>
              <a:gd name="connsiteY3" fmla="*/ 80963 h 171450"/>
              <a:gd name="connsiteX4" fmla="*/ 42863 w 171450"/>
              <a:gd name="connsiteY4" fmla="*/ 90488 h 171450"/>
              <a:gd name="connsiteX5" fmla="*/ 85757 w 171450"/>
              <a:gd name="connsiteY5" fmla="*/ 171450 h 171450"/>
              <a:gd name="connsiteX6" fmla="*/ 52322 w 171450"/>
              <a:gd name="connsiteY6" fmla="*/ 164702 h 171450"/>
              <a:gd name="connsiteX7" fmla="*/ 25089 w 171450"/>
              <a:gd name="connsiteY7" fmla="*/ 146385 h 171450"/>
              <a:gd name="connsiteX8" fmla="*/ 6755 w 171450"/>
              <a:gd name="connsiteY8" fmla="*/ 119177 h 171450"/>
              <a:gd name="connsiteX9" fmla="*/ 0 w 171450"/>
              <a:gd name="connsiteY9" fmla="*/ 85757 h 171450"/>
              <a:gd name="connsiteX10" fmla="*/ 6748 w 171450"/>
              <a:gd name="connsiteY10" fmla="*/ 52322 h 171450"/>
              <a:gd name="connsiteX11" fmla="*/ 25065 w 171450"/>
              <a:gd name="connsiteY11" fmla="*/ 25089 h 171450"/>
              <a:gd name="connsiteX12" fmla="*/ 52273 w 171450"/>
              <a:gd name="connsiteY12" fmla="*/ 6755 h 171450"/>
              <a:gd name="connsiteX13" fmla="*/ 85693 w 171450"/>
              <a:gd name="connsiteY13" fmla="*/ 0 h 171450"/>
              <a:gd name="connsiteX14" fmla="*/ 119128 w 171450"/>
              <a:gd name="connsiteY14" fmla="*/ 6748 h 171450"/>
              <a:gd name="connsiteX15" fmla="*/ 146361 w 171450"/>
              <a:gd name="connsiteY15" fmla="*/ 25065 h 171450"/>
              <a:gd name="connsiteX16" fmla="*/ 164695 w 171450"/>
              <a:gd name="connsiteY16" fmla="*/ 52273 h 171450"/>
              <a:gd name="connsiteX17" fmla="*/ 171450 w 171450"/>
              <a:gd name="connsiteY17" fmla="*/ 85693 h 171450"/>
              <a:gd name="connsiteX18" fmla="*/ 164702 w 171450"/>
              <a:gd name="connsiteY18" fmla="*/ 119128 h 171450"/>
              <a:gd name="connsiteX19" fmla="*/ 146385 w 171450"/>
              <a:gd name="connsiteY19" fmla="*/ 146361 h 171450"/>
              <a:gd name="connsiteX20" fmla="*/ 119177 w 171450"/>
              <a:gd name="connsiteY20" fmla="*/ 164695 h 171450"/>
              <a:gd name="connsiteX21" fmla="*/ 85757 w 171450"/>
              <a:gd name="connsiteY21"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71450">
                <a:moveTo>
                  <a:pt x="42863" y="90488"/>
                </a:moveTo>
                <a:lnTo>
                  <a:pt x="128588" y="90488"/>
                </a:lnTo>
                <a:lnTo>
                  <a:pt x="128588" y="80963"/>
                </a:lnTo>
                <a:lnTo>
                  <a:pt x="42863" y="80963"/>
                </a:lnTo>
                <a:lnTo>
                  <a:pt x="42863" y="904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chemeClr val="tx1">
              <a:lumMod val="65000"/>
              <a:lumOff val="35000"/>
            </a:schemeClr>
          </a:solidFill>
          <a:ln w="238" cap="flat">
            <a:noFill/>
            <a:prstDash val="solid"/>
            <a:miter/>
          </a:ln>
        </p:spPr>
        <p:txBody>
          <a:bodyPr rtlCol="0" anchor="ctr"/>
          <a:lstStyle/>
          <a:p>
            <a:endParaRPr lang="en-RO"/>
          </a:p>
        </p:txBody>
      </p:sp>
      <p:sp>
        <p:nvSpPr>
          <p:cNvPr id="71" name="Graphic 29">
            <a:extLst>
              <a:ext uri="{FF2B5EF4-FFF2-40B4-BE49-F238E27FC236}">
                <a16:creationId xmlns:a16="http://schemas.microsoft.com/office/drawing/2014/main" id="{21568F58-4000-D048-A1D2-2E880E863941}"/>
              </a:ext>
            </a:extLst>
          </p:cNvPr>
          <p:cNvSpPr>
            <a:spLocks noChangeAspect="1"/>
          </p:cNvSpPr>
          <p:nvPr/>
        </p:nvSpPr>
        <p:spPr>
          <a:xfrm>
            <a:off x="3888120" y="3692892"/>
            <a:ext cx="180000" cy="180000"/>
          </a:xfrm>
          <a:custGeom>
            <a:avLst/>
            <a:gdLst>
              <a:gd name="connsiteX0" fmla="*/ 42863 w 171450"/>
              <a:gd name="connsiteY0" fmla="*/ 90488 h 171450"/>
              <a:gd name="connsiteX1" fmla="*/ 128588 w 171450"/>
              <a:gd name="connsiteY1" fmla="*/ 90488 h 171450"/>
              <a:gd name="connsiteX2" fmla="*/ 128588 w 171450"/>
              <a:gd name="connsiteY2" fmla="*/ 80963 h 171450"/>
              <a:gd name="connsiteX3" fmla="*/ 42863 w 171450"/>
              <a:gd name="connsiteY3" fmla="*/ 80963 h 171450"/>
              <a:gd name="connsiteX4" fmla="*/ 42863 w 171450"/>
              <a:gd name="connsiteY4" fmla="*/ 90488 h 171450"/>
              <a:gd name="connsiteX5" fmla="*/ 85757 w 171450"/>
              <a:gd name="connsiteY5" fmla="*/ 171450 h 171450"/>
              <a:gd name="connsiteX6" fmla="*/ 52322 w 171450"/>
              <a:gd name="connsiteY6" fmla="*/ 164702 h 171450"/>
              <a:gd name="connsiteX7" fmla="*/ 25089 w 171450"/>
              <a:gd name="connsiteY7" fmla="*/ 146385 h 171450"/>
              <a:gd name="connsiteX8" fmla="*/ 6755 w 171450"/>
              <a:gd name="connsiteY8" fmla="*/ 119177 h 171450"/>
              <a:gd name="connsiteX9" fmla="*/ 0 w 171450"/>
              <a:gd name="connsiteY9" fmla="*/ 85757 h 171450"/>
              <a:gd name="connsiteX10" fmla="*/ 6748 w 171450"/>
              <a:gd name="connsiteY10" fmla="*/ 52322 h 171450"/>
              <a:gd name="connsiteX11" fmla="*/ 25065 w 171450"/>
              <a:gd name="connsiteY11" fmla="*/ 25089 h 171450"/>
              <a:gd name="connsiteX12" fmla="*/ 52273 w 171450"/>
              <a:gd name="connsiteY12" fmla="*/ 6755 h 171450"/>
              <a:gd name="connsiteX13" fmla="*/ 85693 w 171450"/>
              <a:gd name="connsiteY13" fmla="*/ 0 h 171450"/>
              <a:gd name="connsiteX14" fmla="*/ 119128 w 171450"/>
              <a:gd name="connsiteY14" fmla="*/ 6748 h 171450"/>
              <a:gd name="connsiteX15" fmla="*/ 146361 w 171450"/>
              <a:gd name="connsiteY15" fmla="*/ 25065 h 171450"/>
              <a:gd name="connsiteX16" fmla="*/ 164695 w 171450"/>
              <a:gd name="connsiteY16" fmla="*/ 52273 h 171450"/>
              <a:gd name="connsiteX17" fmla="*/ 171450 w 171450"/>
              <a:gd name="connsiteY17" fmla="*/ 85693 h 171450"/>
              <a:gd name="connsiteX18" fmla="*/ 164702 w 171450"/>
              <a:gd name="connsiteY18" fmla="*/ 119128 h 171450"/>
              <a:gd name="connsiteX19" fmla="*/ 146385 w 171450"/>
              <a:gd name="connsiteY19" fmla="*/ 146361 h 171450"/>
              <a:gd name="connsiteX20" fmla="*/ 119177 w 171450"/>
              <a:gd name="connsiteY20" fmla="*/ 164695 h 171450"/>
              <a:gd name="connsiteX21" fmla="*/ 85757 w 171450"/>
              <a:gd name="connsiteY21"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71450">
                <a:moveTo>
                  <a:pt x="42863" y="90488"/>
                </a:moveTo>
                <a:lnTo>
                  <a:pt x="128588" y="90488"/>
                </a:lnTo>
                <a:lnTo>
                  <a:pt x="128588" y="80963"/>
                </a:lnTo>
                <a:lnTo>
                  <a:pt x="42863" y="80963"/>
                </a:lnTo>
                <a:lnTo>
                  <a:pt x="42863" y="904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chemeClr val="tx1">
              <a:lumMod val="65000"/>
              <a:lumOff val="35000"/>
            </a:schemeClr>
          </a:solidFill>
          <a:ln w="238" cap="flat">
            <a:noFill/>
            <a:prstDash val="solid"/>
            <a:miter/>
          </a:ln>
        </p:spPr>
        <p:txBody>
          <a:bodyPr rtlCol="0" anchor="ctr"/>
          <a:lstStyle/>
          <a:p>
            <a:endParaRPr lang="en-RO"/>
          </a:p>
        </p:txBody>
      </p:sp>
      <p:sp>
        <p:nvSpPr>
          <p:cNvPr id="72" name="Graphic 29">
            <a:extLst>
              <a:ext uri="{FF2B5EF4-FFF2-40B4-BE49-F238E27FC236}">
                <a16:creationId xmlns:a16="http://schemas.microsoft.com/office/drawing/2014/main" id="{0D029586-3067-E64A-99DA-E21E475A73D6}"/>
              </a:ext>
            </a:extLst>
          </p:cNvPr>
          <p:cNvSpPr>
            <a:spLocks noChangeAspect="1"/>
          </p:cNvSpPr>
          <p:nvPr/>
        </p:nvSpPr>
        <p:spPr>
          <a:xfrm>
            <a:off x="2889561" y="3692892"/>
            <a:ext cx="180000" cy="180000"/>
          </a:xfrm>
          <a:custGeom>
            <a:avLst/>
            <a:gdLst>
              <a:gd name="connsiteX0" fmla="*/ 42863 w 171450"/>
              <a:gd name="connsiteY0" fmla="*/ 90488 h 171450"/>
              <a:gd name="connsiteX1" fmla="*/ 128588 w 171450"/>
              <a:gd name="connsiteY1" fmla="*/ 90488 h 171450"/>
              <a:gd name="connsiteX2" fmla="*/ 128588 w 171450"/>
              <a:gd name="connsiteY2" fmla="*/ 80963 h 171450"/>
              <a:gd name="connsiteX3" fmla="*/ 42863 w 171450"/>
              <a:gd name="connsiteY3" fmla="*/ 80963 h 171450"/>
              <a:gd name="connsiteX4" fmla="*/ 42863 w 171450"/>
              <a:gd name="connsiteY4" fmla="*/ 90488 h 171450"/>
              <a:gd name="connsiteX5" fmla="*/ 85757 w 171450"/>
              <a:gd name="connsiteY5" fmla="*/ 171450 h 171450"/>
              <a:gd name="connsiteX6" fmla="*/ 52322 w 171450"/>
              <a:gd name="connsiteY6" fmla="*/ 164702 h 171450"/>
              <a:gd name="connsiteX7" fmla="*/ 25089 w 171450"/>
              <a:gd name="connsiteY7" fmla="*/ 146385 h 171450"/>
              <a:gd name="connsiteX8" fmla="*/ 6755 w 171450"/>
              <a:gd name="connsiteY8" fmla="*/ 119177 h 171450"/>
              <a:gd name="connsiteX9" fmla="*/ 0 w 171450"/>
              <a:gd name="connsiteY9" fmla="*/ 85757 h 171450"/>
              <a:gd name="connsiteX10" fmla="*/ 6748 w 171450"/>
              <a:gd name="connsiteY10" fmla="*/ 52322 h 171450"/>
              <a:gd name="connsiteX11" fmla="*/ 25065 w 171450"/>
              <a:gd name="connsiteY11" fmla="*/ 25089 h 171450"/>
              <a:gd name="connsiteX12" fmla="*/ 52273 w 171450"/>
              <a:gd name="connsiteY12" fmla="*/ 6755 h 171450"/>
              <a:gd name="connsiteX13" fmla="*/ 85693 w 171450"/>
              <a:gd name="connsiteY13" fmla="*/ 0 h 171450"/>
              <a:gd name="connsiteX14" fmla="*/ 119128 w 171450"/>
              <a:gd name="connsiteY14" fmla="*/ 6748 h 171450"/>
              <a:gd name="connsiteX15" fmla="*/ 146361 w 171450"/>
              <a:gd name="connsiteY15" fmla="*/ 25065 h 171450"/>
              <a:gd name="connsiteX16" fmla="*/ 164695 w 171450"/>
              <a:gd name="connsiteY16" fmla="*/ 52273 h 171450"/>
              <a:gd name="connsiteX17" fmla="*/ 171450 w 171450"/>
              <a:gd name="connsiteY17" fmla="*/ 85693 h 171450"/>
              <a:gd name="connsiteX18" fmla="*/ 164702 w 171450"/>
              <a:gd name="connsiteY18" fmla="*/ 119128 h 171450"/>
              <a:gd name="connsiteX19" fmla="*/ 146385 w 171450"/>
              <a:gd name="connsiteY19" fmla="*/ 146361 h 171450"/>
              <a:gd name="connsiteX20" fmla="*/ 119177 w 171450"/>
              <a:gd name="connsiteY20" fmla="*/ 164695 h 171450"/>
              <a:gd name="connsiteX21" fmla="*/ 85757 w 171450"/>
              <a:gd name="connsiteY21"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71450">
                <a:moveTo>
                  <a:pt x="42863" y="90488"/>
                </a:moveTo>
                <a:lnTo>
                  <a:pt x="128588" y="90488"/>
                </a:lnTo>
                <a:lnTo>
                  <a:pt x="128588" y="80963"/>
                </a:lnTo>
                <a:lnTo>
                  <a:pt x="42863" y="80963"/>
                </a:lnTo>
                <a:lnTo>
                  <a:pt x="42863" y="904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chemeClr val="tx1">
              <a:lumMod val="65000"/>
              <a:lumOff val="35000"/>
            </a:schemeClr>
          </a:solidFill>
          <a:ln w="238" cap="flat">
            <a:noFill/>
            <a:prstDash val="solid"/>
            <a:miter/>
          </a:ln>
        </p:spPr>
        <p:txBody>
          <a:bodyPr rtlCol="0" anchor="ctr"/>
          <a:lstStyle/>
          <a:p>
            <a:endParaRPr lang="en-RO"/>
          </a:p>
        </p:txBody>
      </p:sp>
      <p:sp>
        <p:nvSpPr>
          <p:cNvPr id="73" name="Graphic 29">
            <a:extLst>
              <a:ext uri="{FF2B5EF4-FFF2-40B4-BE49-F238E27FC236}">
                <a16:creationId xmlns:a16="http://schemas.microsoft.com/office/drawing/2014/main" id="{2E6D8A27-5577-4649-A12A-40E419A8BED3}"/>
              </a:ext>
            </a:extLst>
          </p:cNvPr>
          <p:cNvSpPr>
            <a:spLocks noChangeAspect="1"/>
          </p:cNvSpPr>
          <p:nvPr/>
        </p:nvSpPr>
        <p:spPr>
          <a:xfrm>
            <a:off x="3138331" y="3692892"/>
            <a:ext cx="180000" cy="180000"/>
          </a:xfrm>
          <a:custGeom>
            <a:avLst/>
            <a:gdLst>
              <a:gd name="connsiteX0" fmla="*/ 42863 w 171450"/>
              <a:gd name="connsiteY0" fmla="*/ 90488 h 171450"/>
              <a:gd name="connsiteX1" fmla="*/ 128588 w 171450"/>
              <a:gd name="connsiteY1" fmla="*/ 90488 h 171450"/>
              <a:gd name="connsiteX2" fmla="*/ 128588 w 171450"/>
              <a:gd name="connsiteY2" fmla="*/ 80963 h 171450"/>
              <a:gd name="connsiteX3" fmla="*/ 42863 w 171450"/>
              <a:gd name="connsiteY3" fmla="*/ 80963 h 171450"/>
              <a:gd name="connsiteX4" fmla="*/ 42863 w 171450"/>
              <a:gd name="connsiteY4" fmla="*/ 90488 h 171450"/>
              <a:gd name="connsiteX5" fmla="*/ 85757 w 171450"/>
              <a:gd name="connsiteY5" fmla="*/ 171450 h 171450"/>
              <a:gd name="connsiteX6" fmla="*/ 52322 w 171450"/>
              <a:gd name="connsiteY6" fmla="*/ 164702 h 171450"/>
              <a:gd name="connsiteX7" fmla="*/ 25089 w 171450"/>
              <a:gd name="connsiteY7" fmla="*/ 146385 h 171450"/>
              <a:gd name="connsiteX8" fmla="*/ 6755 w 171450"/>
              <a:gd name="connsiteY8" fmla="*/ 119177 h 171450"/>
              <a:gd name="connsiteX9" fmla="*/ 0 w 171450"/>
              <a:gd name="connsiteY9" fmla="*/ 85757 h 171450"/>
              <a:gd name="connsiteX10" fmla="*/ 6748 w 171450"/>
              <a:gd name="connsiteY10" fmla="*/ 52322 h 171450"/>
              <a:gd name="connsiteX11" fmla="*/ 25065 w 171450"/>
              <a:gd name="connsiteY11" fmla="*/ 25089 h 171450"/>
              <a:gd name="connsiteX12" fmla="*/ 52273 w 171450"/>
              <a:gd name="connsiteY12" fmla="*/ 6755 h 171450"/>
              <a:gd name="connsiteX13" fmla="*/ 85693 w 171450"/>
              <a:gd name="connsiteY13" fmla="*/ 0 h 171450"/>
              <a:gd name="connsiteX14" fmla="*/ 119128 w 171450"/>
              <a:gd name="connsiteY14" fmla="*/ 6748 h 171450"/>
              <a:gd name="connsiteX15" fmla="*/ 146361 w 171450"/>
              <a:gd name="connsiteY15" fmla="*/ 25065 h 171450"/>
              <a:gd name="connsiteX16" fmla="*/ 164695 w 171450"/>
              <a:gd name="connsiteY16" fmla="*/ 52273 h 171450"/>
              <a:gd name="connsiteX17" fmla="*/ 171450 w 171450"/>
              <a:gd name="connsiteY17" fmla="*/ 85693 h 171450"/>
              <a:gd name="connsiteX18" fmla="*/ 164702 w 171450"/>
              <a:gd name="connsiteY18" fmla="*/ 119128 h 171450"/>
              <a:gd name="connsiteX19" fmla="*/ 146385 w 171450"/>
              <a:gd name="connsiteY19" fmla="*/ 146361 h 171450"/>
              <a:gd name="connsiteX20" fmla="*/ 119177 w 171450"/>
              <a:gd name="connsiteY20" fmla="*/ 164695 h 171450"/>
              <a:gd name="connsiteX21" fmla="*/ 85757 w 171450"/>
              <a:gd name="connsiteY21"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71450">
                <a:moveTo>
                  <a:pt x="42863" y="90488"/>
                </a:moveTo>
                <a:lnTo>
                  <a:pt x="128588" y="90488"/>
                </a:lnTo>
                <a:lnTo>
                  <a:pt x="128588" y="80963"/>
                </a:lnTo>
                <a:lnTo>
                  <a:pt x="42863" y="80963"/>
                </a:lnTo>
                <a:lnTo>
                  <a:pt x="42863" y="904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chemeClr val="tx1">
              <a:lumMod val="65000"/>
              <a:lumOff val="35000"/>
            </a:schemeClr>
          </a:solidFill>
          <a:ln w="238" cap="flat">
            <a:noFill/>
            <a:prstDash val="solid"/>
            <a:miter/>
          </a:ln>
        </p:spPr>
        <p:txBody>
          <a:bodyPr rtlCol="0" anchor="ctr"/>
          <a:lstStyle/>
          <a:p>
            <a:endParaRPr lang="en-RO"/>
          </a:p>
        </p:txBody>
      </p:sp>
      <p:sp>
        <p:nvSpPr>
          <p:cNvPr id="74" name="Graphic 29">
            <a:extLst>
              <a:ext uri="{FF2B5EF4-FFF2-40B4-BE49-F238E27FC236}">
                <a16:creationId xmlns:a16="http://schemas.microsoft.com/office/drawing/2014/main" id="{BF9EDFDD-02C7-ED4C-B834-B76526DD02EC}"/>
              </a:ext>
            </a:extLst>
          </p:cNvPr>
          <p:cNvSpPr>
            <a:spLocks noChangeAspect="1"/>
          </p:cNvSpPr>
          <p:nvPr/>
        </p:nvSpPr>
        <p:spPr>
          <a:xfrm>
            <a:off x="3386556" y="3692892"/>
            <a:ext cx="180000" cy="180000"/>
          </a:xfrm>
          <a:custGeom>
            <a:avLst/>
            <a:gdLst>
              <a:gd name="connsiteX0" fmla="*/ 42863 w 171450"/>
              <a:gd name="connsiteY0" fmla="*/ 90488 h 171450"/>
              <a:gd name="connsiteX1" fmla="*/ 128588 w 171450"/>
              <a:gd name="connsiteY1" fmla="*/ 90488 h 171450"/>
              <a:gd name="connsiteX2" fmla="*/ 128588 w 171450"/>
              <a:gd name="connsiteY2" fmla="*/ 80963 h 171450"/>
              <a:gd name="connsiteX3" fmla="*/ 42863 w 171450"/>
              <a:gd name="connsiteY3" fmla="*/ 80963 h 171450"/>
              <a:gd name="connsiteX4" fmla="*/ 42863 w 171450"/>
              <a:gd name="connsiteY4" fmla="*/ 90488 h 171450"/>
              <a:gd name="connsiteX5" fmla="*/ 85757 w 171450"/>
              <a:gd name="connsiteY5" fmla="*/ 171450 h 171450"/>
              <a:gd name="connsiteX6" fmla="*/ 52322 w 171450"/>
              <a:gd name="connsiteY6" fmla="*/ 164702 h 171450"/>
              <a:gd name="connsiteX7" fmla="*/ 25089 w 171450"/>
              <a:gd name="connsiteY7" fmla="*/ 146385 h 171450"/>
              <a:gd name="connsiteX8" fmla="*/ 6755 w 171450"/>
              <a:gd name="connsiteY8" fmla="*/ 119177 h 171450"/>
              <a:gd name="connsiteX9" fmla="*/ 0 w 171450"/>
              <a:gd name="connsiteY9" fmla="*/ 85757 h 171450"/>
              <a:gd name="connsiteX10" fmla="*/ 6748 w 171450"/>
              <a:gd name="connsiteY10" fmla="*/ 52322 h 171450"/>
              <a:gd name="connsiteX11" fmla="*/ 25065 w 171450"/>
              <a:gd name="connsiteY11" fmla="*/ 25089 h 171450"/>
              <a:gd name="connsiteX12" fmla="*/ 52273 w 171450"/>
              <a:gd name="connsiteY12" fmla="*/ 6755 h 171450"/>
              <a:gd name="connsiteX13" fmla="*/ 85693 w 171450"/>
              <a:gd name="connsiteY13" fmla="*/ 0 h 171450"/>
              <a:gd name="connsiteX14" fmla="*/ 119128 w 171450"/>
              <a:gd name="connsiteY14" fmla="*/ 6748 h 171450"/>
              <a:gd name="connsiteX15" fmla="*/ 146361 w 171450"/>
              <a:gd name="connsiteY15" fmla="*/ 25065 h 171450"/>
              <a:gd name="connsiteX16" fmla="*/ 164695 w 171450"/>
              <a:gd name="connsiteY16" fmla="*/ 52273 h 171450"/>
              <a:gd name="connsiteX17" fmla="*/ 171450 w 171450"/>
              <a:gd name="connsiteY17" fmla="*/ 85693 h 171450"/>
              <a:gd name="connsiteX18" fmla="*/ 164702 w 171450"/>
              <a:gd name="connsiteY18" fmla="*/ 119128 h 171450"/>
              <a:gd name="connsiteX19" fmla="*/ 146385 w 171450"/>
              <a:gd name="connsiteY19" fmla="*/ 146361 h 171450"/>
              <a:gd name="connsiteX20" fmla="*/ 119177 w 171450"/>
              <a:gd name="connsiteY20" fmla="*/ 164695 h 171450"/>
              <a:gd name="connsiteX21" fmla="*/ 85757 w 171450"/>
              <a:gd name="connsiteY21"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71450">
                <a:moveTo>
                  <a:pt x="42863" y="90488"/>
                </a:moveTo>
                <a:lnTo>
                  <a:pt x="128588" y="90488"/>
                </a:lnTo>
                <a:lnTo>
                  <a:pt x="128588" y="80963"/>
                </a:lnTo>
                <a:lnTo>
                  <a:pt x="42863" y="80963"/>
                </a:lnTo>
                <a:lnTo>
                  <a:pt x="42863" y="904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chemeClr val="tx1">
              <a:lumMod val="65000"/>
              <a:lumOff val="35000"/>
            </a:schemeClr>
          </a:solidFill>
          <a:ln w="238" cap="flat">
            <a:noFill/>
            <a:prstDash val="solid"/>
            <a:miter/>
          </a:ln>
        </p:spPr>
        <p:txBody>
          <a:bodyPr rtlCol="0" anchor="ctr"/>
          <a:lstStyle/>
          <a:p>
            <a:endParaRPr lang="en-RO"/>
          </a:p>
        </p:txBody>
      </p:sp>
      <p:sp>
        <p:nvSpPr>
          <p:cNvPr id="75" name="Graphic 29">
            <a:extLst>
              <a:ext uri="{FF2B5EF4-FFF2-40B4-BE49-F238E27FC236}">
                <a16:creationId xmlns:a16="http://schemas.microsoft.com/office/drawing/2014/main" id="{CE36D2C1-D137-DC41-A6A1-7C7CB0B1C7E4}"/>
              </a:ext>
            </a:extLst>
          </p:cNvPr>
          <p:cNvSpPr>
            <a:spLocks noChangeAspect="1"/>
          </p:cNvSpPr>
          <p:nvPr/>
        </p:nvSpPr>
        <p:spPr>
          <a:xfrm>
            <a:off x="7069884" y="3697715"/>
            <a:ext cx="180000" cy="180000"/>
          </a:xfrm>
          <a:custGeom>
            <a:avLst/>
            <a:gdLst>
              <a:gd name="connsiteX0" fmla="*/ 42863 w 171450"/>
              <a:gd name="connsiteY0" fmla="*/ 90488 h 171450"/>
              <a:gd name="connsiteX1" fmla="*/ 128588 w 171450"/>
              <a:gd name="connsiteY1" fmla="*/ 90488 h 171450"/>
              <a:gd name="connsiteX2" fmla="*/ 128588 w 171450"/>
              <a:gd name="connsiteY2" fmla="*/ 80963 h 171450"/>
              <a:gd name="connsiteX3" fmla="*/ 42863 w 171450"/>
              <a:gd name="connsiteY3" fmla="*/ 80963 h 171450"/>
              <a:gd name="connsiteX4" fmla="*/ 42863 w 171450"/>
              <a:gd name="connsiteY4" fmla="*/ 90488 h 171450"/>
              <a:gd name="connsiteX5" fmla="*/ 85757 w 171450"/>
              <a:gd name="connsiteY5" fmla="*/ 171450 h 171450"/>
              <a:gd name="connsiteX6" fmla="*/ 52322 w 171450"/>
              <a:gd name="connsiteY6" fmla="*/ 164702 h 171450"/>
              <a:gd name="connsiteX7" fmla="*/ 25089 w 171450"/>
              <a:gd name="connsiteY7" fmla="*/ 146385 h 171450"/>
              <a:gd name="connsiteX8" fmla="*/ 6755 w 171450"/>
              <a:gd name="connsiteY8" fmla="*/ 119177 h 171450"/>
              <a:gd name="connsiteX9" fmla="*/ 0 w 171450"/>
              <a:gd name="connsiteY9" fmla="*/ 85757 h 171450"/>
              <a:gd name="connsiteX10" fmla="*/ 6748 w 171450"/>
              <a:gd name="connsiteY10" fmla="*/ 52322 h 171450"/>
              <a:gd name="connsiteX11" fmla="*/ 25065 w 171450"/>
              <a:gd name="connsiteY11" fmla="*/ 25089 h 171450"/>
              <a:gd name="connsiteX12" fmla="*/ 52273 w 171450"/>
              <a:gd name="connsiteY12" fmla="*/ 6755 h 171450"/>
              <a:gd name="connsiteX13" fmla="*/ 85693 w 171450"/>
              <a:gd name="connsiteY13" fmla="*/ 0 h 171450"/>
              <a:gd name="connsiteX14" fmla="*/ 119128 w 171450"/>
              <a:gd name="connsiteY14" fmla="*/ 6748 h 171450"/>
              <a:gd name="connsiteX15" fmla="*/ 146361 w 171450"/>
              <a:gd name="connsiteY15" fmla="*/ 25065 h 171450"/>
              <a:gd name="connsiteX16" fmla="*/ 164695 w 171450"/>
              <a:gd name="connsiteY16" fmla="*/ 52273 h 171450"/>
              <a:gd name="connsiteX17" fmla="*/ 171450 w 171450"/>
              <a:gd name="connsiteY17" fmla="*/ 85693 h 171450"/>
              <a:gd name="connsiteX18" fmla="*/ 164702 w 171450"/>
              <a:gd name="connsiteY18" fmla="*/ 119128 h 171450"/>
              <a:gd name="connsiteX19" fmla="*/ 146385 w 171450"/>
              <a:gd name="connsiteY19" fmla="*/ 146361 h 171450"/>
              <a:gd name="connsiteX20" fmla="*/ 119177 w 171450"/>
              <a:gd name="connsiteY20" fmla="*/ 164695 h 171450"/>
              <a:gd name="connsiteX21" fmla="*/ 85757 w 171450"/>
              <a:gd name="connsiteY21"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71450">
                <a:moveTo>
                  <a:pt x="42863" y="90488"/>
                </a:moveTo>
                <a:lnTo>
                  <a:pt x="128588" y="90488"/>
                </a:lnTo>
                <a:lnTo>
                  <a:pt x="128588" y="80963"/>
                </a:lnTo>
                <a:lnTo>
                  <a:pt x="42863" y="80963"/>
                </a:lnTo>
                <a:lnTo>
                  <a:pt x="42863" y="904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chemeClr val="tx1">
              <a:lumMod val="65000"/>
              <a:lumOff val="35000"/>
            </a:schemeClr>
          </a:solidFill>
          <a:ln w="238" cap="flat">
            <a:noFill/>
            <a:prstDash val="solid"/>
            <a:miter/>
          </a:ln>
        </p:spPr>
        <p:txBody>
          <a:bodyPr rtlCol="0" anchor="ctr"/>
          <a:lstStyle/>
          <a:p>
            <a:endParaRPr lang="en-RO"/>
          </a:p>
        </p:txBody>
      </p:sp>
      <p:sp>
        <p:nvSpPr>
          <p:cNvPr id="76" name="Graphic 29">
            <a:extLst>
              <a:ext uri="{FF2B5EF4-FFF2-40B4-BE49-F238E27FC236}">
                <a16:creationId xmlns:a16="http://schemas.microsoft.com/office/drawing/2014/main" id="{8F03F676-A01F-4941-A153-04F1CE8737E2}"/>
              </a:ext>
            </a:extLst>
          </p:cNvPr>
          <p:cNvSpPr>
            <a:spLocks noChangeAspect="1"/>
          </p:cNvSpPr>
          <p:nvPr/>
        </p:nvSpPr>
        <p:spPr>
          <a:xfrm>
            <a:off x="1398576" y="4433415"/>
            <a:ext cx="180000" cy="180000"/>
          </a:xfrm>
          <a:custGeom>
            <a:avLst/>
            <a:gdLst>
              <a:gd name="connsiteX0" fmla="*/ 42863 w 171450"/>
              <a:gd name="connsiteY0" fmla="*/ 90488 h 171450"/>
              <a:gd name="connsiteX1" fmla="*/ 128588 w 171450"/>
              <a:gd name="connsiteY1" fmla="*/ 90488 h 171450"/>
              <a:gd name="connsiteX2" fmla="*/ 128588 w 171450"/>
              <a:gd name="connsiteY2" fmla="*/ 80963 h 171450"/>
              <a:gd name="connsiteX3" fmla="*/ 42863 w 171450"/>
              <a:gd name="connsiteY3" fmla="*/ 80963 h 171450"/>
              <a:gd name="connsiteX4" fmla="*/ 42863 w 171450"/>
              <a:gd name="connsiteY4" fmla="*/ 90488 h 171450"/>
              <a:gd name="connsiteX5" fmla="*/ 85757 w 171450"/>
              <a:gd name="connsiteY5" fmla="*/ 171450 h 171450"/>
              <a:gd name="connsiteX6" fmla="*/ 52322 w 171450"/>
              <a:gd name="connsiteY6" fmla="*/ 164702 h 171450"/>
              <a:gd name="connsiteX7" fmla="*/ 25089 w 171450"/>
              <a:gd name="connsiteY7" fmla="*/ 146385 h 171450"/>
              <a:gd name="connsiteX8" fmla="*/ 6755 w 171450"/>
              <a:gd name="connsiteY8" fmla="*/ 119177 h 171450"/>
              <a:gd name="connsiteX9" fmla="*/ 0 w 171450"/>
              <a:gd name="connsiteY9" fmla="*/ 85757 h 171450"/>
              <a:gd name="connsiteX10" fmla="*/ 6748 w 171450"/>
              <a:gd name="connsiteY10" fmla="*/ 52322 h 171450"/>
              <a:gd name="connsiteX11" fmla="*/ 25065 w 171450"/>
              <a:gd name="connsiteY11" fmla="*/ 25089 h 171450"/>
              <a:gd name="connsiteX12" fmla="*/ 52273 w 171450"/>
              <a:gd name="connsiteY12" fmla="*/ 6755 h 171450"/>
              <a:gd name="connsiteX13" fmla="*/ 85693 w 171450"/>
              <a:gd name="connsiteY13" fmla="*/ 0 h 171450"/>
              <a:gd name="connsiteX14" fmla="*/ 119128 w 171450"/>
              <a:gd name="connsiteY14" fmla="*/ 6748 h 171450"/>
              <a:gd name="connsiteX15" fmla="*/ 146361 w 171450"/>
              <a:gd name="connsiteY15" fmla="*/ 25065 h 171450"/>
              <a:gd name="connsiteX16" fmla="*/ 164695 w 171450"/>
              <a:gd name="connsiteY16" fmla="*/ 52273 h 171450"/>
              <a:gd name="connsiteX17" fmla="*/ 171450 w 171450"/>
              <a:gd name="connsiteY17" fmla="*/ 85693 h 171450"/>
              <a:gd name="connsiteX18" fmla="*/ 164702 w 171450"/>
              <a:gd name="connsiteY18" fmla="*/ 119128 h 171450"/>
              <a:gd name="connsiteX19" fmla="*/ 146385 w 171450"/>
              <a:gd name="connsiteY19" fmla="*/ 146361 h 171450"/>
              <a:gd name="connsiteX20" fmla="*/ 119177 w 171450"/>
              <a:gd name="connsiteY20" fmla="*/ 164695 h 171450"/>
              <a:gd name="connsiteX21" fmla="*/ 85757 w 171450"/>
              <a:gd name="connsiteY21"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71450">
                <a:moveTo>
                  <a:pt x="42863" y="90488"/>
                </a:moveTo>
                <a:lnTo>
                  <a:pt x="128588" y="90488"/>
                </a:lnTo>
                <a:lnTo>
                  <a:pt x="128588" y="80963"/>
                </a:lnTo>
                <a:lnTo>
                  <a:pt x="42863" y="80963"/>
                </a:lnTo>
                <a:lnTo>
                  <a:pt x="42863" y="904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chemeClr val="tx1">
              <a:lumMod val="65000"/>
              <a:lumOff val="35000"/>
            </a:schemeClr>
          </a:solidFill>
          <a:ln w="238" cap="flat">
            <a:noFill/>
            <a:prstDash val="solid"/>
            <a:miter/>
          </a:ln>
        </p:spPr>
        <p:txBody>
          <a:bodyPr rtlCol="0" anchor="ctr"/>
          <a:lstStyle/>
          <a:p>
            <a:endParaRPr lang="en-RO"/>
          </a:p>
        </p:txBody>
      </p:sp>
      <p:sp>
        <p:nvSpPr>
          <p:cNvPr id="77" name="Graphic 29">
            <a:extLst>
              <a:ext uri="{FF2B5EF4-FFF2-40B4-BE49-F238E27FC236}">
                <a16:creationId xmlns:a16="http://schemas.microsoft.com/office/drawing/2014/main" id="{FC8D5181-138C-6A4B-923E-818D37AFAFE8}"/>
              </a:ext>
            </a:extLst>
          </p:cNvPr>
          <p:cNvSpPr>
            <a:spLocks noChangeAspect="1"/>
          </p:cNvSpPr>
          <p:nvPr/>
        </p:nvSpPr>
        <p:spPr>
          <a:xfrm>
            <a:off x="1150351" y="4186574"/>
            <a:ext cx="180000" cy="180000"/>
          </a:xfrm>
          <a:custGeom>
            <a:avLst/>
            <a:gdLst>
              <a:gd name="connsiteX0" fmla="*/ 42863 w 171450"/>
              <a:gd name="connsiteY0" fmla="*/ 90488 h 171450"/>
              <a:gd name="connsiteX1" fmla="*/ 128588 w 171450"/>
              <a:gd name="connsiteY1" fmla="*/ 90488 h 171450"/>
              <a:gd name="connsiteX2" fmla="*/ 128588 w 171450"/>
              <a:gd name="connsiteY2" fmla="*/ 80963 h 171450"/>
              <a:gd name="connsiteX3" fmla="*/ 42863 w 171450"/>
              <a:gd name="connsiteY3" fmla="*/ 80963 h 171450"/>
              <a:gd name="connsiteX4" fmla="*/ 42863 w 171450"/>
              <a:gd name="connsiteY4" fmla="*/ 90488 h 171450"/>
              <a:gd name="connsiteX5" fmla="*/ 85757 w 171450"/>
              <a:gd name="connsiteY5" fmla="*/ 171450 h 171450"/>
              <a:gd name="connsiteX6" fmla="*/ 52322 w 171450"/>
              <a:gd name="connsiteY6" fmla="*/ 164702 h 171450"/>
              <a:gd name="connsiteX7" fmla="*/ 25089 w 171450"/>
              <a:gd name="connsiteY7" fmla="*/ 146385 h 171450"/>
              <a:gd name="connsiteX8" fmla="*/ 6755 w 171450"/>
              <a:gd name="connsiteY8" fmla="*/ 119177 h 171450"/>
              <a:gd name="connsiteX9" fmla="*/ 0 w 171450"/>
              <a:gd name="connsiteY9" fmla="*/ 85757 h 171450"/>
              <a:gd name="connsiteX10" fmla="*/ 6748 w 171450"/>
              <a:gd name="connsiteY10" fmla="*/ 52322 h 171450"/>
              <a:gd name="connsiteX11" fmla="*/ 25065 w 171450"/>
              <a:gd name="connsiteY11" fmla="*/ 25089 h 171450"/>
              <a:gd name="connsiteX12" fmla="*/ 52273 w 171450"/>
              <a:gd name="connsiteY12" fmla="*/ 6755 h 171450"/>
              <a:gd name="connsiteX13" fmla="*/ 85693 w 171450"/>
              <a:gd name="connsiteY13" fmla="*/ 0 h 171450"/>
              <a:gd name="connsiteX14" fmla="*/ 119128 w 171450"/>
              <a:gd name="connsiteY14" fmla="*/ 6748 h 171450"/>
              <a:gd name="connsiteX15" fmla="*/ 146361 w 171450"/>
              <a:gd name="connsiteY15" fmla="*/ 25065 h 171450"/>
              <a:gd name="connsiteX16" fmla="*/ 164695 w 171450"/>
              <a:gd name="connsiteY16" fmla="*/ 52273 h 171450"/>
              <a:gd name="connsiteX17" fmla="*/ 171450 w 171450"/>
              <a:gd name="connsiteY17" fmla="*/ 85693 h 171450"/>
              <a:gd name="connsiteX18" fmla="*/ 164702 w 171450"/>
              <a:gd name="connsiteY18" fmla="*/ 119128 h 171450"/>
              <a:gd name="connsiteX19" fmla="*/ 146385 w 171450"/>
              <a:gd name="connsiteY19" fmla="*/ 146361 h 171450"/>
              <a:gd name="connsiteX20" fmla="*/ 119177 w 171450"/>
              <a:gd name="connsiteY20" fmla="*/ 164695 h 171450"/>
              <a:gd name="connsiteX21" fmla="*/ 85757 w 171450"/>
              <a:gd name="connsiteY21"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71450">
                <a:moveTo>
                  <a:pt x="42863" y="90488"/>
                </a:moveTo>
                <a:lnTo>
                  <a:pt x="128588" y="90488"/>
                </a:lnTo>
                <a:lnTo>
                  <a:pt x="128588" y="80963"/>
                </a:lnTo>
                <a:lnTo>
                  <a:pt x="42863" y="80963"/>
                </a:lnTo>
                <a:lnTo>
                  <a:pt x="42863" y="904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chemeClr val="tx1">
              <a:lumMod val="65000"/>
              <a:lumOff val="35000"/>
            </a:schemeClr>
          </a:solidFill>
          <a:ln w="238" cap="flat">
            <a:noFill/>
            <a:prstDash val="solid"/>
            <a:miter/>
          </a:ln>
        </p:spPr>
        <p:txBody>
          <a:bodyPr rtlCol="0" anchor="ctr"/>
          <a:lstStyle/>
          <a:p>
            <a:endParaRPr lang="en-RO"/>
          </a:p>
        </p:txBody>
      </p:sp>
      <p:sp>
        <p:nvSpPr>
          <p:cNvPr id="78" name="Graphic 29">
            <a:extLst>
              <a:ext uri="{FF2B5EF4-FFF2-40B4-BE49-F238E27FC236}">
                <a16:creationId xmlns:a16="http://schemas.microsoft.com/office/drawing/2014/main" id="{E5864C69-F6A9-B349-A0E3-DA03EC909A76}"/>
              </a:ext>
            </a:extLst>
          </p:cNvPr>
          <p:cNvSpPr>
            <a:spLocks noChangeAspect="1"/>
          </p:cNvSpPr>
          <p:nvPr/>
        </p:nvSpPr>
        <p:spPr>
          <a:xfrm>
            <a:off x="1398576" y="4186574"/>
            <a:ext cx="180000" cy="180000"/>
          </a:xfrm>
          <a:custGeom>
            <a:avLst/>
            <a:gdLst>
              <a:gd name="connsiteX0" fmla="*/ 42863 w 171450"/>
              <a:gd name="connsiteY0" fmla="*/ 90488 h 171450"/>
              <a:gd name="connsiteX1" fmla="*/ 128588 w 171450"/>
              <a:gd name="connsiteY1" fmla="*/ 90488 h 171450"/>
              <a:gd name="connsiteX2" fmla="*/ 128588 w 171450"/>
              <a:gd name="connsiteY2" fmla="*/ 80963 h 171450"/>
              <a:gd name="connsiteX3" fmla="*/ 42863 w 171450"/>
              <a:gd name="connsiteY3" fmla="*/ 80963 h 171450"/>
              <a:gd name="connsiteX4" fmla="*/ 42863 w 171450"/>
              <a:gd name="connsiteY4" fmla="*/ 90488 h 171450"/>
              <a:gd name="connsiteX5" fmla="*/ 85757 w 171450"/>
              <a:gd name="connsiteY5" fmla="*/ 171450 h 171450"/>
              <a:gd name="connsiteX6" fmla="*/ 52322 w 171450"/>
              <a:gd name="connsiteY6" fmla="*/ 164702 h 171450"/>
              <a:gd name="connsiteX7" fmla="*/ 25089 w 171450"/>
              <a:gd name="connsiteY7" fmla="*/ 146385 h 171450"/>
              <a:gd name="connsiteX8" fmla="*/ 6755 w 171450"/>
              <a:gd name="connsiteY8" fmla="*/ 119177 h 171450"/>
              <a:gd name="connsiteX9" fmla="*/ 0 w 171450"/>
              <a:gd name="connsiteY9" fmla="*/ 85757 h 171450"/>
              <a:gd name="connsiteX10" fmla="*/ 6748 w 171450"/>
              <a:gd name="connsiteY10" fmla="*/ 52322 h 171450"/>
              <a:gd name="connsiteX11" fmla="*/ 25065 w 171450"/>
              <a:gd name="connsiteY11" fmla="*/ 25089 h 171450"/>
              <a:gd name="connsiteX12" fmla="*/ 52273 w 171450"/>
              <a:gd name="connsiteY12" fmla="*/ 6755 h 171450"/>
              <a:gd name="connsiteX13" fmla="*/ 85693 w 171450"/>
              <a:gd name="connsiteY13" fmla="*/ 0 h 171450"/>
              <a:gd name="connsiteX14" fmla="*/ 119128 w 171450"/>
              <a:gd name="connsiteY14" fmla="*/ 6748 h 171450"/>
              <a:gd name="connsiteX15" fmla="*/ 146361 w 171450"/>
              <a:gd name="connsiteY15" fmla="*/ 25065 h 171450"/>
              <a:gd name="connsiteX16" fmla="*/ 164695 w 171450"/>
              <a:gd name="connsiteY16" fmla="*/ 52273 h 171450"/>
              <a:gd name="connsiteX17" fmla="*/ 171450 w 171450"/>
              <a:gd name="connsiteY17" fmla="*/ 85693 h 171450"/>
              <a:gd name="connsiteX18" fmla="*/ 164702 w 171450"/>
              <a:gd name="connsiteY18" fmla="*/ 119128 h 171450"/>
              <a:gd name="connsiteX19" fmla="*/ 146385 w 171450"/>
              <a:gd name="connsiteY19" fmla="*/ 146361 h 171450"/>
              <a:gd name="connsiteX20" fmla="*/ 119177 w 171450"/>
              <a:gd name="connsiteY20" fmla="*/ 164695 h 171450"/>
              <a:gd name="connsiteX21" fmla="*/ 85757 w 171450"/>
              <a:gd name="connsiteY21"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71450">
                <a:moveTo>
                  <a:pt x="42863" y="90488"/>
                </a:moveTo>
                <a:lnTo>
                  <a:pt x="128588" y="90488"/>
                </a:lnTo>
                <a:lnTo>
                  <a:pt x="128588" y="80963"/>
                </a:lnTo>
                <a:lnTo>
                  <a:pt x="42863" y="80963"/>
                </a:lnTo>
                <a:lnTo>
                  <a:pt x="42863" y="904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chemeClr val="tx1">
              <a:lumMod val="65000"/>
              <a:lumOff val="35000"/>
            </a:schemeClr>
          </a:solidFill>
          <a:ln w="238" cap="flat">
            <a:noFill/>
            <a:prstDash val="solid"/>
            <a:miter/>
          </a:ln>
        </p:spPr>
        <p:txBody>
          <a:bodyPr rtlCol="0" anchor="ctr"/>
          <a:lstStyle/>
          <a:p>
            <a:endParaRPr lang="en-RO"/>
          </a:p>
        </p:txBody>
      </p:sp>
      <p:sp>
        <p:nvSpPr>
          <p:cNvPr id="79" name="Graphic 29">
            <a:extLst>
              <a:ext uri="{FF2B5EF4-FFF2-40B4-BE49-F238E27FC236}">
                <a16:creationId xmlns:a16="http://schemas.microsoft.com/office/drawing/2014/main" id="{9F521B08-5F5D-CF40-9A27-21D31E600FEF}"/>
              </a:ext>
            </a:extLst>
          </p:cNvPr>
          <p:cNvSpPr>
            <a:spLocks noChangeAspect="1"/>
          </p:cNvSpPr>
          <p:nvPr/>
        </p:nvSpPr>
        <p:spPr>
          <a:xfrm>
            <a:off x="1647346" y="4186574"/>
            <a:ext cx="180000" cy="180000"/>
          </a:xfrm>
          <a:custGeom>
            <a:avLst/>
            <a:gdLst>
              <a:gd name="connsiteX0" fmla="*/ 42863 w 171450"/>
              <a:gd name="connsiteY0" fmla="*/ 90488 h 171450"/>
              <a:gd name="connsiteX1" fmla="*/ 128588 w 171450"/>
              <a:gd name="connsiteY1" fmla="*/ 90488 h 171450"/>
              <a:gd name="connsiteX2" fmla="*/ 128588 w 171450"/>
              <a:gd name="connsiteY2" fmla="*/ 80963 h 171450"/>
              <a:gd name="connsiteX3" fmla="*/ 42863 w 171450"/>
              <a:gd name="connsiteY3" fmla="*/ 80963 h 171450"/>
              <a:gd name="connsiteX4" fmla="*/ 42863 w 171450"/>
              <a:gd name="connsiteY4" fmla="*/ 90488 h 171450"/>
              <a:gd name="connsiteX5" fmla="*/ 85757 w 171450"/>
              <a:gd name="connsiteY5" fmla="*/ 171450 h 171450"/>
              <a:gd name="connsiteX6" fmla="*/ 52322 w 171450"/>
              <a:gd name="connsiteY6" fmla="*/ 164702 h 171450"/>
              <a:gd name="connsiteX7" fmla="*/ 25089 w 171450"/>
              <a:gd name="connsiteY7" fmla="*/ 146385 h 171450"/>
              <a:gd name="connsiteX8" fmla="*/ 6755 w 171450"/>
              <a:gd name="connsiteY8" fmla="*/ 119177 h 171450"/>
              <a:gd name="connsiteX9" fmla="*/ 0 w 171450"/>
              <a:gd name="connsiteY9" fmla="*/ 85757 h 171450"/>
              <a:gd name="connsiteX10" fmla="*/ 6748 w 171450"/>
              <a:gd name="connsiteY10" fmla="*/ 52322 h 171450"/>
              <a:gd name="connsiteX11" fmla="*/ 25065 w 171450"/>
              <a:gd name="connsiteY11" fmla="*/ 25089 h 171450"/>
              <a:gd name="connsiteX12" fmla="*/ 52273 w 171450"/>
              <a:gd name="connsiteY12" fmla="*/ 6755 h 171450"/>
              <a:gd name="connsiteX13" fmla="*/ 85693 w 171450"/>
              <a:gd name="connsiteY13" fmla="*/ 0 h 171450"/>
              <a:gd name="connsiteX14" fmla="*/ 119128 w 171450"/>
              <a:gd name="connsiteY14" fmla="*/ 6748 h 171450"/>
              <a:gd name="connsiteX15" fmla="*/ 146361 w 171450"/>
              <a:gd name="connsiteY15" fmla="*/ 25065 h 171450"/>
              <a:gd name="connsiteX16" fmla="*/ 164695 w 171450"/>
              <a:gd name="connsiteY16" fmla="*/ 52273 h 171450"/>
              <a:gd name="connsiteX17" fmla="*/ 171450 w 171450"/>
              <a:gd name="connsiteY17" fmla="*/ 85693 h 171450"/>
              <a:gd name="connsiteX18" fmla="*/ 164702 w 171450"/>
              <a:gd name="connsiteY18" fmla="*/ 119128 h 171450"/>
              <a:gd name="connsiteX19" fmla="*/ 146385 w 171450"/>
              <a:gd name="connsiteY19" fmla="*/ 146361 h 171450"/>
              <a:gd name="connsiteX20" fmla="*/ 119177 w 171450"/>
              <a:gd name="connsiteY20" fmla="*/ 164695 h 171450"/>
              <a:gd name="connsiteX21" fmla="*/ 85757 w 171450"/>
              <a:gd name="connsiteY21"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71450">
                <a:moveTo>
                  <a:pt x="42863" y="90488"/>
                </a:moveTo>
                <a:lnTo>
                  <a:pt x="128588" y="90488"/>
                </a:lnTo>
                <a:lnTo>
                  <a:pt x="128588" y="80963"/>
                </a:lnTo>
                <a:lnTo>
                  <a:pt x="42863" y="80963"/>
                </a:lnTo>
                <a:lnTo>
                  <a:pt x="42863" y="904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chemeClr val="tx1">
              <a:lumMod val="65000"/>
              <a:lumOff val="35000"/>
            </a:schemeClr>
          </a:solidFill>
          <a:ln w="238" cap="flat">
            <a:noFill/>
            <a:prstDash val="solid"/>
            <a:miter/>
          </a:ln>
        </p:spPr>
        <p:txBody>
          <a:bodyPr rtlCol="0" anchor="ctr"/>
          <a:lstStyle/>
          <a:p>
            <a:endParaRPr lang="en-RO"/>
          </a:p>
        </p:txBody>
      </p:sp>
      <p:sp>
        <p:nvSpPr>
          <p:cNvPr id="80" name="Graphic 29">
            <a:extLst>
              <a:ext uri="{FF2B5EF4-FFF2-40B4-BE49-F238E27FC236}">
                <a16:creationId xmlns:a16="http://schemas.microsoft.com/office/drawing/2014/main" id="{58B8E495-18A6-4E4F-9327-7C191EA4F567}"/>
              </a:ext>
            </a:extLst>
          </p:cNvPr>
          <p:cNvSpPr>
            <a:spLocks noChangeAspect="1"/>
          </p:cNvSpPr>
          <p:nvPr/>
        </p:nvSpPr>
        <p:spPr>
          <a:xfrm>
            <a:off x="3630829" y="3442416"/>
            <a:ext cx="180000" cy="180000"/>
          </a:xfrm>
          <a:custGeom>
            <a:avLst/>
            <a:gdLst>
              <a:gd name="connsiteX0" fmla="*/ 42863 w 171450"/>
              <a:gd name="connsiteY0" fmla="*/ 90488 h 171450"/>
              <a:gd name="connsiteX1" fmla="*/ 128588 w 171450"/>
              <a:gd name="connsiteY1" fmla="*/ 90488 h 171450"/>
              <a:gd name="connsiteX2" fmla="*/ 128588 w 171450"/>
              <a:gd name="connsiteY2" fmla="*/ 80963 h 171450"/>
              <a:gd name="connsiteX3" fmla="*/ 42863 w 171450"/>
              <a:gd name="connsiteY3" fmla="*/ 80963 h 171450"/>
              <a:gd name="connsiteX4" fmla="*/ 42863 w 171450"/>
              <a:gd name="connsiteY4" fmla="*/ 90488 h 171450"/>
              <a:gd name="connsiteX5" fmla="*/ 85757 w 171450"/>
              <a:gd name="connsiteY5" fmla="*/ 171450 h 171450"/>
              <a:gd name="connsiteX6" fmla="*/ 52322 w 171450"/>
              <a:gd name="connsiteY6" fmla="*/ 164702 h 171450"/>
              <a:gd name="connsiteX7" fmla="*/ 25089 w 171450"/>
              <a:gd name="connsiteY7" fmla="*/ 146385 h 171450"/>
              <a:gd name="connsiteX8" fmla="*/ 6755 w 171450"/>
              <a:gd name="connsiteY8" fmla="*/ 119177 h 171450"/>
              <a:gd name="connsiteX9" fmla="*/ 0 w 171450"/>
              <a:gd name="connsiteY9" fmla="*/ 85757 h 171450"/>
              <a:gd name="connsiteX10" fmla="*/ 6748 w 171450"/>
              <a:gd name="connsiteY10" fmla="*/ 52322 h 171450"/>
              <a:gd name="connsiteX11" fmla="*/ 25065 w 171450"/>
              <a:gd name="connsiteY11" fmla="*/ 25089 h 171450"/>
              <a:gd name="connsiteX12" fmla="*/ 52273 w 171450"/>
              <a:gd name="connsiteY12" fmla="*/ 6755 h 171450"/>
              <a:gd name="connsiteX13" fmla="*/ 85693 w 171450"/>
              <a:gd name="connsiteY13" fmla="*/ 0 h 171450"/>
              <a:gd name="connsiteX14" fmla="*/ 119128 w 171450"/>
              <a:gd name="connsiteY14" fmla="*/ 6748 h 171450"/>
              <a:gd name="connsiteX15" fmla="*/ 146361 w 171450"/>
              <a:gd name="connsiteY15" fmla="*/ 25065 h 171450"/>
              <a:gd name="connsiteX16" fmla="*/ 164695 w 171450"/>
              <a:gd name="connsiteY16" fmla="*/ 52273 h 171450"/>
              <a:gd name="connsiteX17" fmla="*/ 171450 w 171450"/>
              <a:gd name="connsiteY17" fmla="*/ 85693 h 171450"/>
              <a:gd name="connsiteX18" fmla="*/ 164702 w 171450"/>
              <a:gd name="connsiteY18" fmla="*/ 119128 h 171450"/>
              <a:gd name="connsiteX19" fmla="*/ 146385 w 171450"/>
              <a:gd name="connsiteY19" fmla="*/ 146361 h 171450"/>
              <a:gd name="connsiteX20" fmla="*/ 119177 w 171450"/>
              <a:gd name="connsiteY20" fmla="*/ 164695 h 171450"/>
              <a:gd name="connsiteX21" fmla="*/ 85757 w 171450"/>
              <a:gd name="connsiteY21"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71450">
                <a:moveTo>
                  <a:pt x="42863" y="90488"/>
                </a:moveTo>
                <a:lnTo>
                  <a:pt x="128588" y="90488"/>
                </a:lnTo>
                <a:lnTo>
                  <a:pt x="128588" y="80963"/>
                </a:lnTo>
                <a:lnTo>
                  <a:pt x="42863" y="80963"/>
                </a:lnTo>
                <a:lnTo>
                  <a:pt x="42863" y="904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chemeClr val="tx1">
              <a:lumMod val="65000"/>
              <a:lumOff val="35000"/>
            </a:schemeClr>
          </a:solidFill>
          <a:ln w="238" cap="flat">
            <a:noFill/>
            <a:prstDash val="solid"/>
            <a:miter/>
          </a:ln>
        </p:spPr>
        <p:txBody>
          <a:bodyPr rtlCol="0" anchor="ctr"/>
          <a:lstStyle/>
          <a:p>
            <a:endParaRPr lang="en-RO"/>
          </a:p>
        </p:txBody>
      </p:sp>
      <p:sp>
        <p:nvSpPr>
          <p:cNvPr id="81" name="Graphic 29">
            <a:extLst>
              <a:ext uri="{FF2B5EF4-FFF2-40B4-BE49-F238E27FC236}">
                <a16:creationId xmlns:a16="http://schemas.microsoft.com/office/drawing/2014/main" id="{BEA28416-6038-3040-A71E-CB3F657CE9ED}"/>
              </a:ext>
            </a:extLst>
          </p:cNvPr>
          <p:cNvSpPr>
            <a:spLocks noChangeAspect="1"/>
          </p:cNvSpPr>
          <p:nvPr/>
        </p:nvSpPr>
        <p:spPr>
          <a:xfrm>
            <a:off x="2144341" y="4186574"/>
            <a:ext cx="180000" cy="180000"/>
          </a:xfrm>
          <a:custGeom>
            <a:avLst/>
            <a:gdLst>
              <a:gd name="connsiteX0" fmla="*/ 42863 w 171450"/>
              <a:gd name="connsiteY0" fmla="*/ 90488 h 171450"/>
              <a:gd name="connsiteX1" fmla="*/ 128588 w 171450"/>
              <a:gd name="connsiteY1" fmla="*/ 90488 h 171450"/>
              <a:gd name="connsiteX2" fmla="*/ 128588 w 171450"/>
              <a:gd name="connsiteY2" fmla="*/ 80963 h 171450"/>
              <a:gd name="connsiteX3" fmla="*/ 42863 w 171450"/>
              <a:gd name="connsiteY3" fmla="*/ 80963 h 171450"/>
              <a:gd name="connsiteX4" fmla="*/ 42863 w 171450"/>
              <a:gd name="connsiteY4" fmla="*/ 90488 h 171450"/>
              <a:gd name="connsiteX5" fmla="*/ 85757 w 171450"/>
              <a:gd name="connsiteY5" fmla="*/ 171450 h 171450"/>
              <a:gd name="connsiteX6" fmla="*/ 52322 w 171450"/>
              <a:gd name="connsiteY6" fmla="*/ 164702 h 171450"/>
              <a:gd name="connsiteX7" fmla="*/ 25089 w 171450"/>
              <a:gd name="connsiteY7" fmla="*/ 146385 h 171450"/>
              <a:gd name="connsiteX8" fmla="*/ 6755 w 171450"/>
              <a:gd name="connsiteY8" fmla="*/ 119177 h 171450"/>
              <a:gd name="connsiteX9" fmla="*/ 0 w 171450"/>
              <a:gd name="connsiteY9" fmla="*/ 85757 h 171450"/>
              <a:gd name="connsiteX10" fmla="*/ 6748 w 171450"/>
              <a:gd name="connsiteY10" fmla="*/ 52322 h 171450"/>
              <a:gd name="connsiteX11" fmla="*/ 25065 w 171450"/>
              <a:gd name="connsiteY11" fmla="*/ 25089 h 171450"/>
              <a:gd name="connsiteX12" fmla="*/ 52273 w 171450"/>
              <a:gd name="connsiteY12" fmla="*/ 6755 h 171450"/>
              <a:gd name="connsiteX13" fmla="*/ 85693 w 171450"/>
              <a:gd name="connsiteY13" fmla="*/ 0 h 171450"/>
              <a:gd name="connsiteX14" fmla="*/ 119128 w 171450"/>
              <a:gd name="connsiteY14" fmla="*/ 6748 h 171450"/>
              <a:gd name="connsiteX15" fmla="*/ 146361 w 171450"/>
              <a:gd name="connsiteY15" fmla="*/ 25065 h 171450"/>
              <a:gd name="connsiteX16" fmla="*/ 164695 w 171450"/>
              <a:gd name="connsiteY16" fmla="*/ 52273 h 171450"/>
              <a:gd name="connsiteX17" fmla="*/ 171450 w 171450"/>
              <a:gd name="connsiteY17" fmla="*/ 85693 h 171450"/>
              <a:gd name="connsiteX18" fmla="*/ 164702 w 171450"/>
              <a:gd name="connsiteY18" fmla="*/ 119128 h 171450"/>
              <a:gd name="connsiteX19" fmla="*/ 146385 w 171450"/>
              <a:gd name="connsiteY19" fmla="*/ 146361 h 171450"/>
              <a:gd name="connsiteX20" fmla="*/ 119177 w 171450"/>
              <a:gd name="connsiteY20" fmla="*/ 164695 h 171450"/>
              <a:gd name="connsiteX21" fmla="*/ 85757 w 171450"/>
              <a:gd name="connsiteY21"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71450">
                <a:moveTo>
                  <a:pt x="42863" y="90488"/>
                </a:moveTo>
                <a:lnTo>
                  <a:pt x="128588" y="90488"/>
                </a:lnTo>
                <a:lnTo>
                  <a:pt x="128588" y="80963"/>
                </a:lnTo>
                <a:lnTo>
                  <a:pt x="42863" y="80963"/>
                </a:lnTo>
                <a:lnTo>
                  <a:pt x="42863" y="904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chemeClr val="tx1">
              <a:lumMod val="65000"/>
              <a:lumOff val="35000"/>
            </a:schemeClr>
          </a:solidFill>
          <a:ln w="238" cap="flat">
            <a:noFill/>
            <a:prstDash val="solid"/>
            <a:miter/>
          </a:ln>
        </p:spPr>
        <p:txBody>
          <a:bodyPr rtlCol="0" anchor="ctr"/>
          <a:lstStyle/>
          <a:p>
            <a:endParaRPr lang="en-RO"/>
          </a:p>
        </p:txBody>
      </p:sp>
      <p:sp>
        <p:nvSpPr>
          <p:cNvPr id="82" name="Graphic 29">
            <a:extLst>
              <a:ext uri="{FF2B5EF4-FFF2-40B4-BE49-F238E27FC236}">
                <a16:creationId xmlns:a16="http://schemas.microsoft.com/office/drawing/2014/main" id="{03401F15-F694-4748-8527-4E74F37F55BA}"/>
              </a:ext>
            </a:extLst>
          </p:cNvPr>
          <p:cNvSpPr>
            <a:spLocks noChangeAspect="1"/>
          </p:cNvSpPr>
          <p:nvPr/>
        </p:nvSpPr>
        <p:spPr>
          <a:xfrm>
            <a:off x="2392566" y="4186574"/>
            <a:ext cx="180000" cy="180000"/>
          </a:xfrm>
          <a:custGeom>
            <a:avLst/>
            <a:gdLst>
              <a:gd name="connsiteX0" fmla="*/ 42863 w 171450"/>
              <a:gd name="connsiteY0" fmla="*/ 90488 h 171450"/>
              <a:gd name="connsiteX1" fmla="*/ 128588 w 171450"/>
              <a:gd name="connsiteY1" fmla="*/ 90488 h 171450"/>
              <a:gd name="connsiteX2" fmla="*/ 128588 w 171450"/>
              <a:gd name="connsiteY2" fmla="*/ 80963 h 171450"/>
              <a:gd name="connsiteX3" fmla="*/ 42863 w 171450"/>
              <a:gd name="connsiteY3" fmla="*/ 80963 h 171450"/>
              <a:gd name="connsiteX4" fmla="*/ 42863 w 171450"/>
              <a:gd name="connsiteY4" fmla="*/ 90488 h 171450"/>
              <a:gd name="connsiteX5" fmla="*/ 85757 w 171450"/>
              <a:gd name="connsiteY5" fmla="*/ 171450 h 171450"/>
              <a:gd name="connsiteX6" fmla="*/ 52322 w 171450"/>
              <a:gd name="connsiteY6" fmla="*/ 164702 h 171450"/>
              <a:gd name="connsiteX7" fmla="*/ 25089 w 171450"/>
              <a:gd name="connsiteY7" fmla="*/ 146385 h 171450"/>
              <a:gd name="connsiteX8" fmla="*/ 6755 w 171450"/>
              <a:gd name="connsiteY8" fmla="*/ 119177 h 171450"/>
              <a:gd name="connsiteX9" fmla="*/ 0 w 171450"/>
              <a:gd name="connsiteY9" fmla="*/ 85757 h 171450"/>
              <a:gd name="connsiteX10" fmla="*/ 6748 w 171450"/>
              <a:gd name="connsiteY10" fmla="*/ 52322 h 171450"/>
              <a:gd name="connsiteX11" fmla="*/ 25065 w 171450"/>
              <a:gd name="connsiteY11" fmla="*/ 25089 h 171450"/>
              <a:gd name="connsiteX12" fmla="*/ 52273 w 171450"/>
              <a:gd name="connsiteY12" fmla="*/ 6755 h 171450"/>
              <a:gd name="connsiteX13" fmla="*/ 85693 w 171450"/>
              <a:gd name="connsiteY13" fmla="*/ 0 h 171450"/>
              <a:gd name="connsiteX14" fmla="*/ 119128 w 171450"/>
              <a:gd name="connsiteY14" fmla="*/ 6748 h 171450"/>
              <a:gd name="connsiteX15" fmla="*/ 146361 w 171450"/>
              <a:gd name="connsiteY15" fmla="*/ 25065 h 171450"/>
              <a:gd name="connsiteX16" fmla="*/ 164695 w 171450"/>
              <a:gd name="connsiteY16" fmla="*/ 52273 h 171450"/>
              <a:gd name="connsiteX17" fmla="*/ 171450 w 171450"/>
              <a:gd name="connsiteY17" fmla="*/ 85693 h 171450"/>
              <a:gd name="connsiteX18" fmla="*/ 164702 w 171450"/>
              <a:gd name="connsiteY18" fmla="*/ 119128 h 171450"/>
              <a:gd name="connsiteX19" fmla="*/ 146385 w 171450"/>
              <a:gd name="connsiteY19" fmla="*/ 146361 h 171450"/>
              <a:gd name="connsiteX20" fmla="*/ 119177 w 171450"/>
              <a:gd name="connsiteY20" fmla="*/ 164695 h 171450"/>
              <a:gd name="connsiteX21" fmla="*/ 85757 w 171450"/>
              <a:gd name="connsiteY21"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71450">
                <a:moveTo>
                  <a:pt x="42863" y="90488"/>
                </a:moveTo>
                <a:lnTo>
                  <a:pt x="128588" y="90488"/>
                </a:lnTo>
                <a:lnTo>
                  <a:pt x="128588" y="80963"/>
                </a:lnTo>
                <a:lnTo>
                  <a:pt x="42863" y="80963"/>
                </a:lnTo>
                <a:lnTo>
                  <a:pt x="42863" y="904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chemeClr val="tx1">
              <a:lumMod val="65000"/>
              <a:lumOff val="35000"/>
            </a:schemeClr>
          </a:solidFill>
          <a:ln w="238" cap="flat">
            <a:noFill/>
            <a:prstDash val="solid"/>
            <a:miter/>
          </a:ln>
        </p:spPr>
        <p:txBody>
          <a:bodyPr rtlCol="0" anchor="ctr"/>
          <a:lstStyle/>
          <a:p>
            <a:endParaRPr lang="en-RO"/>
          </a:p>
        </p:txBody>
      </p:sp>
      <p:sp>
        <p:nvSpPr>
          <p:cNvPr id="83" name="Graphic 29">
            <a:extLst>
              <a:ext uri="{FF2B5EF4-FFF2-40B4-BE49-F238E27FC236}">
                <a16:creationId xmlns:a16="http://schemas.microsoft.com/office/drawing/2014/main" id="{EC0508A6-40A5-0842-9407-5D659E213C76}"/>
              </a:ext>
            </a:extLst>
          </p:cNvPr>
          <p:cNvSpPr>
            <a:spLocks noChangeAspect="1"/>
          </p:cNvSpPr>
          <p:nvPr/>
        </p:nvSpPr>
        <p:spPr>
          <a:xfrm>
            <a:off x="2641336" y="4186574"/>
            <a:ext cx="180000" cy="180000"/>
          </a:xfrm>
          <a:custGeom>
            <a:avLst/>
            <a:gdLst>
              <a:gd name="connsiteX0" fmla="*/ 42863 w 171450"/>
              <a:gd name="connsiteY0" fmla="*/ 90488 h 171450"/>
              <a:gd name="connsiteX1" fmla="*/ 128588 w 171450"/>
              <a:gd name="connsiteY1" fmla="*/ 90488 h 171450"/>
              <a:gd name="connsiteX2" fmla="*/ 128588 w 171450"/>
              <a:gd name="connsiteY2" fmla="*/ 80963 h 171450"/>
              <a:gd name="connsiteX3" fmla="*/ 42863 w 171450"/>
              <a:gd name="connsiteY3" fmla="*/ 80963 h 171450"/>
              <a:gd name="connsiteX4" fmla="*/ 42863 w 171450"/>
              <a:gd name="connsiteY4" fmla="*/ 90488 h 171450"/>
              <a:gd name="connsiteX5" fmla="*/ 85757 w 171450"/>
              <a:gd name="connsiteY5" fmla="*/ 171450 h 171450"/>
              <a:gd name="connsiteX6" fmla="*/ 52322 w 171450"/>
              <a:gd name="connsiteY6" fmla="*/ 164702 h 171450"/>
              <a:gd name="connsiteX7" fmla="*/ 25089 w 171450"/>
              <a:gd name="connsiteY7" fmla="*/ 146385 h 171450"/>
              <a:gd name="connsiteX8" fmla="*/ 6755 w 171450"/>
              <a:gd name="connsiteY8" fmla="*/ 119177 h 171450"/>
              <a:gd name="connsiteX9" fmla="*/ 0 w 171450"/>
              <a:gd name="connsiteY9" fmla="*/ 85757 h 171450"/>
              <a:gd name="connsiteX10" fmla="*/ 6748 w 171450"/>
              <a:gd name="connsiteY10" fmla="*/ 52322 h 171450"/>
              <a:gd name="connsiteX11" fmla="*/ 25065 w 171450"/>
              <a:gd name="connsiteY11" fmla="*/ 25089 h 171450"/>
              <a:gd name="connsiteX12" fmla="*/ 52273 w 171450"/>
              <a:gd name="connsiteY12" fmla="*/ 6755 h 171450"/>
              <a:gd name="connsiteX13" fmla="*/ 85693 w 171450"/>
              <a:gd name="connsiteY13" fmla="*/ 0 h 171450"/>
              <a:gd name="connsiteX14" fmla="*/ 119128 w 171450"/>
              <a:gd name="connsiteY14" fmla="*/ 6748 h 171450"/>
              <a:gd name="connsiteX15" fmla="*/ 146361 w 171450"/>
              <a:gd name="connsiteY15" fmla="*/ 25065 h 171450"/>
              <a:gd name="connsiteX16" fmla="*/ 164695 w 171450"/>
              <a:gd name="connsiteY16" fmla="*/ 52273 h 171450"/>
              <a:gd name="connsiteX17" fmla="*/ 171450 w 171450"/>
              <a:gd name="connsiteY17" fmla="*/ 85693 h 171450"/>
              <a:gd name="connsiteX18" fmla="*/ 164702 w 171450"/>
              <a:gd name="connsiteY18" fmla="*/ 119128 h 171450"/>
              <a:gd name="connsiteX19" fmla="*/ 146385 w 171450"/>
              <a:gd name="connsiteY19" fmla="*/ 146361 h 171450"/>
              <a:gd name="connsiteX20" fmla="*/ 119177 w 171450"/>
              <a:gd name="connsiteY20" fmla="*/ 164695 h 171450"/>
              <a:gd name="connsiteX21" fmla="*/ 85757 w 171450"/>
              <a:gd name="connsiteY21"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71450">
                <a:moveTo>
                  <a:pt x="42863" y="90488"/>
                </a:moveTo>
                <a:lnTo>
                  <a:pt x="128588" y="90488"/>
                </a:lnTo>
                <a:lnTo>
                  <a:pt x="128588" y="80963"/>
                </a:lnTo>
                <a:lnTo>
                  <a:pt x="42863" y="80963"/>
                </a:lnTo>
                <a:lnTo>
                  <a:pt x="42863" y="904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chemeClr val="tx1">
              <a:lumMod val="65000"/>
              <a:lumOff val="35000"/>
            </a:schemeClr>
          </a:solidFill>
          <a:ln w="238" cap="flat">
            <a:noFill/>
            <a:prstDash val="solid"/>
            <a:miter/>
          </a:ln>
        </p:spPr>
        <p:txBody>
          <a:bodyPr rtlCol="0" anchor="ctr"/>
          <a:lstStyle/>
          <a:p>
            <a:endParaRPr lang="en-RO"/>
          </a:p>
        </p:txBody>
      </p:sp>
      <p:sp>
        <p:nvSpPr>
          <p:cNvPr id="84" name="Graphic 29">
            <a:extLst>
              <a:ext uri="{FF2B5EF4-FFF2-40B4-BE49-F238E27FC236}">
                <a16:creationId xmlns:a16="http://schemas.microsoft.com/office/drawing/2014/main" id="{2EA5910E-BC95-9A43-972A-A6B1D197E29B}"/>
              </a:ext>
            </a:extLst>
          </p:cNvPr>
          <p:cNvSpPr>
            <a:spLocks noChangeAspect="1"/>
          </p:cNvSpPr>
          <p:nvPr/>
        </p:nvSpPr>
        <p:spPr>
          <a:xfrm>
            <a:off x="2889561" y="4186574"/>
            <a:ext cx="180000" cy="180000"/>
          </a:xfrm>
          <a:custGeom>
            <a:avLst/>
            <a:gdLst>
              <a:gd name="connsiteX0" fmla="*/ 42863 w 171450"/>
              <a:gd name="connsiteY0" fmla="*/ 90488 h 171450"/>
              <a:gd name="connsiteX1" fmla="*/ 128588 w 171450"/>
              <a:gd name="connsiteY1" fmla="*/ 90488 h 171450"/>
              <a:gd name="connsiteX2" fmla="*/ 128588 w 171450"/>
              <a:gd name="connsiteY2" fmla="*/ 80963 h 171450"/>
              <a:gd name="connsiteX3" fmla="*/ 42863 w 171450"/>
              <a:gd name="connsiteY3" fmla="*/ 80963 h 171450"/>
              <a:gd name="connsiteX4" fmla="*/ 42863 w 171450"/>
              <a:gd name="connsiteY4" fmla="*/ 90488 h 171450"/>
              <a:gd name="connsiteX5" fmla="*/ 85757 w 171450"/>
              <a:gd name="connsiteY5" fmla="*/ 171450 h 171450"/>
              <a:gd name="connsiteX6" fmla="*/ 52322 w 171450"/>
              <a:gd name="connsiteY6" fmla="*/ 164702 h 171450"/>
              <a:gd name="connsiteX7" fmla="*/ 25089 w 171450"/>
              <a:gd name="connsiteY7" fmla="*/ 146385 h 171450"/>
              <a:gd name="connsiteX8" fmla="*/ 6755 w 171450"/>
              <a:gd name="connsiteY8" fmla="*/ 119177 h 171450"/>
              <a:gd name="connsiteX9" fmla="*/ 0 w 171450"/>
              <a:gd name="connsiteY9" fmla="*/ 85757 h 171450"/>
              <a:gd name="connsiteX10" fmla="*/ 6748 w 171450"/>
              <a:gd name="connsiteY10" fmla="*/ 52322 h 171450"/>
              <a:gd name="connsiteX11" fmla="*/ 25065 w 171450"/>
              <a:gd name="connsiteY11" fmla="*/ 25089 h 171450"/>
              <a:gd name="connsiteX12" fmla="*/ 52273 w 171450"/>
              <a:gd name="connsiteY12" fmla="*/ 6755 h 171450"/>
              <a:gd name="connsiteX13" fmla="*/ 85693 w 171450"/>
              <a:gd name="connsiteY13" fmla="*/ 0 h 171450"/>
              <a:gd name="connsiteX14" fmla="*/ 119128 w 171450"/>
              <a:gd name="connsiteY14" fmla="*/ 6748 h 171450"/>
              <a:gd name="connsiteX15" fmla="*/ 146361 w 171450"/>
              <a:gd name="connsiteY15" fmla="*/ 25065 h 171450"/>
              <a:gd name="connsiteX16" fmla="*/ 164695 w 171450"/>
              <a:gd name="connsiteY16" fmla="*/ 52273 h 171450"/>
              <a:gd name="connsiteX17" fmla="*/ 171450 w 171450"/>
              <a:gd name="connsiteY17" fmla="*/ 85693 h 171450"/>
              <a:gd name="connsiteX18" fmla="*/ 164702 w 171450"/>
              <a:gd name="connsiteY18" fmla="*/ 119128 h 171450"/>
              <a:gd name="connsiteX19" fmla="*/ 146385 w 171450"/>
              <a:gd name="connsiteY19" fmla="*/ 146361 h 171450"/>
              <a:gd name="connsiteX20" fmla="*/ 119177 w 171450"/>
              <a:gd name="connsiteY20" fmla="*/ 164695 h 171450"/>
              <a:gd name="connsiteX21" fmla="*/ 85757 w 171450"/>
              <a:gd name="connsiteY21"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71450">
                <a:moveTo>
                  <a:pt x="42863" y="90488"/>
                </a:moveTo>
                <a:lnTo>
                  <a:pt x="128588" y="90488"/>
                </a:lnTo>
                <a:lnTo>
                  <a:pt x="128588" y="80963"/>
                </a:lnTo>
                <a:lnTo>
                  <a:pt x="42863" y="80963"/>
                </a:lnTo>
                <a:lnTo>
                  <a:pt x="42863" y="904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chemeClr val="tx1">
              <a:lumMod val="65000"/>
              <a:lumOff val="35000"/>
            </a:schemeClr>
          </a:solidFill>
          <a:ln w="238" cap="flat">
            <a:noFill/>
            <a:prstDash val="solid"/>
            <a:miter/>
          </a:ln>
        </p:spPr>
        <p:txBody>
          <a:bodyPr rtlCol="0" anchor="ctr"/>
          <a:lstStyle/>
          <a:p>
            <a:endParaRPr lang="en-RO"/>
          </a:p>
        </p:txBody>
      </p:sp>
      <p:sp>
        <p:nvSpPr>
          <p:cNvPr id="85" name="Graphic 29">
            <a:extLst>
              <a:ext uri="{FF2B5EF4-FFF2-40B4-BE49-F238E27FC236}">
                <a16:creationId xmlns:a16="http://schemas.microsoft.com/office/drawing/2014/main" id="{C72DB943-7D3E-4946-8996-90967C7B5802}"/>
              </a:ext>
            </a:extLst>
          </p:cNvPr>
          <p:cNvSpPr>
            <a:spLocks noChangeAspect="1"/>
          </p:cNvSpPr>
          <p:nvPr/>
        </p:nvSpPr>
        <p:spPr>
          <a:xfrm>
            <a:off x="3138331" y="4186574"/>
            <a:ext cx="180000" cy="180000"/>
          </a:xfrm>
          <a:custGeom>
            <a:avLst/>
            <a:gdLst>
              <a:gd name="connsiteX0" fmla="*/ 42863 w 171450"/>
              <a:gd name="connsiteY0" fmla="*/ 90488 h 171450"/>
              <a:gd name="connsiteX1" fmla="*/ 128588 w 171450"/>
              <a:gd name="connsiteY1" fmla="*/ 90488 h 171450"/>
              <a:gd name="connsiteX2" fmla="*/ 128588 w 171450"/>
              <a:gd name="connsiteY2" fmla="*/ 80963 h 171450"/>
              <a:gd name="connsiteX3" fmla="*/ 42863 w 171450"/>
              <a:gd name="connsiteY3" fmla="*/ 80963 h 171450"/>
              <a:gd name="connsiteX4" fmla="*/ 42863 w 171450"/>
              <a:gd name="connsiteY4" fmla="*/ 90488 h 171450"/>
              <a:gd name="connsiteX5" fmla="*/ 85757 w 171450"/>
              <a:gd name="connsiteY5" fmla="*/ 171450 h 171450"/>
              <a:gd name="connsiteX6" fmla="*/ 52322 w 171450"/>
              <a:gd name="connsiteY6" fmla="*/ 164702 h 171450"/>
              <a:gd name="connsiteX7" fmla="*/ 25089 w 171450"/>
              <a:gd name="connsiteY7" fmla="*/ 146385 h 171450"/>
              <a:gd name="connsiteX8" fmla="*/ 6755 w 171450"/>
              <a:gd name="connsiteY8" fmla="*/ 119177 h 171450"/>
              <a:gd name="connsiteX9" fmla="*/ 0 w 171450"/>
              <a:gd name="connsiteY9" fmla="*/ 85757 h 171450"/>
              <a:gd name="connsiteX10" fmla="*/ 6748 w 171450"/>
              <a:gd name="connsiteY10" fmla="*/ 52322 h 171450"/>
              <a:gd name="connsiteX11" fmla="*/ 25065 w 171450"/>
              <a:gd name="connsiteY11" fmla="*/ 25089 h 171450"/>
              <a:gd name="connsiteX12" fmla="*/ 52273 w 171450"/>
              <a:gd name="connsiteY12" fmla="*/ 6755 h 171450"/>
              <a:gd name="connsiteX13" fmla="*/ 85693 w 171450"/>
              <a:gd name="connsiteY13" fmla="*/ 0 h 171450"/>
              <a:gd name="connsiteX14" fmla="*/ 119128 w 171450"/>
              <a:gd name="connsiteY14" fmla="*/ 6748 h 171450"/>
              <a:gd name="connsiteX15" fmla="*/ 146361 w 171450"/>
              <a:gd name="connsiteY15" fmla="*/ 25065 h 171450"/>
              <a:gd name="connsiteX16" fmla="*/ 164695 w 171450"/>
              <a:gd name="connsiteY16" fmla="*/ 52273 h 171450"/>
              <a:gd name="connsiteX17" fmla="*/ 171450 w 171450"/>
              <a:gd name="connsiteY17" fmla="*/ 85693 h 171450"/>
              <a:gd name="connsiteX18" fmla="*/ 164702 w 171450"/>
              <a:gd name="connsiteY18" fmla="*/ 119128 h 171450"/>
              <a:gd name="connsiteX19" fmla="*/ 146385 w 171450"/>
              <a:gd name="connsiteY19" fmla="*/ 146361 h 171450"/>
              <a:gd name="connsiteX20" fmla="*/ 119177 w 171450"/>
              <a:gd name="connsiteY20" fmla="*/ 164695 h 171450"/>
              <a:gd name="connsiteX21" fmla="*/ 85757 w 171450"/>
              <a:gd name="connsiteY21"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71450">
                <a:moveTo>
                  <a:pt x="42863" y="90488"/>
                </a:moveTo>
                <a:lnTo>
                  <a:pt x="128588" y="90488"/>
                </a:lnTo>
                <a:lnTo>
                  <a:pt x="128588" y="80963"/>
                </a:lnTo>
                <a:lnTo>
                  <a:pt x="42863" y="80963"/>
                </a:lnTo>
                <a:lnTo>
                  <a:pt x="42863" y="904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chemeClr val="tx1">
              <a:lumMod val="65000"/>
              <a:lumOff val="35000"/>
            </a:schemeClr>
          </a:solidFill>
          <a:ln w="238" cap="flat">
            <a:noFill/>
            <a:prstDash val="solid"/>
            <a:miter/>
          </a:ln>
        </p:spPr>
        <p:txBody>
          <a:bodyPr rtlCol="0" anchor="ctr"/>
          <a:lstStyle/>
          <a:p>
            <a:endParaRPr lang="en-RO"/>
          </a:p>
        </p:txBody>
      </p:sp>
      <p:sp>
        <p:nvSpPr>
          <p:cNvPr id="86" name="Graphic 29">
            <a:extLst>
              <a:ext uri="{FF2B5EF4-FFF2-40B4-BE49-F238E27FC236}">
                <a16:creationId xmlns:a16="http://schemas.microsoft.com/office/drawing/2014/main" id="{F5E68B77-7380-4649-ABF6-4E655A4C0C05}"/>
              </a:ext>
            </a:extLst>
          </p:cNvPr>
          <p:cNvSpPr>
            <a:spLocks noChangeAspect="1"/>
          </p:cNvSpPr>
          <p:nvPr/>
        </p:nvSpPr>
        <p:spPr>
          <a:xfrm>
            <a:off x="3386556" y="4186574"/>
            <a:ext cx="180000" cy="180000"/>
          </a:xfrm>
          <a:custGeom>
            <a:avLst/>
            <a:gdLst>
              <a:gd name="connsiteX0" fmla="*/ 42863 w 171450"/>
              <a:gd name="connsiteY0" fmla="*/ 90488 h 171450"/>
              <a:gd name="connsiteX1" fmla="*/ 128588 w 171450"/>
              <a:gd name="connsiteY1" fmla="*/ 90488 h 171450"/>
              <a:gd name="connsiteX2" fmla="*/ 128588 w 171450"/>
              <a:gd name="connsiteY2" fmla="*/ 80963 h 171450"/>
              <a:gd name="connsiteX3" fmla="*/ 42863 w 171450"/>
              <a:gd name="connsiteY3" fmla="*/ 80963 h 171450"/>
              <a:gd name="connsiteX4" fmla="*/ 42863 w 171450"/>
              <a:gd name="connsiteY4" fmla="*/ 90488 h 171450"/>
              <a:gd name="connsiteX5" fmla="*/ 85757 w 171450"/>
              <a:gd name="connsiteY5" fmla="*/ 171450 h 171450"/>
              <a:gd name="connsiteX6" fmla="*/ 52322 w 171450"/>
              <a:gd name="connsiteY6" fmla="*/ 164702 h 171450"/>
              <a:gd name="connsiteX7" fmla="*/ 25089 w 171450"/>
              <a:gd name="connsiteY7" fmla="*/ 146385 h 171450"/>
              <a:gd name="connsiteX8" fmla="*/ 6755 w 171450"/>
              <a:gd name="connsiteY8" fmla="*/ 119177 h 171450"/>
              <a:gd name="connsiteX9" fmla="*/ 0 w 171450"/>
              <a:gd name="connsiteY9" fmla="*/ 85757 h 171450"/>
              <a:gd name="connsiteX10" fmla="*/ 6748 w 171450"/>
              <a:gd name="connsiteY10" fmla="*/ 52322 h 171450"/>
              <a:gd name="connsiteX11" fmla="*/ 25065 w 171450"/>
              <a:gd name="connsiteY11" fmla="*/ 25089 h 171450"/>
              <a:gd name="connsiteX12" fmla="*/ 52273 w 171450"/>
              <a:gd name="connsiteY12" fmla="*/ 6755 h 171450"/>
              <a:gd name="connsiteX13" fmla="*/ 85693 w 171450"/>
              <a:gd name="connsiteY13" fmla="*/ 0 h 171450"/>
              <a:gd name="connsiteX14" fmla="*/ 119128 w 171450"/>
              <a:gd name="connsiteY14" fmla="*/ 6748 h 171450"/>
              <a:gd name="connsiteX15" fmla="*/ 146361 w 171450"/>
              <a:gd name="connsiteY15" fmla="*/ 25065 h 171450"/>
              <a:gd name="connsiteX16" fmla="*/ 164695 w 171450"/>
              <a:gd name="connsiteY16" fmla="*/ 52273 h 171450"/>
              <a:gd name="connsiteX17" fmla="*/ 171450 w 171450"/>
              <a:gd name="connsiteY17" fmla="*/ 85693 h 171450"/>
              <a:gd name="connsiteX18" fmla="*/ 164702 w 171450"/>
              <a:gd name="connsiteY18" fmla="*/ 119128 h 171450"/>
              <a:gd name="connsiteX19" fmla="*/ 146385 w 171450"/>
              <a:gd name="connsiteY19" fmla="*/ 146361 h 171450"/>
              <a:gd name="connsiteX20" fmla="*/ 119177 w 171450"/>
              <a:gd name="connsiteY20" fmla="*/ 164695 h 171450"/>
              <a:gd name="connsiteX21" fmla="*/ 85757 w 171450"/>
              <a:gd name="connsiteY21"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71450">
                <a:moveTo>
                  <a:pt x="42863" y="90488"/>
                </a:moveTo>
                <a:lnTo>
                  <a:pt x="128588" y="90488"/>
                </a:lnTo>
                <a:lnTo>
                  <a:pt x="128588" y="80963"/>
                </a:lnTo>
                <a:lnTo>
                  <a:pt x="42863" y="80963"/>
                </a:lnTo>
                <a:lnTo>
                  <a:pt x="42863" y="904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chemeClr val="tx1">
              <a:lumMod val="65000"/>
              <a:lumOff val="35000"/>
            </a:schemeClr>
          </a:solidFill>
          <a:ln w="238" cap="flat">
            <a:noFill/>
            <a:prstDash val="solid"/>
            <a:miter/>
          </a:ln>
        </p:spPr>
        <p:txBody>
          <a:bodyPr rtlCol="0" anchor="ctr"/>
          <a:lstStyle/>
          <a:p>
            <a:endParaRPr lang="en-RO"/>
          </a:p>
        </p:txBody>
      </p:sp>
      <p:sp>
        <p:nvSpPr>
          <p:cNvPr id="87" name="Graphic 29">
            <a:extLst>
              <a:ext uri="{FF2B5EF4-FFF2-40B4-BE49-F238E27FC236}">
                <a16:creationId xmlns:a16="http://schemas.microsoft.com/office/drawing/2014/main" id="{A90CAD66-49E3-744B-A4C6-CC18F2A5F6DC}"/>
              </a:ext>
            </a:extLst>
          </p:cNvPr>
          <p:cNvSpPr>
            <a:spLocks noChangeAspect="1"/>
          </p:cNvSpPr>
          <p:nvPr/>
        </p:nvSpPr>
        <p:spPr>
          <a:xfrm>
            <a:off x="3635326" y="4186574"/>
            <a:ext cx="180000" cy="180000"/>
          </a:xfrm>
          <a:custGeom>
            <a:avLst/>
            <a:gdLst>
              <a:gd name="connsiteX0" fmla="*/ 42863 w 171450"/>
              <a:gd name="connsiteY0" fmla="*/ 90488 h 171450"/>
              <a:gd name="connsiteX1" fmla="*/ 128588 w 171450"/>
              <a:gd name="connsiteY1" fmla="*/ 90488 h 171450"/>
              <a:gd name="connsiteX2" fmla="*/ 128588 w 171450"/>
              <a:gd name="connsiteY2" fmla="*/ 80963 h 171450"/>
              <a:gd name="connsiteX3" fmla="*/ 42863 w 171450"/>
              <a:gd name="connsiteY3" fmla="*/ 80963 h 171450"/>
              <a:gd name="connsiteX4" fmla="*/ 42863 w 171450"/>
              <a:gd name="connsiteY4" fmla="*/ 90488 h 171450"/>
              <a:gd name="connsiteX5" fmla="*/ 85757 w 171450"/>
              <a:gd name="connsiteY5" fmla="*/ 171450 h 171450"/>
              <a:gd name="connsiteX6" fmla="*/ 52322 w 171450"/>
              <a:gd name="connsiteY6" fmla="*/ 164702 h 171450"/>
              <a:gd name="connsiteX7" fmla="*/ 25089 w 171450"/>
              <a:gd name="connsiteY7" fmla="*/ 146385 h 171450"/>
              <a:gd name="connsiteX8" fmla="*/ 6755 w 171450"/>
              <a:gd name="connsiteY8" fmla="*/ 119177 h 171450"/>
              <a:gd name="connsiteX9" fmla="*/ 0 w 171450"/>
              <a:gd name="connsiteY9" fmla="*/ 85757 h 171450"/>
              <a:gd name="connsiteX10" fmla="*/ 6748 w 171450"/>
              <a:gd name="connsiteY10" fmla="*/ 52322 h 171450"/>
              <a:gd name="connsiteX11" fmla="*/ 25065 w 171450"/>
              <a:gd name="connsiteY11" fmla="*/ 25089 h 171450"/>
              <a:gd name="connsiteX12" fmla="*/ 52273 w 171450"/>
              <a:gd name="connsiteY12" fmla="*/ 6755 h 171450"/>
              <a:gd name="connsiteX13" fmla="*/ 85693 w 171450"/>
              <a:gd name="connsiteY13" fmla="*/ 0 h 171450"/>
              <a:gd name="connsiteX14" fmla="*/ 119128 w 171450"/>
              <a:gd name="connsiteY14" fmla="*/ 6748 h 171450"/>
              <a:gd name="connsiteX15" fmla="*/ 146361 w 171450"/>
              <a:gd name="connsiteY15" fmla="*/ 25065 h 171450"/>
              <a:gd name="connsiteX16" fmla="*/ 164695 w 171450"/>
              <a:gd name="connsiteY16" fmla="*/ 52273 h 171450"/>
              <a:gd name="connsiteX17" fmla="*/ 171450 w 171450"/>
              <a:gd name="connsiteY17" fmla="*/ 85693 h 171450"/>
              <a:gd name="connsiteX18" fmla="*/ 164702 w 171450"/>
              <a:gd name="connsiteY18" fmla="*/ 119128 h 171450"/>
              <a:gd name="connsiteX19" fmla="*/ 146385 w 171450"/>
              <a:gd name="connsiteY19" fmla="*/ 146361 h 171450"/>
              <a:gd name="connsiteX20" fmla="*/ 119177 w 171450"/>
              <a:gd name="connsiteY20" fmla="*/ 164695 h 171450"/>
              <a:gd name="connsiteX21" fmla="*/ 85757 w 171450"/>
              <a:gd name="connsiteY21"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71450">
                <a:moveTo>
                  <a:pt x="42863" y="90488"/>
                </a:moveTo>
                <a:lnTo>
                  <a:pt x="128588" y="90488"/>
                </a:lnTo>
                <a:lnTo>
                  <a:pt x="128588" y="80963"/>
                </a:lnTo>
                <a:lnTo>
                  <a:pt x="42863" y="80963"/>
                </a:lnTo>
                <a:lnTo>
                  <a:pt x="42863" y="904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chemeClr val="tx1">
              <a:lumMod val="65000"/>
              <a:lumOff val="35000"/>
            </a:schemeClr>
          </a:solidFill>
          <a:ln w="238" cap="flat">
            <a:noFill/>
            <a:prstDash val="solid"/>
            <a:miter/>
          </a:ln>
        </p:spPr>
        <p:txBody>
          <a:bodyPr rtlCol="0" anchor="ctr"/>
          <a:lstStyle/>
          <a:p>
            <a:endParaRPr lang="en-RO"/>
          </a:p>
        </p:txBody>
      </p:sp>
      <p:sp>
        <p:nvSpPr>
          <p:cNvPr id="88" name="Graphic 29">
            <a:extLst>
              <a:ext uri="{FF2B5EF4-FFF2-40B4-BE49-F238E27FC236}">
                <a16:creationId xmlns:a16="http://schemas.microsoft.com/office/drawing/2014/main" id="{2720FAD3-4530-0145-AB1F-C1BE1553FFC0}"/>
              </a:ext>
            </a:extLst>
          </p:cNvPr>
          <p:cNvSpPr>
            <a:spLocks noChangeAspect="1"/>
          </p:cNvSpPr>
          <p:nvPr/>
        </p:nvSpPr>
        <p:spPr>
          <a:xfrm>
            <a:off x="1895571" y="3446051"/>
            <a:ext cx="180000" cy="180000"/>
          </a:xfrm>
          <a:custGeom>
            <a:avLst/>
            <a:gdLst>
              <a:gd name="connsiteX0" fmla="*/ 42863 w 171450"/>
              <a:gd name="connsiteY0" fmla="*/ 90488 h 171450"/>
              <a:gd name="connsiteX1" fmla="*/ 128588 w 171450"/>
              <a:gd name="connsiteY1" fmla="*/ 90488 h 171450"/>
              <a:gd name="connsiteX2" fmla="*/ 128588 w 171450"/>
              <a:gd name="connsiteY2" fmla="*/ 80963 h 171450"/>
              <a:gd name="connsiteX3" fmla="*/ 42863 w 171450"/>
              <a:gd name="connsiteY3" fmla="*/ 80963 h 171450"/>
              <a:gd name="connsiteX4" fmla="*/ 42863 w 171450"/>
              <a:gd name="connsiteY4" fmla="*/ 90488 h 171450"/>
              <a:gd name="connsiteX5" fmla="*/ 85757 w 171450"/>
              <a:gd name="connsiteY5" fmla="*/ 171450 h 171450"/>
              <a:gd name="connsiteX6" fmla="*/ 52322 w 171450"/>
              <a:gd name="connsiteY6" fmla="*/ 164702 h 171450"/>
              <a:gd name="connsiteX7" fmla="*/ 25089 w 171450"/>
              <a:gd name="connsiteY7" fmla="*/ 146385 h 171450"/>
              <a:gd name="connsiteX8" fmla="*/ 6755 w 171450"/>
              <a:gd name="connsiteY8" fmla="*/ 119177 h 171450"/>
              <a:gd name="connsiteX9" fmla="*/ 0 w 171450"/>
              <a:gd name="connsiteY9" fmla="*/ 85757 h 171450"/>
              <a:gd name="connsiteX10" fmla="*/ 6748 w 171450"/>
              <a:gd name="connsiteY10" fmla="*/ 52322 h 171450"/>
              <a:gd name="connsiteX11" fmla="*/ 25065 w 171450"/>
              <a:gd name="connsiteY11" fmla="*/ 25089 h 171450"/>
              <a:gd name="connsiteX12" fmla="*/ 52273 w 171450"/>
              <a:gd name="connsiteY12" fmla="*/ 6755 h 171450"/>
              <a:gd name="connsiteX13" fmla="*/ 85693 w 171450"/>
              <a:gd name="connsiteY13" fmla="*/ 0 h 171450"/>
              <a:gd name="connsiteX14" fmla="*/ 119128 w 171450"/>
              <a:gd name="connsiteY14" fmla="*/ 6748 h 171450"/>
              <a:gd name="connsiteX15" fmla="*/ 146361 w 171450"/>
              <a:gd name="connsiteY15" fmla="*/ 25065 h 171450"/>
              <a:gd name="connsiteX16" fmla="*/ 164695 w 171450"/>
              <a:gd name="connsiteY16" fmla="*/ 52273 h 171450"/>
              <a:gd name="connsiteX17" fmla="*/ 171450 w 171450"/>
              <a:gd name="connsiteY17" fmla="*/ 85693 h 171450"/>
              <a:gd name="connsiteX18" fmla="*/ 164702 w 171450"/>
              <a:gd name="connsiteY18" fmla="*/ 119128 h 171450"/>
              <a:gd name="connsiteX19" fmla="*/ 146385 w 171450"/>
              <a:gd name="connsiteY19" fmla="*/ 146361 h 171450"/>
              <a:gd name="connsiteX20" fmla="*/ 119177 w 171450"/>
              <a:gd name="connsiteY20" fmla="*/ 164695 h 171450"/>
              <a:gd name="connsiteX21" fmla="*/ 85757 w 171450"/>
              <a:gd name="connsiteY21"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71450">
                <a:moveTo>
                  <a:pt x="42863" y="90488"/>
                </a:moveTo>
                <a:lnTo>
                  <a:pt x="128588" y="90488"/>
                </a:lnTo>
                <a:lnTo>
                  <a:pt x="128588" y="80963"/>
                </a:lnTo>
                <a:lnTo>
                  <a:pt x="42863" y="80963"/>
                </a:lnTo>
                <a:lnTo>
                  <a:pt x="42863" y="904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chemeClr val="tx1">
              <a:lumMod val="65000"/>
              <a:lumOff val="35000"/>
            </a:schemeClr>
          </a:solidFill>
          <a:ln w="238" cap="flat">
            <a:noFill/>
            <a:prstDash val="solid"/>
            <a:miter/>
          </a:ln>
        </p:spPr>
        <p:txBody>
          <a:bodyPr rtlCol="0" anchor="ctr"/>
          <a:lstStyle/>
          <a:p>
            <a:endParaRPr lang="en-RO"/>
          </a:p>
        </p:txBody>
      </p:sp>
      <p:sp>
        <p:nvSpPr>
          <p:cNvPr id="89" name="Graphic 29">
            <a:extLst>
              <a:ext uri="{FF2B5EF4-FFF2-40B4-BE49-F238E27FC236}">
                <a16:creationId xmlns:a16="http://schemas.microsoft.com/office/drawing/2014/main" id="{5B274B24-3055-B741-917B-4374F0803E92}"/>
              </a:ext>
            </a:extLst>
          </p:cNvPr>
          <p:cNvSpPr>
            <a:spLocks noChangeAspect="1"/>
          </p:cNvSpPr>
          <p:nvPr/>
        </p:nvSpPr>
        <p:spPr>
          <a:xfrm>
            <a:off x="1895571" y="3199210"/>
            <a:ext cx="180000" cy="180000"/>
          </a:xfrm>
          <a:custGeom>
            <a:avLst/>
            <a:gdLst>
              <a:gd name="connsiteX0" fmla="*/ 42863 w 171450"/>
              <a:gd name="connsiteY0" fmla="*/ 90488 h 171450"/>
              <a:gd name="connsiteX1" fmla="*/ 128588 w 171450"/>
              <a:gd name="connsiteY1" fmla="*/ 90488 h 171450"/>
              <a:gd name="connsiteX2" fmla="*/ 128588 w 171450"/>
              <a:gd name="connsiteY2" fmla="*/ 80963 h 171450"/>
              <a:gd name="connsiteX3" fmla="*/ 42863 w 171450"/>
              <a:gd name="connsiteY3" fmla="*/ 80963 h 171450"/>
              <a:gd name="connsiteX4" fmla="*/ 42863 w 171450"/>
              <a:gd name="connsiteY4" fmla="*/ 90488 h 171450"/>
              <a:gd name="connsiteX5" fmla="*/ 85757 w 171450"/>
              <a:gd name="connsiteY5" fmla="*/ 171450 h 171450"/>
              <a:gd name="connsiteX6" fmla="*/ 52322 w 171450"/>
              <a:gd name="connsiteY6" fmla="*/ 164702 h 171450"/>
              <a:gd name="connsiteX7" fmla="*/ 25089 w 171450"/>
              <a:gd name="connsiteY7" fmla="*/ 146385 h 171450"/>
              <a:gd name="connsiteX8" fmla="*/ 6755 w 171450"/>
              <a:gd name="connsiteY8" fmla="*/ 119177 h 171450"/>
              <a:gd name="connsiteX9" fmla="*/ 0 w 171450"/>
              <a:gd name="connsiteY9" fmla="*/ 85757 h 171450"/>
              <a:gd name="connsiteX10" fmla="*/ 6748 w 171450"/>
              <a:gd name="connsiteY10" fmla="*/ 52322 h 171450"/>
              <a:gd name="connsiteX11" fmla="*/ 25065 w 171450"/>
              <a:gd name="connsiteY11" fmla="*/ 25089 h 171450"/>
              <a:gd name="connsiteX12" fmla="*/ 52273 w 171450"/>
              <a:gd name="connsiteY12" fmla="*/ 6755 h 171450"/>
              <a:gd name="connsiteX13" fmla="*/ 85693 w 171450"/>
              <a:gd name="connsiteY13" fmla="*/ 0 h 171450"/>
              <a:gd name="connsiteX14" fmla="*/ 119128 w 171450"/>
              <a:gd name="connsiteY14" fmla="*/ 6748 h 171450"/>
              <a:gd name="connsiteX15" fmla="*/ 146361 w 171450"/>
              <a:gd name="connsiteY15" fmla="*/ 25065 h 171450"/>
              <a:gd name="connsiteX16" fmla="*/ 164695 w 171450"/>
              <a:gd name="connsiteY16" fmla="*/ 52273 h 171450"/>
              <a:gd name="connsiteX17" fmla="*/ 171450 w 171450"/>
              <a:gd name="connsiteY17" fmla="*/ 85693 h 171450"/>
              <a:gd name="connsiteX18" fmla="*/ 164702 w 171450"/>
              <a:gd name="connsiteY18" fmla="*/ 119128 h 171450"/>
              <a:gd name="connsiteX19" fmla="*/ 146385 w 171450"/>
              <a:gd name="connsiteY19" fmla="*/ 146361 h 171450"/>
              <a:gd name="connsiteX20" fmla="*/ 119177 w 171450"/>
              <a:gd name="connsiteY20" fmla="*/ 164695 h 171450"/>
              <a:gd name="connsiteX21" fmla="*/ 85757 w 171450"/>
              <a:gd name="connsiteY21"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71450">
                <a:moveTo>
                  <a:pt x="42863" y="90488"/>
                </a:moveTo>
                <a:lnTo>
                  <a:pt x="128588" y="90488"/>
                </a:lnTo>
                <a:lnTo>
                  <a:pt x="128588" y="80963"/>
                </a:lnTo>
                <a:lnTo>
                  <a:pt x="42863" y="80963"/>
                </a:lnTo>
                <a:lnTo>
                  <a:pt x="42863" y="904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chemeClr val="tx1">
              <a:lumMod val="65000"/>
              <a:lumOff val="35000"/>
            </a:schemeClr>
          </a:solidFill>
          <a:ln w="238" cap="flat">
            <a:noFill/>
            <a:prstDash val="solid"/>
            <a:miter/>
          </a:ln>
        </p:spPr>
        <p:txBody>
          <a:bodyPr rtlCol="0" anchor="ctr"/>
          <a:lstStyle/>
          <a:p>
            <a:endParaRPr lang="en-RO"/>
          </a:p>
        </p:txBody>
      </p:sp>
      <p:sp>
        <p:nvSpPr>
          <p:cNvPr id="90" name="Graphic 29">
            <a:extLst>
              <a:ext uri="{FF2B5EF4-FFF2-40B4-BE49-F238E27FC236}">
                <a16:creationId xmlns:a16="http://schemas.microsoft.com/office/drawing/2014/main" id="{BABA6DAB-3E4F-F641-B7B5-5699B8FE4352}"/>
              </a:ext>
            </a:extLst>
          </p:cNvPr>
          <p:cNvSpPr>
            <a:spLocks noChangeAspect="1"/>
          </p:cNvSpPr>
          <p:nvPr/>
        </p:nvSpPr>
        <p:spPr>
          <a:xfrm>
            <a:off x="1895571" y="4433415"/>
            <a:ext cx="180000" cy="180000"/>
          </a:xfrm>
          <a:custGeom>
            <a:avLst/>
            <a:gdLst>
              <a:gd name="connsiteX0" fmla="*/ 42863 w 171450"/>
              <a:gd name="connsiteY0" fmla="*/ 90488 h 171450"/>
              <a:gd name="connsiteX1" fmla="*/ 128588 w 171450"/>
              <a:gd name="connsiteY1" fmla="*/ 90488 h 171450"/>
              <a:gd name="connsiteX2" fmla="*/ 128588 w 171450"/>
              <a:gd name="connsiteY2" fmla="*/ 80963 h 171450"/>
              <a:gd name="connsiteX3" fmla="*/ 42863 w 171450"/>
              <a:gd name="connsiteY3" fmla="*/ 80963 h 171450"/>
              <a:gd name="connsiteX4" fmla="*/ 42863 w 171450"/>
              <a:gd name="connsiteY4" fmla="*/ 90488 h 171450"/>
              <a:gd name="connsiteX5" fmla="*/ 85757 w 171450"/>
              <a:gd name="connsiteY5" fmla="*/ 171450 h 171450"/>
              <a:gd name="connsiteX6" fmla="*/ 52322 w 171450"/>
              <a:gd name="connsiteY6" fmla="*/ 164702 h 171450"/>
              <a:gd name="connsiteX7" fmla="*/ 25089 w 171450"/>
              <a:gd name="connsiteY7" fmla="*/ 146385 h 171450"/>
              <a:gd name="connsiteX8" fmla="*/ 6755 w 171450"/>
              <a:gd name="connsiteY8" fmla="*/ 119177 h 171450"/>
              <a:gd name="connsiteX9" fmla="*/ 0 w 171450"/>
              <a:gd name="connsiteY9" fmla="*/ 85757 h 171450"/>
              <a:gd name="connsiteX10" fmla="*/ 6748 w 171450"/>
              <a:gd name="connsiteY10" fmla="*/ 52322 h 171450"/>
              <a:gd name="connsiteX11" fmla="*/ 25065 w 171450"/>
              <a:gd name="connsiteY11" fmla="*/ 25089 h 171450"/>
              <a:gd name="connsiteX12" fmla="*/ 52273 w 171450"/>
              <a:gd name="connsiteY12" fmla="*/ 6755 h 171450"/>
              <a:gd name="connsiteX13" fmla="*/ 85693 w 171450"/>
              <a:gd name="connsiteY13" fmla="*/ 0 h 171450"/>
              <a:gd name="connsiteX14" fmla="*/ 119128 w 171450"/>
              <a:gd name="connsiteY14" fmla="*/ 6748 h 171450"/>
              <a:gd name="connsiteX15" fmla="*/ 146361 w 171450"/>
              <a:gd name="connsiteY15" fmla="*/ 25065 h 171450"/>
              <a:gd name="connsiteX16" fmla="*/ 164695 w 171450"/>
              <a:gd name="connsiteY16" fmla="*/ 52273 h 171450"/>
              <a:gd name="connsiteX17" fmla="*/ 171450 w 171450"/>
              <a:gd name="connsiteY17" fmla="*/ 85693 h 171450"/>
              <a:gd name="connsiteX18" fmla="*/ 164702 w 171450"/>
              <a:gd name="connsiteY18" fmla="*/ 119128 h 171450"/>
              <a:gd name="connsiteX19" fmla="*/ 146385 w 171450"/>
              <a:gd name="connsiteY19" fmla="*/ 146361 h 171450"/>
              <a:gd name="connsiteX20" fmla="*/ 119177 w 171450"/>
              <a:gd name="connsiteY20" fmla="*/ 164695 h 171450"/>
              <a:gd name="connsiteX21" fmla="*/ 85757 w 171450"/>
              <a:gd name="connsiteY21"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71450">
                <a:moveTo>
                  <a:pt x="42863" y="90488"/>
                </a:moveTo>
                <a:lnTo>
                  <a:pt x="128588" y="90488"/>
                </a:lnTo>
                <a:lnTo>
                  <a:pt x="128588" y="80963"/>
                </a:lnTo>
                <a:lnTo>
                  <a:pt x="42863" y="80963"/>
                </a:lnTo>
                <a:lnTo>
                  <a:pt x="42863" y="904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chemeClr val="tx1">
              <a:lumMod val="65000"/>
              <a:lumOff val="35000"/>
            </a:schemeClr>
          </a:solidFill>
          <a:ln w="238" cap="flat">
            <a:noFill/>
            <a:prstDash val="solid"/>
            <a:miter/>
          </a:ln>
        </p:spPr>
        <p:txBody>
          <a:bodyPr rtlCol="0" anchor="ctr"/>
          <a:lstStyle/>
          <a:p>
            <a:endParaRPr lang="en-RO"/>
          </a:p>
        </p:txBody>
      </p:sp>
      <p:sp>
        <p:nvSpPr>
          <p:cNvPr id="91" name="Graphic 29">
            <a:extLst>
              <a:ext uri="{FF2B5EF4-FFF2-40B4-BE49-F238E27FC236}">
                <a16:creationId xmlns:a16="http://schemas.microsoft.com/office/drawing/2014/main" id="{D06FDC7B-276F-A348-BF74-A86E6AAB4AFB}"/>
              </a:ext>
            </a:extLst>
          </p:cNvPr>
          <p:cNvSpPr>
            <a:spLocks noChangeAspect="1"/>
          </p:cNvSpPr>
          <p:nvPr/>
        </p:nvSpPr>
        <p:spPr>
          <a:xfrm>
            <a:off x="2144341" y="4430574"/>
            <a:ext cx="180000" cy="180000"/>
          </a:xfrm>
          <a:custGeom>
            <a:avLst/>
            <a:gdLst>
              <a:gd name="connsiteX0" fmla="*/ 42863 w 171450"/>
              <a:gd name="connsiteY0" fmla="*/ 90488 h 171450"/>
              <a:gd name="connsiteX1" fmla="*/ 128588 w 171450"/>
              <a:gd name="connsiteY1" fmla="*/ 90488 h 171450"/>
              <a:gd name="connsiteX2" fmla="*/ 128588 w 171450"/>
              <a:gd name="connsiteY2" fmla="*/ 80963 h 171450"/>
              <a:gd name="connsiteX3" fmla="*/ 42863 w 171450"/>
              <a:gd name="connsiteY3" fmla="*/ 80963 h 171450"/>
              <a:gd name="connsiteX4" fmla="*/ 42863 w 171450"/>
              <a:gd name="connsiteY4" fmla="*/ 90488 h 171450"/>
              <a:gd name="connsiteX5" fmla="*/ 85757 w 171450"/>
              <a:gd name="connsiteY5" fmla="*/ 171450 h 171450"/>
              <a:gd name="connsiteX6" fmla="*/ 52322 w 171450"/>
              <a:gd name="connsiteY6" fmla="*/ 164702 h 171450"/>
              <a:gd name="connsiteX7" fmla="*/ 25089 w 171450"/>
              <a:gd name="connsiteY7" fmla="*/ 146385 h 171450"/>
              <a:gd name="connsiteX8" fmla="*/ 6755 w 171450"/>
              <a:gd name="connsiteY8" fmla="*/ 119177 h 171450"/>
              <a:gd name="connsiteX9" fmla="*/ 0 w 171450"/>
              <a:gd name="connsiteY9" fmla="*/ 85757 h 171450"/>
              <a:gd name="connsiteX10" fmla="*/ 6748 w 171450"/>
              <a:gd name="connsiteY10" fmla="*/ 52322 h 171450"/>
              <a:gd name="connsiteX11" fmla="*/ 25065 w 171450"/>
              <a:gd name="connsiteY11" fmla="*/ 25089 h 171450"/>
              <a:gd name="connsiteX12" fmla="*/ 52273 w 171450"/>
              <a:gd name="connsiteY12" fmla="*/ 6755 h 171450"/>
              <a:gd name="connsiteX13" fmla="*/ 85693 w 171450"/>
              <a:gd name="connsiteY13" fmla="*/ 0 h 171450"/>
              <a:gd name="connsiteX14" fmla="*/ 119128 w 171450"/>
              <a:gd name="connsiteY14" fmla="*/ 6748 h 171450"/>
              <a:gd name="connsiteX15" fmla="*/ 146361 w 171450"/>
              <a:gd name="connsiteY15" fmla="*/ 25065 h 171450"/>
              <a:gd name="connsiteX16" fmla="*/ 164695 w 171450"/>
              <a:gd name="connsiteY16" fmla="*/ 52273 h 171450"/>
              <a:gd name="connsiteX17" fmla="*/ 171450 w 171450"/>
              <a:gd name="connsiteY17" fmla="*/ 85693 h 171450"/>
              <a:gd name="connsiteX18" fmla="*/ 164702 w 171450"/>
              <a:gd name="connsiteY18" fmla="*/ 119128 h 171450"/>
              <a:gd name="connsiteX19" fmla="*/ 146385 w 171450"/>
              <a:gd name="connsiteY19" fmla="*/ 146361 h 171450"/>
              <a:gd name="connsiteX20" fmla="*/ 119177 w 171450"/>
              <a:gd name="connsiteY20" fmla="*/ 164695 h 171450"/>
              <a:gd name="connsiteX21" fmla="*/ 85757 w 171450"/>
              <a:gd name="connsiteY21"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71450">
                <a:moveTo>
                  <a:pt x="42863" y="90488"/>
                </a:moveTo>
                <a:lnTo>
                  <a:pt x="128588" y="90488"/>
                </a:lnTo>
                <a:lnTo>
                  <a:pt x="128588" y="80963"/>
                </a:lnTo>
                <a:lnTo>
                  <a:pt x="42863" y="80963"/>
                </a:lnTo>
                <a:lnTo>
                  <a:pt x="42863" y="904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chemeClr val="tx1">
              <a:lumMod val="65000"/>
              <a:lumOff val="35000"/>
            </a:schemeClr>
          </a:solidFill>
          <a:ln w="238" cap="flat">
            <a:noFill/>
            <a:prstDash val="solid"/>
            <a:miter/>
          </a:ln>
        </p:spPr>
        <p:txBody>
          <a:bodyPr rtlCol="0" anchor="ctr"/>
          <a:lstStyle/>
          <a:p>
            <a:endParaRPr lang="en-RO"/>
          </a:p>
        </p:txBody>
      </p:sp>
      <p:sp>
        <p:nvSpPr>
          <p:cNvPr id="92" name="Graphic 29">
            <a:extLst>
              <a:ext uri="{FF2B5EF4-FFF2-40B4-BE49-F238E27FC236}">
                <a16:creationId xmlns:a16="http://schemas.microsoft.com/office/drawing/2014/main" id="{11AE2934-1F9F-AD49-8225-242A872EAD0E}"/>
              </a:ext>
            </a:extLst>
          </p:cNvPr>
          <p:cNvSpPr>
            <a:spLocks noChangeAspect="1"/>
          </p:cNvSpPr>
          <p:nvPr/>
        </p:nvSpPr>
        <p:spPr>
          <a:xfrm>
            <a:off x="2144341" y="4674574"/>
            <a:ext cx="180000" cy="180000"/>
          </a:xfrm>
          <a:custGeom>
            <a:avLst/>
            <a:gdLst>
              <a:gd name="connsiteX0" fmla="*/ 42863 w 171450"/>
              <a:gd name="connsiteY0" fmla="*/ 90488 h 171450"/>
              <a:gd name="connsiteX1" fmla="*/ 128588 w 171450"/>
              <a:gd name="connsiteY1" fmla="*/ 90488 h 171450"/>
              <a:gd name="connsiteX2" fmla="*/ 128588 w 171450"/>
              <a:gd name="connsiteY2" fmla="*/ 80963 h 171450"/>
              <a:gd name="connsiteX3" fmla="*/ 42863 w 171450"/>
              <a:gd name="connsiteY3" fmla="*/ 80963 h 171450"/>
              <a:gd name="connsiteX4" fmla="*/ 42863 w 171450"/>
              <a:gd name="connsiteY4" fmla="*/ 90488 h 171450"/>
              <a:gd name="connsiteX5" fmla="*/ 85757 w 171450"/>
              <a:gd name="connsiteY5" fmla="*/ 171450 h 171450"/>
              <a:gd name="connsiteX6" fmla="*/ 52322 w 171450"/>
              <a:gd name="connsiteY6" fmla="*/ 164702 h 171450"/>
              <a:gd name="connsiteX7" fmla="*/ 25089 w 171450"/>
              <a:gd name="connsiteY7" fmla="*/ 146385 h 171450"/>
              <a:gd name="connsiteX8" fmla="*/ 6755 w 171450"/>
              <a:gd name="connsiteY8" fmla="*/ 119177 h 171450"/>
              <a:gd name="connsiteX9" fmla="*/ 0 w 171450"/>
              <a:gd name="connsiteY9" fmla="*/ 85757 h 171450"/>
              <a:gd name="connsiteX10" fmla="*/ 6748 w 171450"/>
              <a:gd name="connsiteY10" fmla="*/ 52322 h 171450"/>
              <a:gd name="connsiteX11" fmla="*/ 25065 w 171450"/>
              <a:gd name="connsiteY11" fmla="*/ 25089 h 171450"/>
              <a:gd name="connsiteX12" fmla="*/ 52273 w 171450"/>
              <a:gd name="connsiteY12" fmla="*/ 6755 h 171450"/>
              <a:gd name="connsiteX13" fmla="*/ 85693 w 171450"/>
              <a:gd name="connsiteY13" fmla="*/ 0 h 171450"/>
              <a:gd name="connsiteX14" fmla="*/ 119128 w 171450"/>
              <a:gd name="connsiteY14" fmla="*/ 6748 h 171450"/>
              <a:gd name="connsiteX15" fmla="*/ 146361 w 171450"/>
              <a:gd name="connsiteY15" fmla="*/ 25065 h 171450"/>
              <a:gd name="connsiteX16" fmla="*/ 164695 w 171450"/>
              <a:gd name="connsiteY16" fmla="*/ 52273 h 171450"/>
              <a:gd name="connsiteX17" fmla="*/ 171450 w 171450"/>
              <a:gd name="connsiteY17" fmla="*/ 85693 h 171450"/>
              <a:gd name="connsiteX18" fmla="*/ 164702 w 171450"/>
              <a:gd name="connsiteY18" fmla="*/ 119128 h 171450"/>
              <a:gd name="connsiteX19" fmla="*/ 146385 w 171450"/>
              <a:gd name="connsiteY19" fmla="*/ 146361 h 171450"/>
              <a:gd name="connsiteX20" fmla="*/ 119177 w 171450"/>
              <a:gd name="connsiteY20" fmla="*/ 164695 h 171450"/>
              <a:gd name="connsiteX21" fmla="*/ 85757 w 171450"/>
              <a:gd name="connsiteY21"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71450">
                <a:moveTo>
                  <a:pt x="42863" y="90488"/>
                </a:moveTo>
                <a:lnTo>
                  <a:pt x="128588" y="90488"/>
                </a:lnTo>
                <a:lnTo>
                  <a:pt x="128588" y="80963"/>
                </a:lnTo>
                <a:lnTo>
                  <a:pt x="42863" y="80963"/>
                </a:lnTo>
                <a:lnTo>
                  <a:pt x="42863" y="904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chemeClr val="tx1">
              <a:lumMod val="65000"/>
              <a:lumOff val="35000"/>
            </a:schemeClr>
          </a:solidFill>
          <a:ln w="238" cap="flat">
            <a:noFill/>
            <a:prstDash val="solid"/>
            <a:miter/>
          </a:ln>
        </p:spPr>
        <p:txBody>
          <a:bodyPr rtlCol="0" anchor="ctr"/>
          <a:lstStyle/>
          <a:p>
            <a:endParaRPr lang="en-RO"/>
          </a:p>
        </p:txBody>
      </p:sp>
      <p:sp>
        <p:nvSpPr>
          <p:cNvPr id="93" name="Graphic 29">
            <a:extLst>
              <a:ext uri="{FF2B5EF4-FFF2-40B4-BE49-F238E27FC236}">
                <a16:creationId xmlns:a16="http://schemas.microsoft.com/office/drawing/2014/main" id="{A7E65B00-C63B-D74C-8869-A7D9B7E64F4A}"/>
              </a:ext>
            </a:extLst>
          </p:cNvPr>
          <p:cNvSpPr>
            <a:spLocks noChangeAspect="1"/>
          </p:cNvSpPr>
          <p:nvPr/>
        </p:nvSpPr>
        <p:spPr>
          <a:xfrm>
            <a:off x="2392566" y="3446051"/>
            <a:ext cx="180000" cy="180000"/>
          </a:xfrm>
          <a:custGeom>
            <a:avLst/>
            <a:gdLst>
              <a:gd name="connsiteX0" fmla="*/ 42863 w 171450"/>
              <a:gd name="connsiteY0" fmla="*/ 90488 h 171450"/>
              <a:gd name="connsiteX1" fmla="*/ 128588 w 171450"/>
              <a:gd name="connsiteY1" fmla="*/ 90488 h 171450"/>
              <a:gd name="connsiteX2" fmla="*/ 128588 w 171450"/>
              <a:gd name="connsiteY2" fmla="*/ 80963 h 171450"/>
              <a:gd name="connsiteX3" fmla="*/ 42863 w 171450"/>
              <a:gd name="connsiteY3" fmla="*/ 80963 h 171450"/>
              <a:gd name="connsiteX4" fmla="*/ 42863 w 171450"/>
              <a:gd name="connsiteY4" fmla="*/ 90488 h 171450"/>
              <a:gd name="connsiteX5" fmla="*/ 85757 w 171450"/>
              <a:gd name="connsiteY5" fmla="*/ 171450 h 171450"/>
              <a:gd name="connsiteX6" fmla="*/ 52322 w 171450"/>
              <a:gd name="connsiteY6" fmla="*/ 164702 h 171450"/>
              <a:gd name="connsiteX7" fmla="*/ 25089 w 171450"/>
              <a:gd name="connsiteY7" fmla="*/ 146385 h 171450"/>
              <a:gd name="connsiteX8" fmla="*/ 6755 w 171450"/>
              <a:gd name="connsiteY8" fmla="*/ 119177 h 171450"/>
              <a:gd name="connsiteX9" fmla="*/ 0 w 171450"/>
              <a:gd name="connsiteY9" fmla="*/ 85757 h 171450"/>
              <a:gd name="connsiteX10" fmla="*/ 6748 w 171450"/>
              <a:gd name="connsiteY10" fmla="*/ 52322 h 171450"/>
              <a:gd name="connsiteX11" fmla="*/ 25065 w 171450"/>
              <a:gd name="connsiteY11" fmla="*/ 25089 h 171450"/>
              <a:gd name="connsiteX12" fmla="*/ 52273 w 171450"/>
              <a:gd name="connsiteY12" fmla="*/ 6755 h 171450"/>
              <a:gd name="connsiteX13" fmla="*/ 85693 w 171450"/>
              <a:gd name="connsiteY13" fmla="*/ 0 h 171450"/>
              <a:gd name="connsiteX14" fmla="*/ 119128 w 171450"/>
              <a:gd name="connsiteY14" fmla="*/ 6748 h 171450"/>
              <a:gd name="connsiteX15" fmla="*/ 146361 w 171450"/>
              <a:gd name="connsiteY15" fmla="*/ 25065 h 171450"/>
              <a:gd name="connsiteX16" fmla="*/ 164695 w 171450"/>
              <a:gd name="connsiteY16" fmla="*/ 52273 h 171450"/>
              <a:gd name="connsiteX17" fmla="*/ 171450 w 171450"/>
              <a:gd name="connsiteY17" fmla="*/ 85693 h 171450"/>
              <a:gd name="connsiteX18" fmla="*/ 164702 w 171450"/>
              <a:gd name="connsiteY18" fmla="*/ 119128 h 171450"/>
              <a:gd name="connsiteX19" fmla="*/ 146385 w 171450"/>
              <a:gd name="connsiteY19" fmla="*/ 146361 h 171450"/>
              <a:gd name="connsiteX20" fmla="*/ 119177 w 171450"/>
              <a:gd name="connsiteY20" fmla="*/ 164695 h 171450"/>
              <a:gd name="connsiteX21" fmla="*/ 85757 w 171450"/>
              <a:gd name="connsiteY21"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71450">
                <a:moveTo>
                  <a:pt x="42863" y="90488"/>
                </a:moveTo>
                <a:lnTo>
                  <a:pt x="128588" y="90488"/>
                </a:lnTo>
                <a:lnTo>
                  <a:pt x="128588" y="80963"/>
                </a:lnTo>
                <a:lnTo>
                  <a:pt x="42863" y="80963"/>
                </a:lnTo>
                <a:lnTo>
                  <a:pt x="42863" y="904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chemeClr val="tx1">
              <a:lumMod val="65000"/>
              <a:lumOff val="35000"/>
            </a:schemeClr>
          </a:solidFill>
          <a:ln w="238" cap="flat">
            <a:noFill/>
            <a:prstDash val="solid"/>
            <a:miter/>
          </a:ln>
        </p:spPr>
        <p:txBody>
          <a:bodyPr rtlCol="0" anchor="ctr"/>
          <a:lstStyle/>
          <a:p>
            <a:endParaRPr lang="en-RO"/>
          </a:p>
        </p:txBody>
      </p:sp>
      <p:sp>
        <p:nvSpPr>
          <p:cNvPr id="94" name="Graphic 29">
            <a:extLst>
              <a:ext uri="{FF2B5EF4-FFF2-40B4-BE49-F238E27FC236}">
                <a16:creationId xmlns:a16="http://schemas.microsoft.com/office/drawing/2014/main" id="{9E2A9E14-763C-5945-8430-D9D166FBFD14}"/>
              </a:ext>
            </a:extLst>
          </p:cNvPr>
          <p:cNvSpPr>
            <a:spLocks noChangeAspect="1"/>
          </p:cNvSpPr>
          <p:nvPr/>
        </p:nvSpPr>
        <p:spPr>
          <a:xfrm>
            <a:off x="2392566" y="4430574"/>
            <a:ext cx="180000" cy="180000"/>
          </a:xfrm>
          <a:custGeom>
            <a:avLst/>
            <a:gdLst>
              <a:gd name="connsiteX0" fmla="*/ 42863 w 171450"/>
              <a:gd name="connsiteY0" fmla="*/ 90488 h 171450"/>
              <a:gd name="connsiteX1" fmla="*/ 128588 w 171450"/>
              <a:gd name="connsiteY1" fmla="*/ 90488 h 171450"/>
              <a:gd name="connsiteX2" fmla="*/ 128588 w 171450"/>
              <a:gd name="connsiteY2" fmla="*/ 80963 h 171450"/>
              <a:gd name="connsiteX3" fmla="*/ 42863 w 171450"/>
              <a:gd name="connsiteY3" fmla="*/ 80963 h 171450"/>
              <a:gd name="connsiteX4" fmla="*/ 42863 w 171450"/>
              <a:gd name="connsiteY4" fmla="*/ 90488 h 171450"/>
              <a:gd name="connsiteX5" fmla="*/ 85757 w 171450"/>
              <a:gd name="connsiteY5" fmla="*/ 171450 h 171450"/>
              <a:gd name="connsiteX6" fmla="*/ 52322 w 171450"/>
              <a:gd name="connsiteY6" fmla="*/ 164702 h 171450"/>
              <a:gd name="connsiteX7" fmla="*/ 25089 w 171450"/>
              <a:gd name="connsiteY7" fmla="*/ 146385 h 171450"/>
              <a:gd name="connsiteX8" fmla="*/ 6755 w 171450"/>
              <a:gd name="connsiteY8" fmla="*/ 119177 h 171450"/>
              <a:gd name="connsiteX9" fmla="*/ 0 w 171450"/>
              <a:gd name="connsiteY9" fmla="*/ 85757 h 171450"/>
              <a:gd name="connsiteX10" fmla="*/ 6748 w 171450"/>
              <a:gd name="connsiteY10" fmla="*/ 52322 h 171450"/>
              <a:gd name="connsiteX11" fmla="*/ 25065 w 171450"/>
              <a:gd name="connsiteY11" fmla="*/ 25089 h 171450"/>
              <a:gd name="connsiteX12" fmla="*/ 52273 w 171450"/>
              <a:gd name="connsiteY12" fmla="*/ 6755 h 171450"/>
              <a:gd name="connsiteX13" fmla="*/ 85693 w 171450"/>
              <a:gd name="connsiteY13" fmla="*/ 0 h 171450"/>
              <a:gd name="connsiteX14" fmla="*/ 119128 w 171450"/>
              <a:gd name="connsiteY14" fmla="*/ 6748 h 171450"/>
              <a:gd name="connsiteX15" fmla="*/ 146361 w 171450"/>
              <a:gd name="connsiteY15" fmla="*/ 25065 h 171450"/>
              <a:gd name="connsiteX16" fmla="*/ 164695 w 171450"/>
              <a:gd name="connsiteY16" fmla="*/ 52273 h 171450"/>
              <a:gd name="connsiteX17" fmla="*/ 171450 w 171450"/>
              <a:gd name="connsiteY17" fmla="*/ 85693 h 171450"/>
              <a:gd name="connsiteX18" fmla="*/ 164702 w 171450"/>
              <a:gd name="connsiteY18" fmla="*/ 119128 h 171450"/>
              <a:gd name="connsiteX19" fmla="*/ 146385 w 171450"/>
              <a:gd name="connsiteY19" fmla="*/ 146361 h 171450"/>
              <a:gd name="connsiteX20" fmla="*/ 119177 w 171450"/>
              <a:gd name="connsiteY20" fmla="*/ 164695 h 171450"/>
              <a:gd name="connsiteX21" fmla="*/ 85757 w 171450"/>
              <a:gd name="connsiteY21"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71450">
                <a:moveTo>
                  <a:pt x="42863" y="90488"/>
                </a:moveTo>
                <a:lnTo>
                  <a:pt x="128588" y="90488"/>
                </a:lnTo>
                <a:lnTo>
                  <a:pt x="128588" y="80963"/>
                </a:lnTo>
                <a:lnTo>
                  <a:pt x="42863" y="80963"/>
                </a:lnTo>
                <a:lnTo>
                  <a:pt x="42863" y="904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chemeClr val="tx1">
              <a:lumMod val="65000"/>
              <a:lumOff val="35000"/>
            </a:schemeClr>
          </a:solidFill>
          <a:ln w="238" cap="flat">
            <a:noFill/>
            <a:prstDash val="solid"/>
            <a:miter/>
          </a:ln>
        </p:spPr>
        <p:txBody>
          <a:bodyPr rtlCol="0" anchor="ctr"/>
          <a:lstStyle/>
          <a:p>
            <a:endParaRPr lang="en-RO"/>
          </a:p>
        </p:txBody>
      </p:sp>
      <p:sp>
        <p:nvSpPr>
          <p:cNvPr id="95" name="Graphic 29">
            <a:extLst>
              <a:ext uri="{FF2B5EF4-FFF2-40B4-BE49-F238E27FC236}">
                <a16:creationId xmlns:a16="http://schemas.microsoft.com/office/drawing/2014/main" id="{6ADB8EA3-CA9C-4845-B113-1ED1F0B17035}"/>
              </a:ext>
            </a:extLst>
          </p:cNvPr>
          <p:cNvSpPr>
            <a:spLocks noChangeAspect="1"/>
          </p:cNvSpPr>
          <p:nvPr/>
        </p:nvSpPr>
        <p:spPr>
          <a:xfrm>
            <a:off x="2392566" y="4674574"/>
            <a:ext cx="180000" cy="180000"/>
          </a:xfrm>
          <a:custGeom>
            <a:avLst/>
            <a:gdLst>
              <a:gd name="connsiteX0" fmla="*/ 42863 w 171450"/>
              <a:gd name="connsiteY0" fmla="*/ 90488 h 171450"/>
              <a:gd name="connsiteX1" fmla="*/ 128588 w 171450"/>
              <a:gd name="connsiteY1" fmla="*/ 90488 h 171450"/>
              <a:gd name="connsiteX2" fmla="*/ 128588 w 171450"/>
              <a:gd name="connsiteY2" fmla="*/ 80963 h 171450"/>
              <a:gd name="connsiteX3" fmla="*/ 42863 w 171450"/>
              <a:gd name="connsiteY3" fmla="*/ 80963 h 171450"/>
              <a:gd name="connsiteX4" fmla="*/ 42863 w 171450"/>
              <a:gd name="connsiteY4" fmla="*/ 90488 h 171450"/>
              <a:gd name="connsiteX5" fmla="*/ 85757 w 171450"/>
              <a:gd name="connsiteY5" fmla="*/ 171450 h 171450"/>
              <a:gd name="connsiteX6" fmla="*/ 52322 w 171450"/>
              <a:gd name="connsiteY6" fmla="*/ 164702 h 171450"/>
              <a:gd name="connsiteX7" fmla="*/ 25089 w 171450"/>
              <a:gd name="connsiteY7" fmla="*/ 146385 h 171450"/>
              <a:gd name="connsiteX8" fmla="*/ 6755 w 171450"/>
              <a:gd name="connsiteY8" fmla="*/ 119177 h 171450"/>
              <a:gd name="connsiteX9" fmla="*/ 0 w 171450"/>
              <a:gd name="connsiteY9" fmla="*/ 85757 h 171450"/>
              <a:gd name="connsiteX10" fmla="*/ 6748 w 171450"/>
              <a:gd name="connsiteY10" fmla="*/ 52322 h 171450"/>
              <a:gd name="connsiteX11" fmla="*/ 25065 w 171450"/>
              <a:gd name="connsiteY11" fmla="*/ 25089 h 171450"/>
              <a:gd name="connsiteX12" fmla="*/ 52273 w 171450"/>
              <a:gd name="connsiteY12" fmla="*/ 6755 h 171450"/>
              <a:gd name="connsiteX13" fmla="*/ 85693 w 171450"/>
              <a:gd name="connsiteY13" fmla="*/ 0 h 171450"/>
              <a:gd name="connsiteX14" fmla="*/ 119128 w 171450"/>
              <a:gd name="connsiteY14" fmla="*/ 6748 h 171450"/>
              <a:gd name="connsiteX15" fmla="*/ 146361 w 171450"/>
              <a:gd name="connsiteY15" fmla="*/ 25065 h 171450"/>
              <a:gd name="connsiteX16" fmla="*/ 164695 w 171450"/>
              <a:gd name="connsiteY16" fmla="*/ 52273 h 171450"/>
              <a:gd name="connsiteX17" fmla="*/ 171450 w 171450"/>
              <a:gd name="connsiteY17" fmla="*/ 85693 h 171450"/>
              <a:gd name="connsiteX18" fmla="*/ 164702 w 171450"/>
              <a:gd name="connsiteY18" fmla="*/ 119128 h 171450"/>
              <a:gd name="connsiteX19" fmla="*/ 146385 w 171450"/>
              <a:gd name="connsiteY19" fmla="*/ 146361 h 171450"/>
              <a:gd name="connsiteX20" fmla="*/ 119177 w 171450"/>
              <a:gd name="connsiteY20" fmla="*/ 164695 h 171450"/>
              <a:gd name="connsiteX21" fmla="*/ 85757 w 171450"/>
              <a:gd name="connsiteY21"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71450">
                <a:moveTo>
                  <a:pt x="42863" y="90488"/>
                </a:moveTo>
                <a:lnTo>
                  <a:pt x="128588" y="90488"/>
                </a:lnTo>
                <a:lnTo>
                  <a:pt x="128588" y="80963"/>
                </a:lnTo>
                <a:lnTo>
                  <a:pt x="42863" y="80963"/>
                </a:lnTo>
                <a:lnTo>
                  <a:pt x="42863" y="904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chemeClr val="tx1">
              <a:lumMod val="65000"/>
              <a:lumOff val="35000"/>
            </a:schemeClr>
          </a:solidFill>
          <a:ln w="238" cap="flat">
            <a:noFill/>
            <a:prstDash val="solid"/>
            <a:miter/>
          </a:ln>
        </p:spPr>
        <p:txBody>
          <a:bodyPr rtlCol="0" anchor="ctr"/>
          <a:lstStyle/>
          <a:p>
            <a:endParaRPr lang="en-RO"/>
          </a:p>
        </p:txBody>
      </p:sp>
      <p:sp>
        <p:nvSpPr>
          <p:cNvPr id="96" name="Graphic 29">
            <a:extLst>
              <a:ext uri="{FF2B5EF4-FFF2-40B4-BE49-F238E27FC236}">
                <a16:creationId xmlns:a16="http://schemas.microsoft.com/office/drawing/2014/main" id="{0E9C0697-EC78-0E47-B05F-41367FFBBA5E}"/>
              </a:ext>
            </a:extLst>
          </p:cNvPr>
          <p:cNvSpPr>
            <a:spLocks noChangeAspect="1"/>
          </p:cNvSpPr>
          <p:nvPr/>
        </p:nvSpPr>
        <p:spPr>
          <a:xfrm>
            <a:off x="2392566" y="4918574"/>
            <a:ext cx="180000" cy="180000"/>
          </a:xfrm>
          <a:custGeom>
            <a:avLst/>
            <a:gdLst>
              <a:gd name="connsiteX0" fmla="*/ 42863 w 171450"/>
              <a:gd name="connsiteY0" fmla="*/ 90488 h 171450"/>
              <a:gd name="connsiteX1" fmla="*/ 128588 w 171450"/>
              <a:gd name="connsiteY1" fmla="*/ 90488 h 171450"/>
              <a:gd name="connsiteX2" fmla="*/ 128588 w 171450"/>
              <a:gd name="connsiteY2" fmla="*/ 80963 h 171450"/>
              <a:gd name="connsiteX3" fmla="*/ 42863 w 171450"/>
              <a:gd name="connsiteY3" fmla="*/ 80963 h 171450"/>
              <a:gd name="connsiteX4" fmla="*/ 42863 w 171450"/>
              <a:gd name="connsiteY4" fmla="*/ 90488 h 171450"/>
              <a:gd name="connsiteX5" fmla="*/ 85757 w 171450"/>
              <a:gd name="connsiteY5" fmla="*/ 171450 h 171450"/>
              <a:gd name="connsiteX6" fmla="*/ 52322 w 171450"/>
              <a:gd name="connsiteY6" fmla="*/ 164702 h 171450"/>
              <a:gd name="connsiteX7" fmla="*/ 25089 w 171450"/>
              <a:gd name="connsiteY7" fmla="*/ 146385 h 171450"/>
              <a:gd name="connsiteX8" fmla="*/ 6755 w 171450"/>
              <a:gd name="connsiteY8" fmla="*/ 119177 h 171450"/>
              <a:gd name="connsiteX9" fmla="*/ 0 w 171450"/>
              <a:gd name="connsiteY9" fmla="*/ 85757 h 171450"/>
              <a:gd name="connsiteX10" fmla="*/ 6748 w 171450"/>
              <a:gd name="connsiteY10" fmla="*/ 52322 h 171450"/>
              <a:gd name="connsiteX11" fmla="*/ 25065 w 171450"/>
              <a:gd name="connsiteY11" fmla="*/ 25089 h 171450"/>
              <a:gd name="connsiteX12" fmla="*/ 52273 w 171450"/>
              <a:gd name="connsiteY12" fmla="*/ 6755 h 171450"/>
              <a:gd name="connsiteX13" fmla="*/ 85693 w 171450"/>
              <a:gd name="connsiteY13" fmla="*/ 0 h 171450"/>
              <a:gd name="connsiteX14" fmla="*/ 119128 w 171450"/>
              <a:gd name="connsiteY14" fmla="*/ 6748 h 171450"/>
              <a:gd name="connsiteX15" fmla="*/ 146361 w 171450"/>
              <a:gd name="connsiteY15" fmla="*/ 25065 h 171450"/>
              <a:gd name="connsiteX16" fmla="*/ 164695 w 171450"/>
              <a:gd name="connsiteY16" fmla="*/ 52273 h 171450"/>
              <a:gd name="connsiteX17" fmla="*/ 171450 w 171450"/>
              <a:gd name="connsiteY17" fmla="*/ 85693 h 171450"/>
              <a:gd name="connsiteX18" fmla="*/ 164702 w 171450"/>
              <a:gd name="connsiteY18" fmla="*/ 119128 h 171450"/>
              <a:gd name="connsiteX19" fmla="*/ 146385 w 171450"/>
              <a:gd name="connsiteY19" fmla="*/ 146361 h 171450"/>
              <a:gd name="connsiteX20" fmla="*/ 119177 w 171450"/>
              <a:gd name="connsiteY20" fmla="*/ 164695 h 171450"/>
              <a:gd name="connsiteX21" fmla="*/ 85757 w 171450"/>
              <a:gd name="connsiteY21"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71450">
                <a:moveTo>
                  <a:pt x="42863" y="90488"/>
                </a:moveTo>
                <a:lnTo>
                  <a:pt x="128588" y="90488"/>
                </a:lnTo>
                <a:lnTo>
                  <a:pt x="128588" y="80963"/>
                </a:lnTo>
                <a:lnTo>
                  <a:pt x="42863" y="80963"/>
                </a:lnTo>
                <a:lnTo>
                  <a:pt x="42863" y="904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chemeClr val="tx1">
              <a:lumMod val="65000"/>
              <a:lumOff val="35000"/>
            </a:schemeClr>
          </a:solidFill>
          <a:ln w="238" cap="flat">
            <a:noFill/>
            <a:prstDash val="solid"/>
            <a:miter/>
          </a:ln>
        </p:spPr>
        <p:txBody>
          <a:bodyPr rtlCol="0" anchor="ctr"/>
          <a:lstStyle/>
          <a:p>
            <a:endParaRPr lang="en-RO"/>
          </a:p>
        </p:txBody>
      </p:sp>
      <p:sp>
        <p:nvSpPr>
          <p:cNvPr id="97" name="Graphic 29">
            <a:extLst>
              <a:ext uri="{FF2B5EF4-FFF2-40B4-BE49-F238E27FC236}">
                <a16:creationId xmlns:a16="http://schemas.microsoft.com/office/drawing/2014/main" id="{DF41B908-24E1-6B49-B965-3219D201F497}"/>
              </a:ext>
            </a:extLst>
          </p:cNvPr>
          <p:cNvSpPr>
            <a:spLocks noChangeAspect="1"/>
          </p:cNvSpPr>
          <p:nvPr/>
        </p:nvSpPr>
        <p:spPr>
          <a:xfrm>
            <a:off x="2641336" y="4430574"/>
            <a:ext cx="180000" cy="180000"/>
          </a:xfrm>
          <a:custGeom>
            <a:avLst/>
            <a:gdLst>
              <a:gd name="connsiteX0" fmla="*/ 42863 w 171450"/>
              <a:gd name="connsiteY0" fmla="*/ 90488 h 171450"/>
              <a:gd name="connsiteX1" fmla="*/ 128588 w 171450"/>
              <a:gd name="connsiteY1" fmla="*/ 90488 h 171450"/>
              <a:gd name="connsiteX2" fmla="*/ 128588 w 171450"/>
              <a:gd name="connsiteY2" fmla="*/ 80963 h 171450"/>
              <a:gd name="connsiteX3" fmla="*/ 42863 w 171450"/>
              <a:gd name="connsiteY3" fmla="*/ 80963 h 171450"/>
              <a:gd name="connsiteX4" fmla="*/ 42863 w 171450"/>
              <a:gd name="connsiteY4" fmla="*/ 90488 h 171450"/>
              <a:gd name="connsiteX5" fmla="*/ 85757 w 171450"/>
              <a:gd name="connsiteY5" fmla="*/ 171450 h 171450"/>
              <a:gd name="connsiteX6" fmla="*/ 52322 w 171450"/>
              <a:gd name="connsiteY6" fmla="*/ 164702 h 171450"/>
              <a:gd name="connsiteX7" fmla="*/ 25089 w 171450"/>
              <a:gd name="connsiteY7" fmla="*/ 146385 h 171450"/>
              <a:gd name="connsiteX8" fmla="*/ 6755 w 171450"/>
              <a:gd name="connsiteY8" fmla="*/ 119177 h 171450"/>
              <a:gd name="connsiteX9" fmla="*/ 0 w 171450"/>
              <a:gd name="connsiteY9" fmla="*/ 85757 h 171450"/>
              <a:gd name="connsiteX10" fmla="*/ 6748 w 171450"/>
              <a:gd name="connsiteY10" fmla="*/ 52322 h 171450"/>
              <a:gd name="connsiteX11" fmla="*/ 25065 w 171450"/>
              <a:gd name="connsiteY11" fmla="*/ 25089 h 171450"/>
              <a:gd name="connsiteX12" fmla="*/ 52273 w 171450"/>
              <a:gd name="connsiteY12" fmla="*/ 6755 h 171450"/>
              <a:gd name="connsiteX13" fmla="*/ 85693 w 171450"/>
              <a:gd name="connsiteY13" fmla="*/ 0 h 171450"/>
              <a:gd name="connsiteX14" fmla="*/ 119128 w 171450"/>
              <a:gd name="connsiteY14" fmla="*/ 6748 h 171450"/>
              <a:gd name="connsiteX15" fmla="*/ 146361 w 171450"/>
              <a:gd name="connsiteY15" fmla="*/ 25065 h 171450"/>
              <a:gd name="connsiteX16" fmla="*/ 164695 w 171450"/>
              <a:gd name="connsiteY16" fmla="*/ 52273 h 171450"/>
              <a:gd name="connsiteX17" fmla="*/ 171450 w 171450"/>
              <a:gd name="connsiteY17" fmla="*/ 85693 h 171450"/>
              <a:gd name="connsiteX18" fmla="*/ 164702 w 171450"/>
              <a:gd name="connsiteY18" fmla="*/ 119128 h 171450"/>
              <a:gd name="connsiteX19" fmla="*/ 146385 w 171450"/>
              <a:gd name="connsiteY19" fmla="*/ 146361 h 171450"/>
              <a:gd name="connsiteX20" fmla="*/ 119177 w 171450"/>
              <a:gd name="connsiteY20" fmla="*/ 164695 h 171450"/>
              <a:gd name="connsiteX21" fmla="*/ 85757 w 171450"/>
              <a:gd name="connsiteY21"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71450">
                <a:moveTo>
                  <a:pt x="42863" y="90488"/>
                </a:moveTo>
                <a:lnTo>
                  <a:pt x="128588" y="90488"/>
                </a:lnTo>
                <a:lnTo>
                  <a:pt x="128588" y="80963"/>
                </a:lnTo>
                <a:lnTo>
                  <a:pt x="42863" y="80963"/>
                </a:lnTo>
                <a:lnTo>
                  <a:pt x="42863" y="904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chemeClr val="tx1">
              <a:lumMod val="65000"/>
              <a:lumOff val="35000"/>
            </a:schemeClr>
          </a:solidFill>
          <a:ln w="238" cap="flat">
            <a:noFill/>
            <a:prstDash val="solid"/>
            <a:miter/>
          </a:ln>
        </p:spPr>
        <p:txBody>
          <a:bodyPr rtlCol="0" anchor="ctr"/>
          <a:lstStyle/>
          <a:p>
            <a:endParaRPr lang="en-RO"/>
          </a:p>
        </p:txBody>
      </p:sp>
      <p:sp>
        <p:nvSpPr>
          <p:cNvPr id="98" name="Graphic 29">
            <a:extLst>
              <a:ext uri="{FF2B5EF4-FFF2-40B4-BE49-F238E27FC236}">
                <a16:creationId xmlns:a16="http://schemas.microsoft.com/office/drawing/2014/main" id="{FF9BCD56-6658-6F44-B672-1C501144CED6}"/>
              </a:ext>
            </a:extLst>
          </p:cNvPr>
          <p:cNvSpPr>
            <a:spLocks noChangeAspect="1"/>
          </p:cNvSpPr>
          <p:nvPr/>
        </p:nvSpPr>
        <p:spPr>
          <a:xfrm>
            <a:off x="3138331" y="4426077"/>
            <a:ext cx="180000" cy="180000"/>
          </a:xfrm>
          <a:custGeom>
            <a:avLst/>
            <a:gdLst>
              <a:gd name="connsiteX0" fmla="*/ 42863 w 171450"/>
              <a:gd name="connsiteY0" fmla="*/ 90488 h 171450"/>
              <a:gd name="connsiteX1" fmla="*/ 128588 w 171450"/>
              <a:gd name="connsiteY1" fmla="*/ 90488 h 171450"/>
              <a:gd name="connsiteX2" fmla="*/ 128588 w 171450"/>
              <a:gd name="connsiteY2" fmla="*/ 80963 h 171450"/>
              <a:gd name="connsiteX3" fmla="*/ 42863 w 171450"/>
              <a:gd name="connsiteY3" fmla="*/ 80963 h 171450"/>
              <a:gd name="connsiteX4" fmla="*/ 42863 w 171450"/>
              <a:gd name="connsiteY4" fmla="*/ 90488 h 171450"/>
              <a:gd name="connsiteX5" fmla="*/ 85757 w 171450"/>
              <a:gd name="connsiteY5" fmla="*/ 171450 h 171450"/>
              <a:gd name="connsiteX6" fmla="*/ 52322 w 171450"/>
              <a:gd name="connsiteY6" fmla="*/ 164702 h 171450"/>
              <a:gd name="connsiteX7" fmla="*/ 25089 w 171450"/>
              <a:gd name="connsiteY7" fmla="*/ 146385 h 171450"/>
              <a:gd name="connsiteX8" fmla="*/ 6755 w 171450"/>
              <a:gd name="connsiteY8" fmla="*/ 119177 h 171450"/>
              <a:gd name="connsiteX9" fmla="*/ 0 w 171450"/>
              <a:gd name="connsiteY9" fmla="*/ 85757 h 171450"/>
              <a:gd name="connsiteX10" fmla="*/ 6748 w 171450"/>
              <a:gd name="connsiteY10" fmla="*/ 52322 h 171450"/>
              <a:gd name="connsiteX11" fmla="*/ 25065 w 171450"/>
              <a:gd name="connsiteY11" fmla="*/ 25089 h 171450"/>
              <a:gd name="connsiteX12" fmla="*/ 52273 w 171450"/>
              <a:gd name="connsiteY12" fmla="*/ 6755 h 171450"/>
              <a:gd name="connsiteX13" fmla="*/ 85693 w 171450"/>
              <a:gd name="connsiteY13" fmla="*/ 0 h 171450"/>
              <a:gd name="connsiteX14" fmla="*/ 119128 w 171450"/>
              <a:gd name="connsiteY14" fmla="*/ 6748 h 171450"/>
              <a:gd name="connsiteX15" fmla="*/ 146361 w 171450"/>
              <a:gd name="connsiteY15" fmla="*/ 25065 h 171450"/>
              <a:gd name="connsiteX16" fmla="*/ 164695 w 171450"/>
              <a:gd name="connsiteY16" fmla="*/ 52273 h 171450"/>
              <a:gd name="connsiteX17" fmla="*/ 171450 w 171450"/>
              <a:gd name="connsiteY17" fmla="*/ 85693 h 171450"/>
              <a:gd name="connsiteX18" fmla="*/ 164702 w 171450"/>
              <a:gd name="connsiteY18" fmla="*/ 119128 h 171450"/>
              <a:gd name="connsiteX19" fmla="*/ 146385 w 171450"/>
              <a:gd name="connsiteY19" fmla="*/ 146361 h 171450"/>
              <a:gd name="connsiteX20" fmla="*/ 119177 w 171450"/>
              <a:gd name="connsiteY20" fmla="*/ 164695 h 171450"/>
              <a:gd name="connsiteX21" fmla="*/ 85757 w 171450"/>
              <a:gd name="connsiteY21"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71450">
                <a:moveTo>
                  <a:pt x="42863" y="90488"/>
                </a:moveTo>
                <a:lnTo>
                  <a:pt x="128588" y="90488"/>
                </a:lnTo>
                <a:lnTo>
                  <a:pt x="128588" y="80963"/>
                </a:lnTo>
                <a:lnTo>
                  <a:pt x="42863" y="80963"/>
                </a:lnTo>
                <a:lnTo>
                  <a:pt x="42863" y="904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chemeClr val="tx1">
              <a:lumMod val="65000"/>
              <a:lumOff val="35000"/>
            </a:schemeClr>
          </a:solidFill>
          <a:ln w="238" cap="flat">
            <a:noFill/>
            <a:prstDash val="solid"/>
            <a:miter/>
          </a:ln>
        </p:spPr>
        <p:txBody>
          <a:bodyPr rtlCol="0" anchor="ctr"/>
          <a:lstStyle/>
          <a:p>
            <a:endParaRPr lang="en-RO"/>
          </a:p>
        </p:txBody>
      </p:sp>
      <p:sp>
        <p:nvSpPr>
          <p:cNvPr id="99" name="Graphic 29">
            <a:extLst>
              <a:ext uri="{FF2B5EF4-FFF2-40B4-BE49-F238E27FC236}">
                <a16:creationId xmlns:a16="http://schemas.microsoft.com/office/drawing/2014/main" id="{3E267DC4-B7A5-4B4E-B5CA-CCECCA2F2911}"/>
              </a:ext>
            </a:extLst>
          </p:cNvPr>
          <p:cNvSpPr>
            <a:spLocks noChangeAspect="1"/>
          </p:cNvSpPr>
          <p:nvPr/>
        </p:nvSpPr>
        <p:spPr>
          <a:xfrm>
            <a:off x="5824049" y="3692892"/>
            <a:ext cx="180000" cy="180000"/>
          </a:xfrm>
          <a:custGeom>
            <a:avLst/>
            <a:gdLst>
              <a:gd name="connsiteX0" fmla="*/ 42863 w 171450"/>
              <a:gd name="connsiteY0" fmla="*/ 90488 h 171450"/>
              <a:gd name="connsiteX1" fmla="*/ 128588 w 171450"/>
              <a:gd name="connsiteY1" fmla="*/ 90488 h 171450"/>
              <a:gd name="connsiteX2" fmla="*/ 128588 w 171450"/>
              <a:gd name="connsiteY2" fmla="*/ 80963 h 171450"/>
              <a:gd name="connsiteX3" fmla="*/ 42863 w 171450"/>
              <a:gd name="connsiteY3" fmla="*/ 80963 h 171450"/>
              <a:gd name="connsiteX4" fmla="*/ 42863 w 171450"/>
              <a:gd name="connsiteY4" fmla="*/ 90488 h 171450"/>
              <a:gd name="connsiteX5" fmla="*/ 85757 w 171450"/>
              <a:gd name="connsiteY5" fmla="*/ 171450 h 171450"/>
              <a:gd name="connsiteX6" fmla="*/ 52322 w 171450"/>
              <a:gd name="connsiteY6" fmla="*/ 164702 h 171450"/>
              <a:gd name="connsiteX7" fmla="*/ 25089 w 171450"/>
              <a:gd name="connsiteY7" fmla="*/ 146385 h 171450"/>
              <a:gd name="connsiteX8" fmla="*/ 6755 w 171450"/>
              <a:gd name="connsiteY8" fmla="*/ 119177 h 171450"/>
              <a:gd name="connsiteX9" fmla="*/ 0 w 171450"/>
              <a:gd name="connsiteY9" fmla="*/ 85757 h 171450"/>
              <a:gd name="connsiteX10" fmla="*/ 6748 w 171450"/>
              <a:gd name="connsiteY10" fmla="*/ 52322 h 171450"/>
              <a:gd name="connsiteX11" fmla="*/ 25065 w 171450"/>
              <a:gd name="connsiteY11" fmla="*/ 25089 h 171450"/>
              <a:gd name="connsiteX12" fmla="*/ 52273 w 171450"/>
              <a:gd name="connsiteY12" fmla="*/ 6755 h 171450"/>
              <a:gd name="connsiteX13" fmla="*/ 85693 w 171450"/>
              <a:gd name="connsiteY13" fmla="*/ 0 h 171450"/>
              <a:gd name="connsiteX14" fmla="*/ 119128 w 171450"/>
              <a:gd name="connsiteY14" fmla="*/ 6748 h 171450"/>
              <a:gd name="connsiteX15" fmla="*/ 146361 w 171450"/>
              <a:gd name="connsiteY15" fmla="*/ 25065 h 171450"/>
              <a:gd name="connsiteX16" fmla="*/ 164695 w 171450"/>
              <a:gd name="connsiteY16" fmla="*/ 52273 h 171450"/>
              <a:gd name="connsiteX17" fmla="*/ 171450 w 171450"/>
              <a:gd name="connsiteY17" fmla="*/ 85693 h 171450"/>
              <a:gd name="connsiteX18" fmla="*/ 164702 w 171450"/>
              <a:gd name="connsiteY18" fmla="*/ 119128 h 171450"/>
              <a:gd name="connsiteX19" fmla="*/ 146385 w 171450"/>
              <a:gd name="connsiteY19" fmla="*/ 146361 h 171450"/>
              <a:gd name="connsiteX20" fmla="*/ 119177 w 171450"/>
              <a:gd name="connsiteY20" fmla="*/ 164695 h 171450"/>
              <a:gd name="connsiteX21" fmla="*/ 85757 w 171450"/>
              <a:gd name="connsiteY21"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71450">
                <a:moveTo>
                  <a:pt x="42863" y="90488"/>
                </a:moveTo>
                <a:lnTo>
                  <a:pt x="128588" y="90488"/>
                </a:lnTo>
                <a:lnTo>
                  <a:pt x="128588" y="80963"/>
                </a:lnTo>
                <a:lnTo>
                  <a:pt x="42863" y="80963"/>
                </a:lnTo>
                <a:lnTo>
                  <a:pt x="42863" y="904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chemeClr val="tx1">
              <a:lumMod val="65000"/>
              <a:lumOff val="35000"/>
            </a:schemeClr>
          </a:solidFill>
          <a:ln w="238" cap="flat">
            <a:noFill/>
            <a:prstDash val="solid"/>
            <a:miter/>
          </a:ln>
        </p:spPr>
        <p:txBody>
          <a:bodyPr rtlCol="0" anchor="ctr"/>
          <a:lstStyle/>
          <a:p>
            <a:endParaRPr lang="en-RO"/>
          </a:p>
        </p:txBody>
      </p:sp>
      <p:sp>
        <p:nvSpPr>
          <p:cNvPr id="100" name="Graphic 29">
            <a:extLst>
              <a:ext uri="{FF2B5EF4-FFF2-40B4-BE49-F238E27FC236}">
                <a16:creationId xmlns:a16="http://schemas.microsoft.com/office/drawing/2014/main" id="{B3D8EF7D-86F8-7F44-8266-82A1FC69887E}"/>
              </a:ext>
            </a:extLst>
          </p:cNvPr>
          <p:cNvSpPr>
            <a:spLocks noChangeAspect="1"/>
          </p:cNvSpPr>
          <p:nvPr/>
        </p:nvSpPr>
        <p:spPr>
          <a:xfrm>
            <a:off x="2889561" y="3446051"/>
            <a:ext cx="180000" cy="180000"/>
          </a:xfrm>
          <a:custGeom>
            <a:avLst/>
            <a:gdLst>
              <a:gd name="connsiteX0" fmla="*/ 42863 w 171450"/>
              <a:gd name="connsiteY0" fmla="*/ 90488 h 171450"/>
              <a:gd name="connsiteX1" fmla="*/ 128588 w 171450"/>
              <a:gd name="connsiteY1" fmla="*/ 90488 h 171450"/>
              <a:gd name="connsiteX2" fmla="*/ 128588 w 171450"/>
              <a:gd name="connsiteY2" fmla="*/ 80963 h 171450"/>
              <a:gd name="connsiteX3" fmla="*/ 42863 w 171450"/>
              <a:gd name="connsiteY3" fmla="*/ 80963 h 171450"/>
              <a:gd name="connsiteX4" fmla="*/ 42863 w 171450"/>
              <a:gd name="connsiteY4" fmla="*/ 90488 h 171450"/>
              <a:gd name="connsiteX5" fmla="*/ 85757 w 171450"/>
              <a:gd name="connsiteY5" fmla="*/ 171450 h 171450"/>
              <a:gd name="connsiteX6" fmla="*/ 52322 w 171450"/>
              <a:gd name="connsiteY6" fmla="*/ 164702 h 171450"/>
              <a:gd name="connsiteX7" fmla="*/ 25089 w 171450"/>
              <a:gd name="connsiteY7" fmla="*/ 146385 h 171450"/>
              <a:gd name="connsiteX8" fmla="*/ 6755 w 171450"/>
              <a:gd name="connsiteY8" fmla="*/ 119177 h 171450"/>
              <a:gd name="connsiteX9" fmla="*/ 0 w 171450"/>
              <a:gd name="connsiteY9" fmla="*/ 85757 h 171450"/>
              <a:gd name="connsiteX10" fmla="*/ 6748 w 171450"/>
              <a:gd name="connsiteY10" fmla="*/ 52322 h 171450"/>
              <a:gd name="connsiteX11" fmla="*/ 25065 w 171450"/>
              <a:gd name="connsiteY11" fmla="*/ 25089 h 171450"/>
              <a:gd name="connsiteX12" fmla="*/ 52273 w 171450"/>
              <a:gd name="connsiteY12" fmla="*/ 6755 h 171450"/>
              <a:gd name="connsiteX13" fmla="*/ 85693 w 171450"/>
              <a:gd name="connsiteY13" fmla="*/ 0 h 171450"/>
              <a:gd name="connsiteX14" fmla="*/ 119128 w 171450"/>
              <a:gd name="connsiteY14" fmla="*/ 6748 h 171450"/>
              <a:gd name="connsiteX15" fmla="*/ 146361 w 171450"/>
              <a:gd name="connsiteY15" fmla="*/ 25065 h 171450"/>
              <a:gd name="connsiteX16" fmla="*/ 164695 w 171450"/>
              <a:gd name="connsiteY16" fmla="*/ 52273 h 171450"/>
              <a:gd name="connsiteX17" fmla="*/ 171450 w 171450"/>
              <a:gd name="connsiteY17" fmla="*/ 85693 h 171450"/>
              <a:gd name="connsiteX18" fmla="*/ 164702 w 171450"/>
              <a:gd name="connsiteY18" fmla="*/ 119128 h 171450"/>
              <a:gd name="connsiteX19" fmla="*/ 146385 w 171450"/>
              <a:gd name="connsiteY19" fmla="*/ 146361 h 171450"/>
              <a:gd name="connsiteX20" fmla="*/ 119177 w 171450"/>
              <a:gd name="connsiteY20" fmla="*/ 164695 h 171450"/>
              <a:gd name="connsiteX21" fmla="*/ 85757 w 171450"/>
              <a:gd name="connsiteY21"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71450">
                <a:moveTo>
                  <a:pt x="42863" y="90488"/>
                </a:moveTo>
                <a:lnTo>
                  <a:pt x="128588" y="90488"/>
                </a:lnTo>
                <a:lnTo>
                  <a:pt x="128588" y="80963"/>
                </a:lnTo>
                <a:lnTo>
                  <a:pt x="42863" y="80963"/>
                </a:lnTo>
                <a:lnTo>
                  <a:pt x="42863" y="904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chemeClr val="tx1">
              <a:lumMod val="65000"/>
              <a:lumOff val="35000"/>
            </a:schemeClr>
          </a:solidFill>
          <a:ln w="238" cap="flat">
            <a:noFill/>
            <a:prstDash val="solid"/>
            <a:miter/>
          </a:ln>
        </p:spPr>
        <p:txBody>
          <a:bodyPr rtlCol="0" anchor="ctr"/>
          <a:lstStyle/>
          <a:p>
            <a:endParaRPr lang="en-RO"/>
          </a:p>
        </p:txBody>
      </p:sp>
      <p:sp>
        <p:nvSpPr>
          <p:cNvPr id="101" name="Graphic 29">
            <a:extLst>
              <a:ext uri="{FF2B5EF4-FFF2-40B4-BE49-F238E27FC236}">
                <a16:creationId xmlns:a16="http://schemas.microsoft.com/office/drawing/2014/main" id="{821A09D5-89CF-DF46-8408-8867F9FE5276}"/>
              </a:ext>
            </a:extLst>
          </p:cNvPr>
          <p:cNvSpPr>
            <a:spLocks noChangeAspect="1"/>
          </p:cNvSpPr>
          <p:nvPr/>
        </p:nvSpPr>
        <p:spPr>
          <a:xfrm>
            <a:off x="2889561" y="3199210"/>
            <a:ext cx="180000" cy="180000"/>
          </a:xfrm>
          <a:custGeom>
            <a:avLst/>
            <a:gdLst>
              <a:gd name="connsiteX0" fmla="*/ 42863 w 171450"/>
              <a:gd name="connsiteY0" fmla="*/ 90488 h 171450"/>
              <a:gd name="connsiteX1" fmla="*/ 128588 w 171450"/>
              <a:gd name="connsiteY1" fmla="*/ 90488 h 171450"/>
              <a:gd name="connsiteX2" fmla="*/ 128588 w 171450"/>
              <a:gd name="connsiteY2" fmla="*/ 80963 h 171450"/>
              <a:gd name="connsiteX3" fmla="*/ 42863 w 171450"/>
              <a:gd name="connsiteY3" fmla="*/ 80963 h 171450"/>
              <a:gd name="connsiteX4" fmla="*/ 42863 w 171450"/>
              <a:gd name="connsiteY4" fmla="*/ 90488 h 171450"/>
              <a:gd name="connsiteX5" fmla="*/ 85757 w 171450"/>
              <a:gd name="connsiteY5" fmla="*/ 171450 h 171450"/>
              <a:gd name="connsiteX6" fmla="*/ 52322 w 171450"/>
              <a:gd name="connsiteY6" fmla="*/ 164702 h 171450"/>
              <a:gd name="connsiteX7" fmla="*/ 25089 w 171450"/>
              <a:gd name="connsiteY7" fmla="*/ 146385 h 171450"/>
              <a:gd name="connsiteX8" fmla="*/ 6755 w 171450"/>
              <a:gd name="connsiteY8" fmla="*/ 119177 h 171450"/>
              <a:gd name="connsiteX9" fmla="*/ 0 w 171450"/>
              <a:gd name="connsiteY9" fmla="*/ 85757 h 171450"/>
              <a:gd name="connsiteX10" fmla="*/ 6748 w 171450"/>
              <a:gd name="connsiteY10" fmla="*/ 52322 h 171450"/>
              <a:gd name="connsiteX11" fmla="*/ 25065 w 171450"/>
              <a:gd name="connsiteY11" fmla="*/ 25089 h 171450"/>
              <a:gd name="connsiteX12" fmla="*/ 52273 w 171450"/>
              <a:gd name="connsiteY12" fmla="*/ 6755 h 171450"/>
              <a:gd name="connsiteX13" fmla="*/ 85693 w 171450"/>
              <a:gd name="connsiteY13" fmla="*/ 0 h 171450"/>
              <a:gd name="connsiteX14" fmla="*/ 119128 w 171450"/>
              <a:gd name="connsiteY14" fmla="*/ 6748 h 171450"/>
              <a:gd name="connsiteX15" fmla="*/ 146361 w 171450"/>
              <a:gd name="connsiteY15" fmla="*/ 25065 h 171450"/>
              <a:gd name="connsiteX16" fmla="*/ 164695 w 171450"/>
              <a:gd name="connsiteY16" fmla="*/ 52273 h 171450"/>
              <a:gd name="connsiteX17" fmla="*/ 171450 w 171450"/>
              <a:gd name="connsiteY17" fmla="*/ 85693 h 171450"/>
              <a:gd name="connsiteX18" fmla="*/ 164702 w 171450"/>
              <a:gd name="connsiteY18" fmla="*/ 119128 h 171450"/>
              <a:gd name="connsiteX19" fmla="*/ 146385 w 171450"/>
              <a:gd name="connsiteY19" fmla="*/ 146361 h 171450"/>
              <a:gd name="connsiteX20" fmla="*/ 119177 w 171450"/>
              <a:gd name="connsiteY20" fmla="*/ 164695 h 171450"/>
              <a:gd name="connsiteX21" fmla="*/ 85757 w 171450"/>
              <a:gd name="connsiteY21"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71450">
                <a:moveTo>
                  <a:pt x="42863" y="90488"/>
                </a:moveTo>
                <a:lnTo>
                  <a:pt x="128588" y="90488"/>
                </a:lnTo>
                <a:lnTo>
                  <a:pt x="128588" y="80963"/>
                </a:lnTo>
                <a:lnTo>
                  <a:pt x="42863" y="80963"/>
                </a:lnTo>
                <a:lnTo>
                  <a:pt x="42863" y="904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chemeClr val="tx1">
              <a:lumMod val="65000"/>
              <a:lumOff val="35000"/>
            </a:schemeClr>
          </a:solidFill>
          <a:ln w="238" cap="flat">
            <a:noFill/>
            <a:prstDash val="solid"/>
            <a:miter/>
          </a:ln>
        </p:spPr>
        <p:txBody>
          <a:bodyPr rtlCol="0" anchor="ctr"/>
          <a:lstStyle/>
          <a:p>
            <a:endParaRPr lang="en-RO"/>
          </a:p>
        </p:txBody>
      </p:sp>
      <p:sp>
        <p:nvSpPr>
          <p:cNvPr id="102" name="Graphic 29">
            <a:extLst>
              <a:ext uri="{FF2B5EF4-FFF2-40B4-BE49-F238E27FC236}">
                <a16:creationId xmlns:a16="http://schemas.microsoft.com/office/drawing/2014/main" id="{559286C5-90F9-7846-9FA1-7D79DFB0F9C6}"/>
              </a:ext>
            </a:extLst>
          </p:cNvPr>
          <p:cNvSpPr>
            <a:spLocks noChangeAspect="1"/>
          </p:cNvSpPr>
          <p:nvPr/>
        </p:nvSpPr>
        <p:spPr>
          <a:xfrm>
            <a:off x="7573387" y="3939733"/>
            <a:ext cx="180000" cy="180000"/>
          </a:xfrm>
          <a:custGeom>
            <a:avLst/>
            <a:gdLst>
              <a:gd name="connsiteX0" fmla="*/ 42863 w 171450"/>
              <a:gd name="connsiteY0" fmla="*/ 90488 h 171450"/>
              <a:gd name="connsiteX1" fmla="*/ 128588 w 171450"/>
              <a:gd name="connsiteY1" fmla="*/ 90488 h 171450"/>
              <a:gd name="connsiteX2" fmla="*/ 128588 w 171450"/>
              <a:gd name="connsiteY2" fmla="*/ 80963 h 171450"/>
              <a:gd name="connsiteX3" fmla="*/ 42863 w 171450"/>
              <a:gd name="connsiteY3" fmla="*/ 80963 h 171450"/>
              <a:gd name="connsiteX4" fmla="*/ 42863 w 171450"/>
              <a:gd name="connsiteY4" fmla="*/ 90488 h 171450"/>
              <a:gd name="connsiteX5" fmla="*/ 85757 w 171450"/>
              <a:gd name="connsiteY5" fmla="*/ 171450 h 171450"/>
              <a:gd name="connsiteX6" fmla="*/ 52322 w 171450"/>
              <a:gd name="connsiteY6" fmla="*/ 164702 h 171450"/>
              <a:gd name="connsiteX7" fmla="*/ 25089 w 171450"/>
              <a:gd name="connsiteY7" fmla="*/ 146385 h 171450"/>
              <a:gd name="connsiteX8" fmla="*/ 6755 w 171450"/>
              <a:gd name="connsiteY8" fmla="*/ 119177 h 171450"/>
              <a:gd name="connsiteX9" fmla="*/ 0 w 171450"/>
              <a:gd name="connsiteY9" fmla="*/ 85757 h 171450"/>
              <a:gd name="connsiteX10" fmla="*/ 6748 w 171450"/>
              <a:gd name="connsiteY10" fmla="*/ 52322 h 171450"/>
              <a:gd name="connsiteX11" fmla="*/ 25065 w 171450"/>
              <a:gd name="connsiteY11" fmla="*/ 25089 h 171450"/>
              <a:gd name="connsiteX12" fmla="*/ 52273 w 171450"/>
              <a:gd name="connsiteY12" fmla="*/ 6755 h 171450"/>
              <a:gd name="connsiteX13" fmla="*/ 85693 w 171450"/>
              <a:gd name="connsiteY13" fmla="*/ 0 h 171450"/>
              <a:gd name="connsiteX14" fmla="*/ 119128 w 171450"/>
              <a:gd name="connsiteY14" fmla="*/ 6748 h 171450"/>
              <a:gd name="connsiteX15" fmla="*/ 146361 w 171450"/>
              <a:gd name="connsiteY15" fmla="*/ 25065 h 171450"/>
              <a:gd name="connsiteX16" fmla="*/ 164695 w 171450"/>
              <a:gd name="connsiteY16" fmla="*/ 52273 h 171450"/>
              <a:gd name="connsiteX17" fmla="*/ 171450 w 171450"/>
              <a:gd name="connsiteY17" fmla="*/ 85693 h 171450"/>
              <a:gd name="connsiteX18" fmla="*/ 164702 w 171450"/>
              <a:gd name="connsiteY18" fmla="*/ 119128 h 171450"/>
              <a:gd name="connsiteX19" fmla="*/ 146385 w 171450"/>
              <a:gd name="connsiteY19" fmla="*/ 146361 h 171450"/>
              <a:gd name="connsiteX20" fmla="*/ 119177 w 171450"/>
              <a:gd name="connsiteY20" fmla="*/ 164695 h 171450"/>
              <a:gd name="connsiteX21" fmla="*/ 85757 w 171450"/>
              <a:gd name="connsiteY21"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71450">
                <a:moveTo>
                  <a:pt x="42863" y="90488"/>
                </a:moveTo>
                <a:lnTo>
                  <a:pt x="128588" y="90488"/>
                </a:lnTo>
                <a:lnTo>
                  <a:pt x="128588" y="80963"/>
                </a:lnTo>
                <a:lnTo>
                  <a:pt x="42863" y="80963"/>
                </a:lnTo>
                <a:lnTo>
                  <a:pt x="42863" y="904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chemeClr val="tx1">
              <a:lumMod val="65000"/>
              <a:lumOff val="35000"/>
            </a:schemeClr>
          </a:solidFill>
          <a:ln w="238" cap="flat">
            <a:noFill/>
            <a:prstDash val="solid"/>
            <a:miter/>
          </a:ln>
        </p:spPr>
        <p:txBody>
          <a:bodyPr rtlCol="0" anchor="ctr"/>
          <a:lstStyle/>
          <a:p>
            <a:endParaRPr lang="en-RO"/>
          </a:p>
        </p:txBody>
      </p:sp>
      <p:sp>
        <p:nvSpPr>
          <p:cNvPr id="104" name="Graphic 29">
            <a:extLst>
              <a:ext uri="{FF2B5EF4-FFF2-40B4-BE49-F238E27FC236}">
                <a16:creationId xmlns:a16="http://schemas.microsoft.com/office/drawing/2014/main" id="{9CB0A81B-2822-814F-B75F-1B911A115571}"/>
              </a:ext>
            </a:extLst>
          </p:cNvPr>
          <p:cNvSpPr>
            <a:spLocks noChangeAspect="1"/>
          </p:cNvSpPr>
          <p:nvPr/>
        </p:nvSpPr>
        <p:spPr>
          <a:xfrm>
            <a:off x="3139952" y="3446051"/>
            <a:ext cx="180000" cy="180000"/>
          </a:xfrm>
          <a:custGeom>
            <a:avLst/>
            <a:gdLst>
              <a:gd name="connsiteX0" fmla="*/ 42863 w 171450"/>
              <a:gd name="connsiteY0" fmla="*/ 90488 h 171450"/>
              <a:gd name="connsiteX1" fmla="*/ 128588 w 171450"/>
              <a:gd name="connsiteY1" fmla="*/ 90488 h 171450"/>
              <a:gd name="connsiteX2" fmla="*/ 128588 w 171450"/>
              <a:gd name="connsiteY2" fmla="*/ 80963 h 171450"/>
              <a:gd name="connsiteX3" fmla="*/ 42863 w 171450"/>
              <a:gd name="connsiteY3" fmla="*/ 80963 h 171450"/>
              <a:gd name="connsiteX4" fmla="*/ 42863 w 171450"/>
              <a:gd name="connsiteY4" fmla="*/ 90488 h 171450"/>
              <a:gd name="connsiteX5" fmla="*/ 85757 w 171450"/>
              <a:gd name="connsiteY5" fmla="*/ 171450 h 171450"/>
              <a:gd name="connsiteX6" fmla="*/ 52322 w 171450"/>
              <a:gd name="connsiteY6" fmla="*/ 164702 h 171450"/>
              <a:gd name="connsiteX7" fmla="*/ 25089 w 171450"/>
              <a:gd name="connsiteY7" fmla="*/ 146385 h 171450"/>
              <a:gd name="connsiteX8" fmla="*/ 6755 w 171450"/>
              <a:gd name="connsiteY8" fmla="*/ 119177 h 171450"/>
              <a:gd name="connsiteX9" fmla="*/ 0 w 171450"/>
              <a:gd name="connsiteY9" fmla="*/ 85757 h 171450"/>
              <a:gd name="connsiteX10" fmla="*/ 6748 w 171450"/>
              <a:gd name="connsiteY10" fmla="*/ 52322 h 171450"/>
              <a:gd name="connsiteX11" fmla="*/ 25065 w 171450"/>
              <a:gd name="connsiteY11" fmla="*/ 25089 h 171450"/>
              <a:gd name="connsiteX12" fmla="*/ 52273 w 171450"/>
              <a:gd name="connsiteY12" fmla="*/ 6755 h 171450"/>
              <a:gd name="connsiteX13" fmla="*/ 85693 w 171450"/>
              <a:gd name="connsiteY13" fmla="*/ 0 h 171450"/>
              <a:gd name="connsiteX14" fmla="*/ 119128 w 171450"/>
              <a:gd name="connsiteY14" fmla="*/ 6748 h 171450"/>
              <a:gd name="connsiteX15" fmla="*/ 146361 w 171450"/>
              <a:gd name="connsiteY15" fmla="*/ 25065 h 171450"/>
              <a:gd name="connsiteX16" fmla="*/ 164695 w 171450"/>
              <a:gd name="connsiteY16" fmla="*/ 52273 h 171450"/>
              <a:gd name="connsiteX17" fmla="*/ 171450 w 171450"/>
              <a:gd name="connsiteY17" fmla="*/ 85693 h 171450"/>
              <a:gd name="connsiteX18" fmla="*/ 164702 w 171450"/>
              <a:gd name="connsiteY18" fmla="*/ 119128 h 171450"/>
              <a:gd name="connsiteX19" fmla="*/ 146385 w 171450"/>
              <a:gd name="connsiteY19" fmla="*/ 146361 h 171450"/>
              <a:gd name="connsiteX20" fmla="*/ 119177 w 171450"/>
              <a:gd name="connsiteY20" fmla="*/ 164695 h 171450"/>
              <a:gd name="connsiteX21" fmla="*/ 85757 w 171450"/>
              <a:gd name="connsiteY21"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71450">
                <a:moveTo>
                  <a:pt x="42863" y="90488"/>
                </a:moveTo>
                <a:lnTo>
                  <a:pt x="128588" y="90488"/>
                </a:lnTo>
                <a:lnTo>
                  <a:pt x="128588" y="80963"/>
                </a:lnTo>
                <a:lnTo>
                  <a:pt x="42863" y="80963"/>
                </a:lnTo>
                <a:lnTo>
                  <a:pt x="42863" y="904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chemeClr val="tx1">
              <a:lumMod val="65000"/>
              <a:lumOff val="35000"/>
            </a:schemeClr>
          </a:solidFill>
          <a:ln w="238" cap="flat">
            <a:noFill/>
            <a:prstDash val="solid"/>
            <a:miter/>
          </a:ln>
        </p:spPr>
        <p:txBody>
          <a:bodyPr rtlCol="0" anchor="ctr"/>
          <a:lstStyle/>
          <a:p>
            <a:endParaRPr lang="en-RO"/>
          </a:p>
        </p:txBody>
      </p:sp>
      <p:sp>
        <p:nvSpPr>
          <p:cNvPr id="105" name="Graphic 29">
            <a:extLst>
              <a:ext uri="{FF2B5EF4-FFF2-40B4-BE49-F238E27FC236}">
                <a16:creationId xmlns:a16="http://schemas.microsoft.com/office/drawing/2014/main" id="{00DF196D-1E66-6242-BCF5-5179199E8D08}"/>
              </a:ext>
            </a:extLst>
          </p:cNvPr>
          <p:cNvSpPr>
            <a:spLocks noChangeAspect="1"/>
          </p:cNvSpPr>
          <p:nvPr/>
        </p:nvSpPr>
        <p:spPr>
          <a:xfrm>
            <a:off x="6573256" y="4186574"/>
            <a:ext cx="180000" cy="180000"/>
          </a:xfrm>
          <a:custGeom>
            <a:avLst/>
            <a:gdLst>
              <a:gd name="connsiteX0" fmla="*/ 42863 w 171450"/>
              <a:gd name="connsiteY0" fmla="*/ 90488 h 171450"/>
              <a:gd name="connsiteX1" fmla="*/ 128588 w 171450"/>
              <a:gd name="connsiteY1" fmla="*/ 90488 h 171450"/>
              <a:gd name="connsiteX2" fmla="*/ 128588 w 171450"/>
              <a:gd name="connsiteY2" fmla="*/ 80963 h 171450"/>
              <a:gd name="connsiteX3" fmla="*/ 42863 w 171450"/>
              <a:gd name="connsiteY3" fmla="*/ 80963 h 171450"/>
              <a:gd name="connsiteX4" fmla="*/ 42863 w 171450"/>
              <a:gd name="connsiteY4" fmla="*/ 90488 h 171450"/>
              <a:gd name="connsiteX5" fmla="*/ 85757 w 171450"/>
              <a:gd name="connsiteY5" fmla="*/ 171450 h 171450"/>
              <a:gd name="connsiteX6" fmla="*/ 52322 w 171450"/>
              <a:gd name="connsiteY6" fmla="*/ 164702 h 171450"/>
              <a:gd name="connsiteX7" fmla="*/ 25089 w 171450"/>
              <a:gd name="connsiteY7" fmla="*/ 146385 h 171450"/>
              <a:gd name="connsiteX8" fmla="*/ 6755 w 171450"/>
              <a:gd name="connsiteY8" fmla="*/ 119177 h 171450"/>
              <a:gd name="connsiteX9" fmla="*/ 0 w 171450"/>
              <a:gd name="connsiteY9" fmla="*/ 85757 h 171450"/>
              <a:gd name="connsiteX10" fmla="*/ 6748 w 171450"/>
              <a:gd name="connsiteY10" fmla="*/ 52322 h 171450"/>
              <a:gd name="connsiteX11" fmla="*/ 25065 w 171450"/>
              <a:gd name="connsiteY11" fmla="*/ 25089 h 171450"/>
              <a:gd name="connsiteX12" fmla="*/ 52273 w 171450"/>
              <a:gd name="connsiteY12" fmla="*/ 6755 h 171450"/>
              <a:gd name="connsiteX13" fmla="*/ 85693 w 171450"/>
              <a:gd name="connsiteY13" fmla="*/ 0 h 171450"/>
              <a:gd name="connsiteX14" fmla="*/ 119128 w 171450"/>
              <a:gd name="connsiteY14" fmla="*/ 6748 h 171450"/>
              <a:gd name="connsiteX15" fmla="*/ 146361 w 171450"/>
              <a:gd name="connsiteY15" fmla="*/ 25065 h 171450"/>
              <a:gd name="connsiteX16" fmla="*/ 164695 w 171450"/>
              <a:gd name="connsiteY16" fmla="*/ 52273 h 171450"/>
              <a:gd name="connsiteX17" fmla="*/ 171450 w 171450"/>
              <a:gd name="connsiteY17" fmla="*/ 85693 h 171450"/>
              <a:gd name="connsiteX18" fmla="*/ 164702 w 171450"/>
              <a:gd name="connsiteY18" fmla="*/ 119128 h 171450"/>
              <a:gd name="connsiteX19" fmla="*/ 146385 w 171450"/>
              <a:gd name="connsiteY19" fmla="*/ 146361 h 171450"/>
              <a:gd name="connsiteX20" fmla="*/ 119177 w 171450"/>
              <a:gd name="connsiteY20" fmla="*/ 164695 h 171450"/>
              <a:gd name="connsiteX21" fmla="*/ 85757 w 171450"/>
              <a:gd name="connsiteY21"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71450">
                <a:moveTo>
                  <a:pt x="42863" y="90488"/>
                </a:moveTo>
                <a:lnTo>
                  <a:pt x="128588" y="90488"/>
                </a:lnTo>
                <a:lnTo>
                  <a:pt x="128588" y="80963"/>
                </a:lnTo>
                <a:lnTo>
                  <a:pt x="42863" y="80963"/>
                </a:lnTo>
                <a:lnTo>
                  <a:pt x="42863" y="904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chemeClr val="tx1">
              <a:lumMod val="65000"/>
              <a:lumOff val="35000"/>
            </a:schemeClr>
          </a:solidFill>
          <a:ln w="238" cap="flat">
            <a:noFill/>
            <a:prstDash val="solid"/>
            <a:miter/>
          </a:ln>
        </p:spPr>
        <p:txBody>
          <a:bodyPr rtlCol="0" anchor="ctr"/>
          <a:lstStyle/>
          <a:p>
            <a:endParaRPr lang="en-RO"/>
          </a:p>
        </p:txBody>
      </p:sp>
      <p:sp>
        <p:nvSpPr>
          <p:cNvPr id="162" name="Graphic 26">
            <a:extLst>
              <a:ext uri="{FF2B5EF4-FFF2-40B4-BE49-F238E27FC236}">
                <a16:creationId xmlns:a16="http://schemas.microsoft.com/office/drawing/2014/main" id="{DA106CF9-08AB-2140-AE7D-954C52F315CD}"/>
              </a:ext>
            </a:extLst>
          </p:cNvPr>
          <p:cNvSpPr>
            <a:spLocks noChangeAspect="1"/>
          </p:cNvSpPr>
          <p:nvPr/>
        </p:nvSpPr>
        <p:spPr>
          <a:xfrm>
            <a:off x="5085998" y="3939733"/>
            <a:ext cx="180000" cy="180000"/>
          </a:xfrm>
          <a:custGeom>
            <a:avLst/>
            <a:gdLst>
              <a:gd name="connsiteX0" fmla="*/ 80963 w 171450"/>
              <a:gd name="connsiteY0" fmla="*/ 128588 h 171450"/>
              <a:gd name="connsiteX1" fmla="*/ 90488 w 171450"/>
              <a:gd name="connsiteY1" fmla="*/ 128588 h 171450"/>
              <a:gd name="connsiteX2" fmla="*/ 90488 w 171450"/>
              <a:gd name="connsiteY2" fmla="*/ 90488 h 171450"/>
              <a:gd name="connsiteX3" fmla="*/ 128588 w 171450"/>
              <a:gd name="connsiteY3" fmla="*/ 90488 h 171450"/>
              <a:gd name="connsiteX4" fmla="*/ 128588 w 171450"/>
              <a:gd name="connsiteY4" fmla="*/ 80963 h 171450"/>
              <a:gd name="connsiteX5" fmla="*/ 90488 w 171450"/>
              <a:gd name="connsiteY5" fmla="*/ 80963 h 171450"/>
              <a:gd name="connsiteX6" fmla="*/ 90488 w 171450"/>
              <a:gd name="connsiteY6" fmla="*/ 42863 h 171450"/>
              <a:gd name="connsiteX7" fmla="*/ 80963 w 171450"/>
              <a:gd name="connsiteY7" fmla="*/ 42863 h 171450"/>
              <a:gd name="connsiteX8" fmla="*/ 80963 w 171450"/>
              <a:gd name="connsiteY8" fmla="*/ 80963 h 171450"/>
              <a:gd name="connsiteX9" fmla="*/ 42863 w 171450"/>
              <a:gd name="connsiteY9" fmla="*/ 80963 h 171450"/>
              <a:gd name="connsiteX10" fmla="*/ 42863 w 171450"/>
              <a:gd name="connsiteY10" fmla="*/ 90488 h 171450"/>
              <a:gd name="connsiteX11" fmla="*/ 80963 w 171450"/>
              <a:gd name="connsiteY11" fmla="*/ 90488 h 171450"/>
              <a:gd name="connsiteX12" fmla="*/ 80963 w 171450"/>
              <a:gd name="connsiteY12" fmla="*/ 128588 h 171450"/>
              <a:gd name="connsiteX13" fmla="*/ 85757 w 171450"/>
              <a:gd name="connsiteY13" fmla="*/ 171450 h 171450"/>
              <a:gd name="connsiteX14" fmla="*/ 52322 w 171450"/>
              <a:gd name="connsiteY14" fmla="*/ 164702 h 171450"/>
              <a:gd name="connsiteX15" fmla="*/ 25089 w 171450"/>
              <a:gd name="connsiteY15" fmla="*/ 146385 h 171450"/>
              <a:gd name="connsiteX16" fmla="*/ 6755 w 171450"/>
              <a:gd name="connsiteY16" fmla="*/ 119177 h 171450"/>
              <a:gd name="connsiteX17" fmla="*/ 0 w 171450"/>
              <a:gd name="connsiteY17" fmla="*/ 85757 h 171450"/>
              <a:gd name="connsiteX18" fmla="*/ 6748 w 171450"/>
              <a:gd name="connsiteY18" fmla="*/ 52322 h 171450"/>
              <a:gd name="connsiteX19" fmla="*/ 25065 w 171450"/>
              <a:gd name="connsiteY19" fmla="*/ 25089 h 171450"/>
              <a:gd name="connsiteX20" fmla="*/ 52273 w 171450"/>
              <a:gd name="connsiteY20" fmla="*/ 6755 h 171450"/>
              <a:gd name="connsiteX21" fmla="*/ 85693 w 171450"/>
              <a:gd name="connsiteY21" fmla="*/ 0 h 171450"/>
              <a:gd name="connsiteX22" fmla="*/ 119128 w 171450"/>
              <a:gd name="connsiteY22" fmla="*/ 6748 h 171450"/>
              <a:gd name="connsiteX23" fmla="*/ 146361 w 171450"/>
              <a:gd name="connsiteY23" fmla="*/ 25065 h 171450"/>
              <a:gd name="connsiteX24" fmla="*/ 164695 w 171450"/>
              <a:gd name="connsiteY24" fmla="*/ 52273 h 171450"/>
              <a:gd name="connsiteX25" fmla="*/ 171450 w 171450"/>
              <a:gd name="connsiteY25" fmla="*/ 85693 h 171450"/>
              <a:gd name="connsiteX26" fmla="*/ 164702 w 171450"/>
              <a:gd name="connsiteY26" fmla="*/ 119128 h 171450"/>
              <a:gd name="connsiteX27" fmla="*/ 146385 w 171450"/>
              <a:gd name="connsiteY27" fmla="*/ 146361 h 171450"/>
              <a:gd name="connsiteX28" fmla="*/ 119177 w 171450"/>
              <a:gd name="connsiteY28" fmla="*/ 164695 h 171450"/>
              <a:gd name="connsiteX29" fmla="*/ 85757 w 171450"/>
              <a:gd name="connsiteY29"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1450" h="171450">
                <a:moveTo>
                  <a:pt x="80963" y="128588"/>
                </a:moveTo>
                <a:lnTo>
                  <a:pt x="90488" y="128588"/>
                </a:lnTo>
                <a:lnTo>
                  <a:pt x="90488" y="90488"/>
                </a:lnTo>
                <a:lnTo>
                  <a:pt x="128588" y="90488"/>
                </a:lnTo>
                <a:lnTo>
                  <a:pt x="128588" y="80963"/>
                </a:lnTo>
                <a:lnTo>
                  <a:pt x="90488" y="80963"/>
                </a:lnTo>
                <a:lnTo>
                  <a:pt x="90488" y="42863"/>
                </a:lnTo>
                <a:lnTo>
                  <a:pt x="80963" y="42863"/>
                </a:lnTo>
                <a:lnTo>
                  <a:pt x="80963" y="80963"/>
                </a:lnTo>
                <a:lnTo>
                  <a:pt x="42863" y="80963"/>
                </a:lnTo>
                <a:lnTo>
                  <a:pt x="42863" y="90488"/>
                </a:lnTo>
                <a:lnTo>
                  <a:pt x="80963" y="90488"/>
                </a:lnTo>
                <a:lnTo>
                  <a:pt x="80963" y="1285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rgbClr val="ED7D31"/>
          </a:solidFill>
          <a:ln w="238" cap="flat">
            <a:noFill/>
            <a:prstDash val="solid"/>
            <a:miter/>
          </a:ln>
        </p:spPr>
        <p:txBody>
          <a:bodyPr rtlCol="0" anchor="ctr"/>
          <a:lstStyle/>
          <a:p>
            <a:endParaRPr lang="en-RO"/>
          </a:p>
        </p:txBody>
      </p:sp>
      <p:sp>
        <p:nvSpPr>
          <p:cNvPr id="163" name="Graphic 26">
            <a:extLst>
              <a:ext uri="{FF2B5EF4-FFF2-40B4-BE49-F238E27FC236}">
                <a16:creationId xmlns:a16="http://schemas.microsoft.com/office/drawing/2014/main" id="{AA6484FF-333F-3549-B21F-30BD14A48467}"/>
              </a:ext>
            </a:extLst>
          </p:cNvPr>
          <p:cNvSpPr>
            <a:spLocks noChangeAspect="1"/>
          </p:cNvSpPr>
          <p:nvPr/>
        </p:nvSpPr>
        <p:spPr>
          <a:xfrm>
            <a:off x="5333851" y="3939733"/>
            <a:ext cx="180000" cy="180000"/>
          </a:xfrm>
          <a:custGeom>
            <a:avLst/>
            <a:gdLst>
              <a:gd name="connsiteX0" fmla="*/ 80963 w 171450"/>
              <a:gd name="connsiteY0" fmla="*/ 128588 h 171450"/>
              <a:gd name="connsiteX1" fmla="*/ 90488 w 171450"/>
              <a:gd name="connsiteY1" fmla="*/ 128588 h 171450"/>
              <a:gd name="connsiteX2" fmla="*/ 90488 w 171450"/>
              <a:gd name="connsiteY2" fmla="*/ 90488 h 171450"/>
              <a:gd name="connsiteX3" fmla="*/ 128588 w 171450"/>
              <a:gd name="connsiteY3" fmla="*/ 90488 h 171450"/>
              <a:gd name="connsiteX4" fmla="*/ 128588 w 171450"/>
              <a:gd name="connsiteY4" fmla="*/ 80963 h 171450"/>
              <a:gd name="connsiteX5" fmla="*/ 90488 w 171450"/>
              <a:gd name="connsiteY5" fmla="*/ 80963 h 171450"/>
              <a:gd name="connsiteX6" fmla="*/ 90488 w 171450"/>
              <a:gd name="connsiteY6" fmla="*/ 42863 h 171450"/>
              <a:gd name="connsiteX7" fmla="*/ 80963 w 171450"/>
              <a:gd name="connsiteY7" fmla="*/ 42863 h 171450"/>
              <a:gd name="connsiteX8" fmla="*/ 80963 w 171450"/>
              <a:gd name="connsiteY8" fmla="*/ 80963 h 171450"/>
              <a:gd name="connsiteX9" fmla="*/ 42863 w 171450"/>
              <a:gd name="connsiteY9" fmla="*/ 80963 h 171450"/>
              <a:gd name="connsiteX10" fmla="*/ 42863 w 171450"/>
              <a:gd name="connsiteY10" fmla="*/ 90488 h 171450"/>
              <a:gd name="connsiteX11" fmla="*/ 80963 w 171450"/>
              <a:gd name="connsiteY11" fmla="*/ 90488 h 171450"/>
              <a:gd name="connsiteX12" fmla="*/ 80963 w 171450"/>
              <a:gd name="connsiteY12" fmla="*/ 128588 h 171450"/>
              <a:gd name="connsiteX13" fmla="*/ 85757 w 171450"/>
              <a:gd name="connsiteY13" fmla="*/ 171450 h 171450"/>
              <a:gd name="connsiteX14" fmla="*/ 52322 w 171450"/>
              <a:gd name="connsiteY14" fmla="*/ 164702 h 171450"/>
              <a:gd name="connsiteX15" fmla="*/ 25089 w 171450"/>
              <a:gd name="connsiteY15" fmla="*/ 146385 h 171450"/>
              <a:gd name="connsiteX16" fmla="*/ 6755 w 171450"/>
              <a:gd name="connsiteY16" fmla="*/ 119177 h 171450"/>
              <a:gd name="connsiteX17" fmla="*/ 0 w 171450"/>
              <a:gd name="connsiteY17" fmla="*/ 85757 h 171450"/>
              <a:gd name="connsiteX18" fmla="*/ 6748 w 171450"/>
              <a:gd name="connsiteY18" fmla="*/ 52322 h 171450"/>
              <a:gd name="connsiteX19" fmla="*/ 25065 w 171450"/>
              <a:gd name="connsiteY19" fmla="*/ 25089 h 171450"/>
              <a:gd name="connsiteX20" fmla="*/ 52273 w 171450"/>
              <a:gd name="connsiteY20" fmla="*/ 6755 h 171450"/>
              <a:gd name="connsiteX21" fmla="*/ 85693 w 171450"/>
              <a:gd name="connsiteY21" fmla="*/ 0 h 171450"/>
              <a:gd name="connsiteX22" fmla="*/ 119128 w 171450"/>
              <a:gd name="connsiteY22" fmla="*/ 6748 h 171450"/>
              <a:gd name="connsiteX23" fmla="*/ 146361 w 171450"/>
              <a:gd name="connsiteY23" fmla="*/ 25065 h 171450"/>
              <a:gd name="connsiteX24" fmla="*/ 164695 w 171450"/>
              <a:gd name="connsiteY24" fmla="*/ 52273 h 171450"/>
              <a:gd name="connsiteX25" fmla="*/ 171450 w 171450"/>
              <a:gd name="connsiteY25" fmla="*/ 85693 h 171450"/>
              <a:gd name="connsiteX26" fmla="*/ 164702 w 171450"/>
              <a:gd name="connsiteY26" fmla="*/ 119128 h 171450"/>
              <a:gd name="connsiteX27" fmla="*/ 146385 w 171450"/>
              <a:gd name="connsiteY27" fmla="*/ 146361 h 171450"/>
              <a:gd name="connsiteX28" fmla="*/ 119177 w 171450"/>
              <a:gd name="connsiteY28" fmla="*/ 164695 h 171450"/>
              <a:gd name="connsiteX29" fmla="*/ 85757 w 171450"/>
              <a:gd name="connsiteY29"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1450" h="171450">
                <a:moveTo>
                  <a:pt x="80963" y="128588"/>
                </a:moveTo>
                <a:lnTo>
                  <a:pt x="90488" y="128588"/>
                </a:lnTo>
                <a:lnTo>
                  <a:pt x="90488" y="90488"/>
                </a:lnTo>
                <a:lnTo>
                  <a:pt x="128588" y="90488"/>
                </a:lnTo>
                <a:lnTo>
                  <a:pt x="128588" y="80963"/>
                </a:lnTo>
                <a:lnTo>
                  <a:pt x="90488" y="80963"/>
                </a:lnTo>
                <a:lnTo>
                  <a:pt x="90488" y="42863"/>
                </a:lnTo>
                <a:lnTo>
                  <a:pt x="80963" y="42863"/>
                </a:lnTo>
                <a:lnTo>
                  <a:pt x="80963" y="80963"/>
                </a:lnTo>
                <a:lnTo>
                  <a:pt x="42863" y="80963"/>
                </a:lnTo>
                <a:lnTo>
                  <a:pt x="42863" y="90488"/>
                </a:lnTo>
                <a:lnTo>
                  <a:pt x="80963" y="90488"/>
                </a:lnTo>
                <a:lnTo>
                  <a:pt x="80963" y="1285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rgbClr val="ED7D31"/>
          </a:solidFill>
          <a:ln w="238" cap="flat">
            <a:noFill/>
            <a:prstDash val="solid"/>
            <a:miter/>
          </a:ln>
        </p:spPr>
        <p:txBody>
          <a:bodyPr rtlCol="0" anchor="ctr"/>
          <a:lstStyle/>
          <a:p>
            <a:endParaRPr lang="en-RO"/>
          </a:p>
        </p:txBody>
      </p:sp>
      <p:sp>
        <p:nvSpPr>
          <p:cNvPr id="164" name="Graphic 26">
            <a:extLst>
              <a:ext uri="{FF2B5EF4-FFF2-40B4-BE49-F238E27FC236}">
                <a16:creationId xmlns:a16="http://schemas.microsoft.com/office/drawing/2014/main" id="{048D3D7F-43A6-834F-B6C0-63E781A2A74C}"/>
              </a:ext>
            </a:extLst>
          </p:cNvPr>
          <p:cNvSpPr>
            <a:spLocks noChangeAspect="1"/>
          </p:cNvSpPr>
          <p:nvPr/>
        </p:nvSpPr>
        <p:spPr>
          <a:xfrm>
            <a:off x="4845240" y="4181496"/>
            <a:ext cx="180000" cy="180000"/>
          </a:xfrm>
          <a:custGeom>
            <a:avLst/>
            <a:gdLst>
              <a:gd name="connsiteX0" fmla="*/ 80963 w 171450"/>
              <a:gd name="connsiteY0" fmla="*/ 128588 h 171450"/>
              <a:gd name="connsiteX1" fmla="*/ 90488 w 171450"/>
              <a:gd name="connsiteY1" fmla="*/ 128588 h 171450"/>
              <a:gd name="connsiteX2" fmla="*/ 90488 w 171450"/>
              <a:gd name="connsiteY2" fmla="*/ 90488 h 171450"/>
              <a:gd name="connsiteX3" fmla="*/ 128588 w 171450"/>
              <a:gd name="connsiteY3" fmla="*/ 90488 h 171450"/>
              <a:gd name="connsiteX4" fmla="*/ 128588 w 171450"/>
              <a:gd name="connsiteY4" fmla="*/ 80963 h 171450"/>
              <a:gd name="connsiteX5" fmla="*/ 90488 w 171450"/>
              <a:gd name="connsiteY5" fmla="*/ 80963 h 171450"/>
              <a:gd name="connsiteX6" fmla="*/ 90488 w 171450"/>
              <a:gd name="connsiteY6" fmla="*/ 42863 h 171450"/>
              <a:gd name="connsiteX7" fmla="*/ 80963 w 171450"/>
              <a:gd name="connsiteY7" fmla="*/ 42863 h 171450"/>
              <a:gd name="connsiteX8" fmla="*/ 80963 w 171450"/>
              <a:gd name="connsiteY8" fmla="*/ 80963 h 171450"/>
              <a:gd name="connsiteX9" fmla="*/ 42863 w 171450"/>
              <a:gd name="connsiteY9" fmla="*/ 80963 h 171450"/>
              <a:gd name="connsiteX10" fmla="*/ 42863 w 171450"/>
              <a:gd name="connsiteY10" fmla="*/ 90488 h 171450"/>
              <a:gd name="connsiteX11" fmla="*/ 80963 w 171450"/>
              <a:gd name="connsiteY11" fmla="*/ 90488 h 171450"/>
              <a:gd name="connsiteX12" fmla="*/ 80963 w 171450"/>
              <a:gd name="connsiteY12" fmla="*/ 128588 h 171450"/>
              <a:gd name="connsiteX13" fmla="*/ 85757 w 171450"/>
              <a:gd name="connsiteY13" fmla="*/ 171450 h 171450"/>
              <a:gd name="connsiteX14" fmla="*/ 52322 w 171450"/>
              <a:gd name="connsiteY14" fmla="*/ 164702 h 171450"/>
              <a:gd name="connsiteX15" fmla="*/ 25089 w 171450"/>
              <a:gd name="connsiteY15" fmla="*/ 146385 h 171450"/>
              <a:gd name="connsiteX16" fmla="*/ 6755 w 171450"/>
              <a:gd name="connsiteY16" fmla="*/ 119177 h 171450"/>
              <a:gd name="connsiteX17" fmla="*/ 0 w 171450"/>
              <a:gd name="connsiteY17" fmla="*/ 85757 h 171450"/>
              <a:gd name="connsiteX18" fmla="*/ 6748 w 171450"/>
              <a:gd name="connsiteY18" fmla="*/ 52322 h 171450"/>
              <a:gd name="connsiteX19" fmla="*/ 25065 w 171450"/>
              <a:gd name="connsiteY19" fmla="*/ 25089 h 171450"/>
              <a:gd name="connsiteX20" fmla="*/ 52273 w 171450"/>
              <a:gd name="connsiteY20" fmla="*/ 6755 h 171450"/>
              <a:gd name="connsiteX21" fmla="*/ 85693 w 171450"/>
              <a:gd name="connsiteY21" fmla="*/ 0 h 171450"/>
              <a:gd name="connsiteX22" fmla="*/ 119128 w 171450"/>
              <a:gd name="connsiteY22" fmla="*/ 6748 h 171450"/>
              <a:gd name="connsiteX23" fmla="*/ 146361 w 171450"/>
              <a:gd name="connsiteY23" fmla="*/ 25065 h 171450"/>
              <a:gd name="connsiteX24" fmla="*/ 164695 w 171450"/>
              <a:gd name="connsiteY24" fmla="*/ 52273 h 171450"/>
              <a:gd name="connsiteX25" fmla="*/ 171450 w 171450"/>
              <a:gd name="connsiteY25" fmla="*/ 85693 h 171450"/>
              <a:gd name="connsiteX26" fmla="*/ 164702 w 171450"/>
              <a:gd name="connsiteY26" fmla="*/ 119128 h 171450"/>
              <a:gd name="connsiteX27" fmla="*/ 146385 w 171450"/>
              <a:gd name="connsiteY27" fmla="*/ 146361 h 171450"/>
              <a:gd name="connsiteX28" fmla="*/ 119177 w 171450"/>
              <a:gd name="connsiteY28" fmla="*/ 164695 h 171450"/>
              <a:gd name="connsiteX29" fmla="*/ 85757 w 171450"/>
              <a:gd name="connsiteY29"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1450" h="171450">
                <a:moveTo>
                  <a:pt x="80963" y="128588"/>
                </a:moveTo>
                <a:lnTo>
                  <a:pt x="90488" y="128588"/>
                </a:lnTo>
                <a:lnTo>
                  <a:pt x="90488" y="90488"/>
                </a:lnTo>
                <a:lnTo>
                  <a:pt x="128588" y="90488"/>
                </a:lnTo>
                <a:lnTo>
                  <a:pt x="128588" y="80963"/>
                </a:lnTo>
                <a:lnTo>
                  <a:pt x="90488" y="80963"/>
                </a:lnTo>
                <a:lnTo>
                  <a:pt x="90488" y="42863"/>
                </a:lnTo>
                <a:lnTo>
                  <a:pt x="80963" y="42863"/>
                </a:lnTo>
                <a:lnTo>
                  <a:pt x="80963" y="80963"/>
                </a:lnTo>
                <a:lnTo>
                  <a:pt x="42863" y="80963"/>
                </a:lnTo>
                <a:lnTo>
                  <a:pt x="42863" y="90488"/>
                </a:lnTo>
                <a:lnTo>
                  <a:pt x="80963" y="90488"/>
                </a:lnTo>
                <a:lnTo>
                  <a:pt x="80963" y="1285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rgbClr val="ED7D31"/>
          </a:solidFill>
          <a:ln w="238" cap="flat">
            <a:noFill/>
            <a:prstDash val="solid"/>
            <a:miter/>
          </a:ln>
        </p:spPr>
        <p:txBody>
          <a:bodyPr rtlCol="0" anchor="ctr"/>
          <a:lstStyle/>
          <a:p>
            <a:endParaRPr lang="en-RO"/>
          </a:p>
        </p:txBody>
      </p:sp>
      <p:sp>
        <p:nvSpPr>
          <p:cNvPr id="165" name="Graphic 26">
            <a:extLst>
              <a:ext uri="{FF2B5EF4-FFF2-40B4-BE49-F238E27FC236}">
                <a16:creationId xmlns:a16="http://schemas.microsoft.com/office/drawing/2014/main" id="{7D0F6D8D-67D4-8F4C-8D9A-277BDCD08324}"/>
              </a:ext>
            </a:extLst>
          </p:cNvPr>
          <p:cNvSpPr>
            <a:spLocks noChangeAspect="1"/>
          </p:cNvSpPr>
          <p:nvPr/>
        </p:nvSpPr>
        <p:spPr>
          <a:xfrm>
            <a:off x="5828359" y="3939733"/>
            <a:ext cx="180000" cy="180000"/>
          </a:xfrm>
          <a:custGeom>
            <a:avLst/>
            <a:gdLst>
              <a:gd name="connsiteX0" fmla="*/ 80963 w 171450"/>
              <a:gd name="connsiteY0" fmla="*/ 128588 h 171450"/>
              <a:gd name="connsiteX1" fmla="*/ 90488 w 171450"/>
              <a:gd name="connsiteY1" fmla="*/ 128588 h 171450"/>
              <a:gd name="connsiteX2" fmla="*/ 90488 w 171450"/>
              <a:gd name="connsiteY2" fmla="*/ 90488 h 171450"/>
              <a:gd name="connsiteX3" fmla="*/ 128588 w 171450"/>
              <a:gd name="connsiteY3" fmla="*/ 90488 h 171450"/>
              <a:gd name="connsiteX4" fmla="*/ 128588 w 171450"/>
              <a:gd name="connsiteY4" fmla="*/ 80963 h 171450"/>
              <a:gd name="connsiteX5" fmla="*/ 90488 w 171450"/>
              <a:gd name="connsiteY5" fmla="*/ 80963 h 171450"/>
              <a:gd name="connsiteX6" fmla="*/ 90488 w 171450"/>
              <a:gd name="connsiteY6" fmla="*/ 42863 h 171450"/>
              <a:gd name="connsiteX7" fmla="*/ 80963 w 171450"/>
              <a:gd name="connsiteY7" fmla="*/ 42863 h 171450"/>
              <a:gd name="connsiteX8" fmla="*/ 80963 w 171450"/>
              <a:gd name="connsiteY8" fmla="*/ 80963 h 171450"/>
              <a:gd name="connsiteX9" fmla="*/ 42863 w 171450"/>
              <a:gd name="connsiteY9" fmla="*/ 80963 h 171450"/>
              <a:gd name="connsiteX10" fmla="*/ 42863 w 171450"/>
              <a:gd name="connsiteY10" fmla="*/ 90488 h 171450"/>
              <a:gd name="connsiteX11" fmla="*/ 80963 w 171450"/>
              <a:gd name="connsiteY11" fmla="*/ 90488 h 171450"/>
              <a:gd name="connsiteX12" fmla="*/ 80963 w 171450"/>
              <a:gd name="connsiteY12" fmla="*/ 128588 h 171450"/>
              <a:gd name="connsiteX13" fmla="*/ 85757 w 171450"/>
              <a:gd name="connsiteY13" fmla="*/ 171450 h 171450"/>
              <a:gd name="connsiteX14" fmla="*/ 52322 w 171450"/>
              <a:gd name="connsiteY14" fmla="*/ 164702 h 171450"/>
              <a:gd name="connsiteX15" fmla="*/ 25089 w 171450"/>
              <a:gd name="connsiteY15" fmla="*/ 146385 h 171450"/>
              <a:gd name="connsiteX16" fmla="*/ 6755 w 171450"/>
              <a:gd name="connsiteY16" fmla="*/ 119177 h 171450"/>
              <a:gd name="connsiteX17" fmla="*/ 0 w 171450"/>
              <a:gd name="connsiteY17" fmla="*/ 85757 h 171450"/>
              <a:gd name="connsiteX18" fmla="*/ 6748 w 171450"/>
              <a:gd name="connsiteY18" fmla="*/ 52322 h 171450"/>
              <a:gd name="connsiteX19" fmla="*/ 25065 w 171450"/>
              <a:gd name="connsiteY19" fmla="*/ 25089 h 171450"/>
              <a:gd name="connsiteX20" fmla="*/ 52273 w 171450"/>
              <a:gd name="connsiteY20" fmla="*/ 6755 h 171450"/>
              <a:gd name="connsiteX21" fmla="*/ 85693 w 171450"/>
              <a:gd name="connsiteY21" fmla="*/ 0 h 171450"/>
              <a:gd name="connsiteX22" fmla="*/ 119128 w 171450"/>
              <a:gd name="connsiteY22" fmla="*/ 6748 h 171450"/>
              <a:gd name="connsiteX23" fmla="*/ 146361 w 171450"/>
              <a:gd name="connsiteY23" fmla="*/ 25065 h 171450"/>
              <a:gd name="connsiteX24" fmla="*/ 164695 w 171450"/>
              <a:gd name="connsiteY24" fmla="*/ 52273 h 171450"/>
              <a:gd name="connsiteX25" fmla="*/ 171450 w 171450"/>
              <a:gd name="connsiteY25" fmla="*/ 85693 h 171450"/>
              <a:gd name="connsiteX26" fmla="*/ 164702 w 171450"/>
              <a:gd name="connsiteY26" fmla="*/ 119128 h 171450"/>
              <a:gd name="connsiteX27" fmla="*/ 146385 w 171450"/>
              <a:gd name="connsiteY27" fmla="*/ 146361 h 171450"/>
              <a:gd name="connsiteX28" fmla="*/ 119177 w 171450"/>
              <a:gd name="connsiteY28" fmla="*/ 164695 h 171450"/>
              <a:gd name="connsiteX29" fmla="*/ 85757 w 171450"/>
              <a:gd name="connsiteY29"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1450" h="171450">
                <a:moveTo>
                  <a:pt x="80963" y="128588"/>
                </a:moveTo>
                <a:lnTo>
                  <a:pt x="90488" y="128588"/>
                </a:lnTo>
                <a:lnTo>
                  <a:pt x="90488" y="90488"/>
                </a:lnTo>
                <a:lnTo>
                  <a:pt x="128588" y="90488"/>
                </a:lnTo>
                <a:lnTo>
                  <a:pt x="128588" y="80963"/>
                </a:lnTo>
                <a:lnTo>
                  <a:pt x="90488" y="80963"/>
                </a:lnTo>
                <a:lnTo>
                  <a:pt x="90488" y="42863"/>
                </a:lnTo>
                <a:lnTo>
                  <a:pt x="80963" y="42863"/>
                </a:lnTo>
                <a:lnTo>
                  <a:pt x="80963" y="80963"/>
                </a:lnTo>
                <a:lnTo>
                  <a:pt x="42863" y="80963"/>
                </a:lnTo>
                <a:lnTo>
                  <a:pt x="42863" y="90488"/>
                </a:lnTo>
                <a:lnTo>
                  <a:pt x="80963" y="90488"/>
                </a:lnTo>
                <a:lnTo>
                  <a:pt x="80963" y="1285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rgbClr val="ED7D31"/>
          </a:solidFill>
          <a:ln w="238" cap="flat">
            <a:noFill/>
            <a:prstDash val="solid"/>
            <a:miter/>
          </a:ln>
        </p:spPr>
        <p:txBody>
          <a:bodyPr rtlCol="0" anchor="ctr"/>
          <a:lstStyle/>
          <a:p>
            <a:endParaRPr lang="en-RO"/>
          </a:p>
        </p:txBody>
      </p:sp>
      <p:sp>
        <p:nvSpPr>
          <p:cNvPr id="166" name="Graphic 26">
            <a:extLst>
              <a:ext uri="{FF2B5EF4-FFF2-40B4-BE49-F238E27FC236}">
                <a16:creationId xmlns:a16="http://schemas.microsoft.com/office/drawing/2014/main" id="{3C9D1B0A-6092-3A49-B037-1012C7A196D5}"/>
              </a:ext>
            </a:extLst>
          </p:cNvPr>
          <p:cNvSpPr>
            <a:spLocks noChangeAspect="1"/>
          </p:cNvSpPr>
          <p:nvPr/>
        </p:nvSpPr>
        <p:spPr>
          <a:xfrm>
            <a:off x="6078472" y="3939733"/>
            <a:ext cx="180000" cy="180000"/>
          </a:xfrm>
          <a:custGeom>
            <a:avLst/>
            <a:gdLst>
              <a:gd name="connsiteX0" fmla="*/ 80963 w 171450"/>
              <a:gd name="connsiteY0" fmla="*/ 128588 h 171450"/>
              <a:gd name="connsiteX1" fmla="*/ 90488 w 171450"/>
              <a:gd name="connsiteY1" fmla="*/ 128588 h 171450"/>
              <a:gd name="connsiteX2" fmla="*/ 90488 w 171450"/>
              <a:gd name="connsiteY2" fmla="*/ 90488 h 171450"/>
              <a:gd name="connsiteX3" fmla="*/ 128588 w 171450"/>
              <a:gd name="connsiteY3" fmla="*/ 90488 h 171450"/>
              <a:gd name="connsiteX4" fmla="*/ 128588 w 171450"/>
              <a:gd name="connsiteY4" fmla="*/ 80963 h 171450"/>
              <a:gd name="connsiteX5" fmla="*/ 90488 w 171450"/>
              <a:gd name="connsiteY5" fmla="*/ 80963 h 171450"/>
              <a:gd name="connsiteX6" fmla="*/ 90488 w 171450"/>
              <a:gd name="connsiteY6" fmla="*/ 42863 h 171450"/>
              <a:gd name="connsiteX7" fmla="*/ 80963 w 171450"/>
              <a:gd name="connsiteY7" fmla="*/ 42863 h 171450"/>
              <a:gd name="connsiteX8" fmla="*/ 80963 w 171450"/>
              <a:gd name="connsiteY8" fmla="*/ 80963 h 171450"/>
              <a:gd name="connsiteX9" fmla="*/ 42863 w 171450"/>
              <a:gd name="connsiteY9" fmla="*/ 80963 h 171450"/>
              <a:gd name="connsiteX10" fmla="*/ 42863 w 171450"/>
              <a:gd name="connsiteY10" fmla="*/ 90488 h 171450"/>
              <a:gd name="connsiteX11" fmla="*/ 80963 w 171450"/>
              <a:gd name="connsiteY11" fmla="*/ 90488 h 171450"/>
              <a:gd name="connsiteX12" fmla="*/ 80963 w 171450"/>
              <a:gd name="connsiteY12" fmla="*/ 128588 h 171450"/>
              <a:gd name="connsiteX13" fmla="*/ 85757 w 171450"/>
              <a:gd name="connsiteY13" fmla="*/ 171450 h 171450"/>
              <a:gd name="connsiteX14" fmla="*/ 52322 w 171450"/>
              <a:gd name="connsiteY14" fmla="*/ 164702 h 171450"/>
              <a:gd name="connsiteX15" fmla="*/ 25089 w 171450"/>
              <a:gd name="connsiteY15" fmla="*/ 146385 h 171450"/>
              <a:gd name="connsiteX16" fmla="*/ 6755 w 171450"/>
              <a:gd name="connsiteY16" fmla="*/ 119177 h 171450"/>
              <a:gd name="connsiteX17" fmla="*/ 0 w 171450"/>
              <a:gd name="connsiteY17" fmla="*/ 85757 h 171450"/>
              <a:gd name="connsiteX18" fmla="*/ 6748 w 171450"/>
              <a:gd name="connsiteY18" fmla="*/ 52322 h 171450"/>
              <a:gd name="connsiteX19" fmla="*/ 25065 w 171450"/>
              <a:gd name="connsiteY19" fmla="*/ 25089 h 171450"/>
              <a:gd name="connsiteX20" fmla="*/ 52273 w 171450"/>
              <a:gd name="connsiteY20" fmla="*/ 6755 h 171450"/>
              <a:gd name="connsiteX21" fmla="*/ 85693 w 171450"/>
              <a:gd name="connsiteY21" fmla="*/ 0 h 171450"/>
              <a:gd name="connsiteX22" fmla="*/ 119128 w 171450"/>
              <a:gd name="connsiteY22" fmla="*/ 6748 h 171450"/>
              <a:gd name="connsiteX23" fmla="*/ 146361 w 171450"/>
              <a:gd name="connsiteY23" fmla="*/ 25065 h 171450"/>
              <a:gd name="connsiteX24" fmla="*/ 164695 w 171450"/>
              <a:gd name="connsiteY24" fmla="*/ 52273 h 171450"/>
              <a:gd name="connsiteX25" fmla="*/ 171450 w 171450"/>
              <a:gd name="connsiteY25" fmla="*/ 85693 h 171450"/>
              <a:gd name="connsiteX26" fmla="*/ 164702 w 171450"/>
              <a:gd name="connsiteY26" fmla="*/ 119128 h 171450"/>
              <a:gd name="connsiteX27" fmla="*/ 146385 w 171450"/>
              <a:gd name="connsiteY27" fmla="*/ 146361 h 171450"/>
              <a:gd name="connsiteX28" fmla="*/ 119177 w 171450"/>
              <a:gd name="connsiteY28" fmla="*/ 164695 h 171450"/>
              <a:gd name="connsiteX29" fmla="*/ 85757 w 171450"/>
              <a:gd name="connsiteY29"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1450" h="171450">
                <a:moveTo>
                  <a:pt x="80963" y="128588"/>
                </a:moveTo>
                <a:lnTo>
                  <a:pt x="90488" y="128588"/>
                </a:lnTo>
                <a:lnTo>
                  <a:pt x="90488" y="90488"/>
                </a:lnTo>
                <a:lnTo>
                  <a:pt x="128588" y="90488"/>
                </a:lnTo>
                <a:lnTo>
                  <a:pt x="128588" y="80963"/>
                </a:lnTo>
                <a:lnTo>
                  <a:pt x="90488" y="80963"/>
                </a:lnTo>
                <a:lnTo>
                  <a:pt x="90488" y="42863"/>
                </a:lnTo>
                <a:lnTo>
                  <a:pt x="80963" y="42863"/>
                </a:lnTo>
                <a:lnTo>
                  <a:pt x="80963" y="80963"/>
                </a:lnTo>
                <a:lnTo>
                  <a:pt x="42863" y="80963"/>
                </a:lnTo>
                <a:lnTo>
                  <a:pt x="42863" y="90488"/>
                </a:lnTo>
                <a:lnTo>
                  <a:pt x="80963" y="90488"/>
                </a:lnTo>
                <a:lnTo>
                  <a:pt x="80963" y="1285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rgbClr val="ED7D31"/>
          </a:solidFill>
          <a:ln w="238" cap="flat">
            <a:noFill/>
            <a:prstDash val="solid"/>
            <a:miter/>
          </a:ln>
        </p:spPr>
        <p:txBody>
          <a:bodyPr rtlCol="0" anchor="ctr"/>
          <a:lstStyle/>
          <a:p>
            <a:endParaRPr lang="en-RO"/>
          </a:p>
        </p:txBody>
      </p:sp>
      <p:sp>
        <p:nvSpPr>
          <p:cNvPr id="167" name="Graphic 26">
            <a:extLst>
              <a:ext uri="{FF2B5EF4-FFF2-40B4-BE49-F238E27FC236}">
                <a16:creationId xmlns:a16="http://schemas.microsoft.com/office/drawing/2014/main" id="{71910820-4D68-6E49-85AF-2F029CFE9361}"/>
              </a:ext>
            </a:extLst>
          </p:cNvPr>
          <p:cNvSpPr>
            <a:spLocks noChangeAspect="1"/>
          </p:cNvSpPr>
          <p:nvPr/>
        </p:nvSpPr>
        <p:spPr>
          <a:xfrm>
            <a:off x="6326325" y="3939733"/>
            <a:ext cx="180000" cy="180000"/>
          </a:xfrm>
          <a:custGeom>
            <a:avLst/>
            <a:gdLst>
              <a:gd name="connsiteX0" fmla="*/ 80963 w 171450"/>
              <a:gd name="connsiteY0" fmla="*/ 128588 h 171450"/>
              <a:gd name="connsiteX1" fmla="*/ 90488 w 171450"/>
              <a:gd name="connsiteY1" fmla="*/ 128588 h 171450"/>
              <a:gd name="connsiteX2" fmla="*/ 90488 w 171450"/>
              <a:gd name="connsiteY2" fmla="*/ 90488 h 171450"/>
              <a:gd name="connsiteX3" fmla="*/ 128588 w 171450"/>
              <a:gd name="connsiteY3" fmla="*/ 90488 h 171450"/>
              <a:gd name="connsiteX4" fmla="*/ 128588 w 171450"/>
              <a:gd name="connsiteY4" fmla="*/ 80963 h 171450"/>
              <a:gd name="connsiteX5" fmla="*/ 90488 w 171450"/>
              <a:gd name="connsiteY5" fmla="*/ 80963 h 171450"/>
              <a:gd name="connsiteX6" fmla="*/ 90488 w 171450"/>
              <a:gd name="connsiteY6" fmla="*/ 42863 h 171450"/>
              <a:gd name="connsiteX7" fmla="*/ 80963 w 171450"/>
              <a:gd name="connsiteY7" fmla="*/ 42863 h 171450"/>
              <a:gd name="connsiteX8" fmla="*/ 80963 w 171450"/>
              <a:gd name="connsiteY8" fmla="*/ 80963 h 171450"/>
              <a:gd name="connsiteX9" fmla="*/ 42863 w 171450"/>
              <a:gd name="connsiteY9" fmla="*/ 80963 h 171450"/>
              <a:gd name="connsiteX10" fmla="*/ 42863 w 171450"/>
              <a:gd name="connsiteY10" fmla="*/ 90488 h 171450"/>
              <a:gd name="connsiteX11" fmla="*/ 80963 w 171450"/>
              <a:gd name="connsiteY11" fmla="*/ 90488 h 171450"/>
              <a:gd name="connsiteX12" fmla="*/ 80963 w 171450"/>
              <a:gd name="connsiteY12" fmla="*/ 128588 h 171450"/>
              <a:gd name="connsiteX13" fmla="*/ 85757 w 171450"/>
              <a:gd name="connsiteY13" fmla="*/ 171450 h 171450"/>
              <a:gd name="connsiteX14" fmla="*/ 52322 w 171450"/>
              <a:gd name="connsiteY14" fmla="*/ 164702 h 171450"/>
              <a:gd name="connsiteX15" fmla="*/ 25089 w 171450"/>
              <a:gd name="connsiteY15" fmla="*/ 146385 h 171450"/>
              <a:gd name="connsiteX16" fmla="*/ 6755 w 171450"/>
              <a:gd name="connsiteY16" fmla="*/ 119177 h 171450"/>
              <a:gd name="connsiteX17" fmla="*/ 0 w 171450"/>
              <a:gd name="connsiteY17" fmla="*/ 85757 h 171450"/>
              <a:gd name="connsiteX18" fmla="*/ 6748 w 171450"/>
              <a:gd name="connsiteY18" fmla="*/ 52322 h 171450"/>
              <a:gd name="connsiteX19" fmla="*/ 25065 w 171450"/>
              <a:gd name="connsiteY19" fmla="*/ 25089 h 171450"/>
              <a:gd name="connsiteX20" fmla="*/ 52273 w 171450"/>
              <a:gd name="connsiteY20" fmla="*/ 6755 h 171450"/>
              <a:gd name="connsiteX21" fmla="*/ 85693 w 171450"/>
              <a:gd name="connsiteY21" fmla="*/ 0 h 171450"/>
              <a:gd name="connsiteX22" fmla="*/ 119128 w 171450"/>
              <a:gd name="connsiteY22" fmla="*/ 6748 h 171450"/>
              <a:gd name="connsiteX23" fmla="*/ 146361 w 171450"/>
              <a:gd name="connsiteY23" fmla="*/ 25065 h 171450"/>
              <a:gd name="connsiteX24" fmla="*/ 164695 w 171450"/>
              <a:gd name="connsiteY24" fmla="*/ 52273 h 171450"/>
              <a:gd name="connsiteX25" fmla="*/ 171450 w 171450"/>
              <a:gd name="connsiteY25" fmla="*/ 85693 h 171450"/>
              <a:gd name="connsiteX26" fmla="*/ 164702 w 171450"/>
              <a:gd name="connsiteY26" fmla="*/ 119128 h 171450"/>
              <a:gd name="connsiteX27" fmla="*/ 146385 w 171450"/>
              <a:gd name="connsiteY27" fmla="*/ 146361 h 171450"/>
              <a:gd name="connsiteX28" fmla="*/ 119177 w 171450"/>
              <a:gd name="connsiteY28" fmla="*/ 164695 h 171450"/>
              <a:gd name="connsiteX29" fmla="*/ 85757 w 171450"/>
              <a:gd name="connsiteY29"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1450" h="171450">
                <a:moveTo>
                  <a:pt x="80963" y="128588"/>
                </a:moveTo>
                <a:lnTo>
                  <a:pt x="90488" y="128588"/>
                </a:lnTo>
                <a:lnTo>
                  <a:pt x="90488" y="90488"/>
                </a:lnTo>
                <a:lnTo>
                  <a:pt x="128588" y="90488"/>
                </a:lnTo>
                <a:lnTo>
                  <a:pt x="128588" y="80963"/>
                </a:lnTo>
                <a:lnTo>
                  <a:pt x="90488" y="80963"/>
                </a:lnTo>
                <a:lnTo>
                  <a:pt x="90488" y="42863"/>
                </a:lnTo>
                <a:lnTo>
                  <a:pt x="80963" y="42863"/>
                </a:lnTo>
                <a:lnTo>
                  <a:pt x="80963" y="80963"/>
                </a:lnTo>
                <a:lnTo>
                  <a:pt x="42863" y="80963"/>
                </a:lnTo>
                <a:lnTo>
                  <a:pt x="42863" y="90488"/>
                </a:lnTo>
                <a:lnTo>
                  <a:pt x="80963" y="90488"/>
                </a:lnTo>
                <a:lnTo>
                  <a:pt x="80963" y="1285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rgbClr val="ED7D31"/>
          </a:solidFill>
          <a:ln w="238" cap="flat">
            <a:noFill/>
            <a:prstDash val="solid"/>
            <a:miter/>
          </a:ln>
        </p:spPr>
        <p:txBody>
          <a:bodyPr rtlCol="0" anchor="ctr"/>
          <a:lstStyle/>
          <a:p>
            <a:endParaRPr lang="en-RO"/>
          </a:p>
        </p:txBody>
      </p:sp>
      <p:sp>
        <p:nvSpPr>
          <p:cNvPr id="168" name="Graphic 26">
            <a:extLst>
              <a:ext uri="{FF2B5EF4-FFF2-40B4-BE49-F238E27FC236}">
                <a16:creationId xmlns:a16="http://schemas.microsoft.com/office/drawing/2014/main" id="{3C7851FE-032D-C245-86E4-C0C1BF9A6BBD}"/>
              </a:ext>
            </a:extLst>
          </p:cNvPr>
          <p:cNvSpPr>
            <a:spLocks noChangeAspect="1"/>
          </p:cNvSpPr>
          <p:nvPr/>
        </p:nvSpPr>
        <p:spPr>
          <a:xfrm>
            <a:off x="6574178" y="3939733"/>
            <a:ext cx="180000" cy="180000"/>
          </a:xfrm>
          <a:custGeom>
            <a:avLst/>
            <a:gdLst>
              <a:gd name="connsiteX0" fmla="*/ 80963 w 171450"/>
              <a:gd name="connsiteY0" fmla="*/ 128588 h 171450"/>
              <a:gd name="connsiteX1" fmla="*/ 90488 w 171450"/>
              <a:gd name="connsiteY1" fmla="*/ 128588 h 171450"/>
              <a:gd name="connsiteX2" fmla="*/ 90488 w 171450"/>
              <a:gd name="connsiteY2" fmla="*/ 90488 h 171450"/>
              <a:gd name="connsiteX3" fmla="*/ 128588 w 171450"/>
              <a:gd name="connsiteY3" fmla="*/ 90488 h 171450"/>
              <a:gd name="connsiteX4" fmla="*/ 128588 w 171450"/>
              <a:gd name="connsiteY4" fmla="*/ 80963 h 171450"/>
              <a:gd name="connsiteX5" fmla="*/ 90488 w 171450"/>
              <a:gd name="connsiteY5" fmla="*/ 80963 h 171450"/>
              <a:gd name="connsiteX6" fmla="*/ 90488 w 171450"/>
              <a:gd name="connsiteY6" fmla="*/ 42863 h 171450"/>
              <a:gd name="connsiteX7" fmla="*/ 80963 w 171450"/>
              <a:gd name="connsiteY7" fmla="*/ 42863 h 171450"/>
              <a:gd name="connsiteX8" fmla="*/ 80963 w 171450"/>
              <a:gd name="connsiteY8" fmla="*/ 80963 h 171450"/>
              <a:gd name="connsiteX9" fmla="*/ 42863 w 171450"/>
              <a:gd name="connsiteY9" fmla="*/ 80963 h 171450"/>
              <a:gd name="connsiteX10" fmla="*/ 42863 w 171450"/>
              <a:gd name="connsiteY10" fmla="*/ 90488 h 171450"/>
              <a:gd name="connsiteX11" fmla="*/ 80963 w 171450"/>
              <a:gd name="connsiteY11" fmla="*/ 90488 h 171450"/>
              <a:gd name="connsiteX12" fmla="*/ 80963 w 171450"/>
              <a:gd name="connsiteY12" fmla="*/ 128588 h 171450"/>
              <a:gd name="connsiteX13" fmla="*/ 85757 w 171450"/>
              <a:gd name="connsiteY13" fmla="*/ 171450 h 171450"/>
              <a:gd name="connsiteX14" fmla="*/ 52322 w 171450"/>
              <a:gd name="connsiteY14" fmla="*/ 164702 h 171450"/>
              <a:gd name="connsiteX15" fmla="*/ 25089 w 171450"/>
              <a:gd name="connsiteY15" fmla="*/ 146385 h 171450"/>
              <a:gd name="connsiteX16" fmla="*/ 6755 w 171450"/>
              <a:gd name="connsiteY16" fmla="*/ 119177 h 171450"/>
              <a:gd name="connsiteX17" fmla="*/ 0 w 171450"/>
              <a:gd name="connsiteY17" fmla="*/ 85757 h 171450"/>
              <a:gd name="connsiteX18" fmla="*/ 6748 w 171450"/>
              <a:gd name="connsiteY18" fmla="*/ 52322 h 171450"/>
              <a:gd name="connsiteX19" fmla="*/ 25065 w 171450"/>
              <a:gd name="connsiteY19" fmla="*/ 25089 h 171450"/>
              <a:gd name="connsiteX20" fmla="*/ 52273 w 171450"/>
              <a:gd name="connsiteY20" fmla="*/ 6755 h 171450"/>
              <a:gd name="connsiteX21" fmla="*/ 85693 w 171450"/>
              <a:gd name="connsiteY21" fmla="*/ 0 h 171450"/>
              <a:gd name="connsiteX22" fmla="*/ 119128 w 171450"/>
              <a:gd name="connsiteY22" fmla="*/ 6748 h 171450"/>
              <a:gd name="connsiteX23" fmla="*/ 146361 w 171450"/>
              <a:gd name="connsiteY23" fmla="*/ 25065 h 171450"/>
              <a:gd name="connsiteX24" fmla="*/ 164695 w 171450"/>
              <a:gd name="connsiteY24" fmla="*/ 52273 h 171450"/>
              <a:gd name="connsiteX25" fmla="*/ 171450 w 171450"/>
              <a:gd name="connsiteY25" fmla="*/ 85693 h 171450"/>
              <a:gd name="connsiteX26" fmla="*/ 164702 w 171450"/>
              <a:gd name="connsiteY26" fmla="*/ 119128 h 171450"/>
              <a:gd name="connsiteX27" fmla="*/ 146385 w 171450"/>
              <a:gd name="connsiteY27" fmla="*/ 146361 h 171450"/>
              <a:gd name="connsiteX28" fmla="*/ 119177 w 171450"/>
              <a:gd name="connsiteY28" fmla="*/ 164695 h 171450"/>
              <a:gd name="connsiteX29" fmla="*/ 85757 w 171450"/>
              <a:gd name="connsiteY29"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1450" h="171450">
                <a:moveTo>
                  <a:pt x="80963" y="128588"/>
                </a:moveTo>
                <a:lnTo>
                  <a:pt x="90488" y="128588"/>
                </a:lnTo>
                <a:lnTo>
                  <a:pt x="90488" y="90488"/>
                </a:lnTo>
                <a:lnTo>
                  <a:pt x="128588" y="90488"/>
                </a:lnTo>
                <a:lnTo>
                  <a:pt x="128588" y="80963"/>
                </a:lnTo>
                <a:lnTo>
                  <a:pt x="90488" y="80963"/>
                </a:lnTo>
                <a:lnTo>
                  <a:pt x="90488" y="42863"/>
                </a:lnTo>
                <a:lnTo>
                  <a:pt x="80963" y="42863"/>
                </a:lnTo>
                <a:lnTo>
                  <a:pt x="80963" y="80963"/>
                </a:lnTo>
                <a:lnTo>
                  <a:pt x="42863" y="80963"/>
                </a:lnTo>
                <a:lnTo>
                  <a:pt x="42863" y="90488"/>
                </a:lnTo>
                <a:lnTo>
                  <a:pt x="80963" y="90488"/>
                </a:lnTo>
                <a:lnTo>
                  <a:pt x="80963" y="1285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rgbClr val="ED7D31"/>
          </a:solidFill>
          <a:ln w="238" cap="flat">
            <a:noFill/>
            <a:prstDash val="solid"/>
            <a:miter/>
          </a:ln>
        </p:spPr>
        <p:txBody>
          <a:bodyPr rtlCol="0" anchor="ctr"/>
          <a:lstStyle/>
          <a:p>
            <a:endParaRPr lang="en-RO"/>
          </a:p>
        </p:txBody>
      </p:sp>
      <p:sp>
        <p:nvSpPr>
          <p:cNvPr id="169" name="Graphic 26">
            <a:extLst>
              <a:ext uri="{FF2B5EF4-FFF2-40B4-BE49-F238E27FC236}">
                <a16:creationId xmlns:a16="http://schemas.microsoft.com/office/drawing/2014/main" id="{49DB3A28-059F-D147-983E-BF64AB9DB291}"/>
              </a:ext>
            </a:extLst>
          </p:cNvPr>
          <p:cNvSpPr>
            <a:spLocks noChangeAspect="1"/>
          </p:cNvSpPr>
          <p:nvPr/>
        </p:nvSpPr>
        <p:spPr>
          <a:xfrm>
            <a:off x="6822031" y="3939733"/>
            <a:ext cx="180000" cy="180000"/>
          </a:xfrm>
          <a:custGeom>
            <a:avLst/>
            <a:gdLst>
              <a:gd name="connsiteX0" fmla="*/ 80963 w 171450"/>
              <a:gd name="connsiteY0" fmla="*/ 128588 h 171450"/>
              <a:gd name="connsiteX1" fmla="*/ 90488 w 171450"/>
              <a:gd name="connsiteY1" fmla="*/ 128588 h 171450"/>
              <a:gd name="connsiteX2" fmla="*/ 90488 w 171450"/>
              <a:gd name="connsiteY2" fmla="*/ 90488 h 171450"/>
              <a:gd name="connsiteX3" fmla="*/ 128588 w 171450"/>
              <a:gd name="connsiteY3" fmla="*/ 90488 h 171450"/>
              <a:gd name="connsiteX4" fmla="*/ 128588 w 171450"/>
              <a:gd name="connsiteY4" fmla="*/ 80963 h 171450"/>
              <a:gd name="connsiteX5" fmla="*/ 90488 w 171450"/>
              <a:gd name="connsiteY5" fmla="*/ 80963 h 171450"/>
              <a:gd name="connsiteX6" fmla="*/ 90488 w 171450"/>
              <a:gd name="connsiteY6" fmla="*/ 42863 h 171450"/>
              <a:gd name="connsiteX7" fmla="*/ 80963 w 171450"/>
              <a:gd name="connsiteY7" fmla="*/ 42863 h 171450"/>
              <a:gd name="connsiteX8" fmla="*/ 80963 w 171450"/>
              <a:gd name="connsiteY8" fmla="*/ 80963 h 171450"/>
              <a:gd name="connsiteX9" fmla="*/ 42863 w 171450"/>
              <a:gd name="connsiteY9" fmla="*/ 80963 h 171450"/>
              <a:gd name="connsiteX10" fmla="*/ 42863 w 171450"/>
              <a:gd name="connsiteY10" fmla="*/ 90488 h 171450"/>
              <a:gd name="connsiteX11" fmla="*/ 80963 w 171450"/>
              <a:gd name="connsiteY11" fmla="*/ 90488 h 171450"/>
              <a:gd name="connsiteX12" fmla="*/ 80963 w 171450"/>
              <a:gd name="connsiteY12" fmla="*/ 128588 h 171450"/>
              <a:gd name="connsiteX13" fmla="*/ 85757 w 171450"/>
              <a:gd name="connsiteY13" fmla="*/ 171450 h 171450"/>
              <a:gd name="connsiteX14" fmla="*/ 52322 w 171450"/>
              <a:gd name="connsiteY14" fmla="*/ 164702 h 171450"/>
              <a:gd name="connsiteX15" fmla="*/ 25089 w 171450"/>
              <a:gd name="connsiteY15" fmla="*/ 146385 h 171450"/>
              <a:gd name="connsiteX16" fmla="*/ 6755 w 171450"/>
              <a:gd name="connsiteY16" fmla="*/ 119177 h 171450"/>
              <a:gd name="connsiteX17" fmla="*/ 0 w 171450"/>
              <a:gd name="connsiteY17" fmla="*/ 85757 h 171450"/>
              <a:gd name="connsiteX18" fmla="*/ 6748 w 171450"/>
              <a:gd name="connsiteY18" fmla="*/ 52322 h 171450"/>
              <a:gd name="connsiteX19" fmla="*/ 25065 w 171450"/>
              <a:gd name="connsiteY19" fmla="*/ 25089 h 171450"/>
              <a:gd name="connsiteX20" fmla="*/ 52273 w 171450"/>
              <a:gd name="connsiteY20" fmla="*/ 6755 h 171450"/>
              <a:gd name="connsiteX21" fmla="*/ 85693 w 171450"/>
              <a:gd name="connsiteY21" fmla="*/ 0 h 171450"/>
              <a:gd name="connsiteX22" fmla="*/ 119128 w 171450"/>
              <a:gd name="connsiteY22" fmla="*/ 6748 h 171450"/>
              <a:gd name="connsiteX23" fmla="*/ 146361 w 171450"/>
              <a:gd name="connsiteY23" fmla="*/ 25065 h 171450"/>
              <a:gd name="connsiteX24" fmla="*/ 164695 w 171450"/>
              <a:gd name="connsiteY24" fmla="*/ 52273 h 171450"/>
              <a:gd name="connsiteX25" fmla="*/ 171450 w 171450"/>
              <a:gd name="connsiteY25" fmla="*/ 85693 h 171450"/>
              <a:gd name="connsiteX26" fmla="*/ 164702 w 171450"/>
              <a:gd name="connsiteY26" fmla="*/ 119128 h 171450"/>
              <a:gd name="connsiteX27" fmla="*/ 146385 w 171450"/>
              <a:gd name="connsiteY27" fmla="*/ 146361 h 171450"/>
              <a:gd name="connsiteX28" fmla="*/ 119177 w 171450"/>
              <a:gd name="connsiteY28" fmla="*/ 164695 h 171450"/>
              <a:gd name="connsiteX29" fmla="*/ 85757 w 171450"/>
              <a:gd name="connsiteY29"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1450" h="171450">
                <a:moveTo>
                  <a:pt x="80963" y="128588"/>
                </a:moveTo>
                <a:lnTo>
                  <a:pt x="90488" y="128588"/>
                </a:lnTo>
                <a:lnTo>
                  <a:pt x="90488" y="90488"/>
                </a:lnTo>
                <a:lnTo>
                  <a:pt x="128588" y="90488"/>
                </a:lnTo>
                <a:lnTo>
                  <a:pt x="128588" y="80963"/>
                </a:lnTo>
                <a:lnTo>
                  <a:pt x="90488" y="80963"/>
                </a:lnTo>
                <a:lnTo>
                  <a:pt x="90488" y="42863"/>
                </a:lnTo>
                <a:lnTo>
                  <a:pt x="80963" y="42863"/>
                </a:lnTo>
                <a:lnTo>
                  <a:pt x="80963" y="80963"/>
                </a:lnTo>
                <a:lnTo>
                  <a:pt x="42863" y="80963"/>
                </a:lnTo>
                <a:lnTo>
                  <a:pt x="42863" y="90488"/>
                </a:lnTo>
                <a:lnTo>
                  <a:pt x="80963" y="90488"/>
                </a:lnTo>
                <a:lnTo>
                  <a:pt x="80963" y="1285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rgbClr val="ED7D31"/>
          </a:solidFill>
          <a:ln w="238" cap="flat">
            <a:noFill/>
            <a:prstDash val="solid"/>
            <a:miter/>
          </a:ln>
        </p:spPr>
        <p:txBody>
          <a:bodyPr rtlCol="0" anchor="ctr"/>
          <a:lstStyle/>
          <a:p>
            <a:endParaRPr lang="en-RO"/>
          </a:p>
        </p:txBody>
      </p:sp>
      <p:sp>
        <p:nvSpPr>
          <p:cNvPr id="170" name="Graphic 26">
            <a:extLst>
              <a:ext uri="{FF2B5EF4-FFF2-40B4-BE49-F238E27FC236}">
                <a16:creationId xmlns:a16="http://schemas.microsoft.com/office/drawing/2014/main" id="{179E9125-1868-2044-8A13-3CBF0AB0A4DA}"/>
              </a:ext>
            </a:extLst>
          </p:cNvPr>
          <p:cNvSpPr>
            <a:spLocks noChangeAspect="1"/>
          </p:cNvSpPr>
          <p:nvPr/>
        </p:nvSpPr>
        <p:spPr>
          <a:xfrm>
            <a:off x="5333851" y="3692892"/>
            <a:ext cx="180000" cy="180000"/>
          </a:xfrm>
          <a:custGeom>
            <a:avLst/>
            <a:gdLst>
              <a:gd name="connsiteX0" fmla="*/ 80963 w 171450"/>
              <a:gd name="connsiteY0" fmla="*/ 128588 h 171450"/>
              <a:gd name="connsiteX1" fmla="*/ 90488 w 171450"/>
              <a:gd name="connsiteY1" fmla="*/ 128588 h 171450"/>
              <a:gd name="connsiteX2" fmla="*/ 90488 w 171450"/>
              <a:gd name="connsiteY2" fmla="*/ 90488 h 171450"/>
              <a:gd name="connsiteX3" fmla="*/ 128588 w 171450"/>
              <a:gd name="connsiteY3" fmla="*/ 90488 h 171450"/>
              <a:gd name="connsiteX4" fmla="*/ 128588 w 171450"/>
              <a:gd name="connsiteY4" fmla="*/ 80963 h 171450"/>
              <a:gd name="connsiteX5" fmla="*/ 90488 w 171450"/>
              <a:gd name="connsiteY5" fmla="*/ 80963 h 171450"/>
              <a:gd name="connsiteX6" fmla="*/ 90488 w 171450"/>
              <a:gd name="connsiteY6" fmla="*/ 42863 h 171450"/>
              <a:gd name="connsiteX7" fmla="*/ 80963 w 171450"/>
              <a:gd name="connsiteY7" fmla="*/ 42863 h 171450"/>
              <a:gd name="connsiteX8" fmla="*/ 80963 w 171450"/>
              <a:gd name="connsiteY8" fmla="*/ 80963 h 171450"/>
              <a:gd name="connsiteX9" fmla="*/ 42863 w 171450"/>
              <a:gd name="connsiteY9" fmla="*/ 80963 h 171450"/>
              <a:gd name="connsiteX10" fmla="*/ 42863 w 171450"/>
              <a:gd name="connsiteY10" fmla="*/ 90488 h 171450"/>
              <a:gd name="connsiteX11" fmla="*/ 80963 w 171450"/>
              <a:gd name="connsiteY11" fmla="*/ 90488 h 171450"/>
              <a:gd name="connsiteX12" fmla="*/ 80963 w 171450"/>
              <a:gd name="connsiteY12" fmla="*/ 128588 h 171450"/>
              <a:gd name="connsiteX13" fmla="*/ 85757 w 171450"/>
              <a:gd name="connsiteY13" fmla="*/ 171450 h 171450"/>
              <a:gd name="connsiteX14" fmla="*/ 52322 w 171450"/>
              <a:gd name="connsiteY14" fmla="*/ 164702 h 171450"/>
              <a:gd name="connsiteX15" fmla="*/ 25089 w 171450"/>
              <a:gd name="connsiteY15" fmla="*/ 146385 h 171450"/>
              <a:gd name="connsiteX16" fmla="*/ 6755 w 171450"/>
              <a:gd name="connsiteY16" fmla="*/ 119177 h 171450"/>
              <a:gd name="connsiteX17" fmla="*/ 0 w 171450"/>
              <a:gd name="connsiteY17" fmla="*/ 85757 h 171450"/>
              <a:gd name="connsiteX18" fmla="*/ 6748 w 171450"/>
              <a:gd name="connsiteY18" fmla="*/ 52322 h 171450"/>
              <a:gd name="connsiteX19" fmla="*/ 25065 w 171450"/>
              <a:gd name="connsiteY19" fmla="*/ 25089 h 171450"/>
              <a:gd name="connsiteX20" fmla="*/ 52273 w 171450"/>
              <a:gd name="connsiteY20" fmla="*/ 6755 h 171450"/>
              <a:gd name="connsiteX21" fmla="*/ 85693 w 171450"/>
              <a:gd name="connsiteY21" fmla="*/ 0 h 171450"/>
              <a:gd name="connsiteX22" fmla="*/ 119128 w 171450"/>
              <a:gd name="connsiteY22" fmla="*/ 6748 h 171450"/>
              <a:gd name="connsiteX23" fmla="*/ 146361 w 171450"/>
              <a:gd name="connsiteY23" fmla="*/ 25065 h 171450"/>
              <a:gd name="connsiteX24" fmla="*/ 164695 w 171450"/>
              <a:gd name="connsiteY24" fmla="*/ 52273 h 171450"/>
              <a:gd name="connsiteX25" fmla="*/ 171450 w 171450"/>
              <a:gd name="connsiteY25" fmla="*/ 85693 h 171450"/>
              <a:gd name="connsiteX26" fmla="*/ 164702 w 171450"/>
              <a:gd name="connsiteY26" fmla="*/ 119128 h 171450"/>
              <a:gd name="connsiteX27" fmla="*/ 146385 w 171450"/>
              <a:gd name="connsiteY27" fmla="*/ 146361 h 171450"/>
              <a:gd name="connsiteX28" fmla="*/ 119177 w 171450"/>
              <a:gd name="connsiteY28" fmla="*/ 164695 h 171450"/>
              <a:gd name="connsiteX29" fmla="*/ 85757 w 171450"/>
              <a:gd name="connsiteY29"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1450" h="171450">
                <a:moveTo>
                  <a:pt x="80963" y="128588"/>
                </a:moveTo>
                <a:lnTo>
                  <a:pt x="90488" y="128588"/>
                </a:lnTo>
                <a:lnTo>
                  <a:pt x="90488" y="90488"/>
                </a:lnTo>
                <a:lnTo>
                  <a:pt x="128588" y="90488"/>
                </a:lnTo>
                <a:lnTo>
                  <a:pt x="128588" y="80963"/>
                </a:lnTo>
                <a:lnTo>
                  <a:pt x="90488" y="80963"/>
                </a:lnTo>
                <a:lnTo>
                  <a:pt x="90488" y="42863"/>
                </a:lnTo>
                <a:lnTo>
                  <a:pt x="80963" y="42863"/>
                </a:lnTo>
                <a:lnTo>
                  <a:pt x="80963" y="80963"/>
                </a:lnTo>
                <a:lnTo>
                  <a:pt x="42863" y="80963"/>
                </a:lnTo>
                <a:lnTo>
                  <a:pt x="42863" y="90488"/>
                </a:lnTo>
                <a:lnTo>
                  <a:pt x="80963" y="90488"/>
                </a:lnTo>
                <a:lnTo>
                  <a:pt x="80963" y="1285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rgbClr val="ED7D31"/>
          </a:solidFill>
          <a:ln w="238" cap="flat">
            <a:noFill/>
            <a:prstDash val="solid"/>
            <a:miter/>
          </a:ln>
        </p:spPr>
        <p:txBody>
          <a:bodyPr rtlCol="0" anchor="ctr"/>
          <a:lstStyle/>
          <a:p>
            <a:endParaRPr lang="en-RO"/>
          </a:p>
        </p:txBody>
      </p:sp>
      <p:sp>
        <p:nvSpPr>
          <p:cNvPr id="171" name="Graphic 26">
            <a:extLst>
              <a:ext uri="{FF2B5EF4-FFF2-40B4-BE49-F238E27FC236}">
                <a16:creationId xmlns:a16="http://schemas.microsoft.com/office/drawing/2014/main" id="{82478F1B-4DFE-2745-8B36-28D0E12938F3}"/>
              </a:ext>
            </a:extLst>
          </p:cNvPr>
          <p:cNvSpPr>
            <a:spLocks noChangeAspect="1"/>
          </p:cNvSpPr>
          <p:nvPr/>
        </p:nvSpPr>
        <p:spPr>
          <a:xfrm>
            <a:off x="5580506" y="3692892"/>
            <a:ext cx="180000" cy="180000"/>
          </a:xfrm>
          <a:custGeom>
            <a:avLst/>
            <a:gdLst>
              <a:gd name="connsiteX0" fmla="*/ 80963 w 171450"/>
              <a:gd name="connsiteY0" fmla="*/ 128588 h 171450"/>
              <a:gd name="connsiteX1" fmla="*/ 90488 w 171450"/>
              <a:gd name="connsiteY1" fmla="*/ 128588 h 171450"/>
              <a:gd name="connsiteX2" fmla="*/ 90488 w 171450"/>
              <a:gd name="connsiteY2" fmla="*/ 90488 h 171450"/>
              <a:gd name="connsiteX3" fmla="*/ 128588 w 171450"/>
              <a:gd name="connsiteY3" fmla="*/ 90488 h 171450"/>
              <a:gd name="connsiteX4" fmla="*/ 128588 w 171450"/>
              <a:gd name="connsiteY4" fmla="*/ 80963 h 171450"/>
              <a:gd name="connsiteX5" fmla="*/ 90488 w 171450"/>
              <a:gd name="connsiteY5" fmla="*/ 80963 h 171450"/>
              <a:gd name="connsiteX6" fmla="*/ 90488 w 171450"/>
              <a:gd name="connsiteY6" fmla="*/ 42863 h 171450"/>
              <a:gd name="connsiteX7" fmla="*/ 80963 w 171450"/>
              <a:gd name="connsiteY7" fmla="*/ 42863 h 171450"/>
              <a:gd name="connsiteX8" fmla="*/ 80963 w 171450"/>
              <a:gd name="connsiteY8" fmla="*/ 80963 h 171450"/>
              <a:gd name="connsiteX9" fmla="*/ 42863 w 171450"/>
              <a:gd name="connsiteY9" fmla="*/ 80963 h 171450"/>
              <a:gd name="connsiteX10" fmla="*/ 42863 w 171450"/>
              <a:gd name="connsiteY10" fmla="*/ 90488 h 171450"/>
              <a:gd name="connsiteX11" fmla="*/ 80963 w 171450"/>
              <a:gd name="connsiteY11" fmla="*/ 90488 h 171450"/>
              <a:gd name="connsiteX12" fmla="*/ 80963 w 171450"/>
              <a:gd name="connsiteY12" fmla="*/ 128588 h 171450"/>
              <a:gd name="connsiteX13" fmla="*/ 85757 w 171450"/>
              <a:gd name="connsiteY13" fmla="*/ 171450 h 171450"/>
              <a:gd name="connsiteX14" fmla="*/ 52322 w 171450"/>
              <a:gd name="connsiteY14" fmla="*/ 164702 h 171450"/>
              <a:gd name="connsiteX15" fmla="*/ 25089 w 171450"/>
              <a:gd name="connsiteY15" fmla="*/ 146385 h 171450"/>
              <a:gd name="connsiteX16" fmla="*/ 6755 w 171450"/>
              <a:gd name="connsiteY16" fmla="*/ 119177 h 171450"/>
              <a:gd name="connsiteX17" fmla="*/ 0 w 171450"/>
              <a:gd name="connsiteY17" fmla="*/ 85757 h 171450"/>
              <a:gd name="connsiteX18" fmla="*/ 6748 w 171450"/>
              <a:gd name="connsiteY18" fmla="*/ 52322 h 171450"/>
              <a:gd name="connsiteX19" fmla="*/ 25065 w 171450"/>
              <a:gd name="connsiteY19" fmla="*/ 25089 h 171450"/>
              <a:gd name="connsiteX20" fmla="*/ 52273 w 171450"/>
              <a:gd name="connsiteY20" fmla="*/ 6755 h 171450"/>
              <a:gd name="connsiteX21" fmla="*/ 85693 w 171450"/>
              <a:gd name="connsiteY21" fmla="*/ 0 h 171450"/>
              <a:gd name="connsiteX22" fmla="*/ 119128 w 171450"/>
              <a:gd name="connsiteY22" fmla="*/ 6748 h 171450"/>
              <a:gd name="connsiteX23" fmla="*/ 146361 w 171450"/>
              <a:gd name="connsiteY23" fmla="*/ 25065 h 171450"/>
              <a:gd name="connsiteX24" fmla="*/ 164695 w 171450"/>
              <a:gd name="connsiteY24" fmla="*/ 52273 h 171450"/>
              <a:gd name="connsiteX25" fmla="*/ 171450 w 171450"/>
              <a:gd name="connsiteY25" fmla="*/ 85693 h 171450"/>
              <a:gd name="connsiteX26" fmla="*/ 164702 w 171450"/>
              <a:gd name="connsiteY26" fmla="*/ 119128 h 171450"/>
              <a:gd name="connsiteX27" fmla="*/ 146385 w 171450"/>
              <a:gd name="connsiteY27" fmla="*/ 146361 h 171450"/>
              <a:gd name="connsiteX28" fmla="*/ 119177 w 171450"/>
              <a:gd name="connsiteY28" fmla="*/ 164695 h 171450"/>
              <a:gd name="connsiteX29" fmla="*/ 85757 w 171450"/>
              <a:gd name="connsiteY29"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1450" h="171450">
                <a:moveTo>
                  <a:pt x="80963" y="128588"/>
                </a:moveTo>
                <a:lnTo>
                  <a:pt x="90488" y="128588"/>
                </a:lnTo>
                <a:lnTo>
                  <a:pt x="90488" y="90488"/>
                </a:lnTo>
                <a:lnTo>
                  <a:pt x="128588" y="90488"/>
                </a:lnTo>
                <a:lnTo>
                  <a:pt x="128588" y="80963"/>
                </a:lnTo>
                <a:lnTo>
                  <a:pt x="90488" y="80963"/>
                </a:lnTo>
                <a:lnTo>
                  <a:pt x="90488" y="42863"/>
                </a:lnTo>
                <a:lnTo>
                  <a:pt x="80963" y="42863"/>
                </a:lnTo>
                <a:lnTo>
                  <a:pt x="80963" y="80963"/>
                </a:lnTo>
                <a:lnTo>
                  <a:pt x="42863" y="80963"/>
                </a:lnTo>
                <a:lnTo>
                  <a:pt x="42863" y="90488"/>
                </a:lnTo>
                <a:lnTo>
                  <a:pt x="80963" y="90488"/>
                </a:lnTo>
                <a:lnTo>
                  <a:pt x="80963" y="1285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rgbClr val="ED7D31"/>
          </a:solidFill>
          <a:ln w="238" cap="flat">
            <a:noFill/>
            <a:prstDash val="solid"/>
            <a:miter/>
          </a:ln>
        </p:spPr>
        <p:txBody>
          <a:bodyPr rtlCol="0" anchor="ctr"/>
          <a:lstStyle/>
          <a:p>
            <a:endParaRPr lang="en-RO"/>
          </a:p>
        </p:txBody>
      </p:sp>
      <p:sp>
        <p:nvSpPr>
          <p:cNvPr id="172" name="Graphic 26">
            <a:extLst>
              <a:ext uri="{FF2B5EF4-FFF2-40B4-BE49-F238E27FC236}">
                <a16:creationId xmlns:a16="http://schemas.microsoft.com/office/drawing/2014/main" id="{B3B3B2CA-2B03-6F4C-8B60-614185442C07}"/>
              </a:ext>
            </a:extLst>
          </p:cNvPr>
          <p:cNvSpPr>
            <a:spLocks noChangeAspect="1"/>
          </p:cNvSpPr>
          <p:nvPr/>
        </p:nvSpPr>
        <p:spPr>
          <a:xfrm>
            <a:off x="1894588" y="4181496"/>
            <a:ext cx="180000" cy="180000"/>
          </a:xfrm>
          <a:custGeom>
            <a:avLst/>
            <a:gdLst>
              <a:gd name="connsiteX0" fmla="*/ 80963 w 171450"/>
              <a:gd name="connsiteY0" fmla="*/ 128588 h 171450"/>
              <a:gd name="connsiteX1" fmla="*/ 90488 w 171450"/>
              <a:gd name="connsiteY1" fmla="*/ 128588 h 171450"/>
              <a:gd name="connsiteX2" fmla="*/ 90488 w 171450"/>
              <a:gd name="connsiteY2" fmla="*/ 90488 h 171450"/>
              <a:gd name="connsiteX3" fmla="*/ 128588 w 171450"/>
              <a:gd name="connsiteY3" fmla="*/ 90488 h 171450"/>
              <a:gd name="connsiteX4" fmla="*/ 128588 w 171450"/>
              <a:gd name="connsiteY4" fmla="*/ 80963 h 171450"/>
              <a:gd name="connsiteX5" fmla="*/ 90488 w 171450"/>
              <a:gd name="connsiteY5" fmla="*/ 80963 h 171450"/>
              <a:gd name="connsiteX6" fmla="*/ 90488 w 171450"/>
              <a:gd name="connsiteY6" fmla="*/ 42863 h 171450"/>
              <a:gd name="connsiteX7" fmla="*/ 80963 w 171450"/>
              <a:gd name="connsiteY7" fmla="*/ 42863 h 171450"/>
              <a:gd name="connsiteX8" fmla="*/ 80963 w 171450"/>
              <a:gd name="connsiteY8" fmla="*/ 80963 h 171450"/>
              <a:gd name="connsiteX9" fmla="*/ 42863 w 171450"/>
              <a:gd name="connsiteY9" fmla="*/ 80963 h 171450"/>
              <a:gd name="connsiteX10" fmla="*/ 42863 w 171450"/>
              <a:gd name="connsiteY10" fmla="*/ 90488 h 171450"/>
              <a:gd name="connsiteX11" fmla="*/ 80963 w 171450"/>
              <a:gd name="connsiteY11" fmla="*/ 90488 h 171450"/>
              <a:gd name="connsiteX12" fmla="*/ 80963 w 171450"/>
              <a:gd name="connsiteY12" fmla="*/ 128588 h 171450"/>
              <a:gd name="connsiteX13" fmla="*/ 85757 w 171450"/>
              <a:gd name="connsiteY13" fmla="*/ 171450 h 171450"/>
              <a:gd name="connsiteX14" fmla="*/ 52322 w 171450"/>
              <a:gd name="connsiteY14" fmla="*/ 164702 h 171450"/>
              <a:gd name="connsiteX15" fmla="*/ 25089 w 171450"/>
              <a:gd name="connsiteY15" fmla="*/ 146385 h 171450"/>
              <a:gd name="connsiteX16" fmla="*/ 6755 w 171450"/>
              <a:gd name="connsiteY16" fmla="*/ 119177 h 171450"/>
              <a:gd name="connsiteX17" fmla="*/ 0 w 171450"/>
              <a:gd name="connsiteY17" fmla="*/ 85757 h 171450"/>
              <a:gd name="connsiteX18" fmla="*/ 6748 w 171450"/>
              <a:gd name="connsiteY18" fmla="*/ 52322 h 171450"/>
              <a:gd name="connsiteX19" fmla="*/ 25065 w 171450"/>
              <a:gd name="connsiteY19" fmla="*/ 25089 h 171450"/>
              <a:gd name="connsiteX20" fmla="*/ 52273 w 171450"/>
              <a:gd name="connsiteY20" fmla="*/ 6755 h 171450"/>
              <a:gd name="connsiteX21" fmla="*/ 85693 w 171450"/>
              <a:gd name="connsiteY21" fmla="*/ 0 h 171450"/>
              <a:gd name="connsiteX22" fmla="*/ 119128 w 171450"/>
              <a:gd name="connsiteY22" fmla="*/ 6748 h 171450"/>
              <a:gd name="connsiteX23" fmla="*/ 146361 w 171450"/>
              <a:gd name="connsiteY23" fmla="*/ 25065 h 171450"/>
              <a:gd name="connsiteX24" fmla="*/ 164695 w 171450"/>
              <a:gd name="connsiteY24" fmla="*/ 52273 h 171450"/>
              <a:gd name="connsiteX25" fmla="*/ 171450 w 171450"/>
              <a:gd name="connsiteY25" fmla="*/ 85693 h 171450"/>
              <a:gd name="connsiteX26" fmla="*/ 164702 w 171450"/>
              <a:gd name="connsiteY26" fmla="*/ 119128 h 171450"/>
              <a:gd name="connsiteX27" fmla="*/ 146385 w 171450"/>
              <a:gd name="connsiteY27" fmla="*/ 146361 h 171450"/>
              <a:gd name="connsiteX28" fmla="*/ 119177 w 171450"/>
              <a:gd name="connsiteY28" fmla="*/ 164695 h 171450"/>
              <a:gd name="connsiteX29" fmla="*/ 85757 w 171450"/>
              <a:gd name="connsiteY29"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1450" h="171450">
                <a:moveTo>
                  <a:pt x="80963" y="128588"/>
                </a:moveTo>
                <a:lnTo>
                  <a:pt x="90488" y="128588"/>
                </a:lnTo>
                <a:lnTo>
                  <a:pt x="90488" y="90488"/>
                </a:lnTo>
                <a:lnTo>
                  <a:pt x="128588" y="90488"/>
                </a:lnTo>
                <a:lnTo>
                  <a:pt x="128588" y="80963"/>
                </a:lnTo>
                <a:lnTo>
                  <a:pt x="90488" y="80963"/>
                </a:lnTo>
                <a:lnTo>
                  <a:pt x="90488" y="42863"/>
                </a:lnTo>
                <a:lnTo>
                  <a:pt x="80963" y="42863"/>
                </a:lnTo>
                <a:lnTo>
                  <a:pt x="80963" y="80963"/>
                </a:lnTo>
                <a:lnTo>
                  <a:pt x="42863" y="80963"/>
                </a:lnTo>
                <a:lnTo>
                  <a:pt x="42863" y="90488"/>
                </a:lnTo>
                <a:lnTo>
                  <a:pt x="80963" y="90488"/>
                </a:lnTo>
                <a:lnTo>
                  <a:pt x="80963" y="1285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rgbClr val="ED7D31"/>
          </a:solidFill>
          <a:ln w="238" cap="flat">
            <a:noFill/>
            <a:prstDash val="solid"/>
            <a:miter/>
          </a:ln>
        </p:spPr>
        <p:txBody>
          <a:bodyPr rtlCol="0" anchor="ctr"/>
          <a:lstStyle/>
          <a:p>
            <a:endParaRPr lang="en-RO"/>
          </a:p>
        </p:txBody>
      </p:sp>
      <p:sp>
        <p:nvSpPr>
          <p:cNvPr id="173" name="Graphic 26">
            <a:extLst>
              <a:ext uri="{FF2B5EF4-FFF2-40B4-BE49-F238E27FC236}">
                <a16:creationId xmlns:a16="http://schemas.microsoft.com/office/drawing/2014/main" id="{B26D0A5A-6836-AA46-A61B-EAAA5F06C9D7}"/>
              </a:ext>
            </a:extLst>
          </p:cNvPr>
          <p:cNvSpPr>
            <a:spLocks noChangeAspect="1"/>
          </p:cNvSpPr>
          <p:nvPr/>
        </p:nvSpPr>
        <p:spPr>
          <a:xfrm>
            <a:off x="6078472" y="3692892"/>
            <a:ext cx="180000" cy="180000"/>
          </a:xfrm>
          <a:custGeom>
            <a:avLst/>
            <a:gdLst>
              <a:gd name="connsiteX0" fmla="*/ 80963 w 171450"/>
              <a:gd name="connsiteY0" fmla="*/ 128588 h 171450"/>
              <a:gd name="connsiteX1" fmla="*/ 90488 w 171450"/>
              <a:gd name="connsiteY1" fmla="*/ 128588 h 171450"/>
              <a:gd name="connsiteX2" fmla="*/ 90488 w 171450"/>
              <a:gd name="connsiteY2" fmla="*/ 90488 h 171450"/>
              <a:gd name="connsiteX3" fmla="*/ 128588 w 171450"/>
              <a:gd name="connsiteY3" fmla="*/ 90488 h 171450"/>
              <a:gd name="connsiteX4" fmla="*/ 128588 w 171450"/>
              <a:gd name="connsiteY4" fmla="*/ 80963 h 171450"/>
              <a:gd name="connsiteX5" fmla="*/ 90488 w 171450"/>
              <a:gd name="connsiteY5" fmla="*/ 80963 h 171450"/>
              <a:gd name="connsiteX6" fmla="*/ 90488 w 171450"/>
              <a:gd name="connsiteY6" fmla="*/ 42863 h 171450"/>
              <a:gd name="connsiteX7" fmla="*/ 80963 w 171450"/>
              <a:gd name="connsiteY7" fmla="*/ 42863 h 171450"/>
              <a:gd name="connsiteX8" fmla="*/ 80963 w 171450"/>
              <a:gd name="connsiteY8" fmla="*/ 80963 h 171450"/>
              <a:gd name="connsiteX9" fmla="*/ 42863 w 171450"/>
              <a:gd name="connsiteY9" fmla="*/ 80963 h 171450"/>
              <a:gd name="connsiteX10" fmla="*/ 42863 w 171450"/>
              <a:gd name="connsiteY10" fmla="*/ 90488 h 171450"/>
              <a:gd name="connsiteX11" fmla="*/ 80963 w 171450"/>
              <a:gd name="connsiteY11" fmla="*/ 90488 h 171450"/>
              <a:gd name="connsiteX12" fmla="*/ 80963 w 171450"/>
              <a:gd name="connsiteY12" fmla="*/ 128588 h 171450"/>
              <a:gd name="connsiteX13" fmla="*/ 85757 w 171450"/>
              <a:gd name="connsiteY13" fmla="*/ 171450 h 171450"/>
              <a:gd name="connsiteX14" fmla="*/ 52322 w 171450"/>
              <a:gd name="connsiteY14" fmla="*/ 164702 h 171450"/>
              <a:gd name="connsiteX15" fmla="*/ 25089 w 171450"/>
              <a:gd name="connsiteY15" fmla="*/ 146385 h 171450"/>
              <a:gd name="connsiteX16" fmla="*/ 6755 w 171450"/>
              <a:gd name="connsiteY16" fmla="*/ 119177 h 171450"/>
              <a:gd name="connsiteX17" fmla="*/ 0 w 171450"/>
              <a:gd name="connsiteY17" fmla="*/ 85757 h 171450"/>
              <a:gd name="connsiteX18" fmla="*/ 6748 w 171450"/>
              <a:gd name="connsiteY18" fmla="*/ 52322 h 171450"/>
              <a:gd name="connsiteX19" fmla="*/ 25065 w 171450"/>
              <a:gd name="connsiteY19" fmla="*/ 25089 h 171450"/>
              <a:gd name="connsiteX20" fmla="*/ 52273 w 171450"/>
              <a:gd name="connsiteY20" fmla="*/ 6755 h 171450"/>
              <a:gd name="connsiteX21" fmla="*/ 85693 w 171450"/>
              <a:gd name="connsiteY21" fmla="*/ 0 h 171450"/>
              <a:gd name="connsiteX22" fmla="*/ 119128 w 171450"/>
              <a:gd name="connsiteY22" fmla="*/ 6748 h 171450"/>
              <a:gd name="connsiteX23" fmla="*/ 146361 w 171450"/>
              <a:gd name="connsiteY23" fmla="*/ 25065 h 171450"/>
              <a:gd name="connsiteX24" fmla="*/ 164695 w 171450"/>
              <a:gd name="connsiteY24" fmla="*/ 52273 h 171450"/>
              <a:gd name="connsiteX25" fmla="*/ 171450 w 171450"/>
              <a:gd name="connsiteY25" fmla="*/ 85693 h 171450"/>
              <a:gd name="connsiteX26" fmla="*/ 164702 w 171450"/>
              <a:gd name="connsiteY26" fmla="*/ 119128 h 171450"/>
              <a:gd name="connsiteX27" fmla="*/ 146385 w 171450"/>
              <a:gd name="connsiteY27" fmla="*/ 146361 h 171450"/>
              <a:gd name="connsiteX28" fmla="*/ 119177 w 171450"/>
              <a:gd name="connsiteY28" fmla="*/ 164695 h 171450"/>
              <a:gd name="connsiteX29" fmla="*/ 85757 w 171450"/>
              <a:gd name="connsiteY29"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1450" h="171450">
                <a:moveTo>
                  <a:pt x="80963" y="128588"/>
                </a:moveTo>
                <a:lnTo>
                  <a:pt x="90488" y="128588"/>
                </a:lnTo>
                <a:lnTo>
                  <a:pt x="90488" y="90488"/>
                </a:lnTo>
                <a:lnTo>
                  <a:pt x="128588" y="90488"/>
                </a:lnTo>
                <a:lnTo>
                  <a:pt x="128588" y="80963"/>
                </a:lnTo>
                <a:lnTo>
                  <a:pt x="90488" y="80963"/>
                </a:lnTo>
                <a:lnTo>
                  <a:pt x="90488" y="42863"/>
                </a:lnTo>
                <a:lnTo>
                  <a:pt x="80963" y="42863"/>
                </a:lnTo>
                <a:lnTo>
                  <a:pt x="80963" y="80963"/>
                </a:lnTo>
                <a:lnTo>
                  <a:pt x="42863" y="80963"/>
                </a:lnTo>
                <a:lnTo>
                  <a:pt x="42863" y="90488"/>
                </a:lnTo>
                <a:lnTo>
                  <a:pt x="80963" y="90488"/>
                </a:lnTo>
                <a:lnTo>
                  <a:pt x="80963" y="1285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rgbClr val="ED7D31"/>
          </a:solidFill>
          <a:ln w="238" cap="flat">
            <a:noFill/>
            <a:prstDash val="solid"/>
            <a:miter/>
          </a:ln>
        </p:spPr>
        <p:txBody>
          <a:bodyPr rtlCol="0" anchor="ctr"/>
          <a:lstStyle/>
          <a:p>
            <a:endParaRPr lang="en-RO"/>
          </a:p>
        </p:txBody>
      </p:sp>
      <p:sp>
        <p:nvSpPr>
          <p:cNvPr id="174" name="Graphic 26">
            <a:extLst>
              <a:ext uri="{FF2B5EF4-FFF2-40B4-BE49-F238E27FC236}">
                <a16:creationId xmlns:a16="http://schemas.microsoft.com/office/drawing/2014/main" id="{C0AA8393-2D9A-834A-88B1-42CD1F83835E}"/>
              </a:ext>
            </a:extLst>
          </p:cNvPr>
          <p:cNvSpPr>
            <a:spLocks noChangeAspect="1"/>
          </p:cNvSpPr>
          <p:nvPr/>
        </p:nvSpPr>
        <p:spPr>
          <a:xfrm>
            <a:off x="6326325" y="3692892"/>
            <a:ext cx="180000" cy="180000"/>
          </a:xfrm>
          <a:custGeom>
            <a:avLst/>
            <a:gdLst>
              <a:gd name="connsiteX0" fmla="*/ 80963 w 171450"/>
              <a:gd name="connsiteY0" fmla="*/ 128588 h 171450"/>
              <a:gd name="connsiteX1" fmla="*/ 90488 w 171450"/>
              <a:gd name="connsiteY1" fmla="*/ 128588 h 171450"/>
              <a:gd name="connsiteX2" fmla="*/ 90488 w 171450"/>
              <a:gd name="connsiteY2" fmla="*/ 90488 h 171450"/>
              <a:gd name="connsiteX3" fmla="*/ 128588 w 171450"/>
              <a:gd name="connsiteY3" fmla="*/ 90488 h 171450"/>
              <a:gd name="connsiteX4" fmla="*/ 128588 w 171450"/>
              <a:gd name="connsiteY4" fmla="*/ 80963 h 171450"/>
              <a:gd name="connsiteX5" fmla="*/ 90488 w 171450"/>
              <a:gd name="connsiteY5" fmla="*/ 80963 h 171450"/>
              <a:gd name="connsiteX6" fmla="*/ 90488 w 171450"/>
              <a:gd name="connsiteY6" fmla="*/ 42863 h 171450"/>
              <a:gd name="connsiteX7" fmla="*/ 80963 w 171450"/>
              <a:gd name="connsiteY7" fmla="*/ 42863 h 171450"/>
              <a:gd name="connsiteX8" fmla="*/ 80963 w 171450"/>
              <a:gd name="connsiteY8" fmla="*/ 80963 h 171450"/>
              <a:gd name="connsiteX9" fmla="*/ 42863 w 171450"/>
              <a:gd name="connsiteY9" fmla="*/ 80963 h 171450"/>
              <a:gd name="connsiteX10" fmla="*/ 42863 w 171450"/>
              <a:gd name="connsiteY10" fmla="*/ 90488 h 171450"/>
              <a:gd name="connsiteX11" fmla="*/ 80963 w 171450"/>
              <a:gd name="connsiteY11" fmla="*/ 90488 h 171450"/>
              <a:gd name="connsiteX12" fmla="*/ 80963 w 171450"/>
              <a:gd name="connsiteY12" fmla="*/ 128588 h 171450"/>
              <a:gd name="connsiteX13" fmla="*/ 85757 w 171450"/>
              <a:gd name="connsiteY13" fmla="*/ 171450 h 171450"/>
              <a:gd name="connsiteX14" fmla="*/ 52322 w 171450"/>
              <a:gd name="connsiteY14" fmla="*/ 164702 h 171450"/>
              <a:gd name="connsiteX15" fmla="*/ 25089 w 171450"/>
              <a:gd name="connsiteY15" fmla="*/ 146385 h 171450"/>
              <a:gd name="connsiteX16" fmla="*/ 6755 w 171450"/>
              <a:gd name="connsiteY16" fmla="*/ 119177 h 171450"/>
              <a:gd name="connsiteX17" fmla="*/ 0 w 171450"/>
              <a:gd name="connsiteY17" fmla="*/ 85757 h 171450"/>
              <a:gd name="connsiteX18" fmla="*/ 6748 w 171450"/>
              <a:gd name="connsiteY18" fmla="*/ 52322 h 171450"/>
              <a:gd name="connsiteX19" fmla="*/ 25065 w 171450"/>
              <a:gd name="connsiteY19" fmla="*/ 25089 h 171450"/>
              <a:gd name="connsiteX20" fmla="*/ 52273 w 171450"/>
              <a:gd name="connsiteY20" fmla="*/ 6755 h 171450"/>
              <a:gd name="connsiteX21" fmla="*/ 85693 w 171450"/>
              <a:gd name="connsiteY21" fmla="*/ 0 h 171450"/>
              <a:gd name="connsiteX22" fmla="*/ 119128 w 171450"/>
              <a:gd name="connsiteY22" fmla="*/ 6748 h 171450"/>
              <a:gd name="connsiteX23" fmla="*/ 146361 w 171450"/>
              <a:gd name="connsiteY23" fmla="*/ 25065 h 171450"/>
              <a:gd name="connsiteX24" fmla="*/ 164695 w 171450"/>
              <a:gd name="connsiteY24" fmla="*/ 52273 h 171450"/>
              <a:gd name="connsiteX25" fmla="*/ 171450 w 171450"/>
              <a:gd name="connsiteY25" fmla="*/ 85693 h 171450"/>
              <a:gd name="connsiteX26" fmla="*/ 164702 w 171450"/>
              <a:gd name="connsiteY26" fmla="*/ 119128 h 171450"/>
              <a:gd name="connsiteX27" fmla="*/ 146385 w 171450"/>
              <a:gd name="connsiteY27" fmla="*/ 146361 h 171450"/>
              <a:gd name="connsiteX28" fmla="*/ 119177 w 171450"/>
              <a:gd name="connsiteY28" fmla="*/ 164695 h 171450"/>
              <a:gd name="connsiteX29" fmla="*/ 85757 w 171450"/>
              <a:gd name="connsiteY29"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1450" h="171450">
                <a:moveTo>
                  <a:pt x="80963" y="128588"/>
                </a:moveTo>
                <a:lnTo>
                  <a:pt x="90488" y="128588"/>
                </a:lnTo>
                <a:lnTo>
                  <a:pt x="90488" y="90488"/>
                </a:lnTo>
                <a:lnTo>
                  <a:pt x="128588" y="90488"/>
                </a:lnTo>
                <a:lnTo>
                  <a:pt x="128588" y="80963"/>
                </a:lnTo>
                <a:lnTo>
                  <a:pt x="90488" y="80963"/>
                </a:lnTo>
                <a:lnTo>
                  <a:pt x="90488" y="42863"/>
                </a:lnTo>
                <a:lnTo>
                  <a:pt x="80963" y="42863"/>
                </a:lnTo>
                <a:lnTo>
                  <a:pt x="80963" y="80963"/>
                </a:lnTo>
                <a:lnTo>
                  <a:pt x="42863" y="80963"/>
                </a:lnTo>
                <a:lnTo>
                  <a:pt x="42863" y="90488"/>
                </a:lnTo>
                <a:lnTo>
                  <a:pt x="80963" y="90488"/>
                </a:lnTo>
                <a:lnTo>
                  <a:pt x="80963" y="1285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rgbClr val="ED7D31"/>
          </a:solidFill>
          <a:ln w="238" cap="flat">
            <a:noFill/>
            <a:prstDash val="solid"/>
            <a:miter/>
          </a:ln>
        </p:spPr>
        <p:txBody>
          <a:bodyPr rtlCol="0" anchor="ctr"/>
          <a:lstStyle/>
          <a:p>
            <a:endParaRPr lang="en-RO"/>
          </a:p>
        </p:txBody>
      </p:sp>
      <p:sp>
        <p:nvSpPr>
          <p:cNvPr id="175" name="Graphic 26">
            <a:extLst>
              <a:ext uri="{FF2B5EF4-FFF2-40B4-BE49-F238E27FC236}">
                <a16:creationId xmlns:a16="http://schemas.microsoft.com/office/drawing/2014/main" id="{289757A2-60D8-754D-B8D0-47824D528FE2}"/>
              </a:ext>
            </a:extLst>
          </p:cNvPr>
          <p:cNvSpPr>
            <a:spLocks noChangeAspect="1"/>
          </p:cNvSpPr>
          <p:nvPr/>
        </p:nvSpPr>
        <p:spPr>
          <a:xfrm>
            <a:off x="6574178" y="3692892"/>
            <a:ext cx="180000" cy="180000"/>
          </a:xfrm>
          <a:custGeom>
            <a:avLst/>
            <a:gdLst>
              <a:gd name="connsiteX0" fmla="*/ 80963 w 171450"/>
              <a:gd name="connsiteY0" fmla="*/ 128588 h 171450"/>
              <a:gd name="connsiteX1" fmla="*/ 90488 w 171450"/>
              <a:gd name="connsiteY1" fmla="*/ 128588 h 171450"/>
              <a:gd name="connsiteX2" fmla="*/ 90488 w 171450"/>
              <a:gd name="connsiteY2" fmla="*/ 90488 h 171450"/>
              <a:gd name="connsiteX3" fmla="*/ 128588 w 171450"/>
              <a:gd name="connsiteY3" fmla="*/ 90488 h 171450"/>
              <a:gd name="connsiteX4" fmla="*/ 128588 w 171450"/>
              <a:gd name="connsiteY4" fmla="*/ 80963 h 171450"/>
              <a:gd name="connsiteX5" fmla="*/ 90488 w 171450"/>
              <a:gd name="connsiteY5" fmla="*/ 80963 h 171450"/>
              <a:gd name="connsiteX6" fmla="*/ 90488 w 171450"/>
              <a:gd name="connsiteY6" fmla="*/ 42863 h 171450"/>
              <a:gd name="connsiteX7" fmla="*/ 80963 w 171450"/>
              <a:gd name="connsiteY7" fmla="*/ 42863 h 171450"/>
              <a:gd name="connsiteX8" fmla="*/ 80963 w 171450"/>
              <a:gd name="connsiteY8" fmla="*/ 80963 h 171450"/>
              <a:gd name="connsiteX9" fmla="*/ 42863 w 171450"/>
              <a:gd name="connsiteY9" fmla="*/ 80963 h 171450"/>
              <a:gd name="connsiteX10" fmla="*/ 42863 w 171450"/>
              <a:gd name="connsiteY10" fmla="*/ 90488 h 171450"/>
              <a:gd name="connsiteX11" fmla="*/ 80963 w 171450"/>
              <a:gd name="connsiteY11" fmla="*/ 90488 h 171450"/>
              <a:gd name="connsiteX12" fmla="*/ 80963 w 171450"/>
              <a:gd name="connsiteY12" fmla="*/ 128588 h 171450"/>
              <a:gd name="connsiteX13" fmla="*/ 85757 w 171450"/>
              <a:gd name="connsiteY13" fmla="*/ 171450 h 171450"/>
              <a:gd name="connsiteX14" fmla="*/ 52322 w 171450"/>
              <a:gd name="connsiteY14" fmla="*/ 164702 h 171450"/>
              <a:gd name="connsiteX15" fmla="*/ 25089 w 171450"/>
              <a:gd name="connsiteY15" fmla="*/ 146385 h 171450"/>
              <a:gd name="connsiteX16" fmla="*/ 6755 w 171450"/>
              <a:gd name="connsiteY16" fmla="*/ 119177 h 171450"/>
              <a:gd name="connsiteX17" fmla="*/ 0 w 171450"/>
              <a:gd name="connsiteY17" fmla="*/ 85757 h 171450"/>
              <a:gd name="connsiteX18" fmla="*/ 6748 w 171450"/>
              <a:gd name="connsiteY18" fmla="*/ 52322 h 171450"/>
              <a:gd name="connsiteX19" fmla="*/ 25065 w 171450"/>
              <a:gd name="connsiteY19" fmla="*/ 25089 h 171450"/>
              <a:gd name="connsiteX20" fmla="*/ 52273 w 171450"/>
              <a:gd name="connsiteY20" fmla="*/ 6755 h 171450"/>
              <a:gd name="connsiteX21" fmla="*/ 85693 w 171450"/>
              <a:gd name="connsiteY21" fmla="*/ 0 h 171450"/>
              <a:gd name="connsiteX22" fmla="*/ 119128 w 171450"/>
              <a:gd name="connsiteY22" fmla="*/ 6748 h 171450"/>
              <a:gd name="connsiteX23" fmla="*/ 146361 w 171450"/>
              <a:gd name="connsiteY23" fmla="*/ 25065 h 171450"/>
              <a:gd name="connsiteX24" fmla="*/ 164695 w 171450"/>
              <a:gd name="connsiteY24" fmla="*/ 52273 h 171450"/>
              <a:gd name="connsiteX25" fmla="*/ 171450 w 171450"/>
              <a:gd name="connsiteY25" fmla="*/ 85693 h 171450"/>
              <a:gd name="connsiteX26" fmla="*/ 164702 w 171450"/>
              <a:gd name="connsiteY26" fmla="*/ 119128 h 171450"/>
              <a:gd name="connsiteX27" fmla="*/ 146385 w 171450"/>
              <a:gd name="connsiteY27" fmla="*/ 146361 h 171450"/>
              <a:gd name="connsiteX28" fmla="*/ 119177 w 171450"/>
              <a:gd name="connsiteY28" fmla="*/ 164695 h 171450"/>
              <a:gd name="connsiteX29" fmla="*/ 85757 w 171450"/>
              <a:gd name="connsiteY29"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1450" h="171450">
                <a:moveTo>
                  <a:pt x="80963" y="128588"/>
                </a:moveTo>
                <a:lnTo>
                  <a:pt x="90488" y="128588"/>
                </a:lnTo>
                <a:lnTo>
                  <a:pt x="90488" y="90488"/>
                </a:lnTo>
                <a:lnTo>
                  <a:pt x="128588" y="90488"/>
                </a:lnTo>
                <a:lnTo>
                  <a:pt x="128588" y="80963"/>
                </a:lnTo>
                <a:lnTo>
                  <a:pt x="90488" y="80963"/>
                </a:lnTo>
                <a:lnTo>
                  <a:pt x="90488" y="42863"/>
                </a:lnTo>
                <a:lnTo>
                  <a:pt x="80963" y="42863"/>
                </a:lnTo>
                <a:lnTo>
                  <a:pt x="80963" y="80963"/>
                </a:lnTo>
                <a:lnTo>
                  <a:pt x="42863" y="80963"/>
                </a:lnTo>
                <a:lnTo>
                  <a:pt x="42863" y="90488"/>
                </a:lnTo>
                <a:lnTo>
                  <a:pt x="80963" y="90488"/>
                </a:lnTo>
                <a:lnTo>
                  <a:pt x="80963" y="1285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rgbClr val="ED7D31"/>
          </a:solidFill>
          <a:ln w="238" cap="flat">
            <a:noFill/>
            <a:prstDash val="solid"/>
            <a:miter/>
          </a:ln>
        </p:spPr>
        <p:txBody>
          <a:bodyPr rtlCol="0" anchor="ctr"/>
          <a:lstStyle/>
          <a:p>
            <a:endParaRPr lang="en-RO"/>
          </a:p>
        </p:txBody>
      </p:sp>
      <p:sp>
        <p:nvSpPr>
          <p:cNvPr id="176" name="Graphic 26">
            <a:extLst>
              <a:ext uri="{FF2B5EF4-FFF2-40B4-BE49-F238E27FC236}">
                <a16:creationId xmlns:a16="http://schemas.microsoft.com/office/drawing/2014/main" id="{25A205B7-2A6E-A54D-B049-4E0EB2413EB8}"/>
              </a:ext>
            </a:extLst>
          </p:cNvPr>
          <p:cNvSpPr>
            <a:spLocks noChangeAspect="1"/>
          </p:cNvSpPr>
          <p:nvPr/>
        </p:nvSpPr>
        <p:spPr>
          <a:xfrm>
            <a:off x="6822031" y="3692892"/>
            <a:ext cx="180000" cy="180000"/>
          </a:xfrm>
          <a:custGeom>
            <a:avLst/>
            <a:gdLst>
              <a:gd name="connsiteX0" fmla="*/ 80963 w 171450"/>
              <a:gd name="connsiteY0" fmla="*/ 128588 h 171450"/>
              <a:gd name="connsiteX1" fmla="*/ 90488 w 171450"/>
              <a:gd name="connsiteY1" fmla="*/ 128588 h 171450"/>
              <a:gd name="connsiteX2" fmla="*/ 90488 w 171450"/>
              <a:gd name="connsiteY2" fmla="*/ 90488 h 171450"/>
              <a:gd name="connsiteX3" fmla="*/ 128588 w 171450"/>
              <a:gd name="connsiteY3" fmla="*/ 90488 h 171450"/>
              <a:gd name="connsiteX4" fmla="*/ 128588 w 171450"/>
              <a:gd name="connsiteY4" fmla="*/ 80963 h 171450"/>
              <a:gd name="connsiteX5" fmla="*/ 90488 w 171450"/>
              <a:gd name="connsiteY5" fmla="*/ 80963 h 171450"/>
              <a:gd name="connsiteX6" fmla="*/ 90488 w 171450"/>
              <a:gd name="connsiteY6" fmla="*/ 42863 h 171450"/>
              <a:gd name="connsiteX7" fmla="*/ 80963 w 171450"/>
              <a:gd name="connsiteY7" fmla="*/ 42863 h 171450"/>
              <a:gd name="connsiteX8" fmla="*/ 80963 w 171450"/>
              <a:gd name="connsiteY8" fmla="*/ 80963 h 171450"/>
              <a:gd name="connsiteX9" fmla="*/ 42863 w 171450"/>
              <a:gd name="connsiteY9" fmla="*/ 80963 h 171450"/>
              <a:gd name="connsiteX10" fmla="*/ 42863 w 171450"/>
              <a:gd name="connsiteY10" fmla="*/ 90488 h 171450"/>
              <a:gd name="connsiteX11" fmla="*/ 80963 w 171450"/>
              <a:gd name="connsiteY11" fmla="*/ 90488 h 171450"/>
              <a:gd name="connsiteX12" fmla="*/ 80963 w 171450"/>
              <a:gd name="connsiteY12" fmla="*/ 128588 h 171450"/>
              <a:gd name="connsiteX13" fmla="*/ 85757 w 171450"/>
              <a:gd name="connsiteY13" fmla="*/ 171450 h 171450"/>
              <a:gd name="connsiteX14" fmla="*/ 52322 w 171450"/>
              <a:gd name="connsiteY14" fmla="*/ 164702 h 171450"/>
              <a:gd name="connsiteX15" fmla="*/ 25089 w 171450"/>
              <a:gd name="connsiteY15" fmla="*/ 146385 h 171450"/>
              <a:gd name="connsiteX16" fmla="*/ 6755 w 171450"/>
              <a:gd name="connsiteY16" fmla="*/ 119177 h 171450"/>
              <a:gd name="connsiteX17" fmla="*/ 0 w 171450"/>
              <a:gd name="connsiteY17" fmla="*/ 85757 h 171450"/>
              <a:gd name="connsiteX18" fmla="*/ 6748 w 171450"/>
              <a:gd name="connsiteY18" fmla="*/ 52322 h 171450"/>
              <a:gd name="connsiteX19" fmla="*/ 25065 w 171450"/>
              <a:gd name="connsiteY19" fmla="*/ 25089 h 171450"/>
              <a:gd name="connsiteX20" fmla="*/ 52273 w 171450"/>
              <a:gd name="connsiteY20" fmla="*/ 6755 h 171450"/>
              <a:gd name="connsiteX21" fmla="*/ 85693 w 171450"/>
              <a:gd name="connsiteY21" fmla="*/ 0 h 171450"/>
              <a:gd name="connsiteX22" fmla="*/ 119128 w 171450"/>
              <a:gd name="connsiteY22" fmla="*/ 6748 h 171450"/>
              <a:gd name="connsiteX23" fmla="*/ 146361 w 171450"/>
              <a:gd name="connsiteY23" fmla="*/ 25065 h 171450"/>
              <a:gd name="connsiteX24" fmla="*/ 164695 w 171450"/>
              <a:gd name="connsiteY24" fmla="*/ 52273 h 171450"/>
              <a:gd name="connsiteX25" fmla="*/ 171450 w 171450"/>
              <a:gd name="connsiteY25" fmla="*/ 85693 h 171450"/>
              <a:gd name="connsiteX26" fmla="*/ 164702 w 171450"/>
              <a:gd name="connsiteY26" fmla="*/ 119128 h 171450"/>
              <a:gd name="connsiteX27" fmla="*/ 146385 w 171450"/>
              <a:gd name="connsiteY27" fmla="*/ 146361 h 171450"/>
              <a:gd name="connsiteX28" fmla="*/ 119177 w 171450"/>
              <a:gd name="connsiteY28" fmla="*/ 164695 h 171450"/>
              <a:gd name="connsiteX29" fmla="*/ 85757 w 171450"/>
              <a:gd name="connsiteY29"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1450" h="171450">
                <a:moveTo>
                  <a:pt x="80963" y="128588"/>
                </a:moveTo>
                <a:lnTo>
                  <a:pt x="90488" y="128588"/>
                </a:lnTo>
                <a:lnTo>
                  <a:pt x="90488" y="90488"/>
                </a:lnTo>
                <a:lnTo>
                  <a:pt x="128588" y="90488"/>
                </a:lnTo>
                <a:lnTo>
                  <a:pt x="128588" y="80963"/>
                </a:lnTo>
                <a:lnTo>
                  <a:pt x="90488" y="80963"/>
                </a:lnTo>
                <a:lnTo>
                  <a:pt x="90488" y="42863"/>
                </a:lnTo>
                <a:lnTo>
                  <a:pt x="80963" y="42863"/>
                </a:lnTo>
                <a:lnTo>
                  <a:pt x="80963" y="80963"/>
                </a:lnTo>
                <a:lnTo>
                  <a:pt x="42863" y="80963"/>
                </a:lnTo>
                <a:lnTo>
                  <a:pt x="42863" y="90488"/>
                </a:lnTo>
                <a:lnTo>
                  <a:pt x="80963" y="90488"/>
                </a:lnTo>
                <a:lnTo>
                  <a:pt x="80963" y="1285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rgbClr val="ED7D31"/>
          </a:solidFill>
          <a:ln w="238" cap="flat">
            <a:noFill/>
            <a:prstDash val="solid"/>
            <a:miter/>
          </a:ln>
        </p:spPr>
        <p:txBody>
          <a:bodyPr rtlCol="0" anchor="ctr"/>
          <a:lstStyle/>
          <a:p>
            <a:endParaRPr lang="en-RO"/>
          </a:p>
        </p:txBody>
      </p:sp>
      <p:sp>
        <p:nvSpPr>
          <p:cNvPr id="177" name="Graphic 26">
            <a:extLst>
              <a:ext uri="{FF2B5EF4-FFF2-40B4-BE49-F238E27FC236}">
                <a16:creationId xmlns:a16="http://schemas.microsoft.com/office/drawing/2014/main" id="{DE91D2E5-5507-E740-B4F1-8ABC346C8028}"/>
              </a:ext>
            </a:extLst>
          </p:cNvPr>
          <p:cNvSpPr>
            <a:spLocks noChangeAspect="1"/>
          </p:cNvSpPr>
          <p:nvPr/>
        </p:nvSpPr>
        <p:spPr>
          <a:xfrm>
            <a:off x="5580506" y="4184855"/>
            <a:ext cx="180000" cy="180000"/>
          </a:xfrm>
          <a:custGeom>
            <a:avLst/>
            <a:gdLst>
              <a:gd name="connsiteX0" fmla="*/ 80963 w 171450"/>
              <a:gd name="connsiteY0" fmla="*/ 128588 h 171450"/>
              <a:gd name="connsiteX1" fmla="*/ 90488 w 171450"/>
              <a:gd name="connsiteY1" fmla="*/ 128588 h 171450"/>
              <a:gd name="connsiteX2" fmla="*/ 90488 w 171450"/>
              <a:gd name="connsiteY2" fmla="*/ 90488 h 171450"/>
              <a:gd name="connsiteX3" fmla="*/ 128588 w 171450"/>
              <a:gd name="connsiteY3" fmla="*/ 90488 h 171450"/>
              <a:gd name="connsiteX4" fmla="*/ 128588 w 171450"/>
              <a:gd name="connsiteY4" fmla="*/ 80963 h 171450"/>
              <a:gd name="connsiteX5" fmla="*/ 90488 w 171450"/>
              <a:gd name="connsiteY5" fmla="*/ 80963 h 171450"/>
              <a:gd name="connsiteX6" fmla="*/ 90488 w 171450"/>
              <a:gd name="connsiteY6" fmla="*/ 42863 h 171450"/>
              <a:gd name="connsiteX7" fmla="*/ 80963 w 171450"/>
              <a:gd name="connsiteY7" fmla="*/ 42863 h 171450"/>
              <a:gd name="connsiteX8" fmla="*/ 80963 w 171450"/>
              <a:gd name="connsiteY8" fmla="*/ 80963 h 171450"/>
              <a:gd name="connsiteX9" fmla="*/ 42863 w 171450"/>
              <a:gd name="connsiteY9" fmla="*/ 80963 h 171450"/>
              <a:gd name="connsiteX10" fmla="*/ 42863 w 171450"/>
              <a:gd name="connsiteY10" fmla="*/ 90488 h 171450"/>
              <a:gd name="connsiteX11" fmla="*/ 80963 w 171450"/>
              <a:gd name="connsiteY11" fmla="*/ 90488 h 171450"/>
              <a:gd name="connsiteX12" fmla="*/ 80963 w 171450"/>
              <a:gd name="connsiteY12" fmla="*/ 128588 h 171450"/>
              <a:gd name="connsiteX13" fmla="*/ 85757 w 171450"/>
              <a:gd name="connsiteY13" fmla="*/ 171450 h 171450"/>
              <a:gd name="connsiteX14" fmla="*/ 52322 w 171450"/>
              <a:gd name="connsiteY14" fmla="*/ 164702 h 171450"/>
              <a:gd name="connsiteX15" fmla="*/ 25089 w 171450"/>
              <a:gd name="connsiteY15" fmla="*/ 146385 h 171450"/>
              <a:gd name="connsiteX16" fmla="*/ 6755 w 171450"/>
              <a:gd name="connsiteY16" fmla="*/ 119177 h 171450"/>
              <a:gd name="connsiteX17" fmla="*/ 0 w 171450"/>
              <a:gd name="connsiteY17" fmla="*/ 85757 h 171450"/>
              <a:gd name="connsiteX18" fmla="*/ 6748 w 171450"/>
              <a:gd name="connsiteY18" fmla="*/ 52322 h 171450"/>
              <a:gd name="connsiteX19" fmla="*/ 25065 w 171450"/>
              <a:gd name="connsiteY19" fmla="*/ 25089 h 171450"/>
              <a:gd name="connsiteX20" fmla="*/ 52273 w 171450"/>
              <a:gd name="connsiteY20" fmla="*/ 6755 h 171450"/>
              <a:gd name="connsiteX21" fmla="*/ 85693 w 171450"/>
              <a:gd name="connsiteY21" fmla="*/ 0 h 171450"/>
              <a:gd name="connsiteX22" fmla="*/ 119128 w 171450"/>
              <a:gd name="connsiteY22" fmla="*/ 6748 h 171450"/>
              <a:gd name="connsiteX23" fmla="*/ 146361 w 171450"/>
              <a:gd name="connsiteY23" fmla="*/ 25065 h 171450"/>
              <a:gd name="connsiteX24" fmla="*/ 164695 w 171450"/>
              <a:gd name="connsiteY24" fmla="*/ 52273 h 171450"/>
              <a:gd name="connsiteX25" fmla="*/ 171450 w 171450"/>
              <a:gd name="connsiteY25" fmla="*/ 85693 h 171450"/>
              <a:gd name="connsiteX26" fmla="*/ 164702 w 171450"/>
              <a:gd name="connsiteY26" fmla="*/ 119128 h 171450"/>
              <a:gd name="connsiteX27" fmla="*/ 146385 w 171450"/>
              <a:gd name="connsiteY27" fmla="*/ 146361 h 171450"/>
              <a:gd name="connsiteX28" fmla="*/ 119177 w 171450"/>
              <a:gd name="connsiteY28" fmla="*/ 164695 h 171450"/>
              <a:gd name="connsiteX29" fmla="*/ 85757 w 171450"/>
              <a:gd name="connsiteY29"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1450" h="171450">
                <a:moveTo>
                  <a:pt x="80963" y="128588"/>
                </a:moveTo>
                <a:lnTo>
                  <a:pt x="90488" y="128588"/>
                </a:lnTo>
                <a:lnTo>
                  <a:pt x="90488" y="90488"/>
                </a:lnTo>
                <a:lnTo>
                  <a:pt x="128588" y="90488"/>
                </a:lnTo>
                <a:lnTo>
                  <a:pt x="128588" y="80963"/>
                </a:lnTo>
                <a:lnTo>
                  <a:pt x="90488" y="80963"/>
                </a:lnTo>
                <a:lnTo>
                  <a:pt x="90488" y="42863"/>
                </a:lnTo>
                <a:lnTo>
                  <a:pt x="80963" y="42863"/>
                </a:lnTo>
                <a:lnTo>
                  <a:pt x="80963" y="80963"/>
                </a:lnTo>
                <a:lnTo>
                  <a:pt x="42863" y="80963"/>
                </a:lnTo>
                <a:lnTo>
                  <a:pt x="42863" y="90488"/>
                </a:lnTo>
                <a:lnTo>
                  <a:pt x="80963" y="90488"/>
                </a:lnTo>
                <a:lnTo>
                  <a:pt x="80963" y="1285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rgbClr val="ED7D31"/>
          </a:solidFill>
          <a:ln w="238" cap="flat">
            <a:noFill/>
            <a:prstDash val="solid"/>
            <a:miter/>
          </a:ln>
        </p:spPr>
        <p:txBody>
          <a:bodyPr rtlCol="0" anchor="ctr"/>
          <a:lstStyle/>
          <a:p>
            <a:endParaRPr lang="en-RO"/>
          </a:p>
        </p:txBody>
      </p:sp>
      <p:sp>
        <p:nvSpPr>
          <p:cNvPr id="178" name="Graphic 26">
            <a:extLst>
              <a:ext uri="{FF2B5EF4-FFF2-40B4-BE49-F238E27FC236}">
                <a16:creationId xmlns:a16="http://schemas.microsoft.com/office/drawing/2014/main" id="{0005E003-9384-3D44-8CA5-7D0051AE7776}"/>
              </a:ext>
            </a:extLst>
          </p:cNvPr>
          <p:cNvSpPr>
            <a:spLocks noChangeAspect="1"/>
          </p:cNvSpPr>
          <p:nvPr/>
        </p:nvSpPr>
        <p:spPr>
          <a:xfrm>
            <a:off x="5828359" y="4184855"/>
            <a:ext cx="180000" cy="180000"/>
          </a:xfrm>
          <a:custGeom>
            <a:avLst/>
            <a:gdLst>
              <a:gd name="connsiteX0" fmla="*/ 80963 w 171450"/>
              <a:gd name="connsiteY0" fmla="*/ 128588 h 171450"/>
              <a:gd name="connsiteX1" fmla="*/ 90488 w 171450"/>
              <a:gd name="connsiteY1" fmla="*/ 128588 h 171450"/>
              <a:gd name="connsiteX2" fmla="*/ 90488 w 171450"/>
              <a:gd name="connsiteY2" fmla="*/ 90488 h 171450"/>
              <a:gd name="connsiteX3" fmla="*/ 128588 w 171450"/>
              <a:gd name="connsiteY3" fmla="*/ 90488 h 171450"/>
              <a:gd name="connsiteX4" fmla="*/ 128588 w 171450"/>
              <a:gd name="connsiteY4" fmla="*/ 80963 h 171450"/>
              <a:gd name="connsiteX5" fmla="*/ 90488 w 171450"/>
              <a:gd name="connsiteY5" fmla="*/ 80963 h 171450"/>
              <a:gd name="connsiteX6" fmla="*/ 90488 w 171450"/>
              <a:gd name="connsiteY6" fmla="*/ 42863 h 171450"/>
              <a:gd name="connsiteX7" fmla="*/ 80963 w 171450"/>
              <a:gd name="connsiteY7" fmla="*/ 42863 h 171450"/>
              <a:gd name="connsiteX8" fmla="*/ 80963 w 171450"/>
              <a:gd name="connsiteY8" fmla="*/ 80963 h 171450"/>
              <a:gd name="connsiteX9" fmla="*/ 42863 w 171450"/>
              <a:gd name="connsiteY9" fmla="*/ 80963 h 171450"/>
              <a:gd name="connsiteX10" fmla="*/ 42863 w 171450"/>
              <a:gd name="connsiteY10" fmla="*/ 90488 h 171450"/>
              <a:gd name="connsiteX11" fmla="*/ 80963 w 171450"/>
              <a:gd name="connsiteY11" fmla="*/ 90488 h 171450"/>
              <a:gd name="connsiteX12" fmla="*/ 80963 w 171450"/>
              <a:gd name="connsiteY12" fmla="*/ 128588 h 171450"/>
              <a:gd name="connsiteX13" fmla="*/ 85757 w 171450"/>
              <a:gd name="connsiteY13" fmla="*/ 171450 h 171450"/>
              <a:gd name="connsiteX14" fmla="*/ 52322 w 171450"/>
              <a:gd name="connsiteY14" fmla="*/ 164702 h 171450"/>
              <a:gd name="connsiteX15" fmla="*/ 25089 w 171450"/>
              <a:gd name="connsiteY15" fmla="*/ 146385 h 171450"/>
              <a:gd name="connsiteX16" fmla="*/ 6755 w 171450"/>
              <a:gd name="connsiteY16" fmla="*/ 119177 h 171450"/>
              <a:gd name="connsiteX17" fmla="*/ 0 w 171450"/>
              <a:gd name="connsiteY17" fmla="*/ 85757 h 171450"/>
              <a:gd name="connsiteX18" fmla="*/ 6748 w 171450"/>
              <a:gd name="connsiteY18" fmla="*/ 52322 h 171450"/>
              <a:gd name="connsiteX19" fmla="*/ 25065 w 171450"/>
              <a:gd name="connsiteY19" fmla="*/ 25089 h 171450"/>
              <a:gd name="connsiteX20" fmla="*/ 52273 w 171450"/>
              <a:gd name="connsiteY20" fmla="*/ 6755 h 171450"/>
              <a:gd name="connsiteX21" fmla="*/ 85693 w 171450"/>
              <a:gd name="connsiteY21" fmla="*/ 0 h 171450"/>
              <a:gd name="connsiteX22" fmla="*/ 119128 w 171450"/>
              <a:gd name="connsiteY22" fmla="*/ 6748 h 171450"/>
              <a:gd name="connsiteX23" fmla="*/ 146361 w 171450"/>
              <a:gd name="connsiteY23" fmla="*/ 25065 h 171450"/>
              <a:gd name="connsiteX24" fmla="*/ 164695 w 171450"/>
              <a:gd name="connsiteY24" fmla="*/ 52273 h 171450"/>
              <a:gd name="connsiteX25" fmla="*/ 171450 w 171450"/>
              <a:gd name="connsiteY25" fmla="*/ 85693 h 171450"/>
              <a:gd name="connsiteX26" fmla="*/ 164702 w 171450"/>
              <a:gd name="connsiteY26" fmla="*/ 119128 h 171450"/>
              <a:gd name="connsiteX27" fmla="*/ 146385 w 171450"/>
              <a:gd name="connsiteY27" fmla="*/ 146361 h 171450"/>
              <a:gd name="connsiteX28" fmla="*/ 119177 w 171450"/>
              <a:gd name="connsiteY28" fmla="*/ 164695 h 171450"/>
              <a:gd name="connsiteX29" fmla="*/ 85757 w 171450"/>
              <a:gd name="connsiteY29"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1450" h="171450">
                <a:moveTo>
                  <a:pt x="80963" y="128588"/>
                </a:moveTo>
                <a:lnTo>
                  <a:pt x="90488" y="128588"/>
                </a:lnTo>
                <a:lnTo>
                  <a:pt x="90488" y="90488"/>
                </a:lnTo>
                <a:lnTo>
                  <a:pt x="128588" y="90488"/>
                </a:lnTo>
                <a:lnTo>
                  <a:pt x="128588" y="80963"/>
                </a:lnTo>
                <a:lnTo>
                  <a:pt x="90488" y="80963"/>
                </a:lnTo>
                <a:lnTo>
                  <a:pt x="90488" y="42863"/>
                </a:lnTo>
                <a:lnTo>
                  <a:pt x="80963" y="42863"/>
                </a:lnTo>
                <a:lnTo>
                  <a:pt x="80963" y="80963"/>
                </a:lnTo>
                <a:lnTo>
                  <a:pt x="42863" y="80963"/>
                </a:lnTo>
                <a:lnTo>
                  <a:pt x="42863" y="90488"/>
                </a:lnTo>
                <a:lnTo>
                  <a:pt x="80963" y="90488"/>
                </a:lnTo>
                <a:lnTo>
                  <a:pt x="80963" y="1285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rgbClr val="ED7D31"/>
          </a:solidFill>
          <a:ln w="238" cap="flat">
            <a:noFill/>
            <a:prstDash val="solid"/>
            <a:miter/>
          </a:ln>
        </p:spPr>
        <p:txBody>
          <a:bodyPr rtlCol="0" anchor="ctr"/>
          <a:lstStyle/>
          <a:p>
            <a:endParaRPr lang="en-RO"/>
          </a:p>
        </p:txBody>
      </p:sp>
      <p:sp>
        <p:nvSpPr>
          <p:cNvPr id="179" name="Graphic 26">
            <a:extLst>
              <a:ext uri="{FF2B5EF4-FFF2-40B4-BE49-F238E27FC236}">
                <a16:creationId xmlns:a16="http://schemas.microsoft.com/office/drawing/2014/main" id="{26697B05-1450-664A-B9AD-92E71ED4AB53}"/>
              </a:ext>
            </a:extLst>
          </p:cNvPr>
          <p:cNvSpPr>
            <a:spLocks noChangeAspect="1"/>
          </p:cNvSpPr>
          <p:nvPr/>
        </p:nvSpPr>
        <p:spPr>
          <a:xfrm>
            <a:off x="5330121" y="4672880"/>
            <a:ext cx="180000" cy="180000"/>
          </a:xfrm>
          <a:custGeom>
            <a:avLst/>
            <a:gdLst>
              <a:gd name="connsiteX0" fmla="*/ 80963 w 171450"/>
              <a:gd name="connsiteY0" fmla="*/ 128588 h 171450"/>
              <a:gd name="connsiteX1" fmla="*/ 90488 w 171450"/>
              <a:gd name="connsiteY1" fmla="*/ 128588 h 171450"/>
              <a:gd name="connsiteX2" fmla="*/ 90488 w 171450"/>
              <a:gd name="connsiteY2" fmla="*/ 90488 h 171450"/>
              <a:gd name="connsiteX3" fmla="*/ 128588 w 171450"/>
              <a:gd name="connsiteY3" fmla="*/ 90488 h 171450"/>
              <a:gd name="connsiteX4" fmla="*/ 128588 w 171450"/>
              <a:gd name="connsiteY4" fmla="*/ 80963 h 171450"/>
              <a:gd name="connsiteX5" fmla="*/ 90488 w 171450"/>
              <a:gd name="connsiteY5" fmla="*/ 80963 h 171450"/>
              <a:gd name="connsiteX6" fmla="*/ 90488 w 171450"/>
              <a:gd name="connsiteY6" fmla="*/ 42863 h 171450"/>
              <a:gd name="connsiteX7" fmla="*/ 80963 w 171450"/>
              <a:gd name="connsiteY7" fmla="*/ 42863 h 171450"/>
              <a:gd name="connsiteX8" fmla="*/ 80963 w 171450"/>
              <a:gd name="connsiteY8" fmla="*/ 80963 h 171450"/>
              <a:gd name="connsiteX9" fmla="*/ 42863 w 171450"/>
              <a:gd name="connsiteY9" fmla="*/ 80963 h 171450"/>
              <a:gd name="connsiteX10" fmla="*/ 42863 w 171450"/>
              <a:gd name="connsiteY10" fmla="*/ 90488 h 171450"/>
              <a:gd name="connsiteX11" fmla="*/ 80963 w 171450"/>
              <a:gd name="connsiteY11" fmla="*/ 90488 h 171450"/>
              <a:gd name="connsiteX12" fmla="*/ 80963 w 171450"/>
              <a:gd name="connsiteY12" fmla="*/ 128588 h 171450"/>
              <a:gd name="connsiteX13" fmla="*/ 85757 w 171450"/>
              <a:gd name="connsiteY13" fmla="*/ 171450 h 171450"/>
              <a:gd name="connsiteX14" fmla="*/ 52322 w 171450"/>
              <a:gd name="connsiteY14" fmla="*/ 164702 h 171450"/>
              <a:gd name="connsiteX15" fmla="*/ 25089 w 171450"/>
              <a:gd name="connsiteY15" fmla="*/ 146385 h 171450"/>
              <a:gd name="connsiteX16" fmla="*/ 6755 w 171450"/>
              <a:gd name="connsiteY16" fmla="*/ 119177 h 171450"/>
              <a:gd name="connsiteX17" fmla="*/ 0 w 171450"/>
              <a:gd name="connsiteY17" fmla="*/ 85757 h 171450"/>
              <a:gd name="connsiteX18" fmla="*/ 6748 w 171450"/>
              <a:gd name="connsiteY18" fmla="*/ 52322 h 171450"/>
              <a:gd name="connsiteX19" fmla="*/ 25065 w 171450"/>
              <a:gd name="connsiteY19" fmla="*/ 25089 h 171450"/>
              <a:gd name="connsiteX20" fmla="*/ 52273 w 171450"/>
              <a:gd name="connsiteY20" fmla="*/ 6755 h 171450"/>
              <a:gd name="connsiteX21" fmla="*/ 85693 w 171450"/>
              <a:gd name="connsiteY21" fmla="*/ 0 h 171450"/>
              <a:gd name="connsiteX22" fmla="*/ 119128 w 171450"/>
              <a:gd name="connsiteY22" fmla="*/ 6748 h 171450"/>
              <a:gd name="connsiteX23" fmla="*/ 146361 w 171450"/>
              <a:gd name="connsiteY23" fmla="*/ 25065 h 171450"/>
              <a:gd name="connsiteX24" fmla="*/ 164695 w 171450"/>
              <a:gd name="connsiteY24" fmla="*/ 52273 h 171450"/>
              <a:gd name="connsiteX25" fmla="*/ 171450 w 171450"/>
              <a:gd name="connsiteY25" fmla="*/ 85693 h 171450"/>
              <a:gd name="connsiteX26" fmla="*/ 164702 w 171450"/>
              <a:gd name="connsiteY26" fmla="*/ 119128 h 171450"/>
              <a:gd name="connsiteX27" fmla="*/ 146385 w 171450"/>
              <a:gd name="connsiteY27" fmla="*/ 146361 h 171450"/>
              <a:gd name="connsiteX28" fmla="*/ 119177 w 171450"/>
              <a:gd name="connsiteY28" fmla="*/ 164695 h 171450"/>
              <a:gd name="connsiteX29" fmla="*/ 85757 w 171450"/>
              <a:gd name="connsiteY29"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1450" h="171450">
                <a:moveTo>
                  <a:pt x="80963" y="128588"/>
                </a:moveTo>
                <a:lnTo>
                  <a:pt x="90488" y="128588"/>
                </a:lnTo>
                <a:lnTo>
                  <a:pt x="90488" y="90488"/>
                </a:lnTo>
                <a:lnTo>
                  <a:pt x="128588" y="90488"/>
                </a:lnTo>
                <a:lnTo>
                  <a:pt x="128588" y="80963"/>
                </a:lnTo>
                <a:lnTo>
                  <a:pt x="90488" y="80963"/>
                </a:lnTo>
                <a:lnTo>
                  <a:pt x="90488" y="42863"/>
                </a:lnTo>
                <a:lnTo>
                  <a:pt x="80963" y="42863"/>
                </a:lnTo>
                <a:lnTo>
                  <a:pt x="80963" y="80963"/>
                </a:lnTo>
                <a:lnTo>
                  <a:pt x="42863" y="80963"/>
                </a:lnTo>
                <a:lnTo>
                  <a:pt x="42863" y="90488"/>
                </a:lnTo>
                <a:lnTo>
                  <a:pt x="80963" y="90488"/>
                </a:lnTo>
                <a:lnTo>
                  <a:pt x="80963" y="1285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rgbClr val="ED7D31"/>
          </a:solidFill>
          <a:ln w="238" cap="flat">
            <a:noFill/>
            <a:prstDash val="solid"/>
            <a:miter/>
          </a:ln>
        </p:spPr>
        <p:txBody>
          <a:bodyPr rtlCol="0" anchor="ctr"/>
          <a:lstStyle/>
          <a:p>
            <a:endParaRPr lang="en-RO"/>
          </a:p>
        </p:txBody>
      </p:sp>
      <p:sp>
        <p:nvSpPr>
          <p:cNvPr id="180" name="Graphic 26">
            <a:extLst>
              <a:ext uri="{FF2B5EF4-FFF2-40B4-BE49-F238E27FC236}">
                <a16:creationId xmlns:a16="http://schemas.microsoft.com/office/drawing/2014/main" id="{6F08F8C0-A53D-8643-A57E-B7D76C568464}"/>
              </a:ext>
            </a:extLst>
          </p:cNvPr>
          <p:cNvSpPr>
            <a:spLocks noChangeAspect="1"/>
          </p:cNvSpPr>
          <p:nvPr/>
        </p:nvSpPr>
        <p:spPr>
          <a:xfrm>
            <a:off x="6326325" y="4184855"/>
            <a:ext cx="180000" cy="180000"/>
          </a:xfrm>
          <a:custGeom>
            <a:avLst/>
            <a:gdLst>
              <a:gd name="connsiteX0" fmla="*/ 80963 w 171450"/>
              <a:gd name="connsiteY0" fmla="*/ 128588 h 171450"/>
              <a:gd name="connsiteX1" fmla="*/ 90488 w 171450"/>
              <a:gd name="connsiteY1" fmla="*/ 128588 h 171450"/>
              <a:gd name="connsiteX2" fmla="*/ 90488 w 171450"/>
              <a:gd name="connsiteY2" fmla="*/ 90488 h 171450"/>
              <a:gd name="connsiteX3" fmla="*/ 128588 w 171450"/>
              <a:gd name="connsiteY3" fmla="*/ 90488 h 171450"/>
              <a:gd name="connsiteX4" fmla="*/ 128588 w 171450"/>
              <a:gd name="connsiteY4" fmla="*/ 80963 h 171450"/>
              <a:gd name="connsiteX5" fmla="*/ 90488 w 171450"/>
              <a:gd name="connsiteY5" fmla="*/ 80963 h 171450"/>
              <a:gd name="connsiteX6" fmla="*/ 90488 w 171450"/>
              <a:gd name="connsiteY6" fmla="*/ 42863 h 171450"/>
              <a:gd name="connsiteX7" fmla="*/ 80963 w 171450"/>
              <a:gd name="connsiteY7" fmla="*/ 42863 h 171450"/>
              <a:gd name="connsiteX8" fmla="*/ 80963 w 171450"/>
              <a:gd name="connsiteY8" fmla="*/ 80963 h 171450"/>
              <a:gd name="connsiteX9" fmla="*/ 42863 w 171450"/>
              <a:gd name="connsiteY9" fmla="*/ 80963 h 171450"/>
              <a:gd name="connsiteX10" fmla="*/ 42863 w 171450"/>
              <a:gd name="connsiteY10" fmla="*/ 90488 h 171450"/>
              <a:gd name="connsiteX11" fmla="*/ 80963 w 171450"/>
              <a:gd name="connsiteY11" fmla="*/ 90488 h 171450"/>
              <a:gd name="connsiteX12" fmla="*/ 80963 w 171450"/>
              <a:gd name="connsiteY12" fmla="*/ 128588 h 171450"/>
              <a:gd name="connsiteX13" fmla="*/ 85757 w 171450"/>
              <a:gd name="connsiteY13" fmla="*/ 171450 h 171450"/>
              <a:gd name="connsiteX14" fmla="*/ 52322 w 171450"/>
              <a:gd name="connsiteY14" fmla="*/ 164702 h 171450"/>
              <a:gd name="connsiteX15" fmla="*/ 25089 w 171450"/>
              <a:gd name="connsiteY15" fmla="*/ 146385 h 171450"/>
              <a:gd name="connsiteX16" fmla="*/ 6755 w 171450"/>
              <a:gd name="connsiteY16" fmla="*/ 119177 h 171450"/>
              <a:gd name="connsiteX17" fmla="*/ 0 w 171450"/>
              <a:gd name="connsiteY17" fmla="*/ 85757 h 171450"/>
              <a:gd name="connsiteX18" fmla="*/ 6748 w 171450"/>
              <a:gd name="connsiteY18" fmla="*/ 52322 h 171450"/>
              <a:gd name="connsiteX19" fmla="*/ 25065 w 171450"/>
              <a:gd name="connsiteY19" fmla="*/ 25089 h 171450"/>
              <a:gd name="connsiteX20" fmla="*/ 52273 w 171450"/>
              <a:gd name="connsiteY20" fmla="*/ 6755 h 171450"/>
              <a:gd name="connsiteX21" fmla="*/ 85693 w 171450"/>
              <a:gd name="connsiteY21" fmla="*/ 0 h 171450"/>
              <a:gd name="connsiteX22" fmla="*/ 119128 w 171450"/>
              <a:gd name="connsiteY22" fmla="*/ 6748 h 171450"/>
              <a:gd name="connsiteX23" fmla="*/ 146361 w 171450"/>
              <a:gd name="connsiteY23" fmla="*/ 25065 h 171450"/>
              <a:gd name="connsiteX24" fmla="*/ 164695 w 171450"/>
              <a:gd name="connsiteY24" fmla="*/ 52273 h 171450"/>
              <a:gd name="connsiteX25" fmla="*/ 171450 w 171450"/>
              <a:gd name="connsiteY25" fmla="*/ 85693 h 171450"/>
              <a:gd name="connsiteX26" fmla="*/ 164702 w 171450"/>
              <a:gd name="connsiteY26" fmla="*/ 119128 h 171450"/>
              <a:gd name="connsiteX27" fmla="*/ 146385 w 171450"/>
              <a:gd name="connsiteY27" fmla="*/ 146361 h 171450"/>
              <a:gd name="connsiteX28" fmla="*/ 119177 w 171450"/>
              <a:gd name="connsiteY28" fmla="*/ 164695 h 171450"/>
              <a:gd name="connsiteX29" fmla="*/ 85757 w 171450"/>
              <a:gd name="connsiteY29"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1450" h="171450">
                <a:moveTo>
                  <a:pt x="80963" y="128588"/>
                </a:moveTo>
                <a:lnTo>
                  <a:pt x="90488" y="128588"/>
                </a:lnTo>
                <a:lnTo>
                  <a:pt x="90488" y="90488"/>
                </a:lnTo>
                <a:lnTo>
                  <a:pt x="128588" y="90488"/>
                </a:lnTo>
                <a:lnTo>
                  <a:pt x="128588" y="80963"/>
                </a:lnTo>
                <a:lnTo>
                  <a:pt x="90488" y="80963"/>
                </a:lnTo>
                <a:lnTo>
                  <a:pt x="90488" y="42863"/>
                </a:lnTo>
                <a:lnTo>
                  <a:pt x="80963" y="42863"/>
                </a:lnTo>
                <a:lnTo>
                  <a:pt x="80963" y="80963"/>
                </a:lnTo>
                <a:lnTo>
                  <a:pt x="42863" y="80963"/>
                </a:lnTo>
                <a:lnTo>
                  <a:pt x="42863" y="90488"/>
                </a:lnTo>
                <a:lnTo>
                  <a:pt x="80963" y="90488"/>
                </a:lnTo>
                <a:lnTo>
                  <a:pt x="80963" y="1285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rgbClr val="ED7D31"/>
          </a:solidFill>
          <a:ln w="238" cap="flat">
            <a:noFill/>
            <a:prstDash val="solid"/>
            <a:miter/>
          </a:ln>
        </p:spPr>
        <p:txBody>
          <a:bodyPr rtlCol="0" anchor="ctr"/>
          <a:lstStyle/>
          <a:p>
            <a:endParaRPr lang="en-RO"/>
          </a:p>
        </p:txBody>
      </p:sp>
      <p:sp>
        <p:nvSpPr>
          <p:cNvPr id="181" name="Graphic 26">
            <a:extLst>
              <a:ext uri="{FF2B5EF4-FFF2-40B4-BE49-F238E27FC236}">
                <a16:creationId xmlns:a16="http://schemas.microsoft.com/office/drawing/2014/main" id="{5D347992-AB82-4744-A087-45030B6FAED5}"/>
              </a:ext>
            </a:extLst>
          </p:cNvPr>
          <p:cNvSpPr>
            <a:spLocks noChangeAspect="1"/>
          </p:cNvSpPr>
          <p:nvPr/>
        </p:nvSpPr>
        <p:spPr>
          <a:xfrm>
            <a:off x="2639221" y="3692892"/>
            <a:ext cx="180000" cy="180000"/>
          </a:xfrm>
          <a:custGeom>
            <a:avLst/>
            <a:gdLst>
              <a:gd name="connsiteX0" fmla="*/ 80963 w 171450"/>
              <a:gd name="connsiteY0" fmla="*/ 128588 h 171450"/>
              <a:gd name="connsiteX1" fmla="*/ 90488 w 171450"/>
              <a:gd name="connsiteY1" fmla="*/ 128588 h 171450"/>
              <a:gd name="connsiteX2" fmla="*/ 90488 w 171450"/>
              <a:gd name="connsiteY2" fmla="*/ 90488 h 171450"/>
              <a:gd name="connsiteX3" fmla="*/ 128588 w 171450"/>
              <a:gd name="connsiteY3" fmla="*/ 90488 h 171450"/>
              <a:gd name="connsiteX4" fmla="*/ 128588 w 171450"/>
              <a:gd name="connsiteY4" fmla="*/ 80963 h 171450"/>
              <a:gd name="connsiteX5" fmla="*/ 90488 w 171450"/>
              <a:gd name="connsiteY5" fmla="*/ 80963 h 171450"/>
              <a:gd name="connsiteX6" fmla="*/ 90488 w 171450"/>
              <a:gd name="connsiteY6" fmla="*/ 42863 h 171450"/>
              <a:gd name="connsiteX7" fmla="*/ 80963 w 171450"/>
              <a:gd name="connsiteY7" fmla="*/ 42863 h 171450"/>
              <a:gd name="connsiteX8" fmla="*/ 80963 w 171450"/>
              <a:gd name="connsiteY8" fmla="*/ 80963 h 171450"/>
              <a:gd name="connsiteX9" fmla="*/ 42863 w 171450"/>
              <a:gd name="connsiteY9" fmla="*/ 80963 h 171450"/>
              <a:gd name="connsiteX10" fmla="*/ 42863 w 171450"/>
              <a:gd name="connsiteY10" fmla="*/ 90488 h 171450"/>
              <a:gd name="connsiteX11" fmla="*/ 80963 w 171450"/>
              <a:gd name="connsiteY11" fmla="*/ 90488 h 171450"/>
              <a:gd name="connsiteX12" fmla="*/ 80963 w 171450"/>
              <a:gd name="connsiteY12" fmla="*/ 128588 h 171450"/>
              <a:gd name="connsiteX13" fmla="*/ 85757 w 171450"/>
              <a:gd name="connsiteY13" fmla="*/ 171450 h 171450"/>
              <a:gd name="connsiteX14" fmla="*/ 52322 w 171450"/>
              <a:gd name="connsiteY14" fmla="*/ 164702 h 171450"/>
              <a:gd name="connsiteX15" fmla="*/ 25089 w 171450"/>
              <a:gd name="connsiteY15" fmla="*/ 146385 h 171450"/>
              <a:gd name="connsiteX16" fmla="*/ 6755 w 171450"/>
              <a:gd name="connsiteY16" fmla="*/ 119177 h 171450"/>
              <a:gd name="connsiteX17" fmla="*/ 0 w 171450"/>
              <a:gd name="connsiteY17" fmla="*/ 85757 h 171450"/>
              <a:gd name="connsiteX18" fmla="*/ 6748 w 171450"/>
              <a:gd name="connsiteY18" fmla="*/ 52322 h 171450"/>
              <a:gd name="connsiteX19" fmla="*/ 25065 w 171450"/>
              <a:gd name="connsiteY19" fmla="*/ 25089 h 171450"/>
              <a:gd name="connsiteX20" fmla="*/ 52273 w 171450"/>
              <a:gd name="connsiteY20" fmla="*/ 6755 h 171450"/>
              <a:gd name="connsiteX21" fmla="*/ 85693 w 171450"/>
              <a:gd name="connsiteY21" fmla="*/ 0 h 171450"/>
              <a:gd name="connsiteX22" fmla="*/ 119128 w 171450"/>
              <a:gd name="connsiteY22" fmla="*/ 6748 h 171450"/>
              <a:gd name="connsiteX23" fmla="*/ 146361 w 171450"/>
              <a:gd name="connsiteY23" fmla="*/ 25065 h 171450"/>
              <a:gd name="connsiteX24" fmla="*/ 164695 w 171450"/>
              <a:gd name="connsiteY24" fmla="*/ 52273 h 171450"/>
              <a:gd name="connsiteX25" fmla="*/ 171450 w 171450"/>
              <a:gd name="connsiteY25" fmla="*/ 85693 h 171450"/>
              <a:gd name="connsiteX26" fmla="*/ 164702 w 171450"/>
              <a:gd name="connsiteY26" fmla="*/ 119128 h 171450"/>
              <a:gd name="connsiteX27" fmla="*/ 146385 w 171450"/>
              <a:gd name="connsiteY27" fmla="*/ 146361 h 171450"/>
              <a:gd name="connsiteX28" fmla="*/ 119177 w 171450"/>
              <a:gd name="connsiteY28" fmla="*/ 164695 h 171450"/>
              <a:gd name="connsiteX29" fmla="*/ 85757 w 171450"/>
              <a:gd name="connsiteY29"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1450" h="171450">
                <a:moveTo>
                  <a:pt x="80963" y="128588"/>
                </a:moveTo>
                <a:lnTo>
                  <a:pt x="90488" y="128588"/>
                </a:lnTo>
                <a:lnTo>
                  <a:pt x="90488" y="90488"/>
                </a:lnTo>
                <a:lnTo>
                  <a:pt x="128588" y="90488"/>
                </a:lnTo>
                <a:lnTo>
                  <a:pt x="128588" y="80963"/>
                </a:lnTo>
                <a:lnTo>
                  <a:pt x="90488" y="80963"/>
                </a:lnTo>
                <a:lnTo>
                  <a:pt x="90488" y="42863"/>
                </a:lnTo>
                <a:lnTo>
                  <a:pt x="80963" y="42863"/>
                </a:lnTo>
                <a:lnTo>
                  <a:pt x="80963" y="80963"/>
                </a:lnTo>
                <a:lnTo>
                  <a:pt x="42863" y="80963"/>
                </a:lnTo>
                <a:lnTo>
                  <a:pt x="42863" y="90488"/>
                </a:lnTo>
                <a:lnTo>
                  <a:pt x="80963" y="90488"/>
                </a:lnTo>
                <a:lnTo>
                  <a:pt x="80963" y="1285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rgbClr val="ED7D31"/>
          </a:solidFill>
          <a:ln w="238" cap="flat">
            <a:noFill/>
            <a:prstDash val="solid"/>
            <a:miter/>
          </a:ln>
        </p:spPr>
        <p:txBody>
          <a:bodyPr rtlCol="0" anchor="ctr"/>
          <a:lstStyle/>
          <a:p>
            <a:endParaRPr lang="en-RO"/>
          </a:p>
        </p:txBody>
      </p:sp>
      <p:sp>
        <p:nvSpPr>
          <p:cNvPr id="182" name="Graphic 26">
            <a:extLst>
              <a:ext uri="{FF2B5EF4-FFF2-40B4-BE49-F238E27FC236}">
                <a16:creationId xmlns:a16="http://schemas.microsoft.com/office/drawing/2014/main" id="{C86A7B81-AB06-D940-B7B8-7F884F7C16D3}"/>
              </a:ext>
            </a:extLst>
          </p:cNvPr>
          <p:cNvSpPr>
            <a:spLocks noChangeAspect="1"/>
          </p:cNvSpPr>
          <p:nvPr/>
        </p:nvSpPr>
        <p:spPr>
          <a:xfrm>
            <a:off x="6822031" y="4184855"/>
            <a:ext cx="180000" cy="180000"/>
          </a:xfrm>
          <a:custGeom>
            <a:avLst/>
            <a:gdLst>
              <a:gd name="connsiteX0" fmla="*/ 80963 w 171450"/>
              <a:gd name="connsiteY0" fmla="*/ 128588 h 171450"/>
              <a:gd name="connsiteX1" fmla="*/ 90488 w 171450"/>
              <a:gd name="connsiteY1" fmla="*/ 128588 h 171450"/>
              <a:gd name="connsiteX2" fmla="*/ 90488 w 171450"/>
              <a:gd name="connsiteY2" fmla="*/ 90488 h 171450"/>
              <a:gd name="connsiteX3" fmla="*/ 128588 w 171450"/>
              <a:gd name="connsiteY3" fmla="*/ 90488 h 171450"/>
              <a:gd name="connsiteX4" fmla="*/ 128588 w 171450"/>
              <a:gd name="connsiteY4" fmla="*/ 80963 h 171450"/>
              <a:gd name="connsiteX5" fmla="*/ 90488 w 171450"/>
              <a:gd name="connsiteY5" fmla="*/ 80963 h 171450"/>
              <a:gd name="connsiteX6" fmla="*/ 90488 w 171450"/>
              <a:gd name="connsiteY6" fmla="*/ 42863 h 171450"/>
              <a:gd name="connsiteX7" fmla="*/ 80963 w 171450"/>
              <a:gd name="connsiteY7" fmla="*/ 42863 h 171450"/>
              <a:gd name="connsiteX8" fmla="*/ 80963 w 171450"/>
              <a:gd name="connsiteY8" fmla="*/ 80963 h 171450"/>
              <a:gd name="connsiteX9" fmla="*/ 42863 w 171450"/>
              <a:gd name="connsiteY9" fmla="*/ 80963 h 171450"/>
              <a:gd name="connsiteX10" fmla="*/ 42863 w 171450"/>
              <a:gd name="connsiteY10" fmla="*/ 90488 h 171450"/>
              <a:gd name="connsiteX11" fmla="*/ 80963 w 171450"/>
              <a:gd name="connsiteY11" fmla="*/ 90488 h 171450"/>
              <a:gd name="connsiteX12" fmla="*/ 80963 w 171450"/>
              <a:gd name="connsiteY12" fmla="*/ 128588 h 171450"/>
              <a:gd name="connsiteX13" fmla="*/ 85757 w 171450"/>
              <a:gd name="connsiteY13" fmla="*/ 171450 h 171450"/>
              <a:gd name="connsiteX14" fmla="*/ 52322 w 171450"/>
              <a:gd name="connsiteY14" fmla="*/ 164702 h 171450"/>
              <a:gd name="connsiteX15" fmla="*/ 25089 w 171450"/>
              <a:gd name="connsiteY15" fmla="*/ 146385 h 171450"/>
              <a:gd name="connsiteX16" fmla="*/ 6755 w 171450"/>
              <a:gd name="connsiteY16" fmla="*/ 119177 h 171450"/>
              <a:gd name="connsiteX17" fmla="*/ 0 w 171450"/>
              <a:gd name="connsiteY17" fmla="*/ 85757 h 171450"/>
              <a:gd name="connsiteX18" fmla="*/ 6748 w 171450"/>
              <a:gd name="connsiteY18" fmla="*/ 52322 h 171450"/>
              <a:gd name="connsiteX19" fmla="*/ 25065 w 171450"/>
              <a:gd name="connsiteY19" fmla="*/ 25089 h 171450"/>
              <a:gd name="connsiteX20" fmla="*/ 52273 w 171450"/>
              <a:gd name="connsiteY20" fmla="*/ 6755 h 171450"/>
              <a:gd name="connsiteX21" fmla="*/ 85693 w 171450"/>
              <a:gd name="connsiteY21" fmla="*/ 0 h 171450"/>
              <a:gd name="connsiteX22" fmla="*/ 119128 w 171450"/>
              <a:gd name="connsiteY22" fmla="*/ 6748 h 171450"/>
              <a:gd name="connsiteX23" fmla="*/ 146361 w 171450"/>
              <a:gd name="connsiteY23" fmla="*/ 25065 h 171450"/>
              <a:gd name="connsiteX24" fmla="*/ 164695 w 171450"/>
              <a:gd name="connsiteY24" fmla="*/ 52273 h 171450"/>
              <a:gd name="connsiteX25" fmla="*/ 171450 w 171450"/>
              <a:gd name="connsiteY25" fmla="*/ 85693 h 171450"/>
              <a:gd name="connsiteX26" fmla="*/ 164702 w 171450"/>
              <a:gd name="connsiteY26" fmla="*/ 119128 h 171450"/>
              <a:gd name="connsiteX27" fmla="*/ 146385 w 171450"/>
              <a:gd name="connsiteY27" fmla="*/ 146361 h 171450"/>
              <a:gd name="connsiteX28" fmla="*/ 119177 w 171450"/>
              <a:gd name="connsiteY28" fmla="*/ 164695 h 171450"/>
              <a:gd name="connsiteX29" fmla="*/ 85757 w 171450"/>
              <a:gd name="connsiteY29"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1450" h="171450">
                <a:moveTo>
                  <a:pt x="80963" y="128588"/>
                </a:moveTo>
                <a:lnTo>
                  <a:pt x="90488" y="128588"/>
                </a:lnTo>
                <a:lnTo>
                  <a:pt x="90488" y="90488"/>
                </a:lnTo>
                <a:lnTo>
                  <a:pt x="128588" y="90488"/>
                </a:lnTo>
                <a:lnTo>
                  <a:pt x="128588" y="80963"/>
                </a:lnTo>
                <a:lnTo>
                  <a:pt x="90488" y="80963"/>
                </a:lnTo>
                <a:lnTo>
                  <a:pt x="90488" y="42863"/>
                </a:lnTo>
                <a:lnTo>
                  <a:pt x="80963" y="42863"/>
                </a:lnTo>
                <a:lnTo>
                  <a:pt x="80963" y="80963"/>
                </a:lnTo>
                <a:lnTo>
                  <a:pt x="42863" y="80963"/>
                </a:lnTo>
                <a:lnTo>
                  <a:pt x="42863" y="90488"/>
                </a:lnTo>
                <a:lnTo>
                  <a:pt x="80963" y="90488"/>
                </a:lnTo>
                <a:lnTo>
                  <a:pt x="80963" y="1285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rgbClr val="ED7D31"/>
          </a:solidFill>
          <a:ln w="238" cap="flat">
            <a:noFill/>
            <a:prstDash val="solid"/>
            <a:miter/>
          </a:ln>
        </p:spPr>
        <p:txBody>
          <a:bodyPr rtlCol="0" anchor="ctr"/>
          <a:lstStyle/>
          <a:p>
            <a:endParaRPr lang="en-RO"/>
          </a:p>
        </p:txBody>
      </p:sp>
      <p:sp>
        <p:nvSpPr>
          <p:cNvPr id="183" name="Graphic 26">
            <a:extLst>
              <a:ext uri="{FF2B5EF4-FFF2-40B4-BE49-F238E27FC236}">
                <a16:creationId xmlns:a16="http://schemas.microsoft.com/office/drawing/2014/main" id="{F608BEFF-09AB-A947-A7B9-C18B0A3AFE90}"/>
              </a:ext>
            </a:extLst>
          </p:cNvPr>
          <p:cNvSpPr>
            <a:spLocks noChangeAspect="1"/>
          </p:cNvSpPr>
          <p:nvPr/>
        </p:nvSpPr>
        <p:spPr>
          <a:xfrm>
            <a:off x="3631122" y="3692892"/>
            <a:ext cx="180000" cy="180000"/>
          </a:xfrm>
          <a:custGeom>
            <a:avLst/>
            <a:gdLst>
              <a:gd name="connsiteX0" fmla="*/ 80963 w 171450"/>
              <a:gd name="connsiteY0" fmla="*/ 128588 h 171450"/>
              <a:gd name="connsiteX1" fmla="*/ 90488 w 171450"/>
              <a:gd name="connsiteY1" fmla="*/ 128588 h 171450"/>
              <a:gd name="connsiteX2" fmla="*/ 90488 w 171450"/>
              <a:gd name="connsiteY2" fmla="*/ 90488 h 171450"/>
              <a:gd name="connsiteX3" fmla="*/ 128588 w 171450"/>
              <a:gd name="connsiteY3" fmla="*/ 90488 h 171450"/>
              <a:gd name="connsiteX4" fmla="*/ 128588 w 171450"/>
              <a:gd name="connsiteY4" fmla="*/ 80963 h 171450"/>
              <a:gd name="connsiteX5" fmla="*/ 90488 w 171450"/>
              <a:gd name="connsiteY5" fmla="*/ 80963 h 171450"/>
              <a:gd name="connsiteX6" fmla="*/ 90488 w 171450"/>
              <a:gd name="connsiteY6" fmla="*/ 42863 h 171450"/>
              <a:gd name="connsiteX7" fmla="*/ 80963 w 171450"/>
              <a:gd name="connsiteY7" fmla="*/ 42863 h 171450"/>
              <a:gd name="connsiteX8" fmla="*/ 80963 w 171450"/>
              <a:gd name="connsiteY8" fmla="*/ 80963 h 171450"/>
              <a:gd name="connsiteX9" fmla="*/ 42863 w 171450"/>
              <a:gd name="connsiteY9" fmla="*/ 80963 h 171450"/>
              <a:gd name="connsiteX10" fmla="*/ 42863 w 171450"/>
              <a:gd name="connsiteY10" fmla="*/ 90488 h 171450"/>
              <a:gd name="connsiteX11" fmla="*/ 80963 w 171450"/>
              <a:gd name="connsiteY11" fmla="*/ 90488 h 171450"/>
              <a:gd name="connsiteX12" fmla="*/ 80963 w 171450"/>
              <a:gd name="connsiteY12" fmla="*/ 128588 h 171450"/>
              <a:gd name="connsiteX13" fmla="*/ 85757 w 171450"/>
              <a:gd name="connsiteY13" fmla="*/ 171450 h 171450"/>
              <a:gd name="connsiteX14" fmla="*/ 52322 w 171450"/>
              <a:gd name="connsiteY14" fmla="*/ 164702 h 171450"/>
              <a:gd name="connsiteX15" fmla="*/ 25089 w 171450"/>
              <a:gd name="connsiteY15" fmla="*/ 146385 h 171450"/>
              <a:gd name="connsiteX16" fmla="*/ 6755 w 171450"/>
              <a:gd name="connsiteY16" fmla="*/ 119177 h 171450"/>
              <a:gd name="connsiteX17" fmla="*/ 0 w 171450"/>
              <a:gd name="connsiteY17" fmla="*/ 85757 h 171450"/>
              <a:gd name="connsiteX18" fmla="*/ 6748 w 171450"/>
              <a:gd name="connsiteY18" fmla="*/ 52322 h 171450"/>
              <a:gd name="connsiteX19" fmla="*/ 25065 w 171450"/>
              <a:gd name="connsiteY19" fmla="*/ 25089 h 171450"/>
              <a:gd name="connsiteX20" fmla="*/ 52273 w 171450"/>
              <a:gd name="connsiteY20" fmla="*/ 6755 h 171450"/>
              <a:gd name="connsiteX21" fmla="*/ 85693 w 171450"/>
              <a:gd name="connsiteY21" fmla="*/ 0 h 171450"/>
              <a:gd name="connsiteX22" fmla="*/ 119128 w 171450"/>
              <a:gd name="connsiteY22" fmla="*/ 6748 h 171450"/>
              <a:gd name="connsiteX23" fmla="*/ 146361 w 171450"/>
              <a:gd name="connsiteY23" fmla="*/ 25065 h 171450"/>
              <a:gd name="connsiteX24" fmla="*/ 164695 w 171450"/>
              <a:gd name="connsiteY24" fmla="*/ 52273 h 171450"/>
              <a:gd name="connsiteX25" fmla="*/ 171450 w 171450"/>
              <a:gd name="connsiteY25" fmla="*/ 85693 h 171450"/>
              <a:gd name="connsiteX26" fmla="*/ 164702 w 171450"/>
              <a:gd name="connsiteY26" fmla="*/ 119128 h 171450"/>
              <a:gd name="connsiteX27" fmla="*/ 146385 w 171450"/>
              <a:gd name="connsiteY27" fmla="*/ 146361 h 171450"/>
              <a:gd name="connsiteX28" fmla="*/ 119177 w 171450"/>
              <a:gd name="connsiteY28" fmla="*/ 164695 h 171450"/>
              <a:gd name="connsiteX29" fmla="*/ 85757 w 171450"/>
              <a:gd name="connsiteY29"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1450" h="171450">
                <a:moveTo>
                  <a:pt x="80963" y="128588"/>
                </a:moveTo>
                <a:lnTo>
                  <a:pt x="90488" y="128588"/>
                </a:lnTo>
                <a:lnTo>
                  <a:pt x="90488" y="90488"/>
                </a:lnTo>
                <a:lnTo>
                  <a:pt x="128588" y="90488"/>
                </a:lnTo>
                <a:lnTo>
                  <a:pt x="128588" y="80963"/>
                </a:lnTo>
                <a:lnTo>
                  <a:pt x="90488" y="80963"/>
                </a:lnTo>
                <a:lnTo>
                  <a:pt x="90488" y="42863"/>
                </a:lnTo>
                <a:lnTo>
                  <a:pt x="80963" y="42863"/>
                </a:lnTo>
                <a:lnTo>
                  <a:pt x="80963" y="80963"/>
                </a:lnTo>
                <a:lnTo>
                  <a:pt x="42863" y="80963"/>
                </a:lnTo>
                <a:lnTo>
                  <a:pt x="42863" y="90488"/>
                </a:lnTo>
                <a:lnTo>
                  <a:pt x="80963" y="90488"/>
                </a:lnTo>
                <a:lnTo>
                  <a:pt x="80963" y="1285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rgbClr val="ED7D31"/>
          </a:solidFill>
          <a:ln w="238" cap="flat">
            <a:noFill/>
            <a:prstDash val="solid"/>
            <a:miter/>
          </a:ln>
        </p:spPr>
        <p:txBody>
          <a:bodyPr rtlCol="0" anchor="ctr"/>
          <a:lstStyle/>
          <a:p>
            <a:endParaRPr lang="en-RO"/>
          </a:p>
        </p:txBody>
      </p:sp>
      <p:sp>
        <p:nvSpPr>
          <p:cNvPr id="184" name="Graphic 26">
            <a:extLst>
              <a:ext uri="{FF2B5EF4-FFF2-40B4-BE49-F238E27FC236}">
                <a16:creationId xmlns:a16="http://schemas.microsoft.com/office/drawing/2014/main" id="{3E2C2218-10BC-0045-96F9-23CD5A7182F8}"/>
              </a:ext>
            </a:extLst>
          </p:cNvPr>
          <p:cNvSpPr>
            <a:spLocks noChangeAspect="1"/>
          </p:cNvSpPr>
          <p:nvPr/>
        </p:nvSpPr>
        <p:spPr>
          <a:xfrm>
            <a:off x="5580506" y="4429977"/>
            <a:ext cx="180000" cy="180000"/>
          </a:xfrm>
          <a:custGeom>
            <a:avLst/>
            <a:gdLst>
              <a:gd name="connsiteX0" fmla="*/ 80963 w 171450"/>
              <a:gd name="connsiteY0" fmla="*/ 128588 h 171450"/>
              <a:gd name="connsiteX1" fmla="*/ 90488 w 171450"/>
              <a:gd name="connsiteY1" fmla="*/ 128588 h 171450"/>
              <a:gd name="connsiteX2" fmla="*/ 90488 w 171450"/>
              <a:gd name="connsiteY2" fmla="*/ 90488 h 171450"/>
              <a:gd name="connsiteX3" fmla="*/ 128588 w 171450"/>
              <a:gd name="connsiteY3" fmla="*/ 90488 h 171450"/>
              <a:gd name="connsiteX4" fmla="*/ 128588 w 171450"/>
              <a:gd name="connsiteY4" fmla="*/ 80963 h 171450"/>
              <a:gd name="connsiteX5" fmla="*/ 90488 w 171450"/>
              <a:gd name="connsiteY5" fmla="*/ 80963 h 171450"/>
              <a:gd name="connsiteX6" fmla="*/ 90488 w 171450"/>
              <a:gd name="connsiteY6" fmla="*/ 42863 h 171450"/>
              <a:gd name="connsiteX7" fmla="*/ 80963 w 171450"/>
              <a:gd name="connsiteY7" fmla="*/ 42863 h 171450"/>
              <a:gd name="connsiteX8" fmla="*/ 80963 w 171450"/>
              <a:gd name="connsiteY8" fmla="*/ 80963 h 171450"/>
              <a:gd name="connsiteX9" fmla="*/ 42863 w 171450"/>
              <a:gd name="connsiteY9" fmla="*/ 80963 h 171450"/>
              <a:gd name="connsiteX10" fmla="*/ 42863 w 171450"/>
              <a:gd name="connsiteY10" fmla="*/ 90488 h 171450"/>
              <a:gd name="connsiteX11" fmla="*/ 80963 w 171450"/>
              <a:gd name="connsiteY11" fmla="*/ 90488 h 171450"/>
              <a:gd name="connsiteX12" fmla="*/ 80963 w 171450"/>
              <a:gd name="connsiteY12" fmla="*/ 128588 h 171450"/>
              <a:gd name="connsiteX13" fmla="*/ 85757 w 171450"/>
              <a:gd name="connsiteY13" fmla="*/ 171450 h 171450"/>
              <a:gd name="connsiteX14" fmla="*/ 52322 w 171450"/>
              <a:gd name="connsiteY14" fmla="*/ 164702 h 171450"/>
              <a:gd name="connsiteX15" fmla="*/ 25089 w 171450"/>
              <a:gd name="connsiteY15" fmla="*/ 146385 h 171450"/>
              <a:gd name="connsiteX16" fmla="*/ 6755 w 171450"/>
              <a:gd name="connsiteY16" fmla="*/ 119177 h 171450"/>
              <a:gd name="connsiteX17" fmla="*/ 0 w 171450"/>
              <a:gd name="connsiteY17" fmla="*/ 85757 h 171450"/>
              <a:gd name="connsiteX18" fmla="*/ 6748 w 171450"/>
              <a:gd name="connsiteY18" fmla="*/ 52322 h 171450"/>
              <a:gd name="connsiteX19" fmla="*/ 25065 w 171450"/>
              <a:gd name="connsiteY19" fmla="*/ 25089 h 171450"/>
              <a:gd name="connsiteX20" fmla="*/ 52273 w 171450"/>
              <a:gd name="connsiteY20" fmla="*/ 6755 h 171450"/>
              <a:gd name="connsiteX21" fmla="*/ 85693 w 171450"/>
              <a:gd name="connsiteY21" fmla="*/ 0 h 171450"/>
              <a:gd name="connsiteX22" fmla="*/ 119128 w 171450"/>
              <a:gd name="connsiteY22" fmla="*/ 6748 h 171450"/>
              <a:gd name="connsiteX23" fmla="*/ 146361 w 171450"/>
              <a:gd name="connsiteY23" fmla="*/ 25065 h 171450"/>
              <a:gd name="connsiteX24" fmla="*/ 164695 w 171450"/>
              <a:gd name="connsiteY24" fmla="*/ 52273 h 171450"/>
              <a:gd name="connsiteX25" fmla="*/ 171450 w 171450"/>
              <a:gd name="connsiteY25" fmla="*/ 85693 h 171450"/>
              <a:gd name="connsiteX26" fmla="*/ 164702 w 171450"/>
              <a:gd name="connsiteY26" fmla="*/ 119128 h 171450"/>
              <a:gd name="connsiteX27" fmla="*/ 146385 w 171450"/>
              <a:gd name="connsiteY27" fmla="*/ 146361 h 171450"/>
              <a:gd name="connsiteX28" fmla="*/ 119177 w 171450"/>
              <a:gd name="connsiteY28" fmla="*/ 164695 h 171450"/>
              <a:gd name="connsiteX29" fmla="*/ 85757 w 171450"/>
              <a:gd name="connsiteY29"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1450" h="171450">
                <a:moveTo>
                  <a:pt x="80963" y="128588"/>
                </a:moveTo>
                <a:lnTo>
                  <a:pt x="90488" y="128588"/>
                </a:lnTo>
                <a:lnTo>
                  <a:pt x="90488" y="90488"/>
                </a:lnTo>
                <a:lnTo>
                  <a:pt x="128588" y="90488"/>
                </a:lnTo>
                <a:lnTo>
                  <a:pt x="128588" y="80963"/>
                </a:lnTo>
                <a:lnTo>
                  <a:pt x="90488" y="80963"/>
                </a:lnTo>
                <a:lnTo>
                  <a:pt x="90488" y="42863"/>
                </a:lnTo>
                <a:lnTo>
                  <a:pt x="80963" y="42863"/>
                </a:lnTo>
                <a:lnTo>
                  <a:pt x="80963" y="80963"/>
                </a:lnTo>
                <a:lnTo>
                  <a:pt x="42863" y="80963"/>
                </a:lnTo>
                <a:lnTo>
                  <a:pt x="42863" y="90488"/>
                </a:lnTo>
                <a:lnTo>
                  <a:pt x="80963" y="90488"/>
                </a:lnTo>
                <a:lnTo>
                  <a:pt x="80963" y="1285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rgbClr val="ED7D31"/>
          </a:solidFill>
          <a:ln w="238" cap="flat">
            <a:noFill/>
            <a:prstDash val="solid"/>
            <a:miter/>
          </a:ln>
        </p:spPr>
        <p:txBody>
          <a:bodyPr rtlCol="0" anchor="ctr"/>
          <a:lstStyle/>
          <a:p>
            <a:endParaRPr lang="en-RO"/>
          </a:p>
        </p:txBody>
      </p:sp>
      <p:sp>
        <p:nvSpPr>
          <p:cNvPr id="185" name="Graphic 26">
            <a:extLst>
              <a:ext uri="{FF2B5EF4-FFF2-40B4-BE49-F238E27FC236}">
                <a16:creationId xmlns:a16="http://schemas.microsoft.com/office/drawing/2014/main" id="{53788122-39E4-434A-B9DC-B45A8E3CA606}"/>
              </a:ext>
            </a:extLst>
          </p:cNvPr>
          <p:cNvSpPr>
            <a:spLocks noChangeAspect="1"/>
          </p:cNvSpPr>
          <p:nvPr/>
        </p:nvSpPr>
        <p:spPr>
          <a:xfrm>
            <a:off x="7073161" y="3939733"/>
            <a:ext cx="180000" cy="180000"/>
          </a:xfrm>
          <a:custGeom>
            <a:avLst/>
            <a:gdLst>
              <a:gd name="connsiteX0" fmla="*/ 80963 w 171450"/>
              <a:gd name="connsiteY0" fmla="*/ 128588 h 171450"/>
              <a:gd name="connsiteX1" fmla="*/ 90488 w 171450"/>
              <a:gd name="connsiteY1" fmla="*/ 128588 h 171450"/>
              <a:gd name="connsiteX2" fmla="*/ 90488 w 171450"/>
              <a:gd name="connsiteY2" fmla="*/ 90488 h 171450"/>
              <a:gd name="connsiteX3" fmla="*/ 128588 w 171450"/>
              <a:gd name="connsiteY3" fmla="*/ 90488 h 171450"/>
              <a:gd name="connsiteX4" fmla="*/ 128588 w 171450"/>
              <a:gd name="connsiteY4" fmla="*/ 80963 h 171450"/>
              <a:gd name="connsiteX5" fmla="*/ 90488 w 171450"/>
              <a:gd name="connsiteY5" fmla="*/ 80963 h 171450"/>
              <a:gd name="connsiteX6" fmla="*/ 90488 w 171450"/>
              <a:gd name="connsiteY6" fmla="*/ 42863 h 171450"/>
              <a:gd name="connsiteX7" fmla="*/ 80963 w 171450"/>
              <a:gd name="connsiteY7" fmla="*/ 42863 h 171450"/>
              <a:gd name="connsiteX8" fmla="*/ 80963 w 171450"/>
              <a:gd name="connsiteY8" fmla="*/ 80963 h 171450"/>
              <a:gd name="connsiteX9" fmla="*/ 42863 w 171450"/>
              <a:gd name="connsiteY9" fmla="*/ 80963 h 171450"/>
              <a:gd name="connsiteX10" fmla="*/ 42863 w 171450"/>
              <a:gd name="connsiteY10" fmla="*/ 90488 h 171450"/>
              <a:gd name="connsiteX11" fmla="*/ 80963 w 171450"/>
              <a:gd name="connsiteY11" fmla="*/ 90488 h 171450"/>
              <a:gd name="connsiteX12" fmla="*/ 80963 w 171450"/>
              <a:gd name="connsiteY12" fmla="*/ 128588 h 171450"/>
              <a:gd name="connsiteX13" fmla="*/ 85757 w 171450"/>
              <a:gd name="connsiteY13" fmla="*/ 171450 h 171450"/>
              <a:gd name="connsiteX14" fmla="*/ 52322 w 171450"/>
              <a:gd name="connsiteY14" fmla="*/ 164702 h 171450"/>
              <a:gd name="connsiteX15" fmla="*/ 25089 w 171450"/>
              <a:gd name="connsiteY15" fmla="*/ 146385 h 171450"/>
              <a:gd name="connsiteX16" fmla="*/ 6755 w 171450"/>
              <a:gd name="connsiteY16" fmla="*/ 119177 h 171450"/>
              <a:gd name="connsiteX17" fmla="*/ 0 w 171450"/>
              <a:gd name="connsiteY17" fmla="*/ 85757 h 171450"/>
              <a:gd name="connsiteX18" fmla="*/ 6748 w 171450"/>
              <a:gd name="connsiteY18" fmla="*/ 52322 h 171450"/>
              <a:gd name="connsiteX19" fmla="*/ 25065 w 171450"/>
              <a:gd name="connsiteY19" fmla="*/ 25089 h 171450"/>
              <a:gd name="connsiteX20" fmla="*/ 52273 w 171450"/>
              <a:gd name="connsiteY20" fmla="*/ 6755 h 171450"/>
              <a:gd name="connsiteX21" fmla="*/ 85693 w 171450"/>
              <a:gd name="connsiteY21" fmla="*/ 0 h 171450"/>
              <a:gd name="connsiteX22" fmla="*/ 119128 w 171450"/>
              <a:gd name="connsiteY22" fmla="*/ 6748 h 171450"/>
              <a:gd name="connsiteX23" fmla="*/ 146361 w 171450"/>
              <a:gd name="connsiteY23" fmla="*/ 25065 h 171450"/>
              <a:gd name="connsiteX24" fmla="*/ 164695 w 171450"/>
              <a:gd name="connsiteY24" fmla="*/ 52273 h 171450"/>
              <a:gd name="connsiteX25" fmla="*/ 171450 w 171450"/>
              <a:gd name="connsiteY25" fmla="*/ 85693 h 171450"/>
              <a:gd name="connsiteX26" fmla="*/ 164702 w 171450"/>
              <a:gd name="connsiteY26" fmla="*/ 119128 h 171450"/>
              <a:gd name="connsiteX27" fmla="*/ 146385 w 171450"/>
              <a:gd name="connsiteY27" fmla="*/ 146361 h 171450"/>
              <a:gd name="connsiteX28" fmla="*/ 119177 w 171450"/>
              <a:gd name="connsiteY28" fmla="*/ 164695 h 171450"/>
              <a:gd name="connsiteX29" fmla="*/ 85757 w 171450"/>
              <a:gd name="connsiteY29"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1450" h="171450">
                <a:moveTo>
                  <a:pt x="80963" y="128588"/>
                </a:moveTo>
                <a:lnTo>
                  <a:pt x="90488" y="128588"/>
                </a:lnTo>
                <a:lnTo>
                  <a:pt x="90488" y="90488"/>
                </a:lnTo>
                <a:lnTo>
                  <a:pt x="128588" y="90488"/>
                </a:lnTo>
                <a:lnTo>
                  <a:pt x="128588" y="80963"/>
                </a:lnTo>
                <a:lnTo>
                  <a:pt x="90488" y="80963"/>
                </a:lnTo>
                <a:lnTo>
                  <a:pt x="90488" y="42863"/>
                </a:lnTo>
                <a:lnTo>
                  <a:pt x="80963" y="42863"/>
                </a:lnTo>
                <a:lnTo>
                  <a:pt x="80963" y="80963"/>
                </a:lnTo>
                <a:lnTo>
                  <a:pt x="42863" y="80963"/>
                </a:lnTo>
                <a:lnTo>
                  <a:pt x="42863" y="90488"/>
                </a:lnTo>
                <a:lnTo>
                  <a:pt x="80963" y="90488"/>
                </a:lnTo>
                <a:lnTo>
                  <a:pt x="80963" y="1285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rgbClr val="ED7D31"/>
          </a:solidFill>
          <a:ln w="238" cap="flat">
            <a:noFill/>
            <a:prstDash val="solid"/>
            <a:miter/>
          </a:ln>
        </p:spPr>
        <p:txBody>
          <a:bodyPr rtlCol="0" anchor="ctr"/>
          <a:lstStyle/>
          <a:p>
            <a:endParaRPr lang="en-RO"/>
          </a:p>
        </p:txBody>
      </p:sp>
      <p:sp>
        <p:nvSpPr>
          <p:cNvPr id="186" name="Graphic 26">
            <a:extLst>
              <a:ext uri="{FF2B5EF4-FFF2-40B4-BE49-F238E27FC236}">
                <a16:creationId xmlns:a16="http://schemas.microsoft.com/office/drawing/2014/main" id="{7B50B831-DFBC-EC4C-BA0E-B4CEABF0F3AB}"/>
              </a:ext>
            </a:extLst>
          </p:cNvPr>
          <p:cNvSpPr>
            <a:spLocks noChangeAspect="1"/>
          </p:cNvSpPr>
          <p:nvPr/>
        </p:nvSpPr>
        <p:spPr>
          <a:xfrm>
            <a:off x="7323274" y="3939733"/>
            <a:ext cx="180000" cy="180000"/>
          </a:xfrm>
          <a:custGeom>
            <a:avLst/>
            <a:gdLst>
              <a:gd name="connsiteX0" fmla="*/ 80963 w 171450"/>
              <a:gd name="connsiteY0" fmla="*/ 128588 h 171450"/>
              <a:gd name="connsiteX1" fmla="*/ 90488 w 171450"/>
              <a:gd name="connsiteY1" fmla="*/ 128588 h 171450"/>
              <a:gd name="connsiteX2" fmla="*/ 90488 w 171450"/>
              <a:gd name="connsiteY2" fmla="*/ 90488 h 171450"/>
              <a:gd name="connsiteX3" fmla="*/ 128588 w 171450"/>
              <a:gd name="connsiteY3" fmla="*/ 90488 h 171450"/>
              <a:gd name="connsiteX4" fmla="*/ 128588 w 171450"/>
              <a:gd name="connsiteY4" fmla="*/ 80963 h 171450"/>
              <a:gd name="connsiteX5" fmla="*/ 90488 w 171450"/>
              <a:gd name="connsiteY5" fmla="*/ 80963 h 171450"/>
              <a:gd name="connsiteX6" fmla="*/ 90488 w 171450"/>
              <a:gd name="connsiteY6" fmla="*/ 42863 h 171450"/>
              <a:gd name="connsiteX7" fmla="*/ 80963 w 171450"/>
              <a:gd name="connsiteY7" fmla="*/ 42863 h 171450"/>
              <a:gd name="connsiteX8" fmla="*/ 80963 w 171450"/>
              <a:gd name="connsiteY8" fmla="*/ 80963 h 171450"/>
              <a:gd name="connsiteX9" fmla="*/ 42863 w 171450"/>
              <a:gd name="connsiteY9" fmla="*/ 80963 h 171450"/>
              <a:gd name="connsiteX10" fmla="*/ 42863 w 171450"/>
              <a:gd name="connsiteY10" fmla="*/ 90488 h 171450"/>
              <a:gd name="connsiteX11" fmla="*/ 80963 w 171450"/>
              <a:gd name="connsiteY11" fmla="*/ 90488 h 171450"/>
              <a:gd name="connsiteX12" fmla="*/ 80963 w 171450"/>
              <a:gd name="connsiteY12" fmla="*/ 128588 h 171450"/>
              <a:gd name="connsiteX13" fmla="*/ 85757 w 171450"/>
              <a:gd name="connsiteY13" fmla="*/ 171450 h 171450"/>
              <a:gd name="connsiteX14" fmla="*/ 52322 w 171450"/>
              <a:gd name="connsiteY14" fmla="*/ 164702 h 171450"/>
              <a:gd name="connsiteX15" fmla="*/ 25089 w 171450"/>
              <a:gd name="connsiteY15" fmla="*/ 146385 h 171450"/>
              <a:gd name="connsiteX16" fmla="*/ 6755 w 171450"/>
              <a:gd name="connsiteY16" fmla="*/ 119177 h 171450"/>
              <a:gd name="connsiteX17" fmla="*/ 0 w 171450"/>
              <a:gd name="connsiteY17" fmla="*/ 85757 h 171450"/>
              <a:gd name="connsiteX18" fmla="*/ 6748 w 171450"/>
              <a:gd name="connsiteY18" fmla="*/ 52322 h 171450"/>
              <a:gd name="connsiteX19" fmla="*/ 25065 w 171450"/>
              <a:gd name="connsiteY19" fmla="*/ 25089 h 171450"/>
              <a:gd name="connsiteX20" fmla="*/ 52273 w 171450"/>
              <a:gd name="connsiteY20" fmla="*/ 6755 h 171450"/>
              <a:gd name="connsiteX21" fmla="*/ 85693 w 171450"/>
              <a:gd name="connsiteY21" fmla="*/ 0 h 171450"/>
              <a:gd name="connsiteX22" fmla="*/ 119128 w 171450"/>
              <a:gd name="connsiteY22" fmla="*/ 6748 h 171450"/>
              <a:gd name="connsiteX23" fmla="*/ 146361 w 171450"/>
              <a:gd name="connsiteY23" fmla="*/ 25065 h 171450"/>
              <a:gd name="connsiteX24" fmla="*/ 164695 w 171450"/>
              <a:gd name="connsiteY24" fmla="*/ 52273 h 171450"/>
              <a:gd name="connsiteX25" fmla="*/ 171450 w 171450"/>
              <a:gd name="connsiteY25" fmla="*/ 85693 h 171450"/>
              <a:gd name="connsiteX26" fmla="*/ 164702 w 171450"/>
              <a:gd name="connsiteY26" fmla="*/ 119128 h 171450"/>
              <a:gd name="connsiteX27" fmla="*/ 146385 w 171450"/>
              <a:gd name="connsiteY27" fmla="*/ 146361 h 171450"/>
              <a:gd name="connsiteX28" fmla="*/ 119177 w 171450"/>
              <a:gd name="connsiteY28" fmla="*/ 164695 h 171450"/>
              <a:gd name="connsiteX29" fmla="*/ 85757 w 171450"/>
              <a:gd name="connsiteY29"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1450" h="171450">
                <a:moveTo>
                  <a:pt x="80963" y="128588"/>
                </a:moveTo>
                <a:lnTo>
                  <a:pt x="90488" y="128588"/>
                </a:lnTo>
                <a:lnTo>
                  <a:pt x="90488" y="90488"/>
                </a:lnTo>
                <a:lnTo>
                  <a:pt x="128588" y="90488"/>
                </a:lnTo>
                <a:lnTo>
                  <a:pt x="128588" y="80963"/>
                </a:lnTo>
                <a:lnTo>
                  <a:pt x="90488" y="80963"/>
                </a:lnTo>
                <a:lnTo>
                  <a:pt x="90488" y="42863"/>
                </a:lnTo>
                <a:lnTo>
                  <a:pt x="80963" y="42863"/>
                </a:lnTo>
                <a:lnTo>
                  <a:pt x="80963" y="80963"/>
                </a:lnTo>
                <a:lnTo>
                  <a:pt x="42863" y="80963"/>
                </a:lnTo>
                <a:lnTo>
                  <a:pt x="42863" y="90488"/>
                </a:lnTo>
                <a:lnTo>
                  <a:pt x="80963" y="90488"/>
                </a:lnTo>
                <a:lnTo>
                  <a:pt x="80963" y="1285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rgbClr val="ED7D31"/>
          </a:solidFill>
          <a:ln w="238" cap="flat">
            <a:noFill/>
            <a:prstDash val="solid"/>
            <a:miter/>
          </a:ln>
        </p:spPr>
        <p:txBody>
          <a:bodyPr rtlCol="0" anchor="ctr"/>
          <a:lstStyle/>
          <a:p>
            <a:endParaRPr lang="en-RO"/>
          </a:p>
        </p:txBody>
      </p:sp>
      <p:sp>
        <p:nvSpPr>
          <p:cNvPr id="187" name="Graphic 26">
            <a:extLst>
              <a:ext uri="{FF2B5EF4-FFF2-40B4-BE49-F238E27FC236}">
                <a16:creationId xmlns:a16="http://schemas.microsoft.com/office/drawing/2014/main" id="{3B7DDC0F-87F7-524B-AAA6-D9A4FD12ABE2}"/>
              </a:ext>
            </a:extLst>
          </p:cNvPr>
          <p:cNvSpPr>
            <a:spLocks noChangeAspect="1"/>
          </p:cNvSpPr>
          <p:nvPr/>
        </p:nvSpPr>
        <p:spPr>
          <a:xfrm>
            <a:off x="3885757" y="3939733"/>
            <a:ext cx="180000" cy="180000"/>
          </a:xfrm>
          <a:custGeom>
            <a:avLst/>
            <a:gdLst>
              <a:gd name="connsiteX0" fmla="*/ 80963 w 171450"/>
              <a:gd name="connsiteY0" fmla="*/ 128588 h 171450"/>
              <a:gd name="connsiteX1" fmla="*/ 90488 w 171450"/>
              <a:gd name="connsiteY1" fmla="*/ 128588 h 171450"/>
              <a:gd name="connsiteX2" fmla="*/ 90488 w 171450"/>
              <a:gd name="connsiteY2" fmla="*/ 90488 h 171450"/>
              <a:gd name="connsiteX3" fmla="*/ 128588 w 171450"/>
              <a:gd name="connsiteY3" fmla="*/ 90488 h 171450"/>
              <a:gd name="connsiteX4" fmla="*/ 128588 w 171450"/>
              <a:gd name="connsiteY4" fmla="*/ 80963 h 171450"/>
              <a:gd name="connsiteX5" fmla="*/ 90488 w 171450"/>
              <a:gd name="connsiteY5" fmla="*/ 80963 h 171450"/>
              <a:gd name="connsiteX6" fmla="*/ 90488 w 171450"/>
              <a:gd name="connsiteY6" fmla="*/ 42863 h 171450"/>
              <a:gd name="connsiteX7" fmla="*/ 80963 w 171450"/>
              <a:gd name="connsiteY7" fmla="*/ 42863 h 171450"/>
              <a:gd name="connsiteX8" fmla="*/ 80963 w 171450"/>
              <a:gd name="connsiteY8" fmla="*/ 80963 h 171450"/>
              <a:gd name="connsiteX9" fmla="*/ 42863 w 171450"/>
              <a:gd name="connsiteY9" fmla="*/ 80963 h 171450"/>
              <a:gd name="connsiteX10" fmla="*/ 42863 w 171450"/>
              <a:gd name="connsiteY10" fmla="*/ 90488 h 171450"/>
              <a:gd name="connsiteX11" fmla="*/ 80963 w 171450"/>
              <a:gd name="connsiteY11" fmla="*/ 90488 h 171450"/>
              <a:gd name="connsiteX12" fmla="*/ 80963 w 171450"/>
              <a:gd name="connsiteY12" fmla="*/ 128588 h 171450"/>
              <a:gd name="connsiteX13" fmla="*/ 85757 w 171450"/>
              <a:gd name="connsiteY13" fmla="*/ 171450 h 171450"/>
              <a:gd name="connsiteX14" fmla="*/ 52322 w 171450"/>
              <a:gd name="connsiteY14" fmla="*/ 164702 h 171450"/>
              <a:gd name="connsiteX15" fmla="*/ 25089 w 171450"/>
              <a:gd name="connsiteY15" fmla="*/ 146385 h 171450"/>
              <a:gd name="connsiteX16" fmla="*/ 6755 w 171450"/>
              <a:gd name="connsiteY16" fmla="*/ 119177 h 171450"/>
              <a:gd name="connsiteX17" fmla="*/ 0 w 171450"/>
              <a:gd name="connsiteY17" fmla="*/ 85757 h 171450"/>
              <a:gd name="connsiteX18" fmla="*/ 6748 w 171450"/>
              <a:gd name="connsiteY18" fmla="*/ 52322 h 171450"/>
              <a:gd name="connsiteX19" fmla="*/ 25065 w 171450"/>
              <a:gd name="connsiteY19" fmla="*/ 25089 h 171450"/>
              <a:gd name="connsiteX20" fmla="*/ 52273 w 171450"/>
              <a:gd name="connsiteY20" fmla="*/ 6755 h 171450"/>
              <a:gd name="connsiteX21" fmla="*/ 85693 w 171450"/>
              <a:gd name="connsiteY21" fmla="*/ 0 h 171450"/>
              <a:gd name="connsiteX22" fmla="*/ 119128 w 171450"/>
              <a:gd name="connsiteY22" fmla="*/ 6748 h 171450"/>
              <a:gd name="connsiteX23" fmla="*/ 146361 w 171450"/>
              <a:gd name="connsiteY23" fmla="*/ 25065 h 171450"/>
              <a:gd name="connsiteX24" fmla="*/ 164695 w 171450"/>
              <a:gd name="connsiteY24" fmla="*/ 52273 h 171450"/>
              <a:gd name="connsiteX25" fmla="*/ 171450 w 171450"/>
              <a:gd name="connsiteY25" fmla="*/ 85693 h 171450"/>
              <a:gd name="connsiteX26" fmla="*/ 164702 w 171450"/>
              <a:gd name="connsiteY26" fmla="*/ 119128 h 171450"/>
              <a:gd name="connsiteX27" fmla="*/ 146385 w 171450"/>
              <a:gd name="connsiteY27" fmla="*/ 146361 h 171450"/>
              <a:gd name="connsiteX28" fmla="*/ 119177 w 171450"/>
              <a:gd name="connsiteY28" fmla="*/ 164695 h 171450"/>
              <a:gd name="connsiteX29" fmla="*/ 85757 w 171450"/>
              <a:gd name="connsiteY29"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1450" h="171450">
                <a:moveTo>
                  <a:pt x="80963" y="128588"/>
                </a:moveTo>
                <a:lnTo>
                  <a:pt x="90488" y="128588"/>
                </a:lnTo>
                <a:lnTo>
                  <a:pt x="90488" y="90488"/>
                </a:lnTo>
                <a:lnTo>
                  <a:pt x="128588" y="90488"/>
                </a:lnTo>
                <a:lnTo>
                  <a:pt x="128588" y="80963"/>
                </a:lnTo>
                <a:lnTo>
                  <a:pt x="90488" y="80963"/>
                </a:lnTo>
                <a:lnTo>
                  <a:pt x="90488" y="42863"/>
                </a:lnTo>
                <a:lnTo>
                  <a:pt x="80963" y="42863"/>
                </a:lnTo>
                <a:lnTo>
                  <a:pt x="80963" y="80963"/>
                </a:lnTo>
                <a:lnTo>
                  <a:pt x="42863" y="80963"/>
                </a:lnTo>
                <a:lnTo>
                  <a:pt x="42863" y="90488"/>
                </a:lnTo>
                <a:lnTo>
                  <a:pt x="80963" y="90488"/>
                </a:lnTo>
                <a:lnTo>
                  <a:pt x="80963" y="1285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rgbClr val="ED7D31"/>
          </a:solidFill>
          <a:ln w="238" cap="flat">
            <a:noFill/>
            <a:prstDash val="solid"/>
            <a:miter/>
          </a:ln>
        </p:spPr>
        <p:txBody>
          <a:bodyPr rtlCol="0" anchor="ctr"/>
          <a:lstStyle/>
          <a:p>
            <a:endParaRPr lang="en-RO"/>
          </a:p>
        </p:txBody>
      </p:sp>
      <p:sp>
        <p:nvSpPr>
          <p:cNvPr id="188" name="Graphic 26">
            <a:extLst>
              <a:ext uri="{FF2B5EF4-FFF2-40B4-BE49-F238E27FC236}">
                <a16:creationId xmlns:a16="http://schemas.microsoft.com/office/drawing/2014/main" id="{6A8974C5-61CC-C64E-BFBE-BC102E7B7164}"/>
              </a:ext>
            </a:extLst>
          </p:cNvPr>
          <p:cNvSpPr>
            <a:spLocks noChangeAspect="1"/>
          </p:cNvSpPr>
          <p:nvPr/>
        </p:nvSpPr>
        <p:spPr>
          <a:xfrm>
            <a:off x="7818980" y="3939733"/>
            <a:ext cx="180000" cy="180000"/>
          </a:xfrm>
          <a:custGeom>
            <a:avLst/>
            <a:gdLst>
              <a:gd name="connsiteX0" fmla="*/ 80963 w 171450"/>
              <a:gd name="connsiteY0" fmla="*/ 128588 h 171450"/>
              <a:gd name="connsiteX1" fmla="*/ 90488 w 171450"/>
              <a:gd name="connsiteY1" fmla="*/ 128588 h 171450"/>
              <a:gd name="connsiteX2" fmla="*/ 90488 w 171450"/>
              <a:gd name="connsiteY2" fmla="*/ 90488 h 171450"/>
              <a:gd name="connsiteX3" fmla="*/ 128588 w 171450"/>
              <a:gd name="connsiteY3" fmla="*/ 90488 h 171450"/>
              <a:gd name="connsiteX4" fmla="*/ 128588 w 171450"/>
              <a:gd name="connsiteY4" fmla="*/ 80963 h 171450"/>
              <a:gd name="connsiteX5" fmla="*/ 90488 w 171450"/>
              <a:gd name="connsiteY5" fmla="*/ 80963 h 171450"/>
              <a:gd name="connsiteX6" fmla="*/ 90488 w 171450"/>
              <a:gd name="connsiteY6" fmla="*/ 42863 h 171450"/>
              <a:gd name="connsiteX7" fmla="*/ 80963 w 171450"/>
              <a:gd name="connsiteY7" fmla="*/ 42863 h 171450"/>
              <a:gd name="connsiteX8" fmla="*/ 80963 w 171450"/>
              <a:gd name="connsiteY8" fmla="*/ 80963 h 171450"/>
              <a:gd name="connsiteX9" fmla="*/ 42863 w 171450"/>
              <a:gd name="connsiteY9" fmla="*/ 80963 h 171450"/>
              <a:gd name="connsiteX10" fmla="*/ 42863 w 171450"/>
              <a:gd name="connsiteY10" fmla="*/ 90488 h 171450"/>
              <a:gd name="connsiteX11" fmla="*/ 80963 w 171450"/>
              <a:gd name="connsiteY11" fmla="*/ 90488 h 171450"/>
              <a:gd name="connsiteX12" fmla="*/ 80963 w 171450"/>
              <a:gd name="connsiteY12" fmla="*/ 128588 h 171450"/>
              <a:gd name="connsiteX13" fmla="*/ 85757 w 171450"/>
              <a:gd name="connsiteY13" fmla="*/ 171450 h 171450"/>
              <a:gd name="connsiteX14" fmla="*/ 52322 w 171450"/>
              <a:gd name="connsiteY14" fmla="*/ 164702 h 171450"/>
              <a:gd name="connsiteX15" fmla="*/ 25089 w 171450"/>
              <a:gd name="connsiteY15" fmla="*/ 146385 h 171450"/>
              <a:gd name="connsiteX16" fmla="*/ 6755 w 171450"/>
              <a:gd name="connsiteY16" fmla="*/ 119177 h 171450"/>
              <a:gd name="connsiteX17" fmla="*/ 0 w 171450"/>
              <a:gd name="connsiteY17" fmla="*/ 85757 h 171450"/>
              <a:gd name="connsiteX18" fmla="*/ 6748 w 171450"/>
              <a:gd name="connsiteY18" fmla="*/ 52322 h 171450"/>
              <a:gd name="connsiteX19" fmla="*/ 25065 w 171450"/>
              <a:gd name="connsiteY19" fmla="*/ 25089 h 171450"/>
              <a:gd name="connsiteX20" fmla="*/ 52273 w 171450"/>
              <a:gd name="connsiteY20" fmla="*/ 6755 h 171450"/>
              <a:gd name="connsiteX21" fmla="*/ 85693 w 171450"/>
              <a:gd name="connsiteY21" fmla="*/ 0 h 171450"/>
              <a:gd name="connsiteX22" fmla="*/ 119128 w 171450"/>
              <a:gd name="connsiteY22" fmla="*/ 6748 h 171450"/>
              <a:gd name="connsiteX23" fmla="*/ 146361 w 171450"/>
              <a:gd name="connsiteY23" fmla="*/ 25065 h 171450"/>
              <a:gd name="connsiteX24" fmla="*/ 164695 w 171450"/>
              <a:gd name="connsiteY24" fmla="*/ 52273 h 171450"/>
              <a:gd name="connsiteX25" fmla="*/ 171450 w 171450"/>
              <a:gd name="connsiteY25" fmla="*/ 85693 h 171450"/>
              <a:gd name="connsiteX26" fmla="*/ 164702 w 171450"/>
              <a:gd name="connsiteY26" fmla="*/ 119128 h 171450"/>
              <a:gd name="connsiteX27" fmla="*/ 146385 w 171450"/>
              <a:gd name="connsiteY27" fmla="*/ 146361 h 171450"/>
              <a:gd name="connsiteX28" fmla="*/ 119177 w 171450"/>
              <a:gd name="connsiteY28" fmla="*/ 164695 h 171450"/>
              <a:gd name="connsiteX29" fmla="*/ 85757 w 171450"/>
              <a:gd name="connsiteY29"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1450" h="171450">
                <a:moveTo>
                  <a:pt x="80963" y="128588"/>
                </a:moveTo>
                <a:lnTo>
                  <a:pt x="90488" y="128588"/>
                </a:lnTo>
                <a:lnTo>
                  <a:pt x="90488" y="90488"/>
                </a:lnTo>
                <a:lnTo>
                  <a:pt x="128588" y="90488"/>
                </a:lnTo>
                <a:lnTo>
                  <a:pt x="128588" y="80963"/>
                </a:lnTo>
                <a:lnTo>
                  <a:pt x="90488" y="80963"/>
                </a:lnTo>
                <a:lnTo>
                  <a:pt x="90488" y="42863"/>
                </a:lnTo>
                <a:lnTo>
                  <a:pt x="80963" y="42863"/>
                </a:lnTo>
                <a:lnTo>
                  <a:pt x="80963" y="80963"/>
                </a:lnTo>
                <a:lnTo>
                  <a:pt x="42863" y="80963"/>
                </a:lnTo>
                <a:lnTo>
                  <a:pt x="42863" y="90488"/>
                </a:lnTo>
                <a:lnTo>
                  <a:pt x="80963" y="90488"/>
                </a:lnTo>
                <a:lnTo>
                  <a:pt x="80963" y="1285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rgbClr val="ED7D31"/>
          </a:solidFill>
          <a:ln w="238" cap="flat">
            <a:noFill/>
            <a:prstDash val="solid"/>
            <a:miter/>
          </a:ln>
        </p:spPr>
        <p:txBody>
          <a:bodyPr rtlCol="0" anchor="ctr"/>
          <a:lstStyle/>
          <a:p>
            <a:endParaRPr lang="en-RO"/>
          </a:p>
        </p:txBody>
      </p:sp>
      <p:sp>
        <p:nvSpPr>
          <p:cNvPr id="189" name="Graphic 26">
            <a:extLst>
              <a:ext uri="{FF2B5EF4-FFF2-40B4-BE49-F238E27FC236}">
                <a16:creationId xmlns:a16="http://schemas.microsoft.com/office/drawing/2014/main" id="{69E363DA-CE71-6C4D-85CE-9881FCFDCDFE}"/>
              </a:ext>
            </a:extLst>
          </p:cNvPr>
          <p:cNvSpPr>
            <a:spLocks noChangeAspect="1"/>
          </p:cNvSpPr>
          <p:nvPr/>
        </p:nvSpPr>
        <p:spPr>
          <a:xfrm>
            <a:off x="8066833" y="3939733"/>
            <a:ext cx="180000" cy="180000"/>
          </a:xfrm>
          <a:custGeom>
            <a:avLst/>
            <a:gdLst>
              <a:gd name="connsiteX0" fmla="*/ 80963 w 171450"/>
              <a:gd name="connsiteY0" fmla="*/ 128588 h 171450"/>
              <a:gd name="connsiteX1" fmla="*/ 90488 w 171450"/>
              <a:gd name="connsiteY1" fmla="*/ 128588 h 171450"/>
              <a:gd name="connsiteX2" fmla="*/ 90488 w 171450"/>
              <a:gd name="connsiteY2" fmla="*/ 90488 h 171450"/>
              <a:gd name="connsiteX3" fmla="*/ 128588 w 171450"/>
              <a:gd name="connsiteY3" fmla="*/ 90488 h 171450"/>
              <a:gd name="connsiteX4" fmla="*/ 128588 w 171450"/>
              <a:gd name="connsiteY4" fmla="*/ 80963 h 171450"/>
              <a:gd name="connsiteX5" fmla="*/ 90488 w 171450"/>
              <a:gd name="connsiteY5" fmla="*/ 80963 h 171450"/>
              <a:gd name="connsiteX6" fmla="*/ 90488 w 171450"/>
              <a:gd name="connsiteY6" fmla="*/ 42863 h 171450"/>
              <a:gd name="connsiteX7" fmla="*/ 80963 w 171450"/>
              <a:gd name="connsiteY7" fmla="*/ 42863 h 171450"/>
              <a:gd name="connsiteX8" fmla="*/ 80963 w 171450"/>
              <a:gd name="connsiteY8" fmla="*/ 80963 h 171450"/>
              <a:gd name="connsiteX9" fmla="*/ 42863 w 171450"/>
              <a:gd name="connsiteY9" fmla="*/ 80963 h 171450"/>
              <a:gd name="connsiteX10" fmla="*/ 42863 w 171450"/>
              <a:gd name="connsiteY10" fmla="*/ 90488 h 171450"/>
              <a:gd name="connsiteX11" fmla="*/ 80963 w 171450"/>
              <a:gd name="connsiteY11" fmla="*/ 90488 h 171450"/>
              <a:gd name="connsiteX12" fmla="*/ 80963 w 171450"/>
              <a:gd name="connsiteY12" fmla="*/ 128588 h 171450"/>
              <a:gd name="connsiteX13" fmla="*/ 85757 w 171450"/>
              <a:gd name="connsiteY13" fmla="*/ 171450 h 171450"/>
              <a:gd name="connsiteX14" fmla="*/ 52322 w 171450"/>
              <a:gd name="connsiteY14" fmla="*/ 164702 h 171450"/>
              <a:gd name="connsiteX15" fmla="*/ 25089 w 171450"/>
              <a:gd name="connsiteY15" fmla="*/ 146385 h 171450"/>
              <a:gd name="connsiteX16" fmla="*/ 6755 w 171450"/>
              <a:gd name="connsiteY16" fmla="*/ 119177 h 171450"/>
              <a:gd name="connsiteX17" fmla="*/ 0 w 171450"/>
              <a:gd name="connsiteY17" fmla="*/ 85757 h 171450"/>
              <a:gd name="connsiteX18" fmla="*/ 6748 w 171450"/>
              <a:gd name="connsiteY18" fmla="*/ 52322 h 171450"/>
              <a:gd name="connsiteX19" fmla="*/ 25065 w 171450"/>
              <a:gd name="connsiteY19" fmla="*/ 25089 h 171450"/>
              <a:gd name="connsiteX20" fmla="*/ 52273 w 171450"/>
              <a:gd name="connsiteY20" fmla="*/ 6755 h 171450"/>
              <a:gd name="connsiteX21" fmla="*/ 85693 w 171450"/>
              <a:gd name="connsiteY21" fmla="*/ 0 h 171450"/>
              <a:gd name="connsiteX22" fmla="*/ 119128 w 171450"/>
              <a:gd name="connsiteY22" fmla="*/ 6748 h 171450"/>
              <a:gd name="connsiteX23" fmla="*/ 146361 w 171450"/>
              <a:gd name="connsiteY23" fmla="*/ 25065 h 171450"/>
              <a:gd name="connsiteX24" fmla="*/ 164695 w 171450"/>
              <a:gd name="connsiteY24" fmla="*/ 52273 h 171450"/>
              <a:gd name="connsiteX25" fmla="*/ 171450 w 171450"/>
              <a:gd name="connsiteY25" fmla="*/ 85693 h 171450"/>
              <a:gd name="connsiteX26" fmla="*/ 164702 w 171450"/>
              <a:gd name="connsiteY26" fmla="*/ 119128 h 171450"/>
              <a:gd name="connsiteX27" fmla="*/ 146385 w 171450"/>
              <a:gd name="connsiteY27" fmla="*/ 146361 h 171450"/>
              <a:gd name="connsiteX28" fmla="*/ 119177 w 171450"/>
              <a:gd name="connsiteY28" fmla="*/ 164695 h 171450"/>
              <a:gd name="connsiteX29" fmla="*/ 85757 w 171450"/>
              <a:gd name="connsiteY29"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1450" h="171450">
                <a:moveTo>
                  <a:pt x="80963" y="128588"/>
                </a:moveTo>
                <a:lnTo>
                  <a:pt x="90488" y="128588"/>
                </a:lnTo>
                <a:lnTo>
                  <a:pt x="90488" y="90488"/>
                </a:lnTo>
                <a:lnTo>
                  <a:pt x="128588" y="90488"/>
                </a:lnTo>
                <a:lnTo>
                  <a:pt x="128588" y="80963"/>
                </a:lnTo>
                <a:lnTo>
                  <a:pt x="90488" y="80963"/>
                </a:lnTo>
                <a:lnTo>
                  <a:pt x="90488" y="42863"/>
                </a:lnTo>
                <a:lnTo>
                  <a:pt x="80963" y="42863"/>
                </a:lnTo>
                <a:lnTo>
                  <a:pt x="80963" y="80963"/>
                </a:lnTo>
                <a:lnTo>
                  <a:pt x="42863" y="80963"/>
                </a:lnTo>
                <a:lnTo>
                  <a:pt x="42863" y="90488"/>
                </a:lnTo>
                <a:lnTo>
                  <a:pt x="80963" y="90488"/>
                </a:lnTo>
                <a:lnTo>
                  <a:pt x="80963" y="1285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rgbClr val="ED7D31"/>
          </a:solidFill>
          <a:ln w="238" cap="flat">
            <a:noFill/>
            <a:prstDash val="solid"/>
            <a:miter/>
          </a:ln>
        </p:spPr>
        <p:txBody>
          <a:bodyPr rtlCol="0" anchor="ctr"/>
          <a:lstStyle/>
          <a:p>
            <a:endParaRPr lang="en-RO"/>
          </a:p>
        </p:txBody>
      </p:sp>
      <p:sp>
        <p:nvSpPr>
          <p:cNvPr id="190" name="Graphic 26">
            <a:extLst>
              <a:ext uri="{FF2B5EF4-FFF2-40B4-BE49-F238E27FC236}">
                <a16:creationId xmlns:a16="http://schemas.microsoft.com/office/drawing/2014/main" id="{F56D2BBB-400D-4946-AA0A-C344F831C17A}"/>
              </a:ext>
            </a:extLst>
          </p:cNvPr>
          <p:cNvSpPr>
            <a:spLocks noChangeAspect="1"/>
          </p:cNvSpPr>
          <p:nvPr/>
        </p:nvSpPr>
        <p:spPr>
          <a:xfrm>
            <a:off x="7073161" y="4181496"/>
            <a:ext cx="180000" cy="180000"/>
          </a:xfrm>
          <a:custGeom>
            <a:avLst/>
            <a:gdLst>
              <a:gd name="connsiteX0" fmla="*/ 80963 w 171450"/>
              <a:gd name="connsiteY0" fmla="*/ 128588 h 171450"/>
              <a:gd name="connsiteX1" fmla="*/ 90488 w 171450"/>
              <a:gd name="connsiteY1" fmla="*/ 128588 h 171450"/>
              <a:gd name="connsiteX2" fmla="*/ 90488 w 171450"/>
              <a:gd name="connsiteY2" fmla="*/ 90488 h 171450"/>
              <a:gd name="connsiteX3" fmla="*/ 128588 w 171450"/>
              <a:gd name="connsiteY3" fmla="*/ 90488 h 171450"/>
              <a:gd name="connsiteX4" fmla="*/ 128588 w 171450"/>
              <a:gd name="connsiteY4" fmla="*/ 80963 h 171450"/>
              <a:gd name="connsiteX5" fmla="*/ 90488 w 171450"/>
              <a:gd name="connsiteY5" fmla="*/ 80963 h 171450"/>
              <a:gd name="connsiteX6" fmla="*/ 90488 w 171450"/>
              <a:gd name="connsiteY6" fmla="*/ 42863 h 171450"/>
              <a:gd name="connsiteX7" fmla="*/ 80963 w 171450"/>
              <a:gd name="connsiteY7" fmla="*/ 42863 h 171450"/>
              <a:gd name="connsiteX8" fmla="*/ 80963 w 171450"/>
              <a:gd name="connsiteY8" fmla="*/ 80963 h 171450"/>
              <a:gd name="connsiteX9" fmla="*/ 42863 w 171450"/>
              <a:gd name="connsiteY9" fmla="*/ 80963 h 171450"/>
              <a:gd name="connsiteX10" fmla="*/ 42863 w 171450"/>
              <a:gd name="connsiteY10" fmla="*/ 90488 h 171450"/>
              <a:gd name="connsiteX11" fmla="*/ 80963 w 171450"/>
              <a:gd name="connsiteY11" fmla="*/ 90488 h 171450"/>
              <a:gd name="connsiteX12" fmla="*/ 80963 w 171450"/>
              <a:gd name="connsiteY12" fmla="*/ 128588 h 171450"/>
              <a:gd name="connsiteX13" fmla="*/ 85757 w 171450"/>
              <a:gd name="connsiteY13" fmla="*/ 171450 h 171450"/>
              <a:gd name="connsiteX14" fmla="*/ 52322 w 171450"/>
              <a:gd name="connsiteY14" fmla="*/ 164702 h 171450"/>
              <a:gd name="connsiteX15" fmla="*/ 25089 w 171450"/>
              <a:gd name="connsiteY15" fmla="*/ 146385 h 171450"/>
              <a:gd name="connsiteX16" fmla="*/ 6755 w 171450"/>
              <a:gd name="connsiteY16" fmla="*/ 119177 h 171450"/>
              <a:gd name="connsiteX17" fmla="*/ 0 w 171450"/>
              <a:gd name="connsiteY17" fmla="*/ 85757 h 171450"/>
              <a:gd name="connsiteX18" fmla="*/ 6748 w 171450"/>
              <a:gd name="connsiteY18" fmla="*/ 52322 h 171450"/>
              <a:gd name="connsiteX19" fmla="*/ 25065 w 171450"/>
              <a:gd name="connsiteY19" fmla="*/ 25089 h 171450"/>
              <a:gd name="connsiteX20" fmla="*/ 52273 w 171450"/>
              <a:gd name="connsiteY20" fmla="*/ 6755 h 171450"/>
              <a:gd name="connsiteX21" fmla="*/ 85693 w 171450"/>
              <a:gd name="connsiteY21" fmla="*/ 0 h 171450"/>
              <a:gd name="connsiteX22" fmla="*/ 119128 w 171450"/>
              <a:gd name="connsiteY22" fmla="*/ 6748 h 171450"/>
              <a:gd name="connsiteX23" fmla="*/ 146361 w 171450"/>
              <a:gd name="connsiteY23" fmla="*/ 25065 h 171450"/>
              <a:gd name="connsiteX24" fmla="*/ 164695 w 171450"/>
              <a:gd name="connsiteY24" fmla="*/ 52273 h 171450"/>
              <a:gd name="connsiteX25" fmla="*/ 171450 w 171450"/>
              <a:gd name="connsiteY25" fmla="*/ 85693 h 171450"/>
              <a:gd name="connsiteX26" fmla="*/ 164702 w 171450"/>
              <a:gd name="connsiteY26" fmla="*/ 119128 h 171450"/>
              <a:gd name="connsiteX27" fmla="*/ 146385 w 171450"/>
              <a:gd name="connsiteY27" fmla="*/ 146361 h 171450"/>
              <a:gd name="connsiteX28" fmla="*/ 119177 w 171450"/>
              <a:gd name="connsiteY28" fmla="*/ 164695 h 171450"/>
              <a:gd name="connsiteX29" fmla="*/ 85757 w 171450"/>
              <a:gd name="connsiteY29"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1450" h="171450">
                <a:moveTo>
                  <a:pt x="80963" y="128588"/>
                </a:moveTo>
                <a:lnTo>
                  <a:pt x="90488" y="128588"/>
                </a:lnTo>
                <a:lnTo>
                  <a:pt x="90488" y="90488"/>
                </a:lnTo>
                <a:lnTo>
                  <a:pt x="128588" y="90488"/>
                </a:lnTo>
                <a:lnTo>
                  <a:pt x="128588" y="80963"/>
                </a:lnTo>
                <a:lnTo>
                  <a:pt x="90488" y="80963"/>
                </a:lnTo>
                <a:lnTo>
                  <a:pt x="90488" y="42863"/>
                </a:lnTo>
                <a:lnTo>
                  <a:pt x="80963" y="42863"/>
                </a:lnTo>
                <a:lnTo>
                  <a:pt x="80963" y="80963"/>
                </a:lnTo>
                <a:lnTo>
                  <a:pt x="42863" y="80963"/>
                </a:lnTo>
                <a:lnTo>
                  <a:pt x="42863" y="90488"/>
                </a:lnTo>
                <a:lnTo>
                  <a:pt x="80963" y="90488"/>
                </a:lnTo>
                <a:lnTo>
                  <a:pt x="80963" y="1285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rgbClr val="ED7D31"/>
          </a:solidFill>
          <a:ln w="238" cap="flat">
            <a:noFill/>
            <a:prstDash val="solid"/>
            <a:miter/>
          </a:ln>
        </p:spPr>
        <p:txBody>
          <a:bodyPr rtlCol="0" anchor="ctr"/>
          <a:lstStyle/>
          <a:p>
            <a:endParaRPr lang="en-RO"/>
          </a:p>
        </p:txBody>
      </p:sp>
      <p:sp>
        <p:nvSpPr>
          <p:cNvPr id="191" name="Graphic 26">
            <a:extLst>
              <a:ext uri="{FF2B5EF4-FFF2-40B4-BE49-F238E27FC236}">
                <a16:creationId xmlns:a16="http://schemas.microsoft.com/office/drawing/2014/main" id="{B50347BE-9833-3245-B8CA-15E83D0FDB29}"/>
              </a:ext>
            </a:extLst>
          </p:cNvPr>
          <p:cNvSpPr>
            <a:spLocks noChangeAspect="1"/>
          </p:cNvSpPr>
          <p:nvPr/>
        </p:nvSpPr>
        <p:spPr>
          <a:xfrm>
            <a:off x="7323274" y="4181496"/>
            <a:ext cx="180000" cy="180000"/>
          </a:xfrm>
          <a:custGeom>
            <a:avLst/>
            <a:gdLst>
              <a:gd name="connsiteX0" fmla="*/ 80963 w 171450"/>
              <a:gd name="connsiteY0" fmla="*/ 128588 h 171450"/>
              <a:gd name="connsiteX1" fmla="*/ 90488 w 171450"/>
              <a:gd name="connsiteY1" fmla="*/ 128588 h 171450"/>
              <a:gd name="connsiteX2" fmla="*/ 90488 w 171450"/>
              <a:gd name="connsiteY2" fmla="*/ 90488 h 171450"/>
              <a:gd name="connsiteX3" fmla="*/ 128588 w 171450"/>
              <a:gd name="connsiteY3" fmla="*/ 90488 h 171450"/>
              <a:gd name="connsiteX4" fmla="*/ 128588 w 171450"/>
              <a:gd name="connsiteY4" fmla="*/ 80963 h 171450"/>
              <a:gd name="connsiteX5" fmla="*/ 90488 w 171450"/>
              <a:gd name="connsiteY5" fmla="*/ 80963 h 171450"/>
              <a:gd name="connsiteX6" fmla="*/ 90488 w 171450"/>
              <a:gd name="connsiteY6" fmla="*/ 42863 h 171450"/>
              <a:gd name="connsiteX7" fmla="*/ 80963 w 171450"/>
              <a:gd name="connsiteY7" fmla="*/ 42863 h 171450"/>
              <a:gd name="connsiteX8" fmla="*/ 80963 w 171450"/>
              <a:gd name="connsiteY8" fmla="*/ 80963 h 171450"/>
              <a:gd name="connsiteX9" fmla="*/ 42863 w 171450"/>
              <a:gd name="connsiteY9" fmla="*/ 80963 h 171450"/>
              <a:gd name="connsiteX10" fmla="*/ 42863 w 171450"/>
              <a:gd name="connsiteY10" fmla="*/ 90488 h 171450"/>
              <a:gd name="connsiteX11" fmla="*/ 80963 w 171450"/>
              <a:gd name="connsiteY11" fmla="*/ 90488 h 171450"/>
              <a:gd name="connsiteX12" fmla="*/ 80963 w 171450"/>
              <a:gd name="connsiteY12" fmla="*/ 128588 h 171450"/>
              <a:gd name="connsiteX13" fmla="*/ 85757 w 171450"/>
              <a:gd name="connsiteY13" fmla="*/ 171450 h 171450"/>
              <a:gd name="connsiteX14" fmla="*/ 52322 w 171450"/>
              <a:gd name="connsiteY14" fmla="*/ 164702 h 171450"/>
              <a:gd name="connsiteX15" fmla="*/ 25089 w 171450"/>
              <a:gd name="connsiteY15" fmla="*/ 146385 h 171450"/>
              <a:gd name="connsiteX16" fmla="*/ 6755 w 171450"/>
              <a:gd name="connsiteY16" fmla="*/ 119177 h 171450"/>
              <a:gd name="connsiteX17" fmla="*/ 0 w 171450"/>
              <a:gd name="connsiteY17" fmla="*/ 85757 h 171450"/>
              <a:gd name="connsiteX18" fmla="*/ 6748 w 171450"/>
              <a:gd name="connsiteY18" fmla="*/ 52322 h 171450"/>
              <a:gd name="connsiteX19" fmla="*/ 25065 w 171450"/>
              <a:gd name="connsiteY19" fmla="*/ 25089 h 171450"/>
              <a:gd name="connsiteX20" fmla="*/ 52273 w 171450"/>
              <a:gd name="connsiteY20" fmla="*/ 6755 h 171450"/>
              <a:gd name="connsiteX21" fmla="*/ 85693 w 171450"/>
              <a:gd name="connsiteY21" fmla="*/ 0 h 171450"/>
              <a:gd name="connsiteX22" fmla="*/ 119128 w 171450"/>
              <a:gd name="connsiteY22" fmla="*/ 6748 h 171450"/>
              <a:gd name="connsiteX23" fmla="*/ 146361 w 171450"/>
              <a:gd name="connsiteY23" fmla="*/ 25065 h 171450"/>
              <a:gd name="connsiteX24" fmla="*/ 164695 w 171450"/>
              <a:gd name="connsiteY24" fmla="*/ 52273 h 171450"/>
              <a:gd name="connsiteX25" fmla="*/ 171450 w 171450"/>
              <a:gd name="connsiteY25" fmla="*/ 85693 h 171450"/>
              <a:gd name="connsiteX26" fmla="*/ 164702 w 171450"/>
              <a:gd name="connsiteY26" fmla="*/ 119128 h 171450"/>
              <a:gd name="connsiteX27" fmla="*/ 146385 w 171450"/>
              <a:gd name="connsiteY27" fmla="*/ 146361 h 171450"/>
              <a:gd name="connsiteX28" fmla="*/ 119177 w 171450"/>
              <a:gd name="connsiteY28" fmla="*/ 164695 h 171450"/>
              <a:gd name="connsiteX29" fmla="*/ 85757 w 171450"/>
              <a:gd name="connsiteY29"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1450" h="171450">
                <a:moveTo>
                  <a:pt x="80963" y="128588"/>
                </a:moveTo>
                <a:lnTo>
                  <a:pt x="90488" y="128588"/>
                </a:lnTo>
                <a:lnTo>
                  <a:pt x="90488" y="90488"/>
                </a:lnTo>
                <a:lnTo>
                  <a:pt x="128588" y="90488"/>
                </a:lnTo>
                <a:lnTo>
                  <a:pt x="128588" y="80963"/>
                </a:lnTo>
                <a:lnTo>
                  <a:pt x="90488" y="80963"/>
                </a:lnTo>
                <a:lnTo>
                  <a:pt x="90488" y="42863"/>
                </a:lnTo>
                <a:lnTo>
                  <a:pt x="80963" y="42863"/>
                </a:lnTo>
                <a:lnTo>
                  <a:pt x="80963" y="80963"/>
                </a:lnTo>
                <a:lnTo>
                  <a:pt x="42863" y="80963"/>
                </a:lnTo>
                <a:lnTo>
                  <a:pt x="42863" y="90488"/>
                </a:lnTo>
                <a:lnTo>
                  <a:pt x="80963" y="90488"/>
                </a:lnTo>
                <a:lnTo>
                  <a:pt x="80963" y="1285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rgbClr val="ED7D31"/>
          </a:solidFill>
          <a:ln w="238" cap="flat">
            <a:noFill/>
            <a:prstDash val="solid"/>
            <a:miter/>
          </a:ln>
        </p:spPr>
        <p:txBody>
          <a:bodyPr rtlCol="0" anchor="ctr"/>
          <a:lstStyle/>
          <a:p>
            <a:endParaRPr lang="en-RO"/>
          </a:p>
        </p:txBody>
      </p:sp>
      <p:sp>
        <p:nvSpPr>
          <p:cNvPr id="192" name="Graphic 26">
            <a:extLst>
              <a:ext uri="{FF2B5EF4-FFF2-40B4-BE49-F238E27FC236}">
                <a16:creationId xmlns:a16="http://schemas.microsoft.com/office/drawing/2014/main" id="{18839105-9911-6D48-8B9E-52ED85DC4627}"/>
              </a:ext>
            </a:extLst>
          </p:cNvPr>
          <p:cNvSpPr>
            <a:spLocks noChangeAspect="1"/>
          </p:cNvSpPr>
          <p:nvPr/>
        </p:nvSpPr>
        <p:spPr>
          <a:xfrm>
            <a:off x="7571127" y="4181496"/>
            <a:ext cx="180000" cy="180000"/>
          </a:xfrm>
          <a:custGeom>
            <a:avLst/>
            <a:gdLst>
              <a:gd name="connsiteX0" fmla="*/ 80963 w 171450"/>
              <a:gd name="connsiteY0" fmla="*/ 128588 h 171450"/>
              <a:gd name="connsiteX1" fmla="*/ 90488 w 171450"/>
              <a:gd name="connsiteY1" fmla="*/ 128588 h 171450"/>
              <a:gd name="connsiteX2" fmla="*/ 90488 w 171450"/>
              <a:gd name="connsiteY2" fmla="*/ 90488 h 171450"/>
              <a:gd name="connsiteX3" fmla="*/ 128588 w 171450"/>
              <a:gd name="connsiteY3" fmla="*/ 90488 h 171450"/>
              <a:gd name="connsiteX4" fmla="*/ 128588 w 171450"/>
              <a:gd name="connsiteY4" fmla="*/ 80963 h 171450"/>
              <a:gd name="connsiteX5" fmla="*/ 90488 w 171450"/>
              <a:gd name="connsiteY5" fmla="*/ 80963 h 171450"/>
              <a:gd name="connsiteX6" fmla="*/ 90488 w 171450"/>
              <a:gd name="connsiteY6" fmla="*/ 42863 h 171450"/>
              <a:gd name="connsiteX7" fmla="*/ 80963 w 171450"/>
              <a:gd name="connsiteY7" fmla="*/ 42863 h 171450"/>
              <a:gd name="connsiteX8" fmla="*/ 80963 w 171450"/>
              <a:gd name="connsiteY8" fmla="*/ 80963 h 171450"/>
              <a:gd name="connsiteX9" fmla="*/ 42863 w 171450"/>
              <a:gd name="connsiteY9" fmla="*/ 80963 h 171450"/>
              <a:gd name="connsiteX10" fmla="*/ 42863 w 171450"/>
              <a:gd name="connsiteY10" fmla="*/ 90488 h 171450"/>
              <a:gd name="connsiteX11" fmla="*/ 80963 w 171450"/>
              <a:gd name="connsiteY11" fmla="*/ 90488 h 171450"/>
              <a:gd name="connsiteX12" fmla="*/ 80963 w 171450"/>
              <a:gd name="connsiteY12" fmla="*/ 128588 h 171450"/>
              <a:gd name="connsiteX13" fmla="*/ 85757 w 171450"/>
              <a:gd name="connsiteY13" fmla="*/ 171450 h 171450"/>
              <a:gd name="connsiteX14" fmla="*/ 52322 w 171450"/>
              <a:gd name="connsiteY14" fmla="*/ 164702 h 171450"/>
              <a:gd name="connsiteX15" fmla="*/ 25089 w 171450"/>
              <a:gd name="connsiteY15" fmla="*/ 146385 h 171450"/>
              <a:gd name="connsiteX16" fmla="*/ 6755 w 171450"/>
              <a:gd name="connsiteY16" fmla="*/ 119177 h 171450"/>
              <a:gd name="connsiteX17" fmla="*/ 0 w 171450"/>
              <a:gd name="connsiteY17" fmla="*/ 85757 h 171450"/>
              <a:gd name="connsiteX18" fmla="*/ 6748 w 171450"/>
              <a:gd name="connsiteY18" fmla="*/ 52322 h 171450"/>
              <a:gd name="connsiteX19" fmla="*/ 25065 w 171450"/>
              <a:gd name="connsiteY19" fmla="*/ 25089 h 171450"/>
              <a:gd name="connsiteX20" fmla="*/ 52273 w 171450"/>
              <a:gd name="connsiteY20" fmla="*/ 6755 h 171450"/>
              <a:gd name="connsiteX21" fmla="*/ 85693 w 171450"/>
              <a:gd name="connsiteY21" fmla="*/ 0 h 171450"/>
              <a:gd name="connsiteX22" fmla="*/ 119128 w 171450"/>
              <a:gd name="connsiteY22" fmla="*/ 6748 h 171450"/>
              <a:gd name="connsiteX23" fmla="*/ 146361 w 171450"/>
              <a:gd name="connsiteY23" fmla="*/ 25065 h 171450"/>
              <a:gd name="connsiteX24" fmla="*/ 164695 w 171450"/>
              <a:gd name="connsiteY24" fmla="*/ 52273 h 171450"/>
              <a:gd name="connsiteX25" fmla="*/ 171450 w 171450"/>
              <a:gd name="connsiteY25" fmla="*/ 85693 h 171450"/>
              <a:gd name="connsiteX26" fmla="*/ 164702 w 171450"/>
              <a:gd name="connsiteY26" fmla="*/ 119128 h 171450"/>
              <a:gd name="connsiteX27" fmla="*/ 146385 w 171450"/>
              <a:gd name="connsiteY27" fmla="*/ 146361 h 171450"/>
              <a:gd name="connsiteX28" fmla="*/ 119177 w 171450"/>
              <a:gd name="connsiteY28" fmla="*/ 164695 h 171450"/>
              <a:gd name="connsiteX29" fmla="*/ 85757 w 171450"/>
              <a:gd name="connsiteY29"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1450" h="171450">
                <a:moveTo>
                  <a:pt x="80963" y="128588"/>
                </a:moveTo>
                <a:lnTo>
                  <a:pt x="90488" y="128588"/>
                </a:lnTo>
                <a:lnTo>
                  <a:pt x="90488" y="90488"/>
                </a:lnTo>
                <a:lnTo>
                  <a:pt x="128588" y="90488"/>
                </a:lnTo>
                <a:lnTo>
                  <a:pt x="128588" y="80963"/>
                </a:lnTo>
                <a:lnTo>
                  <a:pt x="90488" y="80963"/>
                </a:lnTo>
                <a:lnTo>
                  <a:pt x="90488" y="42863"/>
                </a:lnTo>
                <a:lnTo>
                  <a:pt x="80963" y="42863"/>
                </a:lnTo>
                <a:lnTo>
                  <a:pt x="80963" y="80963"/>
                </a:lnTo>
                <a:lnTo>
                  <a:pt x="42863" y="80963"/>
                </a:lnTo>
                <a:lnTo>
                  <a:pt x="42863" y="90488"/>
                </a:lnTo>
                <a:lnTo>
                  <a:pt x="80963" y="90488"/>
                </a:lnTo>
                <a:lnTo>
                  <a:pt x="80963" y="1285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rgbClr val="ED7D31"/>
          </a:solidFill>
          <a:ln w="238" cap="flat">
            <a:noFill/>
            <a:prstDash val="solid"/>
            <a:miter/>
          </a:ln>
        </p:spPr>
        <p:txBody>
          <a:bodyPr rtlCol="0" anchor="ctr"/>
          <a:lstStyle/>
          <a:p>
            <a:endParaRPr lang="en-RO"/>
          </a:p>
        </p:txBody>
      </p:sp>
      <p:sp>
        <p:nvSpPr>
          <p:cNvPr id="193" name="Graphic 26">
            <a:extLst>
              <a:ext uri="{FF2B5EF4-FFF2-40B4-BE49-F238E27FC236}">
                <a16:creationId xmlns:a16="http://schemas.microsoft.com/office/drawing/2014/main" id="{A3DA3E84-26D7-A64F-96E7-00D336C79B50}"/>
              </a:ext>
            </a:extLst>
          </p:cNvPr>
          <p:cNvSpPr>
            <a:spLocks noChangeAspect="1"/>
          </p:cNvSpPr>
          <p:nvPr/>
        </p:nvSpPr>
        <p:spPr>
          <a:xfrm>
            <a:off x="7818980" y="4181496"/>
            <a:ext cx="180000" cy="180000"/>
          </a:xfrm>
          <a:custGeom>
            <a:avLst/>
            <a:gdLst>
              <a:gd name="connsiteX0" fmla="*/ 80963 w 171450"/>
              <a:gd name="connsiteY0" fmla="*/ 128588 h 171450"/>
              <a:gd name="connsiteX1" fmla="*/ 90488 w 171450"/>
              <a:gd name="connsiteY1" fmla="*/ 128588 h 171450"/>
              <a:gd name="connsiteX2" fmla="*/ 90488 w 171450"/>
              <a:gd name="connsiteY2" fmla="*/ 90488 h 171450"/>
              <a:gd name="connsiteX3" fmla="*/ 128588 w 171450"/>
              <a:gd name="connsiteY3" fmla="*/ 90488 h 171450"/>
              <a:gd name="connsiteX4" fmla="*/ 128588 w 171450"/>
              <a:gd name="connsiteY4" fmla="*/ 80963 h 171450"/>
              <a:gd name="connsiteX5" fmla="*/ 90488 w 171450"/>
              <a:gd name="connsiteY5" fmla="*/ 80963 h 171450"/>
              <a:gd name="connsiteX6" fmla="*/ 90488 w 171450"/>
              <a:gd name="connsiteY6" fmla="*/ 42863 h 171450"/>
              <a:gd name="connsiteX7" fmla="*/ 80963 w 171450"/>
              <a:gd name="connsiteY7" fmla="*/ 42863 h 171450"/>
              <a:gd name="connsiteX8" fmla="*/ 80963 w 171450"/>
              <a:gd name="connsiteY8" fmla="*/ 80963 h 171450"/>
              <a:gd name="connsiteX9" fmla="*/ 42863 w 171450"/>
              <a:gd name="connsiteY9" fmla="*/ 80963 h 171450"/>
              <a:gd name="connsiteX10" fmla="*/ 42863 w 171450"/>
              <a:gd name="connsiteY10" fmla="*/ 90488 h 171450"/>
              <a:gd name="connsiteX11" fmla="*/ 80963 w 171450"/>
              <a:gd name="connsiteY11" fmla="*/ 90488 h 171450"/>
              <a:gd name="connsiteX12" fmla="*/ 80963 w 171450"/>
              <a:gd name="connsiteY12" fmla="*/ 128588 h 171450"/>
              <a:gd name="connsiteX13" fmla="*/ 85757 w 171450"/>
              <a:gd name="connsiteY13" fmla="*/ 171450 h 171450"/>
              <a:gd name="connsiteX14" fmla="*/ 52322 w 171450"/>
              <a:gd name="connsiteY14" fmla="*/ 164702 h 171450"/>
              <a:gd name="connsiteX15" fmla="*/ 25089 w 171450"/>
              <a:gd name="connsiteY15" fmla="*/ 146385 h 171450"/>
              <a:gd name="connsiteX16" fmla="*/ 6755 w 171450"/>
              <a:gd name="connsiteY16" fmla="*/ 119177 h 171450"/>
              <a:gd name="connsiteX17" fmla="*/ 0 w 171450"/>
              <a:gd name="connsiteY17" fmla="*/ 85757 h 171450"/>
              <a:gd name="connsiteX18" fmla="*/ 6748 w 171450"/>
              <a:gd name="connsiteY18" fmla="*/ 52322 h 171450"/>
              <a:gd name="connsiteX19" fmla="*/ 25065 w 171450"/>
              <a:gd name="connsiteY19" fmla="*/ 25089 h 171450"/>
              <a:gd name="connsiteX20" fmla="*/ 52273 w 171450"/>
              <a:gd name="connsiteY20" fmla="*/ 6755 h 171450"/>
              <a:gd name="connsiteX21" fmla="*/ 85693 w 171450"/>
              <a:gd name="connsiteY21" fmla="*/ 0 h 171450"/>
              <a:gd name="connsiteX22" fmla="*/ 119128 w 171450"/>
              <a:gd name="connsiteY22" fmla="*/ 6748 h 171450"/>
              <a:gd name="connsiteX23" fmla="*/ 146361 w 171450"/>
              <a:gd name="connsiteY23" fmla="*/ 25065 h 171450"/>
              <a:gd name="connsiteX24" fmla="*/ 164695 w 171450"/>
              <a:gd name="connsiteY24" fmla="*/ 52273 h 171450"/>
              <a:gd name="connsiteX25" fmla="*/ 171450 w 171450"/>
              <a:gd name="connsiteY25" fmla="*/ 85693 h 171450"/>
              <a:gd name="connsiteX26" fmla="*/ 164702 w 171450"/>
              <a:gd name="connsiteY26" fmla="*/ 119128 h 171450"/>
              <a:gd name="connsiteX27" fmla="*/ 146385 w 171450"/>
              <a:gd name="connsiteY27" fmla="*/ 146361 h 171450"/>
              <a:gd name="connsiteX28" fmla="*/ 119177 w 171450"/>
              <a:gd name="connsiteY28" fmla="*/ 164695 h 171450"/>
              <a:gd name="connsiteX29" fmla="*/ 85757 w 171450"/>
              <a:gd name="connsiteY29"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1450" h="171450">
                <a:moveTo>
                  <a:pt x="80963" y="128588"/>
                </a:moveTo>
                <a:lnTo>
                  <a:pt x="90488" y="128588"/>
                </a:lnTo>
                <a:lnTo>
                  <a:pt x="90488" y="90488"/>
                </a:lnTo>
                <a:lnTo>
                  <a:pt x="128588" y="90488"/>
                </a:lnTo>
                <a:lnTo>
                  <a:pt x="128588" y="80963"/>
                </a:lnTo>
                <a:lnTo>
                  <a:pt x="90488" y="80963"/>
                </a:lnTo>
                <a:lnTo>
                  <a:pt x="90488" y="42863"/>
                </a:lnTo>
                <a:lnTo>
                  <a:pt x="80963" y="42863"/>
                </a:lnTo>
                <a:lnTo>
                  <a:pt x="80963" y="80963"/>
                </a:lnTo>
                <a:lnTo>
                  <a:pt x="42863" y="80963"/>
                </a:lnTo>
                <a:lnTo>
                  <a:pt x="42863" y="90488"/>
                </a:lnTo>
                <a:lnTo>
                  <a:pt x="80963" y="90488"/>
                </a:lnTo>
                <a:lnTo>
                  <a:pt x="80963" y="1285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rgbClr val="ED7D31"/>
          </a:solidFill>
          <a:ln w="238" cap="flat">
            <a:noFill/>
            <a:prstDash val="solid"/>
            <a:miter/>
          </a:ln>
        </p:spPr>
        <p:txBody>
          <a:bodyPr rtlCol="0" anchor="ctr"/>
          <a:lstStyle/>
          <a:p>
            <a:endParaRPr lang="en-RO"/>
          </a:p>
        </p:txBody>
      </p:sp>
      <p:sp>
        <p:nvSpPr>
          <p:cNvPr id="194" name="Graphic 26">
            <a:extLst>
              <a:ext uri="{FF2B5EF4-FFF2-40B4-BE49-F238E27FC236}">
                <a16:creationId xmlns:a16="http://schemas.microsoft.com/office/drawing/2014/main" id="{0435E6AC-D9CD-B242-BF55-0378AAFE6315}"/>
              </a:ext>
            </a:extLst>
          </p:cNvPr>
          <p:cNvSpPr>
            <a:spLocks noChangeAspect="1"/>
          </p:cNvSpPr>
          <p:nvPr/>
        </p:nvSpPr>
        <p:spPr>
          <a:xfrm>
            <a:off x="7323274" y="4423259"/>
            <a:ext cx="180000" cy="180000"/>
          </a:xfrm>
          <a:custGeom>
            <a:avLst/>
            <a:gdLst>
              <a:gd name="connsiteX0" fmla="*/ 80963 w 171450"/>
              <a:gd name="connsiteY0" fmla="*/ 128588 h 171450"/>
              <a:gd name="connsiteX1" fmla="*/ 90488 w 171450"/>
              <a:gd name="connsiteY1" fmla="*/ 128588 h 171450"/>
              <a:gd name="connsiteX2" fmla="*/ 90488 w 171450"/>
              <a:gd name="connsiteY2" fmla="*/ 90488 h 171450"/>
              <a:gd name="connsiteX3" fmla="*/ 128588 w 171450"/>
              <a:gd name="connsiteY3" fmla="*/ 90488 h 171450"/>
              <a:gd name="connsiteX4" fmla="*/ 128588 w 171450"/>
              <a:gd name="connsiteY4" fmla="*/ 80963 h 171450"/>
              <a:gd name="connsiteX5" fmla="*/ 90488 w 171450"/>
              <a:gd name="connsiteY5" fmla="*/ 80963 h 171450"/>
              <a:gd name="connsiteX6" fmla="*/ 90488 w 171450"/>
              <a:gd name="connsiteY6" fmla="*/ 42863 h 171450"/>
              <a:gd name="connsiteX7" fmla="*/ 80963 w 171450"/>
              <a:gd name="connsiteY7" fmla="*/ 42863 h 171450"/>
              <a:gd name="connsiteX8" fmla="*/ 80963 w 171450"/>
              <a:gd name="connsiteY8" fmla="*/ 80963 h 171450"/>
              <a:gd name="connsiteX9" fmla="*/ 42863 w 171450"/>
              <a:gd name="connsiteY9" fmla="*/ 80963 h 171450"/>
              <a:gd name="connsiteX10" fmla="*/ 42863 w 171450"/>
              <a:gd name="connsiteY10" fmla="*/ 90488 h 171450"/>
              <a:gd name="connsiteX11" fmla="*/ 80963 w 171450"/>
              <a:gd name="connsiteY11" fmla="*/ 90488 h 171450"/>
              <a:gd name="connsiteX12" fmla="*/ 80963 w 171450"/>
              <a:gd name="connsiteY12" fmla="*/ 128588 h 171450"/>
              <a:gd name="connsiteX13" fmla="*/ 85757 w 171450"/>
              <a:gd name="connsiteY13" fmla="*/ 171450 h 171450"/>
              <a:gd name="connsiteX14" fmla="*/ 52322 w 171450"/>
              <a:gd name="connsiteY14" fmla="*/ 164702 h 171450"/>
              <a:gd name="connsiteX15" fmla="*/ 25089 w 171450"/>
              <a:gd name="connsiteY15" fmla="*/ 146385 h 171450"/>
              <a:gd name="connsiteX16" fmla="*/ 6755 w 171450"/>
              <a:gd name="connsiteY16" fmla="*/ 119177 h 171450"/>
              <a:gd name="connsiteX17" fmla="*/ 0 w 171450"/>
              <a:gd name="connsiteY17" fmla="*/ 85757 h 171450"/>
              <a:gd name="connsiteX18" fmla="*/ 6748 w 171450"/>
              <a:gd name="connsiteY18" fmla="*/ 52322 h 171450"/>
              <a:gd name="connsiteX19" fmla="*/ 25065 w 171450"/>
              <a:gd name="connsiteY19" fmla="*/ 25089 h 171450"/>
              <a:gd name="connsiteX20" fmla="*/ 52273 w 171450"/>
              <a:gd name="connsiteY20" fmla="*/ 6755 h 171450"/>
              <a:gd name="connsiteX21" fmla="*/ 85693 w 171450"/>
              <a:gd name="connsiteY21" fmla="*/ 0 h 171450"/>
              <a:gd name="connsiteX22" fmla="*/ 119128 w 171450"/>
              <a:gd name="connsiteY22" fmla="*/ 6748 h 171450"/>
              <a:gd name="connsiteX23" fmla="*/ 146361 w 171450"/>
              <a:gd name="connsiteY23" fmla="*/ 25065 h 171450"/>
              <a:gd name="connsiteX24" fmla="*/ 164695 w 171450"/>
              <a:gd name="connsiteY24" fmla="*/ 52273 h 171450"/>
              <a:gd name="connsiteX25" fmla="*/ 171450 w 171450"/>
              <a:gd name="connsiteY25" fmla="*/ 85693 h 171450"/>
              <a:gd name="connsiteX26" fmla="*/ 164702 w 171450"/>
              <a:gd name="connsiteY26" fmla="*/ 119128 h 171450"/>
              <a:gd name="connsiteX27" fmla="*/ 146385 w 171450"/>
              <a:gd name="connsiteY27" fmla="*/ 146361 h 171450"/>
              <a:gd name="connsiteX28" fmla="*/ 119177 w 171450"/>
              <a:gd name="connsiteY28" fmla="*/ 164695 h 171450"/>
              <a:gd name="connsiteX29" fmla="*/ 85757 w 171450"/>
              <a:gd name="connsiteY29"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1450" h="171450">
                <a:moveTo>
                  <a:pt x="80963" y="128588"/>
                </a:moveTo>
                <a:lnTo>
                  <a:pt x="90488" y="128588"/>
                </a:lnTo>
                <a:lnTo>
                  <a:pt x="90488" y="90488"/>
                </a:lnTo>
                <a:lnTo>
                  <a:pt x="128588" y="90488"/>
                </a:lnTo>
                <a:lnTo>
                  <a:pt x="128588" y="80963"/>
                </a:lnTo>
                <a:lnTo>
                  <a:pt x="90488" y="80963"/>
                </a:lnTo>
                <a:lnTo>
                  <a:pt x="90488" y="42863"/>
                </a:lnTo>
                <a:lnTo>
                  <a:pt x="80963" y="42863"/>
                </a:lnTo>
                <a:lnTo>
                  <a:pt x="80963" y="80963"/>
                </a:lnTo>
                <a:lnTo>
                  <a:pt x="42863" y="80963"/>
                </a:lnTo>
                <a:lnTo>
                  <a:pt x="42863" y="90488"/>
                </a:lnTo>
                <a:lnTo>
                  <a:pt x="80963" y="90488"/>
                </a:lnTo>
                <a:lnTo>
                  <a:pt x="80963" y="1285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rgbClr val="ED7D31"/>
          </a:solidFill>
          <a:ln w="238" cap="flat">
            <a:noFill/>
            <a:prstDash val="solid"/>
            <a:miter/>
          </a:ln>
        </p:spPr>
        <p:txBody>
          <a:bodyPr rtlCol="0" anchor="ctr"/>
          <a:lstStyle/>
          <a:p>
            <a:endParaRPr lang="en-RO"/>
          </a:p>
        </p:txBody>
      </p:sp>
      <p:sp>
        <p:nvSpPr>
          <p:cNvPr id="195" name="Graphic 26">
            <a:extLst>
              <a:ext uri="{FF2B5EF4-FFF2-40B4-BE49-F238E27FC236}">
                <a16:creationId xmlns:a16="http://schemas.microsoft.com/office/drawing/2014/main" id="{D269532A-8187-7A4D-A494-64AC6143B20F}"/>
              </a:ext>
            </a:extLst>
          </p:cNvPr>
          <p:cNvSpPr>
            <a:spLocks noChangeAspect="1"/>
          </p:cNvSpPr>
          <p:nvPr/>
        </p:nvSpPr>
        <p:spPr>
          <a:xfrm>
            <a:off x="6075748" y="4429977"/>
            <a:ext cx="180000" cy="180000"/>
          </a:xfrm>
          <a:custGeom>
            <a:avLst/>
            <a:gdLst>
              <a:gd name="connsiteX0" fmla="*/ 80963 w 171450"/>
              <a:gd name="connsiteY0" fmla="*/ 128588 h 171450"/>
              <a:gd name="connsiteX1" fmla="*/ 90488 w 171450"/>
              <a:gd name="connsiteY1" fmla="*/ 128588 h 171450"/>
              <a:gd name="connsiteX2" fmla="*/ 90488 w 171450"/>
              <a:gd name="connsiteY2" fmla="*/ 90488 h 171450"/>
              <a:gd name="connsiteX3" fmla="*/ 128588 w 171450"/>
              <a:gd name="connsiteY3" fmla="*/ 90488 h 171450"/>
              <a:gd name="connsiteX4" fmla="*/ 128588 w 171450"/>
              <a:gd name="connsiteY4" fmla="*/ 80963 h 171450"/>
              <a:gd name="connsiteX5" fmla="*/ 90488 w 171450"/>
              <a:gd name="connsiteY5" fmla="*/ 80963 h 171450"/>
              <a:gd name="connsiteX6" fmla="*/ 90488 w 171450"/>
              <a:gd name="connsiteY6" fmla="*/ 42863 h 171450"/>
              <a:gd name="connsiteX7" fmla="*/ 80963 w 171450"/>
              <a:gd name="connsiteY7" fmla="*/ 42863 h 171450"/>
              <a:gd name="connsiteX8" fmla="*/ 80963 w 171450"/>
              <a:gd name="connsiteY8" fmla="*/ 80963 h 171450"/>
              <a:gd name="connsiteX9" fmla="*/ 42863 w 171450"/>
              <a:gd name="connsiteY9" fmla="*/ 80963 h 171450"/>
              <a:gd name="connsiteX10" fmla="*/ 42863 w 171450"/>
              <a:gd name="connsiteY10" fmla="*/ 90488 h 171450"/>
              <a:gd name="connsiteX11" fmla="*/ 80963 w 171450"/>
              <a:gd name="connsiteY11" fmla="*/ 90488 h 171450"/>
              <a:gd name="connsiteX12" fmla="*/ 80963 w 171450"/>
              <a:gd name="connsiteY12" fmla="*/ 128588 h 171450"/>
              <a:gd name="connsiteX13" fmla="*/ 85757 w 171450"/>
              <a:gd name="connsiteY13" fmla="*/ 171450 h 171450"/>
              <a:gd name="connsiteX14" fmla="*/ 52322 w 171450"/>
              <a:gd name="connsiteY14" fmla="*/ 164702 h 171450"/>
              <a:gd name="connsiteX15" fmla="*/ 25089 w 171450"/>
              <a:gd name="connsiteY15" fmla="*/ 146385 h 171450"/>
              <a:gd name="connsiteX16" fmla="*/ 6755 w 171450"/>
              <a:gd name="connsiteY16" fmla="*/ 119177 h 171450"/>
              <a:gd name="connsiteX17" fmla="*/ 0 w 171450"/>
              <a:gd name="connsiteY17" fmla="*/ 85757 h 171450"/>
              <a:gd name="connsiteX18" fmla="*/ 6748 w 171450"/>
              <a:gd name="connsiteY18" fmla="*/ 52322 h 171450"/>
              <a:gd name="connsiteX19" fmla="*/ 25065 w 171450"/>
              <a:gd name="connsiteY19" fmla="*/ 25089 h 171450"/>
              <a:gd name="connsiteX20" fmla="*/ 52273 w 171450"/>
              <a:gd name="connsiteY20" fmla="*/ 6755 h 171450"/>
              <a:gd name="connsiteX21" fmla="*/ 85693 w 171450"/>
              <a:gd name="connsiteY21" fmla="*/ 0 h 171450"/>
              <a:gd name="connsiteX22" fmla="*/ 119128 w 171450"/>
              <a:gd name="connsiteY22" fmla="*/ 6748 h 171450"/>
              <a:gd name="connsiteX23" fmla="*/ 146361 w 171450"/>
              <a:gd name="connsiteY23" fmla="*/ 25065 h 171450"/>
              <a:gd name="connsiteX24" fmla="*/ 164695 w 171450"/>
              <a:gd name="connsiteY24" fmla="*/ 52273 h 171450"/>
              <a:gd name="connsiteX25" fmla="*/ 171450 w 171450"/>
              <a:gd name="connsiteY25" fmla="*/ 85693 h 171450"/>
              <a:gd name="connsiteX26" fmla="*/ 164702 w 171450"/>
              <a:gd name="connsiteY26" fmla="*/ 119128 h 171450"/>
              <a:gd name="connsiteX27" fmla="*/ 146385 w 171450"/>
              <a:gd name="connsiteY27" fmla="*/ 146361 h 171450"/>
              <a:gd name="connsiteX28" fmla="*/ 119177 w 171450"/>
              <a:gd name="connsiteY28" fmla="*/ 164695 h 171450"/>
              <a:gd name="connsiteX29" fmla="*/ 85757 w 171450"/>
              <a:gd name="connsiteY29"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1450" h="171450">
                <a:moveTo>
                  <a:pt x="80963" y="128588"/>
                </a:moveTo>
                <a:lnTo>
                  <a:pt x="90488" y="128588"/>
                </a:lnTo>
                <a:lnTo>
                  <a:pt x="90488" y="90488"/>
                </a:lnTo>
                <a:lnTo>
                  <a:pt x="128588" y="90488"/>
                </a:lnTo>
                <a:lnTo>
                  <a:pt x="128588" y="80963"/>
                </a:lnTo>
                <a:lnTo>
                  <a:pt x="90488" y="80963"/>
                </a:lnTo>
                <a:lnTo>
                  <a:pt x="90488" y="42863"/>
                </a:lnTo>
                <a:lnTo>
                  <a:pt x="80963" y="42863"/>
                </a:lnTo>
                <a:lnTo>
                  <a:pt x="80963" y="80963"/>
                </a:lnTo>
                <a:lnTo>
                  <a:pt x="42863" y="80963"/>
                </a:lnTo>
                <a:lnTo>
                  <a:pt x="42863" y="90488"/>
                </a:lnTo>
                <a:lnTo>
                  <a:pt x="80963" y="90488"/>
                </a:lnTo>
                <a:lnTo>
                  <a:pt x="80963" y="1285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rgbClr val="ED7D31"/>
          </a:solidFill>
          <a:ln w="238" cap="flat">
            <a:noFill/>
            <a:prstDash val="solid"/>
            <a:miter/>
          </a:ln>
        </p:spPr>
        <p:txBody>
          <a:bodyPr rtlCol="0" anchor="ctr"/>
          <a:lstStyle/>
          <a:p>
            <a:endParaRPr lang="en-RO"/>
          </a:p>
        </p:txBody>
      </p:sp>
      <p:sp>
        <p:nvSpPr>
          <p:cNvPr id="196" name="Graphic 26">
            <a:extLst>
              <a:ext uri="{FF2B5EF4-FFF2-40B4-BE49-F238E27FC236}">
                <a16:creationId xmlns:a16="http://schemas.microsoft.com/office/drawing/2014/main" id="{4E993052-4B31-974A-ADCB-EC48B7D944B2}"/>
              </a:ext>
            </a:extLst>
          </p:cNvPr>
          <p:cNvSpPr>
            <a:spLocks noChangeAspect="1"/>
          </p:cNvSpPr>
          <p:nvPr/>
        </p:nvSpPr>
        <p:spPr>
          <a:xfrm>
            <a:off x="6326325" y="4429977"/>
            <a:ext cx="180000" cy="180000"/>
          </a:xfrm>
          <a:custGeom>
            <a:avLst/>
            <a:gdLst>
              <a:gd name="connsiteX0" fmla="*/ 80963 w 171450"/>
              <a:gd name="connsiteY0" fmla="*/ 128588 h 171450"/>
              <a:gd name="connsiteX1" fmla="*/ 90488 w 171450"/>
              <a:gd name="connsiteY1" fmla="*/ 128588 h 171450"/>
              <a:gd name="connsiteX2" fmla="*/ 90488 w 171450"/>
              <a:gd name="connsiteY2" fmla="*/ 90488 h 171450"/>
              <a:gd name="connsiteX3" fmla="*/ 128588 w 171450"/>
              <a:gd name="connsiteY3" fmla="*/ 90488 h 171450"/>
              <a:gd name="connsiteX4" fmla="*/ 128588 w 171450"/>
              <a:gd name="connsiteY4" fmla="*/ 80963 h 171450"/>
              <a:gd name="connsiteX5" fmla="*/ 90488 w 171450"/>
              <a:gd name="connsiteY5" fmla="*/ 80963 h 171450"/>
              <a:gd name="connsiteX6" fmla="*/ 90488 w 171450"/>
              <a:gd name="connsiteY6" fmla="*/ 42863 h 171450"/>
              <a:gd name="connsiteX7" fmla="*/ 80963 w 171450"/>
              <a:gd name="connsiteY7" fmla="*/ 42863 h 171450"/>
              <a:gd name="connsiteX8" fmla="*/ 80963 w 171450"/>
              <a:gd name="connsiteY8" fmla="*/ 80963 h 171450"/>
              <a:gd name="connsiteX9" fmla="*/ 42863 w 171450"/>
              <a:gd name="connsiteY9" fmla="*/ 80963 h 171450"/>
              <a:gd name="connsiteX10" fmla="*/ 42863 w 171450"/>
              <a:gd name="connsiteY10" fmla="*/ 90488 h 171450"/>
              <a:gd name="connsiteX11" fmla="*/ 80963 w 171450"/>
              <a:gd name="connsiteY11" fmla="*/ 90488 h 171450"/>
              <a:gd name="connsiteX12" fmla="*/ 80963 w 171450"/>
              <a:gd name="connsiteY12" fmla="*/ 128588 h 171450"/>
              <a:gd name="connsiteX13" fmla="*/ 85757 w 171450"/>
              <a:gd name="connsiteY13" fmla="*/ 171450 h 171450"/>
              <a:gd name="connsiteX14" fmla="*/ 52322 w 171450"/>
              <a:gd name="connsiteY14" fmla="*/ 164702 h 171450"/>
              <a:gd name="connsiteX15" fmla="*/ 25089 w 171450"/>
              <a:gd name="connsiteY15" fmla="*/ 146385 h 171450"/>
              <a:gd name="connsiteX16" fmla="*/ 6755 w 171450"/>
              <a:gd name="connsiteY16" fmla="*/ 119177 h 171450"/>
              <a:gd name="connsiteX17" fmla="*/ 0 w 171450"/>
              <a:gd name="connsiteY17" fmla="*/ 85757 h 171450"/>
              <a:gd name="connsiteX18" fmla="*/ 6748 w 171450"/>
              <a:gd name="connsiteY18" fmla="*/ 52322 h 171450"/>
              <a:gd name="connsiteX19" fmla="*/ 25065 w 171450"/>
              <a:gd name="connsiteY19" fmla="*/ 25089 h 171450"/>
              <a:gd name="connsiteX20" fmla="*/ 52273 w 171450"/>
              <a:gd name="connsiteY20" fmla="*/ 6755 h 171450"/>
              <a:gd name="connsiteX21" fmla="*/ 85693 w 171450"/>
              <a:gd name="connsiteY21" fmla="*/ 0 h 171450"/>
              <a:gd name="connsiteX22" fmla="*/ 119128 w 171450"/>
              <a:gd name="connsiteY22" fmla="*/ 6748 h 171450"/>
              <a:gd name="connsiteX23" fmla="*/ 146361 w 171450"/>
              <a:gd name="connsiteY23" fmla="*/ 25065 h 171450"/>
              <a:gd name="connsiteX24" fmla="*/ 164695 w 171450"/>
              <a:gd name="connsiteY24" fmla="*/ 52273 h 171450"/>
              <a:gd name="connsiteX25" fmla="*/ 171450 w 171450"/>
              <a:gd name="connsiteY25" fmla="*/ 85693 h 171450"/>
              <a:gd name="connsiteX26" fmla="*/ 164702 w 171450"/>
              <a:gd name="connsiteY26" fmla="*/ 119128 h 171450"/>
              <a:gd name="connsiteX27" fmla="*/ 146385 w 171450"/>
              <a:gd name="connsiteY27" fmla="*/ 146361 h 171450"/>
              <a:gd name="connsiteX28" fmla="*/ 119177 w 171450"/>
              <a:gd name="connsiteY28" fmla="*/ 164695 h 171450"/>
              <a:gd name="connsiteX29" fmla="*/ 85757 w 171450"/>
              <a:gd name="connsiteY29"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1450" h="171450">
                <a:moveTo>
                  <a:pt x="80963" y="128588"/>
                </a:moveTo>
                <a:lnTo>
                  <a:pt x="90488" y="128588"/>
                </a:lnTo>
                <a:lnTo>
                  <a:pt x="90488" y="90488"/>
                </a:lnTo>
                <a:lnTo>
                  <a:pt x="128588" y="90488"/>
                </a:lnTo>
                <a:lnTo>
                  <a:pt x="128588" y="80963"/>
                </a:lnTo>
                <a:lnTo>
                  <a:pt x="90488" y="80963"/>
                </a:lnTo>
                <a:lnTo>
                  <a:pt x="90488" y="42863"/>
                </a:lnTo>
                <a:lnTo>
                  <a:pt x="80963" y="42863"/>
                </a:lnTo>
                <a:lnTo>
                  <a:pt x="80963" y="80963"/>
                </a:lnTo>
                <a:lnTo>
                  <a:pt x="42863" y="80963"/>
                </a:lnTo>
                <a:lnTo>
                  <a:pt x="42863" y="90488"/>
                </a:lnTo>
                <a:lnTo>
                  <a:pt x="80963" y="90488"/>
                </a:lnTo>
                <a:lnTo>
                  <a:pt x="80963" y="1285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rgbClr val="ED7D31"/>
          </a:solidFill>
          <a:ln w="238" cap="flat">
            <a:noFill/>
            <a:prstDash val="solid"/>
            <a:miter/>
          </a:ln>
        </p:spPr>
        <p:txBody>
          <a:bodyPr rtlCol="0" anchor="ctr"/>
          <a:lstStyle/>
          <a:p>
            <a:endParaRPr lang="en-RO"/>
          </a:p>
        </p:txBody>
      </p:sp>
      <p:sp>
        <p:nvSpPr>
          <p:cNvPr id="197" name="Graphic 26">
            <a:extLst>
              <a:ext uri="{FF2B5EF4-FFF2-40B4-BE49-F238E27FC236}">
                <a16:creationId xmlns:a16="http://schemas.microsoft.com/office/drawing/2014/main" id="{6932CF96-7CA6-9546-B16F-E89DAE5E0794}"/>
              </a:ext>
            </a:extLst>
          </p:cNvPr>
          <p:cNvSpPr>
            <a:spLocks noChangeAspect="1"/>
          </p:cNvSpPr>
          <p:nvPr/>
        </p:nvSpPr>
        <p:spPr>
          <a:xfrm>
            <a:off x="6575765" y="4429977"/>
            <a:ext cx="180000" cy="180000"/>
          </a:xfrm>
          <a:custGeom>
            <a:avLst/>
            <a:gdLst>
              <a:gd name="connsiteX0" fmla="*/ 80963 w 171450"/>
              <a:gd name="connsiteY0" fmla="*/ 128588 h 171450"/>
              <a:gd name="connsiteX1" fmla="*/ 90488 w 171450"/>
              <a:gd name="connsiteY1" fmla="*/ 128588 h 171450"/>
              <a:gd name="connsiteX2" fmla="*/ 90488 w 171450"/>
              <a:gd name="connsiteY2" fmla="*/ 90488 h 171450"/>
              <a:gd name="connsiteX3" fmla="*/ 128588 w 171450"/>
              <a:gd name="connsiteY3" fmla="*/ 90488 h 171450"/>
              <a:gd name="connsiteX4" fmla="*/ 128588 w 171450"/>
              <a:gd name="connsiteY4" fmla="*/ 80963 h 171450"/>
              <a:gd name="connsiteX5" fmla="*/ 90488 w 171450"/>
              <a:gd name="connsiteY5" fmla="*/ 80963 h 171450"/>
              <a:gd name="connsiteX6" fmla="*/ 90488 w 171450"/>
              <a:gd name="connsiteY6" fmla="*/ 42863 h 171450"/>
              <a:gd name="connsiteX7" fmla="*/ 80963 w 171450"/>
              <a:gd name="connsiteY7" fmla="*/ 42863 h 171450"/>
              <a:gd name="connsiteX8" fmla="*/ 80963 w 171450"/>
              <a:gd name="connsiteY8" fmla="*/ 80963 h 171450"/>
              <a:gd name="connsiteX9" fmla="*/ 42863 w 171450"/>
              <a:gd name="connsiteY9" fmla="*/ 80963 h 171450"/>
              <a:gd name="connsiteX10" fmla="*/ 42863 w 171450"/>
              <a:gd name="connsiteY10" fmla="*/ 90488 h 171450"/>
              <a:gd name="connsiteX11" fmla="*/ 80963 w 171450"/>
              <a:gd name="connsiteY11" fmla="*/ 90488 h 171450"/>
              <a:gd name="connsiteX12" fmla="*/ 80963 w 171450"/>
              <a:gd name="connsiteY12" fmla="*/ 128588 h 171450"/>
              <a:gd name="connsiteX13" fmla="*/ 85757 w 171450"/>
              <a:gd name="connsiteY13" fmla="*/ 171450 h 171450"/>
              <a:gd name="connsiteX14" fmla="*/ 52322 w 171450"/>
              <a:gd name="connsiteY14" fmla="*/ 164702 h 171450"/>
              <a:gd name="connsiteX15" fmla="*/ 25089 w 171450"/>
              <a:gd name="connsiteY15" fmla="*/ 146385 h 171450"/>
              <a:gd name="connsiteX16" fmla="*/ 6755 w 171450"/>
              <a:gd name="connsiteY16" fmla="*/ 119177 h 171450"/>
              <a:gd name="connsiteX17" fmla="*/ 0 w 171450"/>
              <a:gd name="connsiteY17" fmla="*/ 85757 h 171450"/>
              <a:gd name="connsiteX18" fmla="*/ 6748 w 171450"/>
              <a:gd name="connsiteY18" fmla="*/ 52322 h 171450"/>
              <a:gd name="connsiteX19" fmla="*/ 25065 w 171450"/>
              <a:gd name="connsiteY19" fmla="*/ 25089 h 171450"/>
              <a:gd name="connsiteX20" fmla="*/ 52273 w 171450"/>
              <a:gd name="connsiteY20" fmla="*/ 6755 h 171450"/>
              <a:gd name="connsiteX21" fmla="*/ 85693 w 171450"/>
              <a:gd name="connsiteY21" fmla="*/ 0 h 171450"/>
              <a:gd name="connsiteX22" fmla="*/ 119128 w 171450"/>
              <a:gd name="connsiteY22" fmla="*/ 6748 h 171450"/>
              <a:gd name="connsiteX23" fmla="*/ 146361 w 171450"/>
              <a:gd name="connsiteY23" fmla="*/ 25065 h 171450"/>
              <a:gd name="connsiteX24" fmla="*/ 164695 w 171450"/>
              <a:gd name="connsiteY24" fmla="*/ 52273 h 171450"/>
              <a:gd name="connsiteX25" fmla="*/ 171450 w 171450"/>
              <a:gd name="connsiteY25" fmla="*/ 85693 h 171450"/>
              <a:gd name="connsiteX26" fmla="*/ 164702 w 171450"/>
              <a:gd name="connsiteY26" fmla="*/ 119128 h 171450"/>
              <a:gd name="connsiteX27" fmla="*/ 146385 w 171450"/>
              <a:gd name="connsiteY27" fmla="*/ 146361 h 171450"/>
              <a:gd name="connsiteX28" fmla="*/ 119177 w 171450"/>
              <a:gd name="connsiteY28" fmla="*/ 164695 h 171450"/>
              <a:gd name="connsiteX29" fmla="*/ 85757 w 171450"/>
              <a:gd name="connsiteY29"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1450" h="171450">
                <a:moveTo>
                  <a:pt x="80963" y="128588"/>
                </a:moveTo>
                <a:lnTo>
                  <a:pt x="90488" y="128588"/>
                </a:lnTo>
                <a:lnTo>
                  <a:pt x="90488" y="90488"/>
                </a:lnTo>
                <a:lnTo>
                  <a:pt x="128588" y="90488"/>
                </a:lnTo>
                <a:lnTo>
                  <a:pt x="128588" y="80963"/>
                </a:lnTo>
                <a:lnTo>
                  <a:pt x="90488" y="80963"/>
                </a:lnTo>
                <a:lnTo>
                  <a:pt x="90488" y="42863"/>
                </a:lnTo>
                <a:lnTo>
                  <a:pt x="80963" y="42863"/>
                </a:lnTo>
                <a:lnTo>
                  <a:pt x="80963" y="80963"/>
                </a:lnTo>
                <a:lnTo>
                  <a:pt x="42863" y="80963"/>
                </a:lnTo>
                <a:lnTo>
                  <a:pt x="42863" y="90488"/>
                </a:lnTo>
                <a:lnTo>
                  <a:pt x="80963" y="90488"/>
                </a:lnTo>
                <a:lnTo>
                  <a:pt x="80963" y="1285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rgbClr val="ED7D31"/>
          </a:solidFill>
          <a:ln w="238" cap="flat">
            <a:noFill/>
            <a:prstDash val="solid"/>
            <a:miter/>
          </a:ln>
        </p:spPr>
        <p:txBody>
          <a:bodyPr rtlCol="0" anchor="ctr"/>
          <a:lstStyle/>
          <a:p>
            <a:endParaRPr lang="en-RO"/>
          </a:p>
        </p:txBody>
      </p:sp>
      <p:sp>
        <p:nvSpPr>
          <p:cNvPr id="198" name="Graphic 26">
            <a:extLst>
              <a:ext uri="{FF2B5EF4-FFF2-40B4-BE49-F238E27FC236}">
                <a16:creationId xmlns:a16="http://schemas.microsoft.com/office/drawing/2014/main" id="{FD848712-C49F-0943-A37B-15A863C4B95E}"/>
              </a:ext>
            </a:extLst>
          </p:cNvPr>
          <p:cNvSpPr>
            <a:spLocks noChangeAspect="1"/>
          </p:cNvSpPr>
          <p:nvPr/>
        </p:nvSpPr>
        <p:spPr>
          <a:xfrm>
            <a:off x="6825308" y="4429977"/>
            <a:ext cx="180000" cy="180000"/>
          </a:xfrm>
          <a:custGeom>
            <a:avLst/>
            <a:gdLst>
              <a:gd name="connsiteX0" fmla="*/ 80963 w 171450"/>
              <a:gd name="connsiteY0" fmla="*/ 128588 h 171450"/>
              <a:gd name="connsiteX1" fmla="*/ 90488 w 171450"/>
              <a:gd name="connsiteY1" fmla="*/ 128588 h 171450"/>
              <a:gd name="connsiteX2" fmla="*/ 90488 w 171450"/>
              <a:gd name="connsiteY2" fmla="*/ 90488 h 171450"/>
              <a:gd name="connsiteX3" fmla="*/ 128588 w 171450"/>
              <a:gd name="connsiteY3" fmla="*/ 90488 h 171450"/>
              <a:gd name="connsiteX4" fmla="*/ 128588 w 171450"/>
              <a:gd name="connsiteY4" fmla="*/ 80963 h 171450"/>
              <a:gd name="connsiteX5" fmla="*/ 90488 w 171450"/>
              <a:gd name="connsiteY5" fmla="*/ 80963 h 171450"/>
              <a:gd name="connsiteX6" fmla="*/ 90488 w 171450"/>
              <a:gd name="connsiteY6" fmla="*/ 42863 h 171450"/>
              <a:gd name="connsiteX7" fmla="*/ 80963 w 171450"/>
              <a:gd name="connsiteY7" fmla="*/ 42863 h 171450"/>
              <a:gd name="connsiteX8" fmla="*/ 80963 w 171450"/>
              <a:gd name="connsiteY8" fmla="*/ 80963 h 171450"/>
              <a:gd name="connsiteX9" fmla="*/ 42863 w 171450"/>
              <a:gd name="connsiteY9" fmla="*/ 80963 h 171450"/>
              <a:gd name="connsiteX10" fmla="*/ 42863 w 171450"/>
              <a:gd name="connsiteY10" fmla="*/ 90488 h 171450"/>
              <a:gd name="connsiteX11" fmla="*/ 80963 w 171450"/>
              <a:gd name="connsiteY11" fmla="*/ 90488 h 171450"/>
              <a:gd name="connsiteX12" fmla="*/ 80963 w 171450"/>
              <a:gd name="connsiteY12" fmla="*/ 128588 h 171450"/>
              <a:gd name="connsiteX13" fmla="*/ 85757 w 171450"/>
              <a:gd name="connsiteY13" fmla="*/ 171450 h 171450"/>
              <a:gd name="connsiteX14" fmla="*/ 52322 w 171450"/>
              <a:gd name="connsiteY14" fmla="*/ 164702 h 171450"/>
              <a:gd name="connsiteX15" fmla="*/ 25089 w 171450"/>
              <a:gd name="connsiteY15" fmla="*/ 146385 h 171450"/>
              <a:gd name="connsiteX16" fmla="*/ 6755 w 171450"/>
              <a:gd name="connsiteY16" fmla="*/ 119177 h 171450"/>
              <a:gd name="connsiteX17" fmla="*/ 0 w 171450"/>
              <a:gd name="connsiteY17" fmla="*/ 85757 h 171450"/>
              <a:gd name="connsiteX18" fmla="*/ 6748 w 171450"/>
              <a:gd name="connsiteY18" fmla="*/ 52322 h 171450"/>
              <a:gd name="connsiteX19" fmla="*/ 25065 w 171450"/>
              <a:gd name="connsiteY19" fmla="*/ 25089 h 171450"/>
              <a:gd name="connsiteX20" fmla="*/ 52273 w 171450"/>
              <a:gd name="connsiteY20" fmla="*/ 6755 h 171450"/>
              <a:gd name="connsiteX21" fmla="*/ 85693 w 171450"/>
              <a:gd name="connsiteY21" fmla="*/ 0 h 171450"/>
              <a:gd name="connsiteX22" fmla="*/ 119128 w 171450"/>
              <a:gd name="connsiteY22" fmla="*/ 6748 h 171450"/>
              <a:gd name="connsiteX23" fmla="*/ 146361 w 171450"/>
              <a:gd name="connsiteY23" fmla="*/ 25065 h 171450"/>
              <a:gd name="connsiteX24" fmla="*/ 164695 w 171450"/>
              <a:gd name="connsiteY24" fmla="*/ 52273 h 171450"/>
              <a:gd name="connsiteX25" fmla="*/ 171450 w 171450"/>
              <a:gd name="connsiteY25" fmla="*/ 85693 h 171450"/>
              <a:gd name="connsiteX26" fmla="*/ 164702 w 171450"/>
              <a:gd name="connsiteY26" fmla="*/ 119128 h 171450"/>
              <a:gd name="connsiteX27" fmla="*/ 146385 w 171450"/>
              <a:gd name="connsiteY27" fmla="*/ 146361 h 171450"/>
              <a:gd name="connsiteX28" fmla="*/ 119177 w 171450"/>
              <a:gd name="connsiteY28" fmla="*/ 164695 h 171450"/>
              <a:gd name="connsiteX29" fmla="*/ 85757 w 171450"/>
              <a:gd name="connsiteY29"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1450" h="171450">
                <a:moveTo>
                  <a:pt x="80963" y="128588"/>
                </a:moveTo>
                <a:lnTo>
                  <a:pt x="90488" y="128588"/>
                </a:lnTo>
                <a:lnTo>
                  <a:pt x="90488" y="90488"/>
                </a:lnTo>
                <a:lnTo>
                  <a:pt x="128588" y="90488"/>
                </a:lnTo>
                <a:lnTo>
                  <a:pt x="128588" y="80963"/>
                </a:lnTo>
                <a:lnTo>
                  <a:pt x="90488" y="80963"/>
                </a:lnTo>
                <a:lnTo>
                  <a:pt x="90488" y="42863"/>
                </a:lnTo>
                <a:lnTo>
                  <a:pt x="80963" y="42863"/>
                </a:lnTo>
                <a:lnTo>
                  <a:pt x="80963" y="80963"/>
                </a:lnTo>
                <a:lnTo>
                  <a:pt x="42863" y="80963"/>
                </a:lnTo>
                <a:lnTo>
                  <a:pt x="42863" y="90488"/>
                </a:lnTo>
                <a:lnTo>
                  <a:pt x="80963" y="90488"/>
                </a:lnTo>
                <a:lnTo>
                  <a:pt x="80963" y="1285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rgbClr val="ED7D31"/>
          </a:solidFill>
          <a:ln w="238" cap="flat">
            <a:noFill/>
            <a:prstDash val="solid"/>
            <a:miter/>
          </a:ln>
        </p:spPr>
        <p:txBody>
          <a:bodyPr rtlCol="0" anchor="ctr"/>
          <a:lstStyle/>
          <a:p>
            <a:endParaRPr lang="en-RO"/>
          </a:p>
        </p:txBody>
      </p:sp>
      <p:sp>
        <p:nvSpPr>
          <p:cNvPr id="199" name="Graphic 26">
            <a:extLst>
              <a:ext uri="{FF2B5EF4-FFF2-40B4-BE49-F238E27FC236}">
                <a16:creationId xmlns:a16="http://schemas.microsoft.com/office/drawing/2014/main" id="{29F53FDA-5EDD-134A-93BA-153C8C80C808}"/>
              </a:ext>
            </a:extLst>
          </p:cNvPr>
          <p:cNvSpPr>
            <a:spLocks noChangeAspect="1"/>
          </p:cNvSpPr>
          <p:nvPr/>
        </p:nvSpPr>
        <p:spPr>
          <a:xfrm>
            <a:off x="6575765" y="4672880"/>
            <a:ext cx="180000" cy="180000"/>
          </a:xfrm>
          <a:custGeom>
            <a:avLst/>
            <a:gdLst>
              <a:gd name="connsiteX0" fmla="*/ 80963 w 171450"/>
              <a:gd name="connsiteY0" fmla="*/ 128588 h 171450"/>
              <a:gd name="connsiteX1" fmla="*/ 90488 w 171450"/>
              <a:gd name="connsiteY1" fmla="*/ 128588 h 171450"/>
              <a:gd name="connsiteX2" fmla="*/ 90488 w 171450"/>
              <a:gd name="connsiteY2" fmla="*/ 90488 h 171450"/>
              <a:gd name="connsiteX3" fmla="*/ 128588 w 171450"/>
              <a:gd name="connsiteY3" fmla="*/ 90488 h 171450"/>
              <a:gd name="connsiteX4" fmla="*/ 128588 w 171450"/>
              <a:gd name="connsiteY4" fmla="*/ 80963 h 171450"/>
              <a:gd name="connsiteX5" fmla="*/ 90488 w 171450"/>
              <a:gd name="connsiteY5" fmla="*/ 80963 h 171450"/>
              <a:gd name="connsiteX6" fmla="*/ 90488 w 171450"/>
              <a:gd name="connsiteY6" fmla="*/ 42863 h 171450"/>
              <a:gd name="connsiteX7" fmla="*/ 80963 w 171450"/>
              <a:gd name="connsiteY7" fmla="*/ 42863 h 171450"/>
              <a:gd name="connsiteX8" fmla="*/ 80963 w 171450"/>
              <a:gd name="connsiteY8" fmla="*/ 80963 h 171450"/>
              <a:gd name="connsiteX9" fmla="*/ 42863 w 171450"/>
              <a:gd name="connsiteY9" fmla="*/ 80963 h 171450"/>
              <a:gd name="connsiteX10" fmla="*/ 42863 w 171450"/>
              <a:gd name="connsiteY10" fmla="*/ 90488 h 171450"/>
              <a:gd name="connsiteX11" fmla="*/ 80963 w 171450"/>
              <a:gd name="connsiteY11" fmla="*/ 90488 h 171450"/>
              <a:gd name="connsiteX12" fmla="*/ 80963 w 171450"/>
              <a:gd name="connsiteY12" fmla="*/ 128588 h 171450"/>
              <a:gd name="connsiteX13" fmla="*/ 85757 w 171450"/>
              <a:gd name="connsiteY13" fmla="*/ 171450 h 171450"/>
              <a:gd name="connsiteX14" fmla="*/ 52322 w 171450"/>
              <a:gd name="connsiteY14" fmla="*/ 164702 h 171450"/>
              <a:gd name="connsiteX15" fmla="*/ 25089 w 171450"/>
              <a:gd name="connsiteY15" fmla="*/ 146385 h 171450"/>
              <a:gd name="connsiteX16" fmla="*/ 6755 w 171450"/>
              <a:gd name="connsiteY16" fmla="*/ 119177 h 171450"/>
              <a:gd name="connsiteX17" fmla="*/ 0 w 171450"/>
              <a:gd name="connsiteY17" fmla="*/ 85757 h 171450"/>
              <a:gd name="connsiteX18" fmla="*/ 6748 w 171450"/>
              <a:gd name="connsiteY18" fmla="*/ 52322 h 171450"/>
              <a:gd name="connsiteX19" fmla="*/ 25065 w 171450"/>
              <a:gd name="connsiteY19" fmla="*/ 25089 h 171450"/>
              <a:gd name="connsiteX20" fmla="*/ 52273 w 171450"/>
              <a:gd name="connsiteY20" fmla="*/ 6755 h 171450"/>
              <a:gd name="connsiteX21" fmla="*/ 85693 w 171450"/>
              <a:gd name="connsiteY21" fmla="*/ 0 h 171450"/>
              <a:gd name="connsiteX22" fmla="*/ 119128 w 171450"/>
              <a:gd name="connsiteY22" fmla="*/ 6748 h 171450"/>
              <a:gd name="connsiteX23" fmla="*/ 146361 w 171450"/>
              <a:gd name="connsiteY23" fmla="*/ 25065 h 171450"/>
              <a:gd name="connsiteX24" fmla="*/ 164695 w 171450"/>
              <a:gd name="connsiteY24" fmla="*/ 52273 h 171450"/>
              <a:gd name="connsiteX25" fmla="*/ 171450 w 171450"/>
              <a:gd name="connsiteY25" fmla="*/ 85693 h 171450"/>
              <a:gd name="connsiteX26" fmla="*/ 164702 w 171450"/>
              <a:gd name="connsiteY26" fmla="*/ 119128 h 171450"/>
              <a:gd name="connsiteX27" fmla="*/ 146385 w 171450"/>
              <a:gd name="connsiteY27" fmla="*/ 146361 h 171450"/>
              <a:gd name="connsiteX28" fmla="*/ 119177 w 171450"/>
              <a:gd name="connsiteY28" fmla="*/ 164695 h 171450"/>
              <a:gd name="connsiteX29" fmla="*/ 85757 w 171450"/>
              <a:gd name="connsiteY29"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1450" h="171450">
                <a:moveTo>
                  <a:pt x="80963" y="128588"/>
                </a:moveTo>
                <a:lnTo>
                  <a:pt x="90488" y="128588"/>
                </a:lnTo>
                <a:lnTo>
                  <a:pt x="90488" y="90488"/>
                </a:lnTo>
                <a:lnTo>
                  <a:pt x="128588" y="90488"/>
                </a:lnTo>
                <a:lnTo>
                  <a:pt x="128588" y="80963"/>
                </a:lnTo>
                <a:lnTo>
                  <a:pt x="90488" y="80963"/>
                </a:lnTo>
                <a:lnTo>
                  <a:pt x="90488" y="42863"/>
                </a:lnTo>
                <a:lnTo>
                  <a:pt x="80963" y="42863"/>
                </a:lnTo>
                <a:lnTo>
                  <a:pt x="80963" y="80963"/>
                </a:lnTo>
                <a:lnTo>
                  <a:pt x="42863" y="80963"/>
                </a:lnTo>
                <a:lnTo>
                  <a:pt x="42863" y="90488"/>
                </a:lnTo>
                <a:lnTo>
                  <a:pt x="80963" y="90488"/>
                </a:lnTo>
                <a:lnTo>
                  <a:pt x="80963" y="1285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rgbClr val="ED7D31"/>
          </a:solidFill>
          <a:ln w="238" cap="flat">
            <a:noFill/>
            <a:prstDash val="solid"/>
            <a:miter/>
          </a:ln>
        </p:spPr>
        <p:txBody>
          <a:bodyPr rtlCol="0" anchor="ctr"/>
          <a:lstStyle/>
          <a:p>
            <a:endParaRPr lang="en-RO"/>
          </a:p>
        </p:txBody>
      </p:sp>
      <p:sp>
        <p:nvSpPr>
          <p:cNvPr id="200" name="Graphic 26">
            <a:extLst>
              <a:ext uri="{FF2B5EF4-FFF2-40B4-BE49-F238E27FC236}">
                <a16:creationId xmlns:a16="http://schemas.microsoft.com/office/drawing/2014/main" id="{0D971EF0-8530-BB4E-BFDC-0882578B3CA7}"/>
              </a:ext>
            </a:extLst>
          </p:cNvPr>
          <p:cNvSpPr>
            <a:spLocks noChangeAspect="1"/>
          </p:cNvSpPr>
          <p:nvPr/>
        </p:nvSpPr>
        <p:spPr>
          <a:xfrm>
            <a:off x="6575765" y="4919060"/>
            <a:ext cx="180000" cy="180000"/>
          </a:xfrm>
          <a:custGeom>
            <a:avLst/>
            <a:gdLst>
              <a:gd name="connsiteX0" fmla="*/ 80963 w 171450"/>
              <a:gd name="connsiteY0" fmla="*/ 128588 h 171450"/>
              <a:gd name="connsiteX1" fmla="*/ 90488 w 171450"/>
              <a:gd name="connsiteY1" fmla="*/ 128588 h 171450"/>
              <a:gd name="connsiteX2" fmla="*/ 90488 w 171450"/>
              <a:gd name="connsiteY2" fmla="*/ 90488 h 171450"/>
              <a:gd name="connsiteX3" fmla="*/ 128588 w 171450"/>
              <a:gd name="connsiteY3" fmla="*/ 90488 h 171450"/>
              <a:gd name="connsiteX4" fmla="*/ 128588 w 171450"/>
              <a:gd name="connsiteY4" fmla="*/ 80963 h 171450"/>
              <a:gd name="connsiteX5" fmla="*/ 90488 w 171450"/>
              <a:gd name="connsiteY5" fmla="*/ 80963 h 171450"/>
              <a:gd name="connsiteX6" fmla="*/ 90488 w 171450"/>
              <a:gd name="connsiteY6" fmla="*/ 42863 h 171450"/>
              <a:gd name="connsiteX7" fmla="*/ 80963 w 171450"/>
              <a:gd name="connsiteY7" fmla="*/ 42863 h 171450"/>
              <a:gd name="connsiteX8" fmla="*/ 80963 w 171450"/>
              <a:gd name="connsiteY8" fmla="*/ 80963 h 171450"/>
              <a:gd name="connsiteX9" fmla="*/ 42863 w 171450"/>
              <a:gd name="connsiteY9" fmla="*/ 80963 h 171450"/>
              <a:gd name="connsiteX10" fmla="*/ 42863 w 171450"/>
              <a:gd name="connsiteY10" fmla="*/ 90488 h 171450"/>
              <a:gd name="connsiteX11" fmla="*/ 80963 w 171450"/>
              <a:gd name="connsiteY11" fmla="*/ 90488 h 171450"/>
              <a:gd name="connsiteX12" fmla="*/ 80963 w 171450"/>
              <a:gd name="connsiteY12" fmla="*/ 128588 h 171450"/>
              <a:gd name="connsiteX13" fmla="*/ 85757 w 171450"/>
              <a:gd name="connsiteY13" fmla="*/ 171450 h 171450"/>
              <a:gd name="connsiteX14" fmla="*/ 52322 w 171450"/>
              <a:gd name="connsiteY14" fmla="*/ 164702 h 171450"/>
              <a:gd name="connsiteX15" fmla="*/ 25089 w 171450"/>
              <a:gd name="connsiteY15" fmla="*/ 146385 h 171450"/>
              <a:gd name="connsiteX16" fmla="*/ 6755 w 171450"/>
              <a:gd name="connsiteY16" fmla="*/ 119177 h 171450"/>
              <a:gd name="connsiteX17" fmla="*/ 0 w 171450"/>
              <a:gd name="connsiteY17" fmla="*/ 85757 h 171450"/>
              <a:gd name="connsiteX18" fmla="*/ 6748 w 171450"/>
              <a:gd name="connsiteY18" fmla="*/ 52322 h 171450"/>
              <a:gd name="connsiteX19" fmla="*/ 25065 w 171450"/>
              <a:gd name="connsiteY19" fmla="*/ 25089 h 171450"/>
              <a:gd name="connsiteX20" fmla="*/ 52273 w 171450"/>
              <a:gd name="connsiteY20" fmla="*/ 6755 h 171450"/>
              <a:gd name="connsiteX21" fmla="*/ 85693 w 171450"/>
              <a:gd name="connsiteY21" fmla="*/ 0 h 171450"/>
              <a:gd name="connsiteX22" fmla="*/ 119128 w 171450"/>
              <a:gd name="connsiteY22" fmla="*/ 6748 h 171450"/>
              <a:gd name="connsiteX23" fmla="*/ 146361 w 171450"/>
              <a:gd name="connsiteY23" fmla="*/ 25065 h 171450"/>
              <a:gd name="connsiteX24" fmla="*/ 164695 w 171450"/>
              <a:gd name="connsiteY24" fmla="*/ 52273 h 171450"/>
              <a:gd name="connsiteX25" fmla="*/ 171450 w 171450"/>
              <a:gd name="connsiteY25" fmla="*/ 85693 h 171450"/>
              <a:gd name="connsiteX26" fmla="*/ 164702 w 171450"/>
              <a:gd name="connsiteY26" fmla="*/ 119128 h 171450"/>
              <a:gd name="connsiteX27" fmla="*/ 146385 w 171450"/>
              <a:gd name="connsiteY27" fmla="*/ 146361 h 171450"/>
              <a:gd name="connsiteX28" fmla="*/ 119177 w 171450"/>
              <a:gd name="connsiteY28" fmla="*/ 164695 h 171450"/>
              <a:gd name="connsiteX29" fmla="*/ 85757 w 171450"/>
              <a:gd name="connsiteY29"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1450" h="171450">
                <a:moveTo>
                  <a:pt x="80963" y="128588"/>
                </a:moveTo>
                <a:lnTo>
                  <a:pt x="90488" y="128588"/>
                </a:lnTo>
                <a:lnTo>
                  <a:pt x="90488" y="90488"/>
                </a:lnTo>
                <a:lnTo>
                  <a:pt x="128588" y="90488"/>
                </a:lnTo>
                <a:lnTo>
                  <a:pt x="128588" y="80963"/>
                </a:lnTo>
                <a:lnTo>
                  <a:pt x="90488" y="80963"/>
                </a:lnTo>
                <a:lnTo>
                  <a:pt x="90488" y="42863"/>
                </a:lnTo>
                <a:lnTo>
                  <a:pt x="80963" y="42863"/>
                </a:lnTo>
                <a:lnTo>
                  <a:pt x="80963" y="80963"/>
                </a:lnTo>
                <a:lnTo>
                  <a:pt x="42863" y="80963"/>
                </a:lnTo>
                <a:lnTo>
                  <a:pt x="42863" y="90488"/>
                </a:lnTo>
                <a:lnTo>
                  <a:pt x="80963" y="90488"/>
                </a:lnTo>
                <a:lnTo>
                  <a:pt x="80963" y="1285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rgbClr val="ED7D31"/>
          </a:solidFill>
          <a:ln w="238" cap="flat">
            <a:noFill/>
            <a:prstDash val="solid"/>
            <a:miter/>
          </a:ln>
        </p:spPr>
        <p:txBody>
          <a:bodyPr rtlCol="0" anchor="ctr"/>
          <a:lstStyle/>
          <a:p>
            <a:endParaRPr lang="en-RO"/>
          </a:p>
        </p:txBody>
      </p:sp>
      <p:sp>
        <p:nvSpPr>
          <p:cNvPr id="201" name="Graphic 26">
            <a:extLst>
              <a:ext uri="{FF2B5EF4-FFF2-40B4-BE49-F238E27FC236}">
                <a16:creationId xmlns:a16="http://schemas.microsoft.com/office/drawing/2014/main" id="{918DDCA8-6BE0-A94D-B447-9143D721A26B}"/>
              </a:ext>
            </a:extLst>
          </p:cNvPr>
          <p:cNvSpPr>
            <a:spLocks noChangeAspect="1"/>
          </p:cNvSpPr>
          <p:nvPr/>
        </p:nvSpPr>
        <p:spPr>
          <a:xfrm>
            <a:off x="6326325" y="4672880"/>
            <a:ext cx="180000" cy="180000"/>
          </a:xfrm>
          <a:custGeom>
            <a:avLst/>
            <a:gdLst>
              <a:gd name="connsiteX0" fmla="*/ 80963 w 171450"/>
              <a:gd name="connsiteY0" fmla="*/ 128588 h 171450"/>
              <a:gd name="connsiteX1" fmla="*/ 90488 w 171450"/>
              <a:gd name="connsiteY1" fmla="*/ 128588 h 171450"/>
              <a:gd name="connsiteX2" fmla="*/ 90488 w 171450"/>
              <a:gd name="connsiteY2" fmla="*/ 90488 h 171450"/>
              <a:gd name="connsiteX3" fmla="*/ 128588 w 171450"/>
              <a:gd name="connsiteY3" fmla="*/ 90488 h 171450"/>
              <a:gd name="connsiteX4" fmla="*/ 128588 w 171450"/>
              <a:gd name="connsiteY4" fmla="*/ 80963 h 171450"/>
              <a:gd name="connsiteX5" fmla="*/ 90488 w 171450"/>
              <a:gd name="connsiteY5" fmla="*/ 80963 h 171450"/>
              <a:gd name="connsiteX6" fmla="*/ 90488 w 171450"/>
              <a:gd name="connsiteY6" fmla="*/ 42863 h 171450"/>
              <a:gd name="connsiteX7" fmla="*/ 80963 w 171450"/>
              <a:gd name="connsiteY7" fmla="*/ 42863 h 171450"/>
              <a:gd name="connsiteX8" fmla="*/ 80963 w 171450"/>
              <a:gd name="connsiteY8" fmla="*/ 80963 h 171450"/>
              <a:gd name="connsiteX9" fmla="*/ 42863 w 171450"/>
              <a:gd name="connsiteY9" fmla="*/ 80963 h 171450"/>
              <a:gd name="connsiteX10" fmla="*/ 42863 w 171450"/>
              <a:gd name="connsiteY10" fmla="*/ 90488 h 171450"/>
              <a:gd name="connsiteX11" fmla="*/ 80963 w 171450"/>
              <a:gd name="connsiteY11" fmla="*/ 90488 h 171450"/>
              <a:gd name="connsiteX12" fmla="*/ 80963 w 171450"/>
              <a:gd name="connsiteY12" fmla="*/ 128588 h 171450"/>
              <a:gd name="connsiteX13" fmla="*/ 85757 w 171450"/>
              <a:gd name="connsiteY13" fmla="*/ 171450 h 171450"/>
              <a:gd name="connsiteX14" fmla="*/ 52322 w 171450"/>
              <a:gd name="connsiteY14" fmla="*/ 164702 h 171450"/>
              <a:gd name="connsiteX15" fmla="*/ 25089 w 171450"/>
              <a:gd name="connsiteY15" fmla="*/ 146385 h 171450"/>
              <a:gd name="connsiteX16" fmla="*/ 6755 w 171450"/>
              <a:gd name="connsiteY16" fmla="*/ 119177 h 171450"/>
              <a:gd name="connsiteX17" fmla="*/ 0 w 171450"/>
              <a:gd name="connsiteY17" fmla="*/ 85757 h 171450"/>
              <a:gd name="connsiteX18" fmla="*/ 6748 w 171450"/>
              <a:gd name="connsiteY18" fmla="*/ 52322 h 171450"/>
              <a:gd name="connsiteX19" fmla="*/ 25065 w 171450"/>
              <a:gd name="connsiteY19" fmla="*/ 25089 h 171450"/>
              <a:gd name="connsiteX20" fmla="*/ 52273 w 171450"/>
              <a:gd name="connsiteY20" fmla="*/ 6755 h 171450"/>
              <a:gd name="connsiteX21" fmla="*/ 85693 w 171450"/>
              <a:gd name="connsiteY21" fmla="*/ 0 h 171450"/>
              <a:gd name="connsiteX22" fmla="*/ 119128 w 171450"/>
              <a:gd name="connsiteY22" fmla="*/ 6748 h 171450"/>
              <a:gd name="connsiteX23" fmla="*/ 146361 w 171450"/>
              <a:gd name="connsiteY23" fmla="*/ 25065 h 171450"/>
              <a:gd name="connsiteX24" fmla="*/ 164695 w 171450"/>
              <a:gd name="connsiteY24" fmla="*/ 52273 h 171450"/>
              <a:gd name="connsiteX25" fmla="*/ 171450 w 171450"/>
              <a:gd name="connsiteY25" fmla="*/ 85693 h 171450"/>
              <a:gd name="connsiteX26" fmla="*/ 164702 w 171450"/>
              <a:gd name="connsiteY26" fmla="*/ 119128 h 171450"/>
              <a:gd name="connsiteX27" fmla="*/ 146385 w 171450"/>
              <a:gd name="connsiteY27" fmla="*/ 146361 h 171450"/>
              <a:gd name="connsiteX28" fmla="*/ 119177 w 171450"/>
              <a:gd name="connsiteY28" fmla="*/ 164695 h 171450"/>
              <a:gd name="connsiteX29" fmla="*/ 85757 w 171450"/>
              <a:gd name="connsiteY29"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1450" h="171450">
                <a:moveTo>
                  <a:pt x="80963" y="128588"/>
                </a:moveTo>
                <a:lnTo>
                  <a:pt x="90488" y="128588"/>
                </a:lnTo>
                <a:lnTo>
                  <a:pt x="90488" y="90488"/>
                </a:lnTo>
                <a:lnTo>
                  <a:pt x="128588" y="90488"/>
                </a:lnTo>
                <a:lnTo>
                  <a:pt x="128588" y="80963"/>
                </a:lnTo>
                <a:lnTo>
                  <a:pt x="90488" y="80963"/>
                </a:lnTo>
                <a:lnTo>
                  <a:pt x="90488" y="42863"/>
                </a:lnTo>
                <a:lnTo>
                  <a:pt x="80963" y="42863"/>
                </a:lnTo>
                <a:lnTo>
                  <a:pt x="80963" y="80963"/>
                </a:lnTo>
                <a:lnTo>
                  <a:pt x="42863" y="80963"/>
                </a:lnTo>
                <a:lnTo>
                  <a:pt x="42863" y="90488"/>
                </a:lnTo>
                <a:lnTo>
                  <a:pt x="80963" y="90488"/>
                </a:lnTo>
                <a:lnTo>
                  <a:pt x="80963" y="1285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rgbClr val="ED7D31"/>
          </a:solidFill>
          <a:ln w="238" cap="flat">
            <a:noFill/>
            <a:prstDash val="solid"/>
            <a:miter/>
          </a:ln>
        </p:spPr>
        <p:txBody>
          <a:bodyPr rtlCol="0" anchor="ctr"/>
          <a:lstStyle/>
          <a:p>
            <a:endParaRPr lang="en-RO"/>
          </a:p>
        </p:txBody>
      </p:sp>
      <p:sp>
        <p:nvSpPr>
          <p:cNvPr id="202" name="Graphic 26">
            <a:extLst>
              <a:ext uri="{FF2B5EF4-FFF2-40B4-BE49-F238E27FC236}">
                <a16:creationId xmlns:a16="http://schemas.microsoft.com/office/drawing/2014/main" id="{F7DF2E5D-6A5F-4C47-8D89-ACF35B574749}"/>
              </a:ext>
            </a:extLst>
          </p:cNvPr>
          <p:cNvSpPr>
            <a:spLocks noChangeAspect="1"/>
          </p:cNvSpPr>
          <p:nvPr/>
        </p:nvSpPr>
        <p:spPr>
          <a:xfrm>
            <a:off x="5828359" y="3443205"/>
            <a:ext cx="180000" cy="180000"/>
          </a:xfrm>
          <a:custGeom>
            <a:avLst/>
            <a:gdLst>
              <a:gd name="connsiteX0" fmla="*/ 80963 w 171450"/>
              <a:gd name="connsiteY0" fmla="*/ 128588 h 171450"/>
              <a:gd name="connsiteX1" fmla="*/ 90488 w 171450"/>
              <a:gd name="connsiteY1" fmla="*/ 128588 h 171450"/>
              <a:gd name="connsiteX2" fmla="*/ 90488 w 171450"/>
              <a:gd name="connsiteY2" fmla="*/ 90488 h 171450"/>
              <a:gd name="connsiteX3" fmla="*/ 128588 w 171450"/>
              <a:gd name="connsiteY3" fmla="*/ 90488 h 171450"/>
              <a:gd name="connsiteX4" fmla="*/ 128588 w 171450"/>
              <a:gd name="connsiteY4" fmla="*/ 80963 h 171450"/>
              <a:gd name="connsiteX5" fmla="*/ 90488 w 171450"/>
              <a:gd name="connsiteY5" fmla="*/ 80963 h 171450"/>
              <a:gd name="connsiteX6" fmla="*/ 90488 w 171450"/>
              <a:gd name="connsiteY6" fmla="*/ 42863 h 171450"/>
              <a:gd name="connsiteX7" fmla="*/ 80963 w 171450"/>
              <a:gd name="connsiteY7" fmla="*/ 42863 h 171450"/>
              <a:gd name="connsiteX8" fmla="*/ 80963 w 171450"/>
              <a:gd name="connsiteY8" fmla="*/ 80963 h 171450"/>
              <a:gd name="connsiteX9" fmla="*/ 42863 w 171450"/>
              <a:gd name="connsiteY9" fmla="*/ 80963 h 171450"/>
              <a:gd name="connsiteX10" fmla="*/ 42863 w 171450"/>
              <a:gd name="connsiteY10" fmla="*/ 90488 h 171450"/>
              <a:gd name="connsiteX11" fmla="*/ 80963 w 171450"/>
              <a:gd name="connsiteY11" fmla="*/ 90488 h 171450"/>
              <a:gd name="connsiteX12" fmla="*/ 80963 w 171450"/>
              <a:gd name="connsiteY12" fmla="*/ 128588 h 171450"/>
              <a:gd name="connsiteX13" fmla="*/ 85757 w 171450"/>
              <a:gd name="connsiteY13" fmla="*/ 171450 h 171450"/>
              <a:gd name="connsiteX14" fmla="*/ 52322 w 171450"/>
              <a:gd name="connsiteY14" fmla="*/ 164702 h 171450"/>
              <a:gd name="connsiteX15" fmla="*/ 25089 w 171450"/>
              <a:gd name="connsiteY15" fmla="*/ 146385 h 171450"/>
              <a:gd name="connsiteX16" fmla="*/ 6755 w 171450"/>
              <a:gd name="connsiteY16" fmla="*/ 119177 h 171450"/>
              <a:gd name="connsiteX17" fmla="*/ 0 w 171450"/>
              <a:gd name="connsiteY17" fmla="*/ 85757 h 171450"/>
              <a:gd name="connsiteX18" fmla="*/ 6748 w 171450"/>
              <a:gd name="connsiteY18" fmla="*/ 52322 h 171450"/>
              <a:gd name="connsiteX19" fmla="*/ 25065 w 171450"/>
              <a:gd name="connsiteY19" fmla="*/ 25089 h 171450"/>
              <a:gd name="connsiteX20" fmla="*/ 52273 w 171450"/>
              <a:gd name="connsiteY20" fmla="*/ 6755 h 171450"/>
              <a:gd name="connsiteX21" fmla="*/ 85693 w 171450"/>
              <a:gd name="connsiteY21" fmla="*/ 0 h 171450"/>
              <a:gd name="connsiteX22" fmla="*/ 119128 w 171450"/>
              <a:gd name="connsiteY22" fmla="*/ 6748 h 171450"/>
              <a:gd name="connsiteX23" fmla="*/ 146361 w 171450"/>
              <a:gd name="connsiteY23" fmla="*/ 25065 h 171450"/>
              <a:gd name="connsiteX24" fmla="*/ 164695 w 171450"/>
              <a:gd name="connsiteY24" fmla="*/ 52273 h 171450"/>
              <a:gd name="connsiteX25" fmla="*/ 171450 w 171450"/>
              <a:gd name="connsiteY25" fmla="*/ 85693 h 171450"/>
              <a:gd name="connsiteX26" fmla="*/ 164702 w 171450"/>
              <a:gd name="connsiteY26" fmla="*/ 119128 h 171450"/>
              <a:gd name="connsiteX27" fmla="*/ 146385 w 171450"/>
              <a:gd name="connsiteY27" fmla="*/ 146361 h 171450"/>
              <a:gd name="connsiteX28" fmla="*/ 119177 w 171450"/>
              <a:gd name="connsiteY28" fmla="*/ 164695 h 171450"/>
              <a:gd name="connsiteX29" fmla="*/ 85757 w 171450"/>
              <a:gd name="connsiteY29"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1450" h="171450">
                <a:moveTo>
                  <a:pt x="80963" y="128588"/>
                </a:moveTo>
                <a:lnTo>
                  <a:pt x="90488" y="128588"/>
                </a:lnTo>
                <a:lnTo>
                  <a:pt x="90488" y="90488"/>
                </a:lnTo>
                <a:lnTo>
                  <a:pt x="128588" y="90488"/>
                </a:lnTo>
                <a:lnTo>
                  <a:pt x="128588" y="80963"/>
                </a:lnTo>
                <a:lnTo>
                  <a:pt x="90488" y="80963"/>
                </a:lnTo>
                <a:lnTo>
                  <a:pt x="90488" y="42863"/>
                </a:lnTo>
                <a:lnTo>
                  <a:pt x="80963" y="42863"/>
                </a:lnTo>
                <a:lnTo>
                  <a:pt x="80963" y="80963"/>
                </a:lnTo>
                <a:lnTo>
                  <a:pt x="42863" y="80963"/>
                </a:lnTo>
                <a:lnTo>
                  <a:pt x="42863" y="90488"/>
                </a:lnTo>
                <a:lnTo>
                  <a:pt x="80963" y="90488"/>
                </a:lnTo>
                <a:lnTo>
                  <a:pt x="80963" y="1285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rgbClr val="ED7D31"/>
          </a:solidFill>
          <a:ln w="238" cap="flat">
            <a:noFill/>
            <a:prstDash val="solid"/>
            <a:miter/>
          </a:ln>
        </p:spPr>
        <p:txBody>
          <a:bodyPr rtlCol="0" anchor="ctr"/>
          <a:lstStyle/>
          <a:p>
            <a:endParaRPr lang="en-RO"/>
          </a:p>
        </p:txBody>
      </p:sp>
      <p:sp>
        <p:nvSpPr>
          <p:cNvPr id="203" name="Graphic 26">
            <a:extLst>
              <a:ext uri="{FF2B5EF4-FFF2-40B4-BE49-F238E27FC236}">
                <a16:creationId xmlns:a16="http://schemas.microsoft.com/office/drawing/2014/main" id="{9339F22A-7D5F-5A41-92AC-8942252193F0}"/>
              </a:ext>
            </a:extLst>
          </p:cNvPr>
          <p:cNvSpPr>
            <a:spLocks noChangeAspect="1"/>
          </p:cNvSpPr>
          <p:nvPr/>
        </p:nvSpPr>
        <p:spPr>
          <a:xfrm>
            <a:off x="6078472" y="3443205"/>
            <a:ext cx="180000" cy="180000"/>
          </a:xfrm>
          <a:custGeom>
            <a:avLst/>
            <a:gdLst>
              <a:gd name="connsiteX0" fmla="*/ 80963 w 171450"/>
              <a:gd name="connsiteY0" fmla="*/ 128588 h 171450"/>
              <a:gd name="connsiteX1" fmla="*/ 90488 w 171450"/>
              <a:gd name="connsiteY1" fmla="*/ 128588 h 171450"/>
              <a:gd name="connsiteX2" fmla="*/ 90488 w 171450"/>
              <a:gd name="connsiteY2" fmla="*/ 90488 h 171450"/>
              <a:gd name="connsiteX3" fmla="*/ 128588 w 171450"/>
              <a:gd name="connsiteY3" fmla="*/ 90488 h 171450"/>
              <a:gd name="connsiteX4" fmla="*/ 128588 w 171450"/>
              <a:gd name="connsiteY4" fmla="*/ 80963 h 171450"/>
              <a:gd name="connsiteX5" fmla="*/ 90488 w 171450"/>
              <a:gd name="connsiteY5" fmla="*/ 80963 h 171450"/>
              <a:gd name="connsiteX6" fmla="*/ 90488 w 171450"/>
              <a:gd name="connsiteY6" fmla="*/ 42863 h 171450"/>
              <a:gd name="connsiteX7" fmla="*/ 80963 w 171450"/>
              <a:gd name="connsiteY7" fmla="*/ 42863 h 171450"/>
              <a:gd name="connsiteX8" fmla="*/ 80963 w 171450"/>
              <a:gd name="connsiteY8" fmla="*/ 80963 h 171450"/>
              <a:gd name="connsiteX9" fmla="*/ 42863 w 171450"/>
              <a:gd name="connsiteY9" fmla="*/ 80963 h 171450"/>
              <a:gd name="connsiteX10" fmla="*/ 42863 w 171450"/>
              <a:gd name="connsiteY10" fmla="*/ 90488 h 171450"/>
              <a:gd name="connsiteX11" fmla="*/ 80963 w 171450"/>
              <a:gd name="connsiteY11" fmla="*/ 90488 h 171450"/>
              <a:gd name="connsiteX12" fmla="*/ 80963 w 171450"/>
              <a:gd name="connsiteY12" fmla="*/ 128588 h 171450"/>
              <a:gd name="connsiteX13" fmla="*/ 85757 w 171450"/>
              <a:gd name="connsiteY13" fmla="*/ 171450 h 171450"/>
              <a:gd name="connsiteX14" fmla="*/ 52322 w 171450"/>
              <a:gd name="connsiteY14" fmla="*/ 164702 h 171450"/>
              <a:gd name="connsiteX15" fmla="*/ 25089 w 171450"/>
              <a:gd name="connsiteY15" fmla="*/ 146385 h 171450"/>
              <a:gd name="connsiteX16" fmla="*/ 6755 w 171450"/>
              <a:gd name="connsiteY16" fmla="*/ 119177 h 171450"/>
              <a:gd name="connsiteX17" fmla="*/ 0 w 171450"/>
              <a:gd name="connsiteY17" fmla="*/ 85757 h 171450"/>
              <a:gd name="connsiteX18" fmla="*/ 6748 w 171450"/>
              <a:gd name="connsiteY18" fmla="*/ 52322 h 171450"/>
              <a:gd name="connsiteX19" fmla="*/ 25065 w 171450"/>
              <a:gd name="connsiteY19" fmla="*/ 25089 h 171450"/>
              <a:gd name="connsiteX20" fmla="*/ 52273 w 171450"/>
              <a:gd name="connsiteY20" fmla="*/ 6755 h 171450"/>
              <a:gd name="connsiteX21" fmla="*/ 85693 w 171450"/>
              <a:gd name="connsiteY21" fmla="*/ 0 h 171450"/>
              <a:gd name="connsiteX22" fmla="*/ 119128 w 171450"/>
              <a:gd name="connsiteY22" fmla="*/ 6748 h 171450"/>
              <a:gd name="connsiteX23" fmla="*/ 146361 w 171450"/>
              <a:gd name="connsiteY23" fmla="*/ 25065 h 171450"/>
              <a:gd name="connsiteX24" fmla="*/ 164695 w 171450"/>
              <a:gd name="connsiteY24" fmla="*/ 52273 h 171450"/>
              <a:gd name="connsiteX25" fmla="*/ 171450 w 171450"/>
              <a:gd name="connsiteY25" fmla="*/ 85693 h 171450"/>
              <a:gd name="connsiteX26" fmla="*/ 164702 w 171450"/>
              <a:gd name="connsiteY26" fmla="*/ 119128 h 171450"/>
              <a:gd name="connsiteX27" fmla="*/ 146385 w 171450"/>
              <a:gd name="connsiteY27" fmla="*/ 146361 h 171450"/>
              <a:gd name="connsiteX28" fmla="*/ 119177 w 171450"/>
              <a:gd name="connsiteY28" fmla="*/ 164695 h 171450"/>
              <a:gd name="connsiteX29" fmla="*/ 85757 w 171450"/>
              <a:gd name="connsiteY29"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1450" h="171450">
                <a:moveTo>
                  <a:pt x="80963" y="128588"/>
                </a:moveTo>
                <a:lnTo>
                  <a:pt x="90488" y="128588"/>
                </a:lnTo>
                <a:lnTo>
                  <a:pt x="90488" y="90488"/>
                </a:lnTo>
                <a:lnTo>
                  <a:pt x="128588" y="90488"/>
                </a:lnTo>
                <a:lnTo>
                  <a:pt x="128588" y="80963"/>
                </a:lnTo>
                <a:lnTo>
                  <a:pt x="90488" y="80963"/>
                </a:lnTo>
                <a:lnTo>
                  <a:pt x="90488" y="42863"/>
                </a:lnTo>
                <a:lnTo>
                  <a:pt x="80963" y="42863"/>
                </a:lnTo>
                <a:lnTo>
                  <a:pt x="80963" y="80963"/>
                </a:lnTo>
                <a:lnTo>
                  <a:pt x="42863" y="80963"/>
                </a:lnTo>
                <a:lnTo>
                  <a:pt x="42863" y="90488"/>
                </a:lnTo>
                <a:lnTo>
                  <a:pt x="80963" y="90488"/>
                </a:lnTo>
                <a:lnTo>
                  <a:pt x="80963" y="1285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rgbClr val="ED7D31"/>
          </a:solidFill>
          <a:ln w="238" cap="flat">
            <a:noFill/>
            <a:prstDash val="solid"/>
            <a:miter/>
          </a:ln>
        </p:spPr>
        <p:txBody>
          <a:bodyPr rtlCol="0" anchor="ctr"/>
          <a:lstStyle/>
          <a:p>
            <a:endParaRPr lang="en-RO"/>
          </a:p>
        </p:txBody>
      </p:sp>
      <p:sp>
        <p:nvSpPr>
          <p:cNvPr id="204" name="Graphic 26">
            <a:extLst>
              <a:ext uri="{FF2B5EF4-FFF2-40B4-BE49-F238E27FC236}">
                <a16:creationId xmlns:a16="http://schemas.microsoft.com/office/drawing/2014/main" id="{67313DAB-7784-9A49-A35C-975C69D7815F}"/>
              </a:ext>
            </a:extLst>
          </p:cNvPr>
          <p:cNvSpPr>
            <a:spLocks noChangeAspect="1"/>
          </p:cNvSpPr>
          <p:nvPr/>
        </p:nvSpPr>
        <p:spPr>
          <a:xfrm>
            <a:off x="6078472" y="3198083"/>
            <a:ext cx="180000" cy="180000"/>
          </a:xfrm>
          <a:custGeom>
            <a:avLst/>
            <a:gdLst>
              <a:gd name="connsiteX0" fmla="*/ 80963 w 171450"/>
              <a:gd name="connsiteY0" fmla="*/ 128588 h 171450"/>
              <a:gd name="connsiteX1" fmla="*/ 90488 w 171450"/>
              <a:gd name="connsiteY1" fmla="*/ 128588 h 171450"/>
              <a:gd name="connsiteX2" fmla="*/ 90488 w 171450"/>
              <a:gd name="connsiteY2" fmla="*/ 90488 h 171450"/>
              <a:gd name="connsiteX3" fmla="*/ 128588 w 171450"/>
              <a:gd name="connsiteY3" fmla="*/ 90488 h 171450"/>
              <a:gd name="connsiteX4" fmla="*/ 128588 w 171450"/>
              <a:gd name="connsiteY4" fmla="*/ 80963 h 171450"/>
              <a:gd name="connsiteX5" fmla="*/ 90488 w 171450"/>
              <a:gd name="connsiteY5" fmla="*/ 80963 h 171450"/>
              <a:gd name="connsiteX6" fmla="*/ 90488 w 171450"/>
              <a:gd name="connsiteY6" fmla="*/ 42863 h 171450"/>
              <a:gd name="connsiteX7" fmla="*/ 80963 w 171450"/>
              <a:gd name="connsiteY7" fmla="*/ 42863 h 171450"/>
              <a:gd name="connsiteX8" fmla="*/ 80963 w 171450"/>
              <a:gd name="connsiteY8" fmla="*/ 80963 h 171450"/>
              <a:gd name="connsiteX9" fmla="*/ 42863 w 171450"/>
              <a:gd name="connsiteY9" fmla="*/ 80963 h 171450"/>
              <a:gd name="connsiteX10" fmla="*/ 42863 w 171450"/>
              <a:gd name="connsiteY10" fmla="*/ 90488 h 171450"/>
              <a:gd name="connsiteX11" fmla="*/ 80963 w 171450"/>
              <a:gd name="connsiteY11" fmla="*/ 90488 h 171450"/>
              <a:gd name="connsiteX12" fmla="*/ 80963 w 171450"/>
              <a:gd name="connsiteY12" fmla="*/ 128588 h 171450"/>
              <a:gd name="connsiteX13" fmla="*/ 85757 w 171450"/>
              <a:gd name="connsiteY13" fmla="*/ 171450 h 171450"/>
              <a:gd name="connsiteX14" fmla="*/ 52322 w 171450"/>
              <a:gd name="connsiteY14" fmla="*/ 164702 h 171450"/>
              <a:gd name="connsiteX15" fmla="*/ 25089 w 171450"/>
              <a:gd name="connsiteY15" fmla="*/ 146385 h 171450"/>
              <a:gd name="connsiteX16" fmla="*/ 6755 w 171450"/>
              <a:gd name="connsiteY16" fmla="*/ 119177 h 171450"/>
              <a:gd name="connsiteX17" fmla="*/ 0 w 171450"/>
              <a:gd name="connsiteY17" fmla="*/ 85757 h 171450"/>
              <a:gd name="connsiteX18" fmla="*/ 6748 w 171450"/>
              <a:gd name="connsiteY18" fmla="*/ 52322 h 171450"/>
              <a:gd name="connsiteX19" fmla="*/ 25065 w 171450"/>
              <a:gd name="connsiteY19" fmla="*/ 25089 h 171450"/>
              <a:gd name="connsiteX20" fmla="*/ 52273 w 171450"/>
              <a:gd name="connsiteY20" fmla="*/ 6755 h 171450"/>
              <a:gd name="connsiteX21" fmla="*/ 85693 w 171450"/>
              <a:gd name="connsiteY21" fmla="*/ 0 h 171450"/>
              <a:gd name="connsiteX22" fmla="*/ 119128 w 171450"/>
              <a:gd name="connsiteY22" fmla="*/ 6748 h 171450"/>
              <a:gd name="connsiteX23" fmla="*/ 146361 w 171450"/>
              <a:gd name="connsiteY23" fmla="*/ 25065 h 171450"/>
              <a:gd name="connsiteX24" fmla="*/ 164695 w 171450"/>
              <a:gd name="connsiteY24" fmla="*/ 52273 h 171450"/>
              <a:gd name="connsiteX25" fmla="*/ 171450 w 171450"/>
              <a:gd name="connsiteY25" fmla="*/ 85693 h 171450"/>
              <a:gd name="connsiteX26" fmla="*/ 164702 w 171450"/>
              <a:gd name="connsiteY26" fmla="*/ 119128 h 171450"/>
              <a:gd name="connsiteX27" fmla="*/ 146385 w 171450"/>
              <a:gd name="connsiteY27" fmla="*/ 146361 h 171450"/>
              <a:gd name="connsiteX28" fmla="*/ 119177 w 171450"/>
              <a:gd name="connsiteY28" fmla="*/ 164695 h 171450"/>
              <a:gd name="connsiteX29" fmla="*/ 85757 w 171450"/>
              <a:gd name="connsiteY29"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1450" h="171450">
                <a:moveTo>
                  <a:pt x="80963" y="128588"/>
                </a:moveTo>
                <a:lnTo>
                  <a:pt x="90488" y="128588"/>
                </a:lnTo>
                <a:lnTo>
                  <a:pt x="90488" y="90488"/>
                </a:lnTo>
                <a:lnTo>
                  <a:pt x="128588" y="90488"/>
                </a:lnTo>
                <a:lnTo>
                  <a:pt x="128588" y="80963"/>
                </a:lnTo>
                <a:lnTo>
                  <a:pt x="90488" y="80963"/>
                </a:lnTo>
                <a:lnTo>
                  <a:pt x="90488" y="42863"/>
                </a:lnTo>
                <a:lnTo>
                  <a:pt x="80963" y="42863"/>
                </a:lnTo>
                <a:lnTo>
                  <a:pt x="80963" y="80963"/>
                </a:lnTo>
                <a:lnTo>
                  <a:pt x="42863" y="80963"/>
                </a:lnTo>
                <a:lnTo>
                  <a:pt x="42863" y="90488"/>
                </a:lnTo>
                <a:lnTo>
                  <a:pt x="80963" y="90488"/>
                </a:lnTo>
                <a:lnTo>
                  <a:pt x="80963" y="1285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rgbClr val="ED7D31"/>
          </a:solidFill>
          <a:ln w="238" cap="flat">
            <a:noFill/>
            <a:prstDash val="solid"/>
            <a:miter/>
          </a:ln>
        </p:spPr>
        <p:txBody>
          <a:bodyPr rtlCol="0" anchor="ctr"/>
          <a:lstStyle/>
          <a:p>
            <a:endParaRPr lang="en-RO"/>
          </a:p>
        </p:txBody>
      </p:sp>
      <p:sp>
        <p:nvSpPr>
          <p:cNvPr id="205" name="Graphic 26">
            <a:extLst>
              <a:ext uri="{FF2B5EF4-FFF2-40B4-BE49-F238E27FC236}">
                <a16:creationId xmlns:a16="http://schemas.microsoft.com/office/drawing/2014/main" id="{A8E88A96-63DC-164F-AF24-77BF27F2CDCC}"/>
              </a:ext>
            </a:extLst>
          </p:cNvPr>
          <p:cNvSpPr>
            <a:spLocks noChangeAspect="1"/>
          </p:cNvSpPr>
          <p:nvPr/>
        </p:nvSpPr>
        <p:spPr>
          <a:xfrm>
            <a:off x="6574178" y="3443205"/>
            <a:ext cx="180000" cy="180000"/>
          </a:xfrm>
          <a:custGeom>
            <a:avLst/>
            <a:gdLst>
              <a:gd name="connsiteX0" fmla="*/ 80963 w 171450"/>
              <a:gd name="connsiteY0" fmla="*/ 128588 h 171450"/>
              <a:gd name="connsiteX1" fmla="*/ 90488 w 171450"/>
              <a:gd name="connsiteY1" fmla="*/ 128588 h 171450"/>
              <a:gd name="connsiteX2" fmla="*/ 90488 w 171450"/>
              <a:gd name="connsiteY2" fmla="*/ 90488 h 171450"/>
              <a:gd name="connsiteX3" fmla="*/ 128588 w 171450"/>
              <a:gd name="connsiteY3" fmla="*/ 90488 h 171450"/>
              <a:gd name="connsiteX4" fmla="*/ 128588 w 171450"/>
              <a:gd name="connsiteY4" fmla="*/ 80963 h 171450"/>
              <a:gd name="connsiteX5" fmla="*/ 90488 w 171450"/>
              <a:gd name="connsiteY5" fmla="*/ 80963 h 171450"/>
              <a:gd name="connsiteX6" fmla="*/ 90488 w 171450"/>
              <a:gd name="connsiteY6" fmla="*/ 42863 h 171450"/>
              <a:gd name="connsiteX7" fmla="*/ 80963 w 171450"/>
              <a:gd name="connsiteY7" fmla="*/ 42863 h 171450"/>
              <a:gd name="connsiteX8" fmla="*/ 80963 w 171450"/>
              <a:gd name="connsiteY8" fmla="*/ 80963 h 171450"/>
              <a:gd name="connsiteX9" fmla="*/ 42863 w 171450"/>
              <a:gd name="connsiteY9" fmla="*/ 80963 h 171450"/>
              <a:gd name="connsiteX10" fmla="*/ 42863 w 171450"/>
              <a:gd name="connsiteY10" fmla="*/ 90488 h 171450"/>
              <a:gd name="connsiteX11" fmla="*/ 80963 w 171450"/>
              <a:gd name="connsiteY11" fmla="*/ 90488 h 171450"/>
              <a:gd name="connsiteX12" fmla="*/ 80963 w 171450"/>
              <a:gd name="connsiteY12" fmla="*/ 128588 h 171450"/>
              <a:gd name="connsiteX13" fmla="*/ 85757 w 171450"/>
              <a:gd name="connsiteY13" fmla="*/ 171450 h 171450"/>
              <a:gd name="connsiteX14" fmla="*/ 52322 w 171450"/>
              <a:gd name="connsiteY14" fmla="*/ 164702 h 171450"/>
              <a:gd name="connsiteX15" fmla="*/ 25089 w 171450"/>
              <a:gd name="connsiteY15" fmla="*/ 146385 h 171450"/>
              <a:gd name="connsiteX16" fmla="*/ 6755 w 171450"/>
              <a:gd name="connsiteY16" fmla="*/ 119177 h 171450"/>
              <a:gd name="connsiteX17" fmla="*/ 0 w 171450"/>
              <a:gd name="connsiteY17" fmla="*/ 85757 h 171450"/>
              <a:gd name="connsiteX18" fmla="*/ 6748 w 171450"/>
              <a:gd name="connsiteY18" fmla="*/ 52322 h 171450"/>
              <a:gd name="connsiteX19" fmla="*/ 25065 w 171450"/>
              <a:gd name="connsiteY19" fmla="*/ 25089 h 171450"/>
              <a:gd name="connsiteX20" fmla="*/ 52273 w 171450"/>
              <a:gd name="connsiteY20" fmla="*/ 6755 h 171450"/>
              <a:gd name="connsiteX21" fmla="*/ 85693 w 171450"/>
              <a:gd name="connsiteY21" fmla="*/ 0 h 171450"/>
              <a:gd name="connsiteX22" fmla="*/ 119128 w 171450"/>
              <a:gd name="connsiteY22" fmla="*/ 6748 h 171450"/>
              <a:gd name="connsiteX23" fmla="*/ 146361 w 171450"/>
              <a:gd name="connsiteY23" fmla="*/ 25065 h 171450"/>
              <a:gd name="connsiteX24" fmla="*/ 164695 w 171450"/>
              <a:gd name="connsiteY24" fmla="*/ 52273 h 171450"/>
              <a:gd name="connsiteX25" fmla="*/ 171450 w 171450"/>
              <a:gd name="connsiteY25" fmla="*/ 85693 h 171450"/>
              <a:gd name="connsiteX26" fmla="*/ 164702 w 171450"/>
              <a:gd name="connsiteY26" fmla="*/ 119128 h 171450"/>
              <a:gd name="connsiteX27" fmla="*/ 146385 w 171450"/>
              <a:gd name="connsiteY27" fmla="*/ 146361 h 171450"/>
              <a:gd name="connsiteX28" fmla="*/ 119177 w 171450"/>
              <a:gd name="connsiteY28" fmla="*/ 164695 h 171450"/>
              <a:gd name="connsiteX29" fmla="*/ 85757 w 171450"/>
              <a:gd name="connsiteY29"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1450" h="171450">
                <a:moveTo>
                  <a:pt x="80963" y="128588"/>
                </a:moveTo>
                <a:lnTo>
                  <a:pt x="90488" y="128588"/>
                </a:lnTo>
                <a:lnTo>
                  <a:pt x="90488" y="90488"/>
                </a:lnTo>
                <a:lnTo>
                  <a:pt x="128588" y="90488"/>
                </a:lnTo>
                <a:lnTo>
                  <a:pt x="128588" y="80963"/>
                </a:lnTo>
                <a:lnTo>
                  <a:pt x="90488" y="80963"/>
                </a:lnTo>
                <a:lnTo>
                  <a:pt x="90488" y="42863"/>
                </a:lnTo>
                <a:lnTo>
                  <a:pt x="80963" y="42863"/>
                </a:lnTo>
                <a:lnTo>
                  <a:pt x="80963" y="80963"/>
                </a:lnTo>
                <a:lnTo>
                  <a:pt x="42863" y="80963"/>
                </a:lnTo>
                <a:lnTo>
                  <a:pt x="42863" y="90488"/>
                </a:lnTo>
                <a:lnTo>
                  <a:pt x="80963" y="90488"/>
                </a:lnTo>
                <a:lnTo>
                  <a:pt x="80963" y="1285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rgbClr val="ED7D31"/>
          </a:solidFill>
          <a:ln w="238" cap="flat">
            <a:noFill/>
            <a:prstDash val="solid"/>
            <a:miter/>
          </a:ln>
        </p:spPr>
        <p:txBody>
          <a:bodyPr rtlCol="0" anchor="ctr"/>
          <a:lstStyle/>
          <a:p>
            <a:endParaRPr lang="en-RO"/>
          </a:p>
        </p:txBody>
      </p:sp>
      <p:sp>
        <p:nvSpPr>
          <p:cNvPr id="206" name="Graphic 26">
            <a:extLst>
              <a:ext uri="{FF2B5EF4-FFF2-40B4-BE49-F238E27FC236}">
                <a16:creationId xmlns:a16="http://schemas.microsoft.com/office/drawing/2014/main" id="{F17088D3-7E11-7C42-86B8-489060095DCD}"/>
              </a:ext>
            </a:extLst>
          </p:cNvPr>
          <p:cNvSpPr>
            <a:spLocks noChangeAspect="1"/>
          </p:cNvSpPr>
          <p:nvPr/>
        </p:nvSpPr>
        <p:spPr>
          <a:xfrm>
            <a:off x="7073161" y="3444575"/>
            <a:ext cx="180000" cy="180000"/>
          </a:xfrm>
          <a:custGeom>
            <a:avLst/>
            <a:gdLst>
              <a:gd name="connsiteX0" fmla="*/ 80963 w 171450"/>
              <a:gd name="connsiteY0" fmla="*/ 128588 h 171450"/>
              <a:gd name="connsiteX1" fmla="*/ 90488 w 171450"/>
              <a:gd name="connsiteY1" fmla="*/ 128588 h 171450"/>
              <a:gd name="connsiteX2" fmla="*/ 90488 w 171450"/>
              <a:gd name="connsiteY2" fmla="*/ 90488 h 171450"/>
              <a:gd name="connsiteX3" fmla="*/ 128588 w 171450"/>
              <a:gd name="connsiteY3" fmla="*/ 90488 h 171450"/>
              <a:gd name="connsiteX4" fmla="*/ 128588 w 171450"/>
              <a:gd name="connsiteY4" fmla="*/ 80963 h 171450"/>
              <a:gd name="connsiteX5" fmla="*/ 90488 w 171450"/>
              <a:gd name="connsiteY5" fmla="*/ 80963 h 171450"/>
              <a:gd name="connsiteX6" fmla="*/ 90488 w 171450"/>
              <a:gd name="connsiteY6" fmla="*/ 42863 h 171450"/>
              <a:gd name="connsiteX7" fmla="*/ 80963 w 171450"/>
              <a:gd name="connsiteY7" fmla="*/ 42863 h 171450"/>
              <a:gd name="connsiteX8" fmla="*/ 80963 w 171450"/>
              <a:gd name="connsiteY8" fmla="*/ 80963 h 171450"/>
              <a:gd name="connsiteX9" fmla="*/ 42863 w 171450"/>
              <a:gd name="connsiteY9" fmla="*/ 80963 h 171450"/>
              <a:gd name="connsiteX10" fmla="*/ 42863 w 171450"/>
              <a:gd name="connsiteY10" fmla="*/ 90488 h 171450"/>
              <a:gd name="connsiteX11" fmla="*/ 80963 w 171450"/>
              <a:gd name="connsiteY11" fmla="*/ 90488 h 171450"/>
              <a:gd name="connsiteX12" fmla="*/ 80963 w 171450"/>
              <a:gd name="connsiteY12" fmla="*/ 128588 h 171450"/>
              <a:gd name="connsiteX13" fmla="*/ 85757 w 171450"/>
              <a:gd name="connsiteY13" fmla="*/ 171450 h 171450"/>
              <a:gd name="connsiteX14" fmla="*/ 52322 w 171450"/>
              <a:gd name="connsiteY14" fmla="*/ 164702 h 171450"/>
              <a:gd name="connsiteX15" fmla="*/ 25089 w 171450"/>
              <a:gd name="connsiteY15" fmla="*/ 146385 h 171450"/>
              <a:gd name="connsiteX16" fmla="*/ 6755 w 171450"/>
              <a:gd name="connsiteY16" fmla="*/ 119177 h 171450"/>
              <a:gd name="connsiteX17" fmla="*/ 0 w 171450"/>
              <a:gd name="connsiteY17" fmla="*/ 85757 h 171450"/>
              <a:gd name="connsiteX18" fmla="*/ 6748 w 171450"/>
              <a:gd name="connsiteY18" fmla="*/ 52322 h 171450"/>
              <a:gd name="connsiteX19" fmla="*/ 25065 w 171450"/>
              <a:gd name="connsiteY19" fmla="*/ 25089 h 171450"/>
              <a:gd name="connsiteX20" fmla="*/ 52273 w 171450"/>
              <a:gd name="connsiteY20" fmla="*/ 6755 h 171450"/>
              <a:gd name="connsiteX21" fmla="*/ 85693 w 171450"/>
              <a:gd name="connsiteY21" fmla="*/ 0 h 171450"/>
              <a:gd name="connsiteX22" fmla="*/ 119128 w 171450"/>
              <a:gd name="connsiteY22" fmla="*/ 6748 h 171450"/>
              <a:gd name="connsiteX23" fmla="*/ 146361 w 171450"/>
              <a:gd name="connsiteY23" fmla="*/ 25065 h 171450"/>
              <a:gd name="connsiteX24" fmla="*/ 164695 w 171450"/>
              <a:gd name="connsiteY24" fmla="*/ 52273 h 171450"/>
              <a:gd name="connsiteX25" fmla="*/ 171450 w 171450"/>
              <a:gd name="connsiteY25" fmla="*/ 85693 h 171450"/>
              <a:gd name="connsiteX26" fmla="*/ 164702 w 171450"/>
              <a:gd name="connsiteY26" fmla="*/ 119128 h 171450"/>
              <a:gd name="connsiteX27" fmla="*/ 146385 w 171450"/>
              <a:gd name="connsiteY27" fmla="*/ 146361 h 171450"/>
              <a:gd name="connsiteX28" fmla="*/ 119177 w 171450"/>
              <a:gd name="connsiteY28" fmla="*/ 164695 h 171450"/>
              <a:gd name="connsiteX29" fmla="*/ 85757 w 171450"/>
              <a:gd name="connsiteY29"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1450" h="171450">
                <a:moveTo>
                  <a:pt x="80963" y="128588"/>
                </a:moveTo>
                <a:lnTo>
                  <a:pt x="90488" y="128588"/>
                </a:lnTo>
                <a:lnTo>
                  <a:pt x="90488" y="90488"/>
                </a:lnTo>
                <a:lnTo>
                  <a:pt x="128588" y="90488"/>
                </a:lnTo>
                <a:lnTo>
                  <a:pt x="128588" y="80963"/>
                </a:lnTo>
                <a:lnTo>
                  <a:pt x="90488" y="80963"/>
                </a:lnTo>
                <a:lnTo>
                  <a:pt x="90488" y="42863"/>
                </a:lnTo>
                <a:lnTo>
                  <a:pt x="80963" y="42863"/>
                </a:lnTo>
                <a:lnTo>
                  <a:pt x="80963" y="80963"/>
                </a:lnTo>
                <a:lnTo>
                  <a:pt x="42863" y="80963"/>
                </a:lnTo>
                <a:lnTo>
                  <a:pt x="42863" y="90488"/>
                </a:lnTo>
                <a:lnTo>
                  <a:pt x="80963" y="90488"/>
                </a:lnTo>
                <a:lnTo>
                  <a:pt x="80963" y="1285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rgbClr val="ED7D31"/>
          </a:solidFill>
          <a:ln w="238" cap="flat">
            <a:noFill/>
            <a:prstDash val="solid"/>
            <a:miter/>
          </a:ln>
        </p:spPr>
        <p:txBody>
          <a:bodyPr rtlCol="0" anchor="ctr"/>
          <a:lstStyle/>
          <a:p>
            <a:endParaRPr lang="en-RO"/>
          </a:p>
        </p:txBody>
      </p:sp>
      <p:sp>
        <p:nvSpPr>
          <p:cNvPr id="207" name="Graphic 26">
            <a:extLst>
              <a:ext uri="{FF2B5EF4-FFF2-40B4-BE49-F238E27FC236}">
                <a16:creationId xmlns:a16="http://schemas.microsoft.com/office/drawing/2014/main" id="{12E3C594-8F70-6C4C-AF7F-7240F52F6963}"/>
              </a:ext>
            </a:extLst>
          </p:cNvPr>
          <p:cNvSpPr>
            <a:spLocks noChangeAspect="1"/>
          </p:cNvSpPr>
          <p:nvPr/>
        </p:nvSpPr>
        <p:spPr>
          <a:xfrm>
            <a:off x="3141904" y="3939733"/>
            <a:ext cx="180000" cy="180000"/>
          </a:xfrm>
          <a:custGeom>
            <a:avLst/>
            <a:gdLst>
              <a:gd name="connsiteX0" fmla="*/ 80963 w 171450"/>
              <a:gd name="connsiteY0" fmla="*/ 128588 h 171450"/>
              <a:gd name="connsiteX1" fmla="*/ 90488 w 171450"/>
              <a:gd name="connsiteY1" fmla="*/ 128588 h 171450"/>
              <a:gd name="connsiteX2" fmla="*/ 90488 w 171450"/>
              <a:gd name="connsiteY2" fmla="*/ 90488 h 171450"/>
              <a:gd name="connsiteX3" fmla="*/ 128588 w 171450"/>
              <a:gd name="connsiteY3" fmla="*/ 90488 h 171450"/>
              <a:gd name="connsiteX4" fmla="*/ 128588 w 171450"/>
              <a:gd name="connsiteY4" fmla="*/ 80963 h 171450"/>
              <a:gd name="connsiteX5" fmla="*/ 90488 w 171450"/>
              <a:gd name="connsiteY5" fmla="*/ 80963 h 171450"/>
              <a:gd name="connsiteX6" fmla="*/ 90488 w 171450"/>
              <a:gd name="connsiteY6" fmla="*/ 42863 h 171450"/>
              <a:gd name="connsiteX7" fmla="*/ 80963 w 171450"/>
              <a:gd name="connsiteY7" fmla="*/ 42863 h 171450"/>
              <a:gd name="connsiteX8" fmla="*/ 80963 w 171450"/>
              <a:gd name="connsiteY8" fmla="*/ 80963 h 171450"/>
              <a:gd name="connsiteX9" fmla="*/ 42863 w 171450"/>
              <a:gd name="connsiteY9" fmla="*/ 80963 h 171450"/>
              <a:gd name="connsiteX10" fmla="*/ 42863 w 171450"/>
              <a:gd name="connsiteY10" fmla="*/ 90488 h 171450"/>
              <a:gd name="connsiteX11" fmla="*/ 80963 w 171450"/>
              <a:gd name="connsiteY11" fmla="*/ 90488 h 171450"/>
              <a:gd name="connsiteX12" fmla="*/ 80963 w 171450"/>
              <a:gd name="connsiteY12" fmla="*/ 128588 h 171450"/>
              <a:gd name="connsiteX13" fmla="*/ 85757 w 171450"/>
              <a:gd name="connsiteY13" fmla="*/ 171450 h 171450"/>
              <a:gd name="connsiteX14" fmla="*/ 52322 w 171450"/>
              <a:gd name="connsiteY14" fmla="*/ 164702 h 171450"/>
              <a:gd name="connsiteX15" fmla="*/ 25089 w 171450"/>
              <a:gd name="connsiteY15" fmla="*/ 146385 h 171450"/>
              <a:gd name="connsiteX16" fmla="*/ 6755 w 171450"/>
              <a:gd name="connsiteY16" fmla="*/ 119177 h 171450"/>
              <a:gd name="connsiteX17" fmla="*/ 0 w 171450"/>
              <a:gd name="connsiteY17" fmla="*/ 85757 h 171450"/>
              <a:gd name="connsiteX18" fmla="*/ 6748 w 171450"/>
              <a:gd name="connsiteY18" fmla="*/ 52322 h 171450"/>
              <a:gd name="connsiteX19" fmla="*/ 25065 w 171450"/>
              <a:gd name="connsiteY19" fmla="*/ 25089 h 171450"/>
              <a:gd name="connsiteX20" fmla="*/ 52273 w 171450"/>
              <a:gd name="connsiteY20" fmla="*/ 6755 h 171450"/>
              <a:gd name="connsiteX21" fmla="*/ 85693 w 171450"/>
              <a:gd name="connsiteY21" fmla="*/ 0 h 171450"/>
              <a:gd name="connsiteX22" fmla="*/ 119128 w 171450"/>
              <a:gd name="connsiteY22" fmla="*/ 6748 h 171450"/>
              <a:gd name="connsiteX23" fmla="*/ 146361 w 171450"/>
              <a:gd name="connsiteY23" fmla="*/ 25065 h 171450"/>
              <a:gd name="connsiteX24" fmla="*/ 164695 w 171450"/>
              <a:gd name="connsiteY24" fmla="*/ 52273 h 171450"/>
              <a:gd name="connsiteX25" fmla="*/ 171450 w 171450"/>
              <a:gd name="connsiteY25" fmla="*/ 85693 h 171450"/>
              <a:gd name="connsiteX26" fmla="*/ 164702 w 171450"/>
              <a:gd name="connsiteY26" fmla="*/ 119128 h 171450"/>
              <a:gd name="connsiteX27" fmla="*/ 146385 w 171450"/>
              <a:gd name="connsiteY27" fmla="*/ 146361 h 171450"/>
              <a:gd name="connsiteX28" fmla="*/ 119177 w 171450"/>
              <a:gd name="connsiteY28" fmla="*/ 164695 h 171450"/>
              <a:gd name="connsiteX29" fmla="*/ 85757 w 171450"/>
              <a:gd name="connsiteY29"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1450" h="171450">
                <a:moveTo>
                  <a:pt x="80963" y="128588"/>
                </a:moveTo>
                <a:lnTo>
                  <a:pt x="90488" y="128588"/>
                </a:lnTo>
                <a:lnTo>
                  <a:pt x="90488" y="90488"/>
                </a:lnTo>
                <a:lnTo>
                  <a:pt x="128588" y="90488"/>
                </a:lnTo>
                <a:lnTo>
                  <a:pt x="128588" y="80963"/>
                </a:lnTo>
                <a:lnTo>
                  <a:pt x="90488" y="80963"/>
                </a:lnTo>
                <a:lnTo>
                  <a:pt x="90488" y="42863"/>
                </a:lnTo>
                <a:lnTo>
                  <a:pt x="80963" y="42863"/>
                </a:lnTo>
                <a:lnTo>
                  <a:pt x="80963" y="80963"/>
                </a:lnTo>
                <a:lnTo>
                  <a:pt x="42863" y="80963"/>
                </a:lnTo>
                <a:lnTo>
                  <a:pt x="42863" y="90488"/>
                </a:lnTo>
                <a:lnTo>
                  <a:pt x="80963" y="90488"/>
                </a:lnTo>
                <a:lnTo>
                  <a:pt x="80963" y="1285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rgbClr val="ED7D31"/>
          </a:solidFill>
          <a:ln w="238" cap="flat">
            <a:noFill/>
            <a:prstDash val="solid"/>
            <a:miter/>
          </a:ln>
        </p:spPr>
        <p:txBody>
          <a:bodyPr rtlCol="0" anchor="ctr"/>
          <a:lstStyle/>
          <a:p>
            <a:endParaRPr lang="en-RO"/>
          </a:p>
        </p:txBody>
      </p:sp>
      <p:sp>
        <p:nvSpPr>
          <p:cNvPr id="208" name="Graphic 26">
            <a:extLst>
              <a:ext uri="{FF2B5EF4-FFF2-40B4-BE49-F238E27FC236}">
                <a16:creationId xmlns:a16="http://schemas.microsoft.com/office/drawing/2014/main" id="{E55EF3CA-B44C-0246-A016-5E65F54C1A4B}"/>
              </a:ext>
            </a:extLst>
          </p:cNvPr>
          <p:cNvSpPr>
            <a:spLocks noChangeAspect="1"/>
          </p:cNvSpPr>
          <p:nvPr/>
        </p:nvSpPr>
        <p:spPr>
          <a:xfrm>
            <a:off x="7073161" y="3198083"/>
            <a:ext cx="180000" cy="180000"/>
          </a:xfrm>
          <a:custGeom>
            <a:avLst/>
            <a:gdLst>
              <a:gd name="connsiteX0" fmla="*/ 80963 w 171450"/>
              <a:gd name="connsiteY0" fmla="*/ 128588 h 171450"/>
              <a:gd name="connsiteX1" fmla="*/ 90488 w 171450"/>
              <a:gd name="connsiteY1" fmla="*/ 128588 h 171450"/>
              <a:gd name="connsiteX2" fmla="*/ 90488 w 171450"/>
              <a:gd name="connsiteY2" fmla="*/ 90488 h 171450"/>
              <a:gd name="connsiteX3" fmla="*/ 128588 w 171450"/>
              <a:gd name="connsiteY3" fmla="*/ 90488 h 171450"/>
              <a:gd name="connsiteX4" fmla="*/ 128588 w 171450"/>
              <a:gd name="connsiteY4" fmla="*/ 80963 h 171450"/>
              <a:gd name="connsiteX5" fmla="*/ 90488 w 171450"/>
              <a:gd name="connsiteY5" fmla="*/ 80963 h 171450"/>
              <a:gd name="connsiteX6" fmla="*/ 90488 w 171450"/>
              <a:gd name="connsiteY6" fmla="*/ 42863 h 171450"/>
              <a:gd name="connsiteX7" fmla="*/ 80963 w 171450"/>
              <a:gd name="connsiteY7" fmla="*/ 42863 h 171450"/>
              <a:gd name="connsiteX8" fmla="*/ 80963 w 171450"/>
              <a:gd name="connsiteY8" fmla="*/ 80963 h 171450"/>
              <a:gd name="connsiteX9" fmla="*/ 42863 w 171450"/>
              <a:gd name="connsiteY9" fmla="*/ 80963 h 171450"/>
              <a:gd name="connsiteX10" fmla="*/ 42863 w 171450"/>
              <a:gd name="connsiteY10" fmla="*/ 90488 h 171450"/>
              <a:gd name="connsiteX11" fmla="*/ 80963 w 171450"/>
              <a:gd name="connsiteY11" fmla="*/ 90488 h 171450"/>
              <a:gd name="connsiteX12" fmla="*/ 80963 w 171450"/>
              <a:gd name="connsiteY12" fmla="*/ 128588 h 171450"/>
              <a:gd name="connsiteX13" fmla="*/ 85757 w 171450"/>
              <a:gd name="connsiteY13" fmla="*/ 171450 h 171450"/>
              <a:gd name="connsiteX14" fmla="*/ 52322 w 171450"/>
              <a:gd name="connsiteY14" fmla="*/ 164702 h 171450"/>
              <a:gd name="connsiteX15" fmla="*/ 25089 w 171450"/>
              <a:gd name="connsiteY15" fmla="*/ 146385 h 171450"/>
              <a:gd name="connsiteX16" fmla="*/ 6755 w 171450"/>
              <a:gd name="connsiteY16" fmla="*/ 119177 h 171450"/>
              <a:gd name="connsiteX17" fmla="*/ 0 w 171450"/>
              <a:gd name="connsiteY17" fmla="*/ 85757 h 171450"/>
              <a:gd name="connsiteX18" fmla="*/ 6748 w 171450"/>
              <a:gd name="connsiteY18" fmla="*/ 52322 h 171450"/>
              <a:gd name="connsiteX19" fmla="*/ 25065 w 171450"/>
              <a:gd name="connsiteY19" fmla="*/ 25089 h 171450"/>
              <a:gd name="connsiteX20" fmla="*/ 52273 w 171450"/>
              <a:gd name="connsiteY20" fmla="*/ 6755 h 171450"/>
              <a:gd name="connsiteX21" fmla="*/ 85693 w 171450"/>
              <a:gd name="connsiteY21" fmla="*/ 0 h 171450"/>
              <a:gd name="connsiteX22" fmla="*/ 119128 w 171450"/>
              <a:gd name="connsiteY22" fmla="*/ 6748 h 171450"/>
              <a:gd name="connsiteX23" fmla="*/ 146361 w 171450"/>
              <a:gd name="connsiteY23" fmla="*/ 25065 h 171450"/>
              <a:gd name="connsiteX24" fmla="*/ 164695 w 171450"/>
              <a:gd name="connsiteY24" fmla="*/ 52273 h 171450"/>
              <a:gd name="connsiteX25" fmla="*/ 171450 w 171450"/>
              <a:gd name="connsiteY25" fmla="*/ 85693 h 171450"/>
              <a:gd name="connsiteX26" fmla="*/ 164702 w 171450"/>
              <a:gd name="connsiteY26" fmla="*/ 119128 h 171450"/>
              <a:gd name="connsiteX27" fmla="*/ 146385 w 171450"/>
              <a:gd name="connsiteY27" fmla="*/ 146361 h 171450"/>
              <a:gd name="connsiteX28" fmla="*/ 119177 w 171450"/>
              <a:gd name="connsiteY28" fmla="*/ 164695 h 171450"/>
              <a:gd name="connsiteX29" fmla="*/ 85757 w 171450"/>
              <a:gd name="connsiteY29"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1450" h="171450">
                <a:moveTo>
                  <a:pt x="80963" y="128588"/>
                </a:moveTo>
                <a:lnTo>
                  <a:pt x="90488" y="128588"/>
                </a:lnTo>
                <a:lnTo>
                  <a:pt x="90488" y="90488"/>
                </a:lnTo>
                <a:lnTo>
                  <a:pt x="128588" y="90488"/>
                </a:lnTo>
                <a:lnTo>
                  <a:pt x="128588" y="80963"/>
                </a:lnTo>
                <a:lnTo>
                  <a:pt x="90488" y="80963"/>
                </a:lnTo>
                <a:lnTo>
                  <a:pt x="90488" y="42863"/>
                </a:lnTo>
                <a:lnTo>
                  <a:pt x="80963" y="42863"/>
                </a:lnTo>
                <a:lnTo>
                  <a:pt x="80963" y="80963"/>
                </a:lnTo>
                <a:lnTo>
                  <a:pt x="42863" y="80963"/>
                </a:lnTo>
                <a:lnTo>
                  <a:pt x="42863" y="90488"/>
                </a:lnTo>
                <a:lnTo>
                  <a:pt x="80963" y="90488"/>
                </a:lnTo>
                <a:lnTo>
                  <a:pt x="80963" y="1285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rgbClr val="ED7D31"/>
          </a:solidFill>
          <a:ln w="238" cap="flat">
            <a:noFill/>
            <a:prstDash val="solid"/>
            <a:miter/>
          </a:ln>
        </p:spPr>
        <p:txBody>
          <a:bodyPr rtlCol="0" anchor="ctr"/>
          <a:lstStyle/>
          <a:p>
            <a:endParaRPr lang="en-RO"/>
          </a:p>
        </p:txBody>
      </p:sp>
      <p:sp>
        <p:nvSpPr>
          <p:cNvPr id="209" name="Graphic 26">
            <a:extLst>
              <a:ext uri="{FF2B5EF4-FFF2-40B4-BE49-F238E27FC236}">
                <a16:creationId xmlns:a16="http://schemas.microsoft.com/office/drawing/2014/main" id="{3B382491-E84F-BF44-AB66-5D9706A0815B}"/>
              </a:ext>
            </a:extLst>
          </p:cNvPr>
          <p:cNvSpPr>
            <a:spLocks noChangeAspect="1"/>
          </p:cNvSpPr>
          <p:nvPr/>
        </p:nvSpPr>
        <p:spPr>
          <a:xfrm>
            <a:off x="7323274" y="3692892"/>
            <a:ext cx="180000" cy="180000"/>
          </a:xfrm>
          <a:custGeom>
            <a:avLst/>
            <a:gdLst>
              <a:gd name="connsiteX0" fmla="*/ 80963 w 171450"/>
              <a:gd name="connsiteY0" fmla="*/ 128588 h 171450"/>
              <a:gd name="connsiteX1" fmla="*/ 90488 w 171450"/>
              <a:gd name="connsiteY1" fmla="*/ 128588 h 171450"/>
              <a:gd name="connsiteX2" fmla="*/ 90488 w 171450"/>
              <a:gd name="connsiteY2" fmla="*/ 90488 h 171450"/>
              <a:gd name="connsiteX3" fmla="*/ 128588 w 171450"/>
              <a:gd name="connsiteY3" fmla="*/ 90488 h 171450"/>
              <a:gd name="connsiteX4" fmla="*/ 128588 w 171450"/>
              <a:gd name="connsiteY4" fmla="*/ 80963 h 171450"/>
              <a:gd name="connsiteX5" fmla="*/ 90488 w 171450"/>
              <a:gd name="connsiteY5" fmla="*/ 80963 h 171450"/>
              <a:gd name="connsiteX6" fmla="*/ 90488 w 171450"/>
              <a:gd name="connsiteY6" fmla="*/ 42863 h 171450"/>
              <a:gd name="connsiteX7" fmla="*/ 80963 w 171450"/>
              <a:gd name="connsiteY7" fmla="*/ 42863 h 171450"/>
              <a:gd name="connsiteX8" fmla="*/ 80963 w 171450"/>
              <a:gd name="connsiteY8" fmla="*/ 80963 h 171450"/>
              <a:gd name="connsiteX9" fmla="*/ 42863 w 171450"/>
              <a:gd name="connsiteY9" fmla="*/ 80963 h 171450"/>
              <a:gd name="connsiteX10" fmla="*/ 42863 w 171450"/>
              <a:gd name="connsiteY10" fmla="*/ 90488 h 171450"/>
              <a:gd name="connsiteX11" fmla="*/ 80963 w 171450"/>
              <a:gd name="connsiteY11" fmla="*/ 90488 h 171450"/>
              <a:gd name="connsiteX12" fmla="*/ 80963 w 171450"/>
              <a:gd name="connsiteY12" fmla="*/ 128588 h 171450"/>
              <a:gd name="connsiteX13" fmla="*/ 85757 w 171450"/>
              <a:gd name="connsiteY13" fmla="*/ 171450 h 171450"/>
              <a:gd name="connsiteX14" fmla="*/ 52322 w 171450"/>
              <a:gd name="connsiteY14" fmla="*/ 164702 h 171450"/>
              <a:gd name="connsiteX15" fmla="*/ 25089 w 171450"/>
              <a:gd name="connsiteY15" fmla="*/ 146385 h 171450"/>
              <a:gd name="connsiteX16" fmla="*/ 6755 w 171450"/>
              <a:gd name="connsiteY16" fmla="*/ 119177 h 171450"/>
              <a:gd name="connsiteX17" fmla="*/ 0 w 171450"/>
              <a:gd name="connsiteY17" fmla="*/ 85757 h 171450"/>
              <a:gd name="connsiteX18" fmla="*/ 6748 w 171450"/>
              <a:gd name="connsiteY18" fmla="*/ 52322 h 171450"/>
              <a:gd name="connsiteX19" fmla="*/ 25065 w 171450"/>
              <a:gd name="connsiteY19" fmla="*/ 25089 h 171450"/>
              <a:gd name="connsiteX20" fmla="*/ 52273 w 171450"/>
              <a:gd name="connsiteY20" fmla="*/ 6755 h 171450"/>
              <a:gd name="connsiteX21" fmla="*/ 85693 w 171450"/>
              <a:gd name="connsiteY21" fmla="*/ 0 h 171450"/>
              <a:gd name="connsiteX22" fmla="*/ 119128 w 171450"/>
              <a:gd name="connsiteY22" fmla="*/ 6748 h 171450"/>
              <a:gd name="connsiteX23" fmla="*/ 146361 w 171450"/>
              <a:gd name="connsiteY23" fmla="*/ 25065 h 171450"/>
              <a:gd name="connsiteX24" fmla="*/ 164695 w 171450"/>
              <a:gd name="connsiteY24" fmla="*/ 52273 h 171450"/>
              <a:gd name="connsiteX25" fmla="*/ 171450 w 171450"/>
              <a:gd name="connsiteY25" fmla="*/ 85693 h 171450"/>
              <a:gd name="connsiteX26" fmla="*/ 164702 w 171450"/>
              <a:gd name="connsiteY26" fmla="*/ 119128 h 171450"/>
              <a:gd name="connsiteX27" fmla="*/ 146385 w 171450"/>
              <a:gd name="connsiteY27" fmla="*/ 146361 h 171450"/>
              <a:gd name="connsiteX28" fmla="*/ 119177 w 171450"/>
              <a:gd name="connsiteY28" fmla="*/ 164695 h 171450"/>
              <a:gd name="connsiteX29" fmla="*/ 85757 w 171450"/>
              <a:gd name="connsiteY29"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1450" h="171450">
                <a:moveTo>
                  <a:pt x="80963" y="128588"/>
                </a:moveTo>
                <a:lnTo>
                  <a:pt x="90488" y="128588"/>
                </a:lnTo>
                <a:lnTo>
                  <a:pt x="90488" y="90488"/>
                </a:lnTo>
                <a:lnTo>
                  <a:pt x="128588" y="90488"/>
                </a:lnTo>
                <a:lnTo>
                  <a:pt x="128588" y="80963"/>
                </a:lnTo>
                <a:lnTo>
                  <a:pt x="90488" y="80963"/>
                </a:lnTo>
                <a:lnTo>
                  <a:pt x="90488" y="42863"/>
                </a:lnTo>
                <a:lnTo>
                  <a:pt x="80963" y="42863"/>
                </a:lnTo>
                <a:lnTo>
                  <a:pt x="80963" y="80963"/>
                </a:lnTo>
                <a:lnTo>
                  <a:pt x="42863" y="80963"/>
                </a:lnTo>
                <a:lnTo>
                  <a:pt x="42863" y="90488"/>
                </a:lnTo>
                <a:lnTo>
                  <a:pt x="80963" y="90488"/>
                </a:lnTo>
                <a:lnTo>
                  <a:pt x="80963" y="1285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rgbClr val="ED7D31"/>
          </a:solidFill>
          <a:ln w="238" cap="flat">
            <a:noFill/>
            <a:prstDash val="solid"/>
            <a:miter/>
          </a:ln>
        </p:spPr>
        <p:txBody>
          <a:bodyPr rtlCol="0" anchor="ctr"/>
          <a:lstStyle/>
          <a:p>
            <a:endParaRPr lang="en-RO"/>
          </a:p>
        </p:txBody>
      </p:sp>
      <p:sp>
        <p:nvSpPr>
          <p:cNvPr id="210" name="Graphic 26">
            <a:extLst>
              <a:ext uri="{FF2B5EF4-FFF2-40B4-BE49-F238E27FC236}">
                <a16:creationId xmlns:a16="http://schemas.microsoft.com/office/drawing/2014/main" id="{427C283D-F807-4A46-8966-CDACEC7AFC98}"/>
              </a:ext>
            </a:extLst>
          </p:cNvPr>
          <p:cNvSpPr>
            <a:spLocks noChangeAspect="1"/>
          </p:cNvSpPr>
          <p:nvPr/>
        </p:nvSpPr>
        <p:spPr>
          <a:xfrm>
            <a:off x="7323274" y="3443205"/>
            <a:ext cx="180000" cy="180000"/>
          </a:xfrm>
          <a:custGeom>
            <a:avLst/>
            <a:gdLst>
              <a:gd name="connsiteX0" fmla="*/ 80963 w 171450"/>
              <a:gd name="connsiteY0" fmla="*/ 128588 h 171450"/>
              <a:gd name="connsiteX1" fmla="*/ 90488 w 171450"/>
              <a:gd name="connsiteY1" fmla="*/ 128588 h 171450"/>
              <a:gd name="connsiteX2" fmla="*/ 90488 w 171450"/>
              <a:gd name="connsiteY2" fmla="*/ 90488 h 171450"/>
              <a:gd name="connsiteX3" fmla="*/ 128588 w 171450"/>
              <a:gd name="connsiteY3" fmla="*/ 90488 h 171450"/>
              <a:gd name="connsiteX4" fmla="*/ 128588 w 171450"/>
              <a:gd name="connsiteY4" fmla="*/ 80963 h 171450"/>
              <a:gd name="connsiteX5" fmla="*/ 90488 w 171450"/>
              <a:gd name="connsiteY5" fmla="*/ 80963 h 171450"/>
              <a:gd name="connsiteX6" fmla="*/ 90488 w 171450"/>
              <a:gd name="connsiteY6" fmla="*/ 42863 h 171450"/>
              <a:gd name="connsiteX7" fmla="*/ 80963 w 171450"/>
              <a:gd name="connsiteY7" fmla="*/ 42863 h 171450"/>
              <a:gd name="connsiteX8" fmla="*/ 80963 w 171450"/>
              <a:gd name="connsiteY8" fmla="*/ 80963 h 171450"/>
              <a:gd name="connsiteX9" fmla="*/ 42863 w 171450"/>
              <a:gd name="connsiteY9" fmla="*/ 80963 h 171450"/>
              <a:gd name="connsiteX10" fmla="*/ 42863 w 171450"/>
              <a:gd name="connsiteY10" fmla="*/ 90488 h 171450"/>
              <a:gd name="connsiteX11" fmla="*/ 80963 w 171450"/>
              <a:gd name="connsiteY11" fmla="*/ 90488 h 171450"/>
              <a:gd name="connsiteX12" fmla="*/ 80963 w 171450"/>
              <a:gd name="connsiteY12" fmla="*/ 128588 h 171450"/>
              <a:gd name="connsiteX13" fmla="*/ 85757 w 171450"/>
              <a:gd name="connsiteY13" fmla="*/ 171450 h 171450"/>
              <a:gd name="connsiteX14" fmla="*/ 52322 w 171450"/>
              <a:gd name="connsiteY14" fmla="*/ 164702 h 171450"/>
              <a:gd name="connsiteX15" fmla="*/ 25089 w 171450"/>
              <a:gd name="connsiteY15" fmla="*/ 146385 h 171450"/>
              <a:gd name="connsiteX16" fmla="*/ 6755 w 171450"/>
              <a:gd name="connsiteY16" fmla="*/ 119177 h 171450"/>
              <a:gd name="connsiteX17" fmla="*/ 0 w 171450"/>
              <a:gd name="connsiteY17" fmla="*/ 85757 h 171450"/>
              <a:gd name="connsiteX18" fmla="*/ 6748 w 171450"/>
              <a:gd name="connsiteY18" fmla="*/ 52322 h 171450"/>
              <a:gd name="connsiteX19" fmla="*/ 25065 w 171450"/>
              <a:gd name="connsiteY19" fmla="*/ 25089 h 171450"/>
              <a:gd name="connsiteX20" fmla="*/ 52273 w 171450"/>
              <a:gd name="connsiteY20" fmla="*/ 6755 h 171450"/>
              <a:gd name="connsiteX21" fmla="*/ 85693 w 171450"/>
              <a:gd name="connsiteY21" fmla="*/ 0 h 171450"/>
              <a:gd name="connsiteX22" fmla="*/ 119128 w 171450"/>
              <a:gd name="connsiteY22" fmla="*/ 6748 h 171450"/>
              <a:gd name="connsiteX23" fmla="*/ 146361 w 171450"/>
              <a:gd name="connsiteY23" fmla="*/ 25065 h 171450"/>
              <a:gd name="connsiteX24" fmla="*/ 164695 w 171450"/>
              <a:gd name="connsiteY24" fmla="*/ 52273 h 171450"/>
              <a:gd name="connsiteX25" fmla="*/ 171450 w 171450"/>
              <a:gd name="connsiteY25" fmla="*/ 85693 h 171450"/>
              <a:gd name="connsiteX26" fmla="*/ 164702 w 171450"/>
              <a:gd name="connsiteY26" fmla="*/ 119128 h 171450"/>
              <a:gd name="connsiteX27" fmla="*/ 146385 w 171450"/>
              <a:gd name="connsiteY27" fmla="*/ 146361 h 171450"/>
              <a:gd name="connsiteX28" fmla="*/ 119177 w 171450"/>
              <a:gd name="connsiteY28" fmla="*/ 164695 h 171450"/>
              <a:gd name="connsiteX29" fmla="*/ 85757 w 171450"/>
              <a:gd name="connsiteY29"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1450" h="171450">
                <a:moveTo>
                  <a:pt x="80963" y="128588"/>
                </a:moveTo>
                <a:lnTo>
                  <a:pt x="90488" y="128588"/>
                </a:lnTo>
                <a:lnTo>
                  <a:pt x="90488" y="90488"/>
                </a:lnTo>
                <a:lnTo>
                  <a:pt x="128588" y="90488"/>
                </a:lnTo>
                <a:lnTo>
                  <a:pt x="128588" y="80963"/>
                </a:lnTo>
                <a:lnTo>
                  <a:pt x="90488" y="80963"/>
                </a:lnTo>
                <a:lnTo>
                  <a:pt x="90488" y="42863"/>
                </a:lnTo>
                <a:lnTo>
                  <a:pt x="80963" y="42863"/>
                </a:lnTo>
                <a:lnTo>
                  <a:pt x="80963" y="80963"/>
                </a:lnTo>
                <a:lnTo>
                  <a:pt x="42863" y="80963"/>
                </a:lnTo>
                <a:lnTo>
                  <a:pt x="42863" y="90488"/>
                </a:lnTo>
                <a:lnTo>
                  <a:pt x="80963" y="90488"/>
                </a:lnTo>
                <a:lnTo>
                  <a:pt x="80963" y="1285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rgbClr val="ED7D31"/>
          </a:solidFill>
          <a:ln w="238" cap="flat">
            <a:noFill/>
            <a:prstDash val="solid"/>
            <a:miter/>
          </a:ln>
        </p:spPr>
        <p:txBody>
          <a:bodyPr rtlCol="0" anchor="ctr"/>
          <a:lstStyle/>
          <a:p>
            <a:endParaRPr lang="en-RO"/>
          </a:p>
        </p:txBody>
      </p:sp>
      <p:sp>
        <p:nvSpPr>
          <p:cNvPr id="211" name="Graphic 26">
            <a:extLst>
              <a:ext uri="{FF2B5EF4-FFF2-40B4-BE49-F238E27FC236}">
                <a16:creationId xmlns:a16="http://schemas.microsoft.com/office/drawing/2014/main" id="{6C26495B-704E-E74E-8EAD-E7203BF7E475}"/>
              </a:ext>
            </a:extLst>
          </p:cNvPr>
          <p:cNvSpPr>
            <a:spLocks noChangeAspect="1"/>
          </p:cNvSpPr>
          <p:nvPr/>
        </p:nvSpPr>
        <p:spPr>
          <a:xfrm>
            <a:off x="7571127" y="3692892"/>
            <a:ext cx="180000" cy="180000"/>
          </a:xfrm>
          <a:custGeom>
            <a:avLst/>
            <a:gdLst>
              <a:gd name="connsiteX0" fmla="*/ 80963 w 171450"/>
              <a:gd name="connsiteY0" fmla="*/ 128588 h 171450"/>
              <a:gd name="connsiteX1" fmla="*/ 90488 w 171450"/>
              <a:gd name="connsiteY1" fmla="*/ 128588 h 171450"/>
              <a:gd name="connsiteX2" fmla="*/ 90488 w 171450"/>
              <a:gd name="connsiteY2" fmla="*/ 90488 h 171450"/>
              <a:gd name="connsiteX3" fmla="*/ 128588 w 171450"/>
              <a:gd name="connsiteY3" fmla="*/ 90488 h 171450"/>
              <a:gd name="connsiteX4" fmla="*/ 128588 w 171450"/>
              <a:gd name="connsiteY4" fmla="*/ 80963 h 171450"/>
              <a:gd name="connsiteX5" fmla="*/ 90488 w 171450"/>
              <a:gd name="connsiteY5" fmla="*/ 80963 h 171450"/>
              <a:gd name="connsiteX6" fmla="*/ 90488 w 171450"/>
              <a:gd name="connsiteY6" fmla="*/ 42863 h 171450"/>
              <a:gd name="connsiteX7" fmla="*/ 80963 w 171450"/>
              <a:gd name="connsiteY7" fmla="*/ 42863 h 171450"/>
              <a:gd name="connsiteX8" fmla="*/ 80963 w 171450"/>
              <a:gd name="connsiteY8" fmla="*/ 80963 h 171450"/>
              <a:gd name="connsiteX9" fmla="*/ 42863 w 171450"/>
              <a:gd name="connsiteY9" fmla="*/ 80963 h 171450"/>
              <a:gd name="connsiteX10" fmla="*/ 42863 w 171450"/>
              <a:gd name="connsiteY10" fmla="*/ 90488 h 171450"/>
              <a:gd name="connsiteX11" fmla="*/ 80963 w 171450"/>
              <a:gd name="connsiteY11" fmla="*/ 90488 h 171450"/>
              <a:gd name="connsiteX12" fmla="*/ 80963 w 171450"/>
              <a:gd name="connsiteY12" fmla="*/ 128588 h 171450"/>
              <a:gd name="connsiteX13" fmla="*/ 85757 w 171450"/>
              <a:gd name="connsiteY13" fmla="*/ 171450 h 171450"/>
              <a:gd name="connsiteX14" fmla="*/ 52322 w 171450"/>
              <a:gd name="connsiteY14" fmla="*/ 164702 h 171450"/>
              <a:gd name="connsiteX15" fmla="*/ 25089 w 171450"/>
              <a:gd name="connsiteY15" fmla="*/ 146385 h 171450"/>
              <a:gd name="connsiteX16" fmla="*/ 6755 w 171450"/>
              <a:gd name="connsiteY16" fmla="*/ 119177 h 171450"/>
              <a:gd name="connsiteX17" fmla="*/ 0 w 171450"/>
              <a:gd name="connsiteY17" fmla="*/ 85757 h 171450"/>
              <a:gd name="connsiteX18" fmla="*/ 6748 w 171450"/>
              <a:gd name="connsiteY18" fmla="*/ 52322 h 171450"/>
              <a:gd name="connsiteX19" fmla="*/ 25065 w 171450"/>
              <a:gd name="connsiteY19" fmla="*/ 25089 h 171450"/>
              <a:gd name="connsiteX20" fmla="*/ 52273 w 171450"/>
              <a:gd name="connsiteY20" fmla="*/ 6755 h 171450"/>
              <a:gd name="connsiteX21" fmla="*/ 85693 w 171450"/>
              <a:gd name="connsiteY21" fmla="*/ 0 h 171450"/>
              <a:gd name="connsiteX22" fmla="*/ 119128 w 171450"/>
              <a:gd name="connsiteY22" fmla="*/ 6748 h 171450"/>
              <a:gd name="connsiteX23" fmla="*/ 146361 w 171450"/>
              <a:gd name="connsiteY23" fmla="*/ 25065 h 171450"/>
              <a:gd name="connsiteX24" fmla="*/ 164695 w 171450"/>
              <a:gd name="connsiteY24" fmla="*/ 52273 h 171450"/>
              <a:gd name="connsiteX25" fmla="*/ 171450 w 171450"/>
              <a:gd name="connsiteY25" fmla="*/ 85693 h 171450"/>
              <a:gd name="connsiteX26" fmla="*/ 164702 w 171450"/>
              <a:gd name="connsiteY26" fmla="*/ 119128 h 171450"/>
              <a:gd name="connsiteX27" fmla="*/ 146385 w 171450"/>
              <a:gd name="connsiteY27" fmla="*/ 146361 h 171450"/>
              <a:gd name="connsiteX28" fmla="*/ 119177 w 171450"/>
              <a:gd name="connsiteY28" fmla="*/ 164695 h 171450"/>
              <a:gd name="connsiteX29" fmla="*/ 85757 w 171450"/>
              <a:gd name="connsiteY29"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1450" h="171450">
                <a:moveTo>
                  <a:pt x="80963" y="128588"/>
                </a:moveTo>
                <a:lnTo>
                  <a:pt x="90488" y="128588"/>
                </a:lnTo>
                <a:lnTo>
                  <a:pt x="90488" y="90488"/>
                </a:lnTo>
                <a:lnTo>
                  <a:pt x="128588" y="90488"/>
                </a:lnTo>
                <a:lnTo>
                  <a:pt x="128588" y="80963"/>
                </a:lnTo>
                <a:lnTo>
                  <a:pt x="90488" y="80963"/>
                </a:lnTo>
                <a:lnTo>
                  <a:pt x="90488" y="42863"/>
                </a:lnTo>
                <a:lnTo>
                  <a:pt x="80963" y="42863"/>
                </a:lnTo>
                <a:lnTo>
                  <a:pt x="80963" y="80963"/>
                </a:lnTo>
                <a:lnTo>
                  <a:pt x="42863" y="80963"/>
                </a:lnTo>
                <a:lnTo>
                  <a:pt x="42863" y="90488"/>
                </a:lnTo>
                <a:lnTo>
                  <a:pt x="80963" y="90488"/>
                </a:lnTo>
                <a:lnTo>
                  <a:pt x="80963" y="1285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rgbClr val="ED7D31"/>
          </a:solidFill>
          <a:ln w="238" cap="flat">
            <a:noFill/>
            <a:prstDash val="solid"/>
            <a:miter/>
          </a:ln>
        </p:spPr>
        <p:txBody>
          <a:bodyPr rtlCol="0" anchor="ctr"/>
          <a:lstStyle/>
          <a:p>
            <a:endParaRPr lang="en-RO"/>
          </a:p>
        </p:txBody>
      </p:sp>
      <p:sp>
        <p:nvSpPr>
          <p:cNvPr id="212" name="Graphic 26">
            <a:extLst>
              <a:ext uri="{FF2B5EF4-FFF2-40B4-BE49-F238E27FC236}">
                <a16:creationId xmlns:a16="http://schemas.microsoft.com/office/drawing/2014/main" id="{A1A68CD2-1D59-FA44-AE37-FB735525EE09}"/>
              </a:ext>
            </a:extLst>
          </p:cNvPr>
          <p:cNvSpPr>
            <a:spLocks noChangeAspect="1"/>
          </p:cNvSpPr>
          <p:nvPr/>
        </p:nvSpPr>
        <p:spPr>
          <a:xfrm>
            <a:off x="7818980" y="3692892"/>
            <a:ext cx="180000" cy="180000"/>
          </a:xfrm>
          <a:custGeom>
            <a:avLst/>
            <a:gdLst>
              <a:gd name="connsiteX0" fmla="*/ 80963 w 171450"/>
              <a:gd name="connsiteY0" fmla="*/ 128588 h 171450"/>
              <a:gd name="connsiteX1" fmla="*/ 90488 w 171450"/>
              <a:gd name="connsiteY1" fmla="*/ 128588 h 171450"/>
              <a:gd name="connsiteX2" fmla="*/ 90488 w 171450"/>
              <a:gd name="connsiteY2" fmla="*/ 90488 h 171450"/>
              <a:gd name="connsiteX3" fmla="*/ 128588 w 171450"/>
              <a:gd name="connsiteY3" fmla="*/ 90488 h 171450"/>
              <a:gd name="connsiteX4" fmla="*/ 128588 w 171450"/>
              <a:gd name="connsiteY4" fmla="*/ 80963 h 171450"/>
              <a:gd name="connsiteX5" fmla="*/ 90488 w 171450"/>
              <a:gd name="connsiteY5" fmla="*/ 80963 h 171450"/>
              <a:gd name="connsiteX6" fmla="*/ 90488 w 171450"/>
              <a:gd name="connsiteY6" fmla="*/ 42863 h 171450"/>
              <a:gd name="connsiteX7" fmla="*/ 80963 w 171450"/>
              <a:gd name="connsiteY7" fmla="*/ 42863 h 171450"/>
              <a:gd name="connsiteX8" fmla="*/ 80963 w 171450"/>
              <a:gd name="connsiteY8" fmla="*/ 80963 h 171450"/>
              <a:gd name="connsiteX9" fmla="*/ 42863 w 171450"/>
              <a:gd name="connsiteY9" fmla="*/ 80963 h 171450"/>
              <a:gd name="connsiteX10" fmla="*/ 42863 w 171450"/>
              <a:gd name="connsiteY10" fmla="*/ 90488 h 171450"/>
              <a:gd name="connsiteX11" fmla="*/ 80963 w 171450"/>
              <a:gd name="connsiteY11" fmla="*/ 90488 h 171450"/>
              <a:gd name="connsiteX12" fmla="*/ 80963 w 171450"/>
              <a:gd name="connsiteY12" fmla="*/ 128588 h 171450"/>
              <a:gd name="connsiteX13" fmla="*/ 85757 w 171450"/>
              <a:gd name="connsiteY13" fmla="*/ 171450 h 171450"/>
              <a:gd name="connsiteX14" fmla="*/ 52322 w 171450"/>
              <a:gd name="connsiteY14" fmla="*/ 164702 h 171450"/>
              <a:gd name="connsiteX15" fmla="*/ 25089 w 171450"/>
              <a:gd name="connsiteY15" fmla="*/ 146385 h 171450"/>
              <a:gd name="connsiteX16" fmla="*/ 6755 w 171450"/>
              <a:gd name="connsiteY16" fmla="*/ 119177 h 171450"/>
              <a:gd name="connsiteX17" fmla="*/ 0 w 171450"/>
              <a:gd name="connsiteY17" fmla="*/ 85757 h 171450"/>
              <a:gd name="connsiteX18" fmla="*/ 6748 w 171450"/>
              <a:gd name="connsiteY18" fmla="*/ 52322 h 171450"/>
              <a:gd name="connsiteX19" fmla="*/ 25065 w 171450"/>
              <a:gd name="connsiteY19" fmla="*/ 25089 h 171450"/>
              <a:gd name="connsiteX20" fmla="*/ 52273 w 171450"/>
              <a:gd name="connsiteY20" fmla="*/ 6755 h 171450"/>
              <a:gd name="connsiteX21" fmla="*/ 85693 w 171450"/>
              <a:gd name="connsiteY21" fmla="*/ 0 h 171450"/>
              <a:gd name="connsiteX22" fmla="*/ 119128 w 171450"/>
              <a:gd name="connsiteY22" fmla="*/ 6748 h 171450"/>
              <a:gd name="connsiteX23" fmla="*/ 146361 w 171450"/>
              <a:gd name="connsiteY23" fmla="*/ 25065 h 171450"/>
              <a:gd name="connsiteX24" fmla="*/ 164695 w 171450"/>
              <a:gd name="connsiteY24" fmla="*/ 52273 h 171450"/>
              <a:gd name="connsiteX25" fmla="*/ 171450 w 171450"/>
              <a:gd name="connsiteY25" fmla="*/ 85693 h 171450"/>
              <a:gd name="connsiteX26" fmla="*/ 164702 w 171450"/>
              <a:gd name="connsiteY26" fmla="*/ 119128 h 171450"/>
              <a:gd name="connsiteX27" fmla="*/ 146385 w 171450"/>
              <a:gd name="connsiteY27" fmla="*/ 146361 h 171450"/>
              <a:gd name="connsiteX28" fmla="*/ 119177 w 171450"/>
              <a:gd name="connsiteY28" fmla="*/ 164695 h 171450"/>
              <a:gd name="connsiteX29" fmla="*/ 85757 w 171450"/>
              <a:gd name="connsiteY29"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1450" h="171450">
                <a:moveTo>
                  <a:pt x="80963" y="128588"/>
                </a:moveTo>
                <a:lnTo>
                  <a:pt x="90488" y="128588"/>
                </a:lnTo>
                <a:lnTo>
                  <a:pt x="90488" y="90488"/>
                </a:lnTo>
                <a:lnTo>
                  <a:pt x="128588" y="90488"/>
                </a:lnTo>
                <a:lnTo>
                  <a:pt x="128588" y="80963"/>
                </a:lnTo>
                <a:lnTo>
                  <a:pt x="90488" y="80963"/>
                </a:lnTo>
                <a:lnTo>
                  <a:pt x="90488" y="42863"/>
                </a:lnTo>
                <a:lnTo>
                  <a:pt x="80963" y="42863"/>
                </a:lnTo>
                <a:lnTo>
                  <a:pt x="80963" y="80963"/>
                </a:lnTo>
                <a:lnTo>
                  <a:pt x="42863" y="80963"/>
                </a:lnTo>
                <a:lnTo>
                  <a:pt x="42863" y="90488"/>
                </a:lnTo>
                <a:lnTo>
                  <a:pt x="80963" y="90488"/>
                </a:lnTo>
                <a:lnTo>
                  <a:pt x="80963" y="1285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rgbClr val="ED7D31"/>
          </a:solidFill>
          <a:ln w="238" cap="flat">
            <a:noFill/>
            <a:prstDash val="solid"/>
            <a:miter/>
          </a:ln>
        </p:spPr>
        <p:txBody>
          <a:bodyPr rtlCol="0" anchor="ctr"/>
          <a:lstStyle/>
          <a:p>
            <a:endParaRPr lang="en-RO"/>
          </a:p>
        </p:txBody>
      </p:sp>
      <p:sp>
        <p:nvSpPr>
          <p:cNvPr id="213" name="Graphic 26">
            <a:extLst>
              <a:ext uri="{FF2B5EF4-FFF2-40B4-BE49-F238E27FC236}">
                <a16:creationId xmlns:a16="http://schemas.microsoft.com/office/drawing/2014/main" id="{E383E35A-1C6C-2A4C-A221-3928B14F1638}"/>
              </a:ext>
            </a:extLst>
          </p:cNvPr>
          <p:cNvSpPr>
            <a:spLocks noChangeAspect="1"/>
          </p:cNvSpPr>
          <p:nvPr/>
        </p:nvSpPr>
        <p:spPr>
          <a:xfrm>
            <a:off x="7323274" y="4668299"/>
            <a:ext cx="180000" cy="180000"/>
          </a:xfrm>
          <a:custGeom>
            <a:avLst/>
            <a:gdLst>
              <a:gd name="connsiteX0" fmla="*/ 80963 w 171450"/>
              <a:gd name="connsiteY0" fmla="*/ 128588 h 171450"/>
              <a:gd name="connsiteX1" fmla="*/ 90488 w 171450"/>
              <a:gd name="connsiteY1" fmla="*/ 128588 h 171450"/>
              <a:gd name="connsiteX2" fmla="*/ 90488 w 171450"/>
              <a:gd name="connsiteY2" fmla="*/ 90488 h 171450"/>
              <a:gd name="connsiteX3" fmla="*/ 128588 w 171450"/>
              <a:gd name="connsiteY3" fmla="*/ 90488 h 171450"/>
              <a:gd name="connsiteX4" fmla="*/ 128588 w 171450"/>
              <a:gd name="connsiteY4" fmla="*/ 80963 h 171450"/>
              <a:gd name="connsiteX5" fmla="*/ 90488 w 171450"/>
              <a:gd name="connsiteY5" fmla="*/ 80963 h 171450"/>
              <a:gd name="connsiteX6" fmla="*/ 90488 w 171450"/>
              <a:gd name="connsiteY6" fmla="*/ 42863 h 171450"/>
              <a:gd name="connsiteX7" fmla="*/ 80963 w 171450"/>
              <a:gd name="connsiteY7" fmla="*/ 42863 h 171450"/>
              <a:gd name="connsiteX8" fmla="*/ 80963 w 171450"/>
              <a:gd name="connsiteY8" fmla="*/ 80963 h 171450"/>
              <a:gd name="connsiteX9" fmla="*/ 42863 w 171450"/>
              <a:gd name="connsiteY9" fmla="*/ 80963 h 171450"/>
              <a:gd name="connsiteX10" fmla="*/ 42863 w 171450"/>
              <a:gd name="connsiteY10" fmla="*/ 90488 h 171450"/>
              <a:gd name="connsiteX11" fmla="*/ 80963 w 171450"/>
              <a:gd name="connsiteY11" fmla="*/ 90488 h 171450"/>
              <a:gd name="connsiteX12" fmla="*/ 80963 w 171450"/>
              <a:gd name="connsiteY12" fmla="*/ 128588 h 171450"/>
              <a:gd name="connsiteX13" fmla="*/ 85757 w 171450"/>
              <a:gd name="connsiteY13" fmla="*/ 171450 h 171450"/>
              <a:gd name="connsiteX14" fmla="*/ 52322 w 171450"/>
              <a:gd name="connsiteY14" fmla="*/ 164702 h 171450"/>
              <a:gd name="connsiteX15" fmla="*/ 25089 w 171450"/>
              <a:gd name="connsiteY15" fmla="*/ 146385 h 171450"/>
              <a:gd name="connsiteX16" fmla="*/ 6755 w 171450"/>
              <a:gd name="connsiteY16" fmla="*/ 119177 h 171450"/>
              <a:gd name="connsiteX17" fmla="*/ 0 w 171450"/>
              <a:gd name="connsiteY17" fmla="*/ 85757 h 171450"/>
              <a:gd name="connsiteX18" fmla="*/ 6748 w 171450"/>
              <a:gd name="connsiteY18" fmla="*/ 52322 h 171450"/>
              <a:gd name="connsiteX19" fmla="*/ 25065 w 171450"/>
              <a:gd name="connsiteY19" fmla="*/ 25089 h 171450"/>
              <a:gd name="connsiteX20" fmla="*/ 52273 w 171450"/>
              <a:gd name="connsiteY20" fmla="*/ 6755 h 171450"/>
              <a:gd name="connsiteX21" fmla="*/ 85693 w 171450"/>
              <a:gd name="connsiteY21" fmla="*/ 0 h 171450"/>
              <a:gd name="connsiteX22" fmla="*/ 119128 w 171450"/>
              <a:gd name="connsiteY22" fmla="*/ 6748 h 171450"/>
              <a:gd name="connsiteX23" fmla="*/ 146361 w 171450"/>
              <a:gd name="connsiteY23" fmla="*/ 25065 h 171450"/>
              <a:gd name="connsiteX24" fmla="*/ 164695 w 171450"/>
              <a:gd name="connsiteY24" fmla="*/ 52273 h 171450"/>
              <a:gd name="connsiteX25" fmla="*/ 171450 w 171450"/>
              <a:gd name="connsiteY25" fmla="*/ 85693 h 171450"/>
              <a:gd name="connsiteX26" fmla="*/ 164702 w 171450"/>
              <a:gd name="connsiteY26" fmla="*/ 119128 h 171450"/>
              <a:gd name="connsiteX27" fmla="*/ 146385 w 171450"/>
              <a:gd name="connsiteY27" fmla="*/ 146361 h 171450"/>
              <a:gd name="connsiteX28" fmla="*/ 119177 w 171450"/>
              <a:gd name="connsiteY28" fmla="*/ 164695 h 171450"/>
              <a:gd name="connsiteX29" fmla="*/ 85757 w 171450"/>
              <a:gd name="connsiteY29"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1450" h="171450">
                <a:moveTo>
                  <a:pt x="80963" y="128588"/>
                </a:moveTo>
                <a:lnTo>
                  <a:pt x="90488" y="128588"/>
                </a:lnTo>
                <a:lnTo>
                  <a:pt x="90488" y="90488"/>
                </a:lnTo>
                <a:lnTo>
                  <a:pt x="128588" y="90488"/>
                </a:lnTo>
                <a:lnTo>
                  <a:pt x="128588" y="80963"/>
                </a:lnTo>
                <a:lnTo>
                  <a:pt x="90488" y="80963"/>
                </a:lnTo>
                <a:lnTo>
                  <a:pt x="90488" y="42863"/>
                </a:lnTo>
                <a:lnTo>
                  <a:pt x="80963" y="42863"/>
                </a:lnTo>
                <a:lnTo>
                  <a:pt x="80963" y="80963"/>
                </a:lnTo>
                <a:lnTo>
                  <a:pt x="42863" y="80963"/>
                </a:lnTo>
                <a:lnTo>
                  <a:pt x="42863" y="90488"/>
                </a:lnTo>
                <a:lnTo>
                  <a:pt x="80963" y="90488"/>
                </a:lnTo>
                <a:lnTo>
                  <a:pt x="80963" y="1285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rgbClr val="ED7D31"/>
          </a:solidFill>
          <a:ln w="238" cap="flat">
            <a:noFill/>
            <a:prstDash val="solid"/>
            <a:miter/>
          </a:ln>
        </p:spPr>
        <p:txBody>
          <a:bodyPr rtlCol="0" anchor="ctr"/>
          <a:lstStyle/>
          <a:p>
            <a:endParaRPr lang="en-RO"/>
          </a:p>
        </p:txBody>
      </p:sp>
      <p:sp>
        <p:nvSpPr>
          <p:cNvPr id="214" name="Graphic 26">
            <a:extLst>
              <a:ext uri="{FF2B5EF4-FFF2-40B4-BE49-F238E27FC236}">
                <a16:creationId xmlns:a16="http://schemas.microsoft.com/office/drawing/2014/main" id="{0E72BE2E-6C53-D745-AFD1-8B81E49BE7BA}"/>
              </a:ext>
            </a:extLst>
          </p:cNvPr>
          <p:cNvSpPr>
            <a:spLocks noChangeAspect="1"/>
          </p:cNvSpPr>
          <p:nvPr/>
        </p:nvSpPr>
        <p:spPr>
          <a:xfrm>
            <a:off x="7571127" y="4423259"/>
            <a:ext cx="180000" cy="180000"/>
          </a:xfrm>
          <a:custGeom>
            <a:avLst/>
            <a:gdLst>
              <a:gd name="connsiteX0" fmla="*/ 80963 w 171450"/>
              <a:gd name="connsiteY0" fmla="*/ 128588 h 171450"/>
              <a:gd name="connsiteX1" fmla="*/ 90488 w 171450"/>
              <a:gd name="connsiteY1" fmla="*/ 128588 h 171450"/>
              <a:gd name="connsiteX2" fmla="*/ 90488 w 171450"/>
              <a:gd name="connsiteY2" fmla="*/ 90488 h 171450"/>
              <a:gd name="connsiteX3" fmla="*/ 128588 w 171450"/>
              <a:gd name="connsiteY3" fmla="*/ 90488 h 171450"/>
              <a:gd name="connsiteX4" fmla="*/ 128588 w 171450"/>
              <a:gd name="connsiteY4" fmla="*/ 80963 h 171450"/>
              <a:gd name="connsiteX5" fmla="*/ 90488 w 171450"/>
              <a:gd name="connsiteY5" fmla="*/ 80963 h 171450"/>
              <a:gd name="connsiteX6" fmla="*/ 90488 w 171450"/>
              <a:gd name="connsiteY6" fmla="*/ 42863 h 171450"/>
              <a:gd name="connsiteX7" fmla="*/ 80963 w 171450"/>
              <a:gd name="connsiteY7" fmla="*/ 42863 h 171450"/>
              <a:gd name="connsiteX8" fmla="*/ 80963 w 171450"/>
              <a:gd name="connsiteY8" fmla="*/ 80963 h 171450"/>
              <a:gd name="connsiteX9" fmla="*/ 42863 w 171450"/>
              <a:gd name="connsiteY9" fmla="*/ 80963 h 171450"/>
              <a:gd name="connsiteX10" fmla="*/ 42863 w 171450"/>
              <a:gd name="connsiteY10" fmla="*/ 90488 h 171450"/>
              <a:gd name="connsiteX11" fmla="*/ 80963 w 171450"/>
              <a:gd name="connsiteY11" fmla="*/ 90488 h 171450"/>
              <a:gd name="connsiteX12" fmla="*/ 80963 w 171450"/>
              <a:gd name="connsiteY12" fmla="*/ 128588 h 171450"/>
              <a:gd name="connsiteX13" fmla="*/ 85757 w 171450"/>
              <a:gd name="connsiteY13" fmla="*/ 171450 h 171450"/>
              <a:gd name="connsiteX14" fmla="*/ 52322 w 171450"/>
              <a:gd name="connsiteY14" fmla="*/ 164702 h 171450"/>
              <a:gd name="connsiteX15" fmla="*/ 25089 w 171450"/>
              <a:gd name="connsiteY15" fmla="*/ 146385 h 171450"/>
              <a:gd name="connsiteX16" fmla="*/ 6755 w 171450"/>
              <a:gd name="connsiteY16" fmla="*/ 119177 h 171450"/>
              <a:gd name="connsiteX17" fmla="*/ 0 w 171450"/>
              <a:gd name="connsiteY17" fmla="*/ 85757 h 171450"/>
              <a:gd name="connsiteX18" fmla="*/ 6748 w 171450"/>
              <a:gd name="connsiteY18" fmla="*/ 52322 h 171450"/>
              <a:gd name="connsiteX19" fmla="*/ 25065 w 171450"/>
              <a:gd name="connsiteY19" fmla="*/ 25089 h 171450"/>
              <a:gd name="connsiteX20" fmla="*/ 52273 w 171450"/>
              <a:gd name="connsiteY20" fmla="*/ 6755 h 171450"/>
              <a:gd name="connsiteX21" fmla="*/ 85693 w 171450"/>
              <a:gd name="connsiteY21" fmla="*/ 0 h 171450"/>
              <a:gd name="connsiteX22" fmla="*/ 119128 w 171450"/>
              <a:gd name="connsiteY22" fmla="*/ 6748 h 171450"/>
              <a:gd name="connsiteX23" fmla="*/ 146361 w 171450"/>
              <a:gd name="connsiteY23" fmla="*/ 25065 h 171450"/>
              <a:gd name="connsiteX24" fmla="*/ 164695 w 171450"/>
              <a:gd name="connsiteY24" fmla="*/ 52273 h 171450"/>
              <a:gd name="connsiteX25" fmla="*/ 171450 w 171450"/>
              <a:gd name="connsiteY25" fmla="*/ 85693 h 171450"/>
              <a:gd name="connsiteX26" fmla="*/ 164702 w 171450"/>
              <a:gd name="connsiteY26" fmla="*/ 119128 h 171450"/>
              <a:gd name="connsiteX27" fmla="*/ 146385 w 171450"/>
              <a:gd name="connsiteY27" fmla="*/ 146361 h 171450"/>
              <a:gd name="connsiteX28" fmla="*/ 119177 w 171450"/>
              <a:gd name="connsiteY28" fmla="*/ 164695 h 171450"/>
              <a:gd name="connsiteX29" fmla="*/ 85757 w 171450"/>
              <a:gd name="connsiteY29"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1450" h="171450">
                <a:moveTo>
                  <a:pt x="80963" y="128588"/>
                </a:moveTo>
                <a:lnTo>
                  <a:pt x="90488" y="128588"/>
                </a:lnTo>
                <a:lnTo>
                  <a:pt x="90488" y="90488"/>
                </a:lnTo>
                <a:lnTo>
                  <a:pt x="128588" y="90488"/>
                </a:lnTo>
                <a:lnTo>
                  <a:pt x="128588" y="80963"/>
                </a:lnTo>
                <a:lnTo>
                  <a:pt x="90488" y="80963"/>
                </a:lnTo>
                <a:lnTo>
                  <a:pt x="90488" y="42863"/>
                </a:lnTo>
                <a:lnTo>
                  <a:pt x="80963" y="42863"/>
                </a:lnTo>
                <a:lnTo>
                  <a:pt x="80963" y="80963"/>
                </a:lnTo>
                <a:lnTo>
                  <a:pt x="42863" y="80963"/>
                </a:lnTo>
                <a:lnTo>
                  <a:pt x="42863" y="90488"/>
                </a:lnTo>
                <a:lnTo>
                  <a:pt x="80963" y="90488"/>
                </a:lnTo>
                <a:lnTo>
                  <a:pt x="80963" y="1285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rgbClr val="ED7D31"/>
          </a:solidFill>
          <a:ln w="238" cap="flat">
            <a:noFill/>
            <a:prstDash val="solid"/>
            <a:miter/>
          </a:ln>
        </p:spPr>
        <p:txBody>
          <a:bodyPr rtlCol="0" anchor="ctr"/>
          <a:lstStyle/>
          <a:p>
            <a:endParaRPr lang="en-RO"/>
          </a:p>
        </p:txBody>
      </p:sp>
      <p:sp>
        <p:nvSpPr>
          <p:cNvPr id="124" name="Graphic 29">
            <a:extLst>
              <a:ext uri="{FF2B5EF4-FFF2-40B4-BE49-F238E27FC236}">
                <a16:creationId xmlns:a16="http://schemas.microsoft.com/office/drawing/2014/main" id="{11120593-E1D2-904F-AF87-2626B353B389}"/>
              </a:ext>
            </a:extLst>
          </p:cNvPr>
          <p:cNvSpPr>
            <a:spLocks noChangeAspect="1"/>
          </p:cNvSpPr>
          <p:nvPr/>
        </p:nvSpPr>
        <p:spPr>
          <a:xfrm>
            <a:off x="4125413" y="3939733"/>
            <a:ext cx="180000" cy="180000"/>
          </a:xfrm>
          <a:custGeom>
            <a:avLst/>
            <a:gdLst>
              <a:gd name="connsiteX0" fmla="*/ 42863 w 171450"/>
              <a:gd name="connsiteY0" fmla="*/ 90488 h 171450"/>
              <a:gd name="connsiteX1" fmla="*/ 128588 w 171450"/>
              <a:gd name="connsiteY1" fmla="*/ 90488 h 171450"/>
              <a:gd name="connsiteX2" fmla="*/ 128588 w 171450"/>
              <a:gd name="connsiteY2" fmla="*/ 80963 h 171450"/>
              <a:gd name="connsiteX3" fmla="*/ 42863 w 171450"/>
              <a:gd name="connsiteY3" fmla="*/ 80963 h 171450"/>
              <a:gd name="connsiteX4" fmla="*/ 42863 w 171450"/>
              <a:gd name="connsiteY4" fmla="*/ 90488 h 171450"/>
              <a:gd name="connsiteX5" fmla="*/ 85757 w 171450"/>
              <a:gd name="connsiteY5" fmla="*/ 171450 h 171450"/>
              <a:gd name="connsiteX6" fmla="*/ 52322 w 171450"/>
              <a:gd name="connsiteY6" fmla="*/ 164702 h 171450"/>
              <a:gd name="connsiteX7" fmla="*/ 25089 w 171450"/>
              <a:gd name="connsiteY7" fmla="*/ 146385 h 171450"/>
              <a:gd name="connsiteX8" fmla="*/ 6755 w 171450"/>
              <a:gd name="connsiteY8" fmla="*/ 119177 h 171450"/>
              <a:gd name="connsiteX9" fmla="*/ 0 w 171450"/>
              <a:gd name="connsiteY9" fmla="*/ 85757 h 171450"/>
              <a:gd name="connsiteX10" fmla="*/ 6748 w 171450"/>
              <a:gd name="connsiteY10" fmla="*/ 52322 h 171450"/>
              <a:gd name="connsiteX11" fmla="*/ 25065 w 171450"/>
              <a:gd name="connsiteY11" fmla="*/ 25089 h 171450"/>
              <a:gd name="connsiteX12" fmla="*/ 52273 w 171450"/>
              <a:gd name="connsiteY12" fmla="*/ 6755 h 171450"/>
              <a:gd name="connsiteX13" fmla="*/ 85693 w 171450"/>
              <a:gd name="connsiteY13" fmla="*/ 0 h 171450"/>
              <a:gd name="connsiteX14" fmla="*/ 119128 w 171450"/>
              <a:gd name="connsiteY14" fmla="*/ 6748 h 171450"/>
              <a:gd name="connsiteX15" fmla="*/ 146361 w 171450"/>
              <a:gd name="connsiteY15" fmla="*/ 25065 h 171450"/>
              <a:gd name="connsiteX16" fmla="*/ 164695 w 171450"/>
              <a:gd name="connsiteY16" fmla="*/ 52273 h 171450"/>
              <a:gd name="connsiteX17" fmla="*/ 171450 w 171450"/>
              <a:gd name="connsiteY17" fmla="*/ 85693 h 171450"/>
              <a:gd name="connsiteX18" fmla="*/ 164702 w 171450"/>
              <a:gd name="connsiteY18" fmla="*/ 119128 h 171450"/>
              <a:gd name="connsiteX19" fmla="*/ 146385 w 171450"/>
              <a:gd name="connsiteY19" fmla="*/ 146361 h 171450"/>
              <a:gd name="connsiteX20" fmla="*/ 119177 w 171450"/>
              <a:gd name="connsiteY20" fmla="*/ 164695 h 171450"/>
              <a:gd name="connsiteX21" fmla="*/ 85757 w 171450"/>
              <a:gd name="connsiteY21"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71450">
                <a:moveTo>
                  <a:pt x="42863" y="90488"/>
                </a:moveTo>
                <a:lnTo>
                  <a:pt x="128588" y="90488"/>
                </a:lnTo>
                <a:lnTo>
                  <a:pt x="128588" y="80963"/>
                </a:lnTo>
                <a:lnTo>
                  <a:pt x="42863" y="80963"/>
                </a:lnTo>
                <a:lnTo>
                  <a:pt x="42863" y="904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chemeClr val="tx1">
              <a:lumMod val="65000"/>
              <a:lumOff val="35000"/>
            </a:schemeClr>
          </a:solidFill>
          <a:ln w="238" cap="flat">
            <a:noFill/>
            <a:prstDash val="solid"/>
            <a:miter/>
          </a:ln>
        </p:spPr>
        <p:txBody>
          <a:bodyPr rtlCol="0" anchor="ctr"/>
          <a:lstStyle/>
          <a:p>
            <a:endParaRPr lang="en-RO"/>
          </a:p>
        </p:txBody>
      </p:sp>
      <p:sp>
        <p:nvSpPr>
          <p:cNvPr id="125" name="Graphic 29">
            <a:extLst>
              <a:ext uri="{FF2B5EF4-FFF2-40B4-BE49-F238E27FC236}">
                <a16:creationId xmlns:a16="http://schemas.microsoft.com/office/drawing/2014/main" id="{14484358-15B9-5749-A5ED-F2B84E0F176D}"/>
              </a:ext>
            </a:extLst>
          </p:cNvPr>
          <p:cNvSpPr>
            <a:spLocks noChangeAspect="1"/>
          </p:cNvSpPr>
          <p:nvPr/>
        </p:nvSpPr>
        <p:spPr>
          <a:xfrm>
            <a:off x="4360666" y="3939733"/>
            <a:ext cx="180000" cy="180000"/>
          </a:xfrm>
          <a:custGeom>
            <a:avLst/>
            <a:gdLst>
              <a:gd name="connsiteX0" fmla="*/ 42863 w 171450"/>
              <a:gd name="connsiteY0" fmla="*/ 90488 h 171450"/>
              <a:gd name="connsiteX1" fmla="*/ 128588 w 171450"/>
              <a:gd name="connsiteY1" fmla="*/ 90488 h 171450"/>
              <a:gd name="connsiteX2" fmla="*/ 128588 w 171450"/>
              <a:gd name="connsiteY2" fmla="*/ 80963 h 171450"/>
              <a:gd name="connsiteX3" fmla="*/ 42863 w 171450"/>
              <a:gd name="connsiteY3" fmla="*/ 80963 h 171450"/>
              <a:gd name="connsiteX4" fmla="*/ 42863 w 171450"/>
              <a:gd name="connsiteY4" fmla="*/ 90488 h 171450"/>
              <a:gd name="connsiteX5" fmla="*/ 85757 w 171450"/>
              <a:gd name="connsiteY5" fmla="*/ 171450 h 171450"/>
              <a:gd name="connsiteX6" fmla="*/ 52322 w 171450"/>
              <a:gd name="connsiteY6" fmla="*/ 164702 h 171450"/>
              <a:gd name="connsiteX7" fmla="*/ 25089 w 171450"/>
              <a:gd name="connsiteY7" fmla="*/ 146385 h 171450"/>
              <a:gd name="connsiteX8" fmla="*/ 6755 w 171450"/>
              <a:gd name="connsiteY8" fmla="*/ 119177 h 171450"/>
              <a:gd name="connsiteX9" fmla="*/ 0 w 171450"/>
              <a:gd name="connsiteY9" fmla="*/ 85757 h 171450"/>
              <a:gd name="connsiteX10" fmla="*/ 6748 w 171450"/>
              <a:gd name="connsiteY10" fmla="*/ 52322 h 171450"/>
              <a:gd name="connsiteX11" fmla="*/ 25065 w 171450"/>
              <a:gd name="connsiteY11" fmla="*/ 25089 h 171450"/>
              <a:gd name="connsiteX12" fmla="*/ 52273 w 171450"/>
              <a:gd name="connsiteY12" fmla="*/ 6755 h 171450"/>
              <a:gd name="connsiteX13" fmla="*/ 85693 w 171450"/>
              <a:gd name="connsiteY13" fmla="*/ 0 h 171450"/>
              <a:gd name="connsiteX14" fmla="*/ 119128 w 171450"/>
              <a:gd name="connsiteY14" fmla="*/ 6748 h 171450"/>
              <a:gd name="connsiteX15" fmla="*/ 146361 w 171450"/>
              <a:gd name="connsiteY15" fmla="*/ 25065 h 171450"/>
              <a:gd name="connsiteX16" fmla="*/ 164695 w 171450"/>
              <a:gd name="connsiteY16" fmla="*/ 52273 h 171450"/>
              <a:gd name="connsiteX17" fmla="*/ 171450 w 171450"/>
              <a:gd name="connsiteY17" fmla="*/ 85693 h 171450"/>
              <a:gd name="connsiteX18" fmla="*/ 164702 w 171450"/>
              <a:gd name="connsiteY18" fmla="*/ 119128 h 171450"/>
              <a:gd name="connsiteX19" fmla="*/ 146385 w 171450"/>
              <a:gd name="connsiteY19" fmla="*/ 146361 h 171450"/>
              <a:gd name="connsiteX20" fmla="*/ 119177 w 171450"/>
              <a:gd name="connsiteY20" fmla="*/ 164695 h 171450"/>
              <a:gd name="connsiteX21" fmla="*/ 85757 w 171450"/>
              <a:gd name="connsiteY21"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71450">
                <a:moveTo>
                  <a:pt x="42863" y="90488"/>
                </a:moveTo>
                <a:lnTo>
                  <a:pt x="128588" y="90488"/>
                </a:lnTo>
                <a:lnTo>
                  <a:pt x="128588" y="80963"/>
                </a:lnTo>
                <a:lnTo>
                  <a:pt x="42863" y="80963"/>
                </a:lnTo>
                <a:lnTo>
                  <a:pt x="42863" y="904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chemeClr val="tx1">
              <a:lumMod val="65000"/>
              <a:lumOff val="35000"/>
            </a:schemeClr>
          </a:solidFill>
          <a:ln w="238" cap="flat">
            <a:noFill/>
            <a:prstDash val="solid"/>
            <a:miter/>
          </a:ln>
        </p:spPr>
        <p:txBody>
          <a:bodyPr rtlCol="0" anchor="ctr"/>
          <a:lstStyle/>
          <a:p>
            <a:endParaRPr lang="en-RO"/>
          </a:p>
        </p:txBody>
      </p:sp>
      <p:sp>
        <p:nvSpPr>
          <p:cNvPr id="126" name="Graphic 29">
            <a:extLst>
              <a:ext uri="{FF2B5EF4-FFF2-40B4-BE49-F238E27FC236}">
                <a16:creationId xmlns:a16="http://schemas.microsoft.com/office/drawing/2014/main" id="{4EB83DB8-CAA1-5D44-B514-0B79783FE8A3}"/>
              </a:ext>
            </a:extLst>
          </p:cNvPr>
          <p:cNvSpPr>
            <a:spLocks noChangeAspect="1"/>
          </p:cNvSpPr>
          <p:nvPr/>
        </p:nvSpPr>
        <p:spPr>
          <a:xfrm>
            <a:off x="4607321" y="3939733"/>
            <a:ext cx="180000" cy="180000"/>
          </a:xfrm>
          <a:custGeom>
            <a:avLst/>
            <a:gdLst>
              <a:gd name="connsiteX0" fmla="*/ 42863 w 171450"/>
              <a:gd name="connsiteY0" fmla="*/ 90488 h 171450"/>
              <a:gd name="connsiteX1" fmla="*/ 128588 w 171450"/>
              <a:gd name="connsiteY1" fmla="*/ 90488 h 171450"/>
              <a:gd name="connsiteX2" fmla="*/ 128588 w 171450"/>
              <a:gd name="connsiteY2" fmla="*/ 80963 h 171450"/>
              <a:gd name="connsiteX3" fmla="*/ 42863 w 171450"/>
              <a:gd name="connsiteY3" fmla="*/ 80963 h 171450"/>
              <a:gd name="connsiteX4" fmla="*/ 42863 w 171450"/>
              <a:gd name="connsiteY4" fmla="*/ 90488 h 171450"/>
              <a:gd name="connsiteX5" fmla="*/ 85757 w 171450"/>
              <a:gd name="connsiteY5" fmla="*/ 171450 h 171450"/>
              <a:gd name="connsiteX6" fmla="*/ 52322 w 171450"/>
              <a:gd name="connsiteY6" fmla="*/ 164702 h 171450"/>
              <a:gd name="connsiteX7" fmla="*/ 25089 w 171450"/>
              <a:gd name="connsiteY7" fmla="*/ 146385 h 171450"/>
              <a:gd name="connsiteX8" fmla="*/ 6755 w 171450"/>
              <a:gd name="connsiteY8" fmla="*/ 119177 h 171450"/>
              <a:gd name="connsiteX9" fmla="*/ 0 w 171450"/>
              <a:gd name="connsiteY9" fmla="*/ 85757 h 171450"/>
              <a:gd name="connsiteX10" fmla="*/ 6748 w 171450"/>
              <a:gd name="connsiteY10" fmla="*/ 52322 h 171450"/>
              <a:gd name="connsiteX11" fmla="*/ 25065 w 171450"/>
              <a:gd name="connsiteY11" fmla="*/ 25089 h 171450"/>
              <a:gd name="connsiteX12" fmla="*/ 52273 w 171450"/>
              <a:gd name="connsiteY12" fmla="*/ 6755 h 171450"/>
              <a:gd name="connsiteX13" fmla="*/ 85693 w 171450"/>
              <a:gd name="connsiteY13" fmla="*/ 0 h 171450"/>
              <a:gd name="connsiteX14" fmla="*/ 119128 w 171450"/>
              <a:gd name="connsiteY14" fmla="*/ 6748 h 171450"/>
              <a:gd name="connsiteX15" fmla="*/ 146361 w 171450"/>
              <a:gd name="connsiteY15" fmla="*/ 25065 h 171450"/>
              <a:gd name="connsiteX16" fmla="*/ 164695 w 171450"/>
              <a:gd name="connsiteY16" fmla="*/ 52273 h 171450"/>
              <a:gd name="connsiteX17" fmla="*/ 171450 w 171450"/>
              <a:gd name="connsiteY17" fmla="*/ 85693 h 171450"/>
              <a:gd name="connsiteX18" fmla="*/ 164702 w 171450"/>
              <a:gd name="connsiteY18" fmla="*/ 119128 h 171450"/>
              <a:gd name="connsiteX19" fmla="*/ 146385 w 171450"/>
              <a:gd name="connsiteY19" fmla="*/ 146361 h 171450"/>
              <a:gd name="connsiteX20" fmla="*/ 119177 w 171450"/>
              <a:gd name="connsiteY20" fmla="*/ 164695 h 171450"/>
              <a:gd name="connsiteX21" fmla="*/ 85757 w 171450"/>
              <a:gd name="connsiteY21"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71450">
                <a:moveTo>
                  <a:pt x="42863" y="90488"/>
                </a:moveTo>
                <a:lnTo>
                  <a:pt x="128588" y="90488"/>
                </a:lnTo>
                <a:lnTo>
                  <a:pt x="128588" y="80963"/>
                </a:lnTo>
                <a:lnTo>
                  <a:pt x="42863" y="80963"/>
                </a:lnTo>
                <a:lnTo>
                  <a:pt x="42863" y="904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chemeClr val="tx1">
              <a:lumMod val="65000"/>
              <a:lumOff val="35000"/>
            </a:schemeClr>
          </a:solidFill>
          <a:ln w="238" cap="flat">
            <a:noFill/>
            <a:prstDash val="solid"/>
            <a:miter/>
          </a:ln>
        </p:spPr>
        <p:txBody>
          <a:bodyPr rtlCol="0" anchor="ctr"/>
          <a:lstStyle/>
          <a:p>
            <a:endParaRPr lang="en-RO"/>
          </a:p>
        </p:txBody>
      </p:sp>
      <p:sp>
        <p:nvSpPr>
          <p:cNvPr id="127" name="Graphic 29">
            <a:extLst>
              <a:ext uri="{FF2B5EF4-FFF2-40B4-BE49-F238E27FC236}">
                <a16:creationId xmlns:a16="http://schemas.microsoft.com/office/drawing/2014/main" id="{B7E10335-B8AA-754E-9EF5-16EA2A575D4E}"/>
              </a:ext>
            </a:extLst>
          </p:cNvPr>
          <p:cNvSpPr>
            <a:spLocks noChangeAspect="1"/>
          </p:cNvSpPr>
          <p:nvPr/>
        </p:nvSpPr>
        <p:spPr>
          <a:xfrm>
            <a:off x="4846930" y="3939733"/>
            <a:ext cx="180000" cy="180000"/>
          </a:xfrm>
          <a:custGeom>
            <a:avLst/>
            <a:gdLst>
              <a:gd name="connsiteX0" fmla="*/ 42863 w 171450"/>
              <a:gd name="connsiteY0" fmla="*/ 90488 h 171450"/>
              <a:gd name="connsiteX1" fmla="*/ 128588 w 171450"/>
              <a:gd name="connsiteY1" fmla="*/ 90488 h 171450"/>
              <a:gd name="connsiteX2" fmla="*/ 128588 w 171450"/>
              <a:gd name="connsiteY2" fmla="*/ 80963 h 171450"/>
              <a:gd name="connsiteX3" fmla="*/ 42863 w 171450"/>
              <a:gd name="connsiteY3" fmla="*/ 80963 h 171450"/>
              <a:gd name="connsiteX4" fmla="*/ 42863 w 171450"/>
              <a:gd name="connsiteY4" fmla="*/ 90488 h 171450"/>
              <a:gd name="connsiteX5" fmla="*/ 85757 w 171450"/>
              <a:gd name="connsiteY5" fmla="*/ 171450 h 171450"/>
              <a:gd name="connsiteX6" fmla="*/ 52322 w 171450"/>
              <a:gd name="connsiteY6" fmla="*/ 164702 h 171450"/>
              <a:gd name="connsiteX7" fmla="*/ 25089 w 171450"/>
              <a:gd name="connsiteY7" fmla="*/ 146385 h 171450"/>
              <a:gd name="connsiteX8" fmla="*/ 6755 w 171450"/>
              <a:gd name="connsiteY8" fmla="*/ 119177 h 171450"/>
              <a:gd name="connsiteX9" fmla="*/ 0 w 171450"/>
              <a:gd name="connsiteY9" fmla="*/ 85757 h 171450"/>
              <a:gd name="connsiteX10" fmla="*/ 6748 w 171450"/>
              <a:gd name="connsiteY10" fmla="*/ 52322 h 171450"/>
              <a:gd name="connsiteX11" fmla="*/ 25065 w 171450"/>
              <a:gd name="connsiteY11" fmla="*/ 25089 h 171450"/>
              <a:gd name="connsiteX12" fmla="*/ 52273 w 171450"/>
              <a:gd name="connsiteY12" fmla="*/ 6755 h 171450"/>
              <a:gd name="connsiteX13" fmla="*/ 85693 w 171450"/>
              <a:gd name="connsiteY13" fmla="*/ 0 h 171450"/>
              <a:gd name="connsiteX14" fmla="*/ 119128 w 171450"/>
              <a:gd name="connsiteY14" fmla="*/ 6748 h 171450"/>
              <a:gd name="connsiteX15" fmla="*/ 146361 w 171450"/>
              <a:gd name="connsiteY15" fmla="*/ 25065 h 171450"/>
              <a:gd name="connsiteX16" fmla="*/ 164695 w 171450"/>
              <a:gd name="connsiteY16" fmla="*/ 52273 h 171450"/>
              <a:gd name="connsiteX17" fmla="*/ 171450 w 171450"/>
              <a:gd name="connsiteY17" fmla="*/ 85693 h 171450"/>
              <a:gd name="connsiteX18" fmla="*/ 164702 w 171450"/>
              <a:gd name="connsiteY18" fmla="*/ 119128 h 171450"/>
              <a:gd name="connsiteX19" fmla="*/ 146385 w 171450"/>
              <a:gd name="connsiteY19" fmla="*/ 146361 h 171450"/>
              <a:gd name="connsiteX20" fmla="*/ 119177 w 171450"/>
              <a:gd name="connsiteY20" fmla="*/ 164695 h 171450"/>
              <a:gd name="connsiteX21" fmla="*/ 85757 w 171450"/>
              <a:gd name="connsiteY21"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71450">
                <a:moveTo>
                  <a:pt x="42863" y="90488"/>
                </a:moveTo>
                <a:lnTo>
                  <a:pt x="128588" y="90488"/>
                </a:lnTo>
                <a:lnTo>
                  <a:pt x="128588" y="80963"/>
                </a:lnTo>
                <a:lnTo>
                  <a:pt x="42863" y="80963"/>
                </a:lnTo>
                <a:lnTo>
                  <a:pt x="42863" y="904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chemeClr val="tx1">
              <a:lumMod val="65000"/>
              <a:lumOff val="35000"/>
            </a:schemeClr>
          </a:solidFill>
          <a:ln w="238" cap="flat">
            <a:noFill/>
            <a:prstDash val="solid"/>
            <a:miter/>
          </a:ln>
        </p:spPr>
        <p:txBody>
          <a:bodyPr rtlCol="0" anchor="ctr"/>
          <a:lstStyle/>
          <a:p>
            <a:endParaRPr lang="en-RO"/>
          </a:p>
        </p:txBody>
      </p:sp>
      <p:cxnSp>
        <p:nvCxnSpPr>
          <p:cNvPr id="128" name="Straight Connector 127">
            <a:extLst>
              <a:ext uri="{FF2B5EF4-FFF2-40B4-BE49-F238E27FC236}">
                <a16:creationId xmlns:a16="http://schemas.microsoft.com/office/drawing/2014/main" id="{1CB48C67-EF54-E341-87E7-584692DF3A3F}"/>
              </a:ext>
            </a:extLst>
          </p:cNvPr>
          <p:cNvCxnSpPr>
            <a:cxnSpLocks/>
          </p:cNvCxnSpPr>
          <p:nvPr/>
        </p:nvCxnSpPr>
        <p:spPr>
          <a:xfrm>
            <a:off x="4572000" y="2878853"/>
            <a:ext cx="0" cy="2859583"/>
          </a:xfrm>
          <a:prstGeom prst="line">
            <a:avLst/>
          </a:prstGeom>
          <a:ln w="19050" cap="rnd">
            <a:solidFill>
              <a:srgbClr val="3D6C9D"/>
            </a:solidFill>
            <a:prstDash val="sysDot"/>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5197A3D5-7CD3-CA48-86D6-46B75C984BD9}"/>
              </a:ext>
            </a:extLst>
          </p:cNvPr>
          <p:cNvCxnSpPr>
            <a:cxnSpLocks/>
          </p:cNvCxnSpPr>
          <p:nvPr/>
        </p:nvCxnSpPr>
        <p:spPr>
          <a:xfrm>
            <a:off x="3100754" y="2878853"/>
            <a:ext cx="0" cy="2859583"/>
          </a:xfrm>
          <a:prstGeom prst="line">
            <a:avLst/>
          </a:prstGeom>
          <a:ln w="19050" cap="rnd">
            <a:solidFill>
              <a:srgbClr val="3D6C9D"/>
            </a:solidFill>
            <a:prstDash val="sysDot"/>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3B8F417D-0E12-9345-8F18-7A5CE3C23D1C}"/>
              </a:ext>
            </a:extLst>
          </p:cNvPr>
          <p:cNvCxnSpPr>
            <a:cxnSpLocks/>
          </p:cNvCxnSpPr>
          <p:nvPr/>
        </p:nvCxnSpPr>
        <p:spPr>
          <a:xfrm>
            <a:off x="6043246" y="2878853"/>
            <a:ext cx="0" cy="2859583"/>
          </a:xfrm>
          <a:prstGeom prst="line">
            <a:avLst/>
          </a:prstGeom>
          <a:ln w="19050" cap="rnd">
            <a:solidFill>
              <a:srgbClr val="3D6C9D"/>
            </a:solidFill>
            <a:prstDash val="sysDot"/>
          </a:ln>
        </p:spPr>
        <p:style>
          <a:lnRef idx="1">
            <a:schemeClr val="accent1"/>
          </a:lnRef>
          <a:fillRef idx="0">
            <a:schemeClr val="accent1"/>
          </a:fillRef>
          <a:effectRef idx="0">
            <a:schemeClr val="accent1"/>
          </a:effectRef>
          <a:fontRef idx="minor">
            <a:schemeClr val="tx1"/>
          </a:fontRef>
        </p:style>
      </p:cxnSp>
      <p:sp>
        <p:nvSpPr>
          <p:cNvPr id="131" name="TextBox 130">
            <a:extLst>
              <a:ext uri="{FF2B5EF4-FFF2-40B4-BE49-F238E27FC236}">
                <a16:creationId xmlns:a16="http://schemas.microsoft.com/office/drawing/2014/main" id="{2297ACBE-E768-984F-82B4-4FEE740E67FA}"/>
              </a:ext>
            </a:extLst>
          </p:cNvPr>
          <p:cNvSpPr txBox="1"/>
          <p:nvPr/>
        </p:nvSpPr>
        <p:spPr>
          <a:xfrm>
            <a:off x="3192225" y="5339600"/>
            <a:ext cx="918285" cy="369332"/>
          </a:xfrm>
          <a:prstGeom prst="rect">
            <a:avLst/>
          </a:prstGeom>
          <a:noFill/>
        </p:spPr>
        <p:txBody>
          <a:bodyPr wrap="square" lIns="0" tIns="0" rIns="0" bIns="0" rtlCol="0">
            <a:spAutoFit/>
          </a:bodyPr>
          <a:lstStyle/>
          <a:p>
            <a:r>
              <a:rPr lang="en-GB" sz="1200" dirty="0">
                <a:solidFill>
                  <a:srgbClr val="3D6C9D"/>
                </a:solidFill>
                <a:latin typeface="Arial" panose="020B0604020202020204" pitchFamily="34" charset="0"/>
                <a:cs typeface="Arial" panose="020B0604020202020204" pitchFamily="34" charset="0"/>
              </a:rPr>
              <a:t>Possible cases</a:t>
            </a:r>
          </a:p>
        </p:txBody>
      </p:sp>
      <p:sp>
        <p:nvSpPr>
          <p:cNvPr id="132" name="TextBox 131">
            <a:extLst>
              <a:ext uri="{FF2B5EF4-FFF2-40B4-BE49-F238E27FC236}">
                <a16:creationId xmlns:a16="http://schemas.microsoft.com/office/drawing/2014/main" id="{5C20715D-8059-F446-B6D2-EC36A627E407}"/>
              </a:ext>
            </a:extLst>
          </p:cNvPr>
          <p:cNvSpPr txBox="1"/>
          <p:nvPr/>
        </p:nvSpPr>
        <p:spPr>
          <a:xfrm>
            <a:off x="6135746" y="5339600"/>
            <a:ext cx="918285" cy="369332"/>
          </a:xfrm>
          <a:prstGeom prst="rect">
            <a:avLst/>
          </a:prstGeom>
          <a:noFill/>
        </p:spPr>
        <p:txBody>
          <a:bodyPr wrap="square" lIns="0" tIns="0" rIns="0" bIns="0" rtlCol="0">
            <a:spAutoFit/>
          </a:bodyPr>
          <a:lstStyle/>
          <a:p>
            <a:r>
              <a:rPr lang="en-GB" sz="1200" dirty="0">
                <a:solidFill>
                  <a:srgbClr val="3D6C9D"/>
                </a:solidFill>
                <a:latin typeface="Arial" panose="020B0604020202020204" pitchFamily="34" charset="0"/>
                <a:cs typeface="Arial" panose="020B0604020202020204" pitchFamily="34" charset="0"/>
              </a:rPr>
              <a:t>Confirmed cases</a:t>
            </a:r>
          </a:p>
        </p:txBody>
      </p:sp>
      <p:sp>
        <p:nvSpPr>
          <p:cNvPr id="133" name="Graphic 29">
            <a:extLst>
              <a:ext uri="{FF2B5EF4-FFF2-40B4-BE49-F238E27FC236}">
                <a16:creationId xmlns:a16="http://schemas.microsoft.com/office/drawing/2014/main" id="{36C32343-BFDE-E54A-95CA-8180571BE4BF}"/>
              </a:ext>
            </a:extLst>
          </p:cNvPr>
          <p:cNvSpPr>
            <a:spLocks noChangeAspect="1"/>
          </p:cNvSpPr>
          <p:nvPr/>
        </p:nvSpPr>
        <p:spPr>
          <a:xfrm>
            <a:off x="4124594" y="4186574"/>
            <a:ext cx="180000" cy="180000"/>
          </a:xfrm>
          <a:custGeom>
            <a:avLst/>
            <a:gdLst>
              <a:gd name="connsiteX0" fmla="*/ 42863 w 171450"/>
              <a:gd name="connsiteY0" fmla="*/ 90488 h 171450"/>
              <a:gd name="connsiteX1" fmla="*/ 128588 w 171450"/>
              <a:gd name="connsiteY1" fmla="*/ 90488 h 171450"/>
              <a:gd name="connsiteX2" fmla="*/ 128588 w 171450"/>
              <a:gd name="connsiteY2" fmla="*/ 80963 h 171450"/>
              <a:gd name="connsiteX3" fmla="*/ 42863 w 171450"/>
              <a:gd name="connsiteY3" fmla="*/ 80963 h 171450"/>
              <a:gd name="connsiteX4" fmla="*/ 42863 w 171450"/>
              <a:gd name="connsiteY4" fmla="*/ 90488 h 171450"/>
              <a:gd name="connsiteX5" fmla="*/ 85757 w 171450"/>
              <a:gd name="connsiteY5" fmla="*/ 171450 h 171450"/>
              <a:gd name="connsiteX6" fmla="*/ 52322 w 171450"/>
              <a:gd name="connsiteY6" fmla="*/ 164702 h 171450"/>
              <a:gd name="connsiteX7" fmla="*/ 25089 w 171450"/>
              <a:gd name="connsiteY7" fmla="*/ 146385 h 171450"/>
              <a:gd name="connsiteX8" fmla="*/ 6755 w 171450"/>
              <a:gd name="connsiteY8" fmla="*/ 119177 h 171450"/>
              <a:gd name="connsiteX9" fmla="*/ 0 w 171450"/>
              <a:gd name="connsiteY9" fmla="*/ 85757 h 171450"/>
              <a:gd name="connsiteX10" fmla="*/ 6748 w 171450"/>
              <a:gd name="connsiteY10" fmla="*/ 52322 h 171450"/>
              <a:gd name="connsiteX11" fmla="*/ 25065 w 171450"/>
              <a:gd name="connsiteY11" fmla="*/ 25089 h 171450"/>
              <a:gd name="connsiteX12" fmla="*/ 52273 w 171450"/>
              <a:gd name="connsiteY12" fmla="*/ 6755 h 171450"/>
              <a:gd name="connsiteX13" fmla="*/ 85693 w 171450"/>
              <a:gd name="connsiteY13" fmla="*/ 0 h 171450"/>
              <a:gd name="connsiteX14" fmla="*/ 119128 w 171450"/>
              <a:gd name="connsiteY14" fmla="*/ 6748 h 171450"/>
              <a:gd name="connsiteX15" fmla="*/ 146361 w 171450"/>
              <a:gd name="connsiteY15" fmla="*/ 25065 h 171450"/>
              <a:gd name="connsiteX16" fmla="*/ 164695 w 171450"/>
              <a:gd name="connsiteY16" fmla="*/ 52273 h 171450"/>
              <a:gd name="connsiteX17" fmla="*/ 171450 w 171450"/>
              <a:gd name="connsiteY17" fmla="*/ 85693 h 171450"/>
              <a:gd name="connsiteX18" fmla="*/ 164702 w 171450"/>
              <a:gd name="connsiteY18" fmla="*/ 119128 h 171450"/>
              <a:gd name="connsiteX19" fmla="*/ 146385 w 171450"/>
              <a:gd name="connsiteY19" fmla="*/ 146361 h 171450"/>
              <a:gd name="connsiteX20" fmla="*/ 119177 w 171450"/>
              <a:gd name="connsiteY20" fmla="*/ 164695 h 171450"/>
              <a:gd name="connsiteX21" fmla="*/ 85757 w 171450"/>
              <a:gd name="connsiteY21"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71450">
                <a:moveTo>
                  <a:pt x="42863" y="90488"/>
                </a:moveTo>
                <a:lnTo>
                  <a:pt x="128588" y="90488"/>
                </a:lnTo>
                <a:lnTo>
                  <a:pt x="128588" y="80963"/>
                </a:lnTo>
                <a:lnTo>
                  <a:pt x="42863" y="80963"/>
                </a:lnTo>
                <a:lnTo>
                  <a:pt x="42863" y="904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chemeClr val="tx1">
              <a:lumMod val="65000"/>
              <a:lumOff val="35000"/>
            </a:schemeClr>
          </a:solidFill>
          <a:ln w="238" cap="flat">
            <a:noFill/>
            <a:prstDash val="solid"/>
            <a:miter/>
          </a:ln>
        </p:spPr>
        <p:txBody>
          <a:bodyPr rtlCol="0" anchor="ctr"/>
          <a:lstStyle/>
          <a:p>
            <a:endParaRPr lang="en-RO"/>
          </a:p>
        </p:txBody>
      </p:sp>
      <p:sp>
        <p:nvSpPr>
          <p:cNvPr id="134" name="Graphic 29">
            <a:extLst>
              <a:ext uri="{FF2B5EF4-FFF2-40B4-BE49-F238E27FC236}">
                <a16:creationId xmlns:a16="http://schemas.microsoft.com/office/drawing/2014/main" id="{A13CDC24-1ED2-FF42-99C6-B4DFA7AA4DF5}"/>
              </a:ext>
            </a:extLst>
          </p:cNvPr>
          <p:cNvSpPr>
            <a:spLocks noChangeAspect="1"/>
          </p:cNvSpPr>
          <p:nvPr/>
        </p:nvSpPr>
        <p:spPr>
          <a:xfrm>
            <a:off x="4124594" y="4429977"/>
            <a:ext cx="180000" cy="180000"/>
          </a:xfrm>
          <a:custGeom>
            <a:avLst/>
            <a:gdLst>
              <a:gd name="connsiteX0" fmla="*/ 42863 w 171450"/>
              <a:gd name="connsiteY0" fmla="*/ 90488 h 171450"/>
              <a:gd name="connsiteX1" fmla="*/ 128588 w 171450"/>
              <a:gd name="connsiteY1" fmla="*/ 90488 h 171450"/>
              <a:gd name="connsiteX2" fmla="*/ 128588 w 171450"/>
              <a:gd name="connsiteY2" fmla="*/ 80963 h 171450"/>
              <a:gd name="connsiteX3" fmla="*/ 42863 w 171450"/>
              <a:gd name="connsiteY3" fmla="*/ 80963 h 171450"/>
              <a:gd name="connsiteX4" fmla="*/ 42863 w 171450"/>
              <a:gd name="connsiteY4" fmla="*/ 90488 h 171450"/>
              <a:gd name="connsiteX5" fmla="*/ 85757 w 171450"/>
              <a:gd name="connsiteY5" fmla="*/ 171450 h 171450"/>
              <a:gd name="connsiteX6" fmla="*/ 52322 w 171450"/>
              <a:gd name="connsiteY6" fmla="*/ 164702 h 171450"/>
              <a:gd name="connsiteX7" fmla="*/ 25089 w 171450"/>
              <a:gd name="connsiteY7" fmla="*/ 146385 h 171450"/>
              <a:gd name="connsiteX8" fmla="*/ 6755 w 171450"/>
              <a:gd name="connsiteY8" fmla="*/ 119177 h 171450"/>
              <a:gd name="connsiteX9" fmla="*/ 0 w 171450"/>
              <a:gd name="connsiteY9" fmla="*/ 85757 h 171450"/>
              <a:gd name="connsiteX10" fmla="*/ 6748 w 171450"/>
              <a:gd name="connsiteY10" fmla="*/ 52322 h 171450"/>
              <a:gd name="connsiteX11" fmla="*/ 25065 w 171450"/>
              <a:gd name="connsiteY11" fmla="*/ 25089 h 171450"/>
              <a:gd name="connsiteX12" fmla="*/ 52273 w 171450"/>
              <a:gd name="connsiteY12" fmla="*/ 6755 h 171450"/>
              <a:gd name="connsiteX13" fmla="*/ 85693 w 171450"/>
              <a:gd name="connsiteY13" fmla="*/ 0 h 171450"/>
              <a:gd name="connsiteX14" fmla="*/ 119128 w 171450"/>
              <a:gd name="connsiteY14" fmla="*/ 6748 h 171450"/>
              <a:gd name="connsiteX15" fmla="*/ 146361 w 171450"/>
              <a:gd name="connsiteY15" fmla="*/ 25065 h 171450"/>
              <a:gd name="connsiteX16" fmla="*/ 164695 w 171450"/>
              <a:gd name="connsiteY16" fmla="*/ 52273 h 171450"/>
              <a:gd name="connsiteX17" fmla="*/ 171450 w 171450"/>
              <a:gd name="connsiteY17" fmla="*/ 85693 h 171450"/>
              <a:gd name="connsiteX18" fmla="*/ 164702 w 171450"/>
              <a:gd name="connsiteY18" fmla="*/ 119128 h 171450"/>
              <a:gd name="connsiteX19" fmla="*/ 146385 w 171450"/>
              <a:gd name="connsiteY19" fmla="*/ 146361 h 171450"/>
              <a:gd name="connsiteX20" fmla="*/ 119177 w 171450"/>
              <a:gd name="connsiteY20" fmla="*/ 164695 h 171450"/>
              <a:gd name="connsiteX21" fmla="*/ 85757 w 171450"/>
              <a:gd name="connsiteY21"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71450">
                <a:moveTo>
                  <a:pt x="42863" y="90488"/>
                </a:moveTo>
                <a:lnTo>
                  <a:pt x="128588" y="90488"/>
                </a:lnTo>
                <a:lnTo>
                  <a:pt x="128588" y="80963"/>
                </a:lnTo>
                <a:lnTo>
                  <a:pt x="42863" y="80963"/>
                </a:lnTo>
                <a:lnTo>
                  <a:pt x="42863" y="904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chemeClr val="tx1">
              <a:lumMod val="65000"/>
              <a:lumOff val="35000"/>
            </a:schemeClr>
          </a:solidFill>
          <a:ln w="238" cap="flat">
            <a:noFill/>
            <a:prstDash val="solid"/>
            <a:miter/>
          </a:ln>
        </p:spPr>
        <p:txBody>
          <a:bodyPr rtlCol="0" anchor="ctr"/>
          <a:lstStyle/>
          <a:p>
            <a:endParaRPr lang="en-RO"/>
          </a:p>
        </p:txBody>
      </p:sp>
      <p:sp>
        <p:nvSpPr>
          <p:cNvPr id="135" name="Graphic 26">
            <a:extLst>
              <a:ext uri="{FF2B5EF4-FFF2-40B4-BE49-F238E27FC236}">
                <a16:creationId xmlns:a16="http://schemas.microsoft.com/office/drawing/2014/main" id="{4B332EEE-D3EA-A543-8635-0A159219E056}"/>
              </a:ext>
            </a:extLst>
          </p:cNvPr>
          <p:cNvSpPr>
            <a:spLocks noChangeAspect="1"/>
          </p:cNvSpPr>
          <p:nvPr/>
        </p:nvSpPr>
        <p:spPr>
          <a:xfrm>
            <a:off x="4354892" y="4181429"/>
            <a:ext cx="180000" cy="180000"/>
          </a:xfrm>
          <a:custGeom>
            <a:avLst/>
            <a:gdLst>
              <a:gd name="connsiteX0" fmla="*/ 80963 w 171450"/>
              <a:gd name="connsiteY0" fmla="*/ 128588 h 171450"/>
              <a:gd name="connsiteX1" fmla="*/ 90488 w 171450"/>
              <a:gd name="connsiteY1" fmla="*/ 128588 h 171450"/>
              <a:gd name="connsiteX2" fmla="*/ 90488 w 171450"/>
              <a:gd name="connsiteY2" fmla="*/ 90488 h 171450"/>
              <a:gd name="connsiteX3" fmla="*/ 128588 w 171450"/>
              <a:gd name="connsiteY3" fmla="*/ 90488 h 171450"/>
              <a:gd name="connsiteX4" fmla="*/ 128588 w 171450"/>
              <a:gd name="connsiteY4" fmla="*/ 80963 h 171450"/>
              <a:gd name="connsiteX5" fmla="*/ 90488 w 171450"/>
              <a:gd name="connsiteY5" fmla="*/ 80963 h 171450"/>
              <a:gd name="connsiteX6" fmla="*/ 90488 w 171450"/>
              <a:gd name="connsiteY6" fmla="*/ 42863 h 171450"/>
              <a:gd name="connsiteX7" fmla="*/ 80963 w 171450"/>
              <a:gd name="connsiteY7" fmla="*/ 42863 h 171450"/>
              <a:gd name="connsiteX8" fmla="*/ 80963 w 171450"/>
              <a:gd name="connsiteY8" fmla="*/ 80963 h 171450"/>
              <a:gd name="connsiteX9" fmla="*/ 42863 w 171450"/>
              <a:gd name="connsiteY9" fmla="*/ 80963 h 171450"/>
              <a:gd name="connsiteX10" fmla="*/ 42863 w 171450"/>
              <a:gd name="connsiteY10" fmla="*/ 90488 h 171450"/>
              <a:gd name="connsiteX11" fmla="*/ 80963 w 171450"/>
              <a:gd name="connsiteY11" fmla="*/ 90488 h 171450"/>
              <a:gd name="connsiteX12" fmla="*/ 80963 w 171450"/>
              <a:gd name="connsiteY12" fmla="*/ 128588 h 171450"/>
              <a:gd name="connsiteX13" fmla="*/ 85757 w 171450"/>
              <a:gd name="connsiteY13" fmla="*/ 171450 h 171450"/>
              <a:gd name="connsiteX14" fmla="*/ 52322 w 171450"/>
              <a:gd name="connsiteY14" fmla="*/ 164702 h 171450"/>
              <a:gd name="connsiteX15" fmla="*/ 25089 w 171450"/>
              <a:gd name="connsiteY15" fmla="*/ 146385 h 171450"/>
              <a:gd name="connsiteX16" fmla="*/ 6755 w 171450"/>
              <a:gd name="connsiteY16" fmla="*/ 119177 h 171450"/>
              <a:gd name="connsiteX17" fmla="*/ 0 w 171450"/>
              <a:gd name="connsiteY17" fmla="*/ 85757 h 171450"/>
              <a:gd name="connsiteX18" fmla="*/ 6748 w 171450"/>
              <a:gd name="connsiteY18" fmla="*/ 52322 h 171450"/>
              <a:gd name="connsiteX19" fmla="*/ 25065 w 171450"/>
              <a:gd name="connsiteY19" fmla="*/ 25089 h 171450"/>
              <a:gd name="connsiteX20" fmla="*/ 52273 w 171450"/>
              <a:gd name="connsiteY20" fmla="*/ 6755 h 171450"/>
              <a:gd name="connsiteX21" fmla="*/ 85693 w 171450"/>
              <a:gd name="connsiteY21" fmla="*/ 0 h 171450"/>
              <a:gd name="connsiteX22" fmla="*/ 119128 w 171450"/>
              <a:gd name="connsiteY22" fmla="*/ 6748 h 171450"/>
              <a:gd name="connsiteX23" fmla="*/ 146361 w 171450"/>
              <a:gd name="connsiteY23" fmla="*/ 25065 h 171450"/>
              <a:gd name="connsiteX24" fmla="*/ 164695 w 171450"/>
              <a:gd name="connsiteY24" fmla="*/ 52273 h 171450"/>
              <a:gd name="connsiteX25" fmla="*/ 171450 w 171450"/>
              <a:gd name="connsiteY25" fmla="*/ 85693 h 171450"/>
              <a:gd name="connsiteX26" fmla="*/ 164702 w 171450"/>
              <a:gd name="connsiteY26" fmla="*/ 119128 h 171450"/>
              <a:gd name="connsiteX27" fmla="*/ 146385 w 171450"/>
              <a:gd name="connsiteY27" fmla="*/ 146361 h 171450"/>
              <a:gd name="connsiteX28" fmla="*/ 119177 w 171450"/>
              <a:gd name="connsiteY28" fmla="*/ 164695 h 171450"/>
              <a:gd name="connsiteX29" fmla="*/ 85757 w 171450"/>
              <a:gd name="connsiteY29"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1450" h="171450">
                <a:moveTo>
                  <a:pt x="80963" y="128588"/>
                </a:moveTo>
                <a:lnTo>
                  <a:pt x="90488" y="128588"/>
                </a:lnTo>
                <a:lnTo>
                  <a:pt x="90488" y="90488"/>
                </a:lnTo>
                <a:lnTo>
                  <a:pt x="128588" y="90488"/>
                </a:lnTo>
                <a:lnTo>
                  <a:pt x="128588" y="80963"/>
                </a:lnTo>
                <a:lnTo>
                  <a:pt x="90488" y="80963"/>
                </a:lnTo>
                <a:lnTo>
                  <a:pt x="90488" y="42863"/>
                </a:lnTo>
                <a:lnTo>
                  <a:pt x="80963" y="42863"/>
                </a:lnTo>
                <a:lnTo>
                  <a:pt x="80963" y="80963"/>
                </a:lnTo>
                <a:lnTo>
                  <a:pt x="42863" y="80963"/>
                </a:lnTo>
                <a:lnTo>
                  <a:pt x="42863" y="90488"/>
                </a:lnTo>
                <a:lnTo>
                  <a:pt x="80963" y="90488"/>
                </a:lnTo>
                <a:lnTo>
                  <a:pt x="80963" y="1285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rgbClr val="ED7D31"/>
          </a:solidFill>
          <a:ln w="238" cap="flat">
            <a:noFill/>
            <a:prstDash val="solid"/>
            <a:miter/>
          </a:ln>
        </p:spPr>
        <p:txBody>
          <a:bodyPr rtlCol="0" anchor="ctr"/>
          <a:lstStyle/>
          <a:p>
            <a:endParaRPr lang="en-RO"/>
          </a:p>
        </p:txBody>
      </p:sp>
      <p:sp>
        <p:nvSpPr>
          <p:cNvPr id="136" name="Graphic 26">
            <a:extLst>
              <a:ext uri="{FF2B5EF4-FFF2-40B4-BE49-F238E27FC236}">
                <a16:creationId xmlns:a16="http://schemas.microsoft.com/office/drawing/2014/main" id="{BEBC9BC2-CB3E-A24A-A6F4-5B129A5B1FFA}"/>
              </a:ext>
            </a:extLst>
          </p:cNvPr>
          <p:cNvSpPr>
            <a:spLocks noChangeAspect="1"/>
          </p:cNvSpPr>
          <p:nvPr/>
        </p:nvSpPr>
        <p:spPr>
          <a:xfrm>
            <a:off x="3635326" y="4423259"/>
            <a:ext cx="180000" cy="180000"/>
          </a:xfrm>
          <a:custGeom>
            <a:avLst/>
            <a:gdLst>
              <a:gd name="connsiteX0" fmla="*/ 80963 w 171450"/>
              <a:gd name="connsiteY0" fmla="*/ 128588 h 171450"/>
              <a:gd name="connsiteX1" fmla="*/ 90488 w 171450"/>
              <a:gd name="connsiteY1" fmla="*/ 128588 h 171450"/>
              <a:gd name="connsiteX2" fmla="*/ 90488 w 171450"/>
              <a:gd name="connsiteY2" fmla="*/ 90488 h 171450"/>
              <a:gd name="connsiteX3" fmla="*/ 128588 w 171450"/>
              <a:gd name="connsiteY3" fmla="*/ 90488 h 171450"/>
              <a:gd name="connsiteX4" fmla="*/ 128588 w 171450"/>
              <a:gd name="connsiteY4" fmla="*/ 80963 h 171450"/>
              <a:gd name="connsiteX5" fmla="*/ 90488 w 171450"/>
              <a:gd name="connsiteY5" fmla="*/ 80963 h 171450"/>
              <a:gd name="connsiteX6" fmla="*/ 90488 w 171450"/>
              <a:gd name="connsiteY6" fmla="*/ 42863 h 171450"/>
              <a:gd name="connsiteX7" fmla="*/ 80963 w 171450"/>
              <a:gd name="connsiteY7" fmla="*/ 42863 h 171450"/>
              <a:gd name="connsiteX8" fmla="*/ 80963 w 171450"/>
              <a:gd name="connsiteY8" fmla="*/ 80963 h 171450"/>
              <a:gd name="connsiteX9" fmla="*/ 42863 w 171450"/>
              <a:gd name="connsiteY9" fmla="*/ 80963 h 171450"/>
              <a:gd name="connsiteX10" fmla="*/ 42863 w 171450"/>
              <a:gd name="connsiteY10" fmla="*/ 90488 h 171450"/>
              <a:gd name="connsiteX11" fmla="*/ 80963 w 171450"/>
              <a:gd name="connsiteY11" fmla="*/ 90488 h 171450"/>
              <a:gd name="connsiteX12" fmla="*/ 80963 w 171450"/>
              <a:gd name="connsiteY12" fmla="*/ 128588 h 171450"/>
              <a:gd name="connsiteX13" fmla="*/ 85757 w 171450"/>
              <a:gd name="connsiteY13" fmla="*/ 171450 h 171450"/>
              <a:gd name="connsiteX14" fmla="*/ 52322 w 171450"/>
              <a:gd name="connsiteY14" fmla="*/ 164702 h 171450"/>
              <a:gd name="connsiteX15" fmla="*/ 25089 w 171450"/>
              <a:gd name="connsiteY15" fmla="*/ 146385 h 171450"/>
              <a:gd name="connsiteX16" fmla="*/ 6755 w 171450"/>
              <a:gd name="connsiteY16" fmla="*/ 119177 h 171450"/>
              <a:gd name="connsiteX17" fmla="*/ 0 w 171450"/>
              <a:gd name="connsiteY17" fmla="*/ 85757 h 171450"/>
              <a:gd name="connsiteX18" fmla="*/ 6748 w 171450"/>
              <a:gd name="connsiteY18" fmla="*/ 52322 h 171450"/>
              <a:gd name="connsiteX19" fmla="*/ 25065 w 171450"/>
              <a:gd name="connsiteY19" fmla="*/ 25089 h 171450"/>
              <a:gd name="connsiteX20" fmla="*/ 52273 w 171450"/>
              <a:gd name="connsiteY20" fmla="*/ 6755 h 171450"/>
              <a:gd name="connsiteX21" fmla="*/ 85693 w 171450"/>
              <a:gd name="connsiteY21" fmla="*/ 0 h 171450"/>
              <a:gd name="connsiteX22" fmla="*/ 119128 w 171450"/>
              <a:gd name="connsiteY22" fmla="*/ 6748 h 171450"/>
              <a:gd name="connsiteX23" fmla="*/ 146361 w 171450"/>
              <a:gd name="connsiteY23" fmla="*/ 25065 h 171450"/>
              <a:gd name="connsiteX24" fmla="*/ 164695 w 171450"/>
              <a:gd name="connsiteY24" fmla="*/ 52273 h 171450"/>
              <a:gd name="connsiteX25" fmla="*/ 171450 w 171450"/>
              <a:gd name="connsiteY25" fmla="*/ 85693 h 171450"/>
              <a:gd name="connsiteX26" fmla="*/ 164702 w 171450"/>
              <a:gd name="connsiteY26" fmla="*/ 119128 h 171450"/>
              <a:gd name="connsiteX27" fmla="*/ 146385 w 171450"/>
              <a:gd name="connsiteY27" fmla="*/ 146361 h 171450"/>
              <a:gd name="connsiteX28" fmla="*/ 119177 w 171450"/>
              <a:gd name="connsiteY28" fmla="*/ 164695 h 171450"/>
              <a:gd name="connsiteX29" fmla="*/ 85757 w 171450"/>
              <a:gd name="connsiteY29"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1450" h="171450">
                <a:moveTo>
                  <a:pt x="80963" y="128588"/>
                </a:moveTo>
                <a:lnTo>
                  <a:pt x="90488" y="128588"/>
                </a:lnTo>
                <a:lnTo>
                  <a:pt x="90488" y="90488"/>
                </a:lnTo>
                <a:lnTo>
                  <a:pt x="128588" y="90488"/>
                </a:lnTo>
                <a:lnTo>
                  <a:pt x="128588" y="80963"/>
                </a:lnTo>
                <a:lnTo>
                  <a:pt x="90488" y="80963"/>
                </a:lnTo>
                <a:lnTo>
                  <a:pt x="90488" y="42863"/>
                </a:lnTo>
                <a:lnTo>
                  <a:pt x="80963" y="42863"/>
                </a:lnTo>
                <a:lnTo>
                  <a:pt x="80963" y="80963"/>
                </a:lnTo>
                <a:lnTo>
                  <a:pt x="42863" y="80963"/>
                </a:lnTo>
                <a:lnTo>
                  <a:pt x="42863" y="90488"/>
                </a:lnTo>
                <a:lnTo>
                  <a:pt x="80963" y="90488"/>
                </a:lnTo>
                <a:lnTo>
                  <a:pt x="80963" y="1285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rgbClr val="ED7D31"/>
          </a:solidFill>
          <a:ln w="238" cap="flat">
            <a:noFill/>
            <a:prstDash val="solid"/>
            <a:miter/>
          </a:ln>
        </p:spPr>
        <p:txBody>
          <a:bodyPr rtlCol="0" anchor="ctr"/>
          <a:lstStyle/>
          <a:p>
            <a:endParaRPr lang="en-RO"/>
          </a:p>
        </p:txBody>
      </p:sp>
      <p:sp>
        <p:nvSpPr>
          <p:cNvPr id="137" name="Graphic 29">
            <a:extLst>
              <a:ext uri="{FF2B5EF4-FFF2-40B4-BE49-F238E27FC236}">
                <a16:creationId xmlns:a16="http://schemas.microsoft.com/office/drawing/2014/main" id="{30366E1D-5454-4642-8390-D02E861FB78F}"/>
              </a:ext>
            </a:extLst>
          </p:cNvPr>
          <p:cNvSpPr>
            <a:spLocks noChangeAspect="1"/>
          </p:cNvSpPr>
          <p:nvPr/>
        </p:nvSpPr>
        <p:spPr>
          <a:xfrm>
            <a:off x="3635326" y="4670141"/>
            <a:ext cx="180000" cy="180000"/>
          </a:xfrm>
          <a:custGeom>
            <a:avLst/>
            <a:gdLst>
              <a:gd name="connsiteX0" fmla="*/ 42863 w 171450"/>
              <a:gd name="connsiteY0" fmla="*/ 90488 h 171450"/>
              <a:gd name="connsiteX1" fmla="*/ 128588 w 171450"/>
              <a:gd name="connsiteY1" fmla="*/ 90488 h 171450"/>
              <a:gd name="connsiteX2" fmla="*/ 128588 w 171450"/>
              <a:gd name="connsiteY2" fmla="*/ 80963 h 171450"/>
              <a:gd name="connsiteX3" fmla="*/ 42863 w 171450"/>
              <a:gd name="connsiteY3" fmla="*/ 80963 h 171450"/>
              <a:gd name="connsiteX4" fmla="*/ 42863 w 171450"/>
              <a:gd name="connsiteY4" fmla="*/ 90488 h 171450"/>
              <a:gd name="connsiteX5" fmla="*/ 85757 w 171450"/>
              <a:gd name="connsiteY5" fmla="*/ 171450 h 171450"/>
              <a:gd name="connsiteX6" fmla="*/ 52322 w 171450"/>
              <a:gd name="connsiteY6" fmla="*/ 164702 h 171450"/>
              <a:gd name="connsiteX7" fmla="*/ 25089 w 171450"/>
              <a:gd name="connsiteY7" fmla="*/ 146385 h 171450"/>
              <a:gd name="connsiteX8" fmla="*/ 6755 w 171450"/>
              <a:gd name="connsiteY8" fmla="*/ 119177 h 171450"/>
              <a:gd name="connsiteX9" fmla="*/ 0 w 171450"/>
              <a:gd name="connsiteY9" fmla="*/ 85757 h 171450"/>
              <a:gd name="connsiteX10" fmla="*/ 6748 w 171450"/>
              <a:gd name="connsiteY10" fmla="*/ 52322 h 171450"/>
              <a:gd name="connsiteX11" fmla="*/ 25065 w 171450"/>
              <a:gd name="connsiteY11" fmla="*/ 25089 h 171450"/>
              <a:gd name="connsiteX12" fmla="*/ 52273 w 171450"/>
              <a:gd name="connsiteY12" fmla="*/ 6755 h 171450"/>
              <a:gd name="connsiteX13" fmla="*/ 85693 w 171450"/>
              <a:gd name="connsiteY13" fmla="*/ 0 h 171450"/>
              <a:gd name="connsiteX14" fmla="*/ 119128 w 171450"/>
              <a:gd name="connsiteY14" fmla="*/ 6748 h 171450"/>
              <a:gd name="connsiteX15" fmla="*/ 146361 w 171450"/>
              <a:gd name="connsiteY15" fmla="*/ 25065 h 171450"/>
              <a:gd name="connsiteX16" fmla="*/ 164695 w 171450"/>
              <a:gd name="connsiteY16" fmla="*/ 52273 h 171450"/>
              <a:gd name="connsiteX17" fmla="*/ 171450 w 171450"/>
              <a:gd name="connsiteY17" fmla="*/ 85693 h 171450"/>
              <a:gd name="connsiteX18" fmla="*/ 164702 w 171450"/>
              <a:gd name="connsiteY18" fmla="*/ 119128 h 171450"/>
              <a:gd name="connsiteX19" fmla="*/ 146385 w 171450"/>
              <a:gd name="connsiteY19" fmla="*/ 146361 h 171450"/>
              <a:gd name="connsiteX20" fmla="*/ 119177 w 171450"/>
              <a:gd name="connsiteY20" fmla="*/ 164695 h 171450"/>
              <a:gd name="connsiteX21" fmla="*/ 85757 w 171450"/>
              <a:gd name="connsiteY21"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71450">
                <a:moveTo>
                  <a:pt x="42863" y="90488"/>
                </a:moveTo>
                <a:lnTo>
                  <a:pt x="128588" y="90488"/>
                </a:lnTo>
                <a:lnTo>
                  <a:pt x="128588" y="80963"/>
                </a:lnTo>
                <a:lnTo>
                  <a:pt x="42863" y="80963"/>
                </a:lnTo>
                <a:lnTo>
                  <a:pt x="42863" y="904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chemeClr val="tx1">
              <a:lumMod val="65000"/>
              <a:lumOff val="35000"/>
            </a:schemeClr>
          </a:solidFill>
          <a:ln w="238" cap="flat">
            <a:noFill/>
            <a:prstDash val="solid"/>
            <a:miter/>
          </a:ln>
        </p:spPr>
        <p:txBody>
          <a:bodyPr rtlCol="0" anchor="ctr"/>
          <a:lstStyle/>
          <a:p>
            <a:endParaRPr lang="en-RO"/>
          </a:p>
        </p:txBody>
      </p:sp>
      <p:sp>
        <p:nvSpPr>
          <p:cNvPr id="138" name="Graphic 26">
            <a:extLst>
              <a:ext uri="{FF2B5EF4-FFF2-40B4-BE49-F238E27FC236}">
                <a16:creationId xmlns:a16="http://schemas.microsoft.com/office/drawing/2014/main" id="{46265803-2A00-F14B-8A2A-8720FA0E65B9}"/>
              </a:ext>
            </a:extLst>
          </p:cNvPr>
          <p:cNvSpPr>
            <a:spLocks noChangeAspect="1"/>
          </p:cNvSpPr>
          <p:nvPr/>
        </p:nvSpPr>
        <p:spPr>
          <a:xfrm>
            <a:off x="4603335" y="3692892"/>
            <a:ext cx="180000" cy="180000"/>
          </a:xfrm>
          <a:custGeom>
            <a:avLst/>
            <a:gdLst>
              <a:gd name="connsiteX0" fmla="*/ 80963 w 171450"/>
              <a:gd name="connsiteY0" fmla="*/ 128588 h 171450"/>
              <a:gd name="connsiteX1" fmla="*/ 90488 w 171450"/>
              <a:gd name="connsiteY1" fmla="*/ 128588 h 171450"/>
              <a:gd name="connsiteX2" fmla="*/ 90488 w 171450"/>
              <a:gd name="connsiteY2" fmla="*/ 90488 h 171450"/>
              <a:gd name="connsiteX3" fmla="*/ 128588 w 171450"/>
              <a:gd name="connsiteY3" fmla="*/ 90488 h 171450"/>
              <a:gd name="connsiteX4" fmla="*/ 128588 w 171450"/>
              <a:gd name="connsiteY4" fmla="*/ 80963 h 171450"/>
              <a:gd name="connsiteX5" fmla="*/ 90488 w 171450"/>
              <a:gd name="connsiteY5" fmla="*/ 80963 h 171450"/>
              <a:gd name="connsiteX6" fmla="*/ 90488 w 171450"/>
              <a:gd name="connsiteY6" fmla="*/ 42863 h 171450"/>
              <a:gd name="connsiteX7" fmla="*/ 80963 w 171450"/>
              <a:gd name="connsiteY7" fmla="*/ 42863 h 171450"/>
              <a:gd name="connsiteX8" fmla="*/ 80963 w 171450"/>
              <a:gd name="connsiteY8" fmla="*/ 80963 h 171450"/>
              <a:gd name="connsiteX9" fmla="*/ 42863 w 171450"/>
              <a:gd name="connsiteY9" fmla="*/ 80963 h 171450"/>
              <a:gd name="connsiteX10" fmla="*/ 42863 w 171450"/>
              <a:gd name="connsiteY10" fmla="*/ 90488 h 171450"/>
              <a:gd name="connsiteX11" fmla="*/ 80963 w 171450"/>
              <a:gd name="connsiteY11" fmla="*/ 90488 h 171450"/>
              <a:gd name="connsiteX12" fmla="*/ 80963 w 171450"/>
              <a:gd name="connsiteY12" fmla="*/ 128588 h 171450"/>
              <a:gd name="connsiteX13" fmla="*/ 85757 w 171450"/>
              <a:gd name="connsiteY13" fmla="*/ 171450 h 171450"/>
              <a:gd name="connsiteX14" fmla="*/ 52322 w 171450"/>
              <a:gd name="connsiteY14" fmla="*/ 164702 h 171450"/>
              <a:gd name="connsiteX15" fmla="*/ 25089 w 171450"/>
              <a:gd name="connsiteY15" fmla="*/ 146385 h 171450"/>
              <a:gd name="connsiteX16" fmla="*/ 6755 w 171450"/>
              <a:gd name="connsiteY16" fmla="*/ 119177 h 171450"/>
              <a:gd name="connsiteX17" fmla="*/ 0 w 171450"/>
              <a:gd name="connsiteY17" fmla="*/ 85757 h 171450"/>
              <a:gd name="connsiteX18" fmla="*/ 6748 w 171450"/>
              <a:gd name="connsiteY18" fmla="*/ 52322 h 171450"/>
              <a:gd name="connsiteX19" fmla="*/ 25065 w 171450"/>
              <a:gd name="connsiteY19" fmla="*/ 25089 h 171450"/>
              <a:gd name="connsiteX20" fmla="*/ 52273 w 171450"/>
              <a:gd name="connsiteY20" fmla="*/ 6755 h 171450"/>
              <a:gd name="connsiteX21" fmla="*/ 85693 w 171450"/>
              <a:gd name="connsiteY21" fmla="*/ 0 h 171450"/>
              <a:gd name="connsiteX22" fmla="*/ 119128 w 171450"/>
              <a:gd name="connsiteY22" fmla="*/ 6748 h 171450"/>
              <a:gd name="connsiteX23" fmla="*/ 146361 w 171450"/>
              <a:gd name="connsiteY23" fmla="*/ 25065 h 171450"/>
              <a:gd name="connsiteX24" fmla="*/ 164695 w 171450"/>
              <a:gd name="connsiteY24" fmla="*/ 52273 h 171450"/>
              <a:gd name="connsiteX25" fmla="*/ 171450 w 171450"/>
              <a:gd name="connsiteY25" fmla="*/ 85693 h 171450"/>
              <a:gd name="connsiteX26" fmla="*/ 164702 w 171450"/>
              <a:gd name="connsiteY26" fmla="*/ 119128 h 171450"/>
              <a:gd name="connsiteX27" fmla="*/ 146385 w 171450"/>
              <a:gd name="connsiteY27" fmla="*/ 146361 h 171450"/>
              <a:gd name="connsiteX28" fmla="*/ 119177 w 171450"/>
              <a:gd name="connsiteY28" fmla="*/ 164695 h 171450"/>
              <a:gd name="connsiteX29" fmla="*/ 85757 w 171450"/>
              <a:gd name="connsiteY29"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1450" h="171450">
                <a:moveTo>
                  <a:pt x="80963" y="128588"/>
                </a:moveTo>
                <a:lnTo>
                  <a:pt x="90488" y="128588"/>
                </a:lnTo>
                <a:lnTo>
                  <a:pt x="90488" y="90488"/>
                </a:lnTo>
                <a:lnTo>
                  <a:pt x="128588" y="90488"/>
                </a:lnTo>
                <a:lnTo>
                  <a:pt x="128588" y="80963"/>
                </a:lnTo>
                <a:lnTo>
                  <a:pt x="90488" y="80963"/>
                </a:lnTo>
                <a:lnTo>
                  <a:pt x="90488" y="42863"/>
                </a:lnTo>
                <a:lnTo>
                  <a:pt x="80963" y="42863"/>
                </a:lnTo>
                <a:lnTo>
                  <a:pt x="80963" y="80963"/>
                </a:lnTo>
                <a:lnTo>
                  <a:pt x="42863" y="80963"/>
                </a:lnTo>
                <a:lnTo>
                  <a:pt x="42863" y="90488"/>
                </a:lnTo>
                <a:lnTo>
                  <a:pt x="80963" y="90488"/>
                </a:lnTo>
                <a:lnTo>
                  <a:pt x="80963" y="1285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rgbClr val="ED7D31"/>
          </a:solidFill>
          <a:ln w="238" cap="flat">
            <a:noFill/>
            <a:prstDash val="solid"/>
            <a:miter/>
          </a:ln>
        </p:spPr>
        <p:txBody>
          <a:bodyPr rtlCol="0" anchor="ctr"/>
          <a:lstStyle/>
          <a:p>
            <a:endParaRPr lang="en-RO"/>
          </a:p>
        </p:txBody>
      </p:sp>
      <p:sp>
        <p:nvSpPr>
          <p:cNvPr id="139" name="Graphic 29">
            <a:extLst>
              <a:ext uri="{FF2B5EF4-FFF2-40B4-BE49-F238E27FC236}">
                <a16:creationId xmlns:a16="http://schemas.microsoft.com/office/drawing/2014/main" id="{2613B66D-D1FC-414C-809E-01475DE7C267}"/>
              </a:ext>
            </a:extLst>
          </p:cNvPr>
          <p:cNvSpPr>
            <a:spLocks noChangeAspect="1"/>
          </p:cNvSpPr>
          <p:nvPr/>
        </p:nvSpPr>
        <p:spPr>
          <a:xfrm>
            <a:off x="5084081" y="4181496"/>
            <a:ext cx="180000" cy="180000"/>
          </a:xfrm>
          <a:custGeom>
            <a:avLst/>
            <a:gdLst>
              <a:gd name="connsiteX0" fmla="*/ 42863 w 171450"/>
              <a:gd name="connsiteY0" fmla="*/ 90488 h 171450"/>
              <a:gd name="connsiteX1" fmla="*/ 128588 w 171450"/>
              <a:gd name="connsiteY1" fmla="*/ 90488 h 171450"/>
              <a:gd name="connsiteX2" fmla="*/ 128588 w 171450"/>
              <a:gd name="connsiteY2" fmla="*/ 80963 h 171450"/>
              <a:gd name="connsiteX3" fmla="*/ 42863 w 171450"/>
              <a:gd name="connsiteY3" fmla="*/ 80963 h 171450"/>
              <a:gd name="connsiteX4" fmla="*/ 42863 w 171450"/>
              <a:gd name="connsiteY4" fmla="*/ 90488 h 171450"/>
              <a:gd name="connsiteX5" fmla="*/ 85757 w 171450"/>
              <a:gd name="connsiteY5" fmla="*/ 171450 h 171450"/>
              <a:gd name="connsiteX6" fmla="*/ 52322 w 171450"/>
              <a:gd name="connsiteY6" fmla="*/ 164702 h 171450"/>
              <a:gd name="connsiteX7" fmla="*/ 25089 w 171450"/>
              <a:gd name="connsiteY7" fmla="*/ 146385 h 171450"/>
              <a:gd name="connsiteX8" fmla="*/ 6755 w 171450"/>
              <a:gd name="connsiteY8" fmla="*/ 119177 h 171450"/>
              <a:gd name="connsiteX9" fmla="*/ 0 w 171450"/>
              <a:gd name="connsiteY9" fmla="*/ 85757 h 171450"/>
              <a:gd name="connsiteX10" fmla="*/ 6748 w 171450"/>
              <a:gd name="connsiteY10" fmla="*/ 52322 h 171450"/>
              <a:gd name="connsiteX11" fmla="*/ 25065 w 171450"/>
              <a:gd name="connsiteY11" fmla="*/ 25089 h 171450"/>
              <a:gd name="connsiteX12" fmla="*/ 52273 w 171450"/>
              <a:gd name="connsiteY12" fmla="*/ 6755 h 171450"/>
              <a:gd name="connsiteX13" fmla="*/ 85693 w 171450"/>
              <a:gd name="connsiteY13" fmla="*/ 0 h 171450"/>
              <a:gd name="connsiteX14" fmla="*/ 119128 w 171450"/>
              <a:gd name="connsiteY14" fmla="*/ 6748 h 171450"/>
              <a:gd name="connsiteX15" fmla="*/ 146361 w 171450"/>
              <a:gd name="connsiteY15" fmla="*/ 25065 h 171450"/>
              <a:gd name="connsiteX16" fmla="*/ 164695 w 171450"/>
              <a:gd name="connsiteY16" fmla="*/ 52273 h 171450"/>
              <a:gd name="connsiteX17" fmla="*/ 171450 w 171450"/>
              <a:gd name="connsiteY17" fmla="*/ 85693 h 171450"/>
              <a:gd name="connsiteX18" fmla="*/ 164702 w 171450"/>
              <a:gd name="connsiteY18" fmla="*/ 119128 h 171450"/>
              <a:gd name="connsiteX19" fmla="*/ 146385 w 171450"/>
              <a:gd name="connsiteY19" fmla="*/ 146361 h 171450"/>
              <a:gd name="connsiteX20" fmla="*/ 119177 w 171450"/>
              <a:gd name="connsiteY20" fmla="*/ 164695 h 171450"/>
              <a:gd name="connsiteX21" fmla="*/ 85757 w 171450"/>
              <a:gd name="connsiteY21"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71450">
                <a:moveTo>
                  <a:pt x="42863" y="90488"/>
                </a:moveTo>
                <a:lnTo>
                  <a:pt x="128588" y="90488"/>
                </a:lnTo>
                <a:lnTo>
                  <a:pt x="128588" y="80963"/>
                </a:lnTo>
                <a:lnTo>
                  <a:pt x="42863" y="80963"/>
                </a:lnTo>
                <a:lnTo>
                  <a:pt x="42863" y="904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chemeClr val="tx1">
              <a:lumMod val="65000"/>
              <a:lumOff val="35000"/>
            </a:schemeClr>
          </a:solidFill>
          <a:ln w="238" cap="flat">
            <a:noFill/>
            <a:prstDash val="solid"/>
            <a:miter/>
          </a:ln>
        </p:spPr>
        <p:txBody>
          <a:bodyPr rtlCol="0" anchor="ctr"/>
          <a:lstStyle/>
          <a:p>
            <a:endParaRPr lang="en-RO"/>
          </a:p>
        </p:txBody>
      </p:sp>
      <p:sp>
        <p:nvSpPr>
          <p:cNvPr id="140" name="Graphic 29">
            <a:extLst>
              <a:ext uri="{FF2B5EF4-FFF2-40B4-BE49-F238E27FC236}">
                <a16:creationId xmlns:a16="http://schemas.microsoft.com/office/drawing/2014/main" id="{A38314B1-0FB8-F143-9409-951F301FD116}"/>
              </a:ext>
            </a:extLst>
          </p:cNvPr>
          <p:cNvSpPr>
            <a:spLocks noChangeAspect="1"/>
          </p:cNvSpPr>
          <p:nvPr/>
        </p:nvSpPr>
        <p:spPr>
          <a:xfrm>
            <a:off x="3880353" y="4186574"/>
            <a:ext cx="180000" cy="180000"/>
          </a:xfrm>
          <a:custGeom>
            <a:avLst/>
            <a:gdLst>
              <a:gd name="connsiteX0" fmla="*/ 42863 w 171450"/>
              <a:gd name="connsiteY0" fmla="*/ 90488 h 171450"/>
              <a:gd name="connsiteX1" fmla="*/ 128588 w 171450"/>
              <a:gd name="connsiteY1" fmla="*/ 90488 h 171450"/>
              <a:gd name="connsiteX2" fmla="*/ 128588 w 171450"/>
              <a:gd name="connsiteY2" fmla="*/ 80963 h 171450"/>
              <a:gd name="connsiteX3" fmla="*/ 42863 w 171450"/>
              <a:gd name="connsiteY3" fmla="*/ 80963 h 171450"/>
              <a:gd name="connsiteX4" fmla="*/ 42863 w 171450"/>
              <a:gd name="connsiteY4" fmla="*/ 90488 h 171450"/>
              <a:gd name="connsiteX5" fmla="*/ 85757 w 171450"/>
              <a:gd name="connsiteY5" fmla="*/ 171450 h 171450"/>
              <a:gd name="connsiteX6" fmla="*/ 52322 w 171450"/>
              <a:gd name="connsiteY6" fmla="*/ 164702 h 171450"/>
              <a:gd name="connsiteX7" fmla="*/ 25089 w 171450"/>
              <a:gd name="connsiteY7" fmla="*/ 146385 h 171450"/>
              <a:gd name="connsiteX8" fmla="*/ 6755 w 171450"/>
              <a:gd name="connsiteY8" fmla="*/ 119177 h 171450"/>
              <a:gd name="connsiteX9" fmla="*/ 0 w 171450"/>
              <a:gd name="connsiteY9" fmla="*/ 85757 h 171450"/>
              <a:gd name="connsiteX10" fmla="*/ 6748 w 171450"/>
              <a:gd name="connsiteY10" fmla="*/ 52322 h 171450"/>
              <a:gd name="connsiteX11" fmla="*/ 25065 w 171450"/>
              <a:gd name="connsiteY11" fmla="*/ 25089 h 171450"/>
              <a:gd name="connsiteX12" fmla="*/ 52273 w 171450"/>
              <a:gd name="connsiteY12" fmla="*/ 6755 h 171450"/>
              <a:gd name="connsiteX13" fmla="*/ 85693 w 171450"/>
              <a:gd name="connsiteY13" fmla="*/ 0 h 171450"/>
              <a:gd name="connsiteX14" fmla="*/ 119128 w 171450"/>
              <a:gd name="connsiteY14" fmla="*/ 6748 h 171450"/>
              <a:gd name="connsiteX15" fmla="*/ 146361 w 171450"/>
              <a:gd name="connsiteY15" fmla="*/ 25065 h 171450"/>
              <a:gd name="connsiteX16" fmla="*/ 164695 w 171450"/>
              <a:gd name="connsiteY16" fmla="*/ 52273 h 171450"/>
              <a:gd name="connsiteX17" fmla="*/ 171450 w 171450"/>
              <a:gd name="connsiteY17" fmla="*/ 85693 h 171450"/>
              <a:gd name="connsiteX18" fmla="*/ 164702 w 171450"/>
              <a:gd name="connsiteY18" fmla="*/ 119128 h 171450"/>
              <a:gd name="connsiteX19" fmla="*/ 146385 w 171450"/>
              <a:gd name="connsiteY19" fmla="*/ 146361 h 171450"/>
              <a:gd name="connsiteX20" fmla="*/ 119177 w 171450"/>
              <a:gd name="connsiteY20" fmla="*/ 164695 h 171450"/>
              <a:gd name="connsiteX21" fmla="*/ 85757 w 171450"/>
              <a:gd name="connsiteY21"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71450">
                <a:moveTo>
                  <a:pt x="42863" y="90488"/>
                </a:moveTo>
                <a:lnTo>
                  <a:pt x="128588" y="90488"/>
                </a:lnTo>
                <a:lnTo>
                  <a:pt x="128588" y="80963"/>
                </a:lnTo>
                <a:lnTo>
                  <a:pt x="42863" y="80963"/>
                </a:lnTo>
                <a:lnTo>
                  <a:pt x="42863" y="904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chemeClr val="tx1">
              <a:lumMod val="65000"/>
              <a:lumOff val="35000"/>
            </a:schemeClr>
          </a:solidFill>
          <a:ln w="238" cap="flat">
            <a:noFill/>
            <a:prstDash val="solid"/>
            <a:miter/>
          </a:ln>
        </p:spPr>
        <p:txBody>
          <a:bodyPr rtlCol="0" anchor="ctr"/>
          <a:lstStyle/>
          <a:p>
            <a:endParaRPr lang="en-RO"/>
          </a:p>
        </p:txBody>
      </p:sp>
      <p:sp>
        <p:nvSpPr>
          <p:cNvPr id="141" name="Graphic 29">
            <a:extLst>
              <a:ext uri="{FF2B5EF4-FFF2-40B4-BE49-F238E27FC236}">
                <a16:creationId xmlns:a16="http://schemas.microsoft.com/office/drawing/2014/main" id="{88D5240A-F4FE-3F4C-9460-A67F0CE84673}"/>
              </a:ext>
            </a:extLst>
          </p:cNvPr>
          <p:cNvSpPr>
            <a:spLocks noChangeAspect="1"/>
          </p:cNvSpPr>
          <p:nvPr/>
        </p:nvSpPr>
        <p:spPr>
          <a:xfrm>
            <a:off x="4843110" y="3692892"/>
            <a:ext cx="180000" cy="180000"/>
          </a:xfrm>
          <a:custGeom>
            <a:avLst/>
            <a:gdLst>
              <a:gd name="connsiteX0" fmla="*/ 42863 w 171450"/>
              <a:gd name="connsiteY0" fmla="*/ 90488 h 171450"/>
              <a:gd name="connsiteX1" fmla="*/ 128588 w 171450"/>
              <a:gd name="connsiteY1" fmla="*/ 90488 h 171450"/>
              <a:gd name="connsiteX2" fmla="*/ 128588 w 171450"/>
              <a:gd name="connsiteY2" fmla="*/ 80963 h 171450"/>
              <a:gd name="connsiteX3" fmla="*/ 42863 w 171450"/>
              <a:gd name="connsiteY3" fmla="*/ 80963 h 171450"/>
              <a:gd name="connsiteX4" fmla="*/ 42863 w 171450"/>
              <a:gd name="connsiteY4" fmla="*/ 90488 h 171450"/>
              <a:gd name="connsiteX5" fmla="*/ 85757 w 171450"/>
              <a:gd name="connsiteY5" fmla="*/ 171450 h 171450"/>
              <a:gd name="connsiteX6" fmla="*/ 52322 w 171450"/>
              <a:gd name="connsiteY6" fmla="*/ 164702 h 171450"/>
              <a:gd name="connsiteX7" fmla="*/ 25089 w 171450"/>
              <a:gd name="connsiteY7" fmla="*/ 146385 h 171450"/>
              <a:gd name="connsiteX8" fmla="*/ 6755 w 171450"/>
              <a:gd name="connsiteY8" fmla="*/ 119177 h 171450"/>
              <a:gd name="connsiteX9" fmla="*/ 0 w 171450"/>
              <a:gd name="connsiteY9" fmla="*/ 85757 h 171450"/>
              <a:gd name="connsiteX10" fmla="*/ 6748 w 171450"/>
              <a:gd name="connsiteY10" fmla="*/ 52322 h 171450"/>
              <a:gd name="connsiteX11" fmla="*/ 25065 w 171450"/>
              <a:gd name="connsiteY11" fmla="*/ 25089 h 171450"/>
              <a:gd name="connsiteX12" fmla="*/ 52273 w 171450"/>
              <a:gd name="connsiteY12" fmla="*/ 6755 h 171450"/>
              <a:gd name="connsiteX13" fmla="*/ 85693 w 171450"/>
              <a:gd name="connsiteY13" fmla="*/ 0 h 171450"/>
              <a:gd name="connsiteX14" fmla="*/ 119128 w 171450"/>
              <a:gd name="connsiteY14" fmla="*/ 6748 h 171450"/>
              <a:gd name="connsiteX15" fmla="*/ 146361 w 171450"/>
              <a:gd name="connsiteY15" fmla="*/ 25065 h 171450"/>
              <a:gd name="connsiteX16" fmla="*/ 164695 w 171450"/>
              <a:gd name="connsiteY16" fmla="*/ 52273 h 171450"/>
              <a:gd name="connsiteX17" fmla="*/ 171450 w 171450"/>
              <a:gd name="connsiteY17" fmla="*/ 85693 h 171450"/>
              <a:gd name="connsiteX18" fmla="*/ 164702 w 171450"/>
              <a:gd name="connsiteY18" fmla="*/ 119128 h 171450"/>
              <a:gd name="connsiteX19" fmla="*/ 146385 w 171450"/>
              <a:gd name="connsiteY19" fmla="*/ 146361 h 171450"/>
              <a:gd name="connsiteX20" fmla="*/ 119177 w 171450"/>
              <a:gd name="connsiteY20" fmla="*/ 164695 h 171450"/>
              <a:gd name="connsiteX21" fmla="*/ 85757 w 171450"/>
              <a:gd name="connsiteY21"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71450">
                <a:moveTo>
                  <a:pt x="42863" y="90488"/>
                </a:moveTo>
                <a:lnTo>
                  <a:pt x="128588" y="90488"/>
                </a:lnTo>
                <a:lnTo>
                  <a:pt x="128588" y="80963"/>
                </a:lnTo>
                <a:lnTo>
                  <a:pt x="42863" y="80963"/>
                </a:lnTo>
                <a:lnTo>
                  <a:pt x="42863" y="904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chemeClr val="tx1">
              <a:lumMod val="65000"/>
              <a:lumOff val="35000"/>
            </a:schemeClr>
          </a:solidFill>
          <a:ln w="238" cap="flat">
            <a:noFill/>
            <a:prstDash val="solid"/>
            <a:miter/>
          </a:ln>
        </p:spPr>
        <p:txBody>
          <a:bodyPr rtlCol="0" anchor="ctr"/>
          <a:lstStyle/>
          <a:p>
            <a:endParaRPr lang="en-RO"/>
          </a:p>
        </p:txBody>
      </p:sp>
      <p:sp>
        <p:nvSpPr>
          <p:cNvPr id="142" name="Graphic 29">
            <a:extLst>
              <a:ext uri="{FF2B5EF4-FFF2-40B4-BE49-F238E27FC236}">
                <a16:creationId xmlns:a16="http://schemas.microsoft.com/office/drawing/2014/main" id="{E6E617EE-84E0-7F4C-BD9C-0721FF8733FE}"/>
              </a:ext>
            </a:extLst>
          </p:cNvPr>
          <p:cNvSpPr>
            <a:spLocks noChangeAspect="1"/>
          </p:cNvSpPr>
          <p:nvPr/>
        </p:nvSpPr>
        <p:spPr>
          <a:xfrm>
            <a:off x="4607321" y="4181496"/>
            <a:ext cx="180000" cy="180000"/>
          </a:xfrm>
          <a:custGeom>
            <a:avLst/>
            <a:gdLst>
              <a:gd name="connsiteX0" fmla="*/ 42863 w 171450"/>
              <a:gd name="connsiteY0" fmla="*/ 90488 h 171450"/>
              <a:gd name="connsiteX1" fmla="*/ 128588 w 171450"/>
              <a:gd name="connsiteY1" fmla="*/ 90488 h 171450"/>
              <a:gd name="connsiteX2" fmla="*/ 128588 w 171450"/>
              <a:gd name="connsiteY2" fmla="*/ 80963 h 171450"/>
              <a:gd name="connsiteX3" fmla="*/ 42863 w 171450"/>
              <a:gd name="connsiteY3" fmla="*/ 80963 h 171450"/>
              <a:gd name="connsiteX4" fmla="*/ 42863 w 171450"/>
              <a:gd name="connsiteY4" fmla="*/ 90488 h 171450"/>
              <a:gd name="connsiteX5" fmla="*/ 85757 w 171450"/>
              <a:gd name="connsiteY5" fmla="*/ 171450 h 171450"/>
              <a:gd name="connsiteX6" fmla="*/ 52322 w 171450"/>
              <a:gd name="connsiteY6" fmla="*/ 164702 h 171450"/>
              <a:gd name="connsiteX7" fmla="*/ 25089 w 171450"/>
              <a:gd name="connsiteY7" fmla="*/ 146385 h 171450"/>
              <a:gd name="connsiteX8" fmla="*/ 6755 w 171450"/>
              <a:gd name="connsiteY8" fmla="*/ 119177 h 171450"/>
              <a:gd name="connsiteX9" fmla="*/ 0 w 171450"/>
              <a:gd name="connsiteY9" fmla="*/ 85757 h 171450"/>
              <a:gd name="connsiteX10" fmla="*/ 6748 w 171450"/>
              <a:gd name="connsiteY10" fmla="*/ 52322 h 171450"/>
              <a:gd name="connsiteX11" fmla="*/ 25065 w 171450"/>
              <a:gd name="connsiteY11" fmla="*/ 25089 h 171450"/>
              <a:gd name="connsiteX12" fmla="*/ 52273 w 171450"/>
              <a:gd name="connsiteY12" fmla="*/ 6755 h 171450"/>
              <a:gd name="connsiteX13" fmla="*/ 85693 w 171450"/>
              <a:gd name="connsiteY13" fmla="*/ 0 h 171450"/>
              <a:gd name="connsiteX14" fmla="*/ 119128 w 171450"/>
              <a:gd name="connsiteY14" fmla="*/ 6748 h 171450"/>
              <a:gd name="connsiteX15" fmla="*/ 146361 w 171450"/>
              <a:gd name="connsiteY15" fmla="*/ 25065 h 171450"/>
              <a:gd name="connsiteX16" fmla="*/ 164695 w 171450"/>
              <a:gd name="connsiteY16" fmla="*/ 52273 h 171450"/>
              <a:gd name="connsiteX17" fmla="*/ 171450 w 171450"/>
              <a:gd name="connsiteY17" fmla="*/ 85693 h 171450"/>
              <a:gd name="connsiteX18" fmla="*/ 164702 w 171450"/>
              <a:gd name="connsiteY18" fmla="*/ 119128 h 171450"/>
              <a:gd name="connsiteX19" fmla="*/ 146385 w 171450"/>
              <a:gd name="connsiteY19" fmla="*/ 146361 h 171450"/>
              <a:gd name="connsiteX20" fmla="*/ 119177 w 171450"/>
              <a:gd name="connsiteY20" fmla="*/ 164695 h 171450"/>
              <a:gd name="connsiteX21" fmla="*/ 85757 w 171450"/>
              <a:gd name="connsiteY21"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71450">
                <a:moveTo>
                  <a:pt x="42863" y="90488"/>
                </a:moveTo>
                <a:lnTo>
                  <a:pt x="128588" y="90488"/>
                </a:lnTo>
                <a:lnTo>
                  <a:pt x="128588" y="80963"/>
                </a:lnTo>
                <a:lnTo>
                  <a:pt x="42863" y="80963"/>
                </a:lnTo>
                <a:lnTo>
                  <a:pt x="42863" y="904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chemeClr val="tx1">
              <a:lumMod val="65000"/>
              <a:lumOff val="35000"/>
            </a:schemeClr>
          </a:solidFill>
          <a:ln w="238" cap="flat">
            <a:noFill/>
            <a:prstDash val="solid"/>
            <a:miter/>
          </a:ln>
        </p:spPr>
        <p:txBody>
          <a:bodyPr rtlCol="0" anchor="ctr"/>
          <a:lstStyle/>
          <a:p>
            <a:endParaRPr lang="en-RO"/>
          </a:p>
        </p:txBody>
      </p:sp>
      <p:sp>
        <p:nvSpPr>
          <p:cNvPr id="143" name="Graphic 26">
            <a:extLst>
              <a:ext uri="{FF2B5EF4-FFF2-40B4-BE49-F238E27FC236}">
                <a16:creationId xmlns:a16="http://schemas.microsoft.com/office/drawing/2014/main" id="{C565D984-1B97-7441-A689-96F26CBF1CCC}"/>
              </a:ext>
            </a:extLst>
          </p:cNvPr>
          <p:cNvSpPr>
            <a:spLocks noChangeAspect="1"/>
          </p:cNvSpPr>
          <p:nvPr/>
        </p:nvSpPr>
        <p:spPr>
          <a:xfrm>
            <a:off x="4603335" y="4430654"/>
            <a:ext cx="180000" cy="180000"/>
          </a:xfrm>
          <a:custGeom>
            <a:avLst/>
            <a:gdLst>
              <a:gd name="connsiteX0" fmla="*/ 80963 w 171450"/>
              <a:gd name="connsiteY0" fmla="*/ 128588 h 171450"/>
              <a:gd name="connsiteX1" fmla="*/ 90488 w 171450"/>
              <a:gd name="connsiteY1" fmla="*/ 128588 h 171450"/>
              <a:gd name="connsiteX2" fmla="*/ 90488 w 171450"/>
              <a:gd name="connsiteY2" fmla="*/ 90488 h 171450"/>
              <a:gd name="connsiteX3" fmla="*/ 128588 w 171450"/>
              <a:gd name="connsiteY3" fmla="*/ 90488 h 171450"/>
              <a:gd name="connsiteX4" fmla="*/ 128588 w 171450"/>
              <a:gd name="connsiteY4" fmla="*/ 80963 h 171450"/>
              <a:gd name="connsiteX5" fmla="*/ 90488 w 171450"/>
              <a:gd name="connsiteY5" fmla="*/ 80963 h 171450"/>
              <a:gd name="connsiteX6" fmla="*/ 90488 w 171450"/>
              <a:gd name="connsiteY6" fmla="*/ 42863 h 171450"/>
              <a:gd name="connsiteX7" fmla="*/ 80963 w 171450"/>
              <a:gd name="connsiteY7" fmla="*/ 42863 h 171450"/>
              <a:gd name="connsiteX8" fmla="*/ 80963 w 171450"/>
              <a:gd name="connsiteY8" fmla="*/ 80963 h 171450"/>
              <a:gd name="connsiteX9" fmla="*/ 42863 w 171450"/>
              <a:gd name="connsiteY9" fmla="*/ 80963 h 171450"/>
              <a:gd name="connsiteX10" fmla="*/ 42863 w 171450"/>
              <a:gd name="connsiteY10" fmla="*/ 90488 h 171450"/>
              <a:gd name="connsiteX11" fmla="*/ 80963 w 171450"/>
              <a:gd name="connsiteY11" fmla="*/ 90488 h 171450"/>
              <a:gd name="connsiteX12" fmla="*/ 80963 w 171450"/>
              <a:gd name="connsiteY12" fmla="*/ 128588 h 171450"/>
              <a:gd name="connsiteX13" fmla="*/ 85757 w 171450"/>
              <a:gd name="connsiteY13" fmla="*/ 171450 h 171450"/>
              <a:gd name="connsiteX14" fmla="*/ 52322 w 171450"/>
              <a:gd name="connsiteY14" fmla="*/ 164702 h 171450"/>
              <a:gd name="connsiteX15" fmla="*/ 25089 w 171450"/>
              <a:gd name="connsiteY15" fmla="*/ 146385 h 171450"/>
              <a:gd name="connsiteX16" fmla="*/ 6755 w 171450"/>
              <a:gd name="connsiteY16" fmla="*/ 119177 h 171450"/>
              <a:gd name="connsiteX17" fmla="*/ 0 w 171450"/>
              <a:gd name="connsiteY17" fmla="*/ 85757 h 171450"/>
              <a:gd name="connsiteX18" fmla="*/ 6748 w 171450"/>
              <a:gd name="connsiteY18" fmla="*/ 52322 h 171450"/>
              <a:gd name="connsiteX19" fmla="*/ 25065 w 171450"/>
              <a:gd name="connsiteY19" fmla="*/ 25089 h 171450"/>
              <a:gd name="connsiteX20" fmla="*/ 52273 w 171450"/>
              <a:gd name="connsiteY20" fmla="*/ 6755 h 171450"/>
              <a:gd name="connsiteX21" fmla="*/ 85693 w 171450"/>
              <a:gd name="connsiteY21" fmla="*/ 0 h 171450"/>
              <a:gd name="connsiteX22" fmla="*/ 119128 w 171450"/>
              <a:gd name="connsiteY22" fmla="*/ 6748 h 171450"/>
              <a:gd name="connsiteX23" fmla="*/ 146361 w 171450"/>
              <a:gd name="connsiteY23" fmla="*/ 25065 h 171450"/>
              <a:gd name="connsiteX24" fmla="*/ 164695 w 171450"/>
              <a:gd name="connsiteY24" fmla="*/ 52273 h 171450"/>
              <a:gd name="connsiteX25" fmla="*/ 171450 w 171450"/>
              <a:gd name="connsiteY25" fmla="*/ 85693 h 171450"/>
              <a:gd name="connsiteX26" fmla="*/ 164702 w 171450"/>
              <a:gd name="connsiteY26" fmla="*/ 119128 h 171450"/>
              <a:gd name="connsiteX27" fmla="*/ 146385 w 171450"/>
              <a:gd name="connsiteY27" fmla="*/ 146361 h 171450"/>
              <a:gd name="connsiteX28" fmla="*/ 119177 w 171450"/>
              <a:gd name="connsiteY28" fmla="*/ 164695 h 171450"/>
              <a:gd name="connsiteX29" fmla="*/ 85757 w 171450"/>
              <a:gd name="connsiteY29"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1450" h="171450">
                <a:moveTo>
                  <a:pt x="80963" y="128588"/>
                </a:moveTo>
                <a:lnTo>
                  <a:pt x="90488" y="128588"/>
                </a:lnTo>
                <a:lnTo>
                  <a:pt x="90488" y="90488"/>
                </a:lnTo>
                <a:lnTo>
                  <a:pt x="128588" y="90488"/>
                </a:lnTo>
                <a:lnTo>
                  <a:pt x="128588" y="80963"/>
                </a:lnTo>
                <a:lnTo>
                  <a:pt x="90488" y="80963"/>
                </a:lnTo>
                <a:lnTo>
                  <a:pt x="90488" y="42863"/>
                </a:lnTo>
                <a:lnTo>
                  <a:pt x="80963" y="42863"/>
                </a:lnTo>
                <a:lnTo>
                  <a:pt x="80963" y="80963"/>
                </a:lnTo>
                <a:lnTo>
                  <a:pt x="42863" y="80963"/>
                </a:lnTo>
                <a:lnTo>
                  <a:pt x="42863" y="90488"/>
                </a:lnTo>
                <a:lnTo>
                  <a:pt x="80963" y="90488"/>
                </a:lnTo>
                <a:lnTo>
                  <a:pt x="80963" y="1285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rgbClr val="ED7D31"/>
          </a:solidFill>
          <a:ln w="238" cap="flat">
            <a:noFill/>
            <a:prstDash val="solid"/>
            <a:miter/>
          </a:ln>
        </p:spPr>
        <p:txBody>
          <a:bodyPr rtlCol="0" anchor="ctr"/>
          <a:lstStyle/>
          <a:p>
            <a:endParaRPr lang="en-RO"/>
          </a:p>
        </p:txBody>
      </p:sp>
      <p:sp>
        <p:nvSpPr>
          <p:cNvPr id="144" name="Graphic 29">
            <a:extLst>
              <a:ext uri="{FF2B5EF4-FFF2-40B4-BE49-F238E27FC236}">
                <a16:creationId xmlns:a16="http://schemas.microsoft.com/office/drawing/2014/main" id="{AE519550-9AD4-D94E-B0F0-05E9EFDD2B3D}"/>
              </a:ext>
            </a:extLst>
          </p:cNvPr>
          <p:cNvSpPr>
            <a:spLocks noChangeAspect="1"/>
          </p:cNvSpPr>
          <p:nvPr/>
        </p:nvSpPr>
        <p:spPr>
          <a:xfrm>
            <a:off x="4607321" y="4668299"/>
            <a:ext cx="180000" cy="180000"/>
          </a:xfrm>
          <a:custGeom>
            <a:avLst/>
            <a:gdLst>
              <a:gd name="connsiteX0" fmla="*/ 42863 w 171450"/>
              <a:gd name="connsiteY0" fmla="*/ 90488 h 171450"/>
              <a:gd name="connsiteX1" fmla="*/ 128588 w 171450"/>
              <a:gd name="connsiteY1" fmla="*/ 90488 h 171450"/>
              <a:gd name="connsiteX2" fmla="*/ 128588 w 171450"/>
              <a:gd name="connsiteY2" fmla="*/ 80963 h 171450"/>
              <a:gd name="connsiteX3" fmla="*/ 42863 w 171450"/>
              <a:gd name="connsiteY3" fmla="*/ 80963 h 171450"/>
              <a:gd name="connsiteX4" fmla="*/ 42863 w 171450"/>
              <a:gd name="connsiteY4" fmla="*/ 90488 h 171450"/>
              <a:gd name="connsiteX5" fmla="*/ 85757 w 171450"/>
              <a:gd name="connsiteY5" fmla="*/ 171450 h 171450"/>
              <a:gd name="connsiteX6" fmla="*/ 52322 w 171450"/>
              <a:gd name="connsiteY6" fmla="*/ 164702 h 171450"/>
              <a:gd name="connsiteX7" fmla="*/ 25089 w 171450"/>
              <a:gd name="connsiteY7" fmla="*/ 146385 h 171450"/>
              <a:gd name="connsiteX8" fmla="*/ 6755 w 171450"/>
              <a:gd name="connsiteY8" fmla="*/ 119177 h 171450"/>
              <a:gd name="connsiteX9" fmla="*/ 0 w 171450"/>
              <a:gd name="connsiteY9" fmla="*/ 85757 h 171450"/>
              <a:gd name="connsiteX10" fmla="*/ 6748 w 171450"/>
              <a:gd name="connsiteY10" fmla="*/ 52322 h 171450"/>
              <a:gd name="connsiteX11" fmla="*/ 25065 w 171450"/>
              <a:gd name="connsiteY11" fmla="*/ 25089 h 171450"/>
              <a:gd name="connsiteX12" fmla="*/ 52273 w 171450"/>
              <a:gd name="connsiteY12" fmla="*/ 6755 h 171450"/>
              <a:gd name="connsiteX13" fmla="*/ 85693 w 171450"/>
              <a:gd name="connsiteY13" fmla="*/ 0 h 171450"/>
              <a:gd name="connsiteX14" fmla="*/ 119128 w 171450"/>
              <a:gd name="connsiteY14" fmla="*/ 6748 h 171450"/>
              <a:gd name="connsiteX15" fmla="*/ 146361 w 171450"/>
              <a:gd name="connsiteY15" fmla="*/ 25065 h 171450"/>
              <a:gd name="connsiteX16" fmla="*/ 164695 w 171450"/>
              <a:gd name="connsiteY16" fmla="*/ 52273 h 171450"/>
              <a:gd name="connsiteX17" fmla="*/ 171450 w 171450"/>
              <a:gd name="connsiteY17" fmla="*/ 85693 h 171450"/>
              <a:gd name="connsiteX18" fmla="*/ 164702 w 171450"/>
              <a:gd name="connsiteY18" fmla="*/ 119128 h 171450"/>
              <a:gd name="connsiteX19" fmla="*/ 146385 w 171450"/>
              <a:gd name="connsiteY19" fmla="*/ 146361 h 171450"/>
              <a:gd name="connsiteX20" fmla="*/ 119177 w 171450"/>
              <a:gd name="connsiteY20" fmla="*/ 164695 h 171450"/>
              <a:gd name="connsiteX21" fmla="*/ 85757 w 171450"/>
              <a:gd name="connsiteY21"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71450">
                <a:moveTo>
                  <a:pt x="42863" y="90488"/>
                </a:moveTo>
                <a:lnTo>
                  <a:pt x="128588" y="90488"/>
                </a:lnTo>
                <a:lnTo>
                  <a:pt x="128588" y="80963"/>
                </a:lnTo>
                <a:lnTo>
                  <a:pt x="42863" y="80963"/>
                </a:lnTo>
                <a:lnTo>
                  <a:pt x="42863" y="904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chemeClr val="tx1">
              <a:lumMod val="65000"/>
              <a:lumOff val="35000"/>
            </a:schemeClr>
          </a:solidFill>
          <a:ln w="238" cap="flat">
            <a:noFill/>
            <a:prstDash val="solid"/>
            <a:miter/>
          </a:ln>
        </p:spPr>
        <p:txBody>
          <a:bodyPr rtlCol="0" anchor="ctr"/>
          <a:lstStyle/>
          <a:p>
            <a:endParaRPr lang="en-RO"/>
          </a:p>
        </p:txBody>
      </p:sp>
      <p:sp>
        <p:nvSpPr>
          <p:cNvPr id="145" name="Graphic 29">
            <a:extLst>
              <a:ext uri="{FF2B5EF4-FFF2-40B4-BE49-F238E27FC236}">
                <a16:creationId xmlns:a16="http://schemas.microsoft.com/office/drawing/2014/main" id="{CF35E79D-F982-8847-BE13-16B78F754820}"/>
              </a:ext>
            </a:extLst>
          </p:cNvPr>
          <p:cNvSpPr>
            <a:spLocks noChangeAspect="1"/>
          </p:cNvSpPr>
          <p:nvPr/>
        </p:nvSpPr>
        <p:spPr>
          <a:xfrm>
            <a:off x="5580506" y="3939733"/>
            <a:ext cx="180000" cy="180000"/>
          </a:xfrm>
          <a:custGeom>
            <a:avLst/>
            <a:gdLst>
              <a:gd name="connsiteX0" fmla="*/ 42863 w 171450"/>
              <a:gd name="connsiteY0" fmla="*/ 90488 h 171450"/>
              <a:gd name="connsiteX1" fmla="*/ 128588 w 171450"/>
              <a:gd name="connsiteY1" fmla="*/ 90488 h 171450"/>
              <a:gd name="connsiteX2" fmla="*/ 128588 w 171450"/>
              <a:gd name="connsiteY2" fmla="*/ 80963 h 171450"/>
              <a:gd name="connsiteX3" fmla="*/ 42863 w 171450"/>
              <a:gd name="connsiteY3" fmla="*/ 80963 h 171450"/>
              <a:gd name="connsiteX4" fmla="*/ 42863 w 171450"/>
              <a:gd name="connsiteY4" fmla="*/ 90488 h 171450"/>
              <a:gd name="connsiteX5" fmla="*/ 85757 w 171450"/>
              <a:gd name="connsiteY5" fmla="*/ 171450 h 171450"/>
              <a:gd name="connsiteX6" fmla="*/ 52322 w 171450"/>
              <a:gd name="connsiteY6" fmla="*/ 164702 h 171450"/>
              <a:gd name="connsiteX7" fmla="*/ 25089 w 171450"/>
              <a:gd name="connsiteY7" fmla="*/ 146385 h 171450"/>
              <a:gd name="connsiteX8" fmla="*/ 6755 w 171450"/>
              <a:gd name="connsiteY8" fmla="*/ 119177 h 171450"/>
              <a:gd name="connsiteX9" fmla="*/ 0 w 171450"/>
              <a:gd name="connsiteY9" fmla="*/ 85757 h 171450"/>
              <a:gd name="connsiteX10" fmla="*/ 6748 w 171450"/>
              <a:gd name="connsiteY10" fmla="*/ 52322 h 171450"/>
              <a:gd name="connsiteX11" fmla="*/ 25065 w 171450"/>
              <a:gd name="connsiteY11" fmla="*/ 25089 h 171450"/>
              <a:gd name="connsiteX12" fmla="*/ 52273 w 171450"/>
              <a:gd name="connsiteY12" fmla="*/ 6755 h 171450"/>
              <a:gd name="connsiteX13" fmla="*/ 85693 w 171450"/>
              <a:gd name="connsiteY13" fmla="*/ 0 h 171450"/>
              <a:gd name="connsiteX14" fmla="*/ 119128 w 171450"/>
              <a:gd name="connsiteY14" fmla="*/ 6748 h 171450"/>
              <a:gd name="connsiteX15" fmla="*/ 146361 w 171450"/>
              <a:gd name="connsiteY15" fmla="*/ 25065 h 171450"/>
              <a:gd name="connsiteX16" fmla="*/ 164695 w 171450"/>
              <a:gd name="connsiteY16" fmla="*/ 52273 h 171450"/>
              <a:gd name="connsiteX17" fmla="*/ 171450 w 171450"/>
              <a:gd name="connsiteY17" fmla="*/ 85693 h 171450"/>
              <a:gd name="connsiteX18" fmla="*/ 164702 w 171450"/>
              <a:gd name="connsiteY18" fmla="*/ 119128 h 171450"/>
              <a:gd name="connsiteX19" fmla="*/ 146385 w 171450"/>
              <a:gd name="connsiteY19" fmla="*/ 146361 h 171450"/>
              <a:gd name="connsiteX20" fmla="*/ 119177 w 171450"/>
              <a:gd name="connsiteY20" fmla="*/ 164695 h 171450"/>
              <a:gd name="connsiteX21" fmla="*/ 85757 w 171450"/>
              <a:gd name="connsiteY21"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71450">
                <a:moveTo>
                  <a:pt x="42863" y="90488"/>
                </a:moveTo>
                <a:lnTo>
                  <a:pt x="128588" y="90488"/>
                </a:lnTo>
                <a:lnTo>
                  <a:pt x="128588" y="80963"/>
                </a:lnTo>
                <a:lnTo>
                  <a:pt x="42863" y="80963"/>
                </a:lnTo>
                <a:lnTo>
                  <a:pt x="42863" y="904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chemeClr val="tx1">
              <a:lumMod val="65000"/>
              <a:lumOff val="35000"/>
            </a:schemeClr>
          </a:solidFill>
          <a:ln w="238" cap="flat">
            <a:noFill/>
            <a:prstDash val="solid"/>
            <a:miter/>
          </a:ln>
        </p:spPr>
        <p:txBody>
          <a:bodyPr rtlCol="0" anchor="ctr"/>
          <a:lstStyle/>
          <a:p>
            <a:endParaRPr lang="en-RO"/>
          </a:p>
        </p:txBody>
      </p:sp>
      <p:sp>
        <p:nvSpPr>
          <p:cNvPr id="146" name="Graphic 29">
            <a:extLst>
              <a:ext uri="{FF2B5EF4-FFF2-40B4-BE49-F238E27FC236}">
                <a16:creationId xmlns:a16="http://schemas.microsoft.com/office/drawing/2014/main" id="{18F00B3F-6871-594A-8061-C3721C931375}"/>
              </a:ext>
            </a:extLst>
          </p:cNvPr>
          <p:cNvSpPr>
            <a:spLocks noChangeAspect="1"/>
          </p:cNvSpPr>
          <p:nvPr/>
        </p:nvSpPr>
        <p:spPr>
          <a:xfrm>
            <a:off x="5334948" y="4429977"/>
            <a:ext cx="180000" cy="180000"/>
          </a:xfrm>
          <a:custGeom>
            <a:avLst/>
            <a:gdLst>
              <a:gd name="connsiteX0" fmla="*/ 42863 w 171450"/>
              <a:gd name="connsiteY0" fmla="*/ 90488 h 171450"/>
              <a:gd name="connsiteX1" fmla="*/ 128588 w 171450"/>
              <a:gd name="connsiteY1" fmla="*/ 90488 h 171450"/>
              <a:gd name="connsiteX2" fmla="*/ 128588 w 171450"/>
              <a:gd name="connsiteY2" fmla="*/ 80963 h 171450"/>
              <a:gd name="connsiteX3" fmla="*/ 42863 w 171450"/>
              <a:gd name="connsiteY3" fmla="*/ 80963 h 171450"/>
              <a:gd name="connsiteX4" fmla="*/ 42863 w 171450"/>
              <a:gd name="connsiteY4" fmla="*/ 90488 h 171450"/>
              <a:gd name="connsiteX5" fmla="*/ 85757 w 171450"/>
              <a:gd name="connsiteY5" fmla="*/ 171450 h 171450"/>
              <a:gd name="connsiteX6" fmla="*/ 52322 w 171450"/>
              <a:gd name="connsiteY6" fmla="*/ 164702 h 171450"/>
              <a:gd name="connsiteX7" fmla="*/ 25089 w 171450"/>
              <a:gd name="connsiteY7" fmla="*/ 146385 h 171450"/>
              <a:gd name="connsiteX8" fmla="*/ 6755 w 171450"/>
              <a:gd name="connsiteY8" fmla="*/ 119177 h 171450"/>
              <a:gd name="connsiteX9" fmla="*/ 0 w 171450"/>
              <a:gd name="connsiteY9" fmla="*/ 85757 h 171450"/>
              <a:gd name="connsiteX10" fmla="*/ 6748 w 171450"/>
              <a:gd name="connsiteY10" fmla="*/ 52322 h 171450"/>
              <a:gd name="connsiteX11" fmla="*/ 25065 w 171450"/>
              <a:gd name="connsiteY11" fmla="*/ 25089 h 171450"/>
              <a:gd name="connsiteX12" fmla="*/ 52273 w 171450"/>
              <a:gd name="connsiteY12" fmla="*/ 6755 h 171450"/>
              <a:gd name="connsiteX13" fmla="*/ 85693 w 171450"/>
              <a:gd name="connsiteY13" fmla="*/ 0 h 171450"/>
              <a:gd name="connsiteX14" fmla="*/ 119128 w 171450"/>
              <a:gd name="connsiteY14" fmla="*/ 6748 h 171450"/>
              <a:gd name="connsiteX15" fmla="*/ 146361 w 171450"/>
              <a:gd name="connsiteY15" fmla="*/ 25065 h 171450"/>
              <a:gd name="connsiteX16" fmla="*/ 164695 w 171450"/>
              <a:gd name="connsiteY16" fmla="*/ 52273 h 171450"/>
              <a:gd name="connsiteX17" fmla="*/ 171450 w 171450"/>
              <a:gd name="connsiteY17" fmla="*/ 85693 h 171450"/>
              <a:gd name="connsiteX18" fmla="*/ 164702 w 171450"/>
              <a:gd name="connsiteY18" fmla="*/ 119128 h 171450"/>
              <a:gd name="connsiteX19" fmla="*/ 146385 w 171450"/>
              <a:gd name="connsiteY19" fmla="*/ 146361 h 171450"/>
              <a:gd name="connsiteX20" fmla="*/ 119177 w 171450"/>
              <a:gd name="connsiteY20" fmla="*/ 164695 h 171450"/>
              <a:gd name="connsiteX21" fmla="*/ 85757 w 171450"/>
              <a:gd name="connsiteY21"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71450">
                <a:moveTo>
                  <a:pt x="42863" y="90488"/>
                </a:moveTo>
                <a:lnTo>
                  <a:pt x="128588" y="90488"/>
                </a:lnTo>
                <a:lnTo>
                  <a:pt x="128588" y="80963"/>
                </a:lnTo>
                <a:lnTo>
                  <a:pt x="42863" y="80963"/>
                </a:lnTo>
                <a:lnTo>
                  <a:pt x="42863" y="904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chemeClr val="tx1">
              <a:lumMod val="65000"/>
              <a:lumOff val="35000"/>
            </a:schemeClr>
          </a:solidFill>
          <a:ln w="238" cap="flat">
            <a:noFill/>
            <a:prstDash val="solid"/>
            <a:miter/>
          </a:ln>
        </p:spPr>
        <p:txBody>
          <a:bodyPr rtlCol="0" anchor="ctr"/>
          <a:lstStyle/>
          <a:p>
            <a:endParaRPr lang="en-RO"/>
          </a:p>
        </p:txBody>
      </p:sp>
      <p:sp>
        <p:nvSpPr>
          <p:cNvPr id="147" name="Graphic 29">
            <a:extLst>
              <a:ext uri="{FF2B5EF4-FFF2-40B4-BE49-F238E27FC236}">
                <a16:creationId xmlns:a16="http://schemas.microsoft.com/office/drawing/2014/main" id="{BB35707E-48B6-2848-BE72-08DD7565C9DD}"/>
              </a:ext>
            </a:extLst>
          </p:cNvPr>
          <p:cNvSpPr>
            <a:spLocks noChangeAspect="1"/>
          </p:cNvSpPr>
          <p:nvPr/>
        </p:nvSpPr>
        <p:spPr>
          <a:xfrm>
            <a:off x="4843110" y="3446042"/>
            <a:ext cx="180000" cy="180000"/>
          </a:xfrm>
          <a:custGeom>
            <a:avLst/>
            <a:gdLst>
              <a:gd name="connsiteX0" fmla="*/ 42863 w 171450"/>
              <a:gd name="connsiteY0" fmla="*/ 90488 h 171450"/>
              <a:gd name="connsiteX1" fmla="*/ 128588 w 171450"/>
              <a:gd name="connsiteY1" fmla="*/ 90488 h 171450"/>
              <a:gd name="connsiteX2" fmla="*/ 128588 w 171450"/>
              <a:gd name="connsiteY2" fmla="*/ 80963 h 171450"/>
              <a:gd name="connsiteX3" fmla="*/ 42863 w 171450"/>
              <a:gd name="connsiteY3" fmla="*/ 80963 h 171450"/>
              <a:gd name="connsiteX4" fmla="*/ 42863 w 171450"/>
              <a:gd name="connsiteY4" fmla="*/ 90488 h 171450"/>
              <a:gd name="connsiteX5" fmla="*/ 85757 w 171450"/>
              <a:gd name="connsiteY5" fmla="*/ 171450 h 171450"/>
              <a:gd name="connsiteX6" fmla="*/ 52322 w 171450"/>
              <a:gd name="connsiteY6" fmla="*/ 164702 h 171450"/>
              <a:gd name="connsiteX7" fmla="*/ 25089 w 171450"/>
              <a:gd name="connsiteY7" fmla="*/ 146385 h 171450"/>
              <a:gd name="connsiteX8" fmla="*/ 6755 w 171450"/>
              <a:gd name="connsiteY8" fmla="*/ 119177 h 171450"/>
              <a:gd name="connsiteX9" fmla="*/ 0 w 171450"/>
              <a:gd name="connsiteY9" fmla="*/ 85757 h 171450"/>
              <a:gd name="connsiteX10" fmla="*/ 6748 w 171450"/>
              <a:gd name="connsiteY10" fmla="*/ 52322 h 171450"/>
              <a:gd name="connsiteX11" fmla="*/ 25065 w 171450"/>
              <a:gd name="connsiteY11" fmla="*/ 25089 h 171450"/>
              <a:gd name="connsiteX12" fmla="*/ 52273 w 171450"/>
              <a:gd name="connsiteY12" fmla="*/ 6755 h 171450"/>
              <a:gd name="connsiteX13" fmla="*/ 85693 w 171450"/>
              <a:gd name="connsiteY13" fmla="*/ 0 h 171450"/>
              <a:gd name="connsiteX14" fmla="*/ 119128 w 171450"/>
              <a:gd name="connsiteY14" fmla="*/ 6748 h 171450"/>
              <a:gd name="connsiteX15" fmla="*/ 146361 w 171450"/>
              <a:gd name="connsiteY15" fmla="*/ 25065 h 171450"/>
              <a:gd name="connsiteX16" fmla="*/ 164695 w 171450"/>
              <a:gd name="connsiteY16" fmla="*/ 52273 h 171450"/>
              <a:gd name="connsiteX17" fmla="*/ 171450 w 171450"/>
              <a:gd name="connsiteY17" fmla="*/ 85693 h 171450"/>
              <a:gd name="connsiteX18" fmla="*/ 164702 w 171450"/>
              <a:gd name="connsiteY18" fmla="*/ 119128 h 171450"/>
              <a:gd name="connsiteX19" fmla="*/ 146385 w 171450"/>
              <a:gd name="connsiteY19" fmla="*/ 146361 h 171450"/>
              <a:gd name="connsiteX20" fmla="*/ 119177 w 171450"/>
              <a:gd name="connsiteY20" fmla="*/ 164695 h 171450"/>
              <a:gd name="connsiteX21" fmla="*/ 85757 w 171450"/>
              <a:gd name="connsiteY21"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71450">
                <a:moveTo>
                  <a:pt x="42863" y="90488"/>
                </a:moveTo>
                <a:lnTo>
                  <a:pt x="128588" y="90488"/>
                </a:lnTo>
                <a:lnTo>
                  <a:pt x="128588" y="80963"/>
                </a:lnTo>
                <a:lnTo>
                  <a:pt x="42863" y="80963"/>
                </a:lnTo>
                <a:lnTo>
                  <a:pt x="42863" y="904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chemeClr val="tx1">
              <a:lumMod val="65000"/>
              <a:lumOff val="35000"/>
            </a:schemeClr>
          </a:solidFill>
          <a:ln w="238" cap="flat">
            <a:noFill/>
            <a:prstDash val="solid"/>
            <a:miter/>
          </a:ln>
        </p:spPr>
        <p:txBody>
          <a:bodyPr rtlCol="0" anchor="ctr"/>
          <a:lstStyle/>
          <a:p>
            <a:endParaRPr lang="en-RO"/>
          </a:p>
        </p:txBody>
      </p:sp>
      <p:sp>
        <p:nvSpPr>
          <p:cNvPr id="148" name="Graphic 29">
            <a:extLst>
              <a:ext uri="{FF2B5EF4-FFF2-40B4-BE49-F238E27FC236}">
                <a16:creationId xmlns:a16="http://schemas.microsoft.com/office/drawing/2014/main" id="{49AB9380-95DC-CF48-A9A7-8062B261A0D0}"/>
              </a:ext>
            </a:extLst>
          </p:cNvPr>
          <p:cNvSpPr>
            <a:spLocks noChangeAspect="1"/>
          </p:cNvSpPr>
          <p:nvPr/>
        </p:nvSpPr>
        <p:spPr>
          <a:xfrm>
            <a:off x="6084311" y="4186574"/>
            <a:ext cx="180000" cy="180000"/>
          </a:xfrm>
          <a:custGeom>
            <a:avLst/>
            <a:gdLst>
              <a:gd name="connsiteX0" fmla="*/ 42863 w 171450"/>
              <a:gd name="connsiteY0" fmla="*/ 90488 h 171450"/>
              <a:gd name="connsiteX1" fmla="*/ 128588 w 171450"/>
              <a:gd name="connsiteY1" fmla="*/ 90488 h 171450"/>
              <a:gd name="connsiteX2" fmla="*/ 128588 w 171450"/>
              <a:gd name="connsiteY2" fmla="*/ 80963 h 171450"/>
              <a:gd name="connsiteX3" fmla="*/ 42863 w 171450"/>
              <a:gd name="connsiteY3" fmla="*/ 80963 h 171450"/>
              <a:gd name="connsiteX4" fmla="*/ 42863 w 171450"/>
              <a:gd name="connsiteY4" fmla="*/ 90488 h 171450"/>
              <a:gd name="connsiteX5" fmla="*/ 85757 w 171450"/>
              <a:gd name="connsiteY5" fmla="*/ 171450 h 171450"/>
              <a:gd name="connsiteX6" fmla="*/ 52322 w 171450"/>
              <a:gd name="connsiteY6" fmla="*/ 164702 h 171450"/>
              <a:gd name="connsiteX7" fmla="*/ 25089 w 171450"/>
              <a:gd name="connsiteY7" fmla="*/ 146385 h 171450"/>
              <a:gd name="connsiteX8" fmla="*/ 6755 w 171450"/>
              <a:gd name="connsiteY8" fmla="*/ 119177 h 171450"/>
              <a:gd name="connsiteX9" fmla="*/ 0 w 171450"/>
              <a:gd name="connsiteY9" fmla="*/ 85757 h 171450"/>
              <a:gd name="connsiteX10" fmla="*/ 6748 w 171450"/>
              <a:gd name="connsiteY10" fmla="*/ 52322 h 171450"/>
              <a:gd name="connsiteX11" fmla="*/ 25065 w 171450"/>
              <a:gd name="connsiteY11" fmla="*/ 25089 h 171450"/>
              <a:gd name="connsiteX12" fmla="*/ 52273 w 171450"/>
              <a:gd name="connsiteY12" fmla="*/ 6755 h 171450"/>
              <a:gd name="connsiteX13" fmla="*/ 85693 w 171450"/>
              <a:gd name="connsiteY13" fmla="*/ 0 h 171450"/>
              <a:gd name="connsiteX14" fmla="*/ 119128 w 171450"/>
              <a:gd name="connsiteY14" fmla="*/ 6748 h 171450"/>
              <a:gd name="connsiteX15" fmla="*/ 146361 w 171450"/>
              <a:gd name="connsiteY15" fmla="*/ 25065 h 171450"/>
              <a:gd name="connsiteX16" fmla="*/ 164695 w 171450"/>
              <a:gd name="connsiteY16" fmla="*/ 52273 h 171450"/>
              <a:gd name="connsiteX17" fmla="*/ 171450 w 171450"/>
              <a:gd name="connsiteY17" fmla="*/ 85693 h 171450"/>
              <a:gd name="connsiteX18" fmla="*/ 164702 w 171450"/>
              <a:gd name="connsiteY18" fmla="*/ 119128 h 171450"/>
              <a:gd name="connsiteX19" fmla="*/ 146385 w 171450"/>
              <a:gd name="connsiteY19" fmla="*/ 146361 h 171450"/>
              <a:gd name="connsiteX20" fmla="*/ 119177 w 171450"/>
              <a:gd name="connsiteY20" fmla="*/ 164695 h 171450"/>
              <a:gd name="connsiteX21" fmla="*/ 85757 w 171450"/>
              <a:gd name="connsiteY21"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71450">
                <a:moveTo>
                  <a:pt x="42863" y="90488"/>
                </a:moveTo>
                <a:lnTo>
                  <a:pt x="128588" y="90488"/>
                </a:lnTo>
                <a:lnTo>
                  <a:pt x="128588" y="80963"/>
                </a:lnTo>
                <a:lnTo>
                  <a:pt x="42863" y="80963"/>
                </a:lnTo>
                <a:lnTo>
                  <a:pt x="42863" y="904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chemeClr val="tx1">
              <a:lumMod val="65000"/>
              <a:lumOff val="35000"/>
            </a:schemeClr>
          </a:solidFill>
          <a:ln w="238" cap="flat">
            <a:noFill/>
            <a:prstDash val="solid"/>
            <a:miter/>
          </a:ln>
        </p:spPr>
        <p:txBody>
          <a:bodyPr rtlCol="0" anchor="ctr"/>
          <a:lstStyle/>
          <a:p>
            <a:endParaRPr lang="en-RO"/>
          </a:p>
        </p:txBody>
      </p:sp>
      <p:sp>
        <p:nvSpPr>
          <p:cNvPr id="150" name="Rounded Rectangle 149">
            <a:extLst>
              <a:ext uri="{FF2B5EF4-FFF2-40B4-BE49-F238E27FC236}">
                <a16:creationId xmlns:a16="http://schemas.microsoft.com/office/drawing/2014/main" id="{D7D2CD4E-AF35-5A46-BF0B-6296AABF88F2}"/>
              </a:ext>
            </a:extLst>
          </p:cNvPr>
          <p:cNvSpPr/>
          <p:nvPr/>
        </p:nvSpPr>
        <p:spPr>
          <a:xfrm>
            <a:off x="7494344" y="5571812"/>
            <a:ext cx="1176947" cy="809938"/>
          </a:xfrm>
          <a:prstGeom prst="roundRect">
            <a:avLst>
              <a:gd name="adj" fmla="val 15006"/>
            </a:avLst>
          </a:prstGeom>
          <a:solidFill>
            <a:srgbClr val="FBE7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151" name="TextBox 150">
            <a:extLst>
              <a:ext uri="{FF2B5EF4-FFF2-40B4-BE49-F238E27FC236}">
                <a16:creationId xmlns:a16="http://schemas.microsoft.com/office/drawing/2014/main" id="{29C68ABA-AD22-394A-AB64-7A0F0C950969}"/>
              </a:ext>
            </a:extLst>
          </p:cNvPr>
          <p:cNvSpPr txBox="1"/>
          <p:nvPr/>
        </p:nvSpPr>
        <p:spPr>
          <a:xfrm>
            <a:off x="7825922" y="5632319"/>
            <a:ext cx="772801" cy="184666"/>
          </a:xfrm>
          <a:prstGeom prst="rect">
            <a:avLst/>
          </a:prstGeom>
          <a:noFill/>
        </p:spPr>
        <p:txBody>
          <a:bodyPr wrap="square" lIns="0" tIns="0" rIns="0" bIns="0" rtlCol="0">
            <a:spAutoFit/>
          </a:bodyPr>
          <a:lstStyle/>
          <a:p>
            <a:r>
              <a:rPr lang="en-GB" sz="1200" b="1" dirty="0">
                <a:solidFill>
                  <a:schemeClr val="tx1"/>
                </a:solidFill>
                <a:latin typeface="Arial" panose="020B0604020202020204" pitchFamily="34" charset="0"/>
                <a:cs typeface="Arial" panose="020B0604020202020204" pitchFamily="34" charset="0"/>
              </a:rPr>
              <a:t>Key:</a:t>
            </a:r>
          </a:p>
        </p:txBody>
      </p:sp>
      <p:sp>
        <p:nvSpPr>
          <p:cNvPr id="152" name="Graphic 29">
            <a:extLst>
              <a:ext uri="{FF2B5EF4-FFF2-40B4-BE49-F238E27FC236}">
                <a16:creationId xmlns:a16="http://schemas.microsoft.com/office/drawing/2014/main" id="{11B1A8E8-504F-B442-8FCB-A5D414B639E3}"/>
              </a:ext>
            </a:extLst>
          </p:cNvPr>
          <p:cNvSpPr>
            <a:spLocks noChangeAspect="1"/>
          </p:cNvSpPr>
          <p:nvPr/>
        </p:nvSpPr>
        <p:spPr>
          <a:xfrm>
            <a:off x="7565273" y="6121329"/>
            <a:ext cx="180000" cy="180000"/>
          </a:xfrm>
          <a:custGeom>
            <a:avLst/>
            <a:gdLst>
              <a:gd name="connsiteX0" fmla="*/ 42863 w 171450"/>
              <a:gd name="connsiteY0" fmla="*/ 90488 h 171450"/>
              <a:gd name="connsiteX1" fmla="*/ 128588 w 171450"/>
              <a:gd name="connsiteY1" fmla="*/ 90488 h 171450"/>
              <a:gd name="connsiteX2" fmla="*/ 128588 w 171450"/>
              <a:gd name="connsiteY2" fmla="*/ 80963 h 171450"/>
              <a:gd name="connsiteX3" fmla="*/ 42863 w 171450"/>
              <a:gd name="connsiteY3" fmla="*/ 80963 h 171450"/>
              <a:gd name="connsiteX4" fmla="*/ 42863 w 171450"/>
              <a:gd name="connsiteY4" fmla="*/ 90488 h 171450"/>
              <a:gd name="connsiteX5" fmla="*/ 85757 w 171450"/>
              <a:gd name="connsiteY5" fmla="*/ 171450 h 171450"/>
              <a:gd name="connsiteX6" fmla="*/ 52322 w 171450"/>
              <a:gd name="connsiteY6" fmla="*/ 164702 h 171450"/>
              <a:gd name="connsiteX7" fmla="*/ 25089 w 171450"/>
              <a:gd name="connsiteY7" fmla="*/ 146385 h 171450"/>
              <a:gd name="connsiteX8" fmla="*/ 6755 w 171450"/>
              <a:gd name="connsiteY8" fmla="*/ 119177 h 171450"/>
              <a:gd name="connsiteX9" fmla="*/ 0 w 171450"/>
              <a:gd name="connsiteY9" fmla="*/ 85757 h 171450"/>
              <a:gd name="connsiteX10" fmla="*/ 6748 w 171450"/>
              <a:gd name="connsiteY10" fmla="*/ 52322 h 171450"/>
              <a:gd name="connsiteX11" fmla="*/ 25065 w 171450"/>
              <a:gd name="connsiteY11" fmla="*/ 25089 h 171450"/>
              <a:gd name="connsiteX12" fmla="*/ 52273 w 171450"/>
              <a:gd name="connsiteY12" fmla="*/ 6755 h 171450"/>
              <a:gd name="connsiteX13" fmla="*/ 85693 w 171450"/>
              <a:gd name="connsiteY13" fmla="*/ 0 h 171450"/>
              <a:gd name="connsiteX14" fmla="*/ 119128 w 171450"/>
              <a:gd name="connsiteY14" fmla="*/ 6748 h 171450"/>
              <a:gd name="connsiteX15" fmla="*/ 146361 w 171450"/>
              <a:gd name="connsiteY15" fmla="*/ 25065 h 171450"/>
              <a:gd name="connsiteX16" fmla="*/ 164695 w 171450"/>
              <a:gd name="connsiteY16" fmla="*/ 52273 h 171450"/>
              <a:gd name="connsiteX17" fmla="*/ 171450 w 171450"/>
              <a:gd name="connsiteY17" fmla="*/ 85693 h 171450"/>
              <a:gd name="connsiteX18" fmla="*/ 164702 w 171450"/>
              <a:gd name="connsiteY18" fmla="*/ 119128 h 171450"/>
              <a:gd name="connsiteX19" fmla="*/ 146385 w 171450"/>
              <a:gd name="connsiteY19" fmla="*/ 146361 h 171450"/>
              <a:gd name="connsiteX20" fmla="*/ 119177 w 171450"/>
              <a:gd name="connsiteY20" fmla="*/ 164695 h 171450"/>
              <a:gd name="connsiteX21" fmla="*/ 85757 w 171450"/>
              <a:gd name="connsiteY21"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71450">
                <a:moveTo>
                  <a:pt x="42863" y="90488"/>
                </a:moveTo>
                <a:lnTo>
                  <a:pt x="128588" y="90488"/>
                </a:lnTo>
                <a:lnTo>
                  <a:pt x="128588" y="80963"/>
                </a:lnTo>
                <a:lnTo>
                  <a:pt x="42863" y="80963"/>
                </a:lnTo>
                <a:lnTo>
                  <a:pt x="42863" y="904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chemeClr val="tx1">
              <a:lumMod val="65000"/>
              <a:lumOff val="35000"/>
            </a:schemeClr>
          </a:solidFill>
          <a:ln w="238" cap="flat">
            <a:noFill/>
            <a:prstDash val="solid"/>
            <a:miter/>
          </a:ln>
        </p:spPr>
        <p:txBody>
          <a:bodyPr rtlCol="0" anchor="ctr"/>
          <a:lstStyle/>
          <a:p>
            <a:endParaRPr lang="en-RO"/>
          </a:p>
        </p:txBody>
      </p:sp>
      <p:sp>
        <p:nvSpPr>
          <p:cNvPr id="153" name="TextBox 152">
            <a:extLst>
              <a:ext uri="{FF2B5EF4-FFF2-40B4-BE49-F238E27FC236}">
                <a16:creationId xmlns:a16="http://schemas.microsoft.com/office/drawing/2014/main" id="{45D4AB8F-BC16-B545-9FF2-B67043F65C3D}"/>
              </a:ext>
            </a:extLst>
          </p:cNvPr>
          <p:cNvSpPr txBox="1"/>
          <p:nvPr/>
        </p:nvSpPr>
        <p:spPr>
          <a:xfrm>
            <a:off x="7825923" y="6118996"/>
            <a:ext cx="627642" cy="184666"/>
          </a:xfrm>
          <a:prstGeom prst="rect">
            <a:avLst/>
          </a:prstGeom>
          <a:noFill/>
        </p:spPr>
        <p:txBody>
          <a:bodyPr wrap="square" lIns="0" tIns="0" rIns="0" bIns="0" rtlCol="0">
            <a:spAutoFit/>
          </a:bodyPr>
          <a:lstStyle/>
          <a:p>
            <a:r>
              <a:rPr lang="en-GB" sz="1200" b="1" dirty="0">
                <a:solidFill>
                  <a:schemeClr val="tx1">
                    <a:lumMod val="75000"/>
                    <a:lumOff val="25000"/>
                  </a:schemeClr>
                </a:solidFill>
                <a:latin typeface="Arial" panose="020B0604020202020204" pitchFamily="34" charset="0"/>
                <a:cs typeface="Arial" panose="020B0604020202020204" pitchFamily="34" charset="0"/>
              </a:rPr>
              <a:t>No </a:t>
            </a:r>
            <a:r>
              <a:rPr lang="en-GB" sz="1200" b="1" dirty="0" err="1">
                <a:solidFill>
                  <a:schemeClr val="tx1">
                    <a:lumMod val="75000"/>
                    <a:lumOff val="25000"/>
                  </a:schemeClr>
                </a:solidFill>
                <a:latin typeface="Arial" panose="020B0604020202020204" pitchFamily="34" charset="0"/>
                <a:cs typeface="Arial" panose="020B0604020202020204" pitchFamily="34" charset="0"/>
              </a:rPr>
              <a:t>case</a:t>
            </a:r>
            <a:endParaRPr lang="en-GB" sz="1200" b="1"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154" name="TextBox 153">
            <a:extLst>
              <a:ext uri="{FF2B5EF4-FFF2-40B4-BE49-F238E27FC236}">
                <a16:creationId xmlns:a16="http://schemas.microsoft.com/office/drawing/2014/main" id="{5AC1AC91-045E-FD48-B6C1-BD56C82B5491}"/>
              </a:ext>
            </a:extLst>
          </p:cNvPr>
          <p:cNvSpPr txBox="1"/>
          <p:nvPr/>
        </p:nvSpPr>
        <p:spPr>
          <a:xfrm>
            <a:off x="7825922" y="5862786"/>
            <a:ext cx="845367" cy="184666"/>
          </a:xfrm>
          <a:prstGeom prst="rect">
            <a:avLst/>
          </a:prstGeom>
          <a:noFill/>
        </p:spPr>
        <p:txBody>
          <a:bodyPr wrap="square" lIns="0" tIns="0" rIns="0" bIns="0" rtlCol="0">
            <a:spAutoFit/>
          </a:bodyPr>
          <a:lstStyle/>
          <a:p>
            <a:r>
              <a:rPr lang="en-GB" sz="1200" b="1" dirty="0">
                <a:solidFill>
                  <a:srgbClr val="ED7D31"/>
                </a:solidFill>
                <a:latin typeface="Arial" panose="020B0604020202020204" pitchFamily="34" charset="0"/>
                <a:cs typeface="Arial" panose="020B0604020202020204" pitchFamily="34" charset="0"/>
              </a:rPr>
              <a:t>Real case</a:t>
            </a:r>
          </a:p>
        </p:txBody>
      </p:sp>
      <p:sp>
        <p:nvSpPr>
          <p:cNvPr id="155" name="Graphic 26">
            <a:extLst>
              <a:ext uri="{FF2B5EF4-FFF2-40B4-BE49-F238E27FC236}">
                <a16:creationId xmlns:a16="http://schemas.microsoft.com/office/drawing/2014/main" id="{27FC796D-EC11-B04A-8916-01646258BEB9}"/>
              </a:ext>
            </a:extLst>
          </p:cNvPr>
          <p:cNvSpPr>
            <a:spLocks noChangeAspect="1"/>
          </p:cNvSpPr>
          <p:nvPr/>
        </p:nvSpPr>
        <p:spPr>
          <a:xfrm>
            <a:off x="7565273" y="5865119"/>
            <a:ext cx="180000" cy="180000"/>
          </a:xfrm>
          <a:custGeom>
            <a:avLst/>
            <a:gdLst>
              <a:gd name="connsiteX0" fmla="*/ 80963 w 171450"/>
              <a:gd name="connsiteY0" fmla="*/ 128588 h 171450"/>
              <a:gd name="connsiteX1" fmla="*/ 90488 w 171450"/>
              <a:gd name="connsiteY1" fmla="*/ 128588 h 171450"/>
              <a:gd name="connsiteX2" fmla="*/ 90488 w 171450"/>
              <a:gd name="connsiteY2" fmla="*/ 90488 h 171450"/>
              <a:gd name="connsiteX3" fmla="*/ 128588 w 171450"/>
              <a:gd name="connsiteY3" fmla="*/ 90488 h 171450"/>
              <a:gd name="connsiteX4" fmla="*/ 128588 w 171450"/>
              <a:gd name="connsiteY4" fmla="*/ 80963 h 171450"/>
              <a:gd name="connsiteX5" fmla="*/ 90488 w 171450"/>
              <a:gd name="connsiteY5" fmla="*/ 80963 h 171450"/>
              <a:gd name="connsiteX6" fmla="*/ 90488 w 171450"/>
              <a:gd name="connsiteY6" fmla="*/ 42863 h 171450"/>
              <a:gd name="connsiteX7" fmla="*/ 80963 w 171450"/>
              <a:gd name="connsiteY7" fmla="*/ 42863 h 171450"/>
              <a:gd name="connsiteX8" fmla="*/ 80963 w 171450"/>
              <a:gd name="connsiteY8" fmla="*/ 80963 h 171450"/>
              <a:gd name="connsiteX9" fmla="*/ 42863 w 171450"/>
              <a:gd name="connsiteY9" fmla="*/ 80963 h 171450"/>
              <a:gd name="connsiteX10" fmla="*/ 42863 w 171450"/>
              <a:gd name="connsiteY10" fmla="*/ 90488 h 171450"/>
              <a:gd name="connsiteX11" fmla="*/ 80963 w 171450"/>
              <a:gd name="connsiteY11" fmla="*/ 90488 h 171450"/>
              <a:gd name="connsiteX12" fmla="*/ 80963 w 171450"/>
              <a:gd name="connsiteY12" fmla="*/ 128588 h 171450"/>
              <a:gd name="connsiteX13" fmla="*/ 85757 w 171450"/>
              <a:gd name="connsiteY13" fmla="*/ 171450 h 171450"/>
              <a:gd name="connsiteX14" fmla="*/ 52322 w 171450"/>
              <a:gd name="connsiteY14" fmla="*/ 164702 h 171450"/>
              <a:gd name="connsiteX15" fmla="*/ 25089 w 171450"/>
              <a:gd name="connsiteY15" fmla="*/ 146385 h 171450"/>
              <a:gd name="connsiteX16" fmla="*/ 6755 w 171450"/>
              <a:gd name="connsiteY16" fmla="*/ 119177 h 171450"/>
              <a:gd name="connsiteX17" fmla="*/ 0 w 171450"/>
              <a:gd name="connsiteY17" fmla="*/ 85757 h 171450"/>
              <a:gd name="connsiteX18" fmla="*/ 6748 w 171450"/>
              <a:gd name="connsiteY18" fmla="*/ 52322 h 171450"/>
              <a:gd name="connsiteX19" fmla="*/ 25065 w 171450"/>
              <a:gd name="connsiteY19" fmla="*/ 25089 h 171450"/>
              <a:gd name="connsiteX20" fmla="*/ 52273 w 171450"/>
              <a:gd name="connsiteY20" fmla="*/ 6755 h 171450"/>
              <a:gd name="connsiteX21" fmla="*/ 85693 w 171450"/>
              <a:gd name="connsiteY21" fmla="*/ 0 h 171450"/>
              <a:gd name="connsiteX22" fmla="*/ 119128 w 171450"/>
              <a:gd name="connsiteY22" fmla="*/ 6748 h 171450"/>
              <a:gd name="connsiteX23" fmla="*/ 146361 w 171450"/>
              <a:gd name="connsiteY23" fmla="*/ 25065 h 171450"/>
              <a:gd name="connsiteX24" fmla="*/ 164695 w 171450"/>
              <a:gd name="connsiteY24" fmla="*/ 52273 h 171450"/>
              <a:gd name="connsiteX25" fmla="*/ 171450 w 171450"/>
              <a:gd name="connsiteY25" fmla="*/ 85693 h 171450"/>
              <a:gd name="connsiteX26" fmla="*/ 164702 w 171450"/>
              <a:gd name="connsiteY26" fmla="*/ 119128 h 171450"/>
              <a:gd name="connsiteX27" fmla="*/ 146385 w 171450"/>
              <a:gd name="connsiteY27" fmla="*/ 146361 h 171450"/>
              <a:gd name="connsiteX28" fmla="*/ 119177 w 171450"/>
              <a:gd name="connsiteY28" fmla="*/ 164695 h 171450"/>
              <a:gd name="connsiteX29" fmla="*/ 85757 w 171450"/>
              <a:gd name="connsiteY29"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1450" h="171450">
                <a:moveTo>
                  <a:pt x="80963" y="128588"/>
                </a:moveTo>
                <a:lnTo>
                  <a:pt x="90488" y="128588"/>
                </a:lnTo>
                <a:lnTo>
                  <a:pt x="90488" y="90488"/>
                </a:lnTo>
                <a:lnTo>
                  <a:pt x="128588" y="90488"/>
                </a:lnTo>
                <a:lnTo>
                  <a:pt x="128588" y="80963"/>
                </a:lnTo>
                <a:lnTo>
                  <a:pt x="90488" y="80963"/>
                </a:lnTo>
                <a:lnTo>
                  <a:pt x="90488" y="42863"/>
                </a:lnTo>
                <a:lnTo>
                  <a:pt x="80963" y="42863"/>
                </a:lnTo>
                <a:lnTo>
                  <a:pt x="80963" y="80963"/>
                </a:lnTo>
                <a:lnTo>
                  <a:pt x="42863" y="80963"/>
                </a:lnTo>
                <a:lnTo>
                  <a:pt x="42863" y="90488"/>
                </a:lnTo>
                <a:lnTo>
                  <a:pt x="80963" y="90488"/>
                </a:lnTo>
                <a:lnTo>
                  <a:pt x="80963" y="1285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rgbClr val="ED7D31"/>
          </a:solidFill>
          <a:ln w="238" cap="flat">
            <a:noFill/>
            <a:prstDash val="solid"/>
            <a:miter/>
          </a:ln>
        </p:spPr>
        <p:txBody>
          <a:bodyPr rtlCol="0" anchor="ctr"/>
          <a:lstStyle/>
          <a:p>
            <a:endParaRPr lang="en-RO"/>
          </a:p>
        </p:txBody>
      </p:sp>
    </p:spTree>
    <p:extLst>
      <p:ext uri="{BB962C8B-B14F-4D97-AF65-F5344CB8AC3E}">
        <p14:creationId xmlns:p14="http://schemas.microsoft.com/office/powerpoint/2010/main" val="16900303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Rectangle 148">
            <a:extLst>
              <a:ext uri="{FF2B5EF4-FFF2-40B4-BE49-F238E27FC236}">
                <a16:creationId xmlns:a16="http://schemas.microsoft.com/office/drawing/2014/main" id="{0ACBDAB9-1E0A-334D-810E-5B755B45CCF2}"/>
              </a:ext>
            </a:extLst>
          </p:cNvPr>
          <p:cNvSpPr/>
          <p:nvPr/>
        </p:nvSpPr>
        <p:spPr>
          <a:xfrm>
            <a:off x="1" y="1981200"/>
            <a:ext cx="9144000" cy="4876800"/>
          </a:xfrm>
          <a:prstGeom prst="rect">
            <a:avLst/>
          </a:prstGeom>
          <a:solidFill>
            <a:srgbClr val="DBE4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 name="TextBox 1">
            <a:extLst>
              <a:ext uri="{FF2B5EF4-FFF2-40B4-BE49-F238E27FC236}">
                <a16:creationId xmlns:a16="http://schemas.microsoft.com/office/drawing/2014/main" id="{9F12C664-A87B-1543-B378-2C95437DDADA}"/>
              </a:ext>
            </a:extLst>
          </p:cNvPr>
          <p:cNvSpPr txBox="1"/>
          <p:nvPr/>
        </p:nvSpPr>
        <p:spPr>
          <a:xfrm>
            <a:off x="431799" y="379681"/>
            <a:ext cx="8239491" cy="492443"/>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Validity: Sensitivity and specificity</a:t>
            </a:r>
            <a:endParaRPr lang="en-GB" sz="3200" b="1" spc="-50" dirty="0">
              <a:solidFill>
                <a:srgbClr val="3D6C9D"/>
              </a:solidFill>
              <a:latin typeface="Arial Black" panose="020B0604020202020204" pitchFamily="34" charset="0"/>
              <a:cs typeface="Arial Black" panose="020B0604020202020204" pitchFamily="34" charset="0"/>
            </a:endParaRPr>
          </a:p>
        </p:txBody>
      </p:sp>
      <p:sp>
        <p:nvSpPr>
          <p:cNvPr id="13" name="TextBox 12">
            <a:extLst>
              <a:ext uri="{FF2B5EF4-FFF2-40B4-BE49-F238E27FC236}">
                <a16:creationId xmlns:a16="http://schemas.microsoft.com/office/drawing/2014/main" id="{9A53D3DE-FA40-6048-A335-A7B344148C63}"/>
              </a:ext>
            </a:extLst>
          </p:cNvPr>
          <p:cNvSpPr txBox="1"/>
          <p:nvPr/>
        </p:nvSpPr>
        <p:spPr>
          <a:xfrm>
            <a:off x="4660288" y="5339600"/>
            <a:ext cx="918285" cy="369332"/>
          </a:xfrm>
          <a:prstGeom prst="rect">
            <a:avLst/>
          </a:prstGeom>
          <a:noFill/>
        </p:spPr>
        <p:txBody>
          <a:bodyPr wrap="square" lIns="0" tIns="0" rIns="0" bIns="0" rtlCol="0">
            <a:spAutoFit/>
          </a:bodyPr>
          <a:lstStyle/>
          <a:p>
            <a:r>
              <a:rPr lang="en-GB" sz="1200" dirty="0">
                <a:solidFill>
                  <a:srgbClr val="3D6C9D"/>
                </a:solidFill>
                <a:latin typeface="Arial" panose="020B0604020202020204" pitchFamily="34" charset="0"/>
                <a:cs typeface="Arial" panose="020B0604020202020204" pitchFamily="34" charset="0"/>
              </a:rPr>
              <a:t>Probable cases</a:t>
            </a:r>
          </a:p>
        </p:txBody>
      </p:sp>
      <p:sp>
        <p:nvSpPr>
          <p:cNvPr id="31" name="Graphic 29">
            <a:extLst>
              <a:ext uri="{FF2B5EF4-FFF2-40B4-BE49-F238E27FC236}">
                <a16:creationId xmlns:a16="http://schemas.microsoft.com/office/drawing/2014/main" id="{C9F7CEBF-EF26-4346-B779-E22AF140B658}"/>
              </a:ext>
            </a:extLst>
          </p:cNvPr>
          <p:cNvSpPr>
            <a:spLocks noChangeAspect="1"/>
          </p:cNvSpPr>
          <p:nvPr/>
        </p:nvSpPr>
        <p:spPr>
          <a:xfrm>
            <a:off x="901581" y="3939733"/>
            <a:ext cx="180000" cy="180000"/>
          </a:xfrm>
          <a:custGeom>
            <a:avLst/>
            <a:gdLst>
              <a:gd name="connsiteX0" fmla="*/ 42863 w 171450"/>
              <a:gd name="connsiteY0" fmla="*/ 90488 h 171450"/>
              <a:gd name="connsiteX1" fmla="*/ 128588 w 171450"/>
              <a:gd name="connsiteY1" fmla="*/ 90488 h 171450"/>
              <a:gd name="connsiteX2" fmla="*/ 128588 w 171450"/>
              <a:gd name="connsiteY2" fmla="*/ 80963 h 171450"/>
              <a:gd name="connsiteX3" fmla="*/ 42863 w 171450"/>
              <a:gd name="connsiteY3" fmla="*/ 80963 h 171450"/>
              <a:gd name="connsiteX4" fmla="*/ 42863 w 171450"/>
              <a:gd name="connsiteY4" fmla="*/ 90488 h 171450"/>
              <a:gd name="connsiteX5" fmla="*/ 85757 w 171450"/>
              <a:gd name="connsiteY5" fmla="*/ 171450 h 171450"/>
              <a:gd name="connsiteX6" fmla="*/ 52322 w 171450"/>
              <a:gd name="connsiteY6" fmla="*/ 164702 h 171450"/>
              <a:gd name="connsiteX7" fmla="*/ 25089 w 171450"/>
              <a:gd name="connsiteY7" fmla="*/ 146385 h 171450"/>
              <a:gd name="connsiteX8" fmla="*/ 6755 w 171450"/>
              <a:gd name="connsiteY8" fmla="*/ 119177 h 171450"/>
              <a:gd name="connsiteX9" fmla="*/ 0 w 171450"/>
              <a:gd name="connsiteY9" fmla="*/ 85757 h 171450"/>
              <a:gd name="connsiteX10" fmla="*/ 6748 w 171450"/>
              <a:gd name="connsiteY10" fmla="*/ 52322 h 171450"/>
              <a:gd name="connsiteX11" fmla="*/ 25065 w 171450"/>
              <a:gd name="connsiteY11" fmla="*/ 25089 h 171450"/>
              <a:gd name="connsiteX12" fmla="*/ 52273 w 171450"/>
              <a:gd name="connsiteY12" fmla="*/ 6755 h 171450"/>
              <a:gd name="connsiteX13" fmla="*/ 85693 w 171450"/>
              <a:gd name="connsiteY13" fmla="*/ 0 h 171450"/>
              <a:gd name="connsiteX14" fmla="*/ 119128 w 171450"/>
              <a:gd name="connsiteY14" fmla="*/ 6748 h 171450"/>
              <a:gd name="connsiteX15" fmla="*/ 146361 w 171450"/>
              <a:gd name="connsiteY15" fmla="*/ 25065 h 171450"/>
              <a:gd name="connsiteX16" fmla="*/ 164695 w 171450"/>
              <a:gd name="connsiteY16" fmla="*/ 52273 h 171450"/>
              <a:gd name="connsiteX17" fmla="*/ 171450 w 171450"/>
              <a:gd name="connsiteY17" fmla="*/ 85693 h 171450"/>
              <a:gd name="connsiteX18" fmla="*/ 164702 w 171450"/>
              <a:gd name="connsiteY18" fmla="*/ 119128 h 171450"/>
              <a:gd name="connsiteX19" fmla="*/ 146385 w 171450"/>
              <a:gd name="connsiteY19" fmla="*/ 146361 h 171450"/>
              <a:gd name="connsiteX20" fmla="*/ 119177 w 171450"/>
              <a:gd name="connsiteY20" fmla="*/ 164695 h 171450"/>
              <a:gd name="connsiteX21" fmla="*/ 85757 w 171450"/>
              <a:gd name="connsiteY21"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71450">
                <a:moveTo>
                  <a:pt x="42863" y="90488"/>
                </a:moveTo>
                <a:lnTo>
                  <a:pt x="128588" y="90488"/>
                </a:lnTo>
                <a:lnTo>
                  <a:pt x="128588" y="80963"/>
                </a:lnTo>
                <a:lnTo>
                  <a:pt x="42863" y="80963"/>
                </a:lnTo>
                <a:lnTo>
                  <a:pt x="42863" y="904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chemeClr val="tx1">
              <a:lumMod val="65000"/>
              <a:lumOff val="35000"/>
            </a:schemeClr>
          </a:solidFill>
          <a:ln w="238" cap="flat">
            <a:noFill/>
            <a:prstDash val="solid"/>
            <a:miter/>
          </a:ln>
        </p:spPr>
        <p:txBody>
          <a:bodyPr rtlCol="0" anchor="ctr"/>
          <a:lstStyle/>
          <a:p>
            <a:endParaRPr lang="en-RO"/>
          </a:p>
        </p:txBody>
      </p:sp>
      <p:sp>
        <p:nvSpPr>
          <p:cNvPr id="53" name="Graphic 29">
            <a:extLst>
              <a:ext uri="{FF2B5EF4-FFF2-40B4-BE49-F238E27FC236}">
                <a16:creationId xmlns:a16="http://schemas.microsoft.com/office/drawing/2014/main" id="{D2F63336-147D-9245-AD3E-60E57EF7C435}"/>
              </a:ext>
            </a:extLst>
          </p:cNvPr>
          <p:cNvSpPr>
            <a:spLocks noChangeAspect="1"/>
          </p:cNvSpPr>
          <p:nvPr/>
        </p:nvSpPr>
        <p:spPr>
          <a:xfrm>
            <a:off x="1150351" y="3939733"/>
            <a:ext cx="180000" cy="180000"/>
          </a:xfrm>
          <a:custGeom>
            <a:avLst/>
            <a:gdLst>
              <a:gd name="connsiteX0" fmla="*/ 42863 w 171450"/>
              <a:gd name="connsiteY0" fmla="*/ 90488 h 171450"/>
              <a:gd name="connsiteX1" fmla="*/ 128588 w 171450"/>
              <a:gd name="connsiteY1" fmla="*/ 90488 h 171450"/>
              <a:gd name="connsiteX2" fmla="*/ 128588 w 171450"/>
              <a:gd name="connsiteY2" fmla="*/ 80963 h 171450"/>
              <a:gd name="connsiteX3" fmla="*/ 42863 w 171450"/>
              <a:gd name="connsiteY3" fmla="*/ 80963 h 171450"/>
              <a:gd name="connsiteX4" fmla="*/ 42863 w 171450"/>
              <a:gd name="connsiteY4" fmla="*/ 90488 h 171450"/>
              <a:gd name="connsiteX5" fmla="*/ 85757 w 171450"/>
              <a:gd name="connsiteY5" fmla="*/ 171450 h 171450"/>
              <a:gd name="connsiteX6" fmla="*/ 52322 w 171450"/>
              <a:gd name="connsiteY6" fmla="*/ 164702 h 171450"/>
              <a:gd name="connsiteX7" fmla="*/ 25089 w 171450"/>
              <a:gd name="connsiteY7" fmla="*/ 146385 h 171450"/>
              <a:gd name="connsiteX8" fmla="*/ 6755 w 171450"/>
              <a:gd name="connsiteY8" fmla="*/ 119177 h 171450"/>
              <a:gd name="connsiteX9" fmla="*/ 0 w 171450"/>
              <a:gd name="connsiteY9" fmla="*/ 85757 h 171450"/>
              <a:gd name="connsiteX10" fmla="*/ 6748 w 171450"/>
              <a:gd name="connsiteY10" fmla="*/ 52322 h 171450"/>
              <a:gd name="connsiteX11" fmla="*/ 25065 w 171450"/>
              <a:gd name="connsiteY11" fmla="*/ 25089 h 171450"/>
              <a:gd name="connsiteX12" fmla="*/ 52273 w 171450"/>
              <a:gd name="connsiteY12" fmla="*/ 6755 h 171450"/>
              <a:gd name="connsiteX13" fmla="*/ 85693 w 171450"/>
              <a:gd name="connsiteY13" fmla="*/ 0 h 171450"/>
              <a:gd name="connsiteX14" fmla="*/ 119128 w 171450"/>
              <a:gd name="connsiteY14" fmla="*/ 6748 h 171450"/>
              <a:gd name="connsiteX15" fmla="*/ 146361 w 171450"/>
              <a:gd name="connsiteY15" fmla="*/ 25065 h 171450"/>
              <a:gd name="connsiteX16" fmla="*/ 164695 w 171450"/>
              <a:gd name="connsiteY16" fmla="*/ 52273 h 171450"/>
              <a:gd name="connsiteX17" fmla="*/ 171450 w 171450"/>
              <a:gd name="connsiteY17" fmla="*/ 85693 h 171450"/>
              <a:gd name="connsiteX18" fmla="*/ 164702 w 171450"/>
              <a:gd name="connsiteY18" fmla="*/ 119128 h 171450"/>
              <a:gd name="connsiteX19" fmla="*/ 146385 w 171450"/>
              <a:gd name="connsiteY19" fmla="*/ 146361 h 171450"/>
              <a:gd name="connsiteX20" fmla="*/ 119177 w 171450"/>
              <a:gd name="connsiteY20" fmla="*/ 164695 h 171450"/>
              <a:gd name="connsiteX21" fmla="*/ 85757 w 171450"/>
              <a:gd name="connsiteY21"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71450">
                <a:moveTo>
                  <a:pt x="42863" y="90488"/>
                </a:moveTo>
                <a:lnTo>
                  <a:pt x="128588" y="90488"/>
                </a:lnTo>
                <a:lnTo>
                  <a:pt x="128588" y="80963"/>
                </a:lnTo>
                <a:lnTo>
                  <a:pt x="42863" y="80963"/>
                </a:lnTo>
                <a:lnTo>
                  <a:pt x="42863" y="904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chemeClr val="tx1">
              <a:lumMod val="65000"/>
              <a:lumOff val="35000"/>
            </a:schemeClr>
          </a:solidFill>
          <a:ln w="238" cap="flat">
            <a:noFill/>
            <a:prstDash val="solid"/>
            <a:miter/>
          </a:ln>
        </p:spPr>
        <p:txBody>
          <a:bodyPr rtlCol="0" anchor="ctr"/>
          <a:lstStyle/>
          <a:p>
            <a:endParaRPr lang="en-RO"/>
          </a:p>
        </p:txBody>
      </p:sp>
      <p:sp>
        <p:nvSpPr>
          <p:cNvPr id="54" name="Graphic 29">
            <a:extLst>
              <a:ext uri="{FF2B5EF4-FFF2-40B4-BE49-F238E27FC236}">
                <a16:creationId xmlns:a16="http://schemas.microsoft.com/office/drawing/2014/main" id="{9FF9F60D-F61F-A74E-BB6A-742EBCE7332B}"/>
              </a:ext>
            </a:extLst>
          </p:cNvPr>
          <p:cNvSpPr>
            <a:spLocks noChangeAspect="1"/>
          </p:cNvSpPr>
          <p:nvPr/>
        </p:nvSpPr>
        <p:spPr>
          <a:xfrm>
            <a:off x="1398576" y="3939733"/>
            <a:ext cx="180000" cy="180000"/>
          </a:xfrm>
          <a:custGeom>
            <a:avLst/>
            <a:gdLst>
              <a:gd name="connsiteX0" fmla="*/ 42863 w 171450"/>
              <a:gd name="connsiteY0" fmla="*/ 90488 h 171450"/>
              <a:gd name="connsiteX1" fmla="*/ 128588 w 171450"/>
              <a:gd name="connsiteY1" fmla="*/ 90488 h 171450"/>
              <a:gd name="connsiteX2" fmla="*/ 128588 w 171450"/>
              <a:gd name="connsiteY2" fmla="*/ 80963 h 171450"/>
              <a:gd name="connsiteX3" fmla="*/ 42863 w 171450"/>
              <a:gd name="connsiteY3" fmla="*/ 80963 h 171450"/>
              <a:gd name="connsiteX4" fmla="*/ 42863 w 171450"/>
              <a:gd name="connsiteY4" fmla="*/ 90488 h 171450"/>
              <a:gd name="connsiteX5" fmla="*/ 85757 w 171450"/>
              <a:gd name="connsiteY5" fmla="*/ 171450 h 171450"/>
              <a:gd name="connsiteX6" fmla="*/ 52322 w 171450"/>
              <a:gd name="connsiteY6" fmla="*/ 164702 h 171450"/>
              <a:gd name="connsiteX7" fmla="*/ 25089 w 171450"/>
              <a:gd name="connsiteY7" fmla="*/ 146385 h 171450"/>
              <a:gd name="connsiteX8" fmla="*/ 6755 w 171450"/>
              <a:gd name="connsiteY8" fmla="*/ 119177 h 171450"/>
              <a:gd name="connsiteX9" fmla="*/ 0 w 171450"/>
              <a:gd name="connsiteY9" fmla="*/ 85757 h 171450"/>
              <a:gd name="connsiteX10" fmla="*/ 6748 w 171450"/>
              <a:gd name="connsiteY10" fmla="*/ 52322 h 171450"/>
              <a:gd name="connsiteX11" fmla="*/ 25065 w 171450"/>
              <a:gd name="connsiteY11" fmla="*/ 25089 h 171450"/>
              <a:gd name="connsiteX12" fmla="*/ 52273 w 171450"/>
              <a:gd name="connsiteY12" fmla="*/ 6755 h 171450"/>
              <a:gd name="connsiteX13" fmla="*/ 85693 w 171450"/>
              <a:gd name="connsiteY13" fmla="*/ 0 h 171450"/>
              <a:gd name="connsiteX14" fmla="*/ 119128 w 171450"/>
              <a:gd name="connsiteY14" fmla="*/ 6748 h 171450"/>
              <a:gd name="connsiteX15" fmla="*/ 146361 w 171450"/>
              <a:gd name="connsiteY15" fmla="*/ 25065 h 171450"/>
              <a:gd name="connsiteX16" fmla="*/ 164695 w 171450"/>
              <a:gd name="connsiteY16" fmla="*/ 52273 h 171450"/>
              <a:gd name="connsiteX17" fmla="*/ 171450 w 171450"/>
              <a:gd name="connsiteY17" fmla="*/ 85693 h 171450"/>
              <a:gd name="connsiteX18" fmla="*/ 164702 w 171450"/>
              <a:gd name="connsiteY18" fmla="*/ 119128 h 171450"/>
              <a:gd name="connsiteX19" fmla="*/ 146385 w 171450"/>
              <a:gd name="connsiteY19" fmla="*/ 146361 h 171450"/>
              <a:gd name="connsiteX20" fmla="*/ 119177 w 171450"/>
              <a:gd name="connsiteY20" fmla="*/ 164695 h 171450"/>
              <a:gd name="connsiteX21" fmla="*/ 85757 w 171450"/>
              <a:gd name="connsiteY21"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71450">
                <a:moveTo>
                  <a:pt x="42863" y="90488"/>
                </a:moveTo>
                <a:lnTo>
                  <a:pt x="128588" y="90488"/>
                </a:lnTo>
                <a:lnTo>
                  <a:pt x="128588" y="80963"/>
                </a:lnTo>
                <a:lnTo>
                  <a:pt x="42863" y="80963"/>
                </a:lnTo>
                <a:lnTo>
                  <a:pt x="42863" y="904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chemeClr val="tx1">
              <a:lumMod val="65000"/>
              <a:lumOff val="35000"/>
            </a:schemeClr>
          </a:solidFill>
          <a:ln w="238" cap="flat">
            <a:noFill/>
            <a:prstDash val="solid"/>
            <a:miter/>
          </a:ln>
        </p:spPr>
        <p:txBody>
          <a:bodyPr rtlCol="0" anchor="ctr"/>
          <a:lstStyle/>
          <a:p>
            <a:endParaRPr lang="en-RO"/>
          </a:p>
        </p:txBody>
      </p:sp>
      <p:sp>
        <p:nvSpPr>
          <p:cNvPr id="55" name="Graphic 29">
            <a:extLst>
              <a:ext uri="{FF2B5EF4-FFF2-40B4-BE49-F238E27FC236}">
                <a16:creationId xmlns:a16="http://schemas.microsoft.com/office/drawing/2014/main" id="{4A01E541-401A-044E-9559-3397D6E20DC9}"/>
              </a:ext>
            </a:extLst>
          </p:cNvPr>
          <p:cNvSpPr>
            <a:spLocks noChangeAspect="1"/>
          </p:cNvSpPr>
          <p:nvPr/>
        </p:nvSpPr>
        <p:spPr>
          <a:xfrm>
            <a:off x="1647346" y="3939733"/>
            <a:ext cx="180000" cy="180000"/>
          </a:xfrm>
          <a:custGeom>
            <a:avLst/>
            <a:gdLst>
              <a:gd name="connsiteX0" fmla="*/ 42863 w 171450"/>
              <a:gd name="connsiteY0" fmla="*/ 90488 h 171450"/>
              <a:gd name="connsiteX1" fmla="*/ 128588 w 171450"/>
              <a:gd name="connsiteY1" fmla="*/ 90488 h 171450"/>
              <a:gd name="connsiteX2" fmla="*/ 128588 w 171450"/>
              <a:gd name="connsiteY2" fmla="*/ 80963 h 171450"/>
              <a:gd name="connsiteX3" fmla="*/ 42863 w 171450"/>
              <a:gd name="connsiteY3" fmla="*/ 80963 h 171450"/>
              <a:gd name="connsiteX4" fmla="*/ 42863 w 171450"/>
              <a:gd name="connsiteY4" fmla="*/ 90488 h 171450"/>
              <a:gd name="connsiteX5" fmla="*/ 85757 w 171450"/>
              <a:gd name="connsiteY5" fmla="*/ 171450 h 171450"/>
              <a:gd name="connsiteX6" fmla="*/ 52322 w 171450"/>
              <a:gd name="connsiteY6" fmla="*/ 164702 h 171450"/>
              <a:gd name="connsiteX7" fmla="*/ 25089 w 171450"/>
              <a:gd name="connsiteY7" fmla="*/ 146385 h 171450"/>
              <a:gd name="connsiteX8" fmla="*/ 6755 w 171450"/>
              <a:gd name="connsiteY8" fmla="*/ 119177 h 171450"/>
              <a:gd name="connsiteX9" fmla="*/ 0 w 171450"/>
              <a:gd name="connsiteY9" fmla="*/ 85757 h 171450"/>
              <a:gd name="connsiteX10" fmla="*/ 6748 w 171450"/>
              <a:gd name="connsiteY10" fmla="*/ 52322 h 171450"/>
              <a:gd name="connsiteX11" fmla="*/ 25065 w 171450"/>
              <a:gd name="connsiteY11" fmla="*/ 25089 h 171450"/>
              <a:gd name="connsiteX12" fmla="*/ 52273 w 171450"/>
              <a:gd name="connsiteY12" fmla="*/ 6755 h 171450"/>
              <a:gd name="connsiteX13" fmla="*/ 85693 w 171450"/>
              <a:gd name="connsiteY13" fmla="*/ 0 h 171450"/>
              <a:gd name="connsiteX14" fmla="*/ 119128 w 171450"/>
              <a:gd name="connsiteY14" fmla="*/ 6748 h 171450"/>
              <a:gd name="connsiteX15" fmla="*/ 146361 w 171450"/>
              <a:gd name="connsiteY15" fmla="*/ 25065 h 171450"/>
              <a:gd name="connsiteX16" fmla="*/ 164695 w 171450"/>
              <a:gd name="connsiteY16" fmla="*/ 52273 h 171450"/>
              <a:gd name="connsiteX17" fmla="*/ 171450 w 171450"/>
              <a:gd name="connsiteY17" fmla="*/ 85693 h 171450"/>
              <a:gd name="connsiteX18" fmla="*/ 164702 w 171450"/>
              <a:gd name="connsiteY18" fmla="*/ 119128 h 171450"/>
              <a:gd name="connsiteX19" fmla="*/ 146385 w 171450"/>
              <a:gd name="connsiteY19" fmla="*/ 146361 h 171450"/>
              <a:gd name="connsiteX20" fmla="*/ 119177 w 171450"/>
              <a:gd name="connsiteY20" fmla="*/ 164695 h 171450"/>
              <a:gd name="connsiteX21" fmla="*/ 85757 w 171450"/>
              <a:gd name="connsiteY21"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71450">
                <a:moveTo>
                  <a:pt x="42863" y="90488"/>
                </a:moveTo>
                <a:lnTo>
                  <a:pt x="128588" y="90488"/>
                </a:lnTo>
                <a:lnTo>
                  <a:pt x="128588" y="80963"/>
                </a:lnTo>
                <a:lnTo>
                  <a:pt x="42863" y="80963"/>
                </a:lnTo>
                <a:lnTo>
                  <a:pt x="42863" y="904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chemeClr val="tx1">
              <a:lumMod val="65000"/>
              <a:lumOff val="35000"/>
            </a:schemeClr>
          </a:solidFill>
          <a:ln w="238" cap="flat">
            <a:noFill/>
            <a:prstDash val="solid"/>
            <a:miter/>
          </a:ln>
        </p:spPr>
        <p:txBody>
          <a:bodyPr rtlCol="0" anchor="ctr"/>
          <a:lstStyle/>
          <a:p>
            <a:endParaRPr lang="en-RO"/>
          </a:p>
        </p:txBody>
      </p:sp>
      <p:sp>
        <p:nvSpPr>
          <p:cNvPr id="56" name="Graphic 29">
            <a:extLst>
              <a:ext uri="{FF2B5EF4-FFF2-40B4-BE49-F238E27FC236}">
                <a16:creationId xmlns:a16="http://schemas.microsoft.com/office/drawing/2014/main" id="{D981E085-F741-374B-BD35-0BC3C9F61B37}"/>
              </a:ext>
            </a:extLst>
          </p:cNvPr>
          <p:cNvSpPr>
            <a:spLocks noChangeAspect="1"/>
          </p:cNvSpPr>
          <p:nvPr/>
        </p:nvSpPr>
        <p:spPr>
          <a:xfrm>
            <a:off x="1895571" y="3939733"/>
            <a:ext cx="180000" cy="180000"/>
          </a:xfrm>
          <a:custGeom>
            <a:avLst/>
            <a:gdLst>
              <a:gd name="connsiteX0" fmla="*/ 42863 w 171450"/>
              <a:gd name="connsiteY0" fmla="*/ 90488 h 171450"/>
              <a:gd name="connsiteX1" fmla="*/ 128588 w 171450"/>
              <a:gd name="connsiteY1" fmla="*/ 90488 h 171450"/>
              <a:gd name="connsiteX2" fmla="*/ 128588 w 171450"/>
              <a:gd name="connsiteY2" fmla="*/ 80963 h 171450"/>
              <a:gd name="connsiteX3" fmla="*/ 42863 w 171450"/>
              <a:gd name="connsiteY3" fmla="*/ 80963 h 171450"/>
              <a:gd name="connsiteX4" fmla="*/ 42863 w 171450"/>
              <a:gd name="connsiteY4" fmla="*/ 90488 h 171450"/>
              <a:gd name="connsiteX5" fmla="*/ 85757 w 171450"/>
              <a:gd name="connsiteY5" fmla="*/ 171450 h 171450"/>
              <a:gd name="connsiteX6" fmla="*/ 52322 w 171450"/>
              <a:gd name="connsiteY6" fmla="*/ 164702 h 171450"/>
              <a:gd name="connsiteX7" fmla="*/ 25089 w 171450"/>
              <a:gd name="connsiteY7" fmla="*/ 146385 h 171450"/>
              <a:gd name="connsiteX8" fmla="*/ 6755 w 171450"/>
              <a:gd name="connsiteY8" fmla="*/ 119177 h 171450"/>
              <a:gd name="connsiteX9" fmla="*/ 0 w 171450"/>
              <a:gd name="connsiteY9" fmla="*/ 85757 h 171450"/>
              <a:gd name="connsiteX10" fmla="*/ 6748 w 171450"/>
              <a:gd name="connsiteY10" fmla="*/ 52322 h 171450"/>
              <a:gd name="connsiteX11" fmla="*/ 25065 w 171450"/>
              <a:gd name="connsiteY11" fmla="*/ 25089 h 171450"/>
              <a:gd name="connsiteX12" fmla="*/ 52273 w 171450"/>
              <a:gd name="connsiteY12" fmla="*/ 6755 h 171450"/>
              <a:gd name="connsiteX13" fmla="*/ 85693 w 171450"/>
              <a:gd name="connsiteY13" fmla="*/ 0 h 171450"/>
              <a:gd name="connsiteX14" fmla="*/ 119128 w 171450"/>
              <a:gd name="connsiteY14" fmla="*/ 6748 h 171450"/>
              <a:gd name="connsiteX15" fmla="*/ 146361 w 171450"/>
              <a:gd name="connsiteY15" fmla="*/ 25065 h 171450"/>
              <a:gd name="connsiteX16" fmla="*/ 164695 w 171450"/>
              <a:gd name="connsiteY16" fmla="*/ 52273 h 171450"/>
              <a:gd name="connsiteX17" fmla="*/ 171450 w 171450"/>
              <a:gd name="connsiteY17" fmla="*/ 85693 h 171450"/>
              <a:gd name="connsiteX18" fmla="*/ 164702 w 171450"/>
              <a:gd name="connsiteY18" fmla="*/ 119128 h 171450"/>
              <a:gd name="connsiteX19" fmla="*/ 146385 w 171450"/>
              <a:gd name="connsiteY19" fmla="*/ 146361 h 171450"/>
              <a:gd name="connsiteX20" fmla="*/ 119177 w 171450"/>
              <a:gd name="connsiteY20" fmla="*/ 164695 h 171450"/>
              <a:gd name="connsiteX21" fmla="*/ 85757 w 171450"/>
              <a:gd name="connsiteY21"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71450">
                <a:moveTo>
                  <a:pt x="42863" y="90488"/>
                </a:moveTo>
                <a:lnTo>
                  <a:pt x="128588" y="90488"/>
                </a:lnTo>
                <a:lnTo>
                  <a:pt x="128588" y="80963"/>
                </a:lnTo>
                <a:lnTo>
                  <a:pt x="42863" y="80963"/>
                </a:lnTo>
                <a:lnTo>
                  <a:pt x="42863" y="904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chemeClr val="tx1">
              <a:lumMod val="65000"/>
              <a:lumOff val="35000"/>
            </a:schemeClr>
          </a:solidFill>
          <a:ln w="238" cap="flat">
            <a:noFill/>
            <a:prstDash val="solid"/>
            <a:miter/>
          </a:ln>
        </p:spPr>
        <p:txBody>
          <a:bodyPr rtlCol="0" anchor="ctr"/>
          <a:lstStyle/>
          <a:p>
            <a:endParaRPr lang="en-RO"/>
          </a:p>
        </p:txBody>
      </p:sp>
      <p:sp>
        <p:nvSpPr>
          <p:cNvPr id="57" name="Graphic 29">
            <a:extLst>
              <a:ext uri="{FF2B5EF4-FFF2-40B4-BE49-F238E27FC236}">
                <a16:creationId xmlns:a16="http://schemas.microsoft.com/office/drawing/2014/main" id="{6191CC2F-F293-2B40-A2CE-C2320C788204}"/>
              </a:ext>
            </a:extLst>
          </p:cNvPr>
          <p:cNvSpPr>
            <a:spLocks noChangeAspect="1"/>
          </p:cNvSpPr>
          <p:nvPr/>
        </p:nvSpPr>
        <p:spPr>
          <a:xfrm>
            <a:off x="2144341" y="3939733"/>
            <a:ext cx="180000" cy="180000"/>
          </a:xfrm>
          <a:custGeom>
            <a:avLst/>
            <a:gdLst>
              <a:gd name="connsiteX0" fmla="*/ 42863 w 171450"/>
              <a:gd name="connsiteY0" fmla="*/ 90488 h 171450"/>
              <a:gd name="connsiteX1" fmla="*/ 128588 w 171450"/>
              <a:gd name="connsiteY1" fmla="*/ 90488 h 171450"/>
              <a:gd name="connsiteX2" fmla="*/ 128588 w 171450"/>
              <a:gd name="connsiteY2" fmla="*/ 80963 h 171450"/>
              <a:gd name="connsiteX3" fmla="*/ 42863 w 171450"/>
              <a:gd name="connsiteY3" fmla="*/ 80963 h 171450"/>
              <a:gd name="connsiteX4" fmla="*/ 42863 w 171450"/>
              <a:gd name="connsiteY4" fmla="*/ 90488 h 171450"/>
              <a:gd name="connsiteX5" fmla="*/ 85757 w 171450"/>
              <a:gd name="connsiteY5" fmla="*/ 171450 h 171450"/>
              <a:gd name="connsiteX6" fmla="*/ 52322 w 171450"/>
              <a:gd name="connsiteY6" fmla="*/ 164702 h 171450"/>
              <a:gd name="connsiteX7" fmla="*/ 25089 w 171450"/>
              <a:gd name="connsiteY7" fmla="*/ 146385 h 171450"/>
              <a:gd name="connsiteX8" fmla="*/ 6755 w 171450"/>
              <a:gd name="connsiteY8" fmla="*/ 119177 h 171450"/>
              <a:gd name="connsiteX9" fmla="*/ 0 w 171450"/>
              <a:gd name="connsiteY9" fmla="*/ 85757 h 171450"/>
              <a:gd name="connsiteX10" fmla="*/ 6748 w 171450"/>
              <a:gd name="connsiteY10" fmla="*/ 52322 h 171450"/>
              <a:gd name="connsiteX11" fmla="*/ 25065 w 171450"/>
              <a:gd name="connsiteY11" fmla="*/ 25089 h 171450"/>
              <a:gd name="connsiteX12" fmla="*/ 52273 w 171450"/>
              <a:gd name="connsiteY12" fmla="*/ 6755 h 171450"/>
              <a:gd name="connsiteX13" fmla="*/ 85693 w 171450"/>
              <a:gd name="connsiteY13" fmla="*/ 0 h 171450"/>
              <a:gd name="connsiteX14" fmla="*/ 119128 w 171450"/>
              <a:gd name="connsiteY14" fmla="*/ 6748 h 171450"/>
              <a:gd name="connsiteX15" fmla="*/ 146361 w 171450"/>
              <a:gd name="connsiteY15" fmla="*/ 25065 h 171450"/>
              <a:gd name="connsiteX16" fmla="*/ 164695 w 171450"/>
              <a:gd name="connsiteY16" fmla="*/ 52273 h 171450"/>
              <a:gd name="connsiteX17" fmla="*/ 171450 w 171450"/>
              <a:gd name="connsiteY17" fmla="*/ 85693 h 171450"/>
              <a:gd name="connsiteX18" fmla="*/ 164702 w 171450"/>
              <a:gd name="connsiteY18" fmla="*/ 119128 h 171450"/>
              <a:gd name="connsiteX19" fmla="*/ 146385 w 171450"/>
              <a:gd name="connsiteY19" fmla="*/ 146361 h 171450"/>
              <a:gd name="connsiteX20" fmla="*/ 119177 w 171450"/>
              <a:gd name="connsiteY20" fmla="*/ 164695 h 171450"/>
              <a:gd name="connsiteX21" fmla="*/ 85757 w 171450"/>
              <a:gd name="connsiteY21"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71450">
                <a:moveTo>
                  <a:pt x="42863" y="90488"/>
                </a:moveTo>
                <a:lnTo>
                  <a:pt x="128588" y="90488"/>
                </a:lnTo>
                <a:lnTo>
                  <a:pt x="128588" y="80963"/>
                </a:lnTo>
                <a:lnTo>
                  <a:pt x="42863" y="80963"/>
                </a:lnTo>
                <a:lnTo>
                  <a:pt x="42863" y="904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chemeClr val="tx1">
              <a:lumMod val="65000"/>
              <a:lumOff val="35000"/>
            </a:schemeClr>
          </a:solidFill>
          <a:ln w="238" cap="flat">
            <a:noFill/>
            <a:prstDash val="solid"/>
            <a:miter/>
          </a:ln>
        </p:spPr>
        <p:txBody>
          <a:bodyPr rtlCol="0" anchor="ctr"/>
          <a:lstStyle/>
          <a:p>
            <a:endParaRPr lang="en-RO"/>
          </a:p>
        </p:txBody>
      </p:sp>
      <p:sp>
        <p:nvSpPr>
          <p:cNvPr id="58" name="Graphic 29">
            <a:extLst>
              <a:ext uri="{FF2B5EF4-FFF2-40B4-BE49-F238E27FC236}">
                <a16:creationId xmlns:a16="http://schemas.microsoft.com/office/drawing/2014/main" id="{19E0A08F-7A15-434E-8068-9E255BAD3CF3}"/>
              </a:ext>
            </a:extLst>
          </p:cNvPr>
          <p:cNvSpPr>
            <a:spLocks noChangeAspect="1"/>
          </p:cNvSpPr>
          <p:nvPr/>
        </p:nvSpPr>
        <p:spPr>
          <a:xfrm>
            <a:off x="2392566" y="3939733"/>
            <a:ext cx="180000" cy="180000"/>
          </a:xfrm>
          <a:custGeom>
            <a:avLst/>
            <a:gdLst>
              <a:gd name="connsiteX0" fmla="*/ 42863 w 171450"/>
              <a:gd name="connsiteY0" fmla="*/ 90488 h 171450"/>
              <a:gd name="connsiteX1" fmla="*/ 128588 w 171450"/>
              <a:gd name="connsiteY1" fmla="*/ 90488 h 171450"/>
              <a:gd name="connsiteX2" fmla="*/ 128588 w 171450"/>
              <a:gd name="connsiteY2" fmla="*/ 80963 h 171450"/>
              <a:gd name="connsiteX3" fmla="*/ 42863 w 171450"/>
              <a:gd name="connsiteY3" fmla="*/ 80963 h 171450"/>
              <a:gd name="connsiteX4" fmla="*/ 42863 w 171450"/>
              <a:gd name="connsiteY4" fmla="*/ 90488 h 171450"/>
              <a:gd name="connsiteX5" fmla="*/ 85757 w 171450"/>
              <a:gd name="connsiteY5" fmla="*/ 171450 h 171450"/>
              <a:gd name="connsiteX6" fmla="*/ 52322 w 171450"/>
              <a:gd name="connsiteY6" fmla="*/ 164702 h 171450"/>
              <a:gd name="connsiteX7" fmla="*/ 25089 w 171450"/>
              <a:gd name="connsiteY7" fmla="*/ 146385 h 171450"/>
              <a:gd name="connsiteX8" fmla="*/ 6755 w 171450"/>
              <a:gd name="connsiteY8" fmla="*/ 119177 h 171450"/>
              <a:gd name="connsiteX9" fmla="*/ 0 w 171450"/>
              <a:gd name="connsiteY9" fmla="*/ 85757 h 171450"/>
              <a:gd name="connsiteX10" fmla="*/ 6748 w 171450"/>
              <a:gd name="connsiteY10" fmla="*/ 52322 h 171450"/>
              <a:gd name="connsiteX11" fmla="*/ 25065 w 171450"/>
              <a:gd name="connsiteY11" fmla="*/ 25089 h 171450"/>
              <a:gd name="connsiteX12" fmla="*/ 52273 w 171450"/>
              <a:gd name="connsiteY12" fmla="*/ 6755 h 171450"/>
              <a:gd name="connsiteX13" fmla="*/ 85693 w 171450"/>
              <a:gd name="connsiteY13" fmla="*/ 0 h 171450"/>
              <a:gd name="connsiteX14" fmla="*/ 119128 w 171450"/>
              <a:gd name="connsiteY14" fmla="*/ 6748 h 171450"/>
              <a:gd name="connsiteX15" fmla="*/ 146361 w 171450"/>
              <a:gd name="connsiteY15" fmla="*/ 25065 h 171450"/>
              <a:gd name="connsiteX16" fmla="*/ 164695 w 171450"/>
              <a:gd name="connsiteY16" fmla="*/ 52273 h 171450"/>
              <a:gd name="connsiteX17" fmla="*/ 171450 w 171450"/>
              <a:gd name="connsiteY17" fmla="*/ 85693 h 171450"/>
              <a:gd name="connsiteX18" fmla="*/ 164702 w 171450"/>
              <a:gd name="connsiteY18" fmla="*/ 119128 h 171450"/>
              <a:gd name="connsiteX19" fmla="*/ 146385 w 171450"/>
              <a:gd name="connsiteY19" fmla="*/ 146361 h 171450"/>
              <a:gd name="connsiteX20" fmla="*/ 119177 w 171450"/>
              <a:gd name="connsiteY20" fmla="*/ 164695 h 171450"/>
              <a:gd name="connsiteX21" fmla="*/ 85757 w 171450"/>
              <a:gd name="connsiteY21"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71450">
                <a:moveTo>
                  <a:pt x="42863" y="90488"/>
                </a:moveTo>
                <a:lnTo>
                  <a:pt x="128588" y="90488"/>
                </a:lnTo>
                <a:lnTo>
                  <a:pt x="128588" y="80963"/>
                </a:lnTo>
                <a:lnTo>
                  <a:pt x="42863" y="80963"/>
                </a:lnTo>
                <a:lnTo>
                  <a:pt x="42863" y="904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chemeClr val="tx1">
              <a:lumMod val="65000"/>
              <a:lumOff val="35000"/>
            </a:schemeClr>
          </a:solidFill>
          <a:ln w="238" cap="flat">
            <a:noFill/>
            <a:prstDash val="solid"/>
            <a:miter/>
          </a:ln>
        </p:spPr>
        <p:txBody>
          <a:bodyPr rtlCol="0" anchor="ctr"/>
          <a:lstStyle/>
          <a:p>
            <a:endParaRPr lang="en-RO"/>
          </a:p>
        </p:txBody>
      </p:sp>
      <p:sp>
        <p:nvSpPr>
          <p:cNvPr id="59" name="Graphic 29">
            <a:extLst>
              <a:ext uri="{FF2B5EF4-FFF2-40B4-BE49-F238E27FC236}">
                <a16:creationId xmlns:a16="http://schemas.microsoft.com/office/drawing/2014/main" id="{05ED89DA-F0ED-5545-881F-2366C2C8469D}"/>
              </a:ext>
            </a:extLst>
          </p:cNvPr>
          <p:cNvSpPr>
            <a:spLocks noChangeAspect="1"/>
          </p:cNvSpPr>
          <p:nvPr/>
        </p:nvSpPr>
        <p:spPr>
          <a:xfrm>
            <a:off x="2641336" y="3939733"/>
            <a:ext cx="180000" cy="180000"/>
          </a:xfrm>
          <a:custGeom>
            <a:avLst/>
            <a:gdLst>
              <a:gd name="connsiteX0" fmla="*/ 42863 w 171450"/>
              <a:gd name="connsiteY0" fmla="*/ 90488 h 171450"/>
              <a:gd name="connsiteX1" fmla="*/ 128588 w 171450"/>
              <a:gd name="connsiteY1" fmla="*/ 90488 h 171450"/>
              <a:gd name="connsiteX2" fmla="*/ 128588 w 171450"/>
              <a:gd name="connsiteY2" fmla="*/ 80963 h 171450"/>
              <a:gd name="connsiteX3" fmla="*/ 42863 w 171450"/>
              <a:gd name="connsiteY3" fmla="*/ 80963 h 171450"/>
              <a:gd name="connsiteX4" fmla="*/ 42863 w 171450"/>
              <a:gd name="connsiteY4" fmla="*/ 90488 h 171450"/>
              <a:gd name="connsiteX5" fmla="*/ 85757 w 171450"/>
              <a:gd name="connsiteY5" fmla="*/ 171450 h 171450"/>
              <a:gd name="connsiteX6" fmla="*/ 52322 w 171450"/>
              <a:gd name="connsiteY6" fmla="*/ 164702 h 171450"/>
              <a:gd name="connsiteX7" fmla="*/ 25089 w 171450"/>
              <a:gd name="connsiteY7" fmla="*/ 146385 h 171450"/>
              <a:gd name="connsiteX8" fmla="*/ 6755 w 171450"/>
              <a:gd name="connsiteY8" fmla="*/ 119177 h 171450"/>
              <a:gd name="connsiteX9" fmla="*/ 0 w 171450"/>
              <a:gd name="connsiteY9" fmla="*/ 85757 h 171450"/>
              <a:gd name="connsiteX10" fmla="*/ 6748 w 171450"/>
              <a:gd name="connsiteY10" fmla="*/ 52322 h 171450"/>
              <a:gd name="connsiteX11" fmla="*/ 25065 w 171450"/>
              <a:gd name="connsiteY11" fmla="*/ 25089 h 171450"/>
              <a:gd name="connsiteX12" fmla="*/ 52273 w 171450"/>
              <a:gd name="connsiteY12" fmla="*/ 6755 h 171450"/>
              <a:gd name="connsiteX13" fmla="*/ 85693 w 171450"/>
              <a:gd name="connsiteY13" fmla="*/ 0 h 171450"/>
              <a:gd name="connsiteX14" fmla="*/ 119128 w 171450"/>
              <a:gd name="connsiteY14" fmla="*/ 6748 h 171450"/>
              <a:gd name="connsiteX15" fmla="*/ 146361 w 171450"/>
              <a:gd name="connsiteY15" fmla="*/ 25065 h 171450"/>
              <a:gd name="connsiteX16" fmla="*/ 164695 w 171450"/>
              <a:gd name="connsiteY16" fmla="*/ 52273 h 171450"/>
              <a:gd name="connsiteX17" fmla="*/ 171450 w 171450"/>
              <a:gd name="connsiteY17" fmla="*/ 85693 h 171450"/>
              <a:gd name="connsiteX18" fmla="*/ 164702 w 171450"/>
              <a:gd name="connsiteY18" fmla="*/ 119128 h 171450"/>
              <a:gd name="connsiteX19" fmla="*/ 146385 w 171450"/>
              <a:gd name="connsiteY19" fmla="*/ 146361 h 171450"/>
              <a:gd name="connsiteX20" fmla="*/ 119177 w 171450"/>
              <a:gd name="connsiteY20" fmla="*/ 164695 h 171450"/>
              <a:gd name="connsiteX21" fmla="*/ 85757 w 171450"/>
              <a:gd name="connsiteY21"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71450">
                <a:moveTo>
                  <a:pt x="42863" y="90488"/>
                </a:moveTo>
                <a:lnTo>
                  <a:pt x="128588" y="90488"/>
                </a:lnTo>
                <a:lnTo>
                  <a:pt x="128588" y="80963"/>
                </a:lnTo>
                <a:lnTo>
                  <a:pt x="42863" y="80963"/>
                </a:lnTo>
                <a:lnTo>
                  <a:pt x="42863" y="904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chemeClr val="tx1">
              <a:lumMod val="65000"/>
              <a:lumOff val="35000"/>
            </a:schemeClr>
          </a:solidFill>
          <a:ln w="238" cap="flat">
            <a:noFill/>
            <a:prstDash val="solid"/>
            <a:miter/>
          </a:ln>
        </p:spPr>
        <p:txBody>
          <a:bodyPr rtlCol="0" anchor="ctr"/>
          <a:lstStyle/>
          <a:p>
            <a:endParaRPr lang="en-RO"/>
          </a:p>
        </p:txBody>
      </p:sp>
      <p:sp>
        <p:nvSpPr>
          <p:cNvPr id="60" name="Graphic 29">
            <a:extLst>
              <a:ext uri="{FF2B5EF4-FFF2-40B4-BE49-F238E27FC236}">
                <a16:creationId xmlns:a16="http://schemas.microsoft.com/office/drawing/2014/main" id="{95754F24-C455-384D-ADD4-095D78A90A8D}"/>
              </a:ext>
            </a:extLst>
          </p:cNvPr>
          <p:cNvSpPr>
            <a:spLocks noChangeAspect="1"/>
          </p:cNvSpPr>
          <p:nvPr/>
        </p:nvSpPr>
        <p:spPr>
          <a:xfrm>
            <a:off x="2889561" y="3939733"/>
            <a:ext cx="180000" cy="180000"/>
          </a:xfrm>
          <a:custGeom>
            <a:avLst/>
            <a:gdLst>
              <a:gd name="connsiteX0" fmla="*/ 42863 w 171450"/>
              <a:gd name="connsiteY0" fmla="*/ 90488 h 171450"/>
              <a:gd name="connsiteX1" fmla="*/ 128588 w 171450"/>
              <a:gd name="connsiteY1" fmla="*/ 90488 h 171450"/>
              <a:gd name="connsiteX2" fmla="*/ 128588 w 171450"/>
              <a:gd name="connsiteY2" fmla="*/ 80963 h 171450"/>
              <a:gd name="connsiteX3" fmla="*/ 42863 w 171450"/>
              <a:gd name="connsiteY3" fmla="*/ 80963 h 171450"/>
              <a:gd name="connsiteX4" fmla="*/ 42863 w 171450"/>
              <a:gd name="connsiteY4" fmla="*/ 90488 h 171450"/>
              <a:gd name="connsiteX5" fmla="*/ 85757 w 171450"/>
              <a:gd name="connsiteY5" fmla="*/ 171450 h 171450"/>
              <a:gd name="connsiteX6" fmla="*/ 52322 w 171450"/>
              <a:gd name="connsiteY6" fmla="*/ 164702 h 171450"/>
              <a:gd name="connsiteX7" fmla="*/ 25089 w 171450"/>
              <a:gd name="connsiteY7" fmla="*/ 146385 h 171450"/>
              <a:gd name="connsiteX8" fmla="*/ 6755 w 171450"/>
              <a:gd name="connsiteY8" fmla="*/ 119177 h 171450"/>
              <a:gd name="connsiteX9" fmla="*/ 0 w 171450"/>
              <a:gd name="connsiteY9" fmla="*/ 85757 h 171450"/>
              <a:gd name="connsiteX10" fmla="*/ 6748 w 171450"/>
              <a:gd name="connsiteY10" fmla="*/ 52322 h 171450"/>
              <a:gd name="connsiteX11" fmla="*/ 25065 w 171450"/>
              <a:gd name="connsiteY11" fmla="*/ 25089 h 171450"/>
              <a:gd name="connsiteX12" fmla="*/ 52273 w 171450"/>
              <a:gd name="connsiteY12" fmla="*/ 6755 h 171450"/>
              <a:gd name="connsiteX13" fmla="*/ 85693 w 171450"/>
              <a:gd name="connsiteY13" fmla="*/ 0 h 171450"/>
              <a:gd name="connsiteX14" fmla="*/ 119128 w 171450"/>
              <a:gd name="connsiteY14" fmla="*/ 6748 h 171450"/>
              <a:gd name="connsiteX15" fmla="*/ 146361 w 171450"/>
              <a:gd name="connsiteY15" fmla="*/ 25065 h 171450"/>
              <a:gd name="connsiteX16" fmla="*/ 164695 w 171450"/>
              <a:gd name="connsiteY16" fmla="*/ 52273 h 171450"/>
              <a:gd name="connsiteX17" fmla="*/ 171450 w 171450"/>
              <a:gd name="connsiteY17" fmla="*/ 85693 h 171450"/>
              <a:gd name="connsiteX18" fmla="*/ 164702 w 171450"/>
              <a:gd name="connsiteY18" fmla="*/ 119128 h 171450"/>
              <a:gd name="connsiteX19" fmla="*/ 146385 w 171450"/>
              <a:gd name="connsiteY19" fmla="*/ 146361 h 171450"/>
              <a:gd name="connsiteX20" fmla="*/ 119177 w 171450"/>
              <a:gd name="connsiteY20" fmla="*/ 164695 h 171450"/>
              <a:gd name="connsiteX21" fmla="*/ 85757 w 171450"/>
              <a:gd name="connsiteY21"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71450">
                <a:moveTo>
                  <a:pt x="42863" y="90488"/>
                </a:moveTo>
                <a:lnTo>
                  <a:pt x="128588" y="90488"/>
                </a:lnTo>
                <a:lnTo>
                  <a:pt x="128588" y="80963"/>
                </a:lnTo>
                <a:lnTo>
                  <a:pt x="42863" y="80963"/>
                </a:lnTo>
                <a:lnTo>
                  <a:pt x="42863" y="904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chemeClr val="tx1">
              <a:lumMod val="65000"/>
              <a:lumOff val="35000"/>
            </a:schemeClr>
          </a:solidFill>
          <a:ln w="238" cap="flat">
            <a:noFill/>
            <a:prstDash val="solid"/>
            <a:miter/>
          </a:ln>
        </p:spPr>
        <p:txBody>
          <a:bodyPr rtlCol="0" anchor="ctr"/>
          <a:lstStyle/>
          <a:p>
            <a:endParaRPr lang="en-RO"/>
          </a:p>
        </p:txBody>
      </p:sp>
      <p:sp>
        <p:nvSpPr>
          <p:cNvPr id="61" name="Graphic 29">
            <a:extLst>
              <a:ext uri="{FF2B5EF4-FFF2-40B4-BE49-F238E27FC236}">
                <a16:creationId xmlns:a16="http://schemas.microsoft.com/office/drawing/2014/main" id="{8FCD33D6-7C8F-B243-B399-A32A046D09CB}"/>
              </a:ext>
            </a:extLst>
          </p:cNvPr>
          <p:cNvSpPr>
            <a:spLocks noChangeAspect="1"/>
          </p:cNvSpPr>
          <p:nvPr/>
        </p:nvSpPr>
        <p:spPr>
          <a:xfrm>
            <a:off x="5334948" y="4186574"/>
            <a:ext cx="180000" cy="180000"/>
          </a:xfrm>
          <a:custGeom>
            <a:avLst/>
            <a:gdLst>
              <a:gd name="connsiteX0" fmla="*/ 42863 w 171450"/>
              <a:gd name="connsiteY0" fmla="*/ 90488 h 171450"/>
              <a:gd name="connsiteX1" fmla="*/ 128588 w 171450"/>
              <a:gd name="connsiteY1" fmla="*/ 90488 h 171450"/>
              <a:gd name="connsiteX2" fmla="*/ 128588 w 171450"/>
              <a:gd name="connsiteY2" fmla="*/ 80963 h 171450"/>
              <a:gd name="connsiteX3" fmla="*/ 42863 w 171450"/>
              <a:gd name="connsiteY3" fmla="*/ 80963 h 171450"/>
              <a:gd name="connsiteX4" fmla="*/ 42863 w 171450"/>
              <a:gd name="connsiteY4" fmla="*/ 90488 h 171450"/>
              <a:gd name="connsiteX5" fmla="*/ 85757 w 171450"/>
              <a:gd name="connsiteY5" fmla="*/ 171450 h 171450"/>
              <a:gd name="connsiteX6" fmla="*/ 52322 w 171450"/>
              <a:gd name="connsiteY6" fmla="*/ 164702 h 171450"/>
              <a:gd name="connsiteX7" fmla="*/ 25089 w 171450"/>
              <a:gd name="connsiteY7" fmla="*/ 146385 h 171450"/>
              <a:gd name="connsiteX8" fmla="*/ 6755 w 171450"/>
              <a:gd name="connsiteY8" fmla="*/ 119177 h 171450"/>
              <a:gd name="connsiteX9" fmla="*/ 0 w 171450"/>
              <a:gd name="connsiteY9" fmla="*/ 85757 h 171450"/>
              <a:gd name="connsiteX10" fmla="*/ 6748 w 171450"/>
              <a:gd name="connsiteY10" fmla="*/ 52322 h 171450"/>
              <a:gd name="connsiteX11" fmla="*/ 25065 w 171450"/>
              <a:gd name="connsiteY11" fmla="*/ 25089 h 171450"/>
              <a:gd name="connsiteX12" fmla="*/ 52273 w 171450"/>
              <a:gd name="connsiteY12" fmla="*/ 6755 h 171450"/>
              <a:gd name="connsiteX13" fmla="*/ 85693 w 171450"/>
              <a:gd name="connsiteY13" fmla="*/ 0 h 171450"/>
              <a:gd name="connsiteX14" fmla="*/ 119128 w 171450"/>
              <a:gd name="connsiteY14" fmla="*/ 6748 h 171450"/>
              <a:gd name="connsiteX15" fmla="*/ 146361 w 171450"/>
              <a:gd name="connsiteY15" fmla="*/ 25065 h 171450"/>
              <a:gd name="connsiteX16" fmla="*/ 164695 w 171450"/>
              <a:gd name="connsiteY16" fmla="*/ 52273 h 171450"/>
              <a:gd name="connsiteX17" fmla="*/ 171450 w 171450"/>
              <a:gd name="connsiteY17" fmla="*/ 85693 h 171450"/>
              <a:gd name="connsiteX18" fmla="*/ 164702 w 171450"/>
              <a:gd name="connsiteY18" fmla="*/ 119128 h 171450"/>
              <a:gd name="connsiteX19" fmla="*/ 146385 w 171450"/>
              <a:gd name="connsiteY19" fmla="*/ 146361 h 171450"/>
              <a:gd name="connsiteX20" fmla="*/ 119177 w 171450"/>
              <a:gd name="connsiteY20" fmla="*/ 164695 h 171450"/>
              <a:gd name="connsiteX21" fmla="*/ 85757 w 171450"/>
              <a:gd name="connsiteY21"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71450">
                <a:moveTo>
                  <a:pt x="42863" y="90488"/>
                </a:moveTo>
                <a:lnTo>
                  <a:pt x="128588" y="90488"/>
                </a:lnTo>
                <a:lnTo>
                  <a:pt x="128588" y="80963"/>
                </a:lnTo>
                <a:lnTo>
                  <a:pt x="42863" y="80963"/>
                </a:lnTo>
                <a:lnTo>
                  <a:pt x="42863" y="904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chemeClr val="tx1">
              <a:lumMod val="65000"/>
              <a:lumOff val="35000"/>
            </a:schemeClr>
          </a:solidFill>
          <a:ln w="238" cap="flat">
            <a:noFill/>
            <a:prstDash val="solid"/>
            <a:miter/>
          </a:ln>
        </p:spPr>
        <p:txBody>
          <a:bodyPr rtlCol="0" anchor="ctr"/>
          <a:lstStyle/>
          <a:p>
            <a:endParaRPr lang="en-RO"/>
          </a:p>
        </p:txBody>
      </p:sp>
      <p:sp>
        <p:nvSpPr>
          <p:cNvPr id="62" name="Graphic 29">
            <a:extLst>
              <a:ext uri="{FF2B5EF4-FFF2-40B4-BE49-F238E27FC236}">
                <a16:creationId xmlns:a16="http://schemas.microsoft.com/office/drawing/2014/main" id="{E09D33AF-6D1F-CE40-A867-EE9644F862FE}"/>
              </a:ext>
            </a:extLst>
          </p:cNvPr>
          <p:cNvSpPr>
            <a:spLocks noChangeAspect="1"/>
          </p:cNvSpPr>
          <p:nvPr/>
        </p:nvSpPr>
        <p:spPr>
          <a:xfrm>
            <a:off x="3386556" y="3939733"/>
            <a:ext cx="180000" cy="180000"/>
          </a:xfrm>
          <a:custGeom>
            <a:avLst/>
            <a:gdLst>
              <a:gd name="connsiteX0" fmla="*/ 42863 w 171450"/>
              <a:gd name="connsiteY0" fmla="*/ 90488 h 171450"/>
              <a:gd name="connsiteX1" fmla="*/ 128588 w 171450"/>
              <a:gd name="connsiteY1" fmla="*/ 90488 h 171450"/>
              <a:gd name="connsiteX2" fmla="*/ 128588 w 171450"/>
              <a:gd name="connsiteY2" fmla="*/ 80963 h 171450"/>
              <a:gd name="connsiteX3" fmla="*/ 42863 w 171450"/>
              <a:gd name="connsiteY3" fmla="*/ 80963 h 171450"/>
              <a:gd name="connsiteX4" fmla="*/ 42863 w 171450"/>
              <a:gd name="connsiteY4" fmla="*/ 90488 h 171450"/>
              <a:gd name="connsiteX5" fmla="*/ 85757 w 171450"/>
              <a:gd name="connsiteY5" fmla="*/ 171450 h 171450"/>
              <a:gd name="connsiteX6" fmla="*/ 52322 w 171450"/>
              <a:gd name="connsiteY6" fmla="*/ 164702 h 171450"/>
              <a:gd name="connsiteX7" fmla="*/ 25089 w 171450"/>
              <a:gd name="connsiteY7" fmla="*/ 146385 h 171450"/>
              <a:gd name="connsiteX8" fmla="*/ 6755 w 171450"/>
              <a:gd name="connsiteY8" fmla="*/ 119177 h 171450"/>
              <a:gd name="connsiteX9" fmla="*/ 0 w 171450"/>
              <a:gd name="connsiteY9" fmla="*/ 85757 h 171450"/>
              <a:gd name="connsiteX10" fmla="*/ 6748 w 171450"/>
              <a:gd name="connsiteY10" fmla="*/ 52322 h 171450"/>
              <a:gd name="connsiteX11" fmla="*/ 25065 w 171450"/>
              <a:gd name="connsiteY11" fmla="*/ 25089 h 171450"/>
              <a:gd name="connsiteX12" fmla="*/ 52273 w 171450"/>
              <a:gd name="connsiteY12" fmla="*/ 6755 h 171450"/>
              <a:gd name="connsiteX13" fmla="*/ 85693 w 171450"/>
              <a:gd name="connsiteY13" fmla="*/ 0 h 171450"/>
              <a:gd name="connsiteX14" fmla="*/ 119128 w 171450"/>
              <a:gd name="connsiteY14" fmla="*/ 6748 h 171450"/>
              <a:gd name="connsiteX15" fmla="*/ 146361 w 171450"/>
              <a:gd name="connsiteY15" fmla="*/ 25065 h 171450"/>
              <a:gd name="connsiteX16" fmla="*/ 164695 w 171450"/>
              <a:gd name="connsiteY16" fmla="*/ 52273 h 171450"/>
              <a:gd name="connsiteX17" fmla="*/ 171450 w 171450"/>
              <a:gd name="connsiteY17" fmla="*/ 85693 h 171450"/>
              <a:gd name="connsiteX18" fmla="*/ 164702 w 171450"/>
              <a:gd name="connsiteY18" fmla="*/ 119128 h 171450"/>
              <a:gd name="connsiteX19" fmla="*/ 146385 w 171450"/>
              <a:gd name="connsiteY19" fmla="*/ 146361 h 171450"/>
              <a:gd name="connsiteX20" fmla="*/ 119177 w 171450"/>
              <a:gd name="connsiteY20" fmla="*/ 164695 h 171450"/>
              <a:gd name="connsiteX21" fmla="*/ 85757 w 171450"/>
              <a:gd name="connsiteY21"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71450">
                <a:moveTo>
                  <a:pt x="42863" y="90488"/>
                </a:moveTo>
                <a:lnTo>
                  <a:pt x="128588" y="90488"/>
                </a:lnTo>
                <a:lnTo>
                  <a:pt x="128588" y="80963"/>
                </a:lnTo>
                <a:lnTo>
                  <a:pt x="42863" y="80963"/>
                </a:lnTo>
                <a:lnTo>
                  <a:pt x="42863" y="904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chemeClr val="tx1">
              <a:lumMod val="65000"/>
              <a:lumOff val="35000"/>
            </a:schemeClr>
          </a:solidFill>
          <a:ln w="238" cap="flat">
            <a:noFill/>
            <a:prstDash val="solid"/>
            <a:miter/>
          </a:ln>
        </p:spPr>
        <p:txBody>
          <a:bodyPr rtlCol="0" anchor="ctr"/>
          <a:lstStyle/>
          <a:p>
            <a:endParaRPr lang="en-RO"/>
          </a:p>
        </p:txBody>
      </p:sp>
      <p:sp>
        <p:nvSpPr>
          <p:cNvPr id="63" name="Graphic 29">
            <a:extLst>
              <a:ext uri="{FF2B5EF4-FFF2-40B4-BE49-F238E27FC236}">
                <a16:creationId xmlns:a16="http://schemas.microsoft.com/office/drawing/2014/main" id="{30292BA6-421A-7642-B6CF-D2C105A31C80}"/>
              </a:ext>
            </a:extLst>
          </p:cNvPr>
          <p:cNvSpPr>
            <a:spLocks noChangeAspect="1"/>
          </p:cNvSpPr>
          <p:nvPr/>
        </p:nvSpPr>
        <p:spPr>
          <a:xfrm>
            <a:off x="3635326" y="3939733"/>
            <a:ext cx="180000" cy="180000"/>
          </a:xfrm>
          <a:custGeom>
            <a:avLst/>
            <a:gdLst>
              <a:gd name="connsiteX0" fmla="*/ 42863 w 171450"/>
              <a:gd name="connsiteY0" fmla="*/ 90488 h 171450"/>
              <a:gd name="connsiteX1" fmla="*/ 128588 w 171450"/>
              <a:gd name="connsiteY1" fmla="*/ 90488 h 171450"/>
              <a:gd name="connsiteX2" fmla="*/ 128588 w 171450"/>
              <a:gd name="connsiteY2" fmla="*/ 80963 h 171450"/>
              <a:gd name="connsiteX3" fmla="*/ 42863 w 171450"/>
              <a:gd name="connsiteY3" fmla="*/ 80963 h 171450"/>
              <a:gd name="connsiteX4" fmla="*/ 42863 w 171450"/>
              <a:gd name="connsiteY4" fmla="*/ 90488 h 171450"/>
              <a:gd name="connsiteX5" fmla="*/ 85757 w 171450"/>
              <a:gd name="connsiteY5" fmla="*/ 171450 h 171450"/>
              <a:gd name="connsiteX6" fmla="*/ 52322 w 171450"/>
              <a:gd name="connsiteY6" fmla="*/ 164702 h 171450"/>
              <a:gd name="connsiteX7" fmla="*/ 25089 w 171450"/>
              <a:gd name="connsiteY7" fmla="*/ 146385 h 171450"/>
              <a:gd name="connsiteX8" fmla="*/ 6755 w 171450"/>
              <a:gd name="connsiteY8" fmla="*/ 119177 h 171450"/>
              <a:gd name="connsiteX9" fmla="*/ 0 w 171450"/>
              <a:gd name="connsiteY9" fmla="*/ 85757 h 171450"/>
              <a:gd name="connsiteX10" fmla="*/ 6748 w 171450"/>
              <a:gd name="connsiteY10" fmla="*/ 52322 h 171450"/>
              <a:gd name="connsiteX11" fmla="*/ 25065 w 171450"/>
              <a:gd name="connsiteY11" fmla="*/ 25089 h 171450"/>
              <a:gd name="connsiteX12" fmla="*/ 52273 w 171450"/>
              <a:gd name="connsiteY12" fmla="*/ 6755 h 171450"/>
              <a:gd name="connsiteX13" fmla="*/ 85693 w 171450"/>
              <a:gd name="connsiteY13" fmla="*/ 0 h 171450"/>
              <a:gd name="connsiteX14" fmla="*/ 119128 w 171450"/>
              <a:gd name="connsiteY14" fmla="*/ 6748 h 171450"/>
              <a:gd name="connsiteX15" fmla="*/ 146361 w 171450"/>
              <a:gd name="connsiteY15" fmla="*/ 25065 h 171450"/>
              <a:gd name="connsiteX16" fmla="*/ 164695 w 171450"/>
              <a:gd name="connsiteY16" fmla="*/ 52273 h 171450"/>
              <a:gd name="connsiteX17" fmla="*/ 171450 w 171450"/>
              <a:gd name="connsiteY17" fmla="*/ 85693 h 171450"/>
              <a:gd name="connsiteX18" fmla="*/ 164702 w 171450"/>
              <a:gd name="connsiteY18" fmla="*/ 119128 h 171450"/>
              <a:gd name="connsiteX19" fmla="*/ 146385 w 171450"/>
              <a:gd name="connsiteY19" fmla="*/ 146361 h 171450"/>
              <a:gd name="connsiteX20" fmla="*/ 119177 w 171450"/>
              <a:gd name="connsiteY20" fmla="*/ 164695 h 171450"/>
              <a:gd name="connsiteX21" fmla="*/ 85757 w 171450"/>
              <a:gd name="connsiteY21"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71450">
                <a:moveTo>
                  <a:pt x="42863" y="90488"/>
                </a:moveTo>
                <a:lnTo>
                  <a:pt x="128588" y="90488"/>
                </a:lnTo>
                <a:lnTo>
                  <a:pt x="128588" y="80963"/>
                </a:lnTo>
                <a:lnTo>
                  <a:pt x="42863" y="80963"/>
                </a:lnTo>
                <a:lnTo>
                  <a:pt x="42863" y="904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chemeClr val="tx1">
              <a:lumMod val="65000"/>
              <a:lumOff val="35000"/>
            </a:schemeClr>
          </a:solidFill>
          <a:ln w="238" cap="flat">
            <a:noFill/>
            <a:prstDash val="solid"/>
            <a:miter/>
          </a:ln>
        </p:spPr>
        <p:txBody>
          <a:bodyPr rtlCol="0" anchor="ctr"/>
          <a:lstStyle/>
          <a:p>
            <a:endParaRPr lang="en-RO"/>
          </a:p>
        </p:txBody>
      </p:sp>
      <p:sp>
        <p:nvSpPr>
          <p:cNvPr id="64" name="Graphic 29">
            <a:extLst>
              <a:ext uri="{FF2B5EF4-FFF2-40B4-BE49-F238E27FC236}">
                <a16:creationId xmlns:a16="http://schemas.microsoft.com/office/drawing/2014/main" id="{0F97DB56-701A-CB46-BA40-CAE507AF9005}"/>
              </a:ext>
            </a:extLst>
          </p:cNvPr>
          <p:cNvSpPr>
            <a:spLocks noChangeAspect="1"/>
          </p:cNvSpPr>
          <p:nvPr/>
        </p:nvSpPr>
        <p:spPr>
          <a:xfrm>
            <a:off x="1647346" y="3446051"/>
            <a:ext cx="180000" cy="180000"/>
          </a:xfrm>
          <a:custGeom>
            <a:avLst/>
            <a:gdLst>
              <a:gd name="connsiteX0" fmla="*/ 42863 w 171450"/>
              <a:gd name="connsiteY0" fmla="*/ 90488 h 171450"/>
              <a:gd name="connsiteX1" fmla="*/ 128588 w 171450"/>
              <a:gd name="connsiteY1" fmla="*/ 90488 h 171450"/>
              <a:gd name="connsiteX2" fmla="*/ 128588 w 171450"/>
              <a:gd name="connsiteY2" fmla="*/ 80963 h 171450"/>
              <a:gd name="connsiteX3" fmla="*/ 42863 w 171450"/>
              <a:gd name="connsiteY3" fmla="*/ 80963 h 171450"/>
              <a:gd name="connsiteX4" fmla="*/ 42863 w 171450"/>
              <a:gd name="connsiteY4" fmla="*/ 90488 h 171450"/>
              <a:gd name="connsiteX5" fmla="*/ 85757 w 171450"/>
              <a:gd name="connsiteY5" fmla="*/ 171450 h 171450"/>
              <a:gd name="connsiteX6" fmla="*/ 52322 w 171450"/>
              <a:gd name="connsiteY6" fmla="*/ 164702 h 171450"/>
              <a:gd name="connsiteX7" fmla="*/ 25089 w 171450"/>
              <a:gd name="connsiteY7" fmla="*/ 146385 h 171450"/>
              <a:gd name="connsiteX8" fmla="*/ 6755 w 171450"/>
              <a:gd name="connsiteY8" fmla="*/ 119177 h 171450"/>
              <a:gd name="connsiteX9" fmla="*/ 0 w 171450"/>
              <a:gd name="connsiteY9" fmla="*/ 85757 h 171450"/>
              <a:gd name="connsiteX10" fmla="*/ 6748 w 171450"/>
              <a:gd name="connsiteY10" fmla="*/ 52322 h 171450"/>
              <a:gd name="connsiteX11" fmla="*/ 25065 w 171450"/>
              <a:gd name="connsiteY11" fmla="*/ 25089 h 171450"/>
              <a:gd name="connsiteX12" fmla="*/ 52273 w 171450"/>
              <a:gd name="connsiteY12" fmla="*/ 6755 h 171450"/>
              <a:gd name="connsiteX13" fmla="*/ 85693 w 171450"/>
              <a:gd name="connsiteY13" fmla="*/ 0 h 171450"/>
              <a:gd name="connsiteX14" fmla="*/ 119128 w 171450"/>
              <a:gd name="connsiteY14" fmla="*/ 6748 h 171450"/>
              <a:gd name="connsiteX15" fmla="*/ 146361 w 171450"/>
              <a:gd name="connsiteY15" fmla="*/ 25065 h 171450"/>
              <a:gd name="connsiteX16" fmla="*/ 164695 w 171450"/>
              <a:gd name="connsiteY16" fmla="*/ 52273 h 171450"/>
              <a:gd name="connsiteX17" fmla="*/ 171450 w 171450"/>
              <a:gd name="connsiteY17" fmla="*/ 85693 h 171450"/>
              <a:gd name="connsiteX18" fmla="*/ 164702 w 171450"/>
              <a:gd name="connsiteY18" fmla="*/ 119128 h 171450"/>
              <a:gd name="connsiteX19" fmla="*/ 146385 w 171450"/>
              <a:gd name="connsiteY19" fmla="*/ 146361 h 171450"/>
              <a:gd name="connsiteX20" fmla="*/ 119177 w 171450"/>
              <a:gd name="connsiteY20" fmla="*/ 164695 h 171450"/>
              <a:gd name="connsiteX21" fmla="*/ 85757 w 171450"/>
              <a:gd name="connsiteY21"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71450">
                <a:moveTo>
                  <a:pt x="42863" y="90488"/>
                </a:moveTo>
                <a:lnTo>
                  <a:pt x="128588" y="90488"/>
                </a:lnTo>
                <a:lnTo>
                  <a:pt x="128588" y="80963"/>
                </a:lnTo>
                <a:lnTo>
                  <a:pt x="42863" y="80963"/>
                </a:lnTo>
                <a:lnTo>
                  <a:pt x="42863" y="904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chemeClr val="tx1">
              <a:lumMod val="65000"/>
              <a:lumOff val="35000"/>
            </a:schemeClr>
          </a:solidFill>
          <a:ln w="238" cap="flat">
            <a:noFill/>
            <a:prstDash val="solid"/>
            <a:miter/>
          </a:ln>
        </p:spPr>
        <p:txBody>
          <a:bodyPr rtlCol="0" anchor="ctr"/>
          <a:lstStyle/>
          <a:p>
            <a:endParaRPr lang="en-RO"/>
          </a:p>
        </p:txBody>
      </p:sp>
      <p:sp>
        <p:nvSpPr>
          <p:cNvPr id="65" name="Graphic 29">
            <a:extLst>
              <a:ext uri="{FF2B5EF4-FFF2-40B4-BE49-F238E27FC236}">
                <a16:creationId xmlns:a16="http://schemas.microsoft.com/office/drawing/2014/main" id="{46533D0E-4397-714D-83EB-E9388D827D50}"/>
              </a:ext>
            </a:extLst>
          </p:cNvPr>
          <p:cNvSpPr>
            <a:spLocks noChangeAspect="1"/>
          </p:cNvSpPr>
          <p:nvPr/>
        </p:nvSpPr>
        <p:spPr>
          <a:xfrm>
            <a:off x="1150351" y="3692892"/>
            <a:ext cx="180000" cy="180000"/>
          </a:xfrm>
          <a:custGeom>
            <a:avLst/>
            <a:gdLst>
              <a:gd name="connsiteX0" fmla="*/ 42863 w 171450"/>
              <a:gd name="connsiteY0" fmla="*/ 90488 h 171450"/>
              <a:gd name="connsiteX1" fmla="*/ 128588 w 171450"/>
              <a:gd name="connsiteY1" fmla="*/ 90488 h 171450"/>
              <a:gd name="connsiteX2" fmla="*/ 128588 w 171450"/>
              <a:gd name="connsiteY2" fmla="*/ 80963 h 171450"/>
              <a:gd name="connsiteX3" fmla="*/ 42863 w 171450"/>
              <a:gd name="connsiteY3" fmla="*/ 80963 h 171450"/>
              <a:gd name="connsiteX4" fmla="*/ 42863 w 171450"/>
              <a:gd name="connsiteY4" fmla="*/ 90488 h 171450"/>
              <a:gd name="connsiteX5" fmla="*/ 85757 w 171450"/>
              <a:gd name="connsiteY5" fmla="*/ 171450 h 171450"/>
              <a:gd name="connsiteX6" fmla="*/ 52322 w 171450"/>
              <a:gd name="connsiteY6" fmla="*/ 164702 h 171450"/>
              <a:gd name="connsiteX7" fmla="*/ 25089 w 171450"/>
              <a:gd name="connsiteY7" fmla="*/ 146385 h 171450"/>
              <a:gd name="connsiteX8" fmla="*/ 6755 w 171450"/>
              <a:gd name="connsiteY8" fmla="*/ 119177 h 171450"/>
              <a:gd name="connsiteX9" fmla="*/ 0 w 171450"/>
              <a:gd name="connsiteY9" fmla="*/ 85757 h 171450"/>
              <a:gd name="connsiteX10" fmla="*/ 6748 w 171450"/>
              <a:gd name="connsiteY10" fmla="*/ 52322 h 171450"/>
              <a:gd name="connsiteX11" fmla="*/ 25065 w 171450"/>
              <a:gd name="connsiteY11" fmla="*/ 25089 h 171450"/>
              <a:gd name="connsiteX12" fmla="*/ 52273 w 171450"/>
              <a:gd name="connsiteY12" fmla="*/ 6755 h 171450"/>
              <a:gd name="connsiteX13" fmla="*/ 85693 w 171450"/>
              <a:gd name="connsiteY13" fmla="*/ 0 h 171450"/>
              <a:gd name="connsiteX14" fmla="*/ 119128 w 171450"/>
              <a:gd name="connsiteY14" fmla="*/ 6748 h 171450"/>
              <a:gd name="connsiteX15" fmla="*/ 146361 w 171450"/>
              <a:gd name="connsiteY15" fmla="*/ 25065 h 171450"/>
              <a:gd name="connsiteX16" fmla="*/ 164695 w 171450"/>
              <a:gd name="connsiteY16" fmla="*/ 52273 h 171450"/>
              <a:gd name="connsiteX17" fmla="*/ 171450 w 171450"/>
              <a:gd name="connsiteY17" fmla="*/ 85693 h 171450"/>
              <a:gd name="connsiteX18" fmla="*/ 164702 w 171450"/>
              <a:gd name="connsiteY18" fmla="*/ 119128 h 171450"/>
              <a:gd name="connsiteX19" fmla="*/ 146385 w 171450"/>
              <a:gd name="connsiteY19" fmla="*/ 146361 h 171450"/>
              <a:gd name="connsiteX20" fmla="*/ 119177 w 171450"/>
              <a:gd name="connsiteY20" fmla="*/ 164695 h 171450"/>
              <a:gd name="connsiteX21" fmla="*/ 85757 w 171450"/>
              <a:gd name="connsiteY21"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71450">
                <a:moveTo>
                  <a:pt x="42863" y="90488"/>
                </a:moveTo>
                <a:lnTo>
                  <a:pt x="128588" y="90488"/>
                </a:lnTo>
                <a:lnTo>
                  <a:pt x="128588" y="80963"/>
                </a:lnTo>
                <a:lnTo>
                  <a:pt x="42863" y="80963"/>
                </a:lnTo>
                <a:lnTo>
                  <a:pt x="42863" y="904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chemeClr val="tx1">
              <a:lumMod val="65000"/>
              <a:lumOff val="35000"/>
            </a:schemeClr>
          </a:solidFill>
          <a:ln w="238" cap="flat">
            <a:noFill/>
            <a:prstDash val="solid"/>
            <a:miter/>
          </a:ln>
        </p:spPr>
        <p:txBody>
          <a:bodyPr rtlCol="0" anchor="ctr"/>
          <a:lstStyle/>
          <a:p>
            <a:endParaRPr lang="en-RO"/>
          </a:p>
        </p:txBody>
      </p:sp>
      <p:sp>
        <p:nvSpPr>
          <p:cNvPr id="66" name="Graphic 29">
            <a:extLst>
              <a:ext uri="{FF2B5EF4-FFF2-40B4-BE49-F238E27FC236}">
                <a16:creationId xmlns:a16="http://schemas.microsoft.com/office/drawing/2014/main" id="{4BEAED1D-A845-394E-81EC-92FF804014E2}"/>
              </a:ext>
            </a:extLst>
          </p:cNvPr>
          <p:cNvSpPr>
            <a:spLocks noChangeAspect="1"/>
          </p:cNvSpPr>
          <p:nvPr/>
        </p:nvSpPr>
        <p:spPr>
          <a:xfrm>
            <a:off x="1398576" y="3692892"/>
            <a:ext cx="180000" cy="180000"/>
          </a:xfrm>
          <a:custGeom>
            <a:avLst/>
            <a:gdLst>
              <a:gd name="connsiteX0" fmla="*/ 42863 w 171450"/>
              <a:gd name="connsiteY0" fmla="*/ 90488 h 171450"/>
              <a:gd name="connsiteX1" fmla="*/ 128588 w 171450"/>
              <a:gd name="connsiteY1" fmla="*/ 90488 h 171450"/>
              <a:gd name="connsiteX2" fmla="*/ 128588 w 171450"/>
              <a:gd name="connsiteY2" fmla="*/ 80963 h 171450"/>
              <a:gd name="connsiteX3" fmla="*/ 42863 w 171450"/>
              <a:gd name="connsiteY3" fmla="*/ 80963 h 171450"/>
              <a:gd name="connsiteX4" fmla="*/ 42863 w 171450"/>
              <a:gd name="connsiteY4" fmla="*/ 90488 h 171450"/>
              <a:gd name="connsiteX5" fmla="*/ 85757 w 171450"/>
              <a:gd name="connsiteY5" fmla="*/ 171450 h 171450"/>
              <a:gd name="connsiteX6" fmla="*/ 52322 w 171450"/>
              <a:gd name="connsiteY6" fmla="*/ 164702 h 171450"/>
              <a:gd name="connsiteX7" fmla="*/ 25089 w 171450"/>
              <a:gd name="connsiteY7" fmla="*/ 146385 h 171450"/>
              <a:gd name="connsiteX8" fmla="*/ 6755 w 171450"/>
              <a:gd name="connsiteY8" fmla="*/ 119177 h 171450"/>
              <a:gd name="connsiteX9" fmla="*/ 0 w 171450"/>
              <a:gd name="connsiteY9" fmla="*/ 85757 h 171450"/>
              <a:gd name="connsiteX10" fmla="*/ 6748 w 171450"/>
              <a:gd name="connsiteY10" fmla="*/ 52322 h 171450"/>
              <a:gd name="connsiteX11" fmla="*/ 25065 w 171450"/>
              <a:gd name="connsiteY11" fmla="*/ 25089 h 171450"/>
              <a:gd name="connsiteX12" fmla="*/ 52273 w 171450"/>
              <a:gd name="connsiteY12" fmla="*/ 6755 h 171450"/>
              <a:gd name="connsiteX13" fmla="*/ 85693 w 171450"/>
              <a:gd name="connsiteY13" fmla="*/ 0 h 171450"/>
              <a:gd name="connsiteX14" fmla="*/ 119128 w 171450"/>
              <a:gd name="connsiteY14" fmla="*/ 6748 h 171450"/>
              <a:gd name="connsiteX15" fmla="*/ 146361 w 171450"/>
              <a:gd name="connsiteY15" fmla="*/ 25065 h 171450"/>
              <a:gd name="connsiteX16" fmla="*/ 164695 w 171450"/>
              <a:gd name="connsiteY16" fmla="*/ 52273 h 171450"/>
              <a:gd name="connsiteX17" fmla="*/ 171450 w 171450"/>
              <a:gd name="connsiteY17" fmla="*/ 85693 h 171450"/>
              <a:gd name="connsiteX18" fmla="*/ 164702 w 171450"/>
              <a:gd name="connsiteY18" fmla="*/ 119128 h 171450"/>
              <a:gd name="connsiteX19" fmla="*/ 146385 w 171450"/>
              <a:gd name="connsiteY19" fmla="*/ 146361 h 171450"/>
              <a:gd name="connsiteX20" fmla="*/ 119177 w 171450"/>
              <a:gd name="connsiteY20" fmla="*/ 164695 h 171450"/>
              <a:gd name="connsiteX21" fmla="*/ 85757 w 171450"/>
              <a:gd name="connsiteY21"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71450">
                <a:moveTo>
                  <a:pt x="42863" y="90488"/>
                </a:moveTo>
                <a:lnTo>
                  <a:pt x="128588" y="90488"/>
                </a:lnTo>
                <a:lnTo>
                  <a:pt x="128588" y="80963"/>
                </a:lnTo>
                <a:lnTo>
                  <a:pt x="42863" y="80963"/>
                </a:lnTo>
                <a:lnTo>
                  <a:pt x="42863" y="904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chemeClr val="tx1">
              <a:lumMod val="65000"/>
              <a:lumOff val="35000"/>
            </a:schemeClr>
          </a:solidFill>
          <a:ln w="238" cap="flat">
            <a:noFill/>
            <a:prstDash val="solid"/>
            <a:miter/>
          </a:ln>
        </p:spPr>
        <p:txBody>
          <a:bodyPr rtlCol="0" anchor="ctr"/>
          <a:lstStyle/>
          <a:p>
            <a:endParaRPr lang="en-RO"/>
          </a:p>
        </p:txBody>
      </p:sp>
      <p:sp>
        <p:nvSpPr>
          <p:cNvPr id="67" name="Graphic 29">
            <a:extLst>
              <a:ext uri="{FF2B5EF4-FFF2-40B4-BE49-F238E27FC236}">
                <a16:creationId xmlns:a16="http://schemas.microsoft.com/office/drawing/2014/main" id="{3274E4C5-8B30-404A-83BE-5A5E29D371FE}"/>
              </a:ext>
            </a:extLst>
          </p:cNvPr>
          <p:cNvSpPr>
            <a:spLocks noChangeAspect="1"/>
          </p:cNvSpPr>
          <p:nvPr/>
        </p:nvSpPr>
        <p:spPr>
          <a:xfrm>
            <a:off x="1647346" y="3692892"/>
            <a:ext cx="180000" cy="180000"/>
          </a:xfrm>
          <a:custGeom>
            <a:avLst/>
            <a:gdLst>
              <a:gd name="connsiteX0" fmla="*/ 42863 w 171450"/>
              <a:gd name="connsiteY0" fmla="*/ 90488 h 171450"/>
              <a:gd name="connsiteX1" fmla="*/ 128588 w 171450"/>
              <a:gd name="connsiteY1" fmla="*/ 90488 h 171450"/>
              <a:gd name="connsiteX2" fmla="*/ 128588 w 171450"/>
              <a:gd name="connsiteY2" fmla="*/ 80963 h 171450"/>
              <a:gd name="connsiteX3" fmla="*/ 42863 w 171450"/>
              <a:gd name="connsiteY3" fmla="*/ 80963 h 171450"/>
              <a:gd name="connsiteX4" fmla="*/ 42863 w 171450"/>
              <a:gd name="connsiteY4" fmla="*/ 90488 h 171450"/>
              <a:gd name="connsiteX5" fmla="*/ 85757 w 171450"/>
              <a:gd name="connsiteY5" fmla="*/ 171450 h 171450"/>
              <a:gd name="connsiteX6" fmla="*/ 52322 w 171450"/>
              <a:gd name="connsiteY6" fmla="*/ 164702 h 171450"/>
              <a:gd name="connsiteX7" fmla="*/ 25089 w 171450"/>
              <a:gd name="connsiteY7" fmla="*/ 146385 h 171450"/>
              <a:gd name="connsiteX8" fmla="*/ 6755 w 171450"/>
              <a:gd name="connsiteY8" fmla="*/ 119177 h 171450"/>
              <a:gd name="connsiteX9" fmla="*/ 0 w 171450"/>
              <a:gd name="connsiteY9" fmla="*/ 85757 h 171450"/>
              <a:gd name="connsiteX10" fmla="*/ 6748 w 171450"/>
              <a:gd name="connsiteY10" fmla="*/ 52322 h 171450"/>
              <a:gd name="connsiteX11" fmla="*/ 25065 w 171450"/>
              <a:gd name="connsiteY11" fmla="*/ 25089 h 171450"/>
              <a:gd name="connsiteX12" fmla="*/ 52273 w 171450"/>
              <a:gd name="connsiteY12" fmla="*/ 6755 h 171450"/>
              <a:gd name="connsiteX13" fmla="*/ 85693 w 171450"/>
              <a:gd name="connsiteY13" fmla="*/ 0 h 171450"/>
              <a:gd name="connsiteX14" fmla="*/ 119128 w 171450"/>
              <a:gd name="connsiteY14" fmla="*/ 6748 h 171450"/>
              <a:gd name="connsiteX15" fmla="*/ 146361 w 171450"/>
              <a:gd name="connsiteY15" fmla="*/ 25065 h 171450"/>
              <a:gd name="connsiteX16" fmla="*/ 164695 w 171450"/>
              <a:gd name="connsiteY16" fmla="*/ 52273 h 171450"/>
              <a:gd name="connsiteX17" fmla="*/ 171450 w 171450"/>
              <a:gd name="connsiteY17" fmla="*/ 85693 h 171450"/>
              <a:gd name="connsiteX18" fmla="*/ 164702 w 171450"/>
              <a:gd name="connsiteY18" fmla="*/ 119128 h 171450"/>
              <a:gd name="connsiteX19" fmla="*/ 146385 w 171450"/>
              <a:gd name="connsiteY19" fmla="*/ 146361 h 171450"/>
              <a:gd name="connsiteX20" fmla="*/ 119177 w 171450"/>
              <a:gd name="connsiteY20" fmla="*/ 164695 h 171450"/>
              <a:gd name="connsiteX21" fmla="*/ 85757 w 171450"/>
              <a:gd name="connsiteY21"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71450">
                <a:moveTo>
                  <a:pt x="42863" y="90488"/>
                </a:moveTo>
                <a:lnTo>
                  <a:pt x="128588" y="90488"/>
                </a:lnTo>
                <a:lnTo>
                  <a:pt x="128588" y="80963"/>
                </a:lnTo>
                <a:lnTo>
                  <a:pt x="42863" y="80963"/>
                </a:lnTo>
                <a:lnTo>
                  <a:pt x="42863" y="904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chemeClr val="tx1">
              <a:lumMod val="65000"/>
              <a:lumOff val="35000"/>
            </a:schemeClr>
          </a:solidFill>
          <a:ln w="238" cap="flat">
            <a:noFill/>
            <a:prstDash val="solid"/>
            <a:miter/>
          </a:ln>
        </p:spPr>
        <p:txBody>
          <a:bodyPr rtlCol="0" anchor="ctr"/>
          <a:lstStyle/>
          <a:p>
            <a:endParaRPr lang="en-RO"/>
          </a:p>
        </p:txBody>
      </p:sp>
      <p:sp>
        <p:nvSpPr>
          <p:cNvPr id="68" name="Graphic 29">
            <a:extLst>
              <a:ext uri="{FF2B5EF4-FFF2-40B4-BE49-F238E27FC236}">
                <a16:creationId xmlns:a16="http://schemas.microsoft.com/office/drawing/2014/main" id="{1D3B2701-8EC5-874A-97FC-F6A946804943}"/>
              </a:ext>
            </a:extLst>
          </p:cNvPr>
          <p:cNvSpPr>
            <a:spLocks noChangeAspect="1"/>
          </p:cNvSpPr>
          <p:nvPr/>
        </p:nvSpPr>
        <p:spPr>
          <a:xfrm>
            <a:off x="1895571" y="3692892"/>
            <a:ext cx="180000" cy="180000"/>
          </a:xfrm>
          <a:custGeom>
            <a:avLst/>
            <a:gdLst>
              <a:gd name="connsiteX0" fmla="*/ 42863 w 171450"/>
              <a:gd name="connsiteY0" fmla="*/ 90488 h 171450"/>
              <a:gd name="connsiteX1" fmla="*/ 128588 w 171450"/>
              <a:gd name="connsiteY1" fmla="*/ 90488 h 171450"/>
              <a:gd name="connsiteX2" fmla="*/ 128588 w 171450"/>
              <a:gd name="connsiteY2" fmla="*/ 80963 h 171450"/>
              <a:gd name="connsiteX3" fmla="*/ 42863 w 171450"/>
              <a:gd name="connsiteY3" fmla="*/ 80963 h 171450"/>
              <a:gd name="connsiteX4" fmla="*/ 42863 w 171450"/>
              <a:gd name="connsiteY4" fmla="*/ 90488 h 171450"/>
              <a:gd name="connsiteX5" fmla="*/ 85757 w 171450"/>
              <a:gd name="connsiteY5" fmla="*/ 171450 h 171450"/>
              <a:gd name="connsiteX6" fmla="*/ 52322 w 171450"/>
              <a:gd name="connsiteY6" fmla="*/ 164702 h 171450"/>
              <a:gd name="connsiteX7" fmla="*/ 25089 w 171450"/>
              <a:gd name="connsiteY7" fmla="*/ 146385 h 171450"/>
              <a:gd name="connsiteX8" fmla="*/ 6755 w 171450"/>
              <a:gd name="connsiteY8" fmla="*/ 119177 h 171450"/>
              <a:gd name="connsiteX9" fmla="*/ 0 w 171450"/>
              <a:gd name="connsiteY9" fmla="*/ 85757 h 171450"/>
              <a:gd name="connsiteX10" fmla="*/ 6748 w 171450"/>
              <a:gd name="connsiteY10" fmla="*/ 52322 h 171450"/>
              <a:gd name="connsiteX11" fmla="*/ 25065 w 171450"/>
              <a:gd name="connsiteY11" fmla="*/ 25089 h 171450"/>
              <a:gd name="connsiteX12" fmla="*/ 52273 w 171450"/>
              <a:gd name="connsiteY12" fmla="*/ 6755 h 171450"/>
              <a:gd name="connsiteX13" fmla="*/ 85693 w 171450"/>
              <a:gd name="connsiteY13" fmla="*/ 0 h 171450"/>
              <a:gd name="connsiteX14" fmla="*/ 119128 w 171450"/>
              <a:gd name="connsiteY14" fmla="*/ 6748 h 171450"/>
              <a:gd name="connsiteX15" fmla="*/ 146361 w 171450"/>
              <a:gd name="connsiteY15" fmla="*/ 25065 h 171450"/>
              <a:gd name="connsiteX16" fmla="*/ 164695 w 171450"/>
              <a:gd name="connsiteY16" fmla="*/ 52273 h 171450"/>
              <a:gd name="connsiteX17" fmla="*/ 171450 w 171450"/>
              <a:gd name="connsiteY17" fmla="*/ 85693 h 171450"/>
              <a:gd name="connsiteX18" fmla="*/ 164702 w 171450"/>
              <a:gd name="connsiteY18" fmla="*/ 119128 h 171450"/>
              <a:gd name="connsiteX19" fmla="*/ 146385 w 171450"/>
              <a:gd name="connsiteY19" fmla="*/ 146361 h 171450"/>
              <a:gd name="connsiteX20" fmla="*/ 119177 w 171450"/>
              <a:gd name="connsiteY20" fmla="*/ 164695 h 171450"/>
              <a:gd name="connsiteX21" fmla="*/ 85757 w 171450"/>
              <a:gd name="connsiteY21"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71450">
                <a:moveTo>
                  <a:pt x="42863" y="90488"/>
                </a:moveTo>
                <a:lnTo>
                  <a:pt x="128588" y="90488"/>
                </a:lnTo>
                <a:lnTo>
                  <a:pt x="128588" y="80963"/>
                </a:lnTo>
                <a:lnTo>
                  <a:pt x="42863" y="80963"/>
                </a:lnTo>
                <a:lnTo>
                  <a:pt x="42863" y="904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chemeClr val="tx1">
              <a:lumMod val="65000"/>
              <a:lumOff val="35000"/>
            </a:schemeClr>
          </a:solidFill>
          <a:ln w="238" cap="flat">
            <a:noFill/>
            <a:prstDash val="solid"/>
            <a:miter/>
          </a:ln>
        </p:spPr>
        <p:txBody>
          <a:bodyPr rtlCol="0" anchor="ctr"/>
          <a:lstStyle/>
          <a:p>
            <a:endParaRPr lang="en-RO"/>
          </a:p>
        </p:txBody>
      </p:sp>
      <p:sp>
        <p:nvSpPr>
          <p:cNvPr id="69" name="Graphic 29">
            <a:extLst>
              <a:ext uri="{FF2B5EF4-FFF2-40B4-BE49-F238E27FC236}">
                <a16:creationId xmlns:a16="http://schemas.microsoft.com/office/drawing/2014/main" id="{712B9C3C-C538-5449-8557-B2D6224F7079}"/>
              </a:ext>
            </a:extLst>
          </p:cNvPr>
          <p:cNvSpPr>
            <a:spLocks noChangeAspect="1"/>
          </p:cNvSpPr>
          <p:nvPr/>
        </p:nvSpPr>
        <p:spPr>
          <a:xfrm>
            <a:off x="2144341" y="3692892"/>
            <a:ext cx="180000" cy="180000"/>
          </a:xfrm>
          <a:custGeom>
            <a:avLst/>
            <a:gdLst>
              <a:gd name="connsiteX0" fmla="*/ 42863 w 171450"/>
              <a:gd name="connsiteY0" fmla="*/ 90488 h 171450"/>
              <a:gd name="connsiteX1" fmla="*/ 128588 w 171450"/>
              <a:gd name="connsiteY1" fmla="*/ 90488 h 171450"/>
              <a:gd name="connsiteX2" fmla="*/ 128588 w 171450"/>
              <a:gd name="connsiteY2" fmla="*/ 80963 h 171450"/>
              <a:gd name="connsiteX3" fmla="*/ 42863 w 171450"/>
              <a:gd name="connsiteY3" fmla="*/ 80963 h 171450"/>
              <a:gd name="connsiteX4" fmla="*/ 42863 w 171450"/>
              <a:gd name="connsiteY4" fmla="*/ 90488 h 171450"/>
              <a:gd name="connsiteX5" fmla="*/ 85757 w 171450"/>
              <a:gd name="connsiteY5" fmla="*/ 171450 h 171450"/>
              <a:gd name="connsiteX6" fmla="*/ 52322 w 171450"/>
              <a:gd name="connsiteY6" fmla="*/ 164702 h 171450"/>
              <a:gd name="connsiteX7" fmla="*/ 25089 w 171450"/>
              <a:gd name="connsiteY7" fmla="*/ 146385 h 171450"/>
              <a:gd name="connsiteX8" fmla="*/ 6755 w 171450"/>
              <a:gd name="connsiteY8" fmla="*/ 119177 h 171450"/>
              <a:gd name="connsiteX9" fmla="*/ 0 w 171450"/>
              <a:gd name="connsiteY9" fmla="*/ 85757 h 171450"/>
              <a:gd name="connsiteX10" fmla="*/ 6748 w 171450"/>
              <a:gd name="connsiteY10" fmla="*/ 52322 h 171450"/>
              <a:gd name="connsiteX11" fmla="*/ 25065 w 171450"/>
              <a:gd name="connsiteY11" fmla="*/ 25089 h 171450"/>
              <a:gd name="connsiteX12" fmla="*/ 52273 w 171450"/>
              <a:gd name="connsiteY12" fmla="*/ 6755 h 171450"/>
              <a:gd name="connsiteX13" fmla="*/ 85693 w 171450"/>
              <a:gd name="connsiteY13" fmla="*/ 0 h 171450"/>
              <a:gd name="connsiteX14" fmla="*/ 119128 w 171450"/>
              <a:gd name="connsiteY14" fmla="*/ 6748 h 171450"/>
              <a:gd name="connsiteX15" fmla="*/ 146361 w 171450"/>
              <a:gd name="connsiteY15" fmla="*/ 25065 h 171450"/>
              <a:gd name="connsiteX16" fmla="*/ 164695 w 171450"/>
              <a:gd name="connsiteY16" fmla="*/ 52273 h 171450"/>
              <a:gd name="connsiteX17" fmla="*/ 171450 w 171450"/>
              <a:gd name="connsiteY17" fmla="*/ 85693 h 171450"/>
              <a:gd name="connsiteX18" fmla="*/ 164702 w 171450"/>
              <a:gd name="connsiteY18" fmla="*/ 119128 h 171450"/>
              <a:gd name="connsiteX19" fmla="*/ 146385 w 171450"/>
              <a:gd name="connsiteY19" fmla="*/ 146361 h 171450"/>
              <a:gd name="connsiteX20" fmla="*/ 119177 w 171450"/>
              <a:gd name="connsiteY20" fmla="*/ 164695 h 171450"/>
              <a:gd name="connsiteX21" fmla="*/ 85757 w 171450"/>
              <a:gd name="connsiteY21"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71450">
                <a:moveTo>
                  <a:pt x="42863" y="90488"/>
                </a:moveTo>
                <a:lnTo>
                  <a:pt x="128588" y="90488"/>
                </a:lnTo>
                <a:lnTo>
                  <a:pt x="128588" y="80963"/>
                </a:lnTo>
                <a:lnTo>
                  <a:pt x="42863" y="80963"/>
                </a:lnTo>
                <a:lnTo>
                  <a:pt x="42863" y="904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chemeClr val="tx1">
              <a:lumMod val="65000"/>
              <a:lumOff val="35000"/>
            </a:schemeClr>
          </a:solidFill>
          <a:ln w="238" cap="flat">
            <a:noFill/>
            <a:prstDash val="solid"/>
            <a:miter/>
          </a:ln>
        </p:spPr>
        <p:txBody>
          <a:bodyPr rtlCol="0" anchor="ctr"/>
          <a:lstStyle/>
          <a:p>
            <a:endParaRPr lang="en-RO"/>
          </a:p>
        </p:txBody>
      </p:sp>
      <p:sp>
        <p:nvSpPr>
          <p:cNvPr id="70" name="Graphic 29">
            <a:extLst>
              <a:ext uri="{FF2B5EF4-FFF2-40B4-BE49-F238E27FC236}">
                <a16:creationId xmlns:a16="http://schemas.microsoft.com/office/drawing/2014/main" id="{D3D3393E-4C34-EE45-9F62-6FEA3E1C9D68}"/>
              </a:ext>
            </a:extLst>
          </p:cNvPr>
          <p:cNvSpPr>
            <a:spLocks noChangeAspect="1"/>
          </p:cNvSpPr>
          <p:nvPr/>
        </p:nvSpPr>
        <p:spPr>
          <a:xfrm>
            <a:off x="2392566" y="3692892"/>
            <a:ext cx="180000" cy="180000"/>
          </a:xfrm>
          <a:custGeom>
            <a:avLst/>
            <a:gdLst>
              <a:gd name="connsiteX0" fmla="*/ 42863 w 171450"/>
              <a:gd name="connsiteY0" fmla="*/ 90488 h 171450"/>
              <a:gd name="connsiteX1" fmla="*/ 128588 w 171450"/>
              <a:gd name="connsiteY1" fmla="*/ 90488 h 171450"/>
              <a:gd name="connsiteX2" fmla="*/ 128588 w 171450"/>
              <a:gd name="connsiteY2" fmla="*/ 80963 h 171450"/>
              <a:gd name="connsiteX3" fmla="*/ 42863 w 171450"/>
              <a:gd name="connsiteY3" fmla="*/ 80963 h 171450"/>
              <a:gd name="connsiteX4" fmla="*/ 42863 w 171450"/>
              <a:gd name="connsiteY4" fmla="*/ 90488 h 171450"/>
              <a:gd name="connsiteX5" fmla="*/ 85757 w 171450"/>
              <a:gd name="connsiteY5" fmla="*/ 171450 h 171450"/>
              <a:gd name="connsiteX6" fmla="*/ 52322 w 171450"/>
              <a:gd name="connsiteY6" fmla="*/ 164702 h 171450"/>
              <a:gd name="connsiteX7" fmla="*/ 25089 w 171450"/>
              <a:gd name="connsiteY7" fmla="*/ 146385 h 171450"/>
              <a:gd name="connsiteX8" fmla="*/ 6755 w 171450"/>
              <a:gd name="connsiteY8" fmla="*/ 119177 h 171450"/>
              <a:gd name="connsiteX9" fmla="*/ 0 w 171450"/>
              <a:gd name="connsiteY9" fmla="*/ 85757 h 171450"/>
              <a:gd name="connsiteX10" fmla="*/ 6748 w 171450"/>
              <a:gd name="connsiteY10" fmla="*/ 52322 h 171450"/>
              <a:gd name="connsiteX11" fmla="*/ 25065 w 171450"/>
              <a:gd name="connsiteY11" fmla="*/ 25089 h 171450"/>
              <a:gd name="connsiteX12" fmla="*/ 52273 w 171450"/>
              <a:gd name="connsiteY12" fmla="*/ 6755 h 171450"/>
              <a:gd name="connsiteX13" fmla="*/ 85693 w 171450"/>
              <a:gd name="connsiteY13" fmla="*/ 0 h 171450"/>
              <a:gd name="connsiteX14" fmla="*/ 119128 w 171450"/>
              <a:gd name="connsiteY14" fmla="*/ 6748 h 171450"/>
              <a:gd name="connsiteX15" fmla="*/ 146361 w 171450"/>
              <a:gd name="connsiteY15" fmla="*/ 25065 h 171450"/>
              <a:gd name="connsiteX16" fmla="*/ 164695 w 171450"/>
              <a:gd name="connsiteY16" fmla="*/ 52273 h 171450"/>
              <a:gd name="connsiteX17" fmla="*/ 171450 w 171450"/>
              <a:gd name="connsiteY17" fmla="*/ 85693 h 171450"/>
              <a:gd name="connsiteX18" fmla="*/ 164702 w 171450"/>
              <a:gd name="connsiteY18" fmla="*/ 119128 h 171450"/>
              <a:gd name="connsiteX19" fmla="*/ 146385 w 171450"/>
              <a:gd name="connsiteY19" fmla="*/ 146361 h 171450"/>
              <a:gd name="connsiteX20" fmla="*/ 119177 w 171450"/>
              <a:gd name="connsiteY20" fmla="*/ 164695 h 171450"/>
              <a:gd name="connsiteX21" fmla="*/ 85757 w 171450"/>
              <a:gd name="connsiteY21"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71450">
                <a:moveTo>
                  <a:pt x="42863" y="90488"/>
                </a:moveTo>
                <a:lnTo>
                  <a:pt x="128588" y="90488"/>
                </a:lnTo>
                <a:lnTo>
                  <a:pt x="128588" y="80963"/>
                </a:lnTo>
                <a:lnTo>
                  <a:pt x="42863" y="80963"/>
                </a:lnTo>
                <a:lnTo>
                  <a:pt x="42863" y="904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chemeClr val="tx1">
              <a:lumMod val="65000"/>
              <a:lumOff val="35000"/>
            </a:schemeClr>
          </a:solidFill>
          <a:ln w="238" cap="flat">
            <a:noFill/>
            <a:prstDash val="solid"/>
            <a:miter/>
          </a:ln>
        </p:spPr>
        <p:txBody>
          <a:bodyPr rtlCol="0" anchor="ctr"/>
          <a:lstStyle/>
          <a:p>
            <a:endParaRPr lang="en-RO"/>
          </a:p>
        </p:txBody>
      </p:sp>
      <p:sp>
        <p:nvSpPr>
          <p:cNvPr id="71" name="Graphic 29">
            <a:extLst>
              <a:ext uri="{FF2B5EF4-FFF2-40B4-BE49-F238E27FC236}">
                <a16:creationId xmlns:a16="http://schemas.microsoft.com/office/drawing/2014/main" id="{21568F58-4000-D048-A1D2-2E880E863941}"/>
              </a:ext>
            </a:extLst>
          </p:cNvPr>
          <p:cNvSpPr>
            <a:spLocks noChangeAspect="1"/>
          </p:cNvSpPr>
          <p:nvPr/>
        </p:nvSpPr>
        <p:spPr>
          <a:xfrm>
            <a:off x="3888120" y="3692892"/>
            <a:ext cx="180000" cy="180000"/>
          </a:xfrm>
          <a:custGeom>
            <a:avLst/>
            <a:gdLst>
              <a:gd name="connsiteX0" fmla="*/ 42863 w 171450"/>
              <a:gd name="connsiteY0" fmla="*/ 90488 h 171450"/>
              <a:gd name="connsiteX1" fmla="*/ 128588 w 171450"/>
              <a:gd name="connsiteY1" fmla="*/ 90488 h 171450"/>
              <a:gd name="connsiteX2" fmla="*/ 128588 w 171450"/>
              <a:gd name="connsiteY2" fmla="*/ 80963 h 171450"/>
              <a:gd name="connsiteX3" fmla="*/ 42863 w 171450"/>
              <a:gd name="connsiteY3" fmla="*/ 80963 h 171450"/>
              <a:gd name="connsiteX4" fmla="*/ 42863 w 171450"/>
              <a:gd name="connsiteY4" fmla="*/ 90488 h 171450"/>
              <a:gd name="connsiteX5" fmla="*/ 85757 w 171450"/>
              <a:gd name="connsiteY5" fmla="*/ 171450 h 171450"/>
              <a:gd name="connsiteX6" fmla="*/ 52322 w 171450"/>
              <a:gd name="connsiteY6" fmla="*/ 164702 h 171450"/>
              <a:gd name="connsiteX7" fmla="*/ 25089 w 171450"/>
              <a:gd name="connsiteY7" fmla="*/ 146385 h 171450"/>
              <a:gd name="connsiteX8" fmla="*/ 6755 w 171450"/>
              <a:gd name="connsiteY8" fmla="*/ 119177 h 171450"/>
              <a:gd name="connsiteX9" fmla="*/ 0 w 171450"/>
              <a:gd name="connsiteY9" fmla="*/ 85757 h 171450"/>
              <a:gd name="connsiteX10" fmla="*/ 6748 w 171450"/>
              <a:gd name="connsiteY10" fmla="*/ 52322 h 171450"/>
              <a:gd name="connsiteX11" fmla="*/ 25065 w 171450"/>
              <a:gd name="connsiteY11" fmla="*/ 25089 h 171450"/>
              <a:gd name="connsiteX12" fmla="*/ 52273 w 171450"/>
              <a:gd name="connsiteY12" fmla="*/ 6755 h 171450"/>
              <a:gd name="connsiteX13" fmla="*/ 85693 w 171450"/>
              <a:gd name="connsiteY13" fmla="*/ 0 h 171450"/>
              <a:gd name="connsiteX14" fmla="*/ 119128 w 171450"/>
              <a:gd name="connsiteY14" fmla="*/ 6748 h 171450"/>
              <a:gd name="connsiteX15" fmla="*/ 146361 w 171450"/>
              <a:gd name="connsiteY15" fmla="*/ 25065 h 171450"/>
              <a:gd name="connsiteX16" fmla="*/ 164695 w 171450"/>
              <a:gd name="connsiteY16" fmla="*/ 52273 h 171450"/>
              <a:gd name="connsiteX17" fmla="*/ 171450 w 171450"/>
              <a:gd name="connsiteY17" fmla="*/ 85693 h 171450"/>
              <a:gd name="connsiteX18" fmla="*/ 164702 w 171450"/>
              <a:gd name="connsiteY18" fmla="*/ 119128 h 171450"/>
              <a:gd name="connsiteX19" fmla="*/ 146385 w 171450"/>
              <a:gd name="connsiteY19" fmla="*/ 146361 h 171450"/>
              <a:gd name="connsiteX20" fmla="*/ 119177 w 171450"/>
              <a:gd name="connsiteY20" fmla="*/ 164695 h 171450"/>
              <a:gd name="connsiteX21" fmla="*/ 85757 w 171450"/>
              <a:gd name="connsiteY21"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71450">
                <a:moveTo>
                  <a:pt x="42863" y="90488"/>
                </a:moveTo>
                <a:lnTo>
                  <a:pt x="128588" y="90488"/>
                </a:lnTo>
                <a:lnTo>
                  <a:pt x="128588" y="80963"/>
                </a:lnTo>
                <a:lnTo>
                  <a:pt x="42863" y="80963"/>
                </a:lnTo>
                <a:lnTo>
                  <a:pt x="42863" y="904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chemeClr val="tx1">
              <a:lumMod val="65000"/>
              <a:lumOff val="35000"/>
            </a:schemeClr>
          </a:solidFill>
          <a:ln w="238" cap="flat">
            <a:noFill/>
            <a:prstDash val="solid"/>
            <a:miter/>
          </a:ln>
        </p:spPr>
        <p:txBody>
          <a:bodyPr rtlCol="0" anchor="ctr"/>
          <a:lstStyle/>
          <a:p>
            <a:endParaRPr lang="en-RO"/>
          </a:p>
        </p:txBody>
      </p:sp>
      <p:sp>
        <p:nvSpPr>
          <p:cNvPr id="72" name="Graphic 29">
            <a:extLst>
              <a:ext uri="{FF2B5EF4-FFF2-40B4-BE49-F238E27FC236}">
                <a16:creationId xmlns:a16="http://schemas.microsoft.com/office/drawing/2014/main" id="{0D029586-3067-E64A-99DA-E21E475A73D6}"/>
              </a:ext>
            </a:extLst>
          </p:cNvPr>
          <p:cNvSpPr>
            <a:spLocks noChangeAspect="1"/>
          </p:cNvSpPr>
          <p:nvPr/>
        </p:nvSpPr>
        <p:spPr>
          <a:xfrm>
            <a:off x="2889561" y="3692892"/>
            <a:ext cx="180000" cy="180000"/>
          </a:xfrm>
          <a:custGeom>
            <a:avLst/>
            <a:gdLst>
              <a:gd name="connsiteX0" fmla="*/ 42863 w 171450"/>
              <a:gd name="connsiteY0" fmla="*/ 90488 h 171450"/>
              <a:gd name="connsiteX1" fmla="*/ 128588 w 171450"/>
              <a:gd name="connsiteY1" fmla="*/ 90488 h 171450"/>
              <a:gd name="connsiteX2" fmla="*/ 128588 w 171450"/>
              <a:gd name="connsiteY2" fmla="*/ 80963 h 171450"/>
              <a:gd name="connsiteX3" fmla="*/ 42863 w 171450"/>
              <a:gd name="connsiteY3" fmla="*/ 80963 h 171450"/>
              <a:gd name="connsiteX4" fmla="*/ 42863 w 171450"/>
              <a:gd name="connsiteY4" fmla="*/ 90488 h 171450"/>
              <a:gd name="connsiteX5" fmla="*/ 85757 w 171450"/>
              <a:gd name="connsiteY5" fmla="*/ 171450 h 171450"/>
              <a:gd name="connsiteX6" fmla="*/ 52322 w 171450"/>
              <a:gd name="connsiteY6" fmla="*/ 164702 h 171450"/>
              <a:gd name="connsiteX7" fmla="*/ 25089 w 171450"/>
              <a:gd name="connsiteY7" fmla="*/ 146385 h 171450"/>
              <a:gd name="connsiteX8" fmla="*/ 6755 w 171450"/>
              <a:gd name="connsiteY8" fmla="*/ 119177 h 171450"/>
              <a:gd name="connsiteX9" fmla="*/ 0 w 171450"/>
              <a:gd name="connsiteY9" fmla="*/ 85757 h 171450"/>
              <a:gd name="connsiteX10" fmla="*/ 6748 w 171450"/>
              <a:gd name="connsiteY10" fmla="*/ 52322 h 171450"/>
              <a:gd name="connsiteX11" fmla="*/ 25065 w 171450"/>
              <a:gd name="connsiteY11" fmla="*/ 25089 h 171450"/>
              <a:gd name="connsiteX12" fmla="*/ 52273 w 171450"/>
              <a:gd name="connsiteY12" fmla="*/ 6755 h 171450"/>
              <a:gd name="connsiteX13" fmla="*/ 85693 w 171450"/>
              <a:gd name="connsiteY13" fmla="*/ 0 h 171450"/>
              <a:gd name="connsiteX14" fmla="*/ 119128 w 171450"/>
              <a:gd name="connsiteY14" fmla="*/ 6748 h 171450"/>
              <a:gd name="connsiteX15" fmla="*/ 146361 w 171450"/>
              <a:gd name="connsiteY15" fmla="*/ 25065 h 171450"/>
              <a:gd name="connsiteX16" fmla="*/ 164695 w 171450"/>
              <a:gd name="connsiteY16" fmla="*/ 52273 h 171450"/>
              <a:gd name="connsiteX17" fmla="*/ 171450 w 171450"/>
              <a:gd name="connsiteY17" fmla="*/ 85693 h 171450"/>
              <a:gd name="connsiteX18" fmla="*/ 164702 w 171450"/>
              <a:gd name="connsiteY18" fmla="*/ 119128 h 171450"/>
              <a:gd name="connsiteX19" fmla="*/ 146385 w 171450"/>
              <a:gd name="connsiteY19" fmla="*/ 146361 h 171450"/>
              <a:gd name="connsiteX20" fmla="*/ 119177 w 171450"/>
              <a:gd name="connsiteY20" fmla="*/ 164695 h 171450"/>
              <a:gd name="connsiteX21" fmla="*/ 85757 w 171450"/>
              <a:gd name="connsiteY21"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71450">
                <a:moveTo>
                  <a:pt x="42863" y="90488"/>
                </a:moveTo>
                <a:lnTo>
                  <a:pt x="128588" y="90488"/>
                </a:lnTo>
                <a:lnTo>
                  <a:pt x="128588" y="80963"/>
                </a:lnTo>
                <a:lnTo>
                  <a:pt x="42863" y="80963"/>
                </a:lnTo>
                <a:lnTo>
                  <a:pt x="42863" y="904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chemeClr val="tx1">
              <a:lumMod val="65000"/>
              <a:lumOff val="35000"/>
            </a:schemeClr>
          </a:solidFill>
          <a:ln w="238" cap="flat">
            <a:noFill/>
            <a:prstDash val="solid"/>
            <a:miter/>
          </a:ln>
        </p:spPr>
        <p:txBody>
          <a:bodyPr rtlCol="0" anchor="ctr"/>
          <a:lstStyle/>
          <a:p>
            <a:endParaRPr lang="en-RO"/>
          </a:p>
        </p:txBody>
      </p:sp>
      <p:sp>
        <p:nvSpPr>
          <p:cNvPr id="73" name="Graphic 29">
            <a:extLst>
              <a:ext uri="{FF2B5EF4-FFF2-40B4-BE49-F238E27FC236}">
                <a16:creationId xmlns:a16="http://schemas.microsoft.com/office/drawing/2014/main" id="{2E6D8A27-5577-4649-A12A-40E419A8BED3}"/>
              </a:ext>
            </a:extLst>
          </p:cNvPr>
          <p:cNvSpPr>
            <a:spLocks noChangeAspect="1"/>
          </p:cNvSpPr>
          <p:nvPr/>
        </p:nvSpPr>
        <p:spPr>
          <a:xfrm>
            <a:off x="3138331" y="3692892"/>
            <a:ext cx="180000" cy="180000"/>
          </a:xfrm>
          <a:custGeom>
            <a:avLst/>
            <a:gdLst>
              <a:gd name="connsiteX0" fmla="*/ 42863 w 171450"/>
              <a:gd name="connsiteY0" fmla="*/ 90488 h 171450"/>
              <a:gd name="connsiteX1" fmla="*/ 128588 w 171450"/>
              <a:gd name="connsiteY1" fmla="*/ 90488 h 171450"/>
              <a:gd name="connsiteX2" fmla="*/ 128588 w 171450"/>
              <a:gd name="connsiteY2" fmla="*/ 80963 h 171450"/>
              <a:gd name="connsiteX3" fmla="*/ 42863 w 171450"/>
              <a:gd name="connsiteY3" fmla="*/ 80963 h 171450"/>
              <a:gd name="connsiteX4" fmla="*/ 42863 w 171450"/>
              <a:gd name="connsiteY4" fmla="*/ 90488 h 171450"/>
              <a:gd name="connsiteX5" fmla="*/ 85757 w 171450"/>
              <a:gd name="connsiteY5" fmla="*/ 171450 h 171450"/>
              <a:gd name="connsiteX6" fmla="*/ 52322 w 171450"/>
              <a:gd name="connsiteY6" fmla="*/ 164702 h 171450"/>
              <a:gd name="connsiteX7" fmla="*/ 25089 w 171450"/>
              <a:gd name="connsiteY7" fmla="*/ 146385 h 171450"/>
              <a:gd name="connsiteX8" fmla="*/ 6755 w 171450"/>
              <a:gd name="connsiteY8" fmla="*/ 119177 h 171450"/>
              <a:gd name="connsiteX9" fmla="*/ 0 w 171450"/>
              <a:gd name="connsiteY9" fmla="*/ 85757 h 171450"/>
              <a:gd name="connsiteX10" fmla="*/ 6748 w 171450"/>
              <a:gd name="connsiteY10" fmla="*/ 52322 h 171450"/>
              <a:gd name="connsiteX11" fmla="*/ 25065 w 171450"/>
              <a:gd name="connsiteY11" fmla="*/ 25089 h 171450"/>
              <a:gd name="connsiteX12" fmla="*/ 52273 w 171450"/>
              <a:gd name="connsiteY12" fmla="*/ 6755 h 171450"/>
              <a:gd name="connsiteX13" fmla="*/ 85693 w 171450"/>
              <a:gd name="connsiteY13" fmla="*/ 0 h 171450"/>
              <a:gd name="connsiteX14" fmla="*/ 119128 w 171450"/>
              <a:gd name="connsiteY14" fmla="*/ 6748 h 171450"/>
              <a:gd name="connsiteX15" fmla="*/ 146361 w 171450"/>
              <a:gd name="connsiteY15" fmla="*/ 25065 h 171450"/>
              <a:gd name="connsiteX16" fmla="*/ 164695 w 171450"/>
              <a:gd name="connsiteY16" fmla="*/ 52273 h 171450"/>
              <a:gd name="connsiteX17" fmla="*/ 171450 w 171450"/>
              <a:gd name="connsiteY17" fmla="*/ 85693 h 171450"/>
              <a:gd name="connsiteX18" fmla="*/ 164702 w 171450"/>
              <a:gd name="connsiteY18" fmla="*/ 119128 h 171450"/>
              <a:gd name="connsiteX19" fmla="*/ 146385 w 171450"/>
              <a:gd name="connsiteY19" fmla="*/ 146361 h 171450"/>
              <a:gd name="connsiteX20" fmla="*/ 119177 w 171450"/>
              <a:gd name="connsiteY20" fmla="*/ 164695 h 171450"/>
              <a:gd name="connsiteX21" fmla="*/ 85757 w 171450"/>
              <a:gd name="connsiteY21"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71450">
                <a:moveTo>
                  <a:pt x="42863" y="90488"/>
                </a:moveTo>
                <a:lnTo>
                  <a:pt x="128588" y="90488"/>
                </a:lnTo>
                <a:lnTo>
                  <a:pt x="128588" y="80963"/>
                </a:lnTo>
                <a:lnTo>
                  <a:pt x="42863" y="80963"/>
                </a:lnTo>
                <a:lnTo>
                  <a:pt x="42863" y="904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chemeClr val="tx1">
              <a:lumMod val="65000"/>
              <a:lumOff val="35000"/>
            </a:schemeClr>
          </a:solidFill>
          <a:ln w="238" cap="flat">
            <a:noFill/>
            <a:prstDash val="solid"/>
            <a:miter/>
          </a:ln>
        </p:spPr>
        <p:txBody>
          <a:bodyPr rtlCol="0" anchor="ctr"/>
          <a:lstStyle/>
          <a:p>
            <a:endParaRPr lang="en-RO"/>
          </a:p>
        </p:txBody>
      </p:sp>
      <p:sp>
        <p:nvSpPr>
          <p:cNvPr id="74" name="Graphic 29">
            <a:extLst>
              <a:ext uri="{FF2B5EF4-FFF2-40B4-BE49-F238E27FC236}">
                <a16:creationId xmlns:a16="http://schemas.microsoft.com/office/drawing/2014/main" id="{BF9EDFDD-02C7-ED4C-B834-B76526DD02EC}"/>
              </a:ext>
            </a:extLst>
          </p:cNvPr>
          <p:cNvSpPr>
            <a:spLocks noChangeAspect="1"/>
          </p:cNvSpPr>
          <p:nvPr/>
        </p:nvSpPr>
        <p:spPr>
          <a:xfrm>
            <a:off x="3386556" y="3692892"/>
            <a:ext cx="180000" cy="180000"/>
          </a:xfrm>
          <a:custGeom>
            <a:avLst/>
            <a:gdLst>
              <a:gd name="connsiteX0" fmla="*/ 42863 w 171450"/>
              <a:gd name="connsiteY0" fmla="*/ 90488 h 171450"/>
              <a:gd name="connsiteX1" fmla="*/ 128588 w 171450"/>
              <a:gd name="connsiteY1" fmla="*/ 90488 h 171450"/>
              <a:gd name="connsiteX2" fmla="*/ 128588 w 171450"/>
              <a:gd name="connsiteY2" fmla="*/ 80963 h 171450"/>
              <a:gd name="connsiteX3" fmla="*/ 42863 w 171450"/>
              <a:gd name="connsiteY3" fmla="*/ 80963 h 171450"/>
              <a:gd name="connsiteX4" fmla="*/ 42863 w 171450"/>
              <a:gd name="connsiteY4" fmla="*/ 90488 h 171450"/>
              <a:gd name="connsiteX5" fmla="*/ 85757 w 171450"/>
              <a:gd name="connsiteY5" fmla="*/ 171450 h 171450"/>
              <a:gd name="connsiteX6" fmla="*/ 52322 w 171450"/>
              <a:gd name="connsiteY6" fmla="*/ 164702 h 171450"/>
              <a:gd name="connsiteX7" fmla="*/ 25089 w 171450"/>
              <a:gd name="connsiteY7" fmla="*/ 146385 h 171450"/>
              <a:gd name="connsiteX8" fmla="*/ 6755 w 171450"/>
              <a:gd name="connsiteY8" fmla="*/ 119177 h 171450"/>
              <a:gd name="connsiteX9" fmla="*/ 0 w 171450"/>
              <a:gd name="connsiteY9" fmla="*/ 85757 h 171450"/>
              <a:gd name="connsiteX10" fmla="*/ 6748 w 171450"/>
              <a:gd name="connsiteY10" fmla="*/ 52322 h 171450"/>
              <a:gd name="connsiteX11" fmla="*/ 25065 w 171450"/>
              <a:gd name="connsiteY11" fmla="*/ 25089 h 171450"/>
              <a:gd name="connsiteX12" fmla="*/ 52273 w 171450"/>
              <a:gd name="connsiteY12" fmla="*/ 6755 h 171450"/>
              <a:gd name="connsiteX13" fmla="*/ 85693 w 171450"/>
              <a:gd name="connsiteY13" fmla="*/ 0 h 171450"/>
              <a:gd name="connsiteX14" fmla="*/ 119128 w 171450"/>
              <a:gd name="connsiteY14" fmla="*/ 6748 h 171450"/>
              <a:gd name="connsiteX15" fmla="*/ 146361 w 171450"/>
              <a:gd name="connsiteY15" fmla="*/ 25065 h 171450"/>
              <a:gd name="connsiteX16" fmla="*/ 164695 w 171450"/>
              <a:gd name="connsiteY16" fmla="*/ 52273 h 171450"/>
              <a:gd name="connsiteX17" fmla="*/ 171450 w 171450"/>
              <a:gd name="connsiteY17" fmla="*/ 85693 h 171450"/>
              <a:gd name="connsiteX18" fmla="*/ 164702 w 171450"/>
              <a:gd name="connsiteY18" fmla="*/ 119128 h 171450"/>
              <a:gd name="connsiteX19" fmla="*/ 146385 w 171450"/>
              <a:gd name="connsiteY19" fmla="*/ 146361 h 171450"/>
              <a:gd name="connsiteX20" fmla="*/ 119177 w 171450"/>
              <a:gd name="connsiteY20" fmla="*/ 164695 h 171450"/>
              <a:gd name="connsiteX21" fmla="*/ 85757 w 171450"/>
              <a:gd name="connsiteY21"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71450">
                <a:moveTo>
                  <a:pt x="42863" y="90488"/>
                </a:moveTo>
                <a:lnTo>
                  <a:pt x="128588" y="90488"/>
                </a:lnTo>
                <a:lnTo>
                  <a:pt x="128588" y="80963"/>
                </a:lnTo>
                <a:lnTo>
                  <a:pt x="42863" y="80963"/>
                </a:lnTo>
                <a:lnTo>
                  <a:pt x="42863" y="904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chemeClr val="tx1">
              <a:lumMod val="65000"/>
              <a:lumOff val="35000"/>
            </a:schemeClr>
          </a:solidFill>
          <a:ln w="238" cap="flat">
            <a:noFill/>
            <a:prstDash val="solid"/>
            <a:miter/>
          </a:ln>
        </p:spPr>
        <p:txBody>
          <a:bodyPr rtlCol="0" anchor="ctr"/>
          <a:lstStyle/>
          <a:p>
            <a:endParaRPr lang="en-RO"/>
          </a:p>
        </p:txBody>
      </p:sp>
      <p:sp>
        <p:nvSpPr>
          <p:cNvPr id="75" name="Graphic 29">
            <a:extLst>
              <a:ext uri="{FF2B5EF4-FFF2-40B4-BE49-F238E27FC236}">
                <a16:creationId xmlns:a16="http://schemas.microsoft.com/office/drawing/2014/main" id="{CE36D2C1-D137-DC41-A6A1-7C7CB0B1C7E4}"/>
              </a:ext>
            </a:extLst>
          </p:cNvPr>
          <p:cNvSpPr>
            <a:spLocks noChangeAspect="1"/>
          </p:cNvSpPr>
          <p:nvPr/>
        </p:nvSpPr>
        <p:spPr>
          <a:xfrm>
            <a:off x="7069884" y="3697715"/>
            <a:ext cx="180000" cy="180000"/>
          </a:xfrm>
          <a:custGeom>
            <a:avLst/>
            <a:gdLst>
              <a:gd name="connsiteX0" fmla="*/ 42863 w 171450"/>
              <a:gd name="connsiteY0" fmla="*/ 90488 h 171450"/>
              <a:gd name="connsiteX1" fmla="*/ 128588 w 171450"/>
              <a:gd name="connsiteY1" fmla="*/ 90488 h 171450"/>
              <a:gd name="connsiteX2" fmla="*/ 128588 w 171450"/>
              <a:gd name="connsiteY2" fmla="*/ 80963 h 171450"/>
              <a:gd name="connsiteX3" fmla="*/ 42863 w 171450"/>
              <a:gd name="connsiteY3" fmla="*/ 80963 h 171450"/>
              <a:gd name="connsiteX4" fmla="*/ 42863 w 171450"/>
              <a:gd name="connsiteY4" fmla="*/ 90488 h 171450"/>
              <a:gd name="connsiteX5" fmla="*/ 85757 w 171450"/>
              <a:gd name="connsiteY5" fmla="*/ 171450 h 171450"/>
              <a:gd name="connsiteX6" fmla="*/ 52322 w 171450"/>
              <a:gd name="connsiteY6" fmla="*/ 164702 h 171450"/>
              <a:gd name="connsiteX7" fmla="*/ 25089 w 171450"/>
              <a:gd name="connsiteY7" fmla="*/ 146385 h 171450"/>
              <a:gd name="connsiteX8" fmla="*/ 6755 w 171450"/>
              <a:gd name="connsiteY8" fmla="*/ 119177 h 171450"/>
              <a:gd name="connsiteX9" fmla="*/ 0 w 171450"/>
              <a:gd name="connsiteY9" fmla="*/ 85757 h 171450"/>
              <a:gd name="connsiteX10" fmla="*/ 6748 w 171450"/>
              <a:gd name="connsiteY10" fmla="*/ 52322 h 171450"/>
              <a:gd name="connsiteX11" fmla="*/ 25065 w 171450"/>
              <a:gd name="connsiteY11" fmla="*/ 25089 h 171450"/>
              <a:gd name="connsiteX12" fmla="*/ 52273 w 171450"/>
              <a:gd name="connsiteY12" fmla="*/ 6755 h 171450"/>
              <a:gd name="connsiteX13" fmla="*/ 85693 w 171450"/>
              <a:gd name="connsiteY13" fmla="*/ 0 h 171450"/>
              <a:gd name="connsiteX14" fmla="*/ 119128 w 171450"/>
              <a:gd name="connsiteY14" fmla="*/ 6748 h 171450"/>
              <a:gd name="connsiteX15" fmla="*/ 146361 w 171450"/>
              <a:gd name="connsiteY15" fmla="*/ 25065 h 171450"/>
              <a:gd name="connsiteX16" fmla="*/ 164695 w 171450"/>
              <a:gd name="connsiteY16" fmla="*/ 52273 h 171450"/>
              <a:gd name="connsiteX17" fmla="*/ 171450 w 171450"/>
              <a:gd name="connsiteY17" fmla="*/ 85693 h 171450"/>
              <a:gd name="connsiteX18" fmla="*/ 164702 w 171450"/>
              <a:gd name="connsiteY18" fmla="*/ 119128 h 171450"/>
              <a:gd name="connsiteX19" fmla="*/ 146385 w 171450"/>
              <a:gd name="connsiteY19" fmla="*/ 146361 h 171450"/>
              <a:gd name="connsiteX20" fmla="*/ 119177 w 171450"/>
              <a:gd name="connsiteY20" fmla="*/ 164695 h 171450"/>
              <a:gd name="connsiteX21" fmla="*/ 85757 w 171450"/>
              <a:gd name="connsiteY21"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71450">
                <a:moveTo>
                  <a:pt x="42863" y="90488"/>
                </a:moveTo>
                <a:lnTo>
                  <a:pt x="128588" y="90488"/>
                </a:lnTo>
                <a:lnTo>
                  <a:pt x="128588" y="80963"/>
                </a:lnTo>
                <a:lnTo>
                  <a:pt x="42863" y="80963"/>
                </a:lnTo>
                <a:lnTo>
                  <a:pt x="42863" y="904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chemeClr val="tx1">
              <a:lumMod val="65000"/>
              <a:lumOff val="35000"/>
            </a:schemeClr>
          </a:solidFill>
          <a:ln w="238" cap="flat">
            <a:noFill/>
            <a:prstDash val="solid"/>
            <a:miter/>
          </a:ln>
        </p:spPr>
        <p:txBody>
          <a:bodyPr rtlCol="0" anchor="ctr"/>
          <a:lstStyle/>
          <a:p>
            <a:endParaRPr lang="en-RO"/>
          </a:p>
        </p:txBody>
      </p:sp>
      <p:sp>
        <p:nvSpPr>
          <p:cNvPr id="76" name="Graphic 29">
            <a:extLst>
              <a:ext uri="{FF2B5EF4-FFF2-40B4-BE49-F238E27FC236}">
                <a16:creationId xmlns:a16="http://schemas.microsoft.com/office/drawing/2014/main" id="{8F03F676-A01F-4941-A153-04F1CE8737E2}"/>
              </a:ext>
            </a:extLst>
          </p:cNvPr>
          <p:cNvSpPr>
            <a:spLocks noChangeAspect="1"/>
          </p:cNvSpPr>
          <p:nvPr/>
        </p:nvSpPr>
        <p:spPr>
          <a:xfrm>
            <a:off x="1398576" y="4433415"/>
            <a:ext cx="180000" cy="180000"/>
          </a:xfrm>
          <a:custGeom>
            <a:avLst/>
            <a:gdLst>
              <a:gd name="connsiteX0" fmla="*/ 42863 w 171450"/>
              <a:gd name="connsiteY0" fmla="*/ 90488 h 171450"/>
              <a:gd name="connsiteX1" fmla="*/ 128588 w 171450"/>
              <a:gd name="connsiteY1" fmla="*/ 90488 h 171450"/>
              <a:gd name="connsiteX2" fmla="*/ 128588 w 171450"/>
              <a:gd name="connsiteY2" fmla="*/ 80963 h 171450"/>
              <a:gd name="connsiteX3" fmla="*/ 42863 w 171450"/>
              <a:gd name="connsiteY3" fmla="*/ 80963 h 171450"/>
              <a:gd name="connsiteX4" fmla="*/ 42863 w 171450"/>
              <a:gd name="connsiteY4" fmla="*/ 90488 h 171450"/>
              <a:gd name="connsiteX5" fmla="*/ 85757 w 171450"/>
              <a:gd name="connsiteY5" fmla="*/ 171450 h 171450"/>
              <a:gd name="connsiteX6" fmla="*/ 52322 w 171450"/>
              <a:gd name="connsiteY6" fmla="*/ 164702 h 171450"/>
              <a:gd name="connsiteX7" fmla="*/ 25089 w 171450"/>
              <a:gd name="connsiteY7" fmla="*/ 146385 h 171450"/>
              <a:gd name="connsiteX8" fmla="*/ 6755 w 171450"/>
              <a:gd name="connsiteY8" fmla="*/ 119177 h 171450"/>
              <a:gd name="connsiteX9" fmla="*/ 0 w 171450"/>
              <a:gd name="connsiteY9" fmla="*/ 85757 h 171450"/>
              <a:gd name="connsiteX10" fmla="*/ 6748 w 171450"/>
              <a:gd name="connsiteY10" fmla="*/ 52322 h 171450"/>
              <a:gd name="connsiteX11" fmla="*/ 25065 w 171450"/>
              <a:gd name="connsiteY11" fmla="*/ 25089 h 171450"/>
              <a:gd name="connsiteX12" fmla="*/ 52273 w 171450"/>
              <a:gd name="connsiteY12" fmla="*/ 6755 h 171450"/>
              <a:gd name="connsiteX13" fmla="*/ 85693 w 171450"/>
              <a:gd name="connsiteY13" fmla="*/ 0 h 171450"/>
              <a:gd name="connsiteX14" fmla="*/ 119128 w 171450"/>
              <a:gd name="connsiteY14" fmla="*/ 6748 h 171450"/>
              <a:gd name="connsiteX15" fmla="*/ 146361 w 171450"/>
              <a:gd name="connsiteY15" fmla="*/ 25065 h 171450"/>
              <a:gd name="connsiteX16" fmla="*/ 164695 w 171450"/>
              <a:gd name="connsiteY16" fmla="*/ 52273 h 171450"/>
              <a:gd name="connsiteX17" fmla="*/ 171450 w 171450"/>
              <a:gd name="connsiteY17" fmla="*/ 85693 h 171450"/>
              <a:gd name="connsiteX18" fmla="*/ 164702 w 171450"/>
              <a:gd name="connsiteY18" fmla="*/ 119128 h 171450"/>
              <a:gd name="connsiteX19" fmla="*/ 146385 w 171450"/>
              <a:gd name="connsiteY19" fmla="*/ 146361 h 171450"/>
              <a:gd name="connsiteX20" fmla="*/ 119177 w 171450"/>
              <a:gd name="connsiteY20" fmla="*/ 164695 h 171450"/>
              <a:gd name="connsiteX21" fmla="*/ 85757 w 171450"/>
              <a:gd name="connsiteY21"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71450">
                <a:moveTo>
                  <a:pt x="42863" y="90488"/>
                </a:moveTo>
                <a:lnTo>
                  <a:pt x="128588" y="90488"/>
                </a:lnTo>
                <a:lnTo>
                  <a:pt x="128588" y="80963"/>
                </a:lnTo>
                <a:lnTo>
                  <a:pt x="42863" y="80963"/>
                </a:lnTo>
                <a:lnTo>
                  <a:pt x="42863" y="904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chemeClr val="tx1">
              <a:lumMod val="65000"/>
              <a:lumOff val="35000"/>
            </a:schemeClr>
          </a:solidFill>
          <a:ln w="238" cap="flat">
            <a:noFill/>
            <a:prstDash val="solid"/>
            <a:miter/>
          </a:ln>
        </p:spPr>
        <p:txBody>
          <a:bodyPr rtlCol="0" anchor="ctr"/>
          <a:lstStyle/>
          <a:p>
            <a:endParaRPr lang="en-RO"/>
          </a:p>
        </p:txBody>
      </p:sp>
      <p:sp>
        <p:nvSpPr>
          <p:cNvPr id="77" name="Graphic 29">
            <a:extLst>
              <a:ext uri="{FF2B5EF4-FFF2-40B4-BE49-F238E27FC236}">
                <a16:creationId xmlns:a16="http://schemas.microsoft.com/office/drawing/2014/main" id="{FC8D5181-138C-6A4B-923E-818D37AFAFE8}"/>
              </a:ext>
            </a:extLst>
          </p:cNvPr>
          <p:cNvSpPr>
            <a:spLocks noChangeAspect="1"/>
          </p:cNvSpPr>
          <p:nvPr/>
        </p:nvSpPr>
        <p:spPr>
          <a:xfrm>
            <a:off x="1150351" y="4186574"/>
            <a:ext cx="180000" cy="180000"/>
          </a:xfrm>
          <a:custGeom>
            <a:avLst/>
            <a:gdLst>
              <a:gd name="connsiteX0" fmla="*/ 42863 w 171450"/>
              <a:gd name="connsiteY0" fmla="*/ 90488 h 171450"/>
              <a:gd name="connsiteX1" fmla="*/ 128588 w 171450"/>
              <a:gd name="connsiteY1" fmla="*/ 90488 h 171450"/>
              <a:gd name="connsiteX2" fmla="*/ 128588 w 171450"/>
              <a:gd name="connsiteY2" fmla="*/ 80963 h 171450"/>
              <a:gd name="connsiteX3" fmla="*/ 42863 w 171450"/>
              <a:gd name="connsiteY3" fmla="*/ 80963 h 171450"/>
              <a:gd name="connsiteX4" fmla="*/ 42863 w 171450"/>
              <a:gd name="connsiteY4" fmla="*/ 90488 h 171450"/>
              <a:gd name="connsiteX5" fmla="*/ 85757 w 171450"/>
              <a:gd name="connsiteY5" fmla="*/ 171450 h 171450"/>
              <a:gd name="connsiteX6" fmla="*/ 52322 w 171450"/>
              <a:gd name="connsiteY6" fmla="*/ 164702 h 171450"/>
              <a:gd name="connsiteX7" fmla="*/ 25089 w 171450"/>
              <a:gd name="connsiteY7" fmla="*/ 146385 h 171450"/>
              <a:gd name="connsiteX8" fmla="*/ 6755 w 171450"/>
              <a:gd name="connsiteY8" fmla="*/ 119177 h 171450"/>
              <a:gd name="connsiteX9" fmla="*/ 0 w 171450"/>
              <a:gd name="connsiteY9" fmla="*/ 85757 h 171450"/>
              <a:gd name="connsiteX10" fmla="*/ 6748 w 171450"/>
              <a:gd name="connsiteY10" fmla="*/ 52322 h 171450"/>
              <a:gd name="connsiteX11" fmla="*/ 25065 w 171450"/>
              <a:gd name="connsiteY11" fmla="*/ 25089 h 171450"/>
              <a:gd name="connsiteX12" fmla="*/ 52273 w 171450"/>
              <a:gd name="connsiteY12" fmla="*/ 6755 h 171450"/>
              <a:gd name="connsiteX13" fmla="*/ 85693 w 171450"/>
              <a:gd name="connsiteY13" fmla="*/ 0 h 171450"/>
              <a:gd name="connsiteX14" fmla="*/ 119128 w 171450"/>
              <a:gd name="connsiteY14" fmla="*/ 6748 h 171450"/>
              <a:gd name="connsiteX15" fmla="*/ 146361 w 171450"/>
              <a:gd name="connsiteY15" fmla="*/ 25065 h 171450"/>
              <a:gd name="connsiteX16" fmla="*/ 164695 w 171450"/>
              <a:gd name="connsiteY16" fmla="*/ 52273 h 171450"/>
              <a:gd name="connsiteX17" fmla="*/ 171450 w 171450"/>
              <a:gd name="connsiteY17" fmla="*/ 85693 h 171450"/>
              <a:gd name="connsiteX18" fmla="*/ 164702 w 171450"/>
              <a:gd name="connsiteY18" fmla="*/ 119128 h 171450"/>
              <a:gd name="connsiteX19" fmla="*/ 146385 w 171450"/>
              <a:gd name="connsiteY19" fmla="*/ 146361 h 171450"/>
              <a:gd name="connsiteX20" fmla="*/ 119177 w 171450"/>
              <a:gd name="connsiteY20" fmla="*/ 164695 h 171450"/>
              <a:gd name="connsiteX21" fmla="*/ 85757 w 171450"/>
              <a:gd name="connsiteY21"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71450">
                <a:moveTo>
                  <a:pt x="42863" y="90488"/>
                </a:moveTo>
                <a:lnTo>
                  <a:pt x="128588" y="90488"/>
                </a:lnTo>
                <a:lnTo>
                  <a:pt x="128588" y="80963"/>
                </a:lnTo>
                <a:lnTo>
                  <a:pt x="42863" y="80963"/>
                </a:lnTo>
                <a:lnTo>
                  <a:pt x="42863" y="904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chemeClr val="tx1">
              <a:lumMod val="65000"/>
              <a:lumOff val="35000"/>
            </a:schemeClr>
          </a:solidFill>
          <a:ln w="238" cap="flat">
            <a:noFill/>
            <a:prstDash val="solid"/>
            <a:miter/>
          </a:ln>
        </p:spPr>
        <p:txBody>
          <a:bodyPr rtlCol="0" anchor="ctr"/>
          <a:lstStyle/>
          <a:p>
            <a:endParaRPr lang="en-RO"/>
          </a:p>
        </p:txBody>
      </p:sp>
      <p:sp>
        <p:nvSpPr>
          <p:cNvPr id="78" name="Graphic 29">
            <a:extLst>
              <a:ext uri="{FF2B5EF4-FFF2-40B4-BE49-F238E27FC236}">
                <a16:creationId xmlns:a16="http://schemas.microsoft.com/office/drawing/2014/main" id="{E5864C69-F6A9-B349-A0E3-DA03EC909A76}"/>
              </a:ext>
            </a:extLst>
          </p:cNvPr>
          <p:cNvSpPr>
            <a:spLocks noChangeAspect="1"/>
          </p:cNvSpPr>
          <p:nvPr/>
        </p:nvSpPr>
        <p:spPr>
          <a:xfrm>
            <a:off x="1398576" y="4186574"/>
            <a:ext cx="180000" cy="180000"/>
          </a:xfrm>
          <a:custGeom>
            <a:avLst/>
            <a:gdLst>
              <a:gd name="connsiteX0" fmla="*/ 42863 w 171450"/>
              <a:gd name="connsiteY0" fmla="*/ 90488 h 171450"/>
              <a:gd name="connsiteX1" fmla="*/ 128588 w 171450"/>
              <a:gd name="connsiteY1" fmla="*/ 90488 h 171450"/>
              <a:gd name="connsiteX2" fmla="*/ 128588 w 171450"/>
              <a:gd name="connsiteY2" fmla="*/ 80963 h 171450"/>
              <a:gd name="connsiteX3" fmla="*/ 42863 w 171450"/>
              <a:gd name="connsiteY3" fmla="*/ 80963 h 171450"/>
              <a:gd name="connsiteX4" fmla="*/ 42863 w 171450"/>
              <a:gd name="connsiteY4" fmla="*/ 90488 h 171450"/>
              <a:gd name="connsiteX5" fmla="*/ 85757 w 171450"/>
              <a:gd name="connsiteY5" fmla="*/ 171450 h 171450"/>
              <a:gd name="connsiteX6" fmla="*/ 52322 w 171450"/>
              <a:gd name="connsiteY6" fmla="*/ 164702 h 171450"/>
              <a:gd name="connsiteX7" fmla="*/ 25089 w 171450"/>
              <a:gd name="connsiteY7" fmla="*/ 146385 h 171450"/>
              <a:gd name="connsiteX8" fmla="*/ 6755 w 171450"/>
              <a:gd name="connsiteY8" fmla="*/ 119177 h 171450"/>
              <a:gd name="connsiteX9" fmla="*/ 0 w 171450"/>
              <a:gd name="connsiteY9" fmla="*/ 85757 h 171450"/>
              <a:gd name="connsiteX10" fmla="*/ 6748 w 171450"/>
              <a:gd name="connsiteY10" fmla="*/ 52322 h 171450"/>
              <a:gd name="connsiteX11" fmla="*/ 25065 w 171450"/>
              <a:gd name="connsiteY11" fmla="*/ 25089 h 171450"/>
              <a:gd name="connsiteX12" fmla="*/ 52273 w 171450"/>
              <a:gd name="connsiteY12" fmla="*/ 6755 h 171450"/>
              <a:gd name="connsiteX13" fmla="*/ 85693 w 171450"/>
              <a:gd name="connsiteY13" fmla="*/ 0 h 171450"/>
              <a:gd name="connsiteX14" fmla="*/ 119128 w 171450"/>
              <a:gd name="connsiteY14" fmla="*/ 6748 h 171450"/>
              <a:gd name="connsiteX15" fmla="*/ 146361 w 171450"/>
              <a:gd name="connsiteY15" fmla="*/ 25065 h 171450"/>
              <a:gd name="connsiteX16" fmla="*/ 164695 w 171450"/>
              <a:gd name="connsiteY16" fmla="*/ 52273 h 171450"/>
              <a:gd name="connsiteX17" fmla="*/ 171450 w 171450"/>
              <a:gd name="connsiteY17" fmla="*/ 85693 h 171450"/>
              <a:gd name="connsiteX18" fmla="*/ 164702 w 171450"/>
              <a:gd name="connsiteY18" fmla="*/ 119128 h 171450"/>
              <a:gd name="connsiteX19" fmla="*/ 146385 w 171450"/>
              <a:gd name="connsiteY19" fmla="*/ 146361 h 171450"/>
              <a:gd name="connsiteX20" fmla="*/ 119177 w 171450"/>
              <a:gd name="connsiteY20" fmla="*/ 164695 h 171450"/>
              <a:gd name="connsiteX21" fmla="*/ 85757 w 171450"/>
              <a:gd name="connsiteY21"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71450">
                <a:moveTo>
                  <a:pt x="42863" y="90488"/>
                </a:moveTo>
                <a:lnTo>
                  <a:pt x="128588" y="90488"/>
                </a:lnTo>
                <a:lnTo>
                  <a:pt x="128588" y="80963"/>
                </a:lnTo>
                <a:lnTo>
                  <a:pt x="42863" y="80963"/>
                </a:lnTo>
                <a:lnTo>
                  <a:pt x="42863" y="904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chemeClr val="tx1">
              <a:lumMod val="65000"/>
              <a:lumOff val="35000"/>
            </a:schemeClr>
          </a:solidFill>
          <a:ln w="238" cap="flat">
            <a:noFill/>
            <a:prstDash val="solid"/>
            <a:miter/>
          </a:ln>
        </p:spPr>
        <p:txBody>
          <a:bodyPr rtlCol="0" anchor="ctr"/>
          <a:lstStyle/>
          <a:p>
            <a:endParaRPr lang="en-RO"/>
          </a:p>
        </p:txBody>
      </p:sp>
      <p:sp>
        <p:nvSpPr>
          <p:cNvPr id="79" name="Graphic 29">
            <a:extLst>
              <a:ext uri="{FF2B5EF4-FFF2-40B4-BE49-F238E27FC236}">
                <a16:creationId xmlns:a16="http://schemas.microsoft.com/office/drawing/2014/main" id="{9F521B08-5F5D-CF40-9A27-21D31E600FEF}"/>
              </a:ext>
            </a:extLst>
          </p:cNvPr>
          <p:cNvSpPr>
            <a:spLocks noChangeAspect="1"/>
          </p:cNvSpPr>
          <p:nvPr/>
        </p:nvSpPr>
        <p:spPr>
          <a:xfrm>
            <a:off x="1647346" y="4186574"/>
            <a:ext cx="180000" cy="180000"/>
          </a:xfrm>
          <a:custGeom>
            <a:avLst/>
            <a:gdLst>
              <a:gd name="connsiteX0" fmla="*/ 42863 w 171450"/>
              <a:gd name="connsiteY0" fmla="*/ 90488 h 171450"/>
              <a:gd name="connsiteX1" fmla="*/ 128588 w 171450"/>
              <a:gd name="connsiteY1" fmla="*/ 90488 h 171450"/>
              <a:gd name="connsiteX2" fmla="*/ 128588 w 171450"/>
              <a:gd name="connsiteY2" fmla="*/ 80963 h 171450"/>
              <a:gd name="connsiteX3" fmla="*/ 42863 w 171450"/>
              <a:gd name="connsiteY3" fmla="*/ 80963 h 171450"/>
              <a:gd name="connsiteX4" fmla="*/ 42863 w 171450"/>
              <a:gd name="connsiteY4" fmla="*/ 90488 h 171450"/>
              <a:gd name="connsiteX5" fmla="*/ 85757 w 171450"/>
              <a:gd name="connsiteY5" fmla="*/ 171450 h 171450"/>
              <a:gd name="connsiteX6" fmla="*/ 52322 w 171450"/>
              <a:gd name="connsiteY6" fmla="*/ 164702 h 171450"/>
              <a:gd name="connsiteX7" fmla="*/ 25089 w 171450"/>
              <a:gd name="connsiteY7" fmla="*/ 146385 h 171450"/>
              <a:gd name="connsiteX8" fmla="*/ 6755 w 171450"/>
              <a:gd name="connsiteY8" fmla="*/ 119177 h 171450"/>
              <a:gd name="connsiteX9" fmla="*/ 0 w 171450"/>
              <a:gd name="connsiteY9" fmla="*/ 85757 h 171450"/>
              <a:gd name="connsiteX10" fmla="*/ 6748 w 171450"/>
              <a:gd name="connsiteY10" fmla="*/ 52322 h 171450"/>
              <a:gd name="connsiteX11" fmla="*/ 25065 w 171450"/>
              <a:gd name="connsiteY11" fmla="*/ 25089 h 171450"/>
              <a:gd name="connsiteX12" fmla="*/ 52273 w 171450"/>
              <a:gd name="connsiteY12" fmla="*/ 6755 h 171450"/>
              <a:gd name="connsiteX13" fmla="*/ 85693 w 171450"/>
              <a:gd name="connsiteY13" fmla="*/ 0 h 171450"/>
              <a:gd name="connsiteX14" fmla="*/ 119128 w 171450"/>
              <a:gd name="connsiteY14" fmla="*/ 6748 h 171450"/>
              <a:gd name="connsiteX15" fmla="*/ 146361 w 171450"/>
              <a:gd name="connsiteY15" fmla="*/ 25065 h 171450"/>
              <a:gd name="connsiteX16" fmla="*/ 164695 w 171450"/>
              <a:gd name="connsiteY16" fmla="*/ 52273 h 171450"/>
              <a:gd name="connsiteX17" fmla="*/ 171450 w 171450"/>
              <a:gd name="connsiteY17" fmla="*/ 85693 h 171450"/>
              <a:gd name="connsiteX18" fmla="*/ 164702 w 171450"/>
              <a:gd name="connsiteY18" fmla="*/ 119128 h 171450"/>
              <a:gd name="connsiteX19" fmla="*/ 146385 w 171450"/>
              <a:gd name="connsiteY19" fmla="*/ 146361 h 171450"/>
              <a:gd name="connsiteX20" fmla="*/ 119177 w 171450"/>
              <a:gd name="connsiteY20" fmla="*/ 164695 h 171450"/>
              <a:gd name="connsiteX21" fmla="*/ 85757 w 171450"/>
              <a:gd name="connsiteY21"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71450">
                <a:moveTo>
                  <a:pt x="42863" y="90488"/>
                </a:moveTo>
                <a:lnTo>
                  <a:pt x="128588" y="90488"/>
                </a:lnTo>
                <a:lnTo>
                  <a:pt x="128588" y="80963"/>
                </a:lnTo>
                <a:lnTo>
                  <a:pt x="42863" y="80963"/>
                </a:lnTo>
                <a:lnTo>
                  <a:pt x="42863" y="904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chemeClr val="tx1">
              <a:lumMod val="65000"/>
              <a:lumOff val="35000"/>
            </a:schemeClr>
          </a:solidFill>
          <a:ln w="238" cap="flat">
            <a:noFill/>
            <a:prstDash val="solid"/>
            <a:miter/>
          </a:ln>
        </p:spPr>
        <p:txBody>
          <a:bodyPr rtlCol="0" anchor="ctr"/>
          <a:lstStyle/>
          <a:p>
            <a:endParaRPr lang="en-RO"/>
          </a:p>
        </p:txBody>
      </p:sp>
      <p:sp>
        <p:nvSpPr>
          <p:cNvPr id="80" name="Graphic 29">
            <a:extLst>
              <a:ext uri="{FF2B5EF4-FFF2-40B4-BE49-F238E27FC236}">
                <a16:creationId xmlns:a16="http://schemas.microsoft.com/office/drawing/2014/main" id="{58B8E495-18A6-4E4F-9327-7C191EA4F567}"/>
              </a:ext>
            </a:extLst>
          </p:cNvPr>
          <p:cNvSpPr>
            <a:spLocks noChangeAspect="1"/>
          </p:cNvSpPr>
          <p:nvPr/>
        </p:nvSpPr>
        <p:spPr>
          <a:xfrm>
            <a:off x="3630829" y="3442416"/>
            <a:ext cx="180000" cy="180000"/>
          </a:xfrm>
          <a:custGeom>
            <a:avLst/>
            <a:gdLst>
              <a:gd name="connsiteX0" fmla="*/ 42863 w 171450"/>
              <a:gd name="connsiteY0" fmla="*/ 90488 h 171450"/>
              <a:gd name="connsiteX1" fmla="*/ 128588 w 171450"/>
              <a:gd name="connsiteY1" fmla="*/ 90488 h 171450"/>
              <a:gd name="connsiteX2" fmla="*/ 128588 w 171450"/>
              <a:gd name="connsiteY2" fmla="*/ 80963 h 171450"/>
              <a:gd name="connsiteX3" fmla="*/ 42863 w 171450"/>
              <a:gd name="connsiteY3" fmla="*/ 80963 h 171450"/>
              <a:gd name="connsiteX4" fmla="*/ 42863 w 171450"/>
              <a:gd name="connsiteY4" fmla="*/ 90488 h 171450"/>
              <a:gd name="connsiteX5" fmla="*/ 85757 w 171450"/>
              <a:gd name="connsiteY5" fmla="*/ 171450 h 171450"/>
              <a:gd name="connsiteX6" fmla="*/ 52322 w 171450"/>
              <a:gd name="connsiteY6" fmla="*/ 164702 h 171450"/>
              <a:gd name="connsiteX7" fmla="*/ 25089 w 171450"/>
              <a:gd name="connsiteY7" fmla="*/ 146385 h 171450"/>
              <a:gd name="connsiteX8" fmla="*/ 6755 w 171450"/>
              <a:gd name="connsiteY8" fmla="*/ 119177 h 171450"/>
              <a:gd name="connsiteX9" fmla="*/ 0 w 171450"/>
              <a:gd name="connsiteY9" fmla="*/ 85757 h 171450"/>
              <a:gd name="connsiteX10" fmla="*/ 6748 w 171450"/>
              <a:gd name="connsiteY10" fmla="*/ 52322 h 171450"/>
              <a:gd name="connsiteX11" fmla="*/ 25065 w 171450"/>
              <a:gd name="connsiteY11" fmla="*/ 25089 h 171450"/>
              <a:gd name="connsiteX12" fmla="*/ 52273 w 171450"/>
              <a:gd name="connsiteY12" fmla="*/ 6755 h 171450"/>
              <a:gd name="connsiteX13" fmla="*/ 85693 w 171450"/>
              <a:gd name="connsiteY13" fmla="*/ 0 h 171450"/>
              <a:gd name="connsiteX14" fmla="*/ 119128 w 171450"/>
              <a:gd name="connsiteY14" fmla="*/ 6748 h 171450"/>
              <a:gd name="connsiteX15" fmla="*/ 146361 w 171450"/>
              <a:gd name="connsiteY15" fmla="*/ 25065 h 171450"/>
              <a:gd name="connsiteX16" fmla="*/ 164695 w 171450"/>
              <a:gd name="connsiteY16" fmla="*/ 52273 h 171450"/>
              <a:gd name="connsiteX17" fmla="*/ 171450 w 171450"/>
              <a:gd name="connsiteY17" fmla="*/ 85693 h 171450"/>
              <a:gd name="connsiteX18" fmla="*/ 164702 w 171450"/>
              <a:gd name="connsiteY18" fmla="*/ 119128 h 171450"/>
              <a:gd name="connsiteX19" fmla="*/ 146385 w 171450"/>
              <a:gd name="connsiteY19" fmla="*/ 146361 h 171450"/>
              <a:gd name="connsiteX20" fmla="*/ 119177 w 171450"/>
              <a:gd name="connsiteY20" fmla="*/ 164695 h 171450"/>
              <a:gd name="connsiteX21" fmla="*/ 85757 w 171450"/>
              <a:gd name="connsiteY21"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71450">
                <a:moveTo>
                  <a:pt x="42863" y="90488"/>
                </a:moveTo>
                <a:lnTo>
                  <a:pt x="128588" y="90488"/>
                </a:lnTo>
                <a:lnTo>
                  <a:pt x="128588" y="80963"/>
                </a:lnTo>
                <a:lnTo>
                  <a:pt x="42863" y="80963"/>
                </a:lnTo>
                <a:lnTo>
                  <a:pt x="42863" y="904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chemeClr val="tx1">
              <a:lumMod val="65000"/>
              <a:lumOff val="35000"/>
            </a:schemeClr>
          </a:solidFill>
          <a:ln w="238" cap="flat">
            <a:noFill/>
            <a:prstDash val="solid"/>
            <a:miter/>
          </a:ln>
        </p:spPr>
        <p:txBody>
          <a:bodyPr rtlCol="0" anchor="ctr"/>
          <a:lstStyle/>
          <a:p>
            <a:endParaRPr lang="en-RO"/>
          </a:p>
        </p:txBody>
      </p:sp>
      <p:sp>
        <p:nvSpPr>
          <p:cNvPr id="81" name="Graphic 29">
            <a:extLst>
              <a:ext uri="{FF2B5EF4-FFF2-40B4-BE49-F238E27FC236}">
                <a16:creationId xmlns:a16="http://schemas.microsoft.com/office/drawing/2014/main" id="{BEA28416-6038-3040-A71E-CB3F657CE9ED}"/>
              </a:ext>
            </a:extLst>
          </p:cNvPr>
          <p:cNvSpPr>
            <a:spLocks noChangeAspect="1"/>
          </p:cNvSpPr>
          <p:nvPr/>
        </p:nvSpPr>
        <p:spPr>
          <a:xfrm>
            <a:off x="2144341" y="4186574"/>
            <a:ext cx="180000" cy="180000"/>
          </a:xfrm>
          <a:custGeom>
            <a:avLst/>
            <a:gdLst>
              <a:gd name="connsiteX0" fmla="*/ 42863 w 171450"/>
              <a:gd name="connsiteY0" fmla="*/ 90488 h 171450"/>
              <a:gd name="connsiteX1" fmla="*/ 128588 w 171450"/>
              <a:gd name="connsiteY1" fmla="*/ 90488 h 171450"/>
              <a:gd name="connsiteX2" fmla="*/ 128588 w 171450"/>
              <a:gd name="connsiteY2" fmla="*/ 80963 h 171450"/>
              <a:gd name="connsiteX3" fmla="*/ 42863 w 171450"/>
              <a:gd name="connsiteY3" fmla="*/ 80963 h 171450"/>
              <a:gd name="connsiteX4" fmla="*/ 42863 w 171450"/>
              <a:gd name="connsiteY4" fmla="*/ 90488 h 171450"/>
              <a:gd name="connsiteX5" fmla="*/ 85757 w 171450"/>
              <a:gd name="connsiteY5" fmla="*/ 171450 h 171450"/>
              <a:gd name="connsiteX6" fmla="*/ 52322 w 171450"/>
              <a:gd name="connsiteY6" fmla="*/ 164702 h 171450"/>
              <a:gd name="connsiteX7" fmla="*/ 25089 w 171450"/>
              <a:gd name="connsiteY7" fmla="*/ 146385 h 171450"/>
              <a:gd name="connsiteX8" fmla="*/ 6755 w 171450"/>
              <a:gd name="connsiteY8" fmla="*/ 119177 h 171450"/>
              <a:gd name="connsiteX9" fmla="*/ 0 w 171450"/>
              <a:gd name="connsiteY9" fmla="*/ 85757 h 171450"/>
              <a:gd name="connsiteX10" fmla="*/ 6748 w 171450"/>
              <a:gd name="connsiteY10" fmla="*/ 52322 h 171450"/>
              <a:gd name="connsiteX11" fmla="*/ 25065 w 171450"/>
              <a:gd name="connsiteY11" fmla="*/ 25089 h 171450"/>
              <a:gd name="connsiteX12" fmla="*/ 52273 w 171450"/>
              <a:gd name="connsiteY12" fmla="*/ 6755 h 171450"/>
              <a:gd name="connsiteX13" fmla="*/ 85693 w 171450"/>
              <a:gd name="connsiteY13" fmla="*/ 0 h 171450"/>
              <a:gd name="connsiteX14" fmla="*/ 119128 w 171450"/>
              <a:gd name="connsiteY14" fmla="*/ 6748 h 171450"/>
              <a:gd name="connsiteX15" fmla="*/ 146361 w 171450"/>
              <a:gd name="connsiteY15" fmla="*/ 25065 h 171450"/>
              <a:gd name="connsiteX16" fmla="*/ 164695 w 171450"/>
              <a:gd name="connsiteY16" fmla="*/ 52273 h 171450"/>
              <a:gd name="connsiteX17" fmla="*/ 171450 w 171450"/>
              <a:gd name="connsiteY17" fmla="*/ 85693 h 171450"/>
              <a:gd name="connsiteX18" fmla="*/ 164702 w 171450"/>
              <a:gd name="connsiteY18" fmla="*/ 119128 h 171450"/>
              <a:gd name="connsiteX19" fmla="*/ 146385 w 171450"/>
              <a:gd name="connsiteY19" fmla="*/ 146361 h 171450"/>
              <a:gd name="connsiteX20" fmla="*/ 119177 w 171450"/>
              <a:gd name="connsiteY20" fmla="*/ 164695 h 171450"/>
              <a:gd name="connsiteX21" fmla="*/ 85757 w 171450"/>
              <a:gd name="connsiteY21"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71450">
                <a:moveTo>
                  <a:pt x="42863" y="90488"/>
                </a:moveTo>
                <a:lnTo>
                  <a:pt x="128588" y="90488"/>
                </a:lnTo>
                <a:lnTo>
                  <a:pt x="128588" y="80963"/>
                </a:lnTo>
                <a:lnTo>
                  <a:pt x="42863" y="80963"/>
                </a:lnTo>
                <a:lnTo>
                  <a:pt x="42863" y="904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chemeClr val="tx1">
              <a:lumMod val="65000"/>
              <a:lumOff val="35000"/>
            </a:schemeClr>
          </a:solidFill>
          <a:ln w="238" cap="flat">
            <a:noFill/>
            <a:prstDash val="solid"/>
            <a:miter/>
          </a:ln>
        </p:spPr>
        <p:txBody>
          <a:bodyPr rtlCol="0" anchor="ctr"/>
          <a:lstStyle/>
          <a:p>
            <a:endParaRPr lang="en-RO"/>
          </a:p>
        </p:txBody>
      </p:sp>
      <p:sp>
        <p:nvSpPr>
          <p:cNvPr id="82" name="Graphic 29">
            <a:extLst>
              <a:ext uri="{FF2B5EF4-FFF2-40B4-BE49-F238E27FC236}">
                <a16:creationId xmlns:a16="http://schemas.microsoft.com/office/drawing/2014/main" id="{03401F15-F694-4748-8527-4E74F37F55BA}"/>
              </a:ext>
            </a:extLst>
          </p:cNvPr>
          <p:cNvSpPr>
            <a:spLocks noChangeAspect="1"/>
          </p:cNvSpPr>
          <p:nvPr/>
        </p:nvSpPr>
        <p:spPr>
          <a:xfrm>
            <a:off x="2392566" y="4186574"/>
            <a:ext cx="180000" cy="180000"/>
          </a:xfrm>
          <a:custGeom>
            <a:avLst/>
            <a:gdLst>
              <a:gd name="connsiteX0" fmla="*/ 42863 w 171450"/>
              <a:gd name="connsiteY0" fmla="*/ 90488 h 171450"/>
              <a:gd name="connsiteX1" fmla="*/ 128588 w 171450"/>
              <a:gd name="connsiteY1" fmla="*/ 90488 h 171450"/>
              <a:gd name="connsiteX2" fmla="*/ 128588 w 171450"/>
              <a:gd name="connsiteY2" fmla="*/ 80963 h 171450"/>
              <a:gd name="connsiteX3" fmla="*/ 42863 w 171450"/>
              <a:gd name="connsiteY3" fmla="*/ 80963 h 171450"/>
              <a:gd name="connsiteX4" fmla="*/ 42863 w 171450"/>
              <a:gd name="connsiteY4" fmla="*/ 90488 h 171450"/>
              <a:gd name="connsiteX5" fmla="*/ 85757 w 171450"/>
              <a:gd name="connsiteY5" fmla="*/ 171450 h 171450"/>
              <a:gd name="connsiteX6" fmla="*/ 52322 w 171450"/>
              <a:gd name="connsiteY6" fmla="*/ 164702 h 171450"/>
              <a:gd name="connsiteX7" fmla="*/ 25089 w 171450"/>
              <a:gd name="connsiteY7" fmla="*/ 146385 h 171450"/>
              <a:gd name="connsiteX8" fmla="*/ 6755 w 171450"/>
              <a:gd name="connsiteY8" fmla="*/ 119177 h 171450"/>
              <a:gd name="connsiteX9" fmla="*/ 0 w 171450"/>
              <a:gd name="connsiteY9" fmla="*/ 85757 h 171450"/>
              <a:gd name="connsiteX10" fmla="*/ 6748 w 171450"/>
              <a:gd name="connsiteY10" fmla="*/ 52322 h 171450"/>
              <a:gd name="connsiteX11" fmla="*/ 25065 w 171450"/>
              <a:gd name="connsiteY11" fmla="*/ 25089 h 171450"/>
              <a:gd name="connsiteX12" fmla="*/ 52273 w 171450"/>
              <a:gd name="connsiteY12" fmla="*/ 6755 h 171450"/>
              <a:gd name="connsiteX13" fmla="*/ 85693 w 171450"/>
              <a:gd name="connsiteY13" fmla="*/ 0 h 171450"/>
              <a:gd name="connsiteX14" fmla="*/ 119128 w 171450"/>
              <a:gd name="connsiteY14" fmla="*/ 6748 h 171450"/>
              <a:gd name="connsiteX15" fmla="*/ 146361 w 171450"/>
              <a:gd name="connsiteY15" fmla="*/ 25065 h 171450"/>
              <a:gd name="connsiteX16" fmla="*/ 164695 w 171450"/>
              <a:gd name="connsiteY16" fmla="*/ 52273 h 171450"/>
              <a:gd name="connsiteX17" fmla="*/ 171450 w 171450"/>
              <a:gd name="connsiteY17" fmla="*/ 85693 h 171450"/>
              <a:gd name="connsiteX18" fmla="*/ 164702 w 171450"/>
              <a:gd name="connsiteY18" fmla="*/ 119128 h 171450"/>
              <a:gd name="connsiteX19" fmla="*/ 146385 w 171450"/>
              <a:gd name="connsiteY19" fmla="*/ 146361 h 171450"/>
              <a:gd name="connsiteX20" fmla="*/ 119177 w 171450"/>
              <a:gd name="connsiteY20" fmla="*/ 164695 h 171450"/>
              <a:gd name="connsiteX21" fmla="*/ 85757 w 171450"/>
              <a:gd name="connsiteY21"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71450">
                <a:moveTo>
                  <a:pt x="42863" y="90488"/>
                </a:moveTo>
                <a:lnTo>
                  <a:pt x="128588" y="90488"/>
                </a:lnTo>
                <a:lnTo>
                  <a:pt x="128588" y="80963"/>
                </a:lnTo>
                <a:lnTo>
                  <a:pt x="42863" y="80963"/>
                </a:lnTo>
                <a:lnTo>
                  <a:pt x="42863" y="904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chemeClr val="tx1">
              <a:lumMod val="65000"/>
              <a:lumOff val="35000"/>
            </a:schemeClr>
          </a:solidFill>
          <a:ln w="238" cap="flat">
            <a:noFill/>
            <a:prstDash val="solid"/>
            <a:miter/>
          </a:ln>
        </p:spPr>
        <p:txBody>
          <a:bodyPr rtlCol="0" anchor="ctr"/>
          <a:lstStyle/>
          <a:p>
            <a:endParaRPr lang="en-RO"/>
          </a:p>
        </p:txBody>
      </p:sp>
      <p:sp>
        <p:nvSpPr>
          <p:cNvPr id="83" name="Graphic 29">
            <a:extLst>
              <a:ext uri="{FF2B5EF4-FFF2-40B4-BE49-F238E27FC236}">
                <a16:creationId xmlns:a16="http://schemas.microsoft.com/office/drawing/2014/main" id="{EC0508A6-40A5-0842-9407-5D659E213C76}"/>
              </a:ext>
            </a:extLst>
          </p:cNvPr>
          <p:cNvSpPr>
            <a:spLocks noChangeAspect="1"/>
          </p:cNvSpPr>
          <p:nvPr/>
        </p:nvSpPr>
        <p:spPr>
          <a:xfrm>
            <a:off x="2641336" y="4186574"/>
            <a:ext cx="180000" cy="180000"/>
          </a:xfrm>
          <a:custGeom>
            <a:avLst/>
            <a:gdLst>
              <a:gd name="connsiteX0" fmla="*/ 42863 w 171450"/>
              <a:gd name="connsiteY0" fmla="*/ 90488 h 171450"/>
              <a:gd name="connsiteX1" fmla="*/ 128588 w 171450"/>
              <a:gd name="connsiteY1" fmla="*/ 90488 h 171450"/>
              <a:gd name="connsiteX2" fmla="*/ 128588 w 171450"/>
              <a:gd name="connsiteY2" fmla="*/ 80963 h 171450"/>
              <a:gd name="connsiteX3" fmla="*/ 42863 w 171450"/>
              <a:gd name="connsiteY3" fmla="*/ 80963 h 171450"/>
              <a:gd name="connsiteX4" fmla="*/ 42863 w 171450"/>
              <a:gd name="connsiteY4" fmla="*/ 90488 h 171450"/>
              <a:gd name="connsiteX5" fmla="*/ 85757 w 171450"/>
              <a:gd name="connsiteY5" fmla="*/ 171450 h 171450"/>
              <a:gd name="connsiteX6" fmla="*/ 52322 w 171450"/>
              <a:gd name="connsiteY6" fmla="*/ 164702 h 171450"/>
              <a:gd name="connsiteX7" fmla="*/ 25089 w 171450"/>
              <a:gd name="connsiteY7" fmla="*/ 146385 h 171450"/>
              <a:gd name="connsiteX8" fmla="*/ 6755 w 171450"/>
              <a:gd name="connsiteY8" fmla="*/ 119177 h 171450"/>
              <a:gd name="connsiteX9" fmla="*/ 0 w 171450"/>
              <a:gd name="connsiteY9" fmla="*/ 85757 h 171450"/>
              <a:gd name="connsiteX10" fmla="*/ 6748 w 171450"/>
              <a:gd name="connsiteY10" fmla="*/ 52322 h 171450"/>
              <a:gd name="connsiteX11" fmla="*/ 25065 w 171450"/>
              <a:gd name="connsiteY11" fmla="*/ 25089 h 171450"/>
              <a:gd name="connsiteX12" fmla="*/ 52273 w 171450"/>
              <a:gd name="connsiteY12" fmla="*/ 6755 h 171450"/>
              <a:gd name="connsiteX13" fmla="*/ 85693 w 171450"/>
              <a:gd name="connsiteY13" fmla="*/ 0 h 171450"/>
              <a:gd name="connsiteX14" fmla="*/ 119128 w 171450"/>
              <a:gd name="connsiteY14" fmla="*/ 6748 h 171450"/>
              <a:gd name="connsiteX15" fmla="*/ 146361 w 171450"/>
              <a:gd name="connsiteY15" fmla="*/ 25065 h 171450"/>
              <a:gd name="connsiteX16" fmla="*/ 164695 w 171450"/>
              <a:gd name="connsiteY16" fmla="*/ 52273 h 171450"/>
              <a:gd name="connsiteX17" fmla="*/ 171450 w 171450"/>
              <a:gd name="connsiteY17" fmla="*/ 85693 h 171450"/>
              <a:gd name="connsiteX18" fmla="*/ 164702 w 171450"/>
              <a:gd name="connsiteY18" fmla="*/ 119128 h 171450"/>
              <a:gd name="connsiteX19" fmla="*/ 146385 w 171450"/>
              <a:gd name="connsiteY19" fmla="*/ 146361 h 171450"/>
              <a:gd name="connsiteX20" fmla="*/ 119177 w 171450"/>
              <a:gd name="connsiteY20" fmla="*/ 164695 h 171450"/>
              <a:gd name="connsiteX21" fmla="*/ 85757 w 171450"/>
              <a:gd name="connsiteY21"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71450">
                <a:moveTo>
                  <a:pt x="42863" y="90488"/>
                </a:moveTo>
                <a:lnTo>
                  <a:pt x="128588" y="90488"/>
                </a:lnTo>
                <a:lnTo>
                  <a:pt x="128588" y="80963"/>
                </a:lnTo>
                <a:lnTo>
                  <a:pt x="42863" y="80963"/>
                </a:lnTo>
                <a:lnTo>
                  <a:pt x="42863" y="904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chemeClr val="tx1">
              <a:lumMod val="65000"/>
              <a:lumOff val="35000"/>
            </a:schemeClr>
          </a:solidFill>
          <a:ln w="238" cap="flat">
            <a:noFill/>
            <a:prstDash val="solid"/>
            <a:miter/>
          </a:ln>
        </p:spPr>
        <p:txBody>
          <a:bodyPr rtlCol="0" anchor="ctr"/>
          <a:lstStyle/>
          <a:p>
            <a:endParaRPr lang="en-RO"/>
          </a:p>
        </p:txBody>
      </p:sp>
      <p:sp>
        <p:nvSpPr>
          <p:cNvPr id="84" name="Graphic 29">
            <a:extLst>
              <a:ext uri="{FF2B5EF4-FFF2-40B4-BE49-F238E27FC236}">
                <a16:creationId xmlns:a16="http://schemas.microsoft.com/office/drawing/2014/main" id="{2EA5910E-BC95-9A43-972A-A6B1D197E29B}"/>
              </a:ext>
            </a:extLst>
          </p:cNvPr>
          <p:cNvSpPr>
            <a:spLocks noChangeAspect="1"/>
          </p:cNvSpPr>
          <p:nvPr/>
        </p:nvSpPr>
        <p:spPr>
          <a:xfrm>
            <a:off x="2889561" y="4186574"/>
            <a:ext cx="180000" cy="180000"/>
          </a:xfrm>
          <a:custGeom>
            <a:avLst/>
            <a:gdLst>
              <a:gd name="connsiteX0" fmla="*/ 42863 w 171450"/>
              <a:gd name="connsiteY0" fmla="*/ 90488 h 171450"/>
              <a:gd name="connsiteX1" fmla="*/ 128588 w 171450"/>
              <a:gd name="connsiteY1" fmla="*/ 90488 h 171450"/>
              <a:gd name="connsiteX2" fmla="*/ 128588 w 171450"/>
              <a:gd name="connsiteY2" fmla="*/ 80963 h 171450"/>
              <a:gd name="connsiteX3" fmla="*/ 42863 w 171450"/>
              <a:gd name="connsiteY3" fmla="*/ 80963 h 171450"/>
              <a:gd name="connsiteX4" fmla="*/ 42863 w 171450"/>
              <a:gd name="connsiteY4" fmla="*/ 90488 h 171450"/>
              <a:gd name="connsiteX5" fmla="*/ 85757 w 171450"/>
              <a:gd name="connsiteY5" fmla="*/ 171450 h 171450"/>
              <a:gd name="connsiteX6" fmla="*/ 52322 w 171450"/>
              <a:gd name="connsiteY6" fmla="*/ 164702 h 171450"/>
              <a:gd name="connsiteX7" fmla="*/ 25089 w 171450"/>
              <a:gd name="connsiteY7" fmla="*/ 146385 h 171450"/>
              <a:gd name="connsiteX8" fmla="*/ 6755 w 171450"/>
              <a:gd name="connsiteY8" fmla="*/ 119177 h 171450"/>
              <a:gd name="connsiteX9" fmla="*/ 0 w 171450"/>
              <a:gd name="connsiteY9" fmla="*/ 85757 h 171450"/>
              <a:gd name="connsiteX10" fmla="*/ 6748 w 171450"/>
              <a:gd name="connsiteY10" fmla="*/ 52322 h 171450"/>
              <a:gd name="connsiteX11" fmla="*/ 25065 w 171450"/>
              <a:gd name="connsiteY11" fmla="*/ 25089 h 171450"/>
              <a:gd name="connsiteX12" fmla="*/ 52273 w 171450"/>
              <a:gd name="connsiteY12" fmla="*/ 6755 h 171450"/>
              <a:gd name="connsiteX13" fmla="*/ 85693 w 171450"/>
              <a:gd name="connsiteY13" fmla="*/ 0 h 171450"/>
              <a:gd name="connsiteX14" fmla="*/ 119128 w 171450"/>
              <a:gd name="connsiteY14" fmla="*/ 6748 h 171450"/>
              <a:gd name="connsiteX15" fmla="*/ 146361 w 171450"/>
              <a:gd name="connsiteY15" fmla="*/ 25065 h 171450"/>
              <a:gd name="connsiteX16" fmla="*/ 164695 w 171450"/>
              <a:gd name="connsiteY16" fmla="*/ 52273 h 171450"/>
              <a:gd name="connsiteX17" fmla="*/ 171450 w 171450"/>
              <a:gd name="connsiteY17" fmla="*/ 85693 h 171450"/>
              <a:gd name="connsiteX18" fmla="*/ 164702 w 171450"/>
              <a:gd name="connsiteY18" fmla="*/ 119128 h 171450"/>
              <a:gd name="connsiteX19" fmla="*/ 146385 w 171450"/>
              <a:gd name="connsiteY19" fmla="*/ 146361 h 171450"/>
              <a:gd name="connsiteX20" fmla="*/ 119177 w 171450"/>
              <a:gd name="connsiteY20" fmla="*/ 164695 h 171450"/>
              <a:gd name="connsiteX21" fmla="*/ 85757 w 171450"/>
              <a:gd name="connsiteY21"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71450">
                <a:moveTo>
                  <a:pt x="42863" y="90488"/>
                </a:moveTo>
                <a:lnTo>
                  <a:pt x="128588" y="90488"/>
                </a:lnTo>
                <a:lnTo>
                  <a:pt x="128588" y="80963"/>
                </a:lnTo>
                <a:lnTo>
                  <a:pt x="42863" y="80963"/>
                </a:lnTo>
                <a:lnTo>
                  <a:pt x="42863" y="904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chemeClr val="tx1">
              <a:lumMod val="65000"/>
              <a:lumOff val="35000"/>
            </a:schemeClr>
          </a:solidFill>
          <a:ln w="238" cap="flat">
            <a:noFill/>
            <a:prstDash val="solid"/>
            <a:miter/>
          </a:ln>
        </p:spPr>
        <p:txBody>
          <a:bodyPr rtlCol="0" anchor="ctr"/>
          <a:lstStyle/>
          <a:p>
            <a:endParaRPr lang="en-RO"/>
          </a:p>
        </p:txBody>
      </p:sp>
      <p:sp>
        <p:nvSpPr>
          <p:cNvPr id="85" name="Graphic 29">
            <a:extLst>
              <a:ext uri="{FF2B5EF4-FFF2-40B4-BE49-F238E27FC236}">
                <a16:creationId xmlns:a16="http://schemas.microsoft.com/office/drawing/2014/main" id="{C72DB943-7D3E-4946-8996-90967C7B5802}"/>
              </a:ext>
            </a:extLst>
          </p:cNvPr>
          <p:cNvSpPr>
            <a:spLocks noChangeAspect="1"/>
          </p:cNvSpPr>
          <p:nvPr/>
        </p:nvSpPr>
        <p:spPr>
          <a:xfrm>
            <a:off x="3138331" y="4186574"/>
            <a:ext cx="180000" cy="180000"/>
          </a:xfrm>
          <a:custGeom>
            <a:avLst/>
            <a:gdLst>
              <a:gd name="connsiteX0" fmla="*/ 42863 w 171450"/>
              <a:gd name="connsiteY0" fmla="*/ 90488 h 171450"/>
              <a:gd name="connsiteX1" fmla="*/ 128588 w 171450"/>
              <a:gd name="connsiteY1" fmla="*/ 90488 h 171450"/>
              <a:gd name="connsiteX2" fmla="*/ 128588 w 171450"/>
              <a:gd name="connsiteY2" fmla="*/ 80963 h 171450"/>
              <a:gd name="connsiteX3" fmla="*/ 42863 w 171450"/>
              <a:gd name="connsiteY3" fmla="*/ 80963 h 171450"/>
              <a:gd name="connsiteX4" fmla="*/ 42863 w 171450"/>
              <a:gd name="connsiteY4" fmla="*/ 90488 h 171450"/>
              <a:gd name="connsiteX5" fmla="*/ 85757 w 171450"/>
              <a:gd name="connsiteY5" fmla="*/ 171450 h 171450"/>
              <a:gd name="connsiteX6" fmla="*/ 52322 w 171450"/>
              <a:gd name="connsiteY6" fmla="*/ 164702 h 171450"/>
              <a:gd name="connsiteX7" fmla="*/ 25089 w 171450"/>
              <a:gd name="connsiteY7" fmla="*/ 146385 h 171450"/>
              <a:gd name="connsiteX8" fmla="*/ 6755 w 171450"/>
              <a:gd name="connsiteY8" fmla="*/ 119177 h 171450"/>
              <a:gd name="connsiteX9" fmla="*/ 0 w 171450"/>
              <a:gd name="connsiteY9" fmla="*/ 85757 h 171450"/>
              <a:gd name="connsiteX10" fmla="*/ 6748 w 171450"/>
              <a:gd name="connsiteY10" fmla="*/ 52322 h 171450"/>
              <a:gd name="connsiteX11" fmla="*/ 25065 w 171450"/>
              <a:gd name="connsiteY11" fmla="*/ 25089 h 171450"/>
              <a:gd name="connsiteX12" fmla="*/ 52273 w 171450"/>
              <a:gd name="connsiteY12" fmla="*/ 6755 h 171450"/>
              <a:gd name="connsiteX13" fmla="*/ 85693 w 171450"/>
              <a:gd name="connsiteY13" fmla="*/ 0 h 171450"/>
              <a:gd name="connsiteX14" fmla="*/ 119128 w 171450"/>
              <a:gd name="connsiteY14" fmla="*/ 6748 h 171450"/>
              <a:gd name="connsiteX15" fmla="*/ 146361 w 171450"/>
              <a:gd name="connsiteY15" fmla="*/ 25065 h 171450"/>
              <a:gd name="connsiteX16" fmla="*/ 164695 w 171450"/>
              <a:gd name="connsiteY16" fmla="*/ 52273 h 171450"/>
              <a:gd name="connsiteX17" fmla="*/ 171450 w 171450"/>
              <a:gd name="connsiteY17" fmla="*/ 85693 h 171450"/>
              <a:gd name="connsiteX18" fmla="*/ 164702 w 171450"/>
              <a:gd name="connsiteY18" fmla="*/ 119128 h 171450"/>
              <a:gd name="connsiteX19" fmla="*/ 146385 w 171450"/>
              <a:gd name="connsiteY19" fmla="*/ 146361 h 171450"/>
              <a:gd name="connsiteX20" fmla="*/ 119177 w 171450"/>
              <a:gd name="connsiteY20" fmla="*/ 164695 h 171450"/>
              <a:gd name="connsiteX21" fmla="*/ 85757 w 171450"/>
              <a:gd name="connsiteY21"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71450">
                <a:moveTo>
                  <a:pt x="42863" y="90488"/>
                </a:moveTo>
                <a:lnTo>
                  <a:pt x="128588" y="90488"/>
                </a:lnTo>
                <a:lnTo>
                  <a:pt x="128588" y="80963"/>
                </a:lnTo>
                <a:lnTo>
                  <a:pt x="42863" y="80963"/>
                </a:lnTo>
                <a:lnTo>
                  <a:pt x="42863" y="904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chemeClr val="tx1">
              <a:lumMod val="65000"/>
              <a:lumOff val="35000"/>
            </a:schemeClr>
          </a:solidFill>
          <a:ln w="238" cap="flat">
            <a:noFill/>
            <a:prstDash val="solid"/>
            <a:miter/>
          </a:ln>
        </p:spPr>
        <p:txBody>
          <a:bodyPr rtlCol="0" anchor="ctr"/>
          <a:lstStyle/>
          <a:p>
            <a:endParaRPr lang="en-RO"/>
          </a:p>
        </p:txBody>
      </p:sp>
      <p:sp>
        <p:nvSpPr>
          <p:cNvPr id="86" name="Graphic 29">
            <a:extLst>
              <a:ext uri="{FF2B5EF4-FFF2-40B4-BE49-F238E27FC236}">
                <a16:creationId xmlns:a16="http://schemas.microsoft.com/office/drawing/2014/main" id="{F5E68B77-7380-4649-ABF6-4E655A4C0C05}"/>
              </a:ext>
            </a:extLst>
          </p:cNvPr>
          <p:cNvSpPr>
            <a:spLocks noChangeAspect="1"/>
          </p:cNvSpPr>
          <p:nvPr/>
        </p:nvSpPr>
        <p:spPr>
          <a:xfrm>
            <a:off x="3386556" y="4186574"/>
            <a:ext cx="180000" cy="180000"/>
          </a:xfrm>
          <a:custGeom>
            <a:avLst/>
            <a:gdLst>
              <a:gd name="connsiteX0" fmla="*/ 42863 w 171450"/>
              <a:gd name="connsiteY0" fmla="*/ 90488 h 171450"/>
              <a:gd name="connsiteX1" fmla="*/ 128588 w 171450"/>
              <a:gd name="connsiteY1" fmla="*/ 90488 h 171450"/>
              <a:gd name="connsiteX2" fmla="*/ 128588 w 171450"/>
              <a:gd name="connsiteY2" fmla="*/ 80963 h 171450"/>
              <a:gd name="connsiteX3" fmla="*/ 42863 w 171450"/>
              <a:gd name="connsiteY3" fmla="*/ 80963 h 171450"/>
              <a:gd name="connsiteX4" fmla="*/ 42863 w 171450"/>
              <a:gd name="connsiteY4" fmla="*/ 90488 h 171450"/>
              <a:gd name="connsiteX5" fmla="*/ 85757 w 171450"/>
              <a:gd name="connsiteY5" fmla="*/ 171450 h 171450"/>
              <a:gd name="connsiteX6" fmla="*/ 52322 w 171450"/>
              <a:gd name="connsiteY6" fmla="*/ 164702 h 171450"/>
              <a:gd name="connsiteX7" fmla="*/ 25089 w 171450"/>
              <a:gd name="connsiteY7" fmla="*/ 146385 h 171450"/>
              <a:gd name="connsiteX8" fmla="*/ 6755 w 171450"/>
              <a:gd name="connsiteY8" fmla="*/ 119177 h 171450"/>
              <a:gd name="connsiteX9" fmla="*/ 0 w 171450"/>
              <a:gd name="connsiteY9" fmla="*/ 85757 h 171450"/>
              <a:gd name="connsiteX10" fmla="*/ 6748 w 171450"/>
              <a:gd name="connsiteY10" fmla="*/ 52322 h 171450"/>
              <a:gd name="connsiteX11" fmla="*/ 25065 w 171450"/>
              <a:gd name="connsiteY11" fmla="*/ 25089 h 171450"/>
              <a:gd name="connsiteX12" fmla="*/ 52273 w 171450"/>
              <a:gd name="connsiteY12" fmla="*/ 6755 h 171450"/>
              <a:gd name="connsiteX13" fmla="*/ 85693 w 171450"/>
              <a:gd name="connsiteY13" fmla="*/ 0 h 171450"/>
              <a:gd name="connsiteX14" fmla="*/ 119128 w 171450"/>
              <a:gd name="connsiteY14" fmla="*/ 6748 h 171450"/>
              <a:gd name="connsiteX15" fmla="*/ 146361 w 171450"/>
              <a:gd name="connsiteY15" fmla="*/ 25065 h 171450"/>
              <a:gd name="connsiteX16" fmla="*/ 164695 w 171450"/>
              <a:gd name="connsiteY16" fmla="*/ 52273 h 171450"/>
              <a:gd name="connsiteX17" fmla="*/ 171450 w 171450"/>
              <a:gd name="connsiteY17" fmla="*/ 85693 h 171450"/>
              <a:gd name="connsiteX18" fmla="*/ 164702 w 171450"/>
              <a:gd name="connsiteY18" fmla="*/ 119128 h 171450"/>
              <a:gd name="connsiteX19" fmla="*/ 146385 w 171450"/>
              <a:gd name="connsiteY19" fmla="*/ 146361 h 171450"/>
              <a:gd name="connsiteX20" fmla="*/ 119177 w 171450"/>
              <a:gd name="connsiteY20" fmla="*/ 164695 h 171450"/>
              <a:gd name="connsiteX21" fmla="*/ 85757 w 171450"/>
              <a:gd name="connsiteY21"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71450">
                <a:moveTo>
                  <a:pt x="42863" y="90488"/>
                </a:moveTo>
                <a:lnTo>
                  <a:pt x="128588" y="90488"/>
                </a:lnTo>
                <a:lnTo>
                  <a:pt x="128588" y="80963"/>
                </a:lnTo>
                <a:lnTo>
                  <a:pt x="42863" y="80963"/>
                </a:lnTo>
                <a:lnTo>
                  <a:pt x="42863" y="904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chemeClr val="tx1">
              <a:lumMod val="65000"/>
              <a:lumOff val="35000"/>
            </a:schemeClr>
          </a:solidFill>
          <a:ln w="238" cap="flat">
            <a:noFill/>
            <a:prstDash val="solid"/>
            <a:miter/>
          </a:ln>
        </p:spPr>
        <p:txBody>
          <a:bodyPr rtlCol="0" anchor="ctr"/>
          <a:lstStyle/>
          <a:p>
            <a:endParaRPr lang="en-RO"/>
          </a:p>
        </p:txBody>
      </p:sp>
      <p:sp>
        <p:nvSpPr>
          <p:cNvPr id="87" name="Graphic 29">
            <a:extLst>
              <a:ext uri="{FF2B5EF4-FFF2-40B4-BE49-F238E27FC236}">
                <a16:creationId xmlns:a16="http://schemas.microsoft.com/office/drawing/2014/main" id="{A90CAD66-49E3-744B-A4C6-CC18F2A5F6DC}"/>
              </a:ext>
            </a:extLst>
          </p:cNvPr>
          <p:cNvSpPr>
            <a:spLocks noChangeAspect="1"/>
          </p:cNvSpPr>
          <p:nvPr/>
        </p:nvSpPr>
        <p:spPr>
          <a:xfrm>
            <a:off x="3635326" y="4186574"/>
            <a:ext cx="180000" cy="180000"/>
          </a:xfrm>
          <a:custGeom>
            <a:avLst/>
            <a:gdLst>
              <a:gd name="connsiteX0" fmla="*/ 42863 w 171450"/>
              <a:gd name="connsiteY0" fmla="*/ 90488 h 171450"/>
              <a:gd name="connsiteX1" fmla="*/ 128588 w 171450"/>
              <a:gd name="connsiteY1" fmla="*/ 90488 h 171450"/>
              <a:gd name="connsiteX2" fmla="*/ 128588 w 171450"/>
              <a:gd name="connsiteY2" fmla="*/ 80963 h 171450"/>
              <a:gd name="connsiteX3" fmla="*/ 42863 w 171450"/>
              <a:gd name="connsiteY3" fmla="*/ 80963 h 171450"/>
              <a:gd name="connsiteX4" fmla="*/ 42863 w 171450"/>
              <a:gd name="connsiteY4" fmla="*/ 90488 h 171450"/>
              <a:gd name="connsiteX5" fmla="*/ 85757 w 171450"/>
              <a:gd name="connsiteY5" fmla="*/ 171450 h 171450"/>
              <a:gd name="connsiteX6" fmla="*/ 52322 w 171450"/>
              <a:gd name="connsiteY6" fmla="*/ 164702 h 171450"/>
              <a:gd name="connsiteX7" fmla="*/ 25089 w 171450"/>
              <a:gd name="connsiteY7" fmla="*/ 146385 h 171450"/>
              <a:gd name="connsiteX8" fmla="*/ 6755 w 171450"/>
              <a:gd name="connsiteY8" fmla="*/ 119177 h 171450"/>
              <a:gd name="connsiteX9" fmla="*/ 0 w 171450"/>
              <a:gd name="connsiteY9" fmla="*/ 85757 h 171450"/>
              <a:gd name="connsiteX10" fmla="*/ 6748 w 171450"/>
              <a:gd name="connsiteY10" fmla="*/ 52322 h 171450"/>
              <a:gd name="connsiteX11" fmla="*/ 25065 w 171450"/>
              <a:gd name="connsiteY11" fmla="*/ 25089 h 171450"/>
              <a:gd name="connsiteX12" fmla="*/ 52273 w 171450"/>
              <a:gd name="connsiteY12" fmla="*/ 6755 h 171450"/>
              <a:gd name="connsiteX13" fmla="*/ 85693 w 171450"/>
              <a:gd name="connsiteY13" fmla="*/ 0 h 171450"/>
              <a:gd name="connsiteX14" fmla="*/ 119128 w 171450"/>
              <a:gd name="connsiteY14" fmla="*/ 6748 h 171450"/>
              <a:gd name="connsiteX15" fmla="*/ 146361 w 171450"/>
              <a:gd name="connsiteY15" fmla="*/ 25065 h 171450"/>
              <a:gd name="connsiteX16" fmla="*/ 164695 w 171450"/>
              <a:gd name="connsiteY16" fmla="*/ 52273 h 171450"/>
              <a:gd name="connsiteX17" fmla="*/ 171450 w 171450"/>
              <a:gd name="connsiteY17" fmla="*/ 85693 h 171450"/>
              <a:gd name="connsiteX18" fmla="*/ 164702 w 171450"/>
              <a:gd name="connsiteY18" fmla="*/ 119128 h 171450"/>
              <a:gd name="connsiteX19" fmla="*/ 146385 w 171450"/>
              <a:gd name="connsiteY19" fmla="*/ 146361 h 171450"/>
              <a:gd name="connsiteX20" fmla="*/ 119177 w 171450"/>
              <a:gd name="connsiteY20" fmla="*/ 164695 h 171450"/>
              <a:gd name="connsiteX21" fmla="*/ 85757 w 171450"/>
              <a:gd name="connsiteY21"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71450">
                <a:moveTo>
                  <a:pt x="42863" y="90488"/>
                </a:moveTo>
                <a:lnTo>
                  <a:pt x="128588" y="90488"/>
                </a:lnTo>
                <a:lnTo>
                  <a:pt x="128588" y="80963"/>
                </a:lnTo>
                <a:lnTo>
                  <a:pt x="42863" y="80963"/>
                </a:lnTo>
                <a:lnTo>
                  <a:pt x="42863" y="904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chemeClr val="tx1">
              <a:lumMod val="65000"/>
              <a:lumOff val="35000"/>
            </a:schemeClr>
          </a:solidFill>
          <a:ln w="238" cap="flat">
            <a:noFill/>
            <a:prstDash val="solid"/>
            <a:miter/>
          </a:ln>
        </p:spPr>
        <p:txBody>
          <a:bodyPr rtlCol="0" anchor="ctr"/>
          <a:lstStyle/>
          <a:p>
            <a:endParaRPr lang="en-RO"/>
          </a:p>
        </p:txBody>
      </p:sp>
      <p:sp>
        <p:nvSpPr>
          <p:cNvPr id="88" name="Graphic 29">
            <a:extLst>
              <a:ext uri="{FF2B5EF4-FFF2-40B4-BE49-F238E27FC236}">
                <a16:creationId xmlns:a16="http://schemas.microsoft.com/office/drawing/2014/main" id="{2720FAD3-4530-0145-AB1F-C1BE1553FFC0}"/>
              </a:ext>
            </a:extLst>
          </p:cNvPr>
          <p:cNvSpPr>
            <a:spLocks noChangeAspect="1"/>
          </p:cNvSpPr>
          <p:nvPr/>
        </p:nvSpPr>
        <p:spPr>
          <a:xfrm>
            <a:off x="1895571" y="3446051"/>
            <a:ext cx="180000" cy="180000"/>
          </a:xfrm>
          <a:custGeom>
            <a:avLst/>
            <a:gdLst>
              <a:gd name="connsiteX0" fmla="*/ 42863 w 171450"/>
              <a:gd name="connsiteY0" fmla="*/ 90488 h 171450"/>
              <a:gd name="connsiteX1" fmla="*/ 128588 w 171450"/>
              <a:gd name="connsiteY1" fmla="*/ 90488 h 171450"/>
              <a:gd name="connsiteX2" fmla="*/ 128588 w 171450"/>
              <a:gd name="connsiteY2" fmla="*/ 80963 h 171450"/>
              <a:gd name="connsiteX3" fmla="*/ 42863 w 171450"/>
              <a:gd name="connsiteY3" fmla="*/ 80963 h 171450"/>
              <a:gd name="connsiteX4" fmla="*/ 42863 w 171450"/>
              <a:gd name="connsiteY4" fmla="*/ 90488 h 171450"/>
              <a:gd name="connsiteX5" fmla="*/ 85757 w 171450"/>
              <a:gd name="connsiteY5" fmla="*/ 171450 h 171450"/>
              <a:gd name="connsiteX6" fmla="*/ 52322 w 171450"/>
              <a:gd name="connsiteY6" fmla="*/ 164702 h 171450"/>
              <a:gd name="connsiteX7" fmla="*/ 25089 w 171450"/>
              <a:gd name="connsiteY7" fmla="*/ 146385 h 171450"/>
              <a:gd name="connsiteX8" fmla="*/ 6755 w 171450"/>
              <a:gd name="connsiteY8" fmla="*/ 119177 h 171450"/>
              <a:gd name="connsiteX9" fmla="*/ 0 w 171450"/>
              <a:gd name="connsiteY9" fmla="*/ 85757 h 171450"/>
              <a:gd name="connsiteX10" fmla="*/ 6748 w 171450"/>
              <a:gd name="connsiteY10" fmla="*/ 52322 h 171450"/>
              <a:gd name="connsiteX11" fmla="*/ 25065 w 171450"/>
              <a:gd name="connsiteY11" fmla="*/ 25089 h 171450"/>
              <a:gd name="connsiteX12" fmla="*/ 52273 w 171450"/>
              <a:gd name="connsiteY12" fmla="*/ 6755 h 171450"/>
              <a:gd name="connsiteX13" fmla="*/ 85693 w 171450"/>
              <a:gd name="connsiteY13" fmla="*/ 0 h 171450"/>
              <a:gd name="connsiteX14" fmla="*/ 119128 w 171450"/>
              <a:gd name="connsiteY14" fmla="*/ 6748 h 171450"/>
              <a:gd name="connsiteX15" fmla="*/ 146361 w 171450"/>
              <a:gd name="connsiteY15" fmla="*/ 25065 h 171450"/>
              <a:gd name="connsiteX16" fmla="*/ 164695 w 171450"/>
              <a:gd name="connsiteY16" fmla="*/ 52273 h 171450"/>
              <a:gd name="connsiteX17" fmla="*/ 171450 w 171450"/>
              <a:gd name="connsiteY17" fmla="*/ 85693 h 171450"/>
              <a:gd name="connsiteX18" fmla="*/ 164702 w 171450"/>
              <a:gd name="connsiteY18" fmla="*/ 119128 h 171450"/>
              <a:gd name="connsiteX19" fmla="*/ 146385 w 171450"/>
              <a:gd name="connsiteY19" fmla="*/ 146361 h 171450"/>
              <a:gd name="connsiteX20" fmla="*/ 119177 w 171450"/>
              <a:gd name="connsiteY20" fmla="*/ 164695 h 171450"/>
              <a:gd name="connsiteX21" fmla="*/ 85757 w 171450"/>
              <a:gd name="connsiteY21"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71450">
                <a:moveTo>
                  <a:pt x="42863" y="90488"/>
                </a:moveTo>
                <a:lnTo>
                  <a:pt x="128588" y="90488"/>
                </a:lnTo>
                <a:lnTo>
                  <a:pt x="128588" y="80963"/>
                </a:lnTo>
                <a:lnTo>
                  <a:pt x="42863" y="80963"/>
                </a:lnTo>
                <a:lnTo>
                  <a:pt x="42863" y="904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chemeClr val="tx1">
              <a:lumMod val="65000"/>
              <a:lumOff val="35000"/>
            </a:schemeClr>
          </a:solidFill>
          <a:ln w="238" cap="flat">
            <a:noFill/>
            <a:prstDash val="solid"/>
            <a:miter/>
          </a:ln>
        </p:spPr>
        <p:txBody>
          <a:bodyPr rtlCol="0" anchor="ctr"/>
          <a:lstStyle/>
          <a:p>
            <a:endParaRPr lang="en-RO"/>
          </a:p>
        </p:txBody>
      </p:sp>
      <p:sp>
        <p:nvSpPr>
          <p:cNvPr id="89" name="Graphic 29">
            <a:extLst>
              <a:ext uri="{FF2B5EF4-FFF2-40B4-BE49-F238E27FC236}">
                <a16:creationId xmlns:a16="http://schemas.microsoft.com/office/drawing/2014/main" id="{5B274B24-3055-B741-917B-4374F0803E92}"/>
              </a:ext>
            </a:extLst>
          </p:cNvPr>
          <p:cNvSpPr>
            <a:spLocks noChangeAspect="1"/>
          </p:cNvSpPr>
          <p:nvPr/>
        </p:nvSpPr>
        <p:spPr>
          <a:xfrm>
            <a:off x="1895571" y="3199210"/>
            <a:ext cx="180000" cy="180000"/>
          </a:xfrm>
          <a:custGeom>
            <a:avLst/>
            <a:gdLst>
              <a:gd name="connsiteX0" fmla="*/ 42863 w 171450"/>
              <a:gd name="connsiteY0" fmla="*/ 90488 h 171450"/>
              <a:gd name="connsiteX1" fmla="*/ 128588 w 171450"/>
              <a:gd name="connsiteY1" fmla="*/ 90488 h 171450"/>
              <a:gd name="connsiteX2" fmla="*/ 128588 w 171450"/>
              <a:gd name="connsiteY2" fmla="*/ 80963 h 171450"/>
              <a:gd name="connsiteX3" fmla="*/ 42863 w 171450"/>
              <a:gd name="connsiteY3" fmla="*/ 80963 h 171450"/>
              <a:gd name="connsiteX4" fmla="*/ 42863 w 171450"/>
              <a:gd name="connsiteY4" fmla="*/ 90488 h 171450"/>
              <a:gd name="connsiteX5" fmla="*/ 85757 w 171450"/>
              <a:gd name="connsiteY5" fmla="*/ 171450 h 171450"/>
              <a:gd name="connsiteX6" fmla="*/ 52322 w 171450"/>
              <a:gd name="connsiteY6" fmla="*/ 164702 h 171450"/>
              <a:gd name="connsiteX7" fmla="*/ 25089 w 171450"/>
              <a:gd name="connsiteY7" fmla="*/ 146385 h 171450"/>
              <a:gd name="connsiteX8" fmla="*/ 6755 w 171450"/>
              <a:gd name="connsiteY8" fmla="*/ 119177 h 171450"/>
              <a:gd name="connsiteX9" fmla="*/ 0 w 171450"/>
              <a:gd name="connsiteY9" fmla="*/ 85757 h 171450"/>
              <a:gd name="connsiteX10" fmla="*/ 6748 w 171450"/>
              <a:gd name="connsiteY10" fmla="*/ 52322 h 171450"/>
              <a:gd name="connsiteX11" fmla="*/ 25065 w 171450"/>
              <a:gd name="connsiteY11" fmla="*/ 25089 h 171450"/>
              <a:gd name="connsiteX12" fmla="*/ 52273 w 171450"/>
              <a:gd name="connsiteY12" fmla="*/ 6755 h 171450"/>
              <a:gd name="connsiteX13" fmla="*/ 85693 w 171450"/>
              <a:gd name="connsiteY13" fmla="*/ 0 h 171450"/>
              <a:gd name="connsiteX14" fmla="*/ 119128 w 171450"/>
              <a:gd name="connsiteY14" fmla="*/ 6748 h 171450"/>
              <a:gd name="connsiteX15" fmla="*/ 146361 w 171450"/>
              <a:gd name="connsiteY15" fmla="*/ 25065 h 171450"/>
              <a:gd name="connsiteX16" fmla="*/ 164695 w 171450"/>
              <a:gd name="connsiteY16" fmla="*/ 52273 h 171450"/>
              <a:gd name="connsiteX17" fmla="*/ 171450 w 171450"/>
              <a:gd name="connsiteY17" fmla="*/ 85693 h 171450"/>
              <a:gd name="connsiteX18" fmla="*/ 164702 w 171450"/>
              <a:gd name="connsiteY18" fmla="*/ 119128 h 171450"/>
              <a:gd name="connsiteX19" fmla="*/ 146385 w 171450"/>
              <a:gd name="connsiteY19" fmla="*/ 146361 h 171450"/>
              <a:gd name="connsiteX20" fmla="*/ 119177 w 171450"/>
              <a:gd name="connsiteY20" fmla="*/ 164695 h 171450"/>
              <a:gd name="connsiteX21" fmla="*/ 85757 w 171450"/>
              <a:gd name="connsiteY21"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71450">
                <a:moveTo>
                  <a:pt x="42863" y="90488"/>
                </a:moveTo>
                <a:lnTo>
                  <a:pt x="128588" y="90488"/>
                </a:lnTo>
                <a:lnTo>
                  <a:pt x="128588" y="80963"/>
                </a:lnTo>
                <a:lnTo>
                  <a:pt x="42863" y="80963"/>
                </a:lnTo>
                <a:lnTo>
                  <a:pt x="42863" y="904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chemeClr val="tx1">
              <a:lumMod val="65000"/>
              <a:lumOff val="35000"/>
            </a:schemeClr>
          </a:solidFill>
          <a:ln w="238" cap="flat">
            <a:noFill/>
            <a:prstDash val="solid"/>
            <a:miter/>
          </a:ln>
        </p:spPr>
        <p:txBody>
          <a:bodyPr rtlCol="0" anchor="ctr"/>
          <a:lstStyle/>
          <a:p>
            <a:endParaRPr lang="en-RO"/>
          </a:p>
        </p:txBody>
      </p:sp>
      <p:sp>
        <p:nvSpPr>
          <p:cNvPr id="90" name="Graphic 29">
            <a:extLst>
              <a:ext uri="{FF2B5EF4-FFF2-40B4-BE49-F238E27FC236}">
                <a16:creationId xmlns:a16="http://schemas.microsoft.com/office/drawing/2014/main" id="{BABA6DAB-3E4F-F641-B7B5-5699B8FE4352}"/>
              </a:ext>
            </a:extLst>
          </p:cNvPr>
          <p:cNvSpPr>
            <a:spLocks noChangeAspect="1"/>
          </p:cNvSpPr>
          <p:nvPr/>
        </p:nvSpPr>
        <p:spPr>
          <a:xfrm>
            <a:off x="1895571" y="4433415"/>
            <a:ext cx="180000" cy="180000"/>
          </a:xfrm>
          <a:custGeom>
            <a:avLst/>
            <a:gdLst>
              <a:gd name="connsiteX0" fmla="*/ 42863 w 171450"/>
              <a:gd name="connsiteY0" fmla="*/ 90488 h 171450"/>
              <a:gd name="connsiteX1" fmla="*/ 128588 w 171450"/>
              <a:gd name="connsiteY1" fmla="*/ 90488 h 171450"/>
              <a:gd name="connsiteX2" fmla="*/ 128588 w 171450"/>
              <a:gd name="connsiteY2" fmla="*/ 80963 h 171450"/>
              <a:gd name="connsiteX3" fmla="*/ 42863 w 171450"/>
              <a:gd name="connsiteY3" fmla="*/ 80963 h 171450"/>
              <a:gd name="connsiteX4" fmla="*/ 42863 w 171450"/>
              <a:gd name="connsiteY4" fmla="*/ 90488 h 171450"/>
              <a:gd name="connsiteX5" fmla="*/ 85757 w 171450"/>
              <a:gd name="connsiteY5" fmla="*/ 171450 h 171450"/>
              <a:gd name="connsiteX6" fmla="*/ 52322 w 171450"/>
              <a:gd name="connsiteY6" fmla="*/ 164702 h 171450"/>
              <a:gd name="connsiteX7" fmla="*/ 25089 w 171450"/>
              <a:gd name="connsiteY7" fmla="*/ 146385 h 171450"/>
              <a:gd name="connsiteX8" fmla="*/ 6755 w 171450"/>
              <a:gd name="connsiteY8" fmla="*/ 119177 h 171450"/>
              <a:gd name="connsiteX9" fmla="*/ 0 w 171450"/>
              <a:gd name="connsiteY9" fmla="*/ 85757 h 171450"/>
              <a:gd name="connsiteX10" fmla="*/ 6748 w 171450"/>
              <a:gd name="connsiteY10" fmla="*/ 52322 h 171450"/>
              <a:gd name="connsiteX11" fmla="*/ 25065 w 171450"/>
              <a:gd name="connsiteY11" fmla="*/ 25089 h 171450"/>
              <a:gd name="connsiteX12" fmla="*/ 52273 w 171450"/>
              <a:gd name="connsiteY12" fmla="*/ 6755 h 171450"/>
              <a:gd name="connsiteX13" fmla="*/ 85693 w 171450"/>
              <a:gd name="connsiteY13" fmla="*/ 0 h 171450"/>
              <a:gd name="connsiteX14" fmla="*/ 119128 w 171450"/>
              <a:gd name="connsiteY14" fmla="*/ 6748 h 171450"/>
              <a:gd name="connsiteX15" fmla="*/ 146361 w 171450"/>
              <a:gd name="connsiteY15" fmla="*/ 25065 h 171450"/>
              <a:gd name="connsiteX16" fmla="*/ 164695 w 171450"/>
              <a:gd name="connsiteY16" fmla="*/ 52273 h 171450"/>
              <a:gd name="connsiteX17" fmla="*/ 171450 w 171450"/>
              <a:gd name="connsiteY17" fmla="*/ 85693 h 171450"/>
              <a:gd name="connsiteX18" fmla="*/ 164702 w 171450"/>
              <a:gd name="connsiteY18" fmla="*/ 119128 h 171450"/>
              <a:gd name="connsiteX19" fmla="*/ 146385 w 171450"/>
              <a:gd name="connsiteY19" fmla="*/ 146361 h 171450"/>
              <a:gd name="connsiteX20" fmla="*/ 119177 w 171450"/>
              <a:gd name="connsiteY20" fmla="*/ 164695 h 171450"/>
              <a:gd name="connsiteX21" fmla="*/ 85757 w 171450"/>
              <a:gd name="connsiteY21"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71450">
                <a:moveTo>
                  <a:pt x="42863" y="90488"/>
                </a:moveTo>
                <a:lnTo>
                  <a:pt x="128588" y="90488"/>
                </a:lnTo>
                <a:lnTo>
                  <a:pt x="128588" y="80963"/>
                </a:lnTo>
                <a:lnTo>
                  <a:pt x="42863" y="80963"/>
                </a:lnTo>
                <a:lnTo>
                  <a:pt x="42863" y="904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chemeClr val="tx1">
              <a:lumMod val="65000"/>
              <a:lumOff val="35000"/>
            </a:schemeClr>
          </a:solidFill>
          <a:ln w="238" cap="flat">
            <a:noFill/>
            <a:prstDash val="solid"/>
            <a:miter/>
          </a:ln>
        </p:spPr>
        <p:txBody>
          <a:bodyPr rtlCol="0" anchor="ctr"/>
          <a:lstStyle/>
          <a:p>
            <a:endParaRPr lang="en-RO"/>
          </a:p>
        </p:txBody>
      </p:sp>
      <p:sp>
        <p:nvSpPr>
          <p:cNvPr id="91" name="Graphic 29">
            <a:extLst>
              <a:ext uri="{FF2B5EF4-FFF2-40B4-BE49-F238E27FC236}">
                <a16:creationId xmlns:a16="http://schemas.microsoft.com/office/drawing/2014/main" id="{D06FDC7B-276F-A348-BF74-A86E6AAB4AFB}"/>
              </a:ext>
            </a:extLst>
          </p:cNvPr>
          <p:cNvSpPr>
            <a:spLocks noChangeAspect="1"/>
          </p:cNvSpPr>
          <p:nvPr/>
        </p:nvSpPr>
        <p:spPr>
          <a:xfrm>
            <a:off x="2144341" y="4430574"/>
            <a:ext cx="180000" cy="180000"/>
          </a:xfrm>
          <a:custGeom>
            <a:avLst/>
            <a:gdLst>
              <a:gd name="connsiteX0" fmla="*/ 42863 w 171450"/>
              <a:gd name="connsiteY0" fmla="*/ 90488 h 171450"/>
              <a:gd name="connsiteX1" fmla="*/ 128588 w 171450"/>
              <a:gd name="connsiteY1" fmla="*/ 90488 h 171450"/>
              <a:gd name="connsiteX2" fmla="*/ 128588 w 171450"/>
              <a:gd name="connsiteY2" fmla="*/ 80963 h 171450"/>
              <a:gd name="connsiteX3" fmla="*/ 42863 w 171450"/>
              <a:gd name="connsiteY3" fmla="*/ 80963 h 171450"/>
              <a:gd name="connsiteX4" fmla="*/ 42863 w 171450"/>
              <a:gd name="connsiteY4" fmla="*/ 90488 h 171450"/>
              <a:gd name="connsiteX5" fmla="*/ 85757 w 171450"/>
              <a:gd name="connsiteY5" fmla="*/ 171450 h 171450"/>
              <a:gd name="connsiteX6" fmla="*/ 52322 w 171450"/>
              <a:gd name="connsiteY6" fmla="*/ 164702 h 171450"/>
              <a:gd name="connsiteX7" fmla="*/ 25089 w 171450"/>
              <a:gd name="connsiteY7" fmla="*/ 146385 h 171450"/>
              <a:gd name="connsiteX8" fmla="*/ 6755 w 171450"/>
              <a:gd name="connsiteY8" fmla="*/ 119177 h 171450"/>
              <a:gd name="connsiteX9" fmla="*/ 0 w 171450"/>
              <a:gd name="connsiteY9" fmla="*/ 85757 h 171450"/>
              <a:gd name="connsiteX10" fmla="*/ 6748 w 171450"/>
              <a:gd name="connsiteY10" fmla="*/ 52322 h 171450"/>
              <a:gd name="connsiteX11" fmla="*/ 25065 w 171450"/>
              <a:gd name="connsiteY11" fmla="*/ 25089 h 171450"/>
              <a:gd name="connsiteX12" fmla="*/ 52273 w 171450"/>
              <a:gd name="connsiteY12" fmla="*/ 6755 h 171450"/>
              <a:gd name="connsiteX13" fmla="*/ 85693 w 171450"/>
              <a:gd name="connsiteY13" fmla="*/ 0 h 171450"/>
              <a:gd name="connsiteX14" fmla="*/ 119128 w 171450"/>
              <a:gd name="connsiteY14" fmla="*/ 6748 h 171450"/>
              <a:gd name="connsiteX15" fmla="*/ 146361 w 171450"/>
              <a:gd name="connsiteY15" fmla="*/ 25065 h 171450"/>
              <a:gd name="connsiteX16" fmla="*/ 164695 w 171450"/>
              <a:gd name="connsiteY16" fmla="*/ 52273 h 171450"/>
              <a:gd name="connsiteX17" fmla="*/ 171450 w 171450"/>
              <a:gd name="connsiteY17" fmla="*/ 85693 h 171450"/>
              <a:gd name="connsiteX18" fmla="*/ 164702 w 171450"/>
              <a:gd name="connsiteY18" fmla="*/ 119128 h 171450"/>
              <a:gd name="connsiteX19" fmla="*/ 146385 w 171450"/>
              <a:gd name="connsiteY19" fmla="*/ 146361 h 171450"/>
              <a:gd name="connsiteX20" fmla="*/ 119177 w 171450"/>
              <a:gd name="connsiteY20" fmla="*/ 164695 h 171450"/>
              <a:gd name="connsiteX21" fmla="*/ 85757 w 171450"/>
              <a:gd name="connsiteY21"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71450">
                <a:moveTo>
                  <a:pt x="42863" y="90488"/>
                </a:moveTo>
                <a:lnTo>
                  <a:pt x="128588" y="90488"/>
                </a:lnTo>
                <a:lnTo>
                  <a:pt x="128588" y="80963"/>
                </a:lnTo>
                <a:lnTo>
                  <a:pt x="42863" y="80963"/>
                </a:lnTo>
                <a:lnTo>
                  <a:pt x="42863" y="904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chemeClr val="tx1">
              <a:lumMod val="65000"/>
              <a:lumOff val="35000"/>
            </a:schemeClr>
          </a:solidFill>
          <a:ln w="238" cap="flat">
            <a:noFill/>
            <a:prstDash val="solid"/>
            <a:miter/>
          </a:ln>
        </p:spPr>
        <p:txBody>
          <a:bodyPr rtlCol="0" anchor="ctr"/>
          <a:lstStyle/>
          <a:p>
            <a:endParaRPr lang="en-RO"/>
          </a:p>
        </p:txBody>
      </p:sp>
      <p:sp>
        <p:nvSpPr>
          <p:cNvPr id="92" name="Graphic 29">
            <a:extLst>
              <a:ext uri="{FF2B5EF4-FFF2-40B4-BE49-F238E27FC236}">
                <a16:creationId xmlns:a16="http://schemas.microsoft.com/office/drawing/2014/main" id="{11AE2934-1F9F-AD49-8225-242A872EAD0E}"/>
              </a:ext>
            </a:extLst>
          </p:cNvPr>
          <p:cNvSpPr>
            <a:spLocks noChangeAspect="1"/>
          </p:cNvSpPr>
          <p:nvPr/>
        </p:nvSpPr>
        <p:spPr>
          <a:xfrm>
            <a:off x="2144341" y="4674574"/>
            <a:ext cx="180000" cy="180000"/>
          </a:xfrm>
          <a:custGeom>
            <a:avLst/>
            <a:gdLst>
              <a:gd name="connsiteX0" fmla="*/ 42863 w 171450"/>
              <a:gd name="connsiteY0" fmla="*/ 90488 h 171450"/>
              <a:gd name="connsiteX1" fmla="*/ 128588 w 171450"/>
              <a:gd name="connsiteY1" fmla="*/ 90488 h 171450"/>
              <a:gd name="connsiteX2" fmla="*/ 128588 w 171450"/>
              <a:gd name="connsiteY2" fmla="*/ 80963 h 171450"/>
              <a:gd name="connsiteX3" fmla="*/ 42863 w 171450"/>
              <a:gd name="connsiteY3" fmla="*/ 80963 h 171450"/>
              <a:gd name="connsiteX4" fmla="*/ 42863 w 171450"/>
              <a:gd name="connsiteY4" fmla="*/ 90488 h 171450"/>
              <a:gd name="connsiteX5" fmla="*/ 85757 w 171450"/>
              <a:gd name="connsiteY5" fmla="*/ 171450 h 171450"/>
              <a:gd name="connsiteX6" fmla="*/ 52322 w 171450"/>
              <a:gd name="connsiteY6" fmla="*/ 164702 h 171450"/>
              <a:gd name="connsiteX7" fmla="*/ 25089 w 171450"/>
              <a:gd name="connsiteY7" fmla="*/ 146385 h 171450"/>
              <a:gd name="connsiteX8" fmla="*/ 6755 w 171450"/>
              <a:gd name="connsiteY8" fmla="*/ 119177 h 171450"/>
              <a:gd name="connsiteX9" fmla="*/ 0 w 171450"/>
              <a:gd name="connsiteY9" fmla="*/ 85757 h 171450"/>
              <a:gd name="connsiteX10" fmla="*/ 6748 w 171450"/>
              <a:gd name="connsiteY10" fmla="*/ 52322 h 171450"/>
              <a:gd name="connsiteX11" fmla="*/ 25065 w 171450"/>
              <a:gd name="connsiteY11" fmla="*/ 25089 h 171450"/>
              <a:gd name="connsiteX12" fmla="*/ 52273 w 171450"/>
              <a:gd name="connsiteY12" fmla="*/ 6755 h 171450"/>
              <a:gd name="connsiteX13" fmla="*/ 85693 w 171450"/>
              <a:gd name="connsiteY13" fmla="*/ 0 h 171450"/>
              <a:gd name="connsiteX14" fmla="*/ 119128 w 171450"/>
              <a:gd name="connsiteY14" fmla="*/ 6748 h 171450"/>
              <a:gd name="connsiteX15" fmla="*/ 146361 w 171450"/>
              <a:gd name="connsiteY15" fmla="*/ 25065 h 171450"/>
              <a:gd name="connsiteX16" fmla="*/ 164695 w 171450"/>
              <a:gd name="connsiteY16" fmla="*/ 52273 h 171450"/>
              <a:gd name="connsiteX17" fmla="*/ 171450 w 171450"/>
              <a:gd name="connsiteY17" fmla="*/ 85693 h 171450"/>
              <a:gd name="connsiteX18" fmla="*/ 164702 w 171450"/>
              <a:gd name="connsiteY18" fmla="*/ 119128 h 171450"/>
              <a:gd name="connsiteX19" fmla="*/ 146385 w 171450"/>
              <a:gd name="connsiteY19" fmla="*/ 146361 h 171450"/>
              <a:gd name="connsiteX20" fmla="*/ 119177 w 171450"/>
              <a:gd name="connsiteY20" fmla="*/ 164695 h 171450"/>
              <a:gd name="connsiteX21" fmla="*/ 85757 w 171450"/>
              <a:gd name="connsiteY21"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71450">
                <a:moveTo>
                  <a:pt x="42863" y="90488"/>
                </a:moveTo>
                <a:lnTo>
                  <a:pt x="128588" y="90488"/>
                </a:lnTo>
                <a:lnTo>
                  <a:pt x="128588" y="80963"/>
                </a:lnTo>
                <a:lnTo>
                  <a:pt x="42863" y="80963"/>
                </a:lnTo>
                <a:lnTo>
                  <a:pt x="42863" y="904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chemeClr val="tx1">
              <a:lumMod val="65000"/>
              <a:lumOff val="35000"/>
            </a:schemeClr>
          </a:solidFill>
          <a:ln w="238" cap="flat">
            <a:noFill/>
            <a:prstDash val="solid"/>
            <a:miter/>
          </a:ln>
        </p:spPr>
        <p:txBody>
          <a:bodyPr rtlCol="0" anchor="ctr"/>
          <a:lstStyle/>
          <a:p>
            <a:endParaRPr lang="en-RO"/>
          </a:p>
        </p:txBody>
      </p:sp>
      <p:sp>
        <p:nvSpPr>
          <p:cNvPr id="93" name="Graphic 29">
            <a:extLst>
              <a:ext uri="{FF2B5EF4-FFF2-40B4-BE49-F238E27FC236}">
                <a16:creationId xmlns:a16="http://schemas.microsoft.com/office/drawing/2014/main" id="{A7E65B00-C63B-D74C-8869-A7D9B7E64F4A}"/>
              </a:ext>
            </a:extLst>
          </p:cNvPr>
          <p:cNvSpPr>
            <a:spLocks noChangeAspect="1"/>
          </p:cNvSpPr>
          <p:nvPr/>
        </p:nvSpPr>
        <p:spPr>
          <a:xfrm>
            <a:off x="2392566" y="3446051"/>
            <a:ext cx="180000" cy="180000"/>
          </a:xfrm>
          <a:custGeom>
            <a:avLst/>
            <a:gdLst>
              <a:gd name="connsiteX0" fmla="*/ 42863 w 171450"/>
              <a:gd name="connsiteY0" fmla="*/ 90488 h 171450"/>
              <a:gd name="connsiteX1" fmla="*/ 128588 w 171450"/>
              <a:gd name="connsiteY1" fmla="*/ 90488 h 171450"/>
              <a:gd name="connsiteX2" fmla="*/ 128588 w 171450"/>
              <a:gd name="connsiteY2" fmla="*/ 80963 h 171450"/>
              <a:gd name="connsiteX3" fmla="*/ 42863 w 171450"/>
              <a:gd name="connsiteY3" fmla="*/ 80963 h 171450"/>
              <a:gd name="connsiteX4" fmla="*/ 42863 w 171450"/>
              <a:gd name="connsiteY4" fmla="*/ 90488 h 171450"/>
              <a:gd name="connsiteX5" fmla="*/ 85757 w 171450"/>
              <a:gd name="connsiteY5" fmla="*/ 171450 h 171450"/>
              <a:gd name="connsiteX6" fmla="*/ 52322 w 171450"/>
              <a:gd name="connsiteY6" fmla="*/ 164702 h 171450"/>
              <a:gd name="connsiteX7" fmla="*/ 25089 w 171450"/>
              <a:gd name="connsiteY7" fmla="*/ 146385 h 171450"/>
              <a:gd name="connsiteX8" fmla="*/ 6755 w 171450"/>
              <a:gd name="connsiteY8" fmla="*/ 119177 h 171450"/>
              <a:gd name="connsiteX9" fmla="*/ 0 w 171450"/>
              <a:gd name="connsiteY9" fmla="*/ 85757 h 171450"/>
              <a:gd name="connsiteX10" fmla="*/ 6748 w 171450"/>
              <a:gd name="connsiteY10" fmla="*/ 52322 h 171450"/>
              <a:gd name="connsiteX11" fmla="*/ 25065 w 171450"/>
              <a:gd name="connsiteY11" fmla="*/ 25089 h 171450"/>
              <a:gd name="connsiteX12" fmla="*/ 52273 w 171450"/>
              <a:gd name="connsiteY12" fmla="*/ 6755 h 171450"/>
              <a:gd name="connsiteX13" fmla="*/ 85693 w 171450"/>
              <a:gd name="connsiteY13" fmla="*/ 0 h 171450"/>
              <a:gd name="connsiteX14" fmla="*/ 119128 w 171450"/>
              <a:gd name="connsiteY14" fmla="*/ 6748 h 171450"/>
              <a:gd name="connsiteX15" fmla="*/ 146361 w 171450"/>
              <a:gd name="connsiteY15" fmla="*/ 25065 h 171450"/>
              <a:gd name="connsiteX16" fmla="*/ 164695 w 171450"/>
              <a:gd name="connsiteY16" fmla="*/ 52273 h 171450"/>
              <a:gd name="connsiteX17" fmla="*/ 171450 w 171450"/>
              <a:gd name="connsiteY17" fmla="*/ 85693 h 171450"/>
              <a:gd name="connsiteX18" fmla="*/ 164702 w 171450"/>
              <a:gd name="connsiteY18" fmla="*/ 119128 h 171450"/>
              <a:gd name="connsiteX19" fmla="*/ 146385 w 171450"/>
              <a:gd name="connsiteY19" fmla="*/ 146361 h 171450"/>
              <a:gd name="connsiteX20" fmla="*/ 119177 w 171450"/>
              <a:gd name="connsiteY20" fmla="*/ 164695 h 171450"/>
              <a:gd name="connsiteX21" fmla="*/ 85757 w 171450"/>
              <a:gd name="connsiteY21"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71450">
                <a:moveTo>
                  <a:pt x="42863" y="90488"/>
                </a:moveTo>
                <a:lnTo>
                  <a:pt x="128588" y="90488"/>
                </a:lnTo>
                <a:lnTo>
                  <a:pt x="128588" y="80963"/>
                </a:lnTo>
                <a:lnTo>
                  <a:pt x="42863" y="80963"/>
                </a:lnTo>
                <a:lnTo>
                  <a:pt x="42863" y="904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chemeClr val="tx1">
              <a:lumMod val="65000"/>
              <a:lumOff val="35000"/>
            </a:schemeClr>
          </a:solidFill>
          <a:ln w="238" cap="flat">
            <a:noFill/>
            <a:prstDash val="solid"/>
            <a:miter/>
          </a:ln>
        </p:spPr>
        <p:txBody>
          <a:bodyPr rtlCol="0" anchor="ctr"/>
          <a:lstStyle/>
          <a:p>
            <a:endParaRPr lang="en-RO"/>
          </a:p>
        </p:txBody>
      </p:sp>
      <p:sp>
        <p:nvSpPr>
          <p:cNvPr id="94" name="Graphic 29">
            <a:extLst>
              <a:ext uri="{FF2B5EF4-FFF2-40B4-BE49-F238E27FC236}">
                <a16:creationId xmlns:a16="http://schemas.microsoft.com/office/drawing/2014/main" id="{9E2A9E14-763C-5945-8430-D9D166FBFD14}"/>
              </a:ext>
            </a:extLst>
          </p:cNvPr>
          <p:cNvSpPr>
            <a:spLocks noChangeAspect="1"/>
          </p:cNvSpPr>
          <p:nvPr/>
        </p:nvSpPr>
        <p:spPr>
          <a:xfrm>
            <a:off x="2392566" y="4430574"/>
            <a:ext cx="180000" cy="180000"/>
          </a:xfrm>
          <a:custGeom>
            <a:avLst/>
            <a:gdLst>
              <a:gd name="connsiteX0" fmla="*/ 42863 w 171450"/>
              <a:gd name="connsiteY0" fmla="*/ 90488 h 171450"/>
              <a:gd name="connsiteX1" fmla="*/ 128588 w 171450"/>
              <a:gd name="connsiteY1" fmla="*/ 90488 h 171450"/>
              <a:gd name="connsiteX2" fmla="*/ 128588 w 171450"/>
              <a:gd name="connsiteY2" fmla="*/ 80963 h 171450"/>
              <a:gd name="connsiteX3" fmla="*/ 42863 w 171450"/>
              <a:gd name="connsiteY3" fmla="*/ 80963 h 171450"/>
              <a:gd name="connsiteX4" fmla="*/ 42863 w 171450"/>
              <a:gd name="connsiteY4" fmla="*/ 90488 h 171450"/>
              <a:gd name="connsiteX5" fmla="*/ 85757 w 171450"/>
              <a:gd name="connsiteY5" fmla="*/ 171450 h 171450"/>
              <a:gd name="connsiteX6" fmla="*/ 52322 w 171450"/>
              <a:gd name="connsiteY6" fmla="*/ 164702 h 171450"/>
              <a:gd name="connsiteX7" fmla="*/ 25089 w 171450"/>
              <a:gd name="connsiteY7" fmla="*/ 146385 h 171450"/>
              <a:gd name="connsiteX8" fmla="*/ 6755 w 171450"/>
              <a:gd name="connsiteY8" fmla="*/ 119177 h 171450"/>
              <a:gd name="connsiteX9" fmla="*/ 0 w 171450"/>
              <a:gd name="connsiteY9" fmla="*/ 85757 h 171450"/>
              <a:gd name="connsiteX10" fmla="*/ 6748 w 171450"/>
              <a:gd name="connsiteY10" fmla="*/ 52322 h 171450"/>
              <a:gd name="connsiteX11" fmla="*/ 25065 w 171450"/>
              <a:gd name="connsiteY11" fmla="*/ 25089 h 171450"/>
              <a:gd name="connsiteX12" fmla="*/ 52273 w 171450"/>
              <a:gd name="connsiteY12" fmla="*/ 6755 h 171450"/>
              <a:gd name="connsiteX13" fmla="*/ 85693 w 171450"/>
              <a:gd name="connsiteY13" fmla="*/ 0 h 171450"/>
              <a:gd name="connsiteX14" fmla="*/ 119128 w 171450"/>
              <a:gd name="connsiteY14" fmla="*/ 6748 h 171450"/>
              <a:gd name="connsiteX15" fmla="*/ 146361 w 171450"/>
              <a:gd name="connsiteY15" fmla="*/ 25065 h 171450"/>
              <a:gd name="connsiteX16" fmla="*/ 164695 w 171450"/>
              <a:gd name="connsiteY16" fmla="*/ 52273 h 171450"/>
              <a:gd name="connsiteX17" fmla="*/ 171450 w 171450"/>
              <a:gd name="connsiteY17" fmla="*/ 85693 h 171450"/>
              <a:gd name="connsiteX18" fmla="*/ 164702 w 171450"/>
              <a:gd name="connsiteY18" fmla="*/ 119128 h 171450"/>
              <a:gd name="connsiteX19" fmla="*/ 146385 w 171450"/>
              <a:gd name="connsiteY19" fmla="*/ 146361 h 171450"/>
              <a:gd name="connsiteX20" fmla="*/ 119177 w 171450"/>
              <a:gd name="connsiteY20" fmla="*/ 164695 h 171450"/>
              <a:gd name="connsiteX21" fmla="*/ 85757 w 171450"/>
              <a:gd name="connsiteY21"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71450">
                <a:moveTo>
                  <a:pt x="42863" y="90488"/>
                </a:moveTo>
                <a:lnTo>
                  <a:pt x="128588" y="90488"/>
                </a:lnTo>
                <a:lnTo>
                  <a:pt x="128588" y="80963"/>
                </a:lnTo>
                <a:lnTo>
                  <a:pt x="42863" y="80963"/>
                </a:lnTo>
                <a:lnTo>
                  <a:pt x="42863" y="904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chemeClr val="tx1">
              <a:lumMod val="65000"/>
              <a:lumOff val="35000"/>
            </a:schemeClr>
          </a:solidFill>
          <a:ln w="238" cap="flat">
            <a:noFill/>
            <a:prstDash val="solid"/>
            <a:miter/>
          </a:ln>
        </p:spPr>
        <p:txBody>
          <a:bodyPr rtlCol="0" anchor="ctr"/>
          <a:lstStyle/>
          <a:p>
            <a:endParaRPr lang="en-RO"/>
          </a:p>
        </p:txBody>
      </p:sp>
      <p:sp>
        <p:nvSpPr>
          <p:cNvPr id="95" name="Graphic 29">
            <a:extLst>
              <a:ext uri="{FF2B5EF4-FFF2-40B4-BE49-F238E27FC236}">
                <a16:creationId xmlns:a16="http://schemas.microsoft.com/office/drawing/2014/main" id="{6ADB8EA3-CA9C-4845-B113-1ED1F0B17035}"/>
              </a:ext>
            </a:extLst>
          </p:cNvPr>
          <p:cNvSpPr>
            <a:spLocks noChangeAspect="1"/>
          </p:cNvSpPr>
          <p:nvPr/>
        </p:nvSpPr>
        <p:spPr>
          <a:xfrm>
            <a:off x="2392566" y="4674574"/>
            <a:ext cx="180000" cy="180000"/>
          </a:xfrm>
          <a:custGeom>
            <a:avLst/>
            <a:gdLst>
              <a:gd name="connsiteX0" fmla="*/ 42863 w 171450"/>
              <a:gd name="connsiteY0" fmla="*/ 90488 h 171450"/>
              <a:gd name="connsiteX1" fmla="*/ 128588 w 171450"/>
              <a:gd name="connsiteY1" fmla="*/ 90488 h 171450"/>
              <a:gd name="connsiteX2" fmla="*/ 128588 w 171450"/>
              <a:gd name="connsiteY2" fmla="*/ 80963 h 171450"/>
              <a:gd name="connsiteX3" fmla="*/ 42863 w 171450"/>
              <a:gd name="connsiteY3" fmla="*/ 80963 h 171450"/>
              <a:gd name="connsiteX4" fmla="*/ 42863 w 171450"/>
              <a:gd name="connsiteY4" fmla="*/ 90488 h 171450"/>
              <a:gd name="connsiteX5" fmla="*/ 85757 w 171450"/>
              <a:gd name="connsiteY5" fmla="*/ 171450 h 171450"/>
              <a:gd name="connsiteX6" fmla="*/ 52322 w 171450"/>
              <a:gd name="connsiteY6" fmla="*/ 164702 h 171450"/>
              <a:gd name="connsiteX7" fmla="*/ 25089 w 171450"/>
              <a:gd name="connsiteY7" fmla="*/ 146385 h 171450"/>
              <a:gd name="connsiteX8" fmla="*/ 6755 w 171450"/>
              <a:gd name="connsiteY8" fmla="*/ 119177 h 171450"/>
              <a:gd name="connsiteX9" fmla="*/ 0 w 171450"/>
              <a:gd name="connsiteY9" fmla="*/ 85757 h 171450"/>
              <a:gd name="connsiteX10" fmla="*/ 6748 w 171450"/>
              <a:gd name="connsiteY10" fmla="*/ 52322 h 171450"/>
              <a:gd name="connsiteX11" fmla="*/ 25065 w 171450"/>
              <a:gd name="connsiteY11" fmla="*/ 25089 h 171450"/>
              <a:gd name="connsiteX12" fmla="*/ 52273 w 171450"/>
              <a:gd name="connsiteY12" fmla="*/ 6755 h 171450"/>
              <a:gd name="connsiteX13" fmla="*/ 85693 w 171450"/>
              <a:gd name="connsiteY13" fmla="*/ 0 h 171450"/>
              <a:gd name="connsiteX14" fmla="*/ 119128 w 171450"/>
              <a:gd name="connsiteY14" fmla="*/ 6748 h 171450"/>
              <a:gd name="connsiteX15" fmla="*/ 146361 w 171450"/>
              <a:gd name="connsiteY15" fmla="*/ 25065 h 171450"/>
              <a:gd name="connsiteX16" fmla="*/ 164695 w 171450"/>
              <a:gd name="connsiteY16" fmla="*/ 52273 h 171450"/>
              <a:gd name="connsiteX17" fmla="*/ 171450 w 171450"/>
              <a:gd name="connsiteY17" fmla="*/ 85693 h 171450"/>
              <a:gd name="connsiteX18" fmla="*/ 164702 w 171450"/>
              <a:gd name="connsiteY18" fmla="*/ 119128 h 171450"/>
              <a:gd name="connsiteX19" fmla="*/ 146385 w 171450"/>
              <a:gd name="connsiteY19" fmla="*/ 146361 h 171450"/>
              <a:gd name="connsiteX20" fmla="*/ 119177 w 171450"/>
              <a:gd name="connsiteY20" fmla="*/ 164695 h 171450"/>
              <a:gd name="connsiteX21" fmla="*/ 85757 w 171450"/>
              <a:gd name="connsiteY21"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71450">
                <a:moveTo>
                  <a:pt x="42863" y="90488"/>
                </a:moveTo>
                <a:lnTo>
                  <a:pt x="128588" y="90488"/>
                </a:lnTo>
                <a:lnTo>
                  <a:pt x="128588" y="80963"/>
                </a:lnTo>
                <a:lnTo>
                  <a:pt x="42863" y="80963"/>
                </a:lnTo>
                <a:lnTo>
                  <a:pt x="42863" y="904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chemeClr val="tx1">
              <a:lumMod val="65000"/>
              <a:lumOff val="35000"/>
            </a:schemeClr>
          </a:solidFill>
          <a:ln w="238" cap="flat">
            <a:noFill/>
            <a:prstDash val="solid"/>
            <a:miter/>
          </a:ln>
        </p:spPr>
        <p:txBody>
          <a:bodyPr rtlCol="0" anchor="ctr"/>
          <a:lstStyle/>
          <a:p>
            <a:endParaRPr lang="en-RO"/>
          </a:p>
        </p:txBody>
      </p:sp>
      <p:sp>
        <p:nvSpPr>
          <p:cNvPr id="96" name="Graphic 29">
            <a:extLst>
              <a:ext uri="{FF2B5EF4-FFF2-40B4-BE49-F238E27FC236}">
                <a16:creationId xmlns:a16="http://schemas.microsoft.com/office/drawing/2014/main" id="{0E9C0697-EC78-0E47-B05F-41367FFBBA5E}"/>
              </a:ext>
            </a:extLst>
          </p:cNvPr>
          <p:cNvSpPr>
            <a:spLocks noChangeAspect="1"/>
          </p:cNvSpPr>
          <p:nvPr/>
        </p:nvSpPr>
        <p:spPr>
          <a:xfrm>
            <a:off x="2392566" y="4918574"/>
            <a:ext cx="180000" cy="180000"/>
          </a:xfrm>
          <a:custGeom>
            <a:avLst/>
            <a:gdLst>
              <a:gd name="connsiteX0" fmla="*/ 42863 w 171450"/>
              <a:gd name="connsiteY0" fmla="*/ 90488 h 171450"/>
              <a:gd name="connsiteX1" fmla="*/ 128588 w 171450"/>
              <a:gd name="connsiteY1" fmla="*/ 90488 h 171450"/>
              <a:gd name="connsiteX2" fmla="*/ 128588 w 171450"/>
              <a:gd name="connsiteY2" fmla="*/ 80963 h 171450"/>
              <a:gd name="connsiteX3" fmla="*/ 42863 w 171450"/>
              <a:gd name="connsiteY3" fmla="*/ 80963 h 171450"/>
              <a:gd name="connsiteX4" fmla="*/ 42863 w 171450"/>
              <a:gd name="connsiteY4" fmla="*/ 90488 h 171450"/>
              <a:gd name="connsiteX5" fmla="*/ 85757 w 171450"/>
              <a:gd name="connsiteY5" fmla="*/ 171450 h 171450"/>
              <a:gd name="connsiteX6" fmla="*/ 52322 w 171450"/>
              <a:gd name="connsiteY6" fmla="*/ 164702 h 171450"/>
              <a:gd name="connsiteX7" fmla="*/ 25089 w 171450"/>
              <a:gd name="connsiteY7" fmla="*/ 146385 h 171450"/>
              <a:gd name="connsiteX8" fmla="*/ 6755 w 171450"/>
              <a:gd name="connsiteY8" fmla="*/ 119177 h 171450"/>
              <a:gd name="connsiteX9" fmla="*/ 0 w 171450"/>
              <a:gd name="connsiteY9" fmla="*/ 85757 h 171450"/>
              <a:gd name="connsiteX10" fmla="*/ 6748 w 171450"/>
              <a:gd name="connsiteY10" fmla="*/ 52322 h 171450"/>
              <a:gd name="connsiteX11" fmla="*/ 25065 w 171450"/>
              <a:gd name="connsiteY11" fmla="*/ 25089 h 171450"/>
              <a:gd name="connsiteX12" fmla="*/ 52273 w 171450"/>
              <a:gd name="connsiteY12" fmla="*/ 6755 h 171450"/>
              <a:gd name="connsiteX13" fmla="*/ 85693 w 171450"/>
              <a:gd name="connsiteY13" fmla="*/ 0 h 171450"/>
              <a:gd name="connsiteX14" fmla="*/ 119128 w 171450"/>
              <a:gd name="connsiteY14" fmla="*/ 6748 h 171450"/>
              <a:gd name="connsiteX15" fmla="*/ 146361 w 171450"/>
              <a:gd name="connsiteY15" fmla="*/ 25065 h 171450"/>
              <a:gd name="connsiteX16" fmla="*/ 164695 w 171450"/>
              <a:gd name="connsiteY16" fmla="*/ 52273 h 171450"/>
              <a:gd name="connsiteX17" fmla="*/ 171450 w 171450"/>
              <a:gd name="connsiteY17" fmla="*/ 85693 h 171450"/>
              <a:gd name="connsiteX18" fmla="*/ 164702 w 171450"/>
              <a:gd name="connsiteY18" fmla="*/ 119128 h 171450"/>
              <a:gd name="connsiteX19" fmla="*/ 146385 w 171450"/>
              <a:gd name="connsiteY19" fmla="*/ 146361 h 171450"/>
              <a:gd name="connsiteX20" fmla="*/ 119177 w 171450"/>
              <a:gd name="connsiteY20" fmla="*/ 164695 h 171450"/>
              <a:gd name="connsiteX21" fmla="*/ 85757 w 171450"/>
              <a:gd name="connsiteY21"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71450">
                <a:moveTo>
                  <a:pt x="42863" y="90488"/>
                </a:moveTo>
                <a:lnTo>
                  <a:pt x="128588" y="90488"/>
                </a:lnTo>
                <a:lnTo>
                  <a:pt x="128588" y="80963"/>
                </a:lnTo>
                <a:lnTo>
                  <a:pt x="42863" y="80963"/>
                </a:lnTo>
                <a:lnTo>
                  <a:pt x="42863" y="904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chemeClr val="tx1">
              <a:lumMod val="65000"/>
              <a:lumOff val="35000"/>
            </a:schemeClr>
          </a:solidFill>
          <a:ln w="238" cap="flat">
            <a:noFill/>
            <a:prstDash val="solid"/>
            <a:miter/>
          </a:ln>
        </p:spPr>
        <p:txBody>
          <a:bodyPr rtlCol="0" anchor="ctr"/>
          <a:lstStyle/>
          <a:p>
            <a:endParaRPr lang="en-RO"/>
          </a:p>
        </p:txBody>
      </p:sp>
      <p:sp>
        <p:nvSpPr>
          <p:cNvPr id="97" name="Graphic 29">
            <a:extLst>
              <a:ext uri="{FF2B5EF4-FFF2-40B4-BE49-F238E27FC236}">
                <a16:creationId xmlns:a16="http://schemas.microsoft.com/office/drawing/2014/main" id="{DF41B908-24E1-6B49-B965-3219D201F497}"/>
              </a:ext>
            </a:extLst>
          </p:cNvPr>
          <p:cNvSpPr>
            <a:spLocks noChangeAspect="1"/>
          </p:cNvSpPr>
          <p:nvPr/>
        </p:nvSpPr>
        <p:spPr>
          <a:xfrm>
            <a:off x="2641336" y="4430574"/>
            <a:ext cx="180000" cy="180000"/>
          </a:xfrm>
          <a:custGeom>
            <a:avLst/>
            <a:gdLst>
              <a:gd name="connsiteX0" fmla="*/ 42863 w 171450"/>
              <a:gd name="connsiteY0" fmla="*/ 90488 h 171450"/>
              <a:gd name="connsiteX1" fmla="*/ 128588 w 171450"/>
              <a:gd name="connsiteY1" fmla="*/ 90488 h 171450"/>
              <a:gd name="connsiteX2" fmla="*/ 128588 w 171450"/>
              <a:gd name="connsiteY2" fmla="*/ 80963 h 171450"/>
              <a:gd name="connsiteX3" fmla="*/ 42863 w 171450"/>
              <a:gd name="connsiteY3" fmla="*/ 80963 h 171450"/>
              <a:gd name="connsiteX4" fmla="*/ 42863 w 171450"/>
              <a:gd name="connsiteY4" fmla="*/ 90488 h 171450"/>
              <a:gd name="connsiteX5" fmla="*/ 85757 w 171450"/>
              <a:gd name="connsiteY5" fmla="*/ 171450 h 171450"/>
              <a:gd name="connsiteX6" fmla="*/ 52322 w 171450"/>
              <a:gd name="connsiteY6" fmla="*/ 164702 h 171450"/>
              <a:gd name="connsiteX7" fmla="*/ 25089 w 171450"/>
              <a:gd name="connsiteY7" fmla="*/ 146385 h 171450"/>
              <a:gd name="connsiteX8" fmla="*/ 6755 w 171450"/>
              <a:gd name="connsiteY8" fmla="*/ 119177 h 171450"/>
              <a:gd name="connsiteX9" fmla="*/ 0 w 171450"/>
              <a:gd name="connsiteY9" fmla="*/ 85757 h 171450"/>
              <a:gd name="connsiteX10" fmla="*/ 6748 w 171450"/>
              <a:gd name="connsiteY10" fmla="*/ 52322 h 171450"/>
              <a:gd name="connsiteX11" fmla="*/ 25065 w 171450"/>
              <a:gd name="connsiteY11" fmla="*/ 25089 h 171450"/>
              <a:gd name="connsiteX12" fmla="*/ 52273 w 171450"/>
              <a:gd name="connsiteY12" fmla="*/ 6755 h 171450"/>
              <a:gd name="connsiteX13" fmla="*/ 85693 w 171450"/>
              <a:gd name="connsiteY13" fmla="*/ 0 h 171450"/>
              <a:gd name="connsiteX14" fmla="*/ 119128 w 171450"/>
              <a:gd name="connsiteY14" fmla="*/ 6748 h 171450"/>
              <a:gd name="connsiteX15" fmla="*/ 146361 w 171450"/>
              <a:gd name="connsiteY15" fmla="*/ 25065 h 171450"/>
              <a:gd name="connsiteX16" fmla="*/ 164695 w 171450"/>
              <a:gd name="connsiteY16" fmla="*/ 52273 h 171450"/>
              <a:gd name="connsiteX17" fmla="*/ 171450 w 171450"/>
              <a:gd name="connsiteY17" fmla="*/ 85693 h 171450"/>
              <a:gd name="connsiteX18" fmla="*/ 164702 w 171450"/>
              <a:gd name="connsiteY18" fmla="*/ 119128 h 171450"/>
              <a:gd name="connsiteX19" fmla="*/ 146385 w 171450"/>
              <a:gd name="connsiteY19" fmla="*/ 146361 h 171450"/>
              <a:gd name="connsiteX20" fmla="*/ 119177 w 171450"/>
              <a:gd name="connsiteY20" fmla="*/ 164695 h 171450"/>
              <a:gd name="connsiteX21" fmla="*/ 85757 w 171450"/>
              <a:gd name="connsiteY21"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71450">
                <a:moveTo>
                  <a:pt x="42863" y="90488"/>
                </a:moveTo>
                <a:lnTo>
                  <a:pt x="128588" y="90488"/>
                </a:lnTo>
                <a:lnTo>
                  <a:pt x="128588" y="80963"/>
                </a:lnTo>
                <a:lnTo>
                  <a:pt x="42863" y="80963"/>
                </a:lnTo>
                <a:lnTo>
                  <a:pt x="42863" y="904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chemeClr val="tx1">
              <a:lumMod val="65000"/>
              <a:lumOff val="35000"/>
            </a:schemeClr>
          </a:solidFill>
          <a:ln w="238" cap="flat">
            <a:noFill/>
            <a:prstDash val="solid"/>
            <a:miter/>
          </a:ln>
        </p:spPr>
        <p:txBody>
          <a:bodyPr rtlCol="0" anchor="ctr"/>
          <a:lstStyle/>
          <a:p>
            <a:endParaRPr lang="en-RO"/>
          </a:p>
        </p:txBody>
      </p:sp>
      <p:sp>
        <p:nvSpPr>
          <p:cNvPr id="98" name="Graphic 29">
            <a:extLst>
              <a:ext uri="{FF2B5EF4-FFF2-40B4-BE49-F238E27FC236}">
                <a16:creationId xmlns:a16="http://schemas.microsoft.com/office/drawing/2014/main" id="{FF9BCD56-6658-6F44-B672-1C501144CED6}"/>
              </a:ext>
            </a:extLst>
          </p:cNvPr>
          <p:cNvSpPr>
            <a:spLocks noChangeAspect="1"/>
          </p:cNvSpPr>
          <p:nvPr/>
        </p:nvSpPr>
        <p:spPr>
          <a:xfrm>
            <a:off x="3138331" y="4426077"/>
            <a:ext cx="180000" cy="180000"/>
          </a:xfrm>
          <a:custGeom>
            <a:avLst/>
            <a:gdLst>
              <a:gd name="connsiteX0" fmla="*/ 42863 w 171450"/>
              <a:gd name="connsiteY0" fmla="*/ 90488 h 171450"/>
              <a:gd name="connsiteX1" fmla="*/ 128588 w 171450"/>
              <a:gd name="connsiteY1" fmla="*/ 90488 h 171450"/>
              <a:gd name="connsiteX2" fmla="*/ 128588 w 171450"/>
              <a:gd name="connsiteY2" fmla="*/ 80963 h 171450"/>
              <a:gd name="connsiteX3" fmla="*/ 42863 w 171450"/>
              <a:gd name="connsiteY3" fmla="*/ 80963 h 171450"/>
              <a:gd name="connsiteX4" fmla="*/ 42863 w 171450"/>
              <a:gd name="connsiteY4" fmla="*/ 90488 h 171450"/>
              <a:gd name="connsiteX5" fmla="*/ 85757 w 171450"/>
              <a:gd name="connsiteY5" fmla="*/ 171450 h 171450"/>
              <a:gd name="connsiteX6" fmla="*/ 52322 w 171450"/>
              <a:gd name="connsiteY6" fmla="*/ 164702 h 171450"/>
              <a:gd name="connsiteX7" fmla="*/ 25089 w 171450"/>
              <a:gd name="connsiteY7" fmla="*/ 146385 h 171450"/>
              <a:gd name="connsiteX8" fmla="*/ 6755 w 171450"/>
              <a:gd name="connsiteY8" fmla="*/ 119177 h 171450"/>
              <a:gd name="connsiteX9" fmla="*/ 0 w 171450"/>
              <a:gd name="connsiteY9" fmla="*/ 85757 h 171450"/>
              <a:gd name="connsiteX10" fmla="*/ 6748 w 171450"/>
              <a:gd name="connsiteY10" fmla="*/ 52322 h 171450"/>
              <a:gd name="connsiteX11" fmla="*/ 25065 w 171450"/>
              <a:gd name="connsiteY11" fmla="*/ 25089 h 171450"/>
              <a:gd name="connsiteX12" fmla="*/ 52273 w 171450"/>
              <a:gd name="connsiteY12" fmla="*/ 6755 h 171450"/>
              <a:gd name="connsiteX13" fmla="*/ 85693 w 171450"/>
              <a:gd name="connsiteY13" fmla="*/ 0 h 171450"/>
              <a:gd name="connsiteX14" fmla="*/ 119128 w 171450"/>
              <a:gd name="connsiteY14" fmla="*/ 6748 h 171450"/>
              <a:gd name="connsiteX15" fmla="*/ 146361 w 171450"/>
              <a:gd name="connsiteY15" fmla="*/ 25065 h 171450"/>
              <a:gd name="connsiteX16" fmla="*/ 164695 w 171450"/>
              <a:gd name="connsiteY16" fmla="*/ 52273 h 171450"/>
              <a:gd name="connsiteX17" fmla="*/ 171450 w 171450"/>
              <a:gd name="connsiteY17" fmla="*/ 85693 h 171450"/>
              <a:gd name="connsiteX18" fmla="*/ 164702 w 171450"/>
              <a:gd name="connsiteY18" fmla="*/ 119128 h 171450"/>
              <a:gd name="connsiteX19" fmla="*/ 146385 w 171450"/>
              <a:gd name="connsiteY19" fmla="*/ 146361 h 171450"/>
              <a:gd name="connsiteX20" fmla="*/ 119177 w 171450"/>
              <a:gd name="connsiteY20" fmla="*/ 164695 h 171450"/>
              <a:gd name="connsiteX21" fmla="*/ 85757 w 171450"/>
              <a:gd name="connsiteY21"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71450">
                <a:moveTo>
                  <a:pt x="42863" y="90488"/>
                </a:moveTo>
                <a:lnTo>
                  <a:pt x="128588" y="90488"/>
                </a:lnTo>
                <a:lnTo>
                  <a:pt x="128588" y="80963"/>
                </a:lnTo>
                <a:lnTo>
                  <a:pt x="42863" y="80963"/>
                </a:lnTo>
                <a:lnTo>
                  <a:pt x="42863" y="904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chemeClr val="tx1">
              <a:lumMod val="65000"/>
              <a:lumOff val="35000"/>
            </a:schemeClr>
          </a:solidFill>
          <a:ln w="238" cap="flat">
            <a:noFill/>
            <a:prstDash val="solid"/>
            <a:miter/>
          </a:ln>
        </p:spPr>
        <p:txBody>
          <a:bodyPr rtlCol="0" anchor="ctr"/>
          <a:lstStyle/>
          <a:p>
            <a:endParaRPr lang="en-RO"/>
          </a:p>
        </p:txBody>
      </p:sp>
      <p:sp>
        <p:nvSpPr>
          <p:cNvPr id="99" name="Graphic 29">
            <a:extLst>
              <a:ext uri="{FF2B5EF4-FFF2-40B4-BE49-F238E27FC236}">
                <a16:creationId xmlns:a16="http://schemas.microsoft.com/office/drawing/2014/main" id="{3E267DC4-B7A5-4B4E-B5CA-CCECCA2F2911}"/>
              </a:ext>
            </a:extLst>
          </p:cNvPr>
          <p:cNvSpPr>
            <a:spLocks noChangeAspect="1"/>
          </p:cNvSpPr>
          <p:nvPr/>
        </p:nvSpPr>
        <p:spPr>
          <a:xfrm>
            <a:off x="5824049" y="3692892"/>
            <a:ext cx="180000" cy="180000"/>
          </a:xfrm>
          <a:custGeom>
            <a:avLst/>
            <a:gdLst>
              <a:gd name="connsiteX0" fmla="*/ 42863 w 171450"/>
              <a:gd name="connsiteY0" fmla="*/ 90488 h 171450"/>
              <a:gd name="connsiteX1" fmla="*/ 128588 w 171450"/>
              <a:gd name="connsiteY1" fmla="*/ 90488 h 171450"/>
              <a:gd name="connsiteX2" fmla="*/ 128588 w 171450"/>
              <a:gd name="connsiteY2" fmla="*/ 80963 h 171450"/>
              <a:gd name="connsiteX3" fmla="*/ 42863 w 171450"/>
              <a:gd name="connsiteY3" fmla="*/ 80963 h 171450"/>
              <a:gd name="connsiteX4" fmla="*/ 42863 w 171450"/>
              <a:gd name="connsiteY4" fmla="*/ 90488 h 171450"/>
              <a:gd name="connsiteX5" fmla="*/ 85757 w 171450"/>
              <a:gd name="connsiteY5" fmla="*/ 171450 h 171450"/>
              <a:gd name="connsiteX6" fmla="*/ 52322 w 171450"/>
              <a:gd name="connsiteY6" fmla="*/ 164702 h 171450"/>
              <a:gd name="connsiteX7" fmla="*/ 25089 w 171450"/>
              <a:gd name="connsiteY7" fmla="*/ 146385 h 171450"/>
              <a:gd name="connsiteX8" fmla="*/ 6755 w 171450"/>
              <a:gd name="connsiteY8" fmla="*/ 119177 h 171450"/>
              <a:gd name="connsiteX9" fmla="*/ 0 w 171450"/>
              <a:gd name="connsiteY9" fmla="*/ 85757 h 171450"/>
              <a:gd name="connsiteX10" fmla="*/ 6748 w 171450"/>
              <a:gd name="connsiteY10" fmla="*/ 52322 h 171450"/>
              <a:gd name="connsiteX11" fmla="*/ 25065 w 171450"/>
              <a:gd name="connsiteY11" fmla="*/ 25089 h 171450"/>
              <a:gd name="connsiteX12" fmla="*/ 52273 w 171450"/>
              <a:gd name="connsiteY12" fmla="*/ 6755 h 171450"/>
              <a:gd name="connsiteX13" fmla="*/ 85693 w 171450"/>
              <a:gd name="connsiteY13" fmla="*/ 0 h 171450"/>
              <a:gd name="connsiteX14" fmla="*/ 119128 w 171450"/>
              <a:gd name="connsiteY14" fmla="*/ 6748 h 171450"/>
              <a:gd name="connsiteX15" fmla="*/ 146361 w 171450"/>
              <a:gd name="connsiteY15" fmla="*/ 25065 h 171450"/>
              <a:gd name="connsiteX16" fmla="*/ 164695 w 171450"/>
              <a:gd name="connsiteY16" fmla="*/ 52273 h 171450"/>
              <a:gd name="connsiteX17" fmla="*/ 171450 w 171450"/>
              <a:gd name="connsiteY17" fmla="*/ 85693 h 171450"/>
              <a:gd name="connsiteX18" fmla="*/ 164702 w 171450"/>
              <a:gd name="connsiteY18" fmla="*/ 119128 h 171450"/>
              <a:gd name="connsiteX19" fmla="*/ 146385 w 171450"/>
              <a:gd name="connsiteY19" fmla="*/ 146361 h 171450"/>
              <a:gd name="connsiteX20" fmla="*/ 119177 w 171450"/>
              <a:gd name="connsiteY20" fmla="*/ 164695 h 171450"/>
              <a:gd name="connsiteX21" fmla="*/ 85757 w 171450"/>
              <a:gd name="connsiteY21"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71450">
                <a:moveTo>
                  <a:pt x="42863" y="90488"/>
                </a:moveTo>
                <a:lnTo>
                  <a:pt x="128588" y="90488"/>
                </a:lnTo>
                <a:lnTo>
                  <a:pt x="128588" y="80963"/>
                </a:lnTo>
                <a:lnTo>
                  <a:pt x="42863" y="80963"/>
                </a:lnTo>
                <a:lnTo>
                  <a:pt x="42863" y="904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chemeClr val="tx1">
              <a:lumMod val="65000"/>
              <a:lumOff val="35000"/>
            </a:schemeClr>
          </a:solidFill>
          <a:ln w="238" cap="flat">
            <a:noFill/>
            <a:prstDash val="solid"/>
            <a:miter/>
          </a:ln>
        </p:spPr>
        <p:txBody>
          <a:bodyPr rtlCol="0" anchor="ctr"/>
          <a:lstStyle/>
          <a:p>
            <a:endParaRPr lang="en-RO"/>
          </a:p>
        </p:txBody>
      </p:sp>
      <p:sp>
        <p:nvSpPr>
          <p:cNvPr id="100" name="Graphic 29">
            <a:extLst>
              <a:ext uri="{FF2B5EF4-FFF2-40B4-BE49-F238E27FC236}">
                <a16:creationId xmlns:a16="http://schemas.microsoft.com/office/drawing/2014/main" id="{B3D8EF7D-86F8-7F44-8266-82A1FC69887E}"/>
              </a:ext>
            </a:extLst>
          </p:cNvPr>
          <p:cNvSpPr>
            <a:spLocks noChangeAspect="1"/>
          </p:cNvSpPr>
          <p:nvPr/>
        </p:nvSpPr>
        <p:spPr>
          <a:xfrm>
            <a:off x="2889561" y="3446051"/>
            <a:ext cx="180000" cy="180000"/>
          </a:xfrm>
          <a:custGeom>
            <a:avLst/>
            <a:gdLst>
              <a:gd name="connsiteX0" fmla="*/ 42863 w 171450"/>
              <a:gd name="connsiteY0" fmla="*/ 90488 h 171450"/>
              <a:gd name="connsiteX1" fmla="*/ 128588 w 171450"/>
              <a:gd name="connsiteY1" fmla="*/ 90488 h 171450"/>
              <a:gd name="connsiteX2" fmla="*/ 128588 w 171450"/>
              <a:gd name="connsiteY2" fmla="*/ 80963 h 171450"/>
              <a:gd name="connsiteX3" fmla="*/ 42863 w 171450"/>
              <a:gd name="connsiteY3" fmla="*/ 80963 h 171450"/>
              <a:gd name="connsiteX4" fmla="*/ 42863 w 171450"/>
              <a:gd name="connsiteY4" fmla="*/ 90488 h 171450"/>
              <a:gd name="connsiteX5" fmla="*/ 85757 w 171450"/>
              <a:gd name="connsiteY5" fmla="*/ 171450 h 171450"/>
              <a:gd name="connsiteX6" fmla="*/ 52322 w 171450"/>
              <a:gd name="connsiteY6" fmla="*/ 164702 h 171450"/>
              <a:gd name="connsiteX7" fmla="*/ 25089 w 171450"/>
              <a:gd name="connsiteY7" fmla="*/ 146385 h 171450"/>
              <a:gd name="connsiteX8" fmla="*/ 6755 w 171450"/>
              <a:gd name="connsiteY8" fmla="*/ 119177 h 171450"/>
              <a:gd name="connsiteX9" fmla="*/ 0 w 171450"/>
              <a:gd name="connsiteY9" fmla="*/ 85757 h 171450"/>
              <a:gd name="connsiteX10" fmla="*/ 6748 w 171450"/>
              <a:gd name="connsiteY10" fmla="*/ 52322 h 171450"/>
              <a:gd name="connsiteX11" fmla="*/ 25065 w 171450"/>
              <a:gd name="connsiteY11" fmla="*/ 25089 h 171450"/>
              <a:gd name="connsiteX12" fmla="*/ 52273 w 171450"/>
              <a:gd name="connsiteY12" fmla="*/ 6755 h 171450"/>
              <a:gd name="connsiteX13" fmla="*/ 85693 w 171450"/>
              <a:gd name="connsiteY13" fmla="*/ 0 h 171450"/>
              <a:gd name="connsiteX14" fmla="*/ 119128 w 171450"/>
              <a:gd name="connsiteY14" fmla="*/ 6748 h 171450"/>
              <a:gd name="connsiteX15" fmla="*/ 146361 w 171450"/>
              <a:gd name="connsiteY15" fmla="*/ 25065 h 171450"/>
              <a:gd name="connsiteX16" fmla="*/ 164695 w 171450"/>
              <a:gd name="connsiteY16" fmla="*/ 52273 h 171450"/>
              <a:gd name="connsiteX17" fmla="*/ 171450 w 171450"/>
              <a:gd name="connsiteY17" fmla="*/ 85693 h 171450"/>
              <a:gd name="connsiteX18" fmla="*/ 164702 w 171450"/>
              <a:gd name="connsiteY18" fmla="*/ 119128 h 171450"/>
              <a:gd name="connsiteX19" fmla="*/ 146385 w 171450"/>
              <a:gd name="connsiteY19" fmla="*/ 146361 h 171450"/>
              <a:gd name="connsiteX20" fmla="*/ 119177 w 171450"/>
              <a:gd name="connsiteY20" fmla="*/ 164695 h 171450"/>
              <a:gd name="connsiteX21" fmla="*/ 85757 w 171450"/>
              <a:gd name="connsiteY21"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71450">
                <a:moveTo>
                  <a:pt x="42863" y="90488"/>
                </a:moveTo>
                <a:lnTo>
                  <a:pt x="128588" y="90488"/>
                </a:lnTo>
                <a:lnTo>
                  <a:pt x="128588" y="80963"/>
                </a:lnTo>
                <a:lnTo>
                  <a:pt x="42863" y="80963"/>
                </a:lnTo>
                <a:lnTo>
                  <a:pt x="42863" y="904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chemeClr val="tx1">
              <a:lumMod val="65000"/>
              <a:lumOff val="35000"/>
            </a:schemeClr>
          </a:solidFill>
          <a:ln w="238" cap="flat">
            <a:noFill/>
            <a:prstDash val="solid"/>
            <a:miter/>
          </a:ln>
        </p:spPr>
        <p:txBody>
          <a:bodyPr rtlCol="0" anchor="ctr"/>
          <a:lstStyle/>
          <a:p>
            <a:endParaRPr lang="en-RO"/>
          </a:p>
        </p:txBody>
      </p:sp>
      <p:sp>
        <p:nvSpPr>
          <p:cNvPr id="101" name="Graphic 29">
            <a:extLst>
              <a:ext uri="{FF2B5EF4-FFF2-40B4-BE49-F238E27FC236}">
                <a16:creationId xmlns:a16="http://schemas.microsoft.com/office/drawing/2014/main" id="{821A09D5-89CF-DF46-8408-8867F9FE5276}"/>
              </a:ext>
            </a:extLst>
          </p:cNvPr>
          <p:cNvSpPr>
            <a:spLocks noChangeAspect="1"/>
          </p:cNvSpPr>
          <p:nvPr/>
        </p:nvSpPr>
        <p:spPr>
          <a:xfrm>
            <a:off x="2889561" y="3199210"/>
            <a:ext cx="180000" cy="180000"/>
          </a:xfrm>
          <a:custGeom>
            <a:avLst/>
            <a:gdLst>
              <a:gd name="connsiteX0" fmla="*/ 42863 w 171450"/>
              <a:gd name="connsiteY0" fmla="*/ 90488 h 171450"/>
              <a:gd name="connsiteX1" fmla="*/ 128588 w 171450"/>
              <a:gd name="connsiteY1" fmla="*/ 90488 h 171450"/>
              <a:gd name="connsiteX2" fmla="*/ 128588 w 171450"/>
              <a:gd name="connsiteY2" fmla="*/ 80963 h 171450"/>
              <a:gd name="connsiteX3" fmla="*/ 42863 w 171450"/>
              <a:gd name="connsiteY3" fmla="*/ 80963 h 171450"/>
              <a:gd name="connsiteX4" fmla="*/ 42863 w 171450"/>
              <a:gd name="connsiteY4" fmla="*/ 90488 h 171450"/>
              <a:gd name="connsiteX5" fmla="*/ 85757 w 171450"/>
              <a:gd name="connsiteY5" fmla="*/ 171450 h 171450"/>
              <a:gd name="connsiteX6" fmla="*/ 52322 w 171450"/>
              <a:gd name="connsiteY6" fmla="*/ 164702 h 171450"/>
              <a:gd name="connsiteX7" fmla="*/ 25089 w 171450"/>
              <a:gd name="connsiteY7" fmla="*/ 146385 h 171450"/>
              <a:gd name="connsiteX8" fmla="*/ 6755 w 171450"/>
              <a:gd name="connsiteY8" fmla="*/ 119177 h 171450"/>
              <a:gd name="connsiteX9" fmla="*/ 0 w 171450"/>
              <a:gd name="connsiteY9" fmla="*/ 85757 h 171450"/>
              <a:gd name="connsiteX10" fmla="*/ 6748 w 171450"/>
              <a:gd name="connsiteY10" fmla="*/ 52322 h 171450"/>
              <a:gd name="connsiteX11" fmla="*/ 25065 w 171450"/>
              <a:gd name="connsiteY11" fmla="*/ 25089 h 171450"/>
              <a:gd name="connsiteX12" fmla="*/ 52273 w 171450"/>
              <a:gd name="connsiteY12" fmla="*/ 6755 h 171450"/>
              <a:gd name="connsiteX13" fmla="*/ 85693 w 171450"/>
              <a:gd name="connsiteY13" fmla="*/ 0 h 171450"/>
              <a:gd name="connsiteX14" fmla="*/ 119128 w 171450"/>
              <a:gd name="connsiteY14" fmla="*/ 6748 h 171450"/>
              <a:gd name="connsiteX15" fmla="*/ 146361 w 171450"/>
              <a:gd name="connsiteY15" fmla="*/ 25065 h 171450"/>
              <a:gd name="connsiteX16" fmla="*/ 164695 w 171450"/>
              <a:gd name="connsiteY16" fmla="*/ 52273 h 171450"/>
              <a:gd name="connsiteX17" fmla="*/ 171450 w 171450"/>
              <a:gd name="connsiteY17" fmla="*/ 85693 h 171450"/>
              <a:gd name="connsiteX18" fmla="*/ 164702 w 171450"/>
              <a:gd name="connsiteY18" fmla="*/ 119128 h 171450"/>
              <a:gd name="connsiteX19" fmla="*/ 146385 w 171450"/>
              <a:gd name="connsiteY19" fmla="*/ 146361 h 171450"/>
              <a:gd name="connsiteX20" fmla="*/ 119177 w 171450"/>
              <a:gd name="connsiteY20" fmla="*/ 164695 h 171450"/>
              <a:gd name="connsiteX21" fmla="*/ 85757 w 171450"/>
              <a:gd name="connsiteY21"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71450">
                <a:moveTo>
                  <a:pt x="42863" y="90488"/>
                </a:moveTo>
                <a:lnTo>
                  <a:pt x="128588" y="90488"/>
                </a:lnTo>
                <a:lnTo>
                  <a:pt x="128588" y="80963"/>
                </a:lnTo>
                <a:lnTo>
                  <a:pt x="42863" y="80963"/>
                </a:lnTo>
                <a:lnTo>
                  <a:pt x="42863" y="904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chemeClr val="tx1">
              <a:lumMod val="65000"/>
              <a:lumOff val="35000"/>
            </a:schemeClr>
          </a:solidFill>
          <a:ln w="238" cap="flat">
            <a:noFill/>
            <a:prstDash val="solid"/>
            <a:miter/>
          </a:ln>
        </p:spPr>
        <p:txBody>
          <a:bodyPr rtlCol="0" anchor="ctr"/>
          <a:lstStyle/>
          <a:p>
            <a:endParaRPr lang="en-RO"/>
          </a:p>
        </p:txBody>
      </p:sp>
      <p:sp>
        <p:nvSpPr>
          <p:cNvPr id="102" name="Graphic 29">
            <a:extLst>
              <a:ext uri="{FF2B5EF4-FFF2-40B4-BE49-F238E27FC236}">
                <a16:creationId xmlns:a16="http://schemas.microsoft.com/office/drawing/2014/main" id="{559286C5-90F9-7846-9FA1-7D79DFB0F9C6}"/>
              </a:ext>
            </a:extLst>
          </p:cNvPr>
          <p:cNvSpPr>
            <a:spLocks noChangeAspect="1"/>
          </p:cNvSpPr>
          <p:nvPr/>
        </p:nvSpPr>
        <p:spPr>
          <a:xfrm>
            <a:off x="7573387" y="3939733"/>
            <a:ext cx="180000" cy="180000"/>
          </a:xfrm>
          <a:custGeom>
            <a:avLst/>
            <a:gdLst>
              <a:gd name="connsiteX0" fmla="*/ 42863 w 171450"/>
              <a:gd name="connsiteY0" fmla="*/ 90488 h 171450"/>
              <a:gd name="connsiteX1" fmla="*/ 128588 w 171450"/>
              <a:gd name="connsiteY1" fmla="*/ 90488 h 171450"/>
              <a:gd name="connsiteX2" fmla="*/ 128588 w 171450"/>
              <a:gd name="connsiteY2" fmla="*/ 80963 h 171450"/>
              <a:gd name="connsiteX3" fmla="*/ 42863 w 171450"/>
              <a:gd name="connsiteY3" fmla="*/ 80963 h 171450"/>
              <a:gd name="connsiteX4" fmla="*/ 42863 w 171450"/>
              <a:gd name="connsiteY4" fmla="*/ 90488 h 171450"/>
              <a:gd name="connsiteX5" fmla="*/ 85757 w 171450"/>
              <a:gd name="connsiteY5" fmla="*/ 171450 h 171450"/>
              <a:gd name="connsiteX6" fmla="*/ 52322 w 171450"/>
              <a:gd name="connsiteY6" fmla="*/ 164702 h 171450"/>
              <a:gd name="connsiteX7" fmla="*/ 25089 w 171450"/>
              <a:gd name="connsiteY7" fmla="*/ 146385 h 171450"/>
              <a:gd name="connsiteX8" fmla="*/ 6755 w 171450"/>
              <a:gd name="connsiteY8" fmla="*/ 119177 h 171450"/>
              <a:gd name="connsiteX9" fmla="*/ 0 w 171450"/>
              <a:gd name="connsiteY9" fmla="*/ 85757 h 171450"/>
              <a:gd name="connsiteX10" fmla="*/ 6748 w 171450"/>
              <a:gd name="connsiteY10" fmla="*/ 52322 h 171450"/>
              <a:gd name="connsiteX11" fmla="*/ 25065 w 171450"/>
              <a:gd name="connsiteY11" fmla="*/ 25089 h 171450"/>
              <a:gd name="connsiteX12" fmla="*/ 52273 w 171450"/>
              <a:gd name="connsiteY12" fmla="*/ 6755 h 171450"/>
              <a:gd name="connsiteX13" fmla="*/ 85693 w 171450"/>
              <a:gd name="connsiteY13" fmla="*/ 0 h 171450"/>
              <a:gd name="connsiteX14" fmla="*/ 119128 w 171450"/>
              <a:gd name="connsiteY14" fmla="*/ 6748 h 171450"/>
              <a:gd name="connsiteX15" fmla="*/ 146361 w 171450"/>
              <a:gd name="connsiteY15" fmla="*/ 25065 h 171450"/>
              <a:gd name="connsiteX16" fmla="*/ 164695 w 171450"/>
              <a:gd name="connsiteY16" fmla="*/ 52273 h 171450"/>
              <a:gd name="connsiteX17" fmla="*/ 171450 w 171450"/>
              <a:gd name="connsiteY17" fmla="*/ 85693 h 171450"/>
              <a:gd name="connsiteX18" fmla="*/ 164702 w 171450"/>
              <a:gd name="connsiteY18" fmla="*/ 119128 h 171450"/>
              <a:gd name="connsiteX19" fmla="*/ 146385 w 171450"/>
              <a:gd name="connsiteY19" fmla="*/ 146361 h 171450"/>
              <a:gd name="connsiteX20" fmla="*/ 119177 w 171450"/>
              <a:gd name="connsiteY20" fmla="*/ 164695 h 171450"/>
              <a:gd name="connsiteX21" fmla="*/ 85757 w 171450"/>
              <a:gd name="connsiteY21"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71450">
                <a:moveTo>
                  <a:pt x="42863" y="90488"/>
                </a:moveTo>
                <a:lnTo>
                  <a:pt x="128588" y="90488"/>
                </a:lnTo>
                <a:lnTo>
                  <a:pt x="128588" y="80963"/>
                </a:lnTo>
                <a:lnTo>
                  <a:pt x="42863" y="80963"/>
                </a:lnTo>
                <a:lnTo>
                  <a:pt x="42863" y="904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chemeClr val="tx1">
              <a:lumMod val="65000"/>
              <a:lumOff val="35000"/>
            </a:schemeClr>
          </a:solidFill>
          <a:ln w="238" cap="flat">
            <a:noFill/>
            <a:prstDash val="solid"/>
            <a:miter/>
          </a:ln>
        </p:spPr>
        <p:txBody>
          <a:bodyPr rtlCol="0" anchor="ctr"/>
          <a:lstStyle/>
          <a:p>
            <a:endParaRPr lang="en-RO"/>
          </a:p>
        </p:txBody>
      </p:sp>
      <p:sp>
        <p:nvSpPr>
          <p:cNvPr id="104" name="Graphic 29">
            <a:extLst>
              <a:ext uri="{FF2B5EF4-FFF2-40B4-BE49-F238E27FC236}">
                <a16:creationId xmlns:a16="http://schemas.microsoft.com/office/drawing/2014/main" id="{9CB0A81B-2822-814F-B75F-1B911A115571}"/>
              </a:ext>
            </a:extLst>
          </p:cNvPr>
          <p:cNvSpPr>
            <a:spLocks noChangeAspect="1"/>
          </p:cNvSpPr>
          <p:nvPr/>
        </p:nvSpPr>
        <p:spPr>
          <a:xfrm>
            <a:off x="3139952" y="3446051"/>
            <a:ext cx="180000" cy="180000"/>
          </a:xfrm>
          <a:custGeom>
            <a:avLst/>
            <a:gdLst>
              <a:gd name="connsiteX0" fmla="*/ 42863 w 171450"/>
              <a:gd name="connsiteY0" fmla="*/ 90488 h 171450"/>
              <a:gd name="connsiteX1" fmla="*/ 128588 w 171450"/>
              <a:gd name="connsiteY1" fmla="*/ 90488 h 171450"/>
              <a:gd name="connsiteX2" fmla="*/ 128588 w 171450"/>
              <a:gd name="connsiteY2" fmla="*/ 80963 h 171450"/>
              <a:gd name="connsiteX3" fmla="*/ 42863 w 171450"/>
              <a:gd name="connsiteY3" fmla="*/ 80963 h 171450"/>
              <a:gd name="connsiteX4" fmla="*/ 42863 w 171450"/>
              <a:gd name="connsiteY4" fmla="*/ 90488 h 171450"/>
              <a:gd name="connsiteX5" fmla="*/ 85757 w 171450"/>
              <a:gd name="connsiteY5" fmla="*/ 171450 h 171450"/>
              <a:gd name="connsiteX6" fmla="*/ 52322 w 171450"/>
              <a:gd name="connsiteY6" fmla="*/ 164702 h 171450"/>
              <a:gd name="connsiteX7" fmla="*/ 25089 w 171450"/>
              <a:gd name="connsiteY7" fmla="*/ 146385 h 171450"/>
              <a:gd name="connsiteX8" fmla="*/ 6755 w 171450"/>
              <a:gd name="connsiteY8" fmla="*/ 119177 h 171450"/>
              <a:gd name="connsiteX9" fmla="*/ 0 w 171450"/>
              <a:gd name="connsiteY9" fmla="*/ 85757 h 171450"/>
              <a:gd name="connsiteX10" fmla="*/ 6748 w 171450"/>
              <a:gd name="connsiteY10" fmla="*/ 52322 h 171450"/>
              <a:gd name="connsiteX11" fmla="*/ 25065 w 171450"/>
              <a:gd name="connsiteY11" fmla="*/ 25089 h 171450"/>
              <a:gd name="connsiteX12" fmla="*/ 52273 w 171450"/>
              <a:gd name="connsiteY12" fmla="*/ 6755 h 171450"/>
              <a:gd name="connsiteX13" fmla="*/ 85693 w 171450"/>
              <a:gd name="connsiteY13" fmla="*/ 0 h 171450"/>
              <a:gd name="connsiteX14" fmla="*/ 119128 w 171450"/>
              <a:gd name="connsiteY14" fmla="*/ 6748 h 171450"/>
              <a:gd name="connsiteX15" fmla="*/ 146361 w 171450"/>
              <a:gd name="connsiteY15" fmla="*/ 25065 h 171450"/>
              <a:gd name="connsiteX16" fmla="*/ 164695 w 171450"/>
              <a:gd name="connsiteY16" fmla="*/ 52273 h 171450"/>
              <a:gd name="connsiteX17" fmla="*/ 171450 w 171450"/>
              <a:gd name="connsiteY17" fmla="*/ 85693 h 171450"/>
              <a:gd name="connsiteX18" fmla="*/ 164702 w 171450"/>
              <a:gd name="connsiteY18" fmla="*/ 119128 h 171450"/>
              <a:gd name="connsiteX19" fmla="*/ 146385 w 171450"/>
              <a:gd name="connsiteY19" fmla="*/ 146361 h 171450"/>
              <a:gd name="connsiteX20" fmla="*/ 119177 w 171450"/>
              <a:gd name="connsiteY20" fmla="*/ 164695 h 171450"/>
              <a:gd name="connsiteX21" fmla="*/ 85757 w 171450"/>
              <a:gd name="connsiteY21"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71450">
                <a:moveTo>
                  <a:pt x="42863" y="90488"/>
                </a:moveTo>
                <a:lnTo>
                  <a:pt x="128588" y="90488"/>
                </a:lnTo>
                <a:lnTo>
                  <a:pt x="128588" y="80963"/>
                </a:lnTo>
                <a:lnTo>
                  <a:pt x="42863" y="80963"/>
                </a:lnTo>
                <a:lnTo>
                  <a:pt x="42863" y="904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chemeClr val="tx1">
              <a:lumMod val="65000"/>
              <a:lumOff val="35000"/>
            </a:schemeClr>
          </a:solidFill>
          <a:ln w="238" cap="flat">
            <a:noFill/>
            <a:prstDash val="solid"/>
            <a:miter/>
          </a:ln>
        </p:spPr>
        <p:txBody>
          <a:bodyPr rtlCol="0" anchor="ctr"/>
          <a:lstStyle/>
          <a:p>
            <a:endParaRPr lang="en-RO"/>
          </a:p>
        </p:txBody>
      </p:sp>
      <p:sp>
        <p:nvSpPr>
          <p:cNvPr id="105" name="Graphic 29">
            <a:extLst>
              <a:ext uri="{FF2B5EF4-FFF2-40B4-BE49-F238E27FC236}">
                <a16:creationId xmlns:a16="http://schemas.microsoft.com/office/drawing/2014/main" id="{00DF196D-1E66-6242-BCF5-5179199E8D08}"/>
              </a:ext>
            </a:extLst>
          </p:cNvPr>
          <p:cNvSpPr>
            <a:spLocks noChangeAspect="1"/>
          </p:cNvSpPr>
          <p:nvPr/>
        </p:nvSpPr>
        <p:spPr>
          <a:xfrm>
            <a:off x="6573256" y="4186574"/>
            <a:ext cx="180000" cy="180000"/>
          </a:xfrm>
          <a:custGeom>
            <a:avLst/>
            <a:gdLst>
              <a:gd name="connsiteX0" fmla="*/ 42863 w 171450"/>
              <a:gd name="connsiteY0" fmla="*/ 90488 h 171450"/>
              <a:gd name="connsiteX1" fmla="*/ 128588 w 171450"/>
              <a:gd name="connsiteY1" fmla="*/ 90488 h 171450"/>
              <a:gd name="connsiteX2" fmla="*/ 128588 w 171450"/>
              <a:gd name="connsiteY2" fmla="*/ 80963 h 171450"/>
              <a:gd name="connsiteX3" fmla="*/ 42863 w 171450"/>
              <a:gd name="connsiteY3" fmla="*/ 80963 h 171450"/>
              <a:gd name="connsiteX4" fmla="*/ 42863 w 171450"/>
              <a:gd name="connsiteY4" fmla="*/ 90488 h 171450"/>
              <a:gd name="connsiteX5" fmla="*/ 85757 w 171450"/>
              <a:gd name="connsiteY5" fmla="*/ 171450 h 171450"/>
              <a:gd name="connsiteX6" fmla="*/ 52322 w 171450"/>
              <a:gd name="connsiteY6" fmla="*/ 164702 h 171450"/>
              <a:gd name="connsiteX7" fmla="*/ 25089 w 171450"/>
              <a:gd name="connsiteY7" fmla="*/ 146385 h 171450"/>
              <a:gd name="connsiteX8" fmla="*/ 6755 w 171450"/>
              <a:gd name="connsiteY8" fmla="*/ 119177 h 171450"/>
              <a:gd name="connsiteX9" fmla="*/ 0 w 171450"/>
              <a:gd name="connsiteY9" fmla="*/ 85757 h 171450"/>
              <a:gd name="connsiteX10" fmla="*/ 6748 w 171450"/>
              <a:gd name="connsiteY10" fmla="*/ 52322 h 171450"/>
              <a:gd name="connsiteX11" fmla="*/ 25065 w 171450"/>
              <a:gd name="connsiteY11" fmla="*/ 25089 h 171450"/>
              <a:gd name="connsiteX12" fmla="*/ 52273 w 171450"/>
              <a:gd name="connsiteY12" fmla="*/ 6755 h 171450"/>
              <a:gd name="connsiteX13" fmla="*/ 85693 w 171450"/>
              <a:gd name="connsiteY13" fmla="*/ 0 h 171450"/>
              <a:gd name="connsiteX14" fmla="*/ 119128 w 171450"/>
              <a:gd name="connsiteY14" fmla="*/ 6748 h 171450"/>
              <a:gd name="connsiteX15" fmla="*/ 146361 w 171450"/>
              <a:gd name="connsiteY15" fmla="*/ 25065 h 171450"/>
              <a:gd name="connsiteX16" fmla="*/ 164695 w 171450"/>
              <a:gd name="connsiteY16" fmla="*/ 52273 h 171450"/>
              <a:gd name="connsiteX17" fmla="*/ 171450 w 171450"/>
              <a:gd name="connsiteY17" fmla="*/ 85693 h 171450"/>
              <a:gd name="connsiteX18" fmla="*/ 164702 w 171450"/>
              <a:gd name="connsiteY18" fmla="*/ 119128 h 171450"/>
              <a:gd name="connsiteX19" fmla="*/ 146385 w 171450"/>
              <a:gd name="connsiteY19" fmla="*/ 146361 h 171450"/>
              <a:gd name="connsiteX20" fmla="*/ 119177 w 171450"/>
              <a:gd name="connsiteY20" fmla="*/ 164695 h 171450"/>
              <a:gd name="connsiteX21" fmla="*/ 85757 w 171450"/>
              <a:gd name="connsiteY21"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71450">
                <a:moveTo>
                  <a:pt x="42863" y="90488"/>
                </a:moveTo>
                <a:lnTo>
                  <a:pt x="128588" y="90488"/>
                </a:lnTo>
                <a:lnTo>
                  <a:pt x="128588" y="80963"/>
                </a:lnTo>
                <a:lnTo>
                  <a:pt x="42863" y="80963"/>
                </a:lnTo>
                <a:lnTo>
                  <a:pt x="42863" y="904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chemeClr val="tx1">
              <a:lumMod val="65000"/>
              <a:lumOff val="35000"/>
            </a:schemeClr>
          </a:solidFill>
          <a:ln w="238" cap="flat">
            <a:noFill/>
            <a:prstDash val="solid"/>
            <a:miter/>
          </a:ln>
        </p:spPr>
        <p:txBody>
          <a:bodyPr rtlCol="0" anchor="ctr"/>
          <a:lstStyle/>
          <a:p>
            <a:endParaRPr lang="en-RO"/>
          </a:p>
        </p:txBody>
      </p:sp>
      <p:sp>
        <p:nvSpPr>
          <p:cNvPr id="162" name="Graphic 26">
            <a:extLst>
              <a:ext uri="{FF2B5EF4-FFF2-40B4-BE49-F238E27FC236}">
                <a16:creationId xmlns:a16="http://schemas.microsoft.com/office/drawing/2014/main" id="{DA106CF9-08AB-2140-AE7D-954C52F315CD}"/>
              </a:ext>
            </a:extLst>
          </p:cNvPr>
          <p:cNvSpPr>
            <a:spLocks noChangeAspect="1"/>
          </p:cNvSpPr>
          <p:nvPr/>
        </p:nvSpPr>
        <p:spPr>
          <a:xfrm>
            <a:off x="5085998" y="3939733"/>
            <a:ext cx="180000" cy="180000"/>
          </a:xfrm>
          <a:custGeom>
            <a:avLst/>
            <a:gdLst>
              <a:gd name="connsiteX0" fmla="*/ 80963 w 171450"/>
              <a:gd name="connsiteY0" fmla="*/ 128588 h 171450"/>
              <a:gd name="connsiteX1" fmla="*/ 90488 w 171450"/>
              <a:gd name="connsiteY1" fmla="*/ 128588 h 171450"/>
              <a:gd name="connsiteX2" fmla="*/ 90488 w 171450"/>
              <a:gd name="connsiteY2" fmla="*/ 90488 h 171450"/>
              <a:gd name="connsiteX3" fmla="*/ 128588 w 171450"/>
              <a:gd name="connsiteY3" fmla="*/ 90488 h 171450"/>
              <a:gd name="connsiteX4" fmla="*/ 128588 w 171450"/>
              <a:gd name="connsiteY4" fmla="*/ 80963 h 171450"/>
              <a:gd name="connsiteX5" fmla="*/ 90488 w 171450"/>
              <a:gd name="connsiteY5" fmla="*/ 80963 h 171450"/>
              <a:gd name="connsiteX6" fmla="*/ 90488 w 171450"/>
              <a:gd name="connsiteY6" fmla="*/ 42863 h 171450"/>
              <a:gd name="connsiteX7" fmla="*/ 80963 w 171450"/>
              <a:gd name="connsiteY7" fmla="*/ 42863 h 171450"/>
              <a:gd name="connsiteX8" fmla="*/ 80963 w 171450"/>
              <a:gd name="connsiteY8" fmla="*/ 80963 h 171450"/>
              <a:gd name="connsiteX9" fmla="*/ 42863 w 171450"/>
              <a:gd name="connsiteY9" fmla="*/ 80963 h 171450"/>
              <a:gd name="connsiteX10" fmla="*/ 42863 w 171450"/>
              <a:gd name="connsiteY10" fmla="*/ 90488 h 171450"/>
              <a:gd name="connsiteX11" fmla="*/ 80963 w 171450"/>
              <a:gd name="connsiteY11" fmla="*/ 90488 h 171450"/>
              <a:gd name="connsiteX12" fmla="*/ 80963 w 171450"/>
              <a:gd name="connsiteY12" fmla="*/ 128588 h 171450"/>
              <a:gd name="connsiteX13" fmla="*/ 85757 w 171450"/>
              <a:gd name="connsiteY13" fmla="*/ 171450 h 171450"/>
              <a:gd name="connsiteX14" fmla="*/ 52322 w 171450"/>
              <a:gd name="connsiteY14" fmla="*/ 164702 h 171450"/>
              <a:gd name="connsiteX15" fmla="*/ 25089 w 171450"/>
              <a:gd name="connsiteY15" fmla="*/ 146385 h 171450"/>
              <a:gd name="connsiteX16" fmla="*/ 6755 w 171450"/>
              <a:gd name="connsiteY16" fmla="*/ 119177 h 171450"/>
              <a:gd name="connsiteX17" fmla="*/ 0 w 171450"/>
              <a:gd name="connsiteY17" fmla="*/ 85757 h 171450"/>
              <a:gd name="connsiteX18" fmla="*/ 6748 w 171450"/>
              <a:gd name="connsiteY18" fmla="*/ 52322 h 171450"/>
              <a:gd name="connsiteX19" fmla="*/ 25065 w 171450"/>
              <a:gd name="connsiteY19" fmla="*/ 25089 h 171450"/>
              <a:gd name="connsiteX20" fmla="*/ 52273 w 171450"/>
              <a:gd name="connsiteY20" fmla="*/ 6755 h 171450"/>
              <a:gd name="connsiteX21" fmla="*/ 85693 w 171450"/>
              <a:gd name="connsiteY21" fmla="*/ 0 h 171450"/>
              <a:gd name="connsiteX22" fmla="*/ 119128 w 171450"/>
              <a:gd name="connsiteY22" fmla="*/ 6748 h 171450"/>
              <a:gd name="connsiteX23" fmla="*/ 146361 w 171450"/>
              <a:gd name="connsiteY23" fmla="*/ 25065 h 171450"/>
              <a:gd name="connsiteX24" fmla="*/ 164695 w 171450"/>
              <a:gd name="connsiteY24" fmla="*/ 52273 h 171450"/>
              <a:gd name="connsiteX25" fmla="*/ 171450 w 171450"/>
              <a:gd name="connsiteY25" fmla="*/ 85693 h 171450"/>
              <a:gd name="connsiteX26" fmla="*/ 164702 w 171450"/>
              <a:gd name="connsiteY26" fmla="*/ 119128 h 171450"/>
              <a:gd name="connsiteX27" fmla="*/ 146385 w 171450"/>
              <a:gd name="connsiteY27" fmla="*/ 146361 h 171450"/>
              <a:gd name="connsiteX28" fmla="*/ 119177 w 171450"/>
              <a:gd name="connsiteY28" fmla="*/ 164695 h 171450"/>
              <a:gd name="connsiteX29" fmla="*/ 85757 w 171450"/>
              <a:gd name="connsiteY29"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1450" h="171450">
                <a:moveTo>
                  <a:pt x="80963" y="128588"/>
                </a:moveTo>
                <a:lnTo>
                  <a:pt x="90488" y="128588"/>
                </a:lnTo>
                <a:lnTo>
                  <a:pt x="90488" y="90488"/>
                </a:lnTo>
                <a:lnTo>
                  <a:pt x="128588" y="90488"/>
                </a:lnTo>
                <a:lnTo>
                  <a:pt x="128588" y="80963"/>
                </a:lnTo>
                <a:lnTo>
                  <a:pt x="90488" y="80963"/>
                </a:lnTo>
                <a:lnTo>
                  <a:pt x="90488" y="42863"/>
                </a:lnTo>
                <a:lnTo>
                  <a:pt x="80963" y="42863"/>
                </a:lnTo>
                <a:lnTo>
                  <a:pt x="80963" y="80963"/>
                </a:lnTo>
                <a:lnTo>
                  <a:pt x="42863" y="80963"/>
                </a:lnTo>
                <a:lnTo>
                  <a:pt x="42863" y="90488"/>
                </a:lnTo>
                <a:lnTo>
                  <a:pt x="80963" y="90488"/>
                </a:lnTo>
                <a:lnTo>
                  <a:pt x="80963" y="1285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rgbClr val="ED7D31"/>
          </a:solidFill>
          <a:ln w="238" cap="flat">
            <a:noFill/>
            <a:prstDash val="solid"/>
            <a:miter/>
          </a:ln>
        </p:spPr>
        <p:txBody>
          <a:bodyPr rtlCol="0" anchor="ctr"/>
          <a:lstStyle/>
          <a:p>
            <a:endParaRPr lang="en-RO"/>
          </a:p>
        </p:txBody>
      </p:sp>
      <p:sp>
        <p:nvSpPr>
          <p:cNvPr id="163" name="Graphic 26">
            <a:extLst>
              <a:ext uri="{FF2B5EF4-FFF2-40B4-BE49-F238E27FC236}">
                <a16:creationId xmlns:a16="http://schemas.microsoft.com/office/drawing/2014/main" id="{AA6484FF-333F-3549-B21F-30BD14A48467}"/>
              </a:ext>
            </a:extLst>
          </p:cNvPr>
          <p:cNvSpPr>
            <a:spLocks noChangeAspect="1"/>
          </p:cNvSpPr>
          <p:nvPr/>
        </p:nvSpPr>
        <p:spPr>
          <a:xfrm>
            <a:off x="5333851" y="3939733"/>
            <a:ext cx="180000" cy="180000"/>
          </a:xfrm>
          <a:custGeom>
            <a:avLst/>
            <a:gdLst>
              <a:gd name="connsiteX0" fmla="*/ 80963 w 171450"/>
              <a:gd name="connsiteY0" fmla="*/ 128588 h 171450"/>
              <a:gd name="connsiteX1" fmla="*/ 90488 w 171450"/>
              <a:gd name="connsiteY1" fmla="*/ 128588 h 171450"/>
              <a:gd name="connsiteX2" fmla="*/ 90488 w 171450"/>
              <a:gd name="connsiteY2" fmla="*/ 90488 h 171450"/>
              <a:gd name="connsiteX3" fmla="*/ 128588 w 171450"/>
              <a:gd name="connsiteY3" fmla="*/ 90488 h 171450"/>
              <a:gd name="connsiteX4" fmla="*/ 128588 w 171450"/>
              <a:gd name="connsiteY4" fmla="*/ 80963 h 171450"/>
              <a:gd name="connsiteX5" fmla="*/ 90488 w 171450"/>
              <a:gd name="connsiteY5" fmla="*/ 80963 h 171450"/>
              <a:gd name="connsiteX6" fmla="*/ 90488 w 171450"/>
              <a:gd name="connsiteY6" fmla="*/ 42863 h 171450"/>
              <a:gd name="connsiteX7" fmla="*/ 80963 w 171450"/>
              <a:gd name="connsiteY7" fmla="*/ 42863 h 171450"/>
              <a:gd name="connsiteX8" fmla="*/ 80963 w 171450"/>
              <a:gd name="connsiteY8" fmla="*/ 80963 h 171450"/>
              <a:gd name="connsiteX9" fmla="*/ 42863 w 171450"/>
              <a:gd name="connsiteY9" fmla="*/ 80963 h 171450"/>
              <a:gd name="connsiteX10" fmla="*/ 42863 w 171450"/>
              <a:gd name="connsiteY10" fmla="*/ 90488 h 171450"/>
              <a:gd name="connsiteX11" fmla="*/ 80963 w 171450"/>
              <a:gd name="connsiteY11" fmla="*/ 90488 h 171450"/>
              <a:gd name="connsiteX12" fmla="*/ 80963 w 171450"/>
              <a:gd name="connsiteY12" fmla="*/ 128588 h 171450"/>
              <a:gd name="connsiteX13" fmla="*/ 85757 w 171450"/>
              <a:gd name="connsiteY13" fmla="*/ 171450 h 171450"/>
              <a:gd name="connsiteX14" fmla="*/ 52322 w 171450"/>
              <a:gd name="connsiteY14" fmla="*/ 164702 h 171450"/>
              <a:gd name="connsiteX15" fmla="*/ 25089 w 171450"/>
              <a:gd name="connsiteY15" fmla="*/ 146385 h 171450"/>
              <a:gd name="connsiteX16" fmla="*/ 6755 w 171450"/>
              <a:gd name="connsiteY16" fmla="*/ 119177 h 171450"/>
              <a:gd name="connsiteX17" fmla="*/ 0 w 171450"/>
              <a:gd name="connsiteY17" fmla="*/ 85757 h 171450"/>
              <a:gd name="connsiteX18" fmla="*/ 6748 w 171450"/>
              <a:gd name="connsiteY18" fmla="*/ 52322 h 171450"/>
              <a:gd name="connsiteX19" fmla="*/ 25065 w 171450"/>
              <a:gd name="connsiteY19" fmla="*/ 25089 h 171450"/>
              <a:gd name="connsiteX20" fmla="*/ 52273 w 171450"/>
              <a:gd name="connsiteY20" fmla="*/ 6755 h 171450"/>
              <a:gd name="connsiteX21" fmla="*/ 85693 w 171450"/>
              <a:gd name="connsiteY21" fmla="*/ 0 h 171450"/>
              <a:gd name="connsiteX22" fmla="*/ 119128 w 171450"/>
              <a:gd name="connsiteY22" fmla="*/ 6748 h 171450"/>
              <a:gd name="connsiteX23" fmla="*/ 146361 w 171450"/>
              <a:gd name="connsiteY23" fmla="*/ 25065 h 171450"/>
              <a:gd name="connsiteX24" fmla="*/ 164695 w 171450"/>
              <a:gd name="connsiteY24" fmla="*/ 52273 h 171450"/>
              <a:gd name="connsiteX25" fmla="*/ 171450 w 171450"/>
              <a:gd name="connsiteY25" fmla="*/ 85693 h 171450"/>
              <a:gd name="connsiteX26" fmla="*/ 164702 w 171450"/>
              <a:gd name="connsiteY26" fmla="*/ 119128 h 171450"/>
              <a:gd name="connsiteX27" fmla="*/ 146385 w 171450"/>
              <a:gd name="connsiteY27" fmla="*/ 146361 h 171450"/>
              <a:gd name="connsiteX28" fmla="*/ 119177 w 171450"/>
              <a:gd name="connsiteY28" fmla="*/ 164695 h 171450"/>
              <a:gd name="connsiteX29" fmla="*/ 85757 w 171450"/>
              <a:gd name="connsiteY29"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1450" h="171450">
                <a:moveTo>
                  <a:pt x="80963" y="128588"/>
                </a:moveTo>
                <a:lnTo>
                  <a:pt x="90488" y="128588"/>
                </a:lnTo>
                <a:lnTo>
                  <a:pt x="90488" y="90488"/>
                </a:lnTo>
                <a:lnTo>
                  <a:pt x="128588" y="90488"/>
                </a:lnTo>
                <a:lnTo>
                  <a:pt x="128588" y="80963"/>
                </a:lnTo>
                <a:lnTo>
                  <a:pt x="90488" y="80963"/>
                </a:lnTo>
                <a:lnTo>
                  <a:pt x="90488" y="42863"/>
                </a:lnTo>
                <a:lnTo>
                  <a:pt x="80963" y="42863"/>
                </a:lnTo>
                <a:lnTo>
                  <a:pt x="80963" y="80963"/>
                </a:lnTo>
                <a:lnTo>
                  <a:pt x="42863" y="80963"/>
                </a:lnTo>
                <a:lnTo>
                  <a:pt x="42863" y="90488"/>
                </a:lnTo>
                <a:lnTo>
                  <a:pt x="80963" y="90488"/>
                </a:lnTo>
                <a:lnTo>
                  <a:pt x="80963" y="1285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rgbClr val="ED7D31"/>
          </a:solidFill>
          <a:ln w="238" cap="flat">
            <a:noFill/>
            <a:prstDash val="solid"/>
            <a:miter/>
          </a:ln>
        </p:spPr>
        <p:txBody>
          <a:bodyPr rtlCol="0" anchor="ctr"/>
          <a:lstStyle/>
          <a:p>
            <a:endParaRPr lang="en-RO"/>
          </a:p>
        </p:txBody>
      </p:sp>
      <p:sp>
        <p:nvSpPr>
          <p:cNvPr id="164" name="Graphic 26">
            <a:extLst>
              <a:ext uri="{FF2B5EF4-FFF2-40B4-BE49-F238E27FC236}">
                <a16:creationId xmlns:a16="http://schemas.microsoft.com/office/drawing/2014/main" id="{048D3D7F-43A6-834F-B6C0-63E781A2A74C}"/>
              </a:ext>
            </a:extLst>
          </p:cNvPr>
          <p:cNvSpPr>
            <a:spLocks noChangeAspect="1"/>
          </p:cNvSpPr>
          <p:nvPr/>
        </p:nvSpPr>
        <p:spPr>
          <a:xfrm>
            <a:off x="4845240" y="4181496"/>
            <a:ext cx="180000" cy="180000"/>
          </a:xfrm>
          <a:custGeom>
            <a:avLst/>
            <a:gdLst>
              <a:gd name="connsiteX0" fmla="*/ 80963 w 171450"/>
              <a:gd name="connsiteY0" fmla="*/ 128588 h 171450"/>
              <a:gd name="connsiteX1" fmla="*/ 90488 w 171450"/>
              <a:gd name="connsiteY1" fmla="*/ 128588 h 171450"/>
              <a:gd name="connsiteX2" fmla="*/ 90488 w 171450"/>
              <a:gd name="connsiteY2" fmla="*/ 90488 h 171450"/>
              <a:gd name="connsiteX3" fmla="*/ 128588 w 171450"/>
              <a:gd name="connsiteY3" fmla="*/ 90488 h 171450"/>
              <a:gd name="connsiteX4" fmla="*/ 128588 w 171450"/>
              <a:gd name="connsiteY4" fmla="*/ 80963 h 171450"/>
              <a:gd name="connsiteX5" fmla="*/ 90488 w 171450"/>
              <a:gd name="connsiteY5" fmla="*/ 80963 h 171450"/>
              <a:gd name="connsiteX6" fmla="*/ 90488 w 171450"/>
              <a:gd name="connsiteY6" fmla="*/ 42863 h 171450"/>
              <a:gd name="connsiteX7" fmla="*/ 80963 w 171450"/>
              <a:gd name="connsiteY7" fmla="*/ 42863 h 171450"/>
              <a:gd name="connsiteX8" fmla="*/ 80963 w 171450"/>
              <a:gd name="connsiteY8" fmla="*/ 80963 h 171450"/>
              <a:gd name="connsiteX9" fmla="*/ 42863 w 171450"/>
              <a:gd name="connsiteY9" fmla="*/ 80963 h 171450"/>
              <a:gd name="connsiteX10" fmla="*/ 42863 w 171450"/>
              <a:gd name="connsiteY10" fmla="*/ 90488 h 171450"/>
              <a:gd name="connsiteX11" fmla="*/ 80963 w 171450"/>
              <a:gd name="connsiteY11" fmla="*/ 90488 h 171450"/>
              <a:gd name="connsiteX12" fmla="*/ 80963 w 171450"/>
              <a:gd name="connsiteY12" fmla="*/ 128588 h 171450"/>
              <a:gd name="connsiteX13" fmla="*/ 85757 w 171450"/>
              <a:gd name="connsiteY13" fmla="*/ 171450 h 171450"/>
              <a:gd name="connsiteX14" fmla="*/ 52322 w 171450"/>
              <a:gd name="connsiteY14" fmla="*/ 164702 h 171450"/>
              <a:gd name="connsiteX15" fmla="*/ 25089 w 171450"/>
              <a:gd name="connsiteY15" fmla="*/ 146385 h 171450"/>
              <a:gd name="connsiteX16" fmla="*/ 6755 w 171450"/>
              <a:gd name="connsiteY16" fmla="*/ 119177 h 171450"/>
              <a:gd name="connsiteX17" fmla="*/ 0 w 171450"/>
              <a:gd name="connsiteY17" fmla="*/ 85757 h 171450"/>
              <a:gd name="connsiteX18" fmla="*/ 6748 w 171450"/>
              <a:gd name="connsiteY18" fmla="*/ 52322 h 171450"/>
              <a:gd name="connsiteX19" fmla="*/ 25065 w 171450"/>
              <a:gd name="connsiteY19" fmla="*/ 25089 h 171450"/>
              <a:gd name="connsiteX20" fmla="*/ 52273 w 171450"/>
              <a:gd name="connsiteY20" fmla="*/ 6755 h 171450"/>
              <a:gd name="connsiteX21" fmla="*/ 85693 w 171450"/>
              <a:gd name="connsiteY21" fmla="*/ 0 h 171450"/>
              <a:gd name="connsiteX22" fmla="*/ 119128 w 171450"/>
              <a:gd name="connsiteY22" fmla="*/ 6748 h 171450"/>
              <a:gd name="connsiteX23" fmla="*/ 146361 w 171450"/>
              <a:gd name="connsiteY23" fmla="*/ 25065 h 171450"/>
              <a:gd name="connsiteX24" fmla="*/ 164695 w 171450"/>
              <a:gd name="connsiteY24" fmla="*/ 52273 h 171450"/>
              <a:gd name="connsiteX25" fmla="*/ 171450 w 171450"/>
              <a:gd name="connsiteY25" fmla="*/ 85693 h 171450"/>
              <a:gd name="connsiteX26" fmla="*/ 164702 w 171450"/>
              <a:gd name="connsiteY26" fmla="*/ 119128 h 171450"/>
              <a:gd name="connsiteX27" fmla="*/ 146385 w 171450"/>
              <a:gd name="connsiteY27" fmla="*/ 146361 h 171450"/>
              <a:gd name="connsiteX28" fmla="*/ 119177 w 171450"/>
              <a:gd name="connsiteY28" fmla="*/ 164695 h 171450"/>
              <a:gd name="connsiteX29" fmla="*/ 85757 w 171450"/>
              <a:gd name="connsiteY29"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1450" h="171450">
                <a:moveTo>
                  <a:pt x="80963" y="128588"/>
                </a:moveTo>
                <a:lnTo>
                  <a:pt x="90488" y="128588"/>
                </a:lnTo>
                <a:lnTo>
                  <a:pt x="90488" y="90488"/>
                </a:lnTo>
                <a:lnTo>
                  <a:pt x="128588" y="90488"/>
                </a:lnTo>
                <a:lnTo>
                  <a:pt x="128588" y="80963"/>
                </a:lnTo>
                <a:lnTo>
                  <a:pt x="90488" y="80963"/>
                </a:lnTo>
                <a:lnTo>
                  <a:pt x="90488" y="42863"/>
                </a:lnTo>
                <a:lnTo>
                  <a:pt x="80963" y="42863"/>
                </a:lnTo>
                <a:lnTo>
                  <a:pt x="80963" y="80963"/>
                </a:lnTo>
                <a:lnTo>
                  <a:pt x="42863" y="80963"/>
                </a:lnTo>
                <a:lnTo>
                  <a:pt x="42863" y="90488"/>
                </a:lnTo>
                <a:lnTo>
                  <a:pt x="80963" y="90488"/>
                </a:lnTo>
                <a:lnTo>
                  <a:pt x="80963" y="1285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rgbClr val="ED7D31"/>
          </a:solidFill>
          <a:ln w="238" cap="flat">
            <a:noFill/>
            <a:prstDash val="solid"/>
            <a:miter/>
          </a:ln>
        </p:spPr>
        <p:txBody>
          <a:bodyPr rtlCol="0" anchor="ctr"/>
          <a:lstStyle/>
          <a:p>
            <a:endParaRPr lang="en-RO"/>
          </a:p>
        </p:txBody>
      </p:sp>
      <p:sp>
        <p:nvSpPr>
          <p:cNvPr id="165" name="Graphic 26">
            <a:extLst>
              <a:ext uri="{FF2B5EF4-FFF2-40B4-BE49-F238E27FC236}">
                <a16:creationId xmlns:a16="http://schemas.microsoft.com/office/drawing/2014/main" id="{7D0F6D8D-67D4-8F4C-8D9A-277BDCD08324}"/>
              </a:ext>
            </a:extLst>
          </p:cNvPr>
          <p:cNvSpPr>
            <a:spLocks noChangeAspect="1"/>
          </p:cNvSpPr>
          <p:nvPr/>
        </p:nvSpPr>
        <p:spPr>
          <a:xfrm>
            <a:off x="5828359" y="3939733"/>
            <a:ext cx="180000" cy="180000"/>
          </a:xfrm>
          <a:custGeom>
            <a:avLst/>
            <a:gdLst>
              <a:gd name="connsiteX0" fmla="*/ 80963 w 171450"/>
              <a:gd name="connsiteY0" fmla="*/ 128588 h 171450"/>
              <a:gd name="connsiteX1" fmla="*/ 90488 w 171450"/>
              <a:gd name="connsiteY1" fmla="*/ 128588 h 171450"/>
              <a:gd name="connsiteX2" fmla="*/ 90488 w 171450"/>
              <a:gd name="connsiteY2" fmla="*/ 90488 h 171450"/>
              <a:gd name="connsiteX3" fmla="*/ 128588 w 171450"/>
              <a:gd name="connsiteY3" fmla="*/ 90488 h 171450"/>
              <a:gd name="connsiteX4" fmla="*/ 128588 w 171450"/>
              <a:gd name="connsiteY4" fmla="*/ 80963 h 171450"/>
              <a:gd name="connsiteX5" fmla="*/ 90488 w 171450"/>
              <a:gd name="connsiteY5" fmla="*/ 80963 h 171450"/>
              <a:gd name="connsiteX6" fmla="*/ 90488 w 171450"/>
              <a:gd name="connsiteY6" fmla="*/ 42863 h 171450"/>
              <a:gd name="connsiteX7" fmla="*/ 80963 w 171450"/>
              <a:gd name="connsiteY7" fmla="*/ 42863 h 171450"/>
              <a:gd name="connsiteX8" fmla="*/ 80963 w 171450"/>
              <a:gd name="connsiteY8" fmla="*/ 80963 h 171450"/>
              <a:gd name="connsiteX9" fmla="*/ 42863 w 171450"/>
              <a:gd name="connsiteY9" fmla="*/ 80963 h 171450"/>
              <a:gd name="connsiteX10" fmla="*/ 42863 w 171450"/>
              <a:gd name="connsiteY10" fmla="*/ 90488 h 171450"/>
              <a:gd name="connsiteX11" fmla="*/ 80963 w 171450"/>
              <a:gd name="connsiteY11" fmla="*/ 90488 h 171450"/>
              <a:gd name="connsiteX12" fmla="*/ 80963 w 171450"/>
              <a:gd name="connsiteY12" fmla="*/ 128588 h 171450"/>
              <a:gd name="connsiteX13" fmla="*/ 85757 w 171450"/>
              <a:gd name="connsiteY13" fmla="*/ 171450 h 171450"/>
              <a:gd name="connsiteX14" fmla="*/ 52322 w 171450"/>
              <a:gd name="connsiteY14" fmla="*/ 164702 h 171450"/>
              <a:gd name="connsiteX15" fmla="*/ 25089 w 171450"/>
              <a:gd name="connsiteY15" fmla="*/ 146385 h 171450"/>
              <a:gd name="connsiteX16" fmla="*/ 6755 w 171450"/>
              <a:gd name="connsiteY16" fmla="*/ 119177 h 171450"/>
              <a:gd name="connsiteX17" fmla="*/ 0 w 171450"/>
              <a:gd name="connsiteY17" fmla="*/ 85757 h 171450"/>
              <a:gd name="connsiteX18" fmla="*/ 6748 w 171450"/>
              <a:gd name="connsiteY18" fmla="*/ 52322 h 171450"/>
              <a:gd name="connsiteX19" fmla="*/ 25065 w 171450"/>
              <a:gd name="connsiteY19" fmla="*/ 25089 h 171450"/>
              <a:gd name="connsiteX20" fmla="*/ 52273 w 171450"/>
              <a:gd name="connsiteY20" fmla="*/ 6755 h 171450"/>
              <a:gd name="connsiteX21" fmla="*/ 85693 w 171450"/>
              <a:gd name="connsiteY21" fmla="*/ 0 h 171450"/>
              <a:gd name="connsiteX22" fmla="*/ 119128 w 171450"/>
              <a:gd name="connsiteY22" fmla="*/ 6748 h 171450"/>
              <a:gd name="connsiteX23" fmla="*/ 146361 w 171450"/>
              <a:gd name="connsiteY23" fmla="*/ 25065 h 171450"/>
              <a:gd name="connsiteX24" fmla="*/ 164695 w 171450"/>
              <a:gd name="connsiteY24" fmla="*/ 52273 h 171450"/>
              <a:gd name="connsiteX25" fmla="*/ 171450 w 171450"/>
              <a:gd name="connsiteY25" fmla="*/ 85693 h 171450"/>
              <a:gd name="connsiteX26" fmla="*/ 164702 w 171450"/>
              <a:gd name="connsiteY26" fmla="*/ 119128 h 171450"/>
              <a:gd name="connsiteX27" fmla="*/ 146385 w 171450"/>
              <a:gd name="connsiteY27" fmla="*/ 146361 h 171450"/>
              <a:gd name="connsiteX28" fmla="*/ 119177 w 171450"/>
              <a:gd name="connsiteY28" fmla="*/ 164695 h 171450"/>
              <a:gd name="connsiteX29" fmla="*/ 85757 w 171450"/>
              <a:gd name="connsiteY29"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1450" h="171450">
                <a:moveTo>
                  <a:pt x="80963" y="128588"/>
                </a:moveTo>
                <a:lnTo>
                  <a:pt x="90488" y="128588"/>
                </a:lnTo>
                <a:lnTo>
                  <a:pt x="90488" y="90488"/>
                </a:lnTo>
                <a:lnTo>
                  <a:pt x="128588" y="90488"/>
                </a:lnTo>
                <a:lnTo>
                  <a:pt x="128588" y="80963"/>
                </a:lnTo>
                <a:lnTo>
                  <a:pt x="90488" y="80963"/>
                </a:lnTo>
                <a:lnTo>
                  <a:pt x="90488" y="42863"/>
                </a:lnTo>
                <a:lnTo>
                  <a:pt x="80963" y="42863"/>
                </a:lnTo>
                <a:lnTo>
                  <a:pt x="80963" y="80963"/>
                </a:lnTo>
                <a:lnTo>
                  <a:pt x="42863" y="80963"/>
                </a:lnTo>
                <a:lnTo>
                  <a:pt x="42863" y="90488"/>
                </a:lnTo>
                <a:lnTo>
                  <a:pt x="80963" y="90488"/>
                </a:lnTo>
                <a:lnTo>
                  <a:pt x="80963" y="1285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rgbClr val="ED7D31"/>
          </a:solidFill>
          <a:ln w="238" cap="flat">
            <a:noFill/>
            <a:prstDash val="solid"/>
            <a:miter/>
          </a:ln>
        </p:spPr>
        <p:txBody>
          <a:bodyPr rtlCol="0" anchor="ctr"/>
          <a:lstStyle/>
          <a:p>
            <a:endParaRPr lang="en-RO"/>
          </a:p>
        </p:txBody>
      </p:sp>
      <p:sp>
        <p:nvSpPr>
          <p:cNvPr id="166" name="Graphic 26">
            <a:extLst>
              <a:ext uri="{FF2B5EF4-FFF2-40B4-BE49-F238E27FC236}">
                <a16:creationId xmlns:a16="http://schemas.microsoft.com/office/drawing/2014/main" id="{3C9D1B0A-6092-3A49-B037-1012C7A196D5}"/>
              </a:ext>
            </a:extLst>
          </p:cNvPr>
          <p:cNvSpPr>
            <a:spLocks noChangeAspect="1"/>
          </p:cNvSpPr>
          <p:nvPr/>
        </p:nvSpPr>
        <p:spPr>
          <a:xfrm>
            <a:off x="6078472" y="3939733"/>
            <a:ext cx="180000" cy="180000"/>
          </a:xfrm>
          <a:custGeom>
            <a:avLst/>
            <a:gdLst>
              <a:gd name="connsiteX0" fmla="*/ 80963 w 171450"/>
              <a:gd name="connsiteY0" fmla="*/ 128588 h 171450"/>
              <a:gd name="connsiteX1" fmla="*/ 90488 w 171450"/>
              <a:gd name="connsiteY1" fmla="*/ 128588 h 171450"/>
              <a:gd name="connsiteX2" fmla="*/ 90488 w 171450"/>
              <a:gd name="connsiteY2" fmla="*/ 90488 h 171450"/>
              <a:gd name="connsiteX3" fmla="*/ 128588 w 171450"/>
              <a:gd name="connsiteY3" fmla="*/ 90488 h 171450"/>
              <a:gd name="connsiteX4" fmla="*/ 128588 w 171450"/>
              <a:gd name="connsiteY4" fmla="*/ 80963 h 171450"/>
              <a:gd name="connsiteX5" fmla="*/ 90488 w 171450"/>
              <a:gd name="connsiteY5" fmla="*/ 80963 h 171450"/>
              <a:gd name="connsiteX6" fmla="*/ 90488 w 171450"/>
              <a:gd name="connsiteY6" fmla="*/ 42863 h 171450"/>
              <a:gd name="connsiteX7" fmla="*/ 80963 w 171450"/>
              <a:gd name="connsiteY7" fmla="*/ 42863 h 171450"/>
              <a:gd name="connsiteX8" fmla="*/ 80963 w 171450"/>
              <a:gd name="connsiteY8" fmla="*/ 80963 h 171450"/>
              <a:gd name="connsiteX9" fmla="*/ 42863 w 171450"/>
              <a:gd name="connsiteY9" fmla="*/ 80963 h 171450"/>
              <a:gd name="connsiteX10" fmla="*/ 42863 w 171450"/>
              <a:gd name="connsiteY10" fmla="*/ 90488 h 171450"/>
              <a:gd name="connsiteX11" fmla="*/ 80963 w 171450"/>
              <a:gd name="connsiteY11" fmla="*/ 90488 h 171450"/>
              <a:gd name="connsiteX12" fmla="*/ 80963 w 171450"/>
              <a:gd name="connsiteY12" fmla="*/ 128588 h 171450"/>
              <a:gd name="connsiteX13" fmla="*/ 85757 w 171450"/>
              <a:gd name="connsiteY13" fmla="*/ 171450 h 171450"/>
              <a:gd name="connsiteX14" fmla="*/ 52322 w 171450"/>
              <a:gd name="connsiteY14" fmla="*/ 164702 h 171450"/>
              <a:gd name="connsiteX15" fmla="*/ 25089 w 171450"/>
              <a:gd name="connsiteY15" fmla="*/ 146385 h 171450"/>
              <a:gd name="connsiteX16" fmla="*/ 6755 w 171450"/>
              <a:gd name="connsiteY16" fmla="*/ 119177 h 171450"/>
              <a:gd name="connsiteX17" fmla="*/ 0 w 171450"/>
              <a:gd name="connsiteY17" fmla="*/ 85757 h 171450"/>
              <a:gd name="connsiteX18" fmla="*/ 6748 w 171450"/>
              <a:gd name="connsiteY18" fmla="*/ 52322 h 171450"/>
              <a:gd name="connsiteX19" fmla="*/ 25065 w 171450"/>
              <a:gd name="connsiteY19" fmla="*/ 25089 h 171450"/>
              <a:gd name="connsiteX20" fmla="*/ 52273 w 171450"/>
              <a:gd name="connsiteY20" fmla="*/ 6755 h 171450"/>
              <a:gd name="connsiteX21" fmla="*/ 85693 w 171450"/>
              <a:gd name="connsiteY21" fmla="*/ 0 h 171450"/>
              <a:gd name="connsiteX22" fmla="*/ 119128 w 171450"/>
              <a:gd name="connsiteY22" fmla="*/ 6748 h 171450"/>
              <a:gd name="connsiteX23" fmla="*/ 146361 w 171450"/>
              <a:gd name="connsiteY23" fmla="*/ 25065 h 171450"/>
              <a:gd name="connsiteX24" fmla="*/ 164695 w 171450"/>
              <a:gd name="connsiteY24" fmla="*/ 52273 h 171450"/>
              <a:gd name="connsiteX25" fmla="*/ 171450 w 171450"/>
              <a:gd name="connsiteY25" fmla="*/ 85693 h 171450"/>
              <a:gd name="connsiteX26" fmla="*/ 164702 w 171450"/>
              <a:gd name="connsiteY26" fmla="*/ 119128 h 171450"/>
              <a:gd name="connsiteX27" fmla="*/ 146385 w 171450"/>
              <a:gd name="connsiteY27" fmla="*/ 146361 h 171450"/>
              <a:gd name="connsiteX28" fmla="*/ 119177 w 171450"/>
              <a:gd name="connsiteY28" fmla="*/ 164695 h 171450"/>
              <a:gd name="connsiteX29" fmla="*/ 85757 w 171450"/>
              <a:gd name="connsiteY29"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1450" h="171450">
                <a:moveTo>
                  <a:pt x="80963" y="128588"/>
                </a:moveTo>
                <a:lnTo>
                  <a:pt x="90488" y="128588"/>
                </a:lnTo>
                <a:lnTo>
                  <a:pt x="90488" y="90488"/>
                </a:lnTo>
                <a:lnTo>
                  <a:pt x="128588" y="90488"/>
                </a:lnTo>
                <a:lnTo>
                  <a:pt x="128588" y="80963"/>
                </a:lnTo>
                <a:lnTo>
                  <a:pt x="90488" y="80963"/>
                </a:lnTo>
                <a:lnTo>
                  <a:pt x="90488" y="42863"/>
                </a:lnTo>
                <a:lnTo>
                  <a:pt x="80963" y="42863"/>
                </a:lnTo>
                <a:lnTo>
                  <a:pt x="80963" y="80963"/>
                </a:lnTo>
                <a:lnTo>
                  <a:pt x="42863" y="80963"/>
                </a:lnTo>
                <a:lnTo>
                  <a:pt x="42863" y="90488"/>
                </a:lnTo>
                <a:lnTo>
                  <a:pt x="80963" y="90488"/>
                </a:lnTo>
                <a:lnTo>
                  <a:pt x="80963" y="1285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rgbClr val="ED7D31"/>
          </a:solidFill>
          <a:ln w="238" cap="flat">
            <a:noFill/>
            <a:prstDash val="solid"/>
            <a:miter/>
          </a:ln>
        </p:spPr>
        <p:txBody>
          <a:bodyPr rtlCol="0" anchor="ctr"/>
          <a:lstStyle/>
          <a:p>
            <a:endParaRPr lang="en-RO"/>
          </a:p>
        </p:txBody>
      </p:sp>
      <p:sp>
        <p:nvSpPr>
          <p:cNvPr id="167" name="Graphic 26">
            <a:extLst>
              <a:ext uri="{FF2B5EF4-FFF2-40B4-BE49-F238E27FC236}">
                <a16:creationId xmlns:a16="http://schemas.microsoft.com/office/drawing/2014/main" id="{71910820-4D68-6E49-85AF-2F029CFE9361}"/>
              </a:ext>
            </a:extLst>
          </p:cNvPr>
          <p:cNvSpPr>
            <a:spLocks noChangeAspect="1"/>
          </p:cNvSpPr>
          <p:nvPr/>
        </p:nvSpPr>
        <p:spPr>
          <a:xfrm>
            <a:off x="6326325" y="3939733"/>
            <a:ext cx="180000" cy="180000"/>
          </a:xfrm>
          <a:custGeom>
            <a:avLst/>
            <a:gdLst>
              <a:gd name="connsiteX0" fmla="*/ 80963 w 171450"/>
              <a:gd name="connsiteY0" fmla="*/ 128588 h 171450"/>
              <a:gd name="connsiteX1" fmla="*/ 90488 w 171450"/>
              <a:gd name="connsiteY1" fmla="*/ 128588 h 171450"/>
              <a:gd name="connsiteX2" fmla="*/ 90488 w 171450"/>
              <a:gd name="connsiteY2" fmla="*/ 90488 h 171450"/>
              <a:gd name="connsiteX3" fmla="*/ 128588 w 171450"/>
              <a:gd name="connsiteY3" fmla="*/ 90488 h 171450"/>
              <a:gd name="connsiteX4" fmla="*/ 128588 w 171450"/>
              <a:gd name="connsiteY4" fmla="*/ 80963 h 171450"/>
              <a:gd name="connsiteX5" fmla="*/ 90488 w 171450"/>
              <a:gd name="connsiteY5" fmla="*/ 80963 h 171450"/>
              <a:gd name="connsiteX6" fmla="*/ 90488 w 171450"/>
              <a:gd name="connsiteY6" fmla="*/ 42863 h 171450"/>
              <a:gd name="connsiteX7" fmla="*/ 80963 w 171450"/>
              <a:gd name="connsiteY7" fmla="*/ 42863 h 171450"/>
              <a:gd name="connsiteX8" fmla="*/ 80963 w 171450"/>
              <a:gd name="connsiteY8" fmla="*/ 80963 h 171450"/>
              <a:gd name="connsiteX9" fmla="*/ 42863 w 171450"/>
              <a:gd name="connsiteY9" fmla="*/ 80963 h 171450"/>
              <a:gd name="connsiteX10" fmla="*/ 42863 w 171450"/>
              <a:gd name="connsiteY10" fmla="*/ 90488 h 171450"/>
              <a:gd name="connsiteX11" fmla="*/ 80963 w 171450"/>
              <a:gd name="connsiteY11" fmla="*/ 90488 h 171450"/>
              <a:gd name="connsiteX12" fmla="*/ 80963 w 171450"/>
              <a:gd name="connsiteY12" fmla="*/ 128588 h 171450"/>
              <a:gd name="connsiteX13" fmla="*/ 85757 w 171450"/>
              <a:gd name="connsiteY13" fmla="*/ 171450 h 171450"/>
              <a:gd name="connsiteX14" fmla="*/ 52322 w 171450"/>
              <a:gd name="connsiteY14" fmla="*/ 164702 h 171450"/>
              <a:gd name="connsiteX15" fmla="*/ 25089 w 171450"/>
              <a:gd name="connsiteY15" fmla="*/ 146385 h 171450"/>
              <a:gd name="connsiteX16" fmla="*/ 6755 w 171450"/>
              <a:gd name="connsiteY16" fmla="*/ 119177 h 171450"/>
              <a:gd name="connsiteX17" fmla="*/ 0 w 171450"/>
              <a:gd name="connsiteY17" fmla="*/ 85757 h 171450"/>
              <a:gd name="connsiteX18" fmla="*/ 6748 w 171450"/>
              <a:gd name="connsiteY18" fmla="*/ 52322 h 171450"/>
              <a:gd name="connsiteX19" fmla="*/ 25065 w 171450"/>
              <a:gd name="connsiteY19" fmla="*/ 25089 h 171450"/>
              <a:gd name="connsiteX20" fmla="*/ 52273 w 171450"/>
              <a:gd name="connsiteY20" fmla="*/ 6755 h 171450"/>
              <a:gd name="connsiteX21" fmla="*/ 85693 w 171450"/>
              <a:gd name="connsiteY21" fmla="*/ 0 h 171450"/>
              <a:gd name="connsiteX22" fmla="*/ 119128 w 171450"/>
              <a:gd name="connsiteY22" fmla="*/ 6748 h 171450"/>
              <a:gd name="connsiteX23" fmla="*/ 146361 w 171450"/>
              <a:gd name="connsiteY23" fmla="*/ 25065 h 171450"/>
              <a:gd name="connsiteX24" fmla="*/ 164695 w 171450"/>
              <a:gd name="connsiteY24" fmla="*/ 52273 h 171450"/>
              <a:gd name="connsiteX25" fmla="*/ 171450 w 171450"/>
              <a:gd name="connsiteY25" fmla="*/ 85693 h 171450"/>
              <a:gd name="connsiteX26" fmla="*/ 164702 w 171450"/>
              <a:gd name="connsiteY26" fmla="*/ 119128 h 171450"/>
              <a:gd name="connsiteX27" fmla="*/ 146385 w 171450"/>
              <a:gd name="connsiteY27" fmla="*/ 146361 h 171450"/>
              <a:gd name="connsiteX28" fmla="*/ 119177 w 171450"/>
              <a:gd name="connsiteY28" fmla="*/ 164695 h 171450"/>
              <a:gd name="connsiteX29" fmla="*/ 85757 w 171450"/>
              <a:gd name="connsiteY29"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1450" h="171450">
                <a:moveTo>
                  <a:pt x="80963" y="128588"/>
                </a:moveTo>
                <a:lnTo>
                  <a:pt x="90488" y="128588"/>
                </a:lnTo>
                <a:lnTo>
                  <a:pt x="90488" y="90488"/>
                </a:lnTo>
                <a:lnTo>
                  <a:pt x="128588" y="90488"/>
                </a:lnTo>
                <a:lnTo>
                  <a:pt x="128588" y="80963"/>
                </a:lnTo>
                <a:lnTo>
                  <a:pt x="90488" y="80963"/>
                </a:lnTo>
                <a:lnTo>
                  <a:pt x="90488" y="42863"/>
                </a:lnTo>
                <a:lnTo>
                  <a:pt x="80963" y="42863"/>
                </a:lnTo>
                <a:lnTo>
                  <a:pt x="80963" y="80963"/>
                </a:lnTo>
                <a:lnTo>
                  <a:pt x="42863" y="80963"/>
                </a:lnTo>
                <a:lnTo>
                  <a:pt x="42863" y="90488"/>
                </a:lnTo>
                <a:lnTo>
                  <a:pt x="80963" y="90488"/>
                </a:lnTo>
                <a:lnTo>
                  <a:pt x="80963" y="1285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rgbClr val="ED7D31"/>
          </a:solidFill>
          <a:ln w="238" cap="flat">
            <a:noFill/>
            <a:prstDash val="solid"/>
            <a:miter/>
          </a:ln>
        </p:spPr>
        <p:txBody>
          <a:bodyPr rtlCol="0" anchor="ctr"/>
          <a:lstStyle/>
          <a:p>
            <a:endParaRPr lang="en-RO"/>
          </a:p>
        </p:txBody>
      </p:sp>
      <p:sp>
        <p:nvSpPr>
          <p:cNvPr id="168" name="Graphic 26">
            <a:extLst>
              <a:ext uri="{FF2B5EF4-FFF2-40B4-BE49-F238E27FC236}">
                <a16:creationId xmlns:a16="http://schemas.microsoft.com/office/drawing/2014/main" id="{3C7851FE-032D-C245-86E4-C0C1BF9A6BBD}"/>
              </a:ext>
            </a:extLst>
          </p:cNvPr>
          <p:cNvSpPr>
            <a:spLocks noChangeAspect="1"/>
          </p:cNvSpPr>
          <p:nvPr/>
        </p:nvSpPr>
        <p:spPr>
          <a:xfrm>
            <a:off x="6574178" y="3939733"/>
            <a:ext cx="180000" cy="180000"/>
          </a:xfrm>
          <a:custGeom>
            <a:avLst/>
            <a:gdLst>
              <a:gd name="connsiteX0" fmla="*/ 80963 w 171450"/>
              <a:gd name="connsiteY0" fmla="*/ 128588 h 171450"/>
              <a:gd name="connsiteX1" fmla="*/ 90488 w 171450"/>
              <a:gd name="connsiteY1" fmla="*/ 128588 h 171450"/>
              <a:gd name="connsiteX2" fmla="*/ 90488 w 171450"/>
              <a:gd name="connsiteY2" fmla="*/ 90488 h 171450"/>
              <a:gd name="connsiteX3" fmla="*/ 128588 w 171450"/>
              <a:gd name="connsiteY3" fmla="*/ 90488 h 171450"/>
              <a:gd name="connsiteX4" fmla="*/ 128588 w 171450"/>
              <a:gd name="connsiteY4" fmla="*/ 80963 h 171450"/>
              <a:gd name="connsiteX5" fmla="*/ 90488 w 171450"/>
              <a:gd name="connsiteY5" fmla="*/ 80963 h 171450"/>
              <a:gd name="connsiteX6" fmla="*/ 90488 w 171450"/>
              <a:gd name="connsiteY6" fmla="*/ 42863 h 171450"/>
              <a:gd name="connsiteX7" fmla="*/ 80963 w 171450"/>
              <a:gd name="connsiteY7" fmla="*/ 42863 h 171450"/>
              <a:gd name="connsiteX8" fmla="*/ 80963 w 171450"/>
              <a:gd name="connsiteY8" fmla="*/ 80963 h 171450"/>
              <a:gd name="connsiteX9" fmla="*/ 42863 w 171450"/>
              <a:gd name="connsiteY9" fmla="*/ 80963 h 171450"/>
              <a:gd name="connsiteX10" fmla="*/ 42863 w 171450"/>
              <a:gd name="connsiteY10" fmla="*/ 90488 h 171450"/>
              <a:gd name="connsiteX11" fmla="*/ 80963 w 171450"/>
              <a:gd name="connsiteY11" fmla="*/ 90488 h 171450"/>
              <a:gd name="connsiteX12" fmla="*/ 80963 w 171450"/>
              <a:gd name="connsiteY12" fmla="*/ 128588 h 171450"/>
              <a:gd name="connsiteX13" fmla="*/ 85757 w 171450"/>
              <a:gd name="connsiteY13" fmla="*/ 171450 h 171450"/>
              <a:gd name="connsiteX14" fmla="*/ 52322 w 171450"/>
              <a:gd name="connsiteY14" fmla="*/ 164702 h 171450"/>
              <a:gd name="connsiteX15" fmla="*/ 25089 w 171450"/>
              <a:gd name="connsiteY15" fmla="*/ 146385 h 171450"/>
              <a:gd name="connsiteX16" fmla="*/ 6755 w 171450"/>
              <a:gd name="connsiteY16" fmla="*/ 119177 h 171450"/>
              <a:gd name="connsiteX17" fmla="*/ 0 w 171450"/>
              <a:gd name="connsiteY17" fmla="*/ 85757 h 171450"/>
              <a:gd name="connsiteX18" fmla="*/ 6748 w 171450"/>
              <a:gd name="connsiteY18" fmla="*/ 52322 h 171450"/>
              <a:gd name="connsiteX19" fmla="*/ 25065 w 171450"/>
              <a:gd name="connsiteY19" fmla="*/ 25089 h 171450"/>
              <a:gd name="connsiteX20" fmla="*/ 52273 w 171450"/>
              <a:gd name="connsiteY20" fmla="*/ 6755 h 171450"/>
              <a:gd name="connsiteX21" fmla="*/ 85693 w 171450"/>
              <a:gd name="connsiteY21" fmla="*/ 0 h 171450"/>
              <a:gd name="connsiteX22" fmla="*/ 119128 w 171450"/>
              <a:gd name="connsiteY22" fmla="*/ 6748 h 171450"/>
              <a:gd name="connsiteX23" fmla="*/ 146361 w 171450"/>
              <a:gd name="connsiteY23" fmla="*/ 25065 h 171450"/>
              <a:gd name="connsiteX24" fmla="*/ 164695 w 171450"/>
              <a:gd name="connsiteY24" fmla="*/ 52273 h 171450"/>
              <a:gd name="connsiteX25" fmla="*/ 171450 w 171450"/>
              <a:gd name="connsiteY25" fmla="*/ 85693 h 171450"/>
              <a:gd name="connsiteX26" fmla="*/ 164702 w 171450"/>
              <a:gd name="connsiteY26" fmla="*/ 119128 h 171450"/>
              <a:gd name="connsiteX27" fmla="*/ 146385 w 171450"/>
              <a:gd name="connsiteY27" fmla="*/ 146361 h 171450"/>
              <a:gd name="connsiteX28" fmla="*/ 119177 w 171450"/>
              <a:gd name="connsiteY28" fmla="*/ 164695 h 171450"/>
              <a:gd name="connsiteX29" fmla="*/ 85757 w 171450"/>
              <a:gd name="connsiteY29"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1450" h="171450">
                <a:moveTo>
                  <a:pt x="80963" y="128588"/>
                </a:moveTo>
                <a:lnTo>
                  <a:pt x="90488" y="128588"/>
                </a:lnTo>
                <a:lnTo>
                  <a:pt x="90488" y="90488"/>
                </a:lnTo>
                <a:lnTo>
                  <a:pt x="128588" y="90488"/>
                </a:lnTo>
                <a:lnTo>
                  <a:pt x="128588" y="80963"/>
                </a:lnTo>
                <a:lnTo>
                  <a:pt x="90488" y="80963"/>
                </a:lnTo>
                <a:lnTo>
                  <a:pt x="90488" y="42863"/>
                </a:lnTo>
                <a:lnTo>
                  <a:pt x="80963" y="42863"/>
                </a:lnTo>
                <a:lnTo>
                  <a:pt x="80963" y="80963"/>
                </a:lnTo>
                <a:lnTo>
                  <a:pt x="42863" y="80963"/>
                </a:lnTo>
                <a:lnTo>
                  <a:pt x="42863" y="90488"/>
                </a:lnTo>
                <a:lnTo>
                  <a:pt x="80963" y="90488"/>
                </a:lnTo>
                <a:lnTo>
                  <a:pt x="80963" y="1285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rgbClr val="ED7D31"/>
          </a:solidFill>
          <a:ln w="238" cap="flat">
            <a:noFill/>
            <a:prstDash val="solid"/>
            <a:miter/>
          </a:ln>
        </p:spPr>
        <p:txBody>
          <a:bodyPr rtlCol="0" anchor="ctr"/>
          <a:lstStyle/>
          <a:p>
            <a:endParaRPr lang="en-RO"/>
          </a:p>
        </p:txBody>
      </p:sp>
      <p:sp>
        <p:nvSpPr>
          <p:cNvPr id="169" name="Graphic 26">
            <a:extLst>
              <a:ext uri="{FF2B5EF4-FFF2-40B4-BE49-F238E27FC236}">
                <a16:creationId xmlns:a16="http://schemas.microsoft.com/office/drawing/2014/main" id="{49DB3A28-059F-D147-983E-BF64AB9DB291}"/>
              </a:ext>
            </a:extLst>
          </p:cNvPr>
          <p:cNvSpPr>
            <a:spLocks noChangeAspect="1"/>
          </p:cNvSpPr>
          <p:nvPr/>
        </p:nvSpPr>
        <p:spPr>
          <a:xfrm>
            <a:off x="6822031" y="3939733"/>
            <a:ext cx="180000" cy="180000"/>
          </a:xfrm>
          <a:custGeom>
            <a:avLst/>
            <a:gdLst>
              <a:gd name="connsiteX0" fmla="*/ 80963 w 171450"/>
              <a:gd name="connsiteY0" fmla="*/ 128588 h 171450"/>
              <a:gd name="connsiteX1" fmla="*/ 90488 w 171450"/>
              <a:gd name="connsiteY1" fmla="*/ 128588 h 171450"/>
              <a:gd name="connsiteX2" fmla="*/ 90488 w 171450"/>
              <a:gd name="connsiteY2" fmla="*/ 90488 h 171450"/>
              <a:gd name="connsiteX3" fmla="*/ 128588 w 171450"/>
              <a:gd name="connsiteY3" fmla="*/ 90488 h 171450"/>
              <a:gd name="connsiteX4" fmla="*/ 128588 w 171450"/>
              <a:gd name="connsiteY4" fmla="*/ 80963 h 171450"/>
              <a:gd name="connsiteX5" fmla="*/ 90488 w 171450"/>
              <a:gd name="connsiteY5" fmla="*/ 80963 h 171450"/>
              <a:gd name="connsiteX6" fmla="*/ 90488 w 171450"/>
              <a:gd name="connsiteY6" fmla="*/ 42863 h 171450"/>
              <a:gd name="connsiteX7" fmla="*/ 80963 w 171450"/>
              <a:gd name="connsiteY7" fmla="*/ 42863 h 171450"/>
              <a:gd name="connsiteX8" fmla="*/ 80963 w 171450"/>
              <a:gd name="connsiteY8" fmla="*/ 80963 h 171450"/>
              <a:gd name="connsiteX9" fmla="*/ 42863 w 171450"/>
              <a:gd name="connsiteY9" fmla="*/ 80963 h 171450"/>
              <a:gd name="connsiteX10" fmla="*/ 42863 w 171450"/>
              <a:gd name="connsiteY10" fmla="*/ 90488 h 171450"/>
              <a:gd name="connsiteX11" fmla="*/ 80963 w 171450"/>
              <a:gd name="connsiteY11" fmla="*/ 90488 h 171450"/>
              <a:gd name="connsiteX12" fmla="*/ 80963 w 171450"/>
              <a:gd name="connsiteY12" fmla="*/ 128588 h 171450"/>
              <a:gd name="connsiteX13" fmla="*/ 85757 w 171450"/>
              <a:gd name="connsiteY13" fmla="*/ 171450 h 171450"/>
              <a:gd name="connsiteX14" fmla="*/ 52322 w 171450"/>
              <a:gd name="connsiteY14" fmla="*/ 164702 h 171450"/>
              <a:gd name="connsiteX15" fmla="*/ 25089 w 171450"/>
              <a:gd name="connsiteY15" fmla="*/ 146385 h 171450"/>
              <a:gd name="connsiteX16" fmla="*/ 6755 w 171450"/>
              <a:gd name="connsiteY16" fmla="*/ 119177 h 171450"/>
              <a:gd name="connsiteX17" fmla="*/ 0 w 171450"/>
              <a:gd name="connsiteY17" fmla="*/ 85757 h 171450"/>
              <a:gd name="connsiteX18" fmla="*/ 6748 w 171450"/>
              <a:gd name="connsiteY18" fmla="*/ 52322 h 171450"/>
              <a:gd name="connsiteX19" fmla="*/ 25065 w 171450"/>
              <a:gd name="connsiteY19" fmla="*/ 25089 h 171450"/>
              <a:gd name="connsiteX20" fmla="*/ 52273 w 171450"/>
              <a:gd name="connsiteY20" fmla="*/ 6755 h 171450"/>
              <a:gd name="connsiteX21" fmla="*/ 85693 w 171450"/>
              <a:gd name="connsiteY21" fmla="*/ 0 h 171450"/>
              <a:gd name="connsiteX22" fmla="*/ 119128 w 171450"/>
              <a:gd name="connsiteY22" fmla="*/ 6748 h 171450"/>
              <a:gd name="connsiteX23" fmla="*/ 146361 w 171450"/>
              <a:gd name="connsiteY23" fmla="*/ 25065 h 171450"/>
              <a:gd name="connsiteX24" fmla="*/ 164695 w 171450"/>
              <a:gd name="connsiteY24" fmla="*/ 52273 h 171450"/>
              <a:gd name="connsiteX25" fmla="*/ 171450 w 171450"/>
              <a:gd name="connsiteY25" fmla="*/ 85693 h 171450"/>
              <a:gd name="connsiteX26" fmla="*/ 164702 w 171450"/>
              <a:gd name="connsiteY26" fmla="*/ 119128 h 171450"/>
              <a:gd name="connsiteX27" fmla="*/ 146385 w 171450"/>
              <a:gd name="connsiteY27" fmla="*/ 146361 h 171450"/>
              <a:gd name="connsiteX28" fmla="*/ 119177 w 171450"/>
              <a:gd name="connsiteY28" fmla="*/ 164695 h 171450"/>
              <a:gd name="connsiteX29" fmla="*/ 85757 w 171450"/>
              <a:gd name="connsiteY29"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1450" h="171450">
                <a:moveTo>
                  <a:pt x="80963" y="128588"/>
                </a:moveTo>
                <a:lnTo>
                  <a:pt x="90488" y="128588"/>
                </a:lnTo>
                <a:lnTo>
                  <a:pt x="90488" y="90488"/>
                </a:lnTo>
                <a:lnTo>
                  <a:pt x="128588" y="90488"/>
                </a:lnTo>
                <a:lnTo>
                  <a:pt x="128588" y="80963"/>
                </a:lnTo>
                <a:lnTo>
                  <a:pt x="90488" y="80963"/>
                </a:lnTo>
                <a:lnTo>
                  <a:pt x="90488" y="42863"/>
                </a:lnTo>
                <a:lnTo>
                  <a:pt x="80963" y="42863"/>
                </a:lnTo>
                <a:lnTo>
                  <a:pt x="80963" y="80963"/>
                </a:lnTo>
                <a:lnTo>
                  <a:pt x="42863" y="80963"/>
                </a:lnTo>
                <a:lnTo>
                  <a:pt x="42863" y="90488"/>
                </a:lnTo>
                <a:lnTo>
                  <a:pt x="80963" y="90488"/>
                </a:lnTo>
                <a:lnTo>
                  <a:pt x="80963" y="1285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rgbClr val="ED7D31"/>
          </a:solidFill>
          <a:ln w="238" cap="flat">
            <a:noFill/>
            <a:prstDash val="solid"/>
            <a:miter/>
          </a:ln>
        </p:spPr>
        <p:txBody>
          <a:bodyPr rtlCol="0" anchor="ctr"/>
          <a:lstStyle/>
          <a:p>
            <a:endParaRPr lang="en-RO"/>
          </a:p>
        </p:txBody>
      </p:sp>
      <p:sp>
        <p:nvSpPr>
          <p:cNvPr id="170" name="Graphic 26">
            <a:extLst>
              <a:ext uri="{FF2B5EF4-FFF2-40B4-BE49-F238E27FC236}">
                <a16:creationId xmlns:a16="http://schemas.microsoft.com/office/drawing/2014/main" id="{179E9125-1868-2044-8A13-3CBF0AB0A4DA}"/>
              </a:ext>
            </a:extLst>
          </p:cNvPr>
          <p:cNvSpPr>
            <a:spLocks noChangeAspect="1"/>
          </p:cNvSpPr>
          <p:nvPr/>
        </p:nvSpPr>
        <p:spPr>
          <a:xfrm>
            <a:off x="5333851" y="3692892"/>
            <a:ext cx="180000" cy="180000"/>
          </a:xfrm>
          <a:custGeom>
            <a:avLst/>
            <a:gdLst>
              <a:gd name="connsiteX0" fmla="*/ 80963 w 171450"/>
              <a:gd name="connsiteY0" fmla="*/ 128588 h 171450"/>
              <a:gd name="connsiteX1" fmla="*/ 90488 w 171450"/>
              <a:gd name="connsiteY1" fmla="*/ 128588 h 171450"/>
              <a:gd name="connsiteX2" fmla="*/ 90488 w 171450"/>
              <a:gd name="connsiteY2" fmla="*/ 90488 h 171450"/>
              <a:gd name="connsiteX3" fmla="*/ 128588 w 171450"/>
              <a:gd name="connsiteY3" fmla="*/ 90488 h 171450"/>
              <a:gd name="connsiteX4" fmla="*/ 128588 w 171450"/>
              <a:gd name="connsiteY4" fmla="*/ 80963 h 171450"/>
              <a:gd name="connsiteX5" fmla="*/ 90488 w 171450"/>
              <a:gd name="connsiteY5" fmla="*/ 80963 h 171450"/>
              <a:gd name="connsiteX6" fmla="*/ 90488 w 171450"/>
              <a:gd name="connsiteY6" fmla="*/ 42863 h 171450"/>
              <a:gd name="connsiteX7" fmla="*/ 80963 w 171450"/>
              <a:gd name="connsiteY7" fmla="*/ 42863 h 171450"/>
              <a:gd name="connsiteX8" fmla="*/ 80963 w 171450"/>
              <a:gd name="connsiteY8" fmla="*/ 80963 h 171450"/>
              <a:gd name="connsiteX9" fmla="*/ 42863 w 171450"/>
              <a:gd name="connsiteY9" fmla="*/ 80963 h 171450"/>
              <a:gd name="connsiteX10" fmla="*/ 42863 w 171450"/>
              <a:gd name="connsiteY10" fmla="*/ 90488 h 171450"/>
              <a:gd name="connsiteX11" fmla="*/ 80963 w 171450"/>
              <a:gd name="connsiteY11" fmla="*/ 90488 h 171450"/>
              <a:gd name="connsiteX12" fmla="*/ 80963 w 171450"/>
              <a:gd name="connsiteY12" fmla="*/ 128588 h 171450"/>
              <a:gd name="connsiteX13" fmla="*/ 85757 w 171450"/>
              <a:gd name="connsiteY13" fmla="*/ 171450 h 171450"/>
              <a:gd name="connsiteX14" fmla="*/ 52322 w 171450"/>
              <a:gd name="connsiteY14" fmla="*/ 164702 h 171450"/>
              <a:gd name="connsiteX15" fmla="*/ 25089 w 171450"/>
              <a:gd name="connsiteY15" fmla="*/ 146385 h 171450"/>
              <a:gd name="connsiteX16" fmla="*/ 6755 w 171450"/>
              <a:gd name="connsiteY16" fmla="*/ 119177 h 171450"/>
              <a:gd name="connsiteX17" fmla="*/ 0 w 171450"/>
              <a:gd name="connsiteY17" fmla="*/ 85757 h 171450"/>
              <a:gd name="connsiteX18" fmla="*/ 6748 w 171450"/>
              <a:gd name="connsiteY18" fmla="*/ 52322 h 171450"/>
              <a:gd name="connsiteX19" fmla="*/ 25065 w 171450"/>
              <a:gd name="connsiteY19" fmla="*/ 25089 h 171450"/>
              <a:gd name="connsiteX20" fmla="*/ 52273 w 171450"/>
              <a:gd name="connsiteY20" fmla="*/ 6755 h 171450"/>
              <a:gd name="connsiteX21" fmla="*/ 85693 w 171450"/>
              <a:gd name="connsiteY21" fmla="*/ 0 h 171450"/>
              <a:gd name="connsiteX22" fmla="*/ 119128 w 171450"/>
              <a:gd name="connsiteY22" fmla="*/ 6748 h 171450"/>
              <a:gd name="connsiteX23" fmla="*/ 146361 w 171450"/>
              <a:gd name="connsiteY23" fmla="*/ 25065 h 171450"/>
              <a:gd name="connsiteX24" fmla="*/ 164695 w 171450"/>
              <a:gd name="connsiteY24" fmla="*/ 52273 h 171450"/>
              <a:gd name="connsiteX25" fmla="*/ 171450 w 171450"/>
              <a:gd name="connsiteY25" fmla="*/ 85693 h 171450"/>
              <a:gd name="connsiteX26" fmla="*/ 164702 w 171450"/>
              <a:gd name="connsiteY26" fmla="*/ 119128 h 171450"/>
              <a:gd name="connsiteX27" fmla="*/ 146385 w 171450"/>
              <a:gd name="connsiteY27" fmla="*/ 146361 h 171450"/>
              <a:gd name="connsiteX28" fmla="*/ 119177 w 171450"/>
              <a:gd name="connsiteY28" fmla="*/ 164695 h 171450"/>
              <a:gd name="connsiteX29" fmla="*/ 85757 w 171450"/>
              <a:gd name="connsiteY29"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1450" h="171450">
                <a:moveTo>
                  <a:pt x="80963" y="128588"/>
                </a:moveTo>
                <a:lnTo>
                  <a:pt x="90488" y="128588"/>
                </a:lnTo>
                <a:lnTo>
                  <a:pt x="90488" y="90488"/>
                </a:lnTo>
                <a:lnTo>
                  <a:pt x="128588" y="90488"/>
                </a:lnTo>
                <a:lnTo>
                  <a:pt x="128588" y="80963"/>
                </a:lnTo>
                <a:lnTo>
                  <a:pt x="90488" y="80963"/>
                </a:lnTo>
                <a:lnTo>
                  <a:pt x="90488" y="42863"/>
                </a:lnTo>
                <a:lnTo>
                  <a:pt x="80963" y="42863"/>
                </a:lnTo>
                <a:lnTo>
                  <a:pt x="80963" y="80963"/>
                </a:lnTo>
                <a:lnTo>
                  <a:pt x="42863" y="80963"/>
                </a:lnTo>
                <a:lnTo>
                  <a:pt x="42863" y="90488"/>
                </a:lnTo>
                <a:lnTo>
                  <a:pt x="80963" y="90488"/>
                </a:lnTo>
                <a:lnTo>
                  <a:pt x="80963" y="1285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rgbClr val="ED7D31"/>
          </a:solidFill>
          <a:ln w="238" cap="flat">
            <a:noFill/>
            <a:prstDash val="solid"/>
            <a:miter/>
          </a:ln>
        </p:spPr>
        <p:txBody>
          <a:bodyPr rtlCol="0" anchor="ctr"/>
          <a:lstStyle/>
          <a:p>
            <a:endParaRPr lang="en-RO"/>
          </a:p>
        </p:txBody>
      </p:sp>
      <p:sp>
        <p:nvSpPr>
          <p:cNvPr id="171" name="Graphic 26">
            <a:extLst>
              <a:ext uri="{FF2B5EF4-FFF2-40B4-BE49-F238E27FC236}">
                <a16:creationId xmlns:a16="http://schemas.microsoft.com/office/drawing/2014/main" id="{82478F1B-4DFE-2745-8B36-28D0E12938F3}"/>
              </a:ext>
            </a:extLst>
          </p:cNvPr>
          <p:cNvSpPr>
            <a:spLocks noChangeAspect="1"/>
          </p:cNvSpPr>
          <p:nvPr/>
        </p:nvSpPr>
        <p:spPr>
          <a:xfrm>
            <a:off x="5580506" y="3692892"/>
            <a:ext cx="180000" cy="180000"/>
          </a:xfrm>
          <a:custGeom>
            <a:avLst/>
            <a:gdLst>
              <a:gd name="connsiteX0" fmla="*/ 80963 w 171450"/>
              <a:gd name="connsiteY0" fmla="*/ 128588 h 171450"/>
              <a:gd name="connsiteX1" fmla="*/ 90488 w 171450"/>
              <a:gd name="connsiteY1" fmla="*/ 128588 h 171450"/>
              <a:gd name="connsiteX2" fmla="*/ 90488 w 171450"/>
              <a:gd name="connsiteY2" fmla="*/ 90488 h 171450"/>
              <a:gd name="connsiteX3" fmla="*/ 128588 w 171450"/>
              <a:gd name="connsiteY3" fmla="*/ 90488 h 171450"/>
              <a:gd name="connsiteX4" fmla="*/ 128588 w 171450"/>
              <a:gd name="connsiteY4" fmla="*/ 80963 h 171450"/>
              <a:gd name="connsiteX5" fmla="*/ 90488 w 171450"/>
              <a:gd name="connsiteY5" fmla="*/ 80963 h 171450"/>
              <a:gd name="connsiteX6" fmla="*/ 90488 w 171450"/>
              <a:gd name="connsiteY6" fmla="*/ 42863 h 171450"/>
              <a:gd name="connsiteX7" fmla="*/ 80963 w 171450"/>
              <a:gd name="connsiteY7" fmla="*/ 42863 h 171450"/>
              <a:gd name="connsiteX8" fmla="*/ 80963 w 171450"/>
              <a:gd name="connsiteY8" fmla="*/ 80963 h 171450"/>
              <a:gd name="connsiteX9" fmla="*/ 42863 w 171450"/>
              <a:gd name="connsiteY9" fmla="*/ 80963 h 171450"/>
              <a:gd name="connsiteX10" fmla="*/ 42863 w 171450"/>
              <a:gd name="connsiteY10" fmla="*/ 90488 h 171450"/>
              <a:gd name="connsiteX11" fmla="*/ 80963 w 171450"/>
              <a:gd name="connsiteY11" fmla="*/ 90488 h 171450"/>
              <a:gd name="connsiteX12" fmla="*/ 80963 w 171450"/>
              <a:gd name="connsiteY12" fmla="*/ 128588 h 171450"/>
              <a:gd name="connsiteX13" fmla="*/ 85757 w 171450"/>
              <a:gd name="connsiteY13" fmla="*/ 171450 h 171450"/>
              <a:gd name="connsiteX14" fmla="*/ 52322 w 171450"/>
              <a:gd name="connsiteY14" fmla="*/ 164702 h 171450"/>
              <a:gd name="connsiteX15" fmla="*/ 25089 w 171450"/>
              <a:gd name="connsiteY15" fmla="*/ 146385 h 171450"/>
              <a:gd name="connsiteX16" fmla="*/ 6755 w 171450"/>
              <a:gd name="connsiteY16" fmla="*/ 119177 h 171450"/>
              <a:gd name="connsiteX17" fmla="*/ 0 w 171450"/>
              <a:gd name="connsiteY17" fmla="*/ 85757 h 171450"/>
              <a:gd name="connsiteX18" fmla="*/ 6748 w 171450"/>
              <a:gd name="connsiteY18" fmla="*/ 52322 h 171450"/>
              <a:gd name="connsiteX19" fmla="*/ 25065 w 171450"/>
              <a:gd name="connsiteY19" fmla="*/ 25089 h 171450"/>
              <a:gd name="connsiteX20" fmla="*/ 52273 w 171450"/>
              <a:gd name="connsiteY20" fmla="*/ 6755 h 171450"/>
              <a:gd name="connsiteX21" fmla="*/ 85693 w 171450"/>
              <a:gd name="connsiteY21" fmla="*/ 0 h 171450"/>
              <a:gd name="connsiteX22" fmla="*/ 119128 w 171450"/>
              <a:gd name="connsiteY22" fmla="*/ 6748 h 171450"/>
              <a:gd name="connsiteX23" fmla="*/ 146361 w 171450"/>
              <a:gd name="connsiteY23" fmla="*/ 25065 h 171450"/>
              <a:gd name="connsiteX24" fmla="*/ 164695 w 171450"/>
              <a:gd name="connsiteY24" fmla="*/ 52273 h 171450"/>
              <a:gd name="connsiteX25" fmla="*/ 171450 w 171450"/>
              <a:gd name="connsiteY25" fmla="*/ 85693 h 171450"/>
              <a:gd name="connsiteX26" fmla="*/ 164702 w 171450"/>
              <a:gd name="connsiteY26" fmla="*/ 119128 h 171450"/>
              <a:gd name="connsiteX27" fmla="*/ 146385 w 171450"/>
              <a:gd name="connsiteY27" fmla="*/ 146361 h 171450"/>
              <a:gd name="connsiteX28" fmla="*/ 119177 w 171450"/>
              <a:gd name="connsiteY28" fmla="*/ 164695 h 171450"/>
              <a:gd name="connsiteX29" fmla="*/ 85757 w 171450"/>
              <a:gd name="connsiteY29"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1450" h="171450">
                <a:moveTo>
                  <a:pt x="80963" y="128588"/>
                </a:moveTo>
                <a:lnTo>
                  <a:pt x="90488" y="128588"/>
                </a:lnTo>
                <a:lnTo>
                  <a:pt x="90488" y="90488"/>
                </a:lnTo>
                <a:lnTo>
                  <a:pt x="128588" y="90488"/>
                </a:lnTo>
                <a:lnTo>
                  <a:pt x="128588" y="80963"/>
                </a:lnTo>
                <a:lnTo>
                  <a:pt x="90488" y="80963"/>
                </a:lnTo>
                <a:lnTo>
                  <a:pt x="90488" y="42863"/>
                </a:lnTo>
                <a:lnTo>
                  <a:pt x="80963" y="42863"/>
                </a:lnTo>
                <a:lnTo>
                  <a:pt x="80963" y="80963"/>
                </a:lnTo>
                <a:lnTo>
                  <a:pt x="42863" y="80963"/>
                </a:lnTo>
                <a:lnTo>
                  <a:pt x="42863" y="90488"/>
                </a:lnTo>
                <a:lnTo>
                  <a:pt x="80963" y="90488"/>
                </a:lnTo>
                <a:lnTo>
                  <a:pt x="80963" y="1285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rgbClr val="ED7D31"/>
          </a:solidFill>
          <a:ln w="238" cap="flat">
            <a:noFill/>
            <a:prstDash val="solid"/>
            <a:miter/>
          </a:ln>
        </p:spPr>
        <p:txBody>
          <a:bodyPr rtlCol="0" anchor="ctr"/>
          <a:lstStyle/>
          <a:p>
            <a:endParaRPr lang="en-RO"/>
          </a:p>
        </p:txBody>
      </p:sp>
      <p:sp>
        <p:nvSpPr>
          <p:cNvPr id="172" name="Graphic 26">
            <a:extLst>
              <a:ext uri="{FF2B5EF4-FFF2-40B4-BE49-F238E27FC236}">
                <a16:creationId xmlns:a16="http://schemas.microsoft.com/office/drawing/2014/main" id="{B3B3B2CA-2B03-6F4C-8B60-614185442C07}"/>
              </a:ext>
            </a:extLst>
          </p:cNvPr>
          <p:cNvSpPr>
            <a:spLocks noChangeAspect="1"/>
          </p:cNvSpPr>
          <p:nvPr/>
        </p:nvSpPr>
        <p:spPr>
          <a:xfrm>
            <a:off x="1894588" y="4181496"/>
            <a:ext cx="180000" cy="180000"/>
          </a:xfrm>
          <a:custGeom>
            <a:avLst/>
            <a:gdLst>
              <a:gd name="connsiteX0" fmla="*/ 80963 w 171450"/>
              <a:gd name="connsiteY0" fmla="*/ 128588 h 171450"/>
              <a:gd name="connsiteX1" fmla="*/ 90488 w 171450"/>
              <a:gd name="connsiteY1" fmla="*/ 128588 h 171450"/>
              <a:gd name="connsiteX2" fmla="*/ 90488 w 171450"/>
              <a:gd name="connsiteY2" fmla="*/ 90488 h 171450"/>
              <a:gd name="connsiteX3" fmla="*/ 128588 w 171450"/>
              <a:gd name="connsiteY3" fmla="*/ 90488 h 171450"/>
              <a:gd name="connsiteX4" fmla="*/ 128588 w 171450"/>
              <a:gd name="connsiteY4" fmla="*/ 80963 h 171450"/>
              <a:gd name="connsiteX5" fmla="*/ 90488 w 171450"/>
              <a:gd name="connsiteY5" fmla="*/ 80963 h 171450"/>
              <a:gd name="connsiteX6" fmla="*/ 90488 w 171450"/>
              <a:gd name="connsiteY6" fmla="*/ 42863 h 171450"/>
              <a:gd name="connsiteX7" fmla="*/ 80963 w 171450"/>
              <a:gd name="connsiteY7" fmla="*/ 42863 h 171450"/>
              <a:gd name="connsiteX8" fmla="*/ 80963 w 171450"/>
              <a:gd name="connsiteY8" fmla="*/ 80963 h 171450"/>
              <a:gd name="connsiteX9" fmla="*/ 42863 w 171450"/>
              <a:gd name="connsiteY9" fmla="*/ 80963 h 171450"/>
              <a:gd name="connsiteX10" fmla="*/ 42863 w 171450"/>
              <a:gd name="connsiteY10" fmla="*/ 90488 h 171450"/>
              <a:gd name="connsiteX11" fmla="*/ 80963 w 171450"/>
              <a:gd name="connsiteY11" fmla="*/ 90488 h 171450"/>
              <a:gd name="connsiteX12" fmla="*/ 80963 w 171450"/>
              <a:gd name="connsiteY12" fmla="*/ 128588 h 171450"/>
              <a:gd name="connsiteX13" fmla="*/ 85757 w 171450"/>
              <a:gd name="connsiteY13" fmla="*/ 171450 h 171450"/>
              <a:gd name="connsiteX14" fmla="*/ 52322 w 171450"/>
              <a:gd name="connsiteY14" fmla="*/ 164702 h 171450"/>
              <a:gd name="connsiteX15" fmla="*/ 25089 w 171450"/>
              <a:gd name="connsiteY15" fmla="*/ 146385 h 171450"/>
              <a:gd name="connsiteX16" fmla="*/ 6755 w 171450"/>
              <a:gd name="connsiteY16" fmla="*/ 119177 h 171450"/>
              <a:gd name="connsiteX17" fmla="*/ 0 w 171450"/>
              <a:gd name="connsiteY17" fmla="*/ 85757 h 171450"/>
              <a:gd name="connsiteX18" fmla="*/ 6748 w 171450"/>
              <a:gd name="connsiteY18" fmla="*/ 52322 h 171450"/>
              <a:gd name="connsiteX19" fmla="*/ 25065 w 171450"/>
              <a:gd name="connsiteY19" fmla="*/ 25089 h 171450"/>
              <a:gd name="connsiteX20" fmla="*/ 52273 w 171450"/>
              <a:gd name="connsiteY20" fmla="*/ 6755 h 171450"/>
              <a:gd name="connsiteX21" fmla="*/ 85693 w 171450"/>
              <a:gd name="connsiteY21" fmla="*/ 0 h 171450"/>
              <a:gd name="connsiteX22" fmla="*/ 119128 w 171450"/>
              <a:gd name="connsiteY22" fmla="*/ 6748 h 171450"/>
              <a:gd name="connsiteX23" fmla="*/ 146361 w 171450"/>
              <a:gd name="connsiteY23" fmla="*/ 25065 h 171450"/>
              <a:gd name="connsiteX24" fmla="*/ 164695 w 171450"/>
              <a:gd name="connsiteY24" fmla="*/ 52273 h 171450"/>
              <a:gd name="connsiteX25" fmla="*/ 171450 w 171450"/>
              <a:gd name="connsiteY25" fmla="*/ 85693 h 171450"/>
              <a:gd name="connsiteX26" fmla="*/ 164702 w 171450"/>
              <a:gd name="connsiteY26" fmla="*/ 119128 h 171450"/>
              <a:gd name="connsiteX27" fmla="*/ 146385 w 171450"/>
              <a:gd name="connsiteY27" fmla="*/ 146361 h 171450"/>
              <a:gd name="connsiteX28" fmla="*/ 119177 w 171450"/>
              <a:gd name="connsiteY28" fmla="*/ 164695 h 171450"/>
              <a:gd name="connsiteX29" fmla="*/ 85757 w 171450"/>
              <a:gd name="connsiteY29"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1450" h="171450">
                <a:moveTo>
                  <a:pt x="80963" y="128588"/>
                </a:moveTo>
                <a:lnTo>
                  <a:pt x="90488" y="128588"/>
                </a:lnTo>
                <a:lnTo>
                  <a:pt x="90488" y="90488"/>
                </a:lnTo>
                <a:lnTo>
                  <a:pt x="128588" y="90488"/>
                </a:lnTo>
                <a:lnTo>
                  <a:pt x="128588" y="80963"/>
                </a:lnTo>
                <a:lnTo>
                  <a:pt x="90488" y="80963"/>
                </a:lnTo>
                <a:lnTo>
                  <a:pt x="90488" y="42863"/>
                </a:lnTo>
                <a:lnTo>
                  <a:pt x="80963" y="42863"/>
                </a:lnTo>
                <a:lnTo>
                  <a:pt x="80963" y="80963"/>
                </a:lnTo>
                <a:lnTo>
                  <a:pt x="42863" y="80963"/>
                </a:lnTo>
                <a:lnTo>
                  <a:pt x="42863" y="90488"/>
                </a:lnTo>
                <a:lnTo>
                  <a:pt x="80963" y="90488"/>
                </a:lnTo>
                <a:lnTo>
                  <a:pt x="80963" y="1285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rgbClr val="ED7D31"/>
          </a:solidFill>
          <a:ln w="238" cap="flat">
            <a:noFill/>
            <a:prstDash val="solid"/>
            <a:miter/>
          </a:ln>
        </p:spPr>
        <p:txBody>
          <a:bodyPr rtlCol="0" anchor="ctr"/>
          <a:lstStyle/>
          <a:p>
            <a:endParaRPr lang="en-RO"/>
          </a:p>
        </p:txBody>
      </p:sp>
      <p:sp>
        <p:nvSpPr>
          <p:cNvPr id="173" name="Graphic 26">
            <a:extLst>
              <a:ext uri="{FF2B5EF4-FFF2-40B4-BE49-F238E27FC236}">
                <a16:creationId xmlns:a16="http://schemas.microsoft.com/office/drawing/2014/main" id="{B26D0A5A-6836-AA46-A61B-EAAA5F06C9D7}"/>
              </a:ext>
            </a:extLst>
          </p:cNvPr>
          <p:cNvSpPr>
            <a:spLocks noChangeAspect="1"/>
          </p:cNvSpPr>
          <p:nvPr/>
        </p:nvSpPr>
        <p:spPr>
          <a:xfrm>
            <a:off x="6078472" y="3692892"/>
            <a:ext cx="180000" cy="180000"/>
          </a:xfrm>
          <a:custGeom>
            <a:avLst/>
            <a:gdLst>
              <a:gd name="connsiteX0" fmla="*/ 80963 w 171450"/>
              <a:gd name="connsiteY0" fmla="*/ 128588 h 171450"/>
              <a:gd name="connsiteX1" fmla="*/ 90488 w 171450"/>
              <a:gd name="connsiteY1" fmla="*/ 128588 h 171450"/>
              <a:gd name="connsiteX2" fmla="*/ 90488 w 171450"/>
              <a:gd name="connsiteY2" fmla="*/ 90488 h 171450"/>
              <a:gd name="connsiteX3" fmla="*/ 128588 w 171450"/>
              <a:gd name="connsiteY3" fmla="*/ 90488 h 171450"/>
              <a:gd name="connsiteX4" fmla="*/ 128588 w 171450"/>
              <a:gd name="connsiteY4" fmla="*/ 80963 h 171450"/>
              <a:gd name="connsiteX5" fmla="*/ 90488 w 171450"/>
              <a:gd name="connsiteY5" fmla="*/ 80963 h 171450"/>
              <a:gd name="connsiteX6" fmla="*/ 90488 w 171450"/>
              <a:gd name="connsiteY6" fmla="*/ 42863 h 171450"/>
              <a:gd name="connsiteX7" fmla="*/ 80963 w 171450"/>
              <a:gd name="connsiteY7" fmla="*/ 42863 h 171450"/>
              <a:gd name="connsiteX8" fmla="*/ 80963 w 171450"/>
              <a:gd name="connsiteY8" fmla="*/ 80963 h 171450"/>
              <a:gd name="connsiteX9" fmla="*/ 42863 w 171450"/>
              <a:gd name="connsiteY9" fmla="*/ 80963 h 171450"/>
              <a:gd name="connsiteX10" fmla="*/ 42863 w 171450"/>
              <a:gd name="connsiteY10" fmla="*/ 90488 h 171450"/>
              <a:gd name="connsiteX11" fmla="*/ 80963 w 171450"/>
              <a:gd name="connsiteY11" fmla="*/ 90488 h 171450"/>
              <a:gd name="connsiteX12" fmla="*/ 80963 w 171450"/>
              <a:gd name="connsiteY12" fmla="*/ 128588 h 171450"/>
              <a:gd name="connsiteX13" fmla="*/ 85757 w 171450"/>
              <a:gd name="connsiteY13" fmla="*/ 171450 h 171450"/>
              <a:gd name="connsiteX14" fmla="*/ 52322 w 171450"/>
              <a:gd name="connsiteY14" fmla="*/ 164702 h 171450"/>
              <a:gd name="connsiteX15" fmla="*/ 25089 w 171450"/>
              <a:gd name="connsiteY15" fmla="*/ 146385 h 171450"/>
              <a:gd name="connsiteX16" fmla="*/ 6755 w 171450"/>
              <a:gd name="connsiteY16" fmla="*/ 119177 h 171450"/>
              <a:gd name="connsiteX17" fmla="*/ 0 w 171450"/>
              <a:gd name="connsiteY17" fmla="*/ 85757 h 171450"/>
              <a:gd name="connsiteX18" fmla="*/ 6748 w 171450"/>
              <a:gd name="connsiteY18" fmla="*/ 52322 h 171450"/>
              <a:gd name="connsiteX19" fmla="*/ 25065 w 171450"/>
              <a:gd name="connsiteY19" fmla="*/ 25089 h 171450"/>
              <a:gd name="connsiteX20" fmla="*/ 52273 w 171450"/>
              <a:gd name="connsiteY20" fmla="*/ 6755 h 171450"/>
              <a:gd name="connsiteX21" fmla="*/ 85693 w 171450"/>
              <a:gd name="connsiteY21" fmla="*/ 0 h 171450"/>
              <a:gd name="connsiteX22" fmla="*/ 119128 w 171450"/>
              <a:gd name="connsiteY22" fmla="*/ 6748 h 171450"/>
              <a:gd name="connsiteX23" fmla="*/ 146361 w 171450"/>
              <a:gd name="connsiteY23" fmla="*/ 25065 h 171450"/>
              <a:gd name="connsiteX24" fmla="*/ 164695 w 171450"/>
              <a:gd name="connsiteY24" fmla="*/ 52273 h 171450"/>
              <a:gd name="connsiteX25" fmla="*/ 171450 w 171450"/>
              <a:gd name="connsiteY25" fmla="*/ 85693 h 171450"/>
              <a:gd name="connsiteX26" fmla="*/ 164702 w 171450"/>
              <a:gd name="connsiteY26" fmla="*/ 119128 h 171450"/>
              <a:gd name="connsiteX27" fmla="*/ 146385 w 171450"/>
              <a:gd name="connsiteY27" fmla="*/ 146361 h 171450"/>
              <a:gd name="connsiteX28" fmla="*/ 119177 w 171450"/>
              <a:gd name="connsiteY28" fmla="*/ 164695 h 171450"/>
              <a:gd name="connsiteX29" fmla="*/ 85757 w 171450"/>
              <a:gd name="connsiteY29"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1450" h="171450">
                <a:moveTo>
                  <a:pt x="80963" y="128588"/>
                </a:moveTo>
                <a:lnTo>
                  <a:pt x="90488" y="128588"/>
                </a:lnTo>
                <a:lnTo>
                  <a:pt x="90488" y="90488"/>
                </a:lnTo>
                <a:lnTo>
                  <a:pt x="128588" y="90488"/>
                </a:lnTo>
                <a:lnTo>
                  <a:pt x="128588" y="80963"/>
                </a:lnTo>
                <a:lnTo>
                  <a:pt x="90488" y="80963"/>
                </a:lnTo>
                <a:lnTo>
                  <a:pt x="90488" y="42863"/>
                </a:lnTo>
                <a:lnTo>
                  <a:pt x="80963" y="42863"/>
                </a:lnTo>
                <a:lnTo>
                  <a:pt x="80963" y="80963"/>
                </a:lnTo>
                <a:lnTo>
                  <a:pt x="42863" y="80963"/>
                </a:lnTo>
                <a:lnTo>
                  <a:pt x="42863" y="90488"/>
                </a:lnTo>
                <a:lnTo>
                  <a:pt x="80963" y="90488"/>
                </a:lnTo>
                <a:lnTo>
                  <a:pt x="80963" y="1285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rgbClr val="ED7D31"/>
          </a:solidFill>
          <a:ln w="238" cap="flat">
            <a:noFill/>
            <a:prstDash val="solid"/>
            <a:miter/>
          </a:ln>
        </p:spPr>
        <p:txBody>
          <a:bodyPr rtlCol="0" anchor="ctr"/>
          <a:lstStyle/>
          <a:p>
            <a:endParaRPr lang="en-RO"/>
          </a:p>
        </p:txBody>
      </p:sp>
      <p:sp>
        <p:nvSpPr>
          <p:cNvPr id="174" name="Graphic 26">
            <a:extLst>
              <a:ext uri="{FF2B5EF4-FFF2-40B4-BE49-F238E27FC236}">
                <a16:creationId xmlns:a16="http://schemas.microsoft.com/office/drawing/2014/main" id="{C0AA8393-2D9A-834A-88B1-42CD1F83835E}"/>
              </a:ext>
            </a:extLst>
          </p:cNvPr>
          <p:cNvSpPr>
            <a:spLocks noChangeAspect="1"/>
          </p:cNvSpPr>
          <p:nvPr/>
        </p:nvSpPr>
        <p:spPr>
          <a:xfrm>
            <a:off x="6326325" y="3692892"/>
            <a:ext cx="180000" cy="180000"/>
          </a:xfrm>
          <a:custGeom>
            <a:avLst/>
            <a:gdLst>
              <a:gd name="connsiteX0" fmla="*/ 80963 w 171450"/>
              <a:gd name="connsiteY0" fmla="*/ 128588 h 171450"/>
              <a:gd name="connsiteX1" fmla="*/ 90488 w 171450"/>
              <a:gd name="connsiteY1" fmla="*/ 128588 h 171450"/>
              <a:gd name="connsiteX2" fmla="*/ 90488 w 171450"/>
              <a:gd name="connsiteY2" fmla="*/ 90488 h 171450"/>
              <a:gd name="connsiteX3" fmla="*/ 128588 w 171450"/>
              <a:gd name="connsiteY3" fmla="*/ 90488 h 171450"/>
              <a:gd name="connsiteX4" fmla="*/ 128588 w 171450"/>
              <a:gd name="connsiteY4" fmla="*/ 80963 h 171450"/>
              <a:gd name="connsiteX5" fmla="*/ 90488 w 171450"/>
              <a:gd name="connsiteY5" fmla="*/ 80963 h 171450"/>
              <a:gd name="connsiteX6" fmla="*/ 90488 w 171450"/>
              <a:gd name="connsiteY6" fmla="*/ 42863 h 171450"/>
              <a:gd name="connsiteX7" fmla="*/ 80963 w 171450"/>
              <a:gd name="connsiteY7" fmla="*/ 42863 h 171450"/>
              <a:gd name="connsiteX8" fmla="*/ 80963 w 171450"/>
              <a:gd name="connsiteY8" fmla="*/ 80963 h 171450"/>
              <a:gd name="connsiteX9" fmla="*/ 42863 w 171450"/>
              <a:gd name="connsiteY9" fmla="*/ 80963 h 171450"/>
              <a:gd name="connsiteX10" fmla="*/ 42863 w 171450"/>
              <a:gd name="connsiteY10" fmla="*/ 90488 h 171450"/>
              <a:gd name="connsiteX11" fmla="*/ 80963 w 171450"/>
              <a:gd name="connsiteY11" fmla="*/ 90488 h 171450"/>
              <a:gd name="connsiteX12" fmla="*/ 80963 w 171450"/>
              <a:gd name="connsiteY12" fmla="*/ 128588 h 171450"/>
              <a:gd name="connsiteX13" fmla="*/ 85757 w 171450"/>
              <a:gd name="connsiteY13" fmla="*/ 171450 h 171450"/>
              <a:gd name="connsiteX14" fmla="*/ 52322 w 171450"/>
              <a:gd name="connsiteY14" fmla="*/ 164702 h 171450"/>
              <a:gd name="connsiteX15" fmla="*/ 25089 w 171450"/>
              <a:gd name="connsiteY15" fmla="*/ 146385 h 171450"/>
              <a:gd name="connsiteX16" fmla="*/ 6755 w 171450"/>
              <a:gd name="connsiteY16" fmla="*/ 119177 h 171450"/>
              <a:gd name="connsiteX17" fmla="*/ 0 w 171450"/>
              <a:gd name="connsiteY17" fmla="*/ 85757 h 171450"/>
              <a:gd name="connsiteX18" fmla="*/ 6748 w 171450"/>
              <a:gd name="connsiteY18" fmla="*/ 52322 h 171450"/>
              <a:gd name="connsiteX19" fmla="*/ 25065 w 171450"/>
              <a:gd name="connsiteY19" fmla="*/ 25089 h 171450"/>
              <a:gd name="connsiteX20" fmla="*/ 52273 w 171450"/>
              <a:gd name="connsiteY20" fmla="*/ 6755 h 171450"/>
              <a:gd name="connsiteX21" fmla="*/ 85693 w 171450"/>
              <a:gd name="connsiteY21" fmla="*/ 0 h 171450"/>
              <a:gd name="connsiteX22" fmla="*/ 119128 w 171450"/>
              <a:gd name="connsiteY22" fmla="*/ 6748 h 171450"/>
              <a:gd name="connsiteX23" fmla="*/ 146361 w 171450"/>
              <a:gd name="connsiteY23" fmla="*/ 25065 h 171450"/>
              <a:gd name="connsiteX24" fmla="*/ 164695 w 171450"/>
              <a:gd name="connsiteY24" fmla="*/ 52273 h 171450"/>
              <a:gd name="connsiteX25" fmla="*/ 171450 w 171450"/>
              <a:gd name="connsiteY25" fmla="*/ 85693 h 171450"/>
              <a:gd name="connsiteX26" fmla="*/ 164702 w 171450"/>
              <a:gd name="connsiteY26" fmla="*/ 119128 h 171450"/>
              <a:gd name="connsiteX27" fmla="*/ 146385 w 171450"/>
              <a:gd name="connsiteY27" fmla="*/ 146361 h 171450"/>
              <a:gd name="connsiteX28" fmla="*/ 119177 w 171450"/>
              <a:gd name="connsiteY28" fmla="*/ 164695 h 171450"/>
              <a:gd name="connsiteX29" fmla="*/ 85757 w 171450"/>
              <a:gd name="connsiteY29"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1450" h="171450">
                <a:moveTo>
                  <a:pt x="80963" y="128588"/>
                </a:moveTo>
                <a:lnTo>
                  <a:pt x="90488" y="128588"/>
                </a:lnTo>
                <a:lnTo>
                  <a:pt x="90488" y="90488"/>
                </a:lnTo>
                <a:lnTo>
                  <a:pt x="128588" y="90488"/>
                </a:lnTo>
                <a:lnTo>
                  <a:pt x="128588" y="80963"/>
                </a:lnTo>
                <a:lnTo>
                  <a:pt x="90488" y="80963"/>
                </a:lnTo>
                <a:lnTo>
                  <a:pt x="90488" y="42863"/>
                </a:lnTo>
                <a:lnTo>
                  <a:pt x="80963" y="42863"/>
                </a:lnTo>
                <a:lnTo>
                  <a:pt x="80963" y="80963"/>
                </a:lnTo>
                <a:lnTo>
                  <a:pt x="42863" y="80963"/>
                </a:lnTo>
                <a:lnTo>
                  <a:pt x="42863" y="90488"/>
                </a:lnTo>
                <a:lnTo>
                  <a:pt x="80963" y="90488"/>
                </a:lnTo>
                <a:lnTo>
                  <a:pt x="80963" y="1285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rgbClr val="ED7D31"/>
          </a:solidFill>
          <a:ln w="238" cap="flat">
            <a:noFill/>
            <a:prstDash val="solid"/>
            <a:miter/>
          </a:ln>
        </p:spPr>
        <p:txBody>
          <a:bodyPr rtlCol="0" anchor="ctr"/>
          <a:lstStyle/>
          <a:p>
            <a:endParaRPr lang="en-RO"/>
          </a:p>
        </p:txBody>
      </p:sp>
      <p:sp>
        <p:nvSpPr>
          <p:cNvPr id="175" name="Graphic 26">
            <a:extLst>
              <a:ext uri="{FF2B5EF4-FFF2-40B4-BE49-F238E27FC236}">
                <a16:creationId xmlns:a16="http://schemas.microsoft.com/office/drawing/2014/main" id="{289757A2-60D8-754D-B8D0-47824D528FE2}"/>
              </a:ext>
            </a:extLst>
          </p:cNvPr>
          <p:cNvSpPr>
            <a:spLocks noChangeAspect="1"/>
          </p:cNvSpPr>
          <p:nvPr/>
        </p:nvSpPr>
        <p:spPr>
          <a:xfrm>
            <a:off x="6574178" y="3692892"/>
            <a:ext cx="180000" cy="180000"/>
          </a:xfrm>
          <a:custGeom>
            <a:avLst/>
            <a:gdLst>
              <a:gd name="connsiteX0" fmla="*/ 80963 w 171450"/>
              <a:gd name="connsiteY0" fmla="*/ 128588 h 171450"/>
              <a:gd name="connsiteX1" fmla="*/ 90488 w 171450"/>
              <a:gd name="connsiteY1" fmla="*/ 128588 h 171450"/>
              <a:gd name="connsiteX2" fmla="*/ 90488 w 171450"/>
              <a:gd name="connsiteY2" fmla="*/ 90488 h 171450"/>
              <a:gd name="connsiteX3" fmla="*/ 128588 w 171450"/>
              <a:gd name="connsiteY3" fmla="*/ 90488 h 171450"/>
              <a:gd name="connsiteX4" fmla="*/ 128588 w 171450"/>
              <a:gd name="connsiteY4" fmla="*/ 80963 h 171450"/>
              <a:gd name="connsiteX5" fmla="*/ 90488 w 171450"/>
              <a:gd name="connsiteY5" fmla="*/ 80963 h 171450"/>
              <a:gd name="connsiteX6" fmla="*/ 90488 w 171450"/>
              <a:gd name="connsiteY6" fmla="*/ 42863 h 171450"/>
              <a:gd name="connsiteX7" fmla="*/ 80963 w 171450"/>
              <a:gd name="connsiteY7" fmla="*/ 42863 h 171450"/>
              <a:gd name="connsiteX8" fmla="*/ 80963 w 171450"/>
              <a:gd name="connsiteY8" fmla="*/ 80963 h 171450"/>
              <a:gd name="connsiteX9" fmla="*/ 42863 w 171450"/>
              <a:gd name="connsiteY9" fmla="*/ 80963 h 171450"/>
              <a:gd name="connsiteX10" fmla="*/ 42863 w 171450"/>
              <a:gd name="connsiteY10" fmla="*/ 90488 h 171450"/>
              <a:gd name="connsiteX11" fmla="*/ 80963 w 171450"/>
              <a:gd name="connsiteY11" fmla="*/ 90488 h 171450"/>
              <a:gd name="connsiteX12" fmla="*/ 80963 w 171450"/>
              <a:gd name="connsiteY12" fmla="*/ 128588 h 171450"/>
              <a:gd name="connsiteX13" fmla="*/ 85757 w 171450"/>
              <a:gd name="connsiteY13" fmla="*/ 171450 h 171450"/>
              <a:gd name="connsiteX14" fmla="*/ 52322 w 171450"/>
              <a:gd name="connsiteY14" fmla="*/ 164702 h 171450"/>
              <a:gd name="connsiteX15" fmla="*/ 25089 w 171450"/>
              <a:gd name="connsiteY15" fmla="*/ 146385 h 171450"/>
              <a:gd name="connsiteX16" fmla="*/ 6755 w 171450"/>
              <a:gd name="connsiteY16" fmla="*/ 119177 h 171450"/>
              <a:gd name="connsiteX17" fmla="*/ 0 w 171450"/>
              <a:gd name="connsiteY17" fmla="*/ 85757 h 171450"/>
              <a:gd name="connsiteX18" fmla="*/ 6748 w 171450"/>
              <a:gd name="connsiteY18" fmla="*/ 52322 h 171450"/>
              <a:gd name="connsiteX19" fmla="*/ 25065 w 171450"/>
              <a:gd name="connsiteY19" fmla="*/ 25089 h 171450"/>
              <a:gd name="connsiteX20" fmla="*/ 52273 w 171450"/>
              <a:gd name="connsiteY20" fmla="*/ 6755 h 171450"/>
              <a:gd name="connsiteX21" fmla="*/ 85693 w 171450"/>
              <a:gd name="connsiteY21" fmla="*/ 0 h 171450"/>
              <a:gd name="connsiteX22" fmla="*/ 119128 w 171450"/>
              <a:gd name="connsiteY22" fmla="*/ 6748 h 171450"/>
              <a:gd name="connsiteX23" fmla="*/ 146361 w 171450"/>
              <a:gd name="connsiteY23" fmla="*/ 25065 h 171450"/>
              <a:gd name="connsiteX24" fmla="*/ 164695 w 171450"/>
              <a:gd name="connsiteY24" fmla="*/ 52273 h 171450"/>
              <a:gd name="connsiteX25" fmla="*/ 171450 w 171450"/>
              <a:gd name="connsiteY25" fmla="*/ 85693 h 171450"/>
              <a:gd name="connsiteX26" fmla="*/ 164702 w 171450"/>
              <a:gd name="connsiteY26" fmla="*/ 119128 h 171450"/>
              <a:gd name="connsiteX27" fmla="*/ 146385 w 171450"/>
              <a:gd name="connsiteY27" fmla="*/ 146361 h 171450"/>
              <a:gd name="connsiteX28" fmla="*/ 119177 w 171450"/>
              <a:gd name="connsiteY28" fmla="*/ 164695 h 171450"/>
              <a:gd name="connsiteX29" fmla="*/ 85757 w 171450"/>
              <a:gd name="connsiteY29"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1450" h="171450">
                <a:moveTo>
                  <a:pt x="80963" y="128588"/>
                </a:moveTo>
                <a:lnTo>
                  <a:pt x="90488" y="128588"/>
                </a:lnTo>
                <a:lnTo>
                  <a:pt x="90488" y="90488"/>
                </a:lnTo>
                <a:lnTo>
                  <a:pt x="128588" y="90488"/>
                </a:lnTo>
                <a:lnTo>
                  <a:pt x="128588" y="80963"/>
                </a:lnTo>
                <a:lnTo>
                  <a:pt x="90488" y="80963"/>
                </a:lnTo>
                <a:lnTo>
                  <a:pt x="90488" y="42863"/>
                </a:lnTo>
                <a:lnTo>
                  <a:pt x="80963" y="42863"/>
                </a:lnTo>
                <a:lnTo>
                  <a:pt x="80963" y="80963"/>
                </a:lnTo>
                <a:lnTo>
                  <a:pt x="42863" y="80963"/>
                </a:lnTo>
                <a:lnTo>
                  <a:pt x="42863" y="90488"/>
                </a:lnTo>
                <a:lnTo>
                  <a:pt x="80963" y="90488"/>
                </a:lnTo>
                <a:lnTo>
                  <a:pt x="80963" y="1285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rgbClr val="ED7D31"/>
          </a:solidFill>
          <a:ln w="238" cap="flat">
            <a:noFill/>
            <a:prstDash val="solid"/>
            <a:miter/>
          </a:ln>
        </p:spPr>
        <p:txBody>
          <a:bodyPr rtlCol="0" anchor="ctr"/>
          <a:lstStyle/>
          <a:p>
            <a:endParaRPr lang="en-RO"/>
          </a:p>
        </p:txBody>
      </p:sp>
      <p:sp>
        <p:nvSpPr>
          <p:cNvPr id="176" name="Graphic 26">
            <a:extLst>
              <a:ext uri="{FF2B5EF4-FFF2-40B4-BE49-F238E27FC236}">
                <a16:creationId xmlns:a16="http://schemas.microsoft.com/office/drawing/2014/main" id="{25A205B7-2A6E-A54D-B049-4E0EB2413EB8}"/>
              </a:ext>
            </a:extLst>
          </p:cNvPr>
          <p:cNvSpPr>
            <a:spLocks noChangeAspect="1"/>
          </p:cNvSpPr>
          <p:nvPr/>
        </p:nvSpPr>
        <p:spPr>
          <a:xfrm>
            <a:off x="6822031" y="3692892"/>
            <a:ext cx="180000" cy="180000"/>
          </a:xfrm>
          <a:custGeom>
            <a:avLst/>
            <a:gdLst>
              <a:gd name="connsiteX0" fmla="*/ 80963 w 171450"/>
              <a:gd name="connsiteY0" fmla="*/ 128588 h 171450"/>
              <a:gd name="connsiteX1" fmla="*/ 90488 w 171450"/>
              <a:gd name="connsiteY1" fmla="*/ 128588 h 171450"/>
              <a:gd name="connsiteX2" fmla="*/ 90488 w 171450"/>
              <a:gd name="connsiteY2" fmla="*/ 90488 h 171450"/>
              <a:gd name="connsiteX3" fmla="*/ 128588 w 171450"/>
              <a:gd name="connsiteY3" fmla="*/ 90488 h 171450"/>
              <a:gd name="connsiteX4" fmla="*/ 128588 w 171450"/>
              <a:gd name="connsiteY4" fmla="*/ 80963 h 171450"/>
              <a:gd name="connsiteX5" fmla="*/ 90488 w 171450"/>
              <a:gd name="connsiteY5" fmla="*/ 80963 h 171450"/>
              <a:gd name="connsiteX6" fmla="*/ 90488 w 171450"/>
              <a:gd name="connsiteY6" fmla="*/ 42863 h 171450"/>
              <a:gd name="connsiteX7" fmla="*/ 80963 w 171450"/>
              <a:gd name="connsiteY7" fmla="*/ 42863 h 171450"/>
              <a:gd name="connsiteX8" fmla="*/ 80963 w 171450"/>
              <a:gd name="connsiteY8" fmla="*/ 80963 h 171450"/>
              <a:gd name="connsiteX9" fmla="*/ 42863 w 171450"/>
              <a:gd name="connsiteY9" fmla="*/ 80963 h 171450"/>
              <a:gd name="connsiteX10" fmla="*/ 42863 w 171450"/>
              <a:gd name="connsiteY10" fmla="*/ 90488 h 171450"/>
              <a:gd name="connsiteX11" fmla="*/ 80963 w 171450"/>
              <a:gd name="connsiteY11" fmla="*/ 90488 h 171450"/>
              <a:gd name="connsiteX12" fmla="*/ 80963 w 171450"/>
              <a:gd name="connsiteY12" fmla="*/ 128588 h 171450"/>
              <a:gd name="connsiteX13" fmla="*/ 85757 w 171450"/>
              <a:gd name="connsiteY13" fmla="*/ 171450 h 171450"/>
              <a:gd name="connsiteX14" fmla="*/ 52322 w 171450"/>
              <a:gd name="connsiteY14" fmla="*/ 164702 h 171450"/>
              <a:gd name="connsiteX15" fmla="*/ 25089 w 171450"/>
              <a:gd name="connsiteY15" fmla="*/ 146385 h 171450"/>
              <a:gd name="connsiteX16" fmla="*/ 6755 w 171450"/>
              <a:gd name="connsiteY16" fmla="*/ 119177 h 171450"/>
              <a:gd name="connsiteX17" fmla="*/ 0 w 171450"/>
              <a:gd name="connsiteY17" fmla="*/ 85757 h 171450"/>
              <a:gd name="connsiteX18" fmla="*/ 6748 w 171450"/>
              <a:gd name="connsiteY18" fmla="*/ 52322 h 171450"/>
              <a:gd name="connsiteX19" fmla="*/ 25065 w 171450"/>
              <a:gd name="connsiteY19" fmla="*/ 25089 h 171450"/>
              <a:gd name="connsiteX20" fmla="*/ 52273 w 171450"/>
              <a:gd name="connsiteY20" fmla="*/ 6755 h 171450"/>
              <a:gd name="connsiteX21" fmla="*/ 85693 w 171450"/>
              <a:gd name="connsiteY21" fmla="*/ 0 h 171450"/>
              <a:gd name="connsiteX22" fmla="*/ 119128 w 171450"/>
              <a:gd name="connsiteY22" fmla="*/ 6748 h 171450"/>
              <a:gd name="connsiteX23" fmla="*/ 146361 w 171450"/>
              <a:gd name="connsiteY23" fmla="*/ 25065 h 171450"/>
              <a:gd name="connsiteX24" fmla="*/ 164695 w 171450"/>
              <a:gd name="connsiteY24" fmla="*/ 52273 h 171450"/>
              <a:gd name="connsiteX25" fmla="*/ 171450 w 171450"/>
              <a:gd name="connsiteY25" fmla="*/ 85693 h 171450"/>
              <a:gd name="connsiteX26" fmla="*/ 164702 w 171450"/>
              <a:gd name="connsiteY26" fmla="*/ 119128 h 171450"/>
              <a:gd name="connsiteX27" fmla="*/ 146385 w 171450"/>
              <a:gd name="connsiteY27" fmla="*/ 146361 h 171450"/>
              <a:gd name="connsiteX28" fmla="*/ 119177 w 171450"/>
              <a:gd name="connsiteY28" fmla="*/ 164695 h 171450"/>
              <a:gd name="connsiteX29" fmla="*/ 85757 w 171450"/>
              <a:gd name="connsiteY29"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1450" h="171450">
                <a:moveTo>
                  <a:pt x="80963" y="128588"/>
                </a:moveTo>
                <a:lnTo>
                  <a:pt x="90488" y="128588"/>
                </a:lnTo>
                <a:lnTo>
                  <a:pt x="90488" y="90488"/>
                </a:lnTo>
                <a:lnTo>
                  <a:pt x="128588" y="90488"/>
                </a:lnTo>
                <a:lnTo>
                  <a:pt x="128588" y="80963"/>
                </a:lnTo>
                <a:lnTo>
                  <a:pt x="90488" y="80963"/>
                </a:lnTo>
                <a:lnTo>
                  <a:pt x="90488" y="42863"/>
                </a:lnTo>
                <a:lnTo>
                  <a:pt x="80963" y="42863"/>
                </a:lnTo>
                <a:lnTo>
                  <a:pt x="80963" y="80963"/>
                </a:lnTo>
                <a:lnTo>
                  <a:pt x="42863" y="80963"/>
                </a:lnTo>
                <a:lnTo>
                  <a:pt x="42863" y="90488"/>
                </a:lnTo>
                <a:lnTo>
                  <a:pt x="80963" y="90488"/>
                </a:lnTo>
                <a:lnTo>
                  <a:pt x="80963" y="1285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rgbClr val="ED7D31"/>
          </a:solidFill>
          <a:ln w="238" cap="flat">
            <a:noFill/>
            <a:prstDash val="solid"/>
            <a:miter/>
          </a:ln>
        </p:spPr>
        <p:txBody>
          <a:bodyPr rtlCol="0" anchor="ctr"/>
          <a:lstStyle/>
          <a:p>
            <a:endParaRPr lang="en-RO"/>
          </a:p>
        </p:txBody>
      </p:sp>
      <p:sp>
        <p:nvSpPr>
          <p:cNvPr id="177" name="Graphic 26">
            <a:extLst>
              <a:ext uri="{FF2B5EF4-FFF2-40B4-BE49-F238E27FC236}">
                <a16:creationId xmlns:a16="http://schemas.microsoft.com/office/drawing/2014/main" id="{DE91D2E5-5507-E740-B4F1-8ABC346C8028}"/>
              </a:ext>
            </a:extLst>
          </p:cNvPr>
          <p:cNvSpPr>
            <a:spLocks noChangeAspect="1"/>
          </p:cNvSpPr>
          <p:nvPr/>
        </p:nvSpPr>
        <p:spPr>
          <a:xfrm>
            <a:off x="5580506" y="4184855"/>
            <a:ext cx="180000" cy="180000"/>
          </a:xfrm>
          <a:custGeom>
            <a:avLst/>
            <a:gdLst>
              <a:gd name="connsiteX0" fmla="*/ 80963 w 171450"/>
              <a:gd name="connsiteY0" fmla="*/ 128588 h 171450"/>
              <a:gd name="connsiteX1" fmla="*/ 90488 w 171450"/>
              <a:gd name="connsiteY1" fmla="*/ 128588 h 171450"/>
              <a:gd name="connsiteX2" fmla="*/ 90488 w 171450"/>
              <a:gd name="connsiteY2" fmla="*/ 90488 h 171450"/>
              <a:gd name="connsiteX3" fmla="*/ 128588 w 171450"/>
              <a:gd name="connsiteY3" fmla="*/ 90488 h 171450"/>
              <a:gd name="connsiteX4" fmla="*/ 128588 w 171450"/>
              <a:gd name="connsiteY4" fmla="*/ 80963 h 171450"/>
              <a:gd name="connsiteX5" fmla="*/ 90488 w 171450"/>
              <a:gd name="connsiteY5" fmla="*/ 80963 h 171450"/>
              <a:gd name="connsiteX6" fmla="*/ 90488 w 171450"/>
              <a:gd name="connsiteY6" fmla="*/ 42863 h 171450"/>
              <a:gd name="connsiteX7" fmla="*/ 80963 w 171450"/>
              <a:gd name="connsiteY7" fmla="*/ 42863 h 171450"/>
              <a:gd name="connsiteX8" fmla="*/ 80963 w 171450"/>
              <a:gd name="connsiteY8" fmla="*/ 80963 h 171450"/>
              <a:gd name="connsiteX9" fmla="*/ 42863 w 171450"/>
              <a:gd name="connsiteY9" fmla="*/ 80963 h 171450"/>
              <a:gd name="connsiteX10" fmla="*/ 42863 w 171450"/>
              <a:gd name="connsiteY10" fmla="*/ 90488 h 171450"/>
              <a:gd name="connsiteX11" fmla="*/ 80963 w 171450"/>
              <a:gd name="connsiteY11" fmla="*/ 90488 h 171450"/>
              <a:gd name="connsiteX12" fmla="*/ 80963 w 171450"/>
              <a:gd name="connsiteY12" fmla="*/ 128588 h 171450"/>
              <a:gd name="connsiteX13" fmla="*/ 85757 w 171450"/>
              <a:gd name="connsiteY13" fmla="*/ 171450 h 171450"/>
              <a:gd name="connsiteX14" fmla="*/ 52322 w 171450"/>
              <a:gd name="connsiteY14" fmla="*/ 164702 h 171450"/>
              <a:gd name="connsiteX15" fmla="*/ 25089 w 171450"/>
              <a:gd name="connsiteY15" fmla="*/ 146385 h 171450"/>
              <a:gd name="connsiteX16" fmla="*/ 6755 w 171450"/>
              <a:gd name="connsiteY16" fmla="*/ 119177 h 171450"/>
              <a:gd name="connsiteX17" fmla="*/ 0 w 171450"/>
              <a:gd name="connsiteY17" fmla="*/ 85757 h 171450"/>
              <a:gd name="connsiteX18" fmla="*/ 6748 w 171450"/>
              <a:gd name="connsiteY18" fmla="*/ 52322 h 171450"/>
              <a:gd name="connsiteX19" fmla="*/ 25065 w 171450"/>
              <a:gd name="connsiteY19" fmla="*/ 25089 h 171450"/>
              <a:gd name="connsiteX20" fmla="*/ 52273 w 171450"/>
              <a:gd name="connsiteY20" fmla="*/ 6755 h 171450"/>
              <a:gd name="connsiteX21" fmla="*/ 85693 w 171450"/>
              <a:gd name="connsiteY21" fmla="*/ 0 h 171450"/>
              <a:gd name="connsiteX22" fmla="*/ 119128 w 171450"/>
              <a:gd name="connsiteY22" fmla="*/ 6748 h 171450"/>
              <a:gd name="connsiteX23" fmla="*/ 146361 w 171450"/>
              <a:gd name="connsiteY23" fmla="*/ 25065 h 171450"/>
              <a:gd name="connsiteX24" fmla="*/ 164695 w 171450"/>
              <a:gd name="connsiteY24" fmla="*/ 52273 h 171450"/>
              <a:gd name="connsiteX25" fmla="*/ 171450 w 171450"/>
              <a:gd name="connsiteY25" fmla="*/ 85693 h 171450"/>
              <a:gd name="connsiteX26" fmla="*/ 164702 w 171450"/>
              <a:gd name="connsiteY26" fmla="*/ 119128 h 171450"/>
              <a:gd name="connsiteX27" fmla="*/ 146385 w 171450"/>
              <a:gd name="connsiteY27" fmla="*/ 146361 h 171450"/>
              <a:gd name="connsiteX28" fmla="*/ 119177 w 171450"/>
              <a:gd name="connsiteY28" fmla="*/ 164695 h 171450"/>
              <a:gd name="connsiteX29" fmla="*/ 85757 w 171450"/>
              <a:gd name="connsiteY29"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1450" h="171450">
                <a:moveTo>
                  <a:pt x="80963" y="128588"/>
                </a:moveTo>
                <a:lnTo>
                  <a:pt x="90488" y="128588"/>
                </a:lnTo>
                <a:lnTo>
                  <a:pt x="90488" y="90488"/>
                </a:lnTo>
                <a:lnTo>
                  <a:pt x="128588" y="90488"/>
                </a:lnTo>
                <a:lnTo>
                  <a:pt x="128588" y="80963"/>
                </a:lnTo>
                <a:lnTo>
                  <a:pt x="90488" y="80963"/>
                </a:lnTo>
                <a:lnTo>
                  <a:pt x="90488" y="42863"/>
                </a:lnTo>
                <a:lnTo>
                  <a:pt x="80963" y="42863"/>
                </a:lnTo>
                <a:lnTo>
                  <a:pt x="80963" y="80963"/>
                </a:lnTo>
                <a:lnTo>
                  <a:pt x="42863" y="80963"/>
                </a:lnTo>
                <a:lnTo>
                  <a:pt x="42863" y="90488"/>
                </a:lnTo>
                <a:lnTo>
                  <a:pt x="80963" y="90488"/>
                </a:lnTo>
                <a:lnTo>
                  <a:pt x="80963" y="1285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rgbClr val="ED7D31"/>
          </a:solidFill>
          <a:ln w="238" cap="flat">
            <a:noFill/>
            <a:prstDash val="solid"/>
            <a:miter/>
          </a:ln>
        </p:spPr>
        <p:txBody>
          <a:bodyPr rtlCol="0" anchor="ctr"/>
          <a:lstStyle/>
          <a:p>
            <a:endParaRPr lang="en-RO"/>
          </a:p>
        </p:txBody>
      </p:sp>
      <p:sp>
        <p:nvSpPr>
          <p:cNvPr id="178" name="Graphic 26">
            <a:extLst>
              <a:ext uri="{FF2B5EF4-FFF2-40B4-BE49-F238E27FC236}">
                <a16:creationId xmlns:a16="http://schemas.microsoft.com/office/drawing/2014/main" id="{0005E003-9384-3D44-8CA5-7D0051AE7776}"/>
              </a:ext>
            </a:extLst>
          </p:cNvPr>
          <p:cNvSpPr>
            <a:spLocks noChangeAspect="1"/>
          </p:cNvSpPr>
          <p:nvPr/>
        </p:nvSpPr>
        <p:spPr>
          <a:xfrm>
            <a:off x="5828359" y="4184855"/>
            <a:ext cx="180000" cy="180000"/>
          </a:xfrm>
          <a:custGeom>
            <a:avLst/>
            <a:gdLst>
              <a:gd name="connsiteX0" fmla="*/ 80963 w 171450"/>
              <a:gd name="connsiteY0" fmla="*/ 128588 h 171450"/>
              <a:gd name="connsiteX1" fmla="*/ 90488 w 171450"/>
              <a:gd name="connsiteY1" fmla="*/ 128588 h 171450"/>
              <a:gd name="connsiteX2" fmla="*/ 90488 w 171450"/>
              <a:gd name="connsiteY2" fmla="*/ 90488 h 171450"/>
              <a:gd name="connsiteX3" fmla="*/ 128588 w 171450"/>
              <a:gd name="connsiteY3" fmla="*/ 90488 h 171450"/>
              <a:gd name="connsiteX4" fmla="*/ 128588 w 171450"/>
              <a:gd name="connsiteY4" fmla="*/ 80963 h 171450"/>
              <a:gd name="connsiteX5" fmla="*/ 90488 w 171450"/>
              <a:gd name="connsiteY5" fmla="*/ 80963 h 171450"/>
              <a:gd name="connsiteX6" fmla="*/ 90488 w 171450"/>
              <a:gd name="connsiteY6" fmla="*/ 42863 h 171450"/>
              <a:gd name="connsiteX7" fmla="*/ 80963 w 171450"/>
              <a:gd name="connsiteY7" fmla="*/ 42863 h 171450"/>
              <a:gd name="connsiteX8" fmla="*/ 80963 w 171450"/>
              <a:gd name="connsiteY8" fmla="*/ 80963 h 171450"/>
              <a:gd name="connsiteX9" fmla="*/ 42863 w 171450"/>
              <a:gd name="connsiteY9" fmla="*/ 80963 h 171450"/>
              <a:gd name="connsiteX10" fmla="*/ 42863 w 171450"/>
              <a:gd name="connsiteY10" fmla="*/ 90488 h 171450"/>
              <a:gd name="connsiteX11" fmla="*/ 80963 w 171450"/>
              <a:gd name="connsiteY11" fmla="*/ 90488 h 171450"/>
              <a:gd name="connsiteX12" fmla="*/ 80963 w 171450"/>
              <a:gd name="connsiteY12" fmla="*/ 128588 h 171450"/>
              <a:gd name="connsiteX13" fmla="*/ 85757 w 171450"/>
              <a:gd name="connsiteY13" fmla="*/ 171450 h 171450"/>
              <a:gd name="connsiteX14" fmla="*/ 52322 w 171450"/>
              <a:gd name="connsiteY14" fmla="*/ 164702 h 171450"/>
              <a:gd name="connsiteX15" fmla="*/ 25089 w 171450"/>
              <a:gd name="connsiteY15" fmla="*/ 146385 h 171450"/>
              <a:gd name="connsiteX16" fmla="*/ 6755 w 171450"/>
              <a:gd name="connsiteY16" fmla="*/ 119177 h 171450"/>
              <a:gd name="connsiteX17" fmla="*/ 0 w 171450"/>
              <a:gd name="connsiteY17" fmla="*/ 85757 h 171450"/>
              <a:gd name="connsiteX18" fmla="*/ 6748 w 171450"/>
              <a:gd name="connsiteY18" fmla="*/ 52322 h 171450"/>
              <a:gd name="connsiteX19" fmla="*/ 25065 w 171450"/>
              <a:gd name="connsiteY19" fmla="*/ 25089 h 171450"/>
              <a:gd name="connsiteX20" fmla="*/ 52273 w 171450"/>
              <a:gd name="connsiteY20" fmla="*/ 6755 h 171450"/>
              <a:gd name="connsiteX21" fmla="*/ 85693 w 171450"/>
              <a:gd name="connsiteY21" fmla="*/ 0 h 171450"/>
              <a:gd name="connsiteX22" fmla="*/ 119128 w 171450"/>
              <a:gd name="connsiteY22" fmla="*/ 6748 h 171450"/>
              <a:gd name="connsiteX23" fmla="*/ 146361 w 171450"/>
              <a:gd name="connsiteY23" fmla="*/ 25065 h 171450"/>
              <a:gd name="connsiteX24" fmla="*/ 164695 w 171450"/>
              <a:gd name="connsiteY24" fmla="*/ 52273 h 171450"/>
              <a:gd name="connsiteX25" fmla="*/ 171450 w 171450"/>
              <a:gd name="connsiteY25" fmla="*/ 85693 h 171450"/>
              <a:gd name="connsiteX26" fmla="*/ 164702 w 171450"/>
              <a:gd name="connsiteY26" fmla="*/ 119128 h 171450"/>
              <a:gd name="connsiteX27" fmla="*/ 146385 w 171450"/>
              <a:gd name="connsiteY27" fmla="*/ 146361 h 171450"/>
              <a:gd name="connsiteX28" fmla="*/ 119177 w 171450"/>
              <a:gd name="connsiteY28" fmla="*/ 164695 h 171450"/>
              <a:gd name="connsiteX29" fmla="*/ 85757 w 171450"/>
              <a:gd name="connsiteY29"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1450" h="171450">
                <a:moveTo>
                  <a:pt x="80963" y="128588"/>
                </a:moveTo>
                <a:lnTo>
                  <a:pt x="90488" y="128588"/>
                </a:lnTo>
                <a:lnTo>
                  <a:pt x="90488" y="90488"/>
                </a:lnTo>
                <a:lnTo>
                  <a:pt x="128588" y="90488"/>
                </a:lnTo>
                <a:lnTo>
                  <a:pt x="128588" y="80963"/>
                </a:lnTo>
                <a:lnTo>
                  <a:pt x="90488" y="80963"/>
                </a:lnTo>
                <a:lnTo>
                  <a:pt x="90488" y="42863"/>
                </a:lnTo>
                <a:lnTo>
                  <a:pt x="80963" y="42863"/>
                </a:lnTo>
                <a:lnTo>
                  <a:pt x="80963" y="80963"/>
                </a:lnTo>
                <a:lnTo>
                  <a:pt x="42863" y="80963"/>
                </a:lnTo>
                <a:lnTo>
                  <a:pt x="42863" y="90488"/>
                </a:lnTo>
                <a:lnTo>
                  <a:pt x="80963" y="90488"/>
                </a:lnTo>
                <a:lnTo>
                  <a:pt x="80963" y="1285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rgbClr val="ED7D31"/>
          </a:solidFill>
          <a:ln w="238" cap="flat">
            <a:noFill/>
            <a:prstDash val="solid"/>
            <a:miter/>
          </a:ln>
        </p:spPr>
        <p:txBody>
          <a:bodyPr rtlCol="0" anchor="ctr"/>
          <a:lstStyle/>
          <a:p>
            <a:endParaRPr lang="en-RO"/>
          </a:p>
        </p:txBody>
      </p:sp>
      <p:sp>
        <p:nvSpPr>
          <p:cNvPr id="179" name="Graphic 26">
            <a:extLst>
              <a:ext uri="{FF2B5EF4-FFF2-40B4-BE49-F238E27FC236}">
                <a16:creationId xmlns:a16="http://schemas.microsoft.com/office/drawing/2014/main" id="{26697B05-1450-664A-B9AD-92E71ED4AB53}"/>
              </a:ext>
            </a:extLst>
          </p:cNvPr>
          <p:cNvSpPr>
            <a:spLocks noChangeAspect="1"/>
          </p:cNvSpPr>
          <p:nvPr/>
        </p:nvSpPr>
        <p:spPr>
          <a:xfrm>
            <a:off x="5330121" y="4672880"/>
            <a:ext cx="180000" cy="180000"/>
          </a:xfrm>
          <a:custGeom>
            <a:avLst/>
            <a:gdLst>
              <a:gd name="connsiteX0" fmla="*/ 80963 w 171450"/>
              <a:gd name="connsiteY0" fmla="*/ 128588 h 171450"/>
              <a:gd name="connsiteX1" fmla="*/ 90488 w 171450"/>
              <a:gd name="connsiteY1" fmla="*/ 128588 h 171450"/>
              <a:gd name="connsiteX2" fmla="*/ 90488 w 171450"/>
              <a:gd name="connsiteY2" fmla="*/ 90488 h 171450"/>
              <a:gd name="connsiteX3" fmla="*/ 128588 w 171450"/>
              <a:gd name="connsiteY3" fmla="*/ 90488 h 171450"/>
              <a:gd name="connsiteX4" fmla="*/ 128588 w 171450"/>
              <a:gd name="connsiteY4" fmla="*/ 80963 h 171450"/>
              <a:gd name="connsiteX5" fmla="*/ 90488 w 171450"/>
              <a:gd name="connsiteY5" fmla="*/ 80963 h 171450"/>
              <a:gd name="connsiteX6" fmla="*/ 90488 w 171450"/>
              <a:gd name="connsiteY6" fmla="*/ 42863 h 171450"/>
              <a:gd name="connsiteX7" fmla="*/ 80963 w 171450"/>
              <a:gd name="connsiteY7" fmla="*/ 42863 h 171450"/>
              <a:gd name="connsiteX8" fmla="*/ 80963 w 171450"/>
              <a:gd name="connsiteY8" fmla="*/ 80963 h 171450"/>
              <a:gd name="connsiteX9" fmla="*/ 42863 w 171450"/>
              <a:gd name="connsiteY9" fmla="*/ 80963 h 171450"/>
              <a:gd name="connsiteX10" fmla="*/ 42863 w 171450"/>
              <a:gd name="connsiteY10" fmla="*/ 90488 h 171450"/>
              <a:gd name="connsiteX11" fmla="*/ 80963 w 171450"/>
              <a:gd name="connsiteY11" fmla="*/ 90488 h 171450"/>
              <a:gd name="connsiteX12" fmla="*/ 80963 w 171450"/>
              <a:gd name="connsiteY12" fmla="*/ 128588 h 171450"/>
              <a:gd name="connsiteX13" fmla="*/ 85757 w 171450"/>
              <a:gd name="connsiteY13" fmla="*/ 171450 h 171450"/>
              <a:gd name="connsiteX14" fmla="*/ 52322 w 171450"/>
              <a:gd name="connsiteY14" fmla="*/ 164702 h 171450"/>
              <a:gd name="connsiteX15" fmla="*/ 25089 w 171450"/>
              <a:gd name="connsiteY15" fmla="*/ 146385 h 171450"/>
              <a:gd name="connsiteX16" fmla="*/ 6755 w 171450"/>
              <a:gd name="connsiteY16" fmla="*/ 119177 h 171450"/>
              <a:gd name="connsiteX17" fmla="*/ 0 w 171450"/>
              <a:gd name="connsiteY17" fmla="*/ 85757 h 171450"/>
              <a:gd name="connsiteX18" fmla="*/ 6748 w 171450"/>
              <a:gd name="connsiteY18" fmla="*/ 52322 h 171450"/>
              <a:gd name="connsiteX19" fmla="*/ 25065 w 171450"/>
              <a:gd name="connsiteY19" fmla="*/ 25089 h 171450"/>
              <a:gd name="connsiteX20" fmla="*/ 52273 w 171450"/>
              <a:gd name="connsiteY20" fmla="*/ 6755 h 171450"/>
              <a:gd name="connsiteX21" fmla="*/ 85693 w 171450"/>
              <a:gd name="connsiteY21" fmla="*/ 0 h 171450"/>
              <a:gd name="connsiteX22" fmla="*/ 119128 w 171450"/>
              <a:gd name="connsiteY22" fmla="*/ 6748 h 171450"/>
              <a:gd name="connsiteX23" fmla="*/ 146361 w 171450"/>
              <a:gd name="connsiteY23" fmla="*/ 25065 h 171450"/>
              <a:gd name="connsiteX24" fmla="*/ 164695 w 171450"/>
              <a:gd name="connsiteY24" fmla="*/ 52273 h 171450"/>
              <a:gd name="connsiteX25" fmla="*/ 171450 w 171450"/>
              <a:gd name="connsiteY25" fmla="*/ 85693 h 171450"/>
              <a:gd name="connsiteX26" fmla="*/ 164702 w 171450"/>
              <a:gd name="connsiteY26" fmla="*/ 119128 h 171450"/>
              <a:gd name="connsiteX27" fmla="*/ 146385 w 171450"/>
              <a:gd name="connsiteY27" fmla="*/ 146361 h 171450"/>
              <a:gd name="connsiteX28" fmla="*/ 119177 w 171450"/>
              <a:gd name="connsiteY28" fmla="*/ 164695 h 171450"/>
              <a:gd name="connsiteX29" fmla="*/ 85757 w 171450"/>
              <a:gd name="connsiteY29"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1450" h="171450">
                <a:moveTo>
                  <a:pt x="80963" y="128588"/>
                </a:moveTo>
                <a:lnTo>
                  <a:pt x="90488" y="128588"/>
                </a:lnTo>
                <a:lnTo>
                  <a:pt x="90488" y="90488"/>
                </a:lnTo>
                <a:lnTo>
                  <a:pt x="128588" y="90488"/>
                </a:lnTo>
                <a:lnTo>
                  <a:pt x="128588" y="80963"/>
                </a:lnTo>
                <a:lnTo>
                  <a:pt x="90488" y="80963"/>
                </a:lnTo>
                <a:lnTo>
                  <a:pt x="90488" y="42863"/>
                </a:lnTo>
                <a:lnTo>
                  <a:pt x="80963" y="42863"/>
                </a:lnTo>
                <a:lnTo>
                  <a:pt x="80963" y="80963"/>
                </a:lnTo>
                <a:lnTo>
                  <a:pt x="42863" y="80963"/>
                </a:lnTo>
                <a:lnTo>
                  <a:pt x="42863" y="90488"/>
                </a:lnTo>
                <a:lnTo>
                  <a:pt x="80963" y="90488"/>
                </a:lnTo>
                <a:lnTo>
                  <a:pt x="80963" y="1285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rgbClr val="ED7D31"/>
          </a:solidFill>
          <a:ln w="238" cap="flat">
            <a:noFill/>
            <a:prstDash val="solid"/>
            <a:miter/>
          </a:ln>
        </p:spPr>
        <p:txBody>
          <a:bodyPr rtlCol="0" anchor="ctr"/>
          <a:lstStyle/>
          <a:p>
            <a:endParaRPr lang="en-RO"/>
          </a:p>
        </p:txBody>
      </p:sp>
      <p:sp>
        <p:nvSpPr>
          <p:cNvPr id="180" name="Graphic 26">
            <a:extLst>
              <a:ext uri="{FF2B5EF4-FFF2-40B4-BE49-F238E27FC236}">
                <a16:creationId xmlns:a16="http://schemas.microsoft.com/office/drawing/2014/main" id="{6F08F8C0-A53D-8643-A57E-B7D76C568464}"/>
              </a:ext>
            </a:extLst>
          </p:cNvPr>
          <p:cNvSpPr>
            <a:spLocks noChangeAspect="1"/>
          </p:cNvSpPr>
          <p:nvPr/>
        </p:nvSpPr>
        <p:spPr>
          <a:xfrm>
            <a:off x="6326325" y="4184855"/>
            <a:ext cx="180000" cy="180000"/>
          </a:xfrm>
          <a:custGeom>
            <a:avLst/>
            <a:gdLst>
              <a:gd name="connsiteX0" fmla="*/ 80963 w 171450"/>
              <a:gd name="connsiteY0" fmla="*/ 128588 h 171450"/>
              <a:gd name="connsiteX1" fmla="*/ 90488 w 171450"/>
              <a:gd name="connsiteY1" fmla="*/ 128588 h 171450"/>
              <a:gd name="connsiteX2" fmla="*/ 90488 w 171450"/>
              <a:gd name="connsiteY2" fmla="*/ 90488 h 171450"/>
              <a:gd name="connsiteX3" fmla="*/ 128588 w 171450"/>
              <a:gd name="connsiteY3" fmla="*/ 90488 h 171450"/>
              <a:gd name="connsiteX4" fmla="*/ 128588 w 171450"/>
              <a:gd name="connsiteY4" fmla="*/ 80963 h 171450"/>
              <a:gd name="connsiteX5" fmla="*/ 90488 w 171450"/>
              <a:gd name="connsiteY5" fmla="*/ 80963 h 171450"/>
              <a:gd name="connsiteX6" fmla="*/ 90488 w 171450"/>
              <a:gd name="connsiteY6" fmla="*/ 42863 h 171450"/>
              <a:gd name="connsiteX7" fmla="*/ 80963 w 171450"/>
              <a:gd name="connsiteY7" fmla="*/ 42863 h 171450"/>
              <a:gd name="connsiteX8" fmla="*/ 80963 w 171450"/>
              <a:gd name="connsiteY8" fmla="*/ 80963 h 171450"/>
              <a:gd name="connsiteX9" fmla="*/ 42863 w 171450"/>
              <a:gd name="connsiteY9" fmla="*/ 80963 h 171450"/>
              <a:gd name="connsiteX10" fmla="*/ 42863 w 171450"/>
              <a:gd name="connsiteY10" fmla="*/ 90488 h 171450"/>
              <a:gd name="connsiteX11" fmla="*/ 80963 w 171450"/>
              <a:gd name="connsiteY11" fmla="*/ 90488 h 171450"/>
              <a:gd name="connsiteX12" fmla="*/ 80963 w 171450"/>
              <a:gd name="connsiteY12" fmla="*/ 128588 h 171450"/>
              <a:gd name="connsiteX13" fmla="*/ 85757 w 171450"/>
              <a:gd name="connsiteY13" fmla="*/ 171450 h 171450"/>
              <a:gd name="connsiteX14" fmla="*/ 52322 w 171450"/>
              <a:gd name="connsiteY14" fmla="*/ 164702 h 171450"/>
              <a:gd name="connsiteX15" fmla="*/ 25089 w 171450"/>
              <a:gd name="connsiteY15" fmla="*/ 146385 h 171450"/>
              <a:gd name="connsiteX16" fmla="*/ 6755 w 171450"/>
              <a:gd name="connsiteY16" fmla="*/ 119177 h 171450"/>
              <a:gd name="connsiteX17" fmla="*/ 0 w 171450"/>
              <a:gd name="connsiteY17" fmla="*/ 85757 h 171450"/>
              <a:gd name="connsiteX18" fmla="*/ 6748 w 171450"/>
              <a:gd name="connsiteY18" fmla="*/ 52322 h 171450"/>
              <a:gd name="connsiteX19" fmla="*/ 25065 w 171450"/>
              <a:gd name="connsiteY19" fmla="*/ 25089 h 171450"/>
              <a:gd name="connsiteX20" fmla="*/ 52273 w 171450"/>
              <a:gd name="connsiteY20" fmla="*/ 6755 h 171450"/>
              <a:gd name="connsiteX21" fmla="*/ 85693 w 171450"/>
              <a:gd name="connsiteY21" fmla="*/ 0 h 171450"/>
              <a:gd name="connsiteX22" fmla="*/ 119128 w 171450"/>
              <a:gd name="connsiteY22" fmla="*/ 6748 h 171450"/>
              <a:gd name="connsiteX23" fmla="*/ 146361 w 171450"/>
              <a:gd name="connsiteY23" fmla="*/ 25065 h 171450"/>
              <a:gd name="connsiteX24" fmla="*/ 164695 w 171450"/>
              <a:gd name="connsiteY24" fmla="*/ 52273 h 171450"/>
              <a:gd name="connsiteX25" fmla="*/ 171450 w 171450"/>
              <a:gd name="connsiteY25" fmla="*/ 85693 h 171450"/>
              <a:gd name="connsiteX26" fmla="*/ 164702 w 171450"/>
              <a:gd name="connsiteY26" fmla="*/ 119128 h 171450"/>
              <a:gd name="connsiteX27" fmla="*/ 146385 w 171450"/>
              <a:gd name="connsiteY27" fmla="*/ 146361 h 171450"/>
              <a:gd name="connsiteX28" fmla="*/ 119177 w 171450"/>
              <a:gd name="connsiteY28" fmla="*/ 164695 h 171450"/>
              <a:gd name="connsiteX29" fmla="*/ 85757 w 171450"/>
              <a:gd name="connsiteY29"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1450" h="171450">
                <a:moveTo>
                  <a:pt x="80963" y="128588"/>
                </a:moveTo>
                <a:lnTo>
                  <a:pt x="90488" y="128588"/>
                </a:lnTo>
                <a:lnTo>
                  <a:pt x="90488" y="90488"/>
                </a:lnTo>
                <a:lnTo>
                  <a:pt x="128588" y="90488"/>
                </a:lnTo>
                <a:lnTo>
                  <a:pt x="128588" y="80963"/>
                </a:lnTo>
                <a:lnTo>
                  <a:pt x="90488" y="80963"/>
                </a:lnTo>
                <a:lnTo>
                  <a:pt x="90488" y="42863"/>
                </a:lnTo>
                <a:lnTo>
                  <a:pt x="80963" y="42863"/>
                </a:lnTo>
                <a:lnTo>
                  <a:pt x="80963" y="80963"/>
                </a:lnTo>
                <a:lnTo>
                  <a:pt x="42863" y="80963"/>
                </a:lnTo>
                <a:lnTo>
                  <a:pt x="42863" y="90488"/>
                </a:lnTo>
                <a:lnTo>
                  <a:pt x="80963" y="90488"/>
                </a:lnTo>
                <a:lnTo>
                  <a:pt x="80963" y="1285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rgbClr val="ED7D31"/>
          </a:solidFill>
          <a:ln w="238" cap="flat">
            <a:noFill/>
            <a:prstDash val="solid"/>
            <a:miter/>
          </a:ln>
        </p:spPr>
        <p:txBody>
          <a:bodyPr rtlCol="0" anchor="ctr"/>
          <a:lstStyle/>
          <a:p>
            <a:endParaRPr lang="en-RO"/>
          </a:p>
        </p:txBody>
      </p:sp>
      <p:sp>
        <p:nvSpPr>
          <p:cNvPr id="181" name="Graphic 26">
            <a:extLst>
              <a:ext uri="{FF2B5EF4-FFF2-40B4-BE49-F238E27FC236}">
                <a16:creationId xmlns:a16="http://schemas.microsoft.com/office/drawing/2014/main" id="{5D347992-AB82-4744-A087-45030B6FAED5}"/>
              </a:ext>
            </a:extLst>
          </p:cNvPr>
          <p:cNvSpPr>
            <a:spLocks noChangeAspect="1"/>
          </p:cNvSpPr>
          <p:nvPr/>
        </p:nvSpPr>
        <p:spPr>
          <a:xfrm>
            <a:off x="2639221" y="3692892"/>
            <a:ext cx="180000" cy="180000"/>
          </a:xfrm>
          <a:custGeom>
            <a:avLst/>
            <a:gdLst>
              <a:gd name="connsiteX0" fmla="*/ 80963 w 171450"/>
              <a:gd name="connsiteY0" fmla="*/ 128588 h 171450"/>
              <a:gd name="connsiteX1" fmla="*/ 90488 w 171450"/>
              <a:gd name="connsiteY1" fmla="*/ 128588 h 171450"/>
              <a:gd name="connsiteX2" fmla="*/ 90488 w 171450"/>
              <a:gd name="connsiteY2" fmla="*/ 90488 h 171450"/>
              <a:gd name="connsiteX3" fmla="*/ 128588 w 171450"/>
              <a:gd name="connsiteY3" fmla="*/ 90488 h 171450"/>
              <a:gd name="connsiteX4" fmla="*/ 128588 w 171450"/>
              <a:gd name="connsiteY4" fmla="*/ 80963 h 171450"/>
              <a:gd name="connsiteX5" fmla="*/ 90488 w 171450"/>
              <a:gd name="connsiteY5" fmla="*/ 80963 h 171450"/>
              <a:gd name="connsiteX6" fmla="*/ 90488 w 171450"/>
              <a:gd name="connsiteY6" fmla="*/ 42863 h 171450"/>
              <a:gd name="connsiteX7" fmla="*/ 80963 w 171450"/>
              <a:gd name="connsiteY7" fmla="*/ 42863 h 171450"/>
              <a:gd name="connsiteX8" fmla="*/ 80963 w 171450"/>
              <a:gd name="connsiteY8" fmla="*/ 80963 h 171450"/>
              <a:gd name="connsiteX9" fmla="*/ 42863 w 171450"/>
              <a:gd name="connsiteY9" fmla="*/ 80963 h 171450"/>
              <a:gd name="connsiteX10" fmla="*/ 42863 w 171450"/>
              <a:gd name="connsiteY10" fmla="*/ 90488 h 171450"/>
              <a:gd name="connsiteX11" fmla="*/ 80963 w 171450"/>
              <a:gd name="connsiteY11" fmla="*/ 90488 h 171450"/>
              <a:gd name="connsiteX12" fmla="*/ 80963 w 171450"/>
              <a:gd name="connsiteY12" fmla="*/ 128588 h 171450"/>
              <a:gd name="connsiteX13" fmla="*/ 85757 w 171450"/>
              <a:gd name="connsiteY13" fmla="*/ 171450 h 171450"/>
              <a:gd name="connsiteX14" fmla="*/ 52322 w 171450"/>
              <a:gd name="connsiteY14" fmla="*/ 164702 h 171450"/>
              <a:gd name="connsiteX15" fmla="*/ 25089 w 171450"/>
              <a:gd name="connsiteY15" fmla="*/ 146385 h 171450"/>
              <a:gd name="connsiteX16" fmla="*/ 6755 w 171450"/>
              <a:gd name="connsiteY16" fmla="*/ 119177 h 171450"/>
              <a:gd name="connsiteX17" fmla="*/ 0 w 171450"/>
              <a:gd name="connsiteY17" fmla="*/ 85757 h 171450"/>
              <a:gd name="connsiteX18" fmla="*/ 6748 w 171450"/>
              <a:gd name="connsiteY18" fmla="*/ 52322 h 171450"/>
              <a:gd name="connsiteX19" fmla="*/ 25065 w 171450"/>
              <a:gd name="connsiteY19" fmla="*/ 25089 h 171450"/>
              <a:gd name="connsiteX20" fmla="*/ 52273 w 171450"/>
              <a:gd name="connsiteY20" fmla="*/ 6755 h 171450"/>
              <a:gd name="connsiteX21" fmla="*/ 85693 w 171450"/>
              <a:gd name="connsiteY21" fmla="*/ 0 h 171450"/>
              <a:gd name="connsiteX22" fmla="*/ 119128 w 171450"/>
              <a:gd name="connsiteY22" fmla="*/ 6748 h 171450"/>
              <a:gd name="connsiteX23" fmla="*/ 146361 w 171450"/>
              <a:gd name="connsiteY23" fmla="*/ 25065 h 171450"/>
              <a:gd name="connsiteX24" fmla="*/ 164695 w 171450"/>
              <a:gd name="connsiteY24" fmla="*/ 52273 h 171450"/>
              <a:gd name="connsiteX25" fmla="*/ 171450 w 171450"/>
              <a:gd name="connsiteY25" fmla="*/ 85693 h 171450"/>
              <a:gd name="connsiteX26" fmla="*/ 164702 w 171450"/>
              <a:gd name="connsiteY26" fmla="*/ 119128 h 171450"/>
              <a:gd name="connsiteX27" fmla="*/ 146385 w 171450"/>
              <a:gd name="connsiteY27" fmla="*/ 146361 h 171450"/>
              <a:gd name="connsiteX28" fmla="*/ 119177 w 171450"/>
              <a:gd name="connsiteY28" fmla="*/ 164695 h 171450"/>
              <a:gd name="connsiteX29" fmla="*/ 85757 w 171450"/>
              <a:gd name="connsiteY29"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1450" h="171450">
                <a:moveTo>
                  <a:pt x="80963" y="128588"/>
                </a:moveTo>
                <a:lnTo>
                  <a:pt x="90488" y="128588"/>
                </a:lnTo>
                <a:lnTo>
                  <a:pt x="90488" y="90488"/>
                </a:lnTo>
                <a:lnTo>
                  <a:pt x="128588" y="90488"/>
                </a:lnTo>
                <a:lnTo>
                  <a:pt x="128588" y="80963"/>
                </a:lnTo>
                <a:lnTo>
                  <a:pt x="90488" y="80963"/>
                </a:lnTo>
                <a:lnTo>
                  <a:pt x="90488" y="42863"/>
                </a:lnTo>
                <a:lnTo>
                  <a:pt x="80963" y="42863"/>
                </a:lnTo>
                <a:lnTo>
                  <a:pt x="80963" y="80963"/>
                </a:lnTo>
                <a:lnTo>
                  <a:pt x="42863" y="80963"/>
                </a:lnTo>
                <a:lnTo>
                  <a:pt x="42863" y="90488"/>
                </a:lnTo>
                <a:lnTo>
                  <a:pt x="80963" y="90488"/>
                </a:lnTo>
                <a:lnTo>
                  <a:pt x="80963" y="1285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rgbClr val="ED7D31"/>
          </a:solidFill>
          <a:ln w="238" cap="flat">
            <a:noFill/>
            <a:prstDash val="solid"/>
            <a:miter/>
          </a:ln>
        </p:spPr>
        <p:txBody>
          <a:bodyPr rtlCol="0" anchor="ctr"/>
          <a:lstStyle/>
          <a:p>
            <a:endParaRPr lang="en-RO"/>
          </a:p>
        </p:txBody>
      </p:sp>
      <p:sp>
        <p:nvSpPr>
          <p:cNvPr id="182" name="Graphic 26">
            <a:extLst>
              <a:ext uri="{FF2B5EF4-FFF2-40B4-BE49-F238E27FC236}">
                <a16:creationId xmlns:a16="http://schemas.microsoft.com/office/drawing/2014/main" id="{C86A7B81-AB06-D940-B7B8-7F884F7C16D3}"/>
              </a:ext>
            </a:extLst>
          </p:cNvPr>
          <p:cNvSpPr>
            <a:spLocks noChangeAspect="1"/>
          </p:cNvSpPr>
          <p:nvPr/>
        </p:nvSpPr>
        <p:spPr>
          <a:xfrm>
            <a:off x="6822031" y="4184855"/>
            <a:ext cx="180000" cy="180000"/>
          </a:xfrm>
          <a:custGeom>
            <a:avLst/>
            <a:gdLst>
              <a:gd name="connsiteX0" fmla="*/ 80963 w 171450"/>
              <a:gd name="connsiteY0" fmla="*/ 128588 h 171450"/>
              <a:gd name="connsiteX1" fmla="*/ 90488 w 171450"/>
              <a:gd name="connsiteY1" fmla="*/ 128588 h 171450"/>
              <a:gd name="connsiteX2" fmla="*/ 90488 w 171450"/>
              <a:gd name="connsiteY2" fmla="*/ 90488 h 171450"/>
              <a:gd name="connsiteX3" fmla="*/ 128588 w 171450"/>
              <a:gd name="connsiteY3" fmla="*/ 90488 h 171450"/>
              <a:gd name="connsiteX4" fmla="*/ 128588 w 171450"/>
              <a:gd name="connsiteY4" fmla="*/ 80963 h 171450"/>
              <a:gd name="connsiteX5" fmla="*/ 90488 w 171450"/>
              <a:gd name="connsiteY5" fmla="*/ 80963 h 171450"/>
              <a:gd name="connsiteX6" fmla="*/ 90488 w 171450"/>
              <a:gd name="connsiteY6" fmla="*/ 42863 h 171450"/>
              <a:gd name="connsiteX7" fmla="*/ 80963 w 171450"/>
              <a:gd name="connsiteY7" fmla="*/ 42863 h 171450"/>
              <a:gd name="connsiteX8" fmla="*/ 80963 w 171450"/>
              <a:gd name="connsiteY8" fmla="*/ 80963 h 171450"/>
              <a:gd name="connsiteX9" fmla="*/ 42863 w 171450"/>
              <a:gd name="connsiteY9" fmla="*/ 80963 h 171450"/>
              <a:gd name="connsiteX10" fmla="*/ 42863 w 171450"/>
              <a:gd name="connsiteY10" fmla="*/ 90488 h 171450"/>
              <a:gd name="connsiteX11" fmla="*/ 80963 w 171450"/>
              <a:gd name="connsiteY11" fmla="*/ 90488 h 171450"/>
              <a:gd name="connsiteX12" fmla="*/ 80963 w 171450"/>
              <a:gd name="connsiteY12" fmla="*/ 128588 h 171450"/>
              <a:gd name="connsiteX13" fmla="*/ 85757 w 171450"/>
              <a:gd name="connsiteY13" fmla="*/ 171450 h 171450"/>
              <a:gd name="connsiteX14" fmla="*/ 52322 w 171450"/>
              <a:gd name="connsiteY14" fmla="*/ 164702 h 171450"/>
              <a:gd name="connsiteX15" fmla="*/ 25089 w 171450"/>
              <a:gd name="connsiteY15" fmla="*/ 146385 h 171450"/>
              <a:gd name="connsiteX16" fmla="*/ 6755 w 171450"/>
              <a:gd name="connsiteY16" fmla="*/ 119177 h 171450"/>
              <a:gd name="connsiteX17" fmla="*/ 0 w 171450"/>
              <a:gd name="connsiteY17" fmla="*/ 85757 h 171450"/>
              <a:gd name="connsiteX18" fmla="*/ 6748 w 171450"/>
              <a:gd name="connsiteY18" fmla="*/ 52322 h 171450"/>
              <a:gd name="connsiteX19" fmla="*/ 25065 w 171450"/>
              <a:gd name="connsiteY19" fmla="*/ 25089 h 171450"/>
              <a:gd name="connsiteX20" fmla="*/ 52273 w 171450"/>
              <a:gd name="connsiteY20" fmla="*/ 6755 h 171450"/>
              <a:gd name="connsiteX21" fmla="*/ 85693 w 171450"/>
              <a:gd name="connsiteY21" fmla="*/ 0 h 171450"/>
              <a:gd name="connsiteX22" fmla="*/ 119128 w 171450"/>
              <a:gd name="connsiteY22" fmla="*/ 6748 h 171450"/>
              <a:gd name="connsiteX23" fmla="*/ 146361 w 171450"/>
              <a:gd name="connsiteY23" fmla="*/ 25065 h 171450"/>
              <a:gd name="connsiteX24" fmla="*/ 164695 w 171450"/>
              <a:gd name="connsiteY24" fmla="*/ 52273 h 171450"/>
              <a:gd name="connsiteX25" fmla="*/ 171450 w 171450"/>
              <a:gd name="connsiteY25" fmla="*/ 85693 h 171450"/>
              <a:gd name="connsiteX26" fmla="*/ 164702 w 171450"/>
              <a:gd name="connsiteY26" fmla="*/ 119128 h 171450"/>
              <a:gd name="connsiteX27" fmla="*/ 146385 w 171450"/>
              <a:gd name="connsiteY27" fmla="*/ 146361 h 171450"/>
              <a:gd name="connsiteX28" fmla="*/ 119177 w 171450"/>
              <a:gd name="connsiteY28" fmla="*/ 164695 h 171450"/>
              <a:gd name="connsiteX29" fmla="*/ 85757 w 171450"/>
              <a:gd name="connsiteY29"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1450" h="171450">
                <a:moveTo>
                  <a:pt x="80963" y="128588"/>
                </a:moveTo>
                <a:lnTo>
                  <a:pt x="90488" y="128588"/>
                </a:lnTo>
                <a:lnTo>
                  <a:pt x="90488" y="90488"/>
                </a:lnTo>
                <a:lnTo>
                  <a:pt x="128588" y="90488"/>
                </a:lnTo>
                <a:lnTo>
                  <a:pt x="128588" y="80963"/>
                </a:lnTo>
                <a:lnTo>
                  <a:pt x="90488" y="80963"/>
                </a:lnTo>
                <a:lnTo>
                  <a:pt x="90488" y="42863"/>
                </a:lnTo>
                <a:lnTo>
                  <a:pt x="80963" y="42863"/>
                </a:lnTo>
                <a:lnTo>
                  <a:pt x="80963" y="80963"/>
                </a:lnTo>
                <a:lnTo>
                  <a:pt x="42863" y="80963"/>
                </a:lnTo>
                <a:lnTo>
                  <a:pt x="42863" y="90488"/>
                </a:lnTo>
                <a:lnTo>
                  <a:pt x="80963" y="90488"/>
                </a:lnTo>
                <a:lnTo>
                  <a:pt x="80963" y="1285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rgbClr val="ED7D31"/>
          </a:solidFill>
          <a:ln w="238" cap="flat">
            <a:noFill/>
            <a:prstDash val="solid"/>
            <a:miter/>
          </a:ln>
        </p:spPr>
        <p:txBody>
          <a:bodyPr rtlCol="0" anchor="ctr"/>
          <a:lstStyle/>
          <a:p>
            <a:endParaRPr lang="en-RO"/>
          </a:p>
        </p:txBody>
      </p:sp>
      <p:sp>
        <p:nvSpPr>
          <p:cNvPr id="183" name="Graphic 26">
            <a:extLst>
              <a:ext uri="{FF2B5EF4-FFF2-40B4-BE49-F238E27FC236}">
                <a16:creationId xmlns:a16="http://schemas.microsoft.com/office/drawing/2014/main" id="{F608BEFF-09AB-A947-A7B9-C18B0A3AFE90}"/>
              </a:ext>
            </a:extLst>
          </p:cNvPr>
          <p:cNvSpPr>
            <a:spLocks noChangeAspect="1"/>
          </p:cNvSpPr>
          <p:nvPr/>
        </p:nvSpPr>
        <p:spPr>
          <a:xfrm>
            <a:off x="3631122" y="3692892"/>
            <a:ext cx="180000" cy="180000"/>
          </a:xfrm>
          <a:custGeom>
            <a:avLst/>
            <a:gdLst>
              <a:gd name="connsiteX0" fmla="*/ 80963 w 171450"/>
              <a:gd name="connsiteY0" fmla="*/ 128588 h 171450"/>
              <a:gd name="connsiteX1" fmla="*/ 90488 w 171450"/>
              <a:gd name="connsiteY1" fmla="*/ 128588 h 171450"/>
              <a:gd name="connsiteX2" fmla="*/ 90488 w 171450"/>
              <a:gd name="connsiteY2" fmla="*/ 90488 h 171450"/>
              <a:gd name="connsiteX3" fmla="*/ 128588 w 171450"/>
              <a:gd name="connsiteY3" fmla="*/ 90488 h 171450"/>
              <a:gd name="connsiteX4" fmla="*/ 128588 w 171450"/>
              <a:gd name="connsiteY4" fmla="*/ 80963 h 171450"/>
              <a:gd name="connsiteX5" fmla="*/ 90488 w 171450"/>
              <a:gd name="connsiteY5" fmla="*/ 80963 h 171450"/>
              <a:gd name="connsiteX6" fmla="*/ 90488 w 171450"/>
              <a:gd name="connsiteY6" fmla="*/ 42863 h 171450"/>
              <a:gd name="connsiteX7" fmla="*/ 80963 w 171450"/>
              <a:gd name="connsiteY7" fmla="*/ 42863 h 171450"/>
              <a:gd name="connsiteX8" fmla="*/ 80963 w 171450"/>
              <a:gd name="connsiteY8" fmla="*/ 80963 h 171450"/>
              <a:gd name="connsiteX9" fmla="*/ 42863 w 171450"/>
              <a:gd name="connsiteY9" fmla="*/ 80963 h 171450"/>
              <a:gd name="connsiteX10" fmla="*/ 42863 w 171450"/>
              <a:gd name="connsiteY10" fmla="*/ 90488 h 171450"/>
              <a:gd name="connsiteX11" fmla="*/ 80963 w 171450"/>
              <a:gd name="connsiteY11" fmla="*/ 90488 h 171450"/>
              <a:gd name="connsiteX12" fmla="*/ 80963 w 171450"/>
              <a:gd name="connsiteY12" fmla="*/ 128588 h 171450"/>
              <a:gd name="connsiteX13" fmla="*/ 85757 w 171450"/>
              <a:gd name="connsiteY13" fmla="*/ 171450 h 171450"/>
              <a:gd name="connsiteX14" fmla="*/ 52322 w 171450"/>
              <a:gd name="connsiteY14" fmla="*/ 164702 h 171450"/>
              <a:gd name="connsiteX15" fmla="*/ 25089 w 171450"/>
              <a:gd name="connsiteY15" fmla="*/ 146385 h 171450"/>
              <a:gd name="connsiteX16" fmla="*/ 6755 w 171450"/>
              <a:gd name="connsiteY16" fmla="*/ 119177 h 171450"/>
              <a:gd name="connsiteX17" fmla="*/ 0 w 171450"/>
              <a:gd name="connsiteY17" fmla="*/ 85757 h 171450"/>
              <a:gd name="connsiteX18" fmla="*/ 6748 w 171450"/>
              <a:gd name="connsiteY18" fmla="*/ 52322 h 171450"/>
              <a:gd name="connsiteX19" fmla="*/ 25065 w 171450"/>
              <a:gd name="connsiteY19" fmla="*/ 25089 h 171450"/>
              <a:gd name="connsiteX20" fmla="*/ 52273 w 171450"/>
              <a:gd name="connsiteY20" fmla="*/ 6755 h 171450"/>
              <a:gd name="connsiteX21" fmla="*/ 85693 w 171450"/>
              <a:gd name="connsiteY21" fmla="*/ 0 h 171450"/>
              <a:gd name="connsiteX22" fmla="*/ 119128 w 171450"/>
              <a:gd name="connsiteY22" fmla="*/ 6748 h 171450"/>
              <a:gd name="connsiteX23" fmla="*/ 146361 w 171450"/>
              <a:gd name="connsiteY23" fmla="*/ 25065 h 171450"/>
              <a:gd name="connsiteX24" fmla="*/ 164695 w 171450"/>
              <a:gd name="connsiteY24" fmla="*/ 52273 h 171450"/>
              <a:gd name="connsiteX25" fmla="*/ 171450 w 171450"/>
              <a:gd name="connsiteY25" fmla="*/ 85693 h 171450"/>
              <a:gd name="connsiteX26" fmla="*/ 164702 w 171450"/>
              <a:gd name="connsiteY26" fmla="*/ 119128 h 171450"/>
              <a:gd name="connsiteX27" fmla="*/ 146385 w 171450"/>
              <a:gd name="connsiteY27" fmla="*/ 146361 h 171450"/>
              <a:gd name="connsiteX28" fmla="*/ 119177 w 171450"/>
              <a:gd name="connsiteY28" fmla="*/ 164695 h 171450"/>
              <a:gd name="connsiteX29" fmla="*/ 85757 w 171450"/>
              <a:gd name="connsiteY29"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1450" h="171450">
                <a:moveTo>
                  <a:pt x="80963" y="128588"/>
                </a:moveTo>
                <a:lnTo>
                  <a:pt x="90488" y="128588"/>
                </a:lnTo>
                <a:lnTo>
                  <a:pt x="90488" y="90488"/>
                </a:lnTo>
                <a:lnTo>
                  <a:pt x="128588" y="90488"/>
                </a:lnTo>
                <a:lnTo>
                  <a:pt x="128588" y="80963"/>
                </a:lnTo>
                <a:lnTo>
                  <a:pt x="90488" y="80963"/>
                </a:lnTo>
                <a:lnTo>
                  <a:pt x="90488" y="42863"/>
                </a:lnTo>
                <a:lnTo>
                  <a:pt x="80963" y="42863"/>
                </a:lnTo>
                <a:lnTo>
                  <a:pt x="80963" y="80963"/>
                </a:lnTo>
                <a:lnTo>
                  <a:pt x="42863" y="80963"/>
                </a:lnTo>
                <a:lnTo>
                  <a:pt x="42863" y="90488"/>
                </a:lnTo>
                <a:lnTo>
                  <a:pt x="80963" y="90488"/>
                </a:lnTo>
                <a:lnTo>
                  <a:pt x="80963" y="1285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rgbClr val="ED7D31"/>
          </a:solidFill>
          <a:ln w="238" cap="flat">
            <a:noFill/>
            <a:prstDash val="solid"/>
            <a:miter/>
          </a:ln>
        </p:spPr>
        <p:txBody>
          <a:bodyPr rtlCol="0" anchor="ctr"/>
          <a:lstStyle/>
          <a:p>
            <a:endParaRPr lang="en-RO"/>
          </a:p>
        </p:txBody>
      </p:sp>
      <p:sp>
        <p:nvSpPr>
          <p:cNvPr id="184" name="Graphic 26">
            <a:extLst>
              <a:ext uri="{FF2B5EF4-FFF2-40B4-BE49-F238E27FC236}">
                <a16:creationId xmlns:a16="http://schemas.microsoft.com/office/drawing/2014/main" id="{3E2C2218-10BC-0045-96F9-23CD5A7182F8}"/>
              </a:ext>
            </a:extLst>
          </p:cNvPr>
          <p:cNvSpPr>
            <a:spLocks noChangeAspect="1"/>
          </p:cNvSpPr>
          <p:nvPr/>
        </p:nvSpPr>
        <p:spPr>
          <a:xfrm>
            <a:off x="5580506" y="4429977"/>
            <a:ext cx="180000" cy="180000"/>
          </a:xfrm>
          <a:custGeom>
            <a:avLst/>
            <a:gdLst>
              <a:gd name="connsiteX0" fmla="*/ 80963 w 171450"/>
              <a:gd name="connsiteY0" fmla="*/ 128588 h 171450"/>
              <a:gd name="connsiteX1" fmla="*/ 90488 w 171450"/>
              <a:gd name="connsiteY1" fmla="*/ 128588 h 171450"/>
              <a:gd name="connsiteX2" fmla="*/ 90488 w 171450"/>
              <a:gd name="connsiteY2" fmla="*/ 90488 h 171450"/>
              <a:gd name="connsiteX3" fmla="*/ 128588 w 171450"/>
              <a:gd name="connsiteY3" fmla="*/ 90488 h 171450"/>
              <a:gd name="connsiteX4" fmla="*/ 128588 w 171450"/>
              <a:gd name="connsiteY4" fmla="*/ 80963 h 171450"/>
              <a:gd name="connsiteX5" fmla="*/ 90488 w 171450"/>
              <a:gd name="connsiteY5" fmla="*/ 80963 h 171450"/>
              <a:gd name="connsiteX6" fmla="*/ 90488 w 171450"/>
              <a:gd name="connsiteY6" fmla="*/ 42863 h 171450"/>
              <a:gd name="connsiteX7" fmla="*/ 80963 w 171450"/>
              <a:gd name="connsiteY7" fmla="*/ 42863 h 171450"/>
              <a:gd name="connsiteX8" fmla="*/ 80963 w 171450"/>
              <a:gd name="connsiteY8" fmla="*/ 80963 h 171450"/>
              <a:gd name="connsiteX9" fmla="*/ 42863 w 171450"/>
              <a:gd name="connsiteY9" fmla="*/ 80963 h 171450"/>
              <a:gd name="connsiteX10" fmla="*/ 42863 w 171450"/>
              <a:gd name="connsiteY10" fmla="*/ 90488 h 171450"/>
              <a:gd name="connsiteX11" fmla="*/ 80963 w 171450"/>
              <a:gd name="connsiteY11" fmla="*/ 90488 h 171450"/>
              <a:gd name="connsiteX12" fmla="*/ 80963 w 171450"/>
              <a:gd name="connsiteY12" fmla="*/ 128588 h 171450"/>
              <a:gd name="connsiteX13" fmla="*/ 85757 w 171450"/>
              <a:gd name="connsiteY13" fmla="*/ 171450 h 171450"/>
              <a:gd name="connsiteX14" fmla="*/ 52322 w 171450"/>
              <a:gd name="connsiteY14" fmla="*/ 164702 h 171450"/>
              <a:gd name="connsiteX15" fmla="*/ 25089 w 171450"/>
              <a:gd name="connsiteY15" fmla="*/ 146385 h 171450"/>
              <a:gd name="connsiteX16" fmla="*/ 6755 w 171450"/>
              <a:gd name="connsiteY16" fmla="*/ 119177 h 171450"/>
              <a:gd name="connsiteX17" fmla="*/ 0 w 171450"/>
              <a:gd name="connsiteY17" fmla="*/ 85757 h 171450"/>
              <a:gd name="connsiteX18" fmla="*/ 6748 w 171450"/>
              <a:gd name="connsiteY18" fmla="*/ 52322 h 171450"/>
              <a:gd name="connsiteX19" fmla="*/ 25065 w 171450"/>
              <a:gd name="connsiteY19" fmla="*/ 25089 h 171450"/>
              <a:gd name="connsiteX20" fmla="*/ 52273 w 171450"/>
              <a:gd name="connsiteY20" fmla="*/ 6755 h 171450"/>
              <a:gd name="connsiteX21" fmla="*/ 85693 w 171450"/>
              <a:gd name="connsiteY21" fmla="*/ 0 h 171450"/>
              <a:gd name="connsiteX22" fmla="*/ 119128 w 171450"/>
              <a:gd name="connsiteY22" fmla="*/ 6748 h 171450"/>
              <a:gd name="connsiteX23" fmla="*/ 146361 w 171450"/>
              <a:gd name="connsiteY23" fmla="*/ 25065 h 171450"/>
              <a:gd name="connsiteX24" fmla="*/ 164695 w 171450"/>
              <a:gd name="connsiteY24" fmla="*/ 52273 h 171450"/>
              <a:gd name="connsiteX25" fmla="*/ 171450 w 171450"/>
              <a:gd name="connsiteY25" fmla="*/ 85693 h 171450"/>
              <a:gd name="connsiteX26" fmla="*/ 164702 w 171450"/>
              <a:gd name="connsiteY26" fmla="*/ 119128 h 171450"/>
              <a:gd name="connsiteX27" fmla="*/ 146385 w 171450"/>
              <a:gd name="connsiteY27" fmla="*/ 146361 h 171450"/>
              <a:gd name="connsiteX28" fmla="*/ 119177 w 171450"/>
              <a:gd name="connsiteY28" fmla="*/ 164695 h 171450"/>
              <a:gd name="connsiteX29" fmla="*/ 85757 w 171450"/>
              <a:gd name="connsiteY29"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1450" h="171450">
                <a:moveTo>
                  <a:pt x="80963" y="128588"/>
                </a:moveTo>
                <a:lnTo>
                  <a:pt x="90488" y="128588"/>
                </a:lnTo>
                <a:lnTo>
                  <a:pt x="90488" y="90488"/>
                </a:lnTo>
                <a:lnTo>
                  <a:pt x="128588" y="90488"/>
                </a:lnTo>
                <a:lnTo>
                  <a:pt x="128588" y="80963"/>
                </a:lnTo>
                <a:lnTo>
                  <a:pt x="90488" y="80963"/>
                </a:lnTo>
                <a:lnTo>
                  <a:pt x="90488" y="42863"/>
                </a:lnTo>
                <a:lnTo>
                  <a:pt x="80963" y="42863"/>
                </a:lnTo>
                <a:lnTo>
                  <a:pt x="80963" y="80963"/>
                </a:lnTo>
                <a:lnTo>
                  <a:pt x="42863" y="80963"/>
                </a:lnTo>
                <a:lnTo>
                  <a:pt x="42863" y="90488"/>
                </a:lnTo>
                <a:lnTo>
                  <a:pt x="80963" y="90488"/>
                </a:lnTo>
                <a:lnTo>
                  <a:pt x="80963" y="1285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rgbClr val="ED7D31"/>
          </a:solidFill>
          <a:ln w="238" cap="flat">
            <a:noFill/>
            <a:prstDash val="solid"/>
            <a:miter/>
          </a:ln>
        </p:spPr>
        <p:txBody>
          <a:bodyPr rtlCol="0" anchor="ctr"/>
          <a:lstStyle/>
          <a:p>
            <a:endParaRPr lang="en-RO"/>
          </a:p>
        </p:txBody>
      </p:sp>
      <p:sp>
        <p:nvSpPr>
          <p:cNvPr id="185" name="Graphic 26">
            <a:extLst>
              <a:ext uri="{FF2B5EF4-FFF2-40B4-BE49-F238E27FC236}">
                <a16:creationId xmlns:a16="http://schemas.microsoft.com/office/drawing/2014/main" id="{53788122-39E4-434A-B9DC-B45A8E3CA606}"/>
              </a:ext>
            </a:extLst>
          </p:cNvPr>
          <p:cNvSpPr>
            <a:spLocks noChangeAspect="1"/>
          </p:cNvSpPr>
          <p:nvPr/>
        </p:nvSpPr>
        <p:spPr>
          <a:xfrm>
            <a:off x="7073161" y="3939733"/>
            <a:ext cx="180000" cy="180000"/>
          </a:xfrm>
          <a:custGeom>
            <a:avLst/>
            <a:gdLst>
              <a:gd name="connsiteX0" fmla="*/ 80963 w 171450"/>
              <a:gd name="connsiteY0" fmla="*/ 128588 h 171450"/>
              <a:gd name="connsiteX1" fmla="*/ 90488 w 171450"/>
              <a:gd name="connsiteY1" fmla="*/ 128588 h 171450"/>
              <a:gd name="connsiteX2" fmla="*/ 90488 w 171450"/>
              <a:gd name="connsiteY2" fmla="*/ 90488 h 171450"/>
              <a:gd name="connsiteX3" fmla="*/ 128588 w 171450"/>
              <a:gd name="connsiteY3" fmla="*/ 90488 h 171450"/>
              <a:gd name="connsiteX4" fmla="*/ 128588 w 171450"/>
              <a:gd name="connsiteY4" fmla="*/ 80963 h 171450"/>
              <a:gd name="connsiteX5" fmla="*/ 90488 w 171450"/>
              <a:gd name="connsiteY5" fmla="*/ 80963 h 171450"/>
              <a:gd name="connsiteX6" fmla="*/ 90488 w 171450"/>
              <a:gd name="connsiteY6" fmla="*/ 42863 h 171450"/>
              <a:gd name="connsiteX7" fmla="*/ 80963 w 171450"/>
              <a:gd name="connsiteY7" fmla="*/ 42863 h 171450"/>
              <a:gd name="connsiteX8" fmla="*/ 80963 w 171450"/>
              <a:gd name="connsiteY8" fmla="*/ 80963 h 171450"/>
              <a:gd name="connsiteX9" fmla="*/ 42863 w 171450"/>
              <a:gd name="connsiteY9" fmla="*/ 80963 h 171450"/>
              <a:gd name="connsiteX10" fmla="*/ 42863 w 171450"/>
              <a:gd name="connsiteY10" fmla="*/ 90488 h 171450"/>
              <a:gd name="connsiteX11" fmla="*/ 80963 w 171450"/>
              <a:gd name="connsiteY11" fmla="*/ 90488 h 171450"/>
              <a:gd name="connsiteX12" fmla="*/ 80963 w 171450"/>
              <a:gd name="connsiteY12" fmla="*/ 128588 h 171450"/>
              <a:gd name="connsiteX13" fmla="*/ 85757 w 171450"/>
              <a:gd name="connsiteY13" fmla="*/ 171450 h 171450"/>
              <a:gd name="connsiteX14" fmla="*/ 52322 w 171450"/>
              <a:gd name="connsiteY14" fmla="*/ 164702 h 171450"/>
              <a:gd name="connsiteX15" fmla="*/ 25089 w 171450"/>
              <a:gd name="connsiteY15" fmla="*/ 146385 h 171450"/>
              <a:gd name="connsiteX16" fmla="*/ 6755 w 171450"/>
              <a:gd name="connsiteY16" fmla="*/ 119177 h 171450"/>
              <a:gd name="connsiteX17" fmla="*/ 0 w 171450"/>
              <a:gd name="connsiteY17" fmla="*/ 85757 h 171450"/>
              <a:gd name="connsiteX18" fmla="*/ 6748 w 171450"/>
              <a:gd name="connsiteY18" fmla="*/ 52322 h 171450"/>
              <a:gd name="connsiteX19" fmla="*/ 25065 w 171450"/>
              <a:gd name="connsiteY19" fmla="*/ 25089 h 171450"/>
              <a:gd name="connsiteX20" fmla="*/ 52273 w 171450"/>
              <a:gd name="connsiteY20" fmla="*/ 6755 h 171450"/>
              <a:gd name="connsiteX21" fmla="*/ 85693 w 171450"/>
              <a:gd name="connsiteY21" fmla="*/ 0 h 171450"/>
              <a:gd name="connsiteX22" fmla="*/ 119128 w 171450"/>
              <a:gd name="connsiteY22" fmla="*/ 6748 h 171450"/>
              <a:gd name="connsiteX23" fmla="*/ 146361 w 171450"/>
              <a:gd name="connsiteY23" fmla="*/ 25065 h 171450"/>
              <a:gd name="connsiteX24" fmla="*/ 164695 w 171450"/>
              <a:gd name="connsiteY24" fmla="*/ 52273 h 171450"/>
              <a:gd name="connsiteX25" fmla="*/ 171450 w 171450"/>
              <a:gd name="connsiteY25" fmla="*/ 85693 h 171450"/>
              <a:gd name="connsiteX26" fmla="*/ 164702 w 171450"/>
              <a:gd name="connsiteY26" fmla="*/ 119128 h 171450"/>
              <a:gd name="connsiteX27" fmla="*/ 146385 w 171450"/>
              <a:gd name="connsiteY27" fmla="*/ 146361 h 171450"/>
              <a:gd name="connsiteX28" fmla="*/ 119177 w 171450"/>
              <a:gd name="connsiteY28" fmla="*/ 164695 h 171450"/>
              <a:gd name="connsiteX29" fmla="*/ 85757 w 171450"/>
              <a:gd name="connsiteY29"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1450" h="171450">
                <a:moveTo>
                  <a:pt x="80963" y="128588"/>
                </a:moveTo>
                <a:lnTo>
                  <a:pt x="90488" y="128588"/>
                </a:lnTo>
                <a:lnTo>
                  <a:pt x="90488" y="90488"/>
                </a:lnTo>
                <a:lnTo>
                  <a:pt x="128588" y="90488"/>
                </a:lnTo>
                <a:lnTo>
                  <a:pt x="128588" y="80963"/>
                </a:lnTo>
                <a:lnTo>
                  <a:pt x="90488" y="80963"/>
                </a:lnTo>
                <a:lnTo>
                  <a:pt x="90488" y="42863"/>
                </a:lnTo>
                <a:lnTo>
                  <a:pt x="80963" y="42863"/>
                </a:lnTo>
                <a:lnTo>
                  <a:pt x="80963" y="80963"/>
                </a:lnTo>
                <a:lnTo>
                  <a:pt x="42863" y="80963"/>
                </a:lnTo>
                <a:lnTo>
                  <a:pt x="42863" y="90488"/>
                </a:lnTo>
                <a:lnTo>
                  <a:pt x="80963" y="90488"/>
                </a:lnTo>
                <a:lnTo>
                  <a:pt x="80963" y="1285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rgbClr val="ED7D31"/>
          </a:solidFill>
          <a:ln w="238" cap="flat">
            <a:noFill/>
            <a:prstDash val="solid"/>
            <a:miter/>
          </a:ln>
        </p:spPr>
        <p:txBody>
          <a:bodyPr rtlCol="0" anchor="ctr"/>
          <a:lstStyle/>
          <a:p>
            <a:endParaRPr lang="en-RO"/>
          </a:p>
        </p:txBody>
      </p:sp>
      <p:sp>
        <p:nvSpPr>
          <p:cNvPr id="186" name="Graphic 26">
            <a:extLst>
              <a:ext uri="{FF2B5EF4-FFF2-40B4-BE49-F238E27FC236}">
                <a16:creationId xmlns:a16="http://schemas.microsoft.com/office/drawing/2014/main" id="{7B50B831-DFBC-EC4C-BA0E-B4CEABF0F3AB}"/>
              </a:ext>
            </a:extLst>
          </p:cNvPr>
          <p:cNvSpPr>
            <a:spLocks noChangeAspect="1"/>
          </p:cNvSpPr>
          <p:nvPr/>
        </p:nvSpPr>
        <p:spPr>
          <a:xfrm>
            <a:off x="7323274" y="3939733"/>
            <a:ext cx="180000" cy="180000"/>
          </a:xfrm>
          <a:custGeom>
            <a:avLst/>
            <a:gdLst>
              <a:gd name="connsiteX0" fmla="*/ 80963 w 171450"/>
              <a:gd name="connsiteY0" fmla="*/ 128588 h 171450"/>
              <a:gd name="connsiteX1" fmla="*/ 90488 w 171450"/>
              <a:gd name="connsiteY1" fmla="*/ 128588 h 171450"/>
              <a:gd name="connsiteX2" fmla="*/ 90488 w 171450"/>
              <a:gd name="connsiteY2" fmla="*/ 90488 h 171450"/>
              <a:gd name="connsiteX3" fmla="*/ 128588 w 171450"/>
              <a:gd name="connsiteY3" fmla="*/ 90488 h 171450"/>
              <a:gd name="connsiteX4" fmla="*/ 128588 w 171450"/>
              <a:gd name="connsiteY4" fmla="*/ 80963 h 171450"/>
              <a:gd name="connsiteX5" fmla="*/ 90488 w 171450"/>
              <a:gd name="connsiteY5" fmla="*/ 80963 h 171450"/>
              <a:gd name="connsiteX6" fmla="*/ 90488 w 171450"/>
              <a:gd name="connsiteY6" fmla="*/ 42863 h 171450"/>
              <a:gd name="connsiteX7" fmla="*/ 80963 w 171450"/>
              <a:gd name="connsiteY7" fmla="*/ 42863 h 171450"/>
              <a:gd name="connsiteX8" fmla="*/ 80963 w 171450"/>
              <a:gd name="connsiteY8" fmla="*/ 80963 h 171450"/>
              <a:gd name="connsiteX9" fmla="*/ 42863 w 171450"/>
              <a:gd name="connsiteY9" fmla="*/ 80963 h 171450"/>
              <a:gd name="connsiteX10" fmla="*/ 42863 w 171450"/>
              <a:gd name="connsiteY10" fmla="*/ 90488 h 171450"/>
              <a:gd name="connsiteX11" fmla="*/ 80963 w 171450"/>
              <a:gd name="connsiteY11" fmla="*/ 90488 h 171450"/>
              <a:gd name="connsiteX12" fmla="*/ 80963 w 171450"/>
              <a:gd name="connsiteY12" fmla="*/ 128588 h 171450"/>
              <a:gd name="connsiteX13" fmla="*/ 85757 w 171450"/>
              <a:gd name="connsiteY13" fmla="*/ 171450 h 171450"/>
              <a:gd name="connsiteX14" fmla="*/ 52322 w 171450"/>
              <a:gd name="connsiteY14" fmla="*/ 164702 h 171450"/>
              <a:gd name="connsiteX15" fmla="*/ 25089 w 171450"/>
              <a:gd name="connsiteY15" fmla="*/ 146385 h 171450"/>
              <a:gd name="connsiteX16" fmla="*/ 6755 w 171450"/>
              <a:gd name="connsiteY16" fmla="*/ 119177 h 171450"/>
              <a:gd name="connsiteX17" fmla="*/ 0 w 171450"/>
              <a:gd name="connsiteY17" fmla="*/ 85757 h 171450"/>
              <a:gd name="connsiteX18" fmla="*/ 6748 w 171450"/>
              <a:gd name="connsiteY18" fmla="*/ 52322 h 171450"/>
              <a:gd name="connsiteX19" fmla="*/ 25065 w 171450"/>
              <a:gd name="connsiteY19" fmla="*/ 25089 h 171450"/>
              <a:gd name="connsiteX20" fmla="*/ 52273 w 171450"/>
              <a:gd name="connsiteY20" fmla="*/ 6755 h 171450"/>
              <a:gd name="connsiteX21" fmla="*/ 85693 w 171450"/>
              <a:gd name="connsiteY21" fmla="*/ 0 h 171450"/>
              <a:gd name="connsiteX22" fmla="*/ 119128 w 171450"/>
              <a:gd name="connsiteY22" fmla="*/ 6748 h 171450"/>
              <a:gd name="connsiteX23" fmla="*/ 146361 w 171450"/>
              <a:gd name="connsiteY23" fmla="*/ 25065 h 171450"/>
              <a:gd name="connsiteX24" fmla="*/ 164695 w 171450"/>
              <a:gd name="connsiteY24" fmla="*/ 52273 h 171450"/>
              <a:gd name="connsiteX25" fmla="*/ 171450 w 171450"/>
              <a:gd name="connsiteY25" fmla="*/ 85693 h 171450"/>
              <a:gd name="connsiteX26" fmla="*/ 164702 w 171450"/>
              <a:gd name="connsiteY26" fmla="*/ 119128 h 171450"/>
              <a:gd name="connsiteX27" fmla="*/ 146385 w 171450"/>
              <a:gd name="connsiteY27" fmla="*/ 146361 h 171450"/>
              <a:gd name="connsiteX28" fmla="*/ 119177 w 171450"/>
              <a:gd name="connsiteY28" fmla="*/ 164695 h 171450"/>
              <a:gd name="connsiteX29" fmla="*/ 85757 w 171450"/>
              <a:gd name="connsiteY29"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1450" h="171450">
                <a:moveTo>
                  <a:pt x="80963" y="128588"/>
                </a:moveTo>
                <a:lnTo>
                  <a:pt x="90488" y="128588"/>
                </a:lnTo>
                <a:lnTo>
                  <a:pt x="90488" y="90488"/>
                </a:lnTo>
                <a:lnTo>
                  <a:pt x="128588" y="90488"/>
                </a:lnTo>
                <a:lnTo>
                  <a:pt x="128588" y="80963"/>
                </a:lnTo>
                <a:lnTo>
                  <a:pt x="90488" y="80963"/>
                </a:lnTo>
                <a:lnTo>
                  <a:pt x="90488" y="42863"/>
                </a:lnTo>
                <a:lnTo>
                  <a:pt x="80963" y="42863"/>
                </a:lnTo>
                <a:lnTo>
                  <a:pt x="80963" y="80963"/>
                </a:lnTo>
                <a:lnTo>
                  <a:pt x="42863" y="80963"/>
                </a:lnTo>
                <a:lnTo>
                  <a:pt x="42863" y="90488"/>
                </a:lnTo>
                <a:lnTo>
                  <a:pt x="80963" y="90488"/>
                </a:lnTo>
                <a:lnTo>
                  <a:pt x="80963" y="1285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rgbClr val="ED7D31"/>
          </a:solidFill>
          <a:ln w="238" cap="flat">
            <a:noFill/>
            <a:prstDash val="solid"/>
            <a:miter/>
          </a:ln>
        </p:spPr>
        <p:txBody>
          <a:bodyPr rtlCol="0" anchor="ctr"/>
          <a:lstStyle/>
          <a:p>
            <a:endParaRPr lang="en-RO"/>
          </a:p>
        </p:txBody>
      </p:sp>
      <p:sp>
        <p:nvSpPr>
          <p:cNvPr id="187" name="Graphic 26">
            <a:extLst>
              <a:ext uri="{FF2B5EF4-FFF2-40B4-BE49-F238E27FC236}">
                <a16:creationId xmlns:a16="http://schemas.microsoft.com/office/drawing/2014/main" id="{3B7DDC0F-87F7-524B-AAA6-D9A4FD12ABE2}"/>
              </a:ext>
            </a:extLst>
          </p:cNvPr>
          <p:cNvSpPr>
            <a:spLocks noChangeAspect="1"/>
          </p:cNvSpPr>
          <p:nvPr/>
        </p:nvSpPr>
        <p:spPr>
          <a:xfrm>
            <a:off x="3885757" y="3939733"/>
            <a:ext cx="180000" cy="180000"/>
          </a:xfrm>
          <a:custGeom>
            <a:avLst/>
            <a:gdLst>
              <a:gd name="connsiteX0" fmla="*/ 80963 w 171450"/>
              <a:gd name="connsiteY0" fmla="*/ 128588 h 171450"/>
              <a:gd name="connsiteX1" fmla="*/ 90488 w 171450"/>
              <a:gd name="connsiteY1" fmla="*/ 128588 h 171450"/>
              <a:gd name="connsiteX2" fmla="*/ 90488 w 171450"/>
              <a:gd name="connsiteY2" fmla="*/ 90488 h 171450"/>
              <a:gd name="connsiteX3" fmla="*/ 128588 w 171450"/>
              <a:gd name="connsiteY3" fmla="*/ 90488 h 171450"/>
              <a:gd name="connsiteX4" fmla="*/ 128588 w 171450"/>
              <a:gd name="connsiteY4" fmla="*/ 80963 h 171450"/>
              <a:gd name="connsiteX5" fmla="*/ 90488 w 171450"/>
              <a:gd name="connsiteY5" fmla="*/ 80963 h 171450"/>
              <a:gd name="connsiteX6" fmla="*/ 90488 w 171450"/>
              <a:gd name="connsiteY6" fmla="*/ 42863 h 171450"/>
              <a:gd name="connsiteX7" fmla="*/ 80963 w 171450"/>
              <a:gd name="connsiteY7" fmla="*/ 42863 h 171450"/>
              <a:gd name="connsiteX8" fmla="*/ 80963 w 171450"/>
              <a:gd name="connsiteY8" fmla="*/ 80963 h 171450"/>
              <a:gd name="connsiteX9" fmla="*/ 42863 w 171450"/>
              <a:gd name="connsiteY9" fmla="*/ 80963 h 171450"/>
              <a:gd name="connsiteX10" fmla="*/ 42863 w 171450"/>
              <a:gd name="connsiteY10" fmla="*/ 90488 h 171450"/>
              <a:gd name="connsiteX11" fmla="*/ 80963 w 171450"/>
              <a:gd name="connsiteY11" fmla="*/ 90488 h 171450"/>
              <a:gd name="connsiteX12" fmla="*/ 80963 w 171450"/>
              <a:gd name="connsiteY12" fmla="*/ 128588 h 171450"/>
              <a:gd name="connsiteX13" fmla="*/ 85757 w 171450"/>
              <a:gd name="connsiteY13" fmla="*/ 171450 h 171450"/>
              <a:gd name="connsiteX14" fmla="*/ 52322 w 171450"/>
              <a:gd name="connsiteY14" fmla="*/ 164702 h 171450"/>
              <a:gd name="connsiteX15" fmla="*/ 25089 w 171450"/>
              <a:gd name="connsiteY15" fmla="*/ 146385 h 171450"/>
              <a:gd name="connsiteX16" fmla="*/ 6755 w 171450"/>
              <a:gd name="connsiteY16" fmla="*/ 119177 h 171450"/>
              <a:gd name="connsiteX17" fmla="*/ 0 w 171450"/>
              <a:gd name="connsiteY17" fmla="*/ 85757 h 171450"/>
              <a:gd name="connsiteX18" fmla="*/ 6748 w 171450"/>
              <a:gd name="connsiteY18" fmla="*/ 52322 h 171450"/>
              <a:gd name="connsiteX19" fmla="*/ 25065 w 171450"/>
              <a:gd name="connsiteY19" fmla="*/ 25089 h 171450"/>
              <a:gd name="connsiteX20" fmla="*/ 52273 w 171450"/>
              <a:gd name="connsiteY20" fmla="*/ 6755 h 171450"/>
              <a:gd name="connsiteX21" fmla="*/ 85693 w 171450"/>
              <a:gd name="connsiteY21" fmla="*/ 0 h 171450"/>
              <a:gd name="connsiteX22" fmla="*/ 119128 w 171450"/>
              <a:gd name="connsiteY22" fmla="*/ 6748 h 171450"/>
              <a:gd name="connsiteX23" fmla="*/ 146361 w 171450"/>
              <a:gd name="connsiteY23" fmla="*/ 25065 h 171450"/>
              <a:gd name="connsiteX24" fmla="*/ 164695 w 171450"/>
              <a:gd name="connsiteY24" fmla="*/ 52273 h 171450"/>
              <a:gd name="connsiteX25" fmla="*/ 171450 w 171450"/>
              <a:gd name="connsiteY25" fmla="*/ 85693 h 171450"/>
              <a:gd name="connsiteX26" fmla="*/ 164702 w 171450"/>
              <a:gd name="connsiteY26" fmla="*/ 119128 h 171450"/>
              <a:gd name="connsiteX27" fmla="*/ 146385 w 171450"/>
              <a:gd name="connsiteY27" fmla="*/ 146361 h 171450"/>
              <a:gd name="connsiteX28" fmla="*/ 119177 w 171450"/>
              <a:gd name="connsiteY28" fmla="*/ 164695 h 171450"/>
              <a:gd name="connsiteX29" fmla="*/ 85757 w 171450"/>
              <a:gd name="connsiteY29"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1450" h="171450">
                <a:moveTo>
                  <a:pt x="80963" y="128588"/>
                </a:moveTo>
                <a:lnTo>
                  <a:pt x="90488" y="128588"/>
                </a:lnTo>
                <a:lnTo>
                  <a:pt x="90488" y="90488"/>
                </a:lnTo>
                <a:lnTo>
                  <a:pt x="128588" y="90488"/>
                </a:lnTo>
                <a:lnTo>
                  <a:pt x="128588" y="80963"/>
                </a:lnTo>
                <a:lnTo>
                  <a:pt x="90488" y="80963"/>
                </a:lnTo>
                <a:lnTo>
                  <a:pt x="90488" y="42863"/>
                </a:lnTo>
                <a:lnTo>
                  <a:pt x="80963" y="42863"/>
                </a:lnTo>
                <a:lnTo>
                  <a:pt x="80963" y="80963"/>
                </a:lnTo>
                <a:lnTo>
                  <a:pt x="42863" y="80963"/>
                </a:lnTo>
                <a:lnTo>
                  <a:pt x="42863" y="90488"/>
                </a:lnTo>
                <a:lnTo>
                  <a:pt x="80963" y="90488"/>
                </a:lnTo>
                <a:lnTo>
                  <a:pt x="80963" y="1285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rgbClr val="ED7D31"/>
          </a:solidFill>
          <a:ln w="238" cap="flat">
            <a:noFill/>
            <a:prstDash val="solid"/>
            <a:miter/>
          </a:ln>
        </p:spPr>
        <p:txBody>
          <a:bodyPr rtlCol="0" anchor="ctr"/>
          <a:lstStyle/>
          <a:p>
            <a:endParaRPr lang="en-RO"/>
          </a:p>
        </p:txBody>
      </p:sp>
      <p:sp>
        <p:nvSpPr>
          <p:cNvPr id="188" name="Graphic 26">
            <a:extLst>
              <a:ext uri="{FF2B5EF4-FFF2-40B4-BE49-F238E27FC236}">
                <a16:creationId xmlns:a16="http://schemas.microsoft.com/office/drawing/2014/main" id="{6A8974C5-61CC-C64E-BFBE-BC102E7B7164}"/>
              </a:ext>
            </a:extLst>
          </p:cNvPr>
          <p:cNvSpPr>
            <a:spLocks noChangeAspect="1"/>
          </p:cNvSpPr>
          <p:nvPr/>
        </p:nvSpPr>
        <p:spPr>
          <a:xfrm>
            <a:off x="7818980" y="3939733"/>
            <a:ext cx="180000" cy="180000"/>
          </a:xfrm>
          <a:custGeom>
            <a:avLst/>
            <a:gdLst>
              <a:gd name="connsiteX0" fmla="*/ 80963 w 171450"/>
              <a:gd name="connsiteY0" fmla="*/ 128588 h 171450"/>
              <a:gd name="connsiteX1" fmla="*/ 90488 w 171450"/>
              <a:gd name="connsiteY1" fmla="*/ 128588 h 171450"/>
              <a:gd name="connsiteX2" fmla="*/ 90488 w 171450"/>
              <a:gd name="connsiteY2" fmla="*/ 90488 h 171450"/>
              <a:gd name="connsiteX3" fmla="*/ 128588 w 171450"/>
              <a:gd name="connsiteY3" fmla="*/ 90488 h 171450"/>
              <a:gd name="connsiteX4" fmla="*/ 128588 w 171450"/>
              <a:gd name="connsiteY4" fmla="*/ 80963 h 171450"/>
              <a:gd name="connsiteX5" fmla="*/ 90488 w 171450"/>
              <a:gd name="connsiteY5" fmla="*/ 80963 h 171450"/>
              <a:gd name="connsiteX6" fmla="*/ 90488 w 171450"/>
              <a:gd name="connsiteY6" fmla="*/ 42863 h 171450"/>
              <a:gd name="connsiteX7" fmla="*/ 80963 w 171450"/>
              <a:gd name="connsiteY7" fmla="*/ 42863 h 171450"/>
              <a:gd name="connsiteX8" fmla="*/ 80963 w 171450"/>
              <a:gd name="connsiteY8" fmla="*/ 80963 h 171450"/>
              <a:gd name="connsiteX9" fmla="*/ 42863 w 171450"/>
              <a:gd name="connsiteY9" fmla="*/ 80963 h 171450"/>
              <a:gd name="connsiteX10" fmla="*/ 42863 w 171450"/>
              <a:gd name="connsiteY10" fmla="*/ 90488 h 171450"/>
              <a:gd name="connsiteX11" fmla="*/ 80963 w 171450"/>
              <a:gd name="connsiteY11" fmla="*/ 90488 h 171450"/>
              <a:gd name="connsiteX12" fmla="*/ 80963 w 171450"/>
              <a:gd name="connsiteY12" fmla="*/ 128588 h 171450"/>
              <a:gd name="connsiteX13" fmla="*/ 85757 w 171450"/>
              <a:gd name="connsiteY13" fmla="*/ 171450 h 171450"/>
              <a:gd name="connsiteX14" fmla="*/ 52322 w 171450"/>
              <a:gd name="connsiteY14" fmla="*/ 164702 h 171450"/>
              <a:gd name="connsiteX15" fmla="*/ 25089 w 171450"/>
              <a:gd name="connsiteY15" fmla="*/ 146385 h 171450"/>
              <a:gd name="connsiteX16" fmla="*/ 6755 w 171450"/>
              <a:gd name="connsiteY16" fmla="*/ 119177 h 171450"/>
              <a:gd name="connsiteX17" fmla="*/ 0 w 171450"/>
              <a:gd name="connsiteY17" fmla="*/ 85757 h 171450"/>
              <a:gd name="connsiteX18" fmla="*/ 6748 w 171450"/>
              <a:gd name="connsiteY18" fmla="*/ 52322 h 171450"/>
              <a:gd name="connsiteX19" fmla="*/ 25065 w 171450"/>
              <a:gd name="connsiteY19" fmla="*/ 25089 h 171450"/>
              <a:gd name="connsiteX20" fmla="*/ 52273 w 171450"/>
              <a:gd name="connsiteY20" fmla="*/ 6755 h 171450"/>
              <a:gd name="connsiteX21" fmla="*/ 85693 w 171450"/>
              <a:gd name="connsiteY21" fmla="*/ 0 h 171450"/>
              <a:gd name="connsiteX22" fmla="*/ 119128 w 171450"/>
              <a:gd name="connsiteY22" fmla="*/ 6748 h 171450"/>
              <a:gd name="connsiteX23" fmla="*/ 146361 w 171450"/>
              <a:gd name="connsiteY23" fmla="*/ 25065 h 171450"/>
              <a:gd name="connsiteX24" fmla="*/ 164695 w 171450"/>
              <a:gd name="connsiteY24" fmla="*/ 52273 h 171450"/>
              <a:gd name="connsiteX25" fmla="*/ 171450 w 171450"/>
              <a:gd name="connsiteY25" fmla="*/ 85693 h 171450"/>
              <a:gd name="connsiteX26" fmla="*/ 164702 w 171450"/>
              <a:gd name="connsiteY26" fmla="*/ 119128 h 171450"/>
              <a:gd name="connsiteX27" fmla="*/ 146385 w 171450"/>
              <a:gd name="connsiteY27" fmla="*/ 146361 h 171450"/>
              <a:gd name="connsiteX28" fmla="*/ 119177 w 171450"/>
              <a:gd name="connsiteY28" fmla="*/ 164695 h 171450"/>
              <a:gd name="connsiteX29" fmla="*/ 85757 w 171450"/>
              <a:gd name="connsiteY29"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1450" h="171450">
                <a:moveTo>
                  <a:pt x="80963" y="128588"/>
                </a:moveTo>
                <a:lnTo>
                  <a:pt x="90488" y="128588"/>
                </a:lnTo>
                <a:lnTo>
                  <a:pt x="90488" y="90488"/>
                </a:lnTo>
                <a:lnTo>
                  <a:pt x="128588" y="90488"/>
                </a:lnTo>
                <a:lnTo>
                  <a:pt x="128588" y="80963"/>
                </a:lnTo>
                <a:lnTo>
                  <a:pt x="90488" y="80963"/>
                </a:lnTo>
                <a:lnTo>
                  <a:pt x="90488" y="42863"/>
                </a:lnTo>
                <a:lnTo>
                  <a:pt x="80963" y="42863"/>
                </a:lnTo>
                <a:lnTo>
                  <a:pt x="80963" y="80963"/>
                </a:lnTo>
                <a:lnTo>
                  <a:pt x="42863" y="80963"/>
                </a:lnTo>
                <a:lnTo>
                  <a:pt x="42863" y="90488"/>
                </a:lnTo>
                <a:lnTo>
                  <a:pt x="80963" y="90488"/>
                </a:lnTo>
                <a:lnTo>
                  <a:pt x="80963" y="1285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rgbClr val="ED7D31"/>
          </a:solidFill>
          <a:ln w="238" cap="flat">
            <a:noFill/>
            <a:prstDash val="solid"/>
            <a:miter/>
          </a:ln>
        </p:spPr>
        <p:txBody>
          <a:bodyPr rtlCol="0" anchor="ctr"/>
          <a:lstStyle/>
          <a:p>
            <a:endParaRPr lang="en-RO"/>
          </a:p>
        </p:txBody>
      </p:sp>
      <p:sp>
        <p:nvSpPr>
          <p:cNvPr id="189" name="Graphic 26">
            <a:extLst>
              <a:ext uri="{FF2B5EF4-FFF2-40B4-BE49-F238E27FC236}">
                <a16:creationId xmlns:a16="http://schemas.microsoft.com/office/drawing/2014/main" id="{69E363DA-CE71-6C4D-85CE-9881FCFDCDFE}"/>
              </a:ext>
            </a:extLst>
          </p:cNvPr>
          <p:cNvSpPr>
            <a:spLocks noChangeAspect="1"/>
          </p:cNvSpPr>
          <p:nvPr/>
        </p:nvSpPr>
        <p:spPr>
          <a:xfrm>
            <a:off x="8066833" y="3939733"/>
            <a:ext cx="180000" cy="180000"/>
          </a:xfrm>
          <a:custGeom>
            <a:avLst/>
            <a:gdLst>
              <a:gd name="connsiteX0" fmla="*/ 80963 w 171450"/>
              <a:gd name="connsiteY0" fmla="*/ 128588 h 171450"/>
              <a:gd name="connsiteX1" fmla="*/ 90488 w 171450"/>
              <a:gd name="connsiteY1" fmla="*/ 128588 h 171450"/>
              <a:gd name="connsiteX2" fmla="*/ 90488 w 171450"/>
              <a:gd name="connsiteY2" fmla="*/ 90488 h 171450"/>
              <a:gd name="connsiteX3" fmla="*/ 128588 w 171450"/>
              <a:gd name="connsiteY3" fmla="*/ 90488 h 171450"/>
              <a:gd name="connsiteX4" fmla="*/ 128588 w 171450"/>
              <a:gd name="connsiteY4" fmla="*/ 80963 h 171450"/>
              <a:gd name="connsiteX5" fmla="*/ 90488 w 171450"/>
              <a:gd name="connsiteY5" fmla="*/ 80963 h 171450"/>
              <a:gd name="connsiteX6" fmla="*/ 90488 w 171450"/>
              <a:gd name="connsiteY6" fmla="*/ 42863 h 171450"/>
              <a:gd name="connsiteX7" fmla="*/ 80963 w 171450"/>
              <a:gd name="connsiteY7" fmla="*/ 42863 h 171450"/>
              <a:gd name="connsiteX8" fmla="*/ 80963 w 171450"/>
              <a:gd name="connsiteY8" fmla="*/ 80963 h 171450"/>
              <a:gd name="connsiteX9" fmla="*/ 42863 w 171450"/>
              <a:gd name="connsiteY9" fmla="*/ 80963 h 171450"/>
              <a:gd name="connsiteX10" fmla="*/ 42863 w 171450"/>
              <a:gd name="connsiteY10" fmla="*/ 90488 h 171450"/>
              <a:gd name="connsiteX11" fmla="*/ 80963 w 171450"/>
              <a:gd name="connsiteY11" fmla="*/ 90488 h 171450"/>
              <a:gd name="connsiteX12" fmla="*/ 80963 w 171450"/>
              <a:gd name="connsiteY12" fmla="*/ 128588 h 171450"/>
              <a:gd name="connsiteX13" fmla="*/ 85757 w 171450"/>
              <a:gd name="connsiteY13" fmla="*/ 171450 h 171450"/>
              <a:gd name="connsiteX14" fmla="*/ 52322 w 171450"/>
              <a:gd name="connsiteY14" fmla="*/ 164702 h 171450"/>
              <a:gd name="connsiteX15" fmla="*/ 25089 w 171450"/>
              <a:gd name="connsiteY15" fmla="*/ 146385 h 171450"/>
              <a:gd name="connsiteX16" fmla="*/ 6755 w 171450"/>
              <a:gd name="connsiteY16" fmla="*/ 119177 h 171450"/>
              <a:gd name="connsiteX17" fmla="*/ 0 w 171450"/>
              <a:gd name="connsiteY17" fmla="*/ 85757 h 171450"/>
              <a:gd name="connsiteX18" fmla="*/ 6748 w 171450"/>
              <a:gd name="connsiteY18" fmla="*/ 52322 h 171450"/>
              <a:gd name="connsiteX19" fmla="*/ 25065 w 171450"/>
              <a:gd name="connsiteY19" fmla="*/ 25089 h 171450"/>
              <a:gd name="connsiteX20" fmla="*/ 52273 w 171450"/>
              <a:gd name="connsiteY20" fmla="*/ 6755 h 171450"/>
              <a:gd name="connsiteX21" fmla="*/ 85693 w 171450"/>
              <a:gd name="connsiteY21" fmla="*/ 0 h 171450"/>
              <a:gd name="connsiteX22" fmla="*/ 119128 w 171450"/>
              <a:gd name="connsiteY22" fmla="*/ 6748 h 171450"/>
              <a:gd name="connsiteX23" fmla="*/ 146361 w 171450"/>
              <a:gd name="connsiteY23" fmla="*/ 25065 h 171450"/>
              <a:gd name="connsiteX24" fmla="*/ 164695 w 171450"/>
              <a:gd name="connsiteY24" fmla="*/ 52273 h 171450"/>
              <a:gd name="connsiteX25" fmla="*/ 171450 w 171450"/>
              <a:gd name="connsiteY25" fmla="*/ 85693 h 171450"/>
              <a:gd name="connsiteX26" fmla="*/ 164702 w 171450"/>
              <a:gd name="connsiteY26" fmla="*/ 119128 h 171450"/>
              <a:gd name="connsiteX27" fmla="*/ 146385 w 171450"/>
              <a:gd name="connsiteY27" fmla="*/ 146361 h 171450"/>
              <a:gd name="connsiteX28" fmla="*/ 119177 w 171450"/>
              <a:gd name="connsiteY28" fmla="*/ 164695 h 171450"/>
              <a:gd name="connsiteX29" fmla="*/ 85757 w 171450"/>
              <a:gd name="connsiteY29"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1450" h="171450">
                <a:moveTo>
                  <a:pt x="80963" y="128588"/>
                </a:moveTo>
                <a:lnTo>
                  <a:pt x="90488" y="128588"/>
                </a:lnTo>
                <a:lnTo>
                  <a:pt x="90488" y="90488"/>
                </a:lnTo>
                <a:lnTo>
                  <a:pt x="128588" y="90488"/>
                </a:lnTo>
                <a:lnTo>
                  <a:pt x="128588" y="80963"/>
                </a:lnTo>
                <a:lnTo>
                  <a:pt x="90488" y="80963"/>
                </a:lnTo>
                <a:lnTo>
                  <a:pt x="90488" y="42863"/>
                </a:lnTo>
                <a:lnTo>
                  <a:pt x="80963" y="42863"/>
                </a:lnTo>
                <a:lnTo>
                  <a:pt x="80963" y="80963"/>
                </a:lnTo>
                <a:lnTo>
                  <a:pt x="42863" y="80963"/>
                </a:lnTo>
                <a:lnTo>
                  <a:pt x="42863" y="90488"/>
                </a:lnTo>
                <a:lnTo>
                  <a:pt x="80963" y="90488"/>
                </a:lnTo>
                <a:lnTo>
                  <a:pt x="80963" y="1285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rgbClr val="ED7D31"/>
          </a:solidFill>
          <a:ln w="238" cap="flat">
            <a:noFill/>
            <a:prstDash val="solid"/>
            <a:miter/>
          </a:ln>
        </p:spPr>
        <p:txBody>
          <a:bodyPr rtlCol="0" anchor="ctr"/>
          <a:lstStyle/>
          <a:p>
            <a:endParaRPr lang="en-RO"/>
          </a:p>
        </p:txBody>
      </p:sp>
      <p:sp>
        <p:nvSpPr>
          <p:cNvPr id="190" name="Graphic 26">
            <a:extLst>
              <a:ext uri="{FF2B5EF4-FFF2-40B4-BE49-F238E27FC236}">
                <a16:creationId xmlns:a16="http://schemas.microsoft.com/office/drawing/2014/main" id="{F56D2BBB-400D-4946-AA0A-C344F831C17A}"/>
              </a:ext>
            </a:extLst>
          </p:cNvPr>
          <p:cNvSpPr>
            <a:spLocks noChangeAspect="1"/>
          </p:cNvSpPr>
          <p:nvPr/>
        </p:nvSpPr>
        <p:spPr>
          <a:xfrm>
            <a:off x="7073161" y="4181496"/>
            <a:ext cx="180000" cy="180000"/>
          </a:xfrm>
          <a:custGeom>
            <a:avLst/>
            <a:gdLst>
              <a:gd name="connsiteX0" fmla="*/ 80963 w 171450"/>
              <a:gd name="connsiteY0" fmla="*/ 128588 h 171450"/>
              <a:gd name="connsiteX1" fmla="*/ 90488 w 171450"/>
              <a:gd name="connsiteY1" fmla="*/ 128588 h 171450"/>
              <a:gd name="connsiteX2" fmla="*/ 90488 w 171450"/>
              <a:gd name="connsiteY2" fmla="*/ 90488 h 171450"/>
              <a:gd name="connsiteX3" fmla="*/ 128588 w 171450"/>
              <a:gd name="connsiteY3" fmla="*/ 90488 h 171450"/>
              <a:gd name="connsiteX4" fmla="*/ 128588 w 171450"/>
              <a:gd name="connsiteY4" fmla="*/ 80963 h 171450"/>
              <a:gd name="connsiteX5" fmla="*/ 90488 w 171450"/>
              <a:gd name="connsiteY5" fmla="*/ 80963 h 171450"/>
              <a:gd name="connsiteX6" fmla="*/ 90488 w 171450"/>
              <a:gd name="connsiteY6" fmla="*/ 42863 h 171450"/>
              <a:gd name="connsiteX7" fmla="*/ 80963 w 171450"/>
              <a:gd name="connsiteY7" fmla="*/ 42863 h 171450"/>
              <a:gd name="connsiteX8" fmla="*/ 80963 w 171450"/>
              <a:gd name="connsiteY8" fmla="*/ 80963 h 171450"/>
              <a:gd name="connsiteX9" fmla="*/ 42863 w 171450"/>
              <a:gd name="connsiteY9" fmla="*/ 80963 h 171450"/>
              <a:gd name="connsiteX10" fmla="*/ 42863 w 171450"/>
              <a:gd name="connsiteY10" fmla="*/ 90488 h 171450"/>
              <a:gd name="connsiteX11" fmla="*/ 80963 w 171450"/>
              <a:gd name="connsiteY11" fmla="*/ 90488 h 171450"/>
              <a:gd name="connsiteX12" fmla="*/ 80963 w 171450"/>
              <a:gd name="connsiteY12" fmla="*/ 128588 h 171450"/>
              <a:gd name="connsiteX13" fmla="*/ 85757 w 171450"/>
              <a:gd name="connsiteY13" fmla="*/ 171450 h 171450"/>
              <a:gd name="connsiteX14" fmla="*/ 52322 w 171450"/>
              <a:gd name="connsiteY14" fmla="*/ 164702 h 171450"/>
              <a:gd name="connsiteX15" fmla="*/ 25089 w 171450"/>
              <a:gd name="connsiteY15" fmla="*/ 146385 h 171450"/>
              <a:gd name="connsiteX16" fmla="*/ 6755 w 171450"/>
              <a:gd name="connsiteY16" fmla="*/ 119177 h 171450"/>
              <a:gd name="connsiteX17" fmla="*/ 0 w 171450"/>
              <a:gd name="connsiteY17" fmla="*/ 85757 h 171450"/>
              <a:gd name="connsiteX18" fmla="*/ 6748 w 171450"/>
              <a:gd name="connsiteY18" fmla="*/ 52322 h 171450"/>
              <a:gd name="connsiteX19" fmla="*/ 25065 w 171450"/>
              <a:gd name="connsiteY19" fmla="*/ 25089 h 171450"/>
              <a:gd name="connsiteX20" fmla="*/ 52273 w 171450"/>
              <a:gd name="connsiteY20" fmla="*/ 6755 h 171450"/>
              <a:gd name="connsiteX21" fmla="*/ 85693 w 171450"/>
              <a:gd name="connsiteY21" fmla="*/ 0 h 171450"/>
              <a:gd name="connsiteX22" fmla="*/ 119128 w 171450"/>
              <a:gd name="connsiteY22" fmla="*/ 6748 h 171450"/>
              <a:gd name="connsiteX23" fmla="*/ 146361 w 171450"/>
              <a:gd name="connsiteY23" fmla="*/ 25065 h 171450"/>
              <a:gd name="connsiteX24" fmla="*/ 164695 w 171450"/>
              <a:gd name="connsiteY24" fmla="*/ 52273 h 171450"/>
              <a:gd name="connsiteX25" fmla="*/ 171450 w 171450"/>
              <a:gd name="connsiteY25" fmla="*/ 85693 h 171450"/>
              <a:gd name="connsiteX26" fmla="*/ 164702 w 171450"/>
              <a:gd name="connsiteY26" fmla="*/ 119128 h 171450"/>
              <a:gd name="connsiteX27" fmla="*/ 146385 w 171450"/>
              <a:gd name="connsiteY27" fmla="*/ 146361 h 171450"/>
              <a:gd name="connsiteX28" fmla="*/ 119177 w 171450"/>
              <a:gd name="connsiteY28" fmla="*/ 164695 h 171450"/>
              <a:gd name="connsiteX29" fmla="*/ 85757 w 171450"/>
              <a:gd name="connsiteY29"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1450" h="171450">
                <a:moveTo>
                  <a:pt x="80963" y="128588"/>
                </a:moveTo>
                <a:lnTo>
                  <a:pt x="90488" y="128588"/>
                </a:lnTo>
                <a:lnTo>
                  <a:pt x="90488" y="90488"/>
                </a:lnTo>
                <a:lnTo>
                  <a:pt x="128588" y="90488"/>
                </a:lnTo>
                <a:lnTo>
                  <a:pt x="128588" y="80963"/>
                </a:lnTo>
                <a:lnTo>
                  <a:pt x="90488" y="80963"/>
                </a:lnTo>
                <a:lnTo>
                  <a:pt x="90488" y="42863"/>
                </a:lnTo>
                <a:lnTo>
                  <a:pt x="80963" y="42863"/>
                </a:lnTo>
                <a:lnTo>
                  <a:pt x="80963" y="80963"/>
                </a:lnTo>
                <a:lnTo>
                  <a:pt x="42863" y="80963"/>
                </a:lnTo>
                <a:lnTo>
                  <a:pt x="42863" y="90488"/>
                </a:lnTo>
                <a:lnTo>
                  <a:pt x="80963" y="90488"/>
                </a:lnTo>
                <a:lnTo>
                  <a:pt x="80963" y="1285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rgbClr val="ED7D31"/>
          </a:solidFill>
          <a:ln w="238" cap="flat">
            <a:noFill/>
            <a:prstDash val="solid"/>
            <a:miter/>
          </a:ln>
        </p:spPr>
        <p:txBody>
          <a:bodyPr rtlCol="0" anchor="ctr"/>
          <a:lstStyle/>
          <a:p>
            <a:endParaRPr lang="en-RO"/>
          </a:p>
        </p:txBody>
      </p:sp>
      <p:sp>
        <p:nvSpPr>
          <p:cNvPr id="191" name="Graphic 26">
            <a:extLst>
              <a:ext uri="{FF2B5EF4-FFF2-40B4-BE49-F238E27FC236}">
                <a16:creationId xmlns:a16="http://schemas.microsoft.com/office/drawing/2014/main" id="{B50347BE-9833-3245-B8CA-15E83D0FDB29}"/>
              </a:ext>
            </a:extLst>
          </p:cNvPr>
          <p:cNvSpPr>
            <a:spLocks noChangeAspect="1"/>
          </p:cNvSpPr>
          <p:nvPr/>
        </p:nvSpPr>
        <p:spPr>
          <a:xfrm>
            <a:off x="7323274" y="4181496"/>
            <a:ext cx="180000" cy="180000"/>
          </a:xfrm>
          <a:custGeom>
            <a:avLst/>
            <a:gdLst>
              <a:gd name="connsiteX0" fmla="*/ 80963 w 171450"/>
              <a:gd name="connsiteY0" fmla="*/ 128588 h 171450"/>
              <a:gd name="connsiteX1" fmla="*/ 90488 w 171450"/>
              <a:gd name="connsiteY1" fmla="*/ 128588 h 171450"/>
              <a:gd name="connsiteX2" fmla="*/ 90488 w 171450"/>
              <a:gd name="connsiteY2" fmla="*/ 90488 h 171450"/>
              <a:gd name="connsiteX3" fmla="*/ 128588 w 171450"/>
              <a:gd name="connsiteY3" fmla="*/ 90488 h 171450"/>
              <a:gd name="connsiteX4" fmla="*/ 128588 w 171450"/>
              <a:gd name="connsiteY4" fmla="*/ 80963 h 171450"/>
              <a:gd name="connsiteX5" fmla="*/ 90488 w 171450"/>
              <a:gd name="connsiteY5" fmla="*/ 80963 h 171450"/>
              <a:gd name="connsiteX6" fmla="*/ 90488 w 171450"/>
              <a:gd name="connsiteY6" fmla="*/ 42863 h 171450"/>
              <a:gd name="connsiteX7" fmla="*/ 80963 w 171450"/>
              <a:gd name="connsiteY7" fmla="*/ 42863 h 171450"/>
              <a:gd name="connsiteX8" fmla="*/ 80963 w 171450"/>
              <a:gd name="connsiteY8" fmla="*/ 80963 h 171450"/>
              <a:gd name="connsiteX9" fmla="*/ 42863 w 171450"/>
              <a:gd name="connsiteY9" fmla="*/ 80963 h 171450"/>
              <a:gd name="connsiteX10" fmla="*/ 42863 w 171450"/>
              <a:gd name="connsiteY10" fmla="*/ 90488 h 171450"/>
              <a:gd name="connsiteX11" fmla="*/ 80963 w 171450"/>
              <a:gd name="connsiteY11" fmla="*/ 90488 h 171450"/>
              <a:gd name="connsiteX12" fmla="*/ 80963 w 171450"/>
              <a:gd name="connsiteY12" fmla="*/ 128588 h 171450"/>
              <a:gd name="connsiteX13" fmla="*/ 85757 w 171450"/>
              <a:gd name="connsiteY13" fmla="*/ 171450 h 171450"/>
              <a:gd name="connsiteX14" fmla="*/ 52322 w 171450"/>
              <a:gd name="connsiteY14" fmla="*/ 164702 h 171450"/>
              <a:gd name="connsiteX15" fmla="*/ 25089 w 171450"/>
              <a:gd name="connsiteY15" fmla="*/ 146385 h 171450"/>
              <a:gd name="connsiteX16" fmla="*/ 6755 w 171450"/>
              <a:gd name="connsiteY16" fmla="*/ 119177 h 171450"/>
              <a:gd name="connsiteX17" fmla="*/ 0 w 171450"/>
              <a:gd name="connsiteY17" fmla="*/ 85757 h 171450"/>
              <a:gd name="connsiteX18" fmla="*/ 6748 w 171450"/>
              <a:gd name="connsiteY18" fmla="*/ 52322 h 171450"/>
              <a:gd name="connsiteX19" fmla="*/ 25065 w 171450"/>
              <a:gd name="connsiteY19" fmla="*/ 25089 h 171450"/>
              <a:gd name="connsiteX20" fmla="*/ 52273 w 171450"/>
              <a:gd name="connsiteY20" fmla="*/ 6755 h 171450"/>
              <a:gd name="connsiteX21" fmla="*/ 85693 w 171450"/>
              <a:gd name="connsiteY21" fmla="*/ 0 h 171450"/>
              <a:gd name="connsiteX22" fmla="*/ 119128 w 171450"/>
              <a:gd name="connsiteY22" fmla="*/ 6748 h 171450"/>
              <a:gd name="connsiteX23" fmla="*/ 146361 w 171450"/>
              <a:gd name="connsiteY23" fmla="*/ 25065 h 171450"/>
              <a:gd name="connsiteX24" fmla="*/ 164695 w 171450"/>
              <a:gd name="connsiteY24" fmla="*/ 52273 h 171450"/>
              <a:gd name="connsiteX25" fmla="*/ 171450 w 171450"/>
              <a:gd name="connsiteY25" fmla="*/ 85693 h 171450"/>
              <a:gd name="connsiteX26" fmla="*/ 164702 w 171450"/>
              <a:gd name="connsiteY26" fmla="*/ 119128 h 171450"/>
              <a:gd name="connsiteX27" fmla="*/ 146385 w 171450"/>
              <a:gd name="connsiteY27" fmla="*/ 146361 h 171450"/>
              <a:gd name="connsiteX28" fmla="*/ 119177 w 171450"/>
              <a:gd name="connsiteY28" fmla="*/ 164695 h 171450"/>
              <a:gd name="connsiteX29" fmla="*/ 85757 w 171450"/>
              <a:gd name="connsiteY29"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1450" h="171450">
                <a:moveTo>
                  <a:pt x="80963" y="128588"/>
                </a:moveTo>
                <a:lnTo>
                  <a:pt x="90488" y="128588"/>
                </a:lnTo>
                <a:lnTo>
                  <a:pt x="90488" y="90488"/>
                </a:lnTo>
                <a:lnTo>
                  <a:pt x="128588" y="90488"/>
                </a:lnTo>
                <a:lnTo>
                  <a:pt x="128588" y="80963"/>
                </a:lnTo>
                <a:lnTo>
                  <a:pt x="90488" y="80963"/>
                </a:lnTo>
                <a:lnTo>
                  <a:pt x="90488" y="42863"/>
                </a:lnTo>
                <a:lnTo>
                  <a:pt x="80963" y="42863"/>
                </a:lnTo>
                <a:lnTo>
                  <a:pt x="80963" y="80963"/>
                </a:lnTo>
                <a:lnTo>
                  <a:pt x="42863" y="80963"/>
                </a:lnTo>
                <a:lnTo>
                  <a:pt x="42863" y="90488"/>
                </a:lnTo>
                <a:lnTo>
                  <a:pt x="80963" y="90488"/>
                </a:lnTo>
                <a:lnTo>
                  <a:pt x="80963" y="1285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rgbClr val="ED7D31"/>
          </a:solidFill>
          <a:ln w="238" cap="flat">
            <a:noFill/>
            <a:prstDash val="solid"/>
            <a:miter/>
          </a:ln>
        </p:spPr>
        <p:txBody>
          <a:bodyPr rtlCol="0" anchor="ctr"/>
          <a:lstStyle/>
          <a:p>
            <a:endParaRPr lang="en-RO"/>
          </a:p>
        </p:txBody>
      </p:sp>
      <p:sp>
        <p:nvSpPr>
          <p:cNvPr id="192" name="Graphic 26">
            <a:extLst>
              <a:ext uri="{FF2B5EF4-FFF2-40B4-BE49-F238E27FC236}">
                <a16:creationId xmlns:a16="http://schemas.microsoft.com/office/drawing/2014/main" id="{18839105-9911-6D48-8B9E-52ED85DC4627}"/>
              </a:ext>
            </a:extLst>
          </p:cNvPr>
          <p:cNvSpPr>
            <a:spLocks noChangeAspect="1"/>
          </p:cNvSpPr>
          <p:nvPr/>
        </p:nvSpPr>
        <p:spPr>
          <a:xfrm>
            <a:off x="7571127" y="4181496"/>
            <a:ext cx="180000" cy="180000"/>
          </a:xfrm>
          <a:custGeom>
            <a:avLst/>
            <a:gdLst>
              <a:gd name="connsiteX0" fmla="*/ 80963 w 171450"/>
              <a:gd name="connsiteY0" fmla="*/ 128588 h 171450"/>
              <a:gd name="connsiteX1" fmla="*/ 90488 w 171450"/>
              <a:gd name="connsiteY1" fmla="*/ 128588 h 171450"/>
              <a:gd name="connsiteX2" fmla="*/ 90488 w 171450"/>
              <a:gd name="connsiteY2" fmla="*/ 90488 h 171450"/>
              <a:gd name="connsiteX3" fmla="*/ 128588 w 171450"/>
              <a:gd name="connsiteY3" fmla="*/ 90488 h 171450"/>
              <a:gd name="connsiteX4" fmla="*/ 128588 w 171450"/>
              <a:gd name="connsiteY4" fmla="*/ 80963 h 171450"/>
              <a:gd name="connsiteX5" fmla="*/ 90488 w 171450"/>
              <a:gd name="connsiteY5" fmla="*/ 80963 h 171450"/>
              <a:gd name="connsiteX6" fmla="*/ 90488 w 171450"/>
              <a:gd name="connsiteY6" fmla="*/ 42863 h 171450"/>
              <a:gd name="connsiteX7" fmla="*/ 80963 w 171450"/>
              <a:gd name="connsiteY7" fmla="*/ 42863 h 171450"/>
              <a:gd name="connsiteX8" fmla="*/ 80963 w 171450"/>
              <a:gd name="connsiteY8" fmla="*/ 80963 h 171450"/>
              <a:gd name="connsiteX9" fmla="*/ 42863 w 171450"/>
              <a:gd name="connsiteY9" fmla="*/ 80963 h 171450"/>
              <a:gd name="connsiteX10" fmla="*/ 42863 w 171450"/>
              <a:gd name="connsiteY10" fmla="*/ 90488 h 171450"/>
              <a:gd name="connsiteX11" fmla="*/ 80963 w 171450"/>
              <a:gd name="connsiteY11" fmla="*/ 90488 h 171450"/>
              <a:gd name="connsiteX12" fmla="*/ 80963 w 171450"/>
              <a:gd name="connsiteY12" fmla="*/ 128588 h 171450"/>
              <a:gd name="connsiteX13" fmla="*/ 85757 w 171450"/>
              <a:gd name="connsiteY13" fmla="*/ 171450 h 171450"/>
              <a:gd name="connsiteX14" fmla="*/ 52322 w 171450"/>
              <a:gd name="connsiteY14" fmla="*/ 164702 h 171450"/>
              <a:gd name="connsiteX15" fmla="*/ 25089 w 171450"/>
              <a:gd name="connsiteY15" fmla="*/ 146385 h 171450"/>
              <a:gd name="connsiteX16" fmla="*/ 6755 w 171450"/>
              <a:gd name="connsiteY16" fmla="*/ 119177 h 171450"/>
              <a:gd name="connsiteX17" fmla="*/ 0 w 171450"/>
              <a:gd name="connsiteY17" fmla="*/ 85757 h 171450"/>
              <a:gd name="connsiteX18" fmla="*/ 6748 w 171450"/>
              <a:gd name="connsiteY18" fmla="*/ 52322 h 171450"/>
              <a:gd name="connsiteX19" fmla="*/ 25065 w 171450"/>
              <a:gd name="connsiteY19" fmla="*/ 25089 h 171450"/>
              <a:gd name="connsiteX20" fmla="*/ 52273 w 171450"/>
              <a:gd name="connsiteY20" fmla="*/ 6755 h 171450"/>
              <a:gd name="connsiteX21" fmla="*/ 85693 w 171450"/>
              <a:gd name="connsiteY21" fmla="*/ 0 h 171450"/>
              <a:gd name="connsiteX22" fmla="*/ 119128 w 171450"/>
              <a:gd name="connsiteY22" fmla="*/ 6748 h 171450"/>
              <a:gd name="connsiteX23" fmla="*/ 146361 w 171450"/>
              <a:gd name="connsiteY23" fmla="*/ 25065 h 171450"/>
              <a:gd name="connsiteX24" fmla="*/ 164695 w 171450"/>
              <a:gd name="connsiteY24" fmla="*/ 52273 h 171450"/>
              <a:gd name="connsiteX25" fmla="*/ 171450 w 171450"/>
              <a:gd name="connsiteY25" fmla="*/ 85693 h 171450"/>
              <a:gd name="connsiteX26" fmla="*/ 164702 w 171450"/>
              <a:gd name="connsiteY26" fmla="*/ 119128 h 171450"/>
              <a:gd name="connsiteX27" fmla="*/ 146385 w 171450"/>
              <a:gd name="connsiteY27" fmla="*/ 146361 h 171450"/>
              <a:gd name="connsiteX28" fmla="*/ 119177 w 171450"/>
              <a:gd name="connsiteY28" fmla="*/ 164695 h 171450"/>
              <a:gd name="connsiteX29" fmla="*/ 85757 w 171450"/>
              <a:gd name="connsiteY29"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1450" h="171450">
                <a:moveTo>
                  <a:pt x="80963" y="128588"/>
                </a:moveTo>
                <a:lnTo>
                  <a:pt x="90488" y="128588"/>
                </a:lnTo>
                <a:lnTo>
                  <a:pt x="90488" y="90488"/>
                </a:lnTo>
                <a:lnTo>
                  <a:pt x="128588" y="90488"/>
                </a:lnTo>
                <a:lnTo>
                  <a:pt x="128588" y="80963"/>
                </a:lnTo>
                <a:lnTo>
                  <a:pt x="90488" y="80963"/>
                </a:lnTo>
                <a:lnTo>
                  <a:pt x="90488" y="42863"/>
                </a:lnTo>
                <a:lnTo>
                  <a:pt x="80963" y="42863"/>
                </a:lnTo>
                <a:lnTo>
                  <a:pt x="80963" y="80963"/>
                </a:lnTo>
                <a:lnTo>
                  <a:pt x="42863" y="80963"/>
                </a:lnTo>
                <a:lnTo>
                  <a:pt x="42863" y="90488"/>
                </a:lnTo>
                <a:lnTo>
                  <a:pt x="80963" y="90488"/>
                </a:lnTo>
                <a:lnTo>
                  <a:pt x="80963" y="1285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rgbClr val="ED7D31"/>
          </a:solidFill>
          <a:ln w="238" cap="flat">
            <a:noFill/>
            <a:prstDash val="solid"/>
            <a:miter/>
          </a:ln>
        </p:spPr>
        <p:txBody>
          <a:bodyPr rtlCol="0" anchor="ctr"/>
          <a:lstStyle/>
          <a:p>
            <a:endParaRPr lang="en-RO"/>
          </a:p>
        </p:txBody>
      </p:sp>
      <p:sp>
        <p:nvSpPr>
          <p:cNvPr id="193" name="Graphic 26">
            <a:extLst>
              <a:ext uri="{FF2B5EF4-FFF2-40B4-BE49-F238E27FC236}">
                <a16:creationId xmlns:a16="http://schemas.microsoft.com/office/drawing/2014/main" id="{A3DA3E84-26D7-A64F-96E7-00D336C79B50}"/>
              </a:ext>
            </a:extLst>
          </p:cNvPr>
          <p:cNvSpPr>
            <a:spLocks noChangeAspect="1"/>
          </p:cNvSpPr>
          <p:nvPr/>
        </p:nvSpPr>
        <p:spPr>
          <a:xfrm>
            <a:off x="7818980" y="4181496"/>
            <a:ext cx="180000" cy="180000"/>
          </a:xfrm>
          <a:custGeom>
            <a:avLst/>
            <a:gdLst>
              <a:gd name="connsiteX0" fmla="*/ 80963 w 171450"/>
              <a:gd name="connsiteY0" fmla="*/ 128588 h 171450"/>
              <a:gd name="connsiteX1" fmla="*/ 90488 w 171450"/>
              <a:gd name="connsiteY1" fmla="*/ 128588 h 171450"/>
              <a:gd name="connsiteX2" fmla="*/ 90488 w 171450"/>
              <a:gd name="connsiteY2" fmla="*/ 90488 h 171450"/>
              <a:gd name="connsiteX3" fmla="*/ 128588 w 171450"/>
              <a:gd name="connsiteY3" fmla="*/ 90488 h 171450"/>
              <a:gd name="connsiteX4" fmla="*/ 128588 w 171450"/>
              <a:gd name="connsiteY4" fmla="*/ 80963 h 171450"/>
              <a:gd name="connsiteX5" fmla="*/ 90488 w 171450"/>
              <a:gd name="connsiteY5" fmla="*/ 80963 h 171450"/>
              <a:gd name="connsiteX6" fmla="*/ 90488 w 171450"/>
              <a:gd name="connsiteY6" fmla="*/ 42863 h 171450"/>
              <a:gd name="connsiteX7" fmla="*/ 80963 w 171450"/>
              <a:gd name="connsiteY7" fmla="*/ 42863 h 171450"/>
              <a:gd name="connsiteX8" fmla="*/ 80963 w 171450"/>
              <a:gd name="connsiteY8" fmla="*/ 80963 h 171450"/>
              <a:gd name="connsiteX9" fmla="*/ 42863 w 171450"/>
              <a:gd name="connsiteY9" fmla="*/ 80963 h 171450"/>
              <a:gd name="connsiteX10" fmla="*/ 42863 w 171450"/>
              <a:gd name="connsiteY10" fmla="*/ 90488 h 171450"/>
              <a:gd name="connsiteX11" fmla="*/ 80963 w 171450"/>
              <a:gd name="connsiteY11" fmla="*/ 90488 h 171450"/>
              <a:gd name="connsiteX12" fmla="*/ 80963 w 171450"/>
              <a:gd name="connsiteY12" fmla="*/ 128588 h 171450"/>
              <a:gd name="connsiteX13" fmla="*/ 85757 w 171450"/>
              <a:gd name="connsiteY13" fmla="*/ 171450 h 171450"/>
              <a:gd name="connsiteX14" fmla="*/ 52322 w 171450"/>
              <a:gd name="connsiteY14" fmla="*/ 164702 h 171450"/>
              <a:gd name="connsiteX15" fmla="*/ 25089 w 171450"/>
              <a:gd name="connsiteY15" fmla="*/ 146385 h 171450"/>
              <a:gd name="connsiteX16" fmla="*/ 6755 w 171450"/>
              <a:gd name="connsiteY16" fmla="*/ 119177 h 171450"/>
              <a:gd name="connsiteX17" fmla="*/ 0 w 171450"/>
              <a:gd name="connsiteY17" fmla="*/ 85757 h 171450"/>
              <a:gd name="connsiteX18" fmla="*/ 6748 w 171450"/>
              <a:gd name="connsiteY18" fmla="*/ 52322 h 171450"/>
              <a:gd name="connsiteX19" fmla="*/ 25065 w 171450"/>
              <a:gd name="connsiteY19" fmla="*/ 25089 h 171450"/>
              <a:gd name="connsiteX20" fmla="*/ 52273 w 171450"/>
              <a:gd name="connsiteY20" fmla="*/ 6755 h 171450"/>
              <a:gd name="connsiteX21" fmla="*/ 85693 w 171450"/>
              <a:gd name="connsiteY21" fmla="*/ 0 h 171450"/>
              <a:gd name="connsiteX22" fmla="*/ 119128 w 171450"/>
              <a:gd name="connsiteY22" fmla="*/ 6748 h 171450"/>
              <a:gd name="connsiteX23" fmla="*/ 146361 w 171450"/>
              <a:gd name="connsiteY23" fmla="*/ 25065 h 171450"/>
              <a:gd name="connsiteX24" fmla="*/ 164695 w 171450"/>
              <a:gd name="connsiteY24" fmla="*/ 52273 h 171450"/>
              <a:gd name="connsiteX25" fmla="*/ 171450 w 171450"/>
              <a:gd name="connsiteY25" fmla="*/ 85693 h 171450"/>
              <a:gd name="connsiteX26" fmla="*/ 164702 w 171450"/>
              <a:gd name="connsiteY26" fmla="*/ 119128 h 171450"/>
              <a:gd name="connsiteX27" fmla="*/ 146385 w 171450"/>
              <a:gd name="connsiteY27" fmla="*/ 146361 h 171450"/>
              <a:gd name="connsiteX28" fmla="*/ 119177 w 171450"/>
              <a:gd name="connsiteY28" fmla="*/ 164695 h 171450"/>
              <a:gd name="connsiteX29" fmla="*/ 85757 w 171450"/>
              <a:gd name="connsiteY29"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1450" h="171450">
                <a:moveTo>
                  <a:pt x="80963" y="128588"/>
                </a:moveTo>
                <a:lnTo>
                  <a:pt x="90488" y="128588"/>
                </a:lnTo>
                <a:lnTo>
                  <a:pt x="90488" y="90488"/>
                </a:lnTo>
                <a:lnTo>
                  <a:pt x="128588" y="90488"/>
                </a:lnTo>
                <a:lnTo>
                  <a:pt x="128588" y="80963"/>
                </a:lnTo>
                <a:lnTo>
                  <a:pt x="90488" y="80963"/>
                </a:lnTo>
                <a:lnTo>
                  <a:pt x="90488" y="42863"/>
                </a:lnTo>
                <a:lnTo>
                  <a:pt x="80963" y="42863"/>
                </a:lnTo>
                <a:lnTo>
                  <a:pt x="80963" y="80963"/>
                </a:lnTo>
                <a:lnTo>
                  <a:pt x="42863" y="80963"/>
                </a:lnTo>
                <a:lnTo>
                  <a:pt x="42863" y="90488"/>
                </a:lnTo>
                <a:lnTo>
                  <a:pt x="80963" y="90488"/>
                </a:lnTo>
                <a:lnTo>
                  <a:pt x="80963" y="1285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rgbClr val="ED7D31"/>
          </a:solidFill>
          <a:ln w="238" cap="flat">
            <a:noFill/>
            <a:prstDash val="solid"/>
            <a:miter/>
          </a:ln>
        </p:spPr>
        <p:txBody>
          <a:bodyPr rtlCol="0" anchor="ctr"/>
          <a:lstStyle/>
          <a:p>
            <a:endParaRPr lang="en-RO"/>
          </a:p>
        </p:txBody>
      </p:sp>
      <p:sp>
        <p:nvSpPr>
          <p:cNvPr id="194" name="Graphic 26">
            <a:extLst>
              <a:ext uri="{FF2B5EF4-FFF2-40B4-BE49-F238E27FC236}">
                <a16:creationId xmlns:a16="http://schemas.microsoft.com/office/drawing/2014/main" id="{0435E6AC-D9CD-B242-BF55-0378AAFE6315}"/>
              </a:ext>
            </a:extLst>
          </p:cNvPr>
          <p:cNvSpPr>
            <a:spLocks noChangeAspect="1"/>
          </p:cNvSpPr>
          <p:nvPr/>
        </p:nvSpPr>
        <p:spPr>
          <a:xfrm>
            <a:off x="7323274" y="4423259"/>
            <a:ext cx="180000" cy="180000"/>
          </a:xfrm>
          <a:custGeom>
            <a:avLst/>
            <a:gdLst>
              <a:gd name="connsiteX0" fmla="*/ 80963 w 171450"/>
              <a:gd name="connsiteY0" fmla="*/ 128588 h 171450"/>
              <a:gd name="connsiteX1" fmla="*/ 90488 w 171450"/>
              <a:gd name="connsiteY1" fmla="*/ 128588 h 171450"/>
              <a:gd name="connsiteX2" fmla="*/ 90488 w 171450"/>
              <a:gd name="connsiteY2" fmla="*/ 90488 h 171450"/>
              <a:gd name="connsiteX3" fmla="*/ 128588 w 171450"/>
              <a:gd name="connsiteY3" fmla="*/ 90488 h 171450"/>
              <a:gd name="connsiteX4" fmla="*/ 128588 w 171450"/>
              <a:gd name="connsiteY4" fmla="*/ 80963 h 171450"/>
              <a:gd name="connsiteX5" fmla="*/ 90488 w 171450"/>
              <a:gd name="connsiteY5" fmla="*/ 80963 h 171450"/>
              <a:gd name="connsiteX6" fmla="*/ 90488 w 171450"/>
              <a:gd name="connsiteY6" fmla="*/ 42863 h 171450"/>
              <a:gd name="connsiteX7" fmla="*/ 80963 w 171450"/>
              <a:gd name="connsiteY7" fmla="*/ 42863 h 171450"/>
              <a:gd name="connsiteX8" fmla="*/ 80963 w 171450"/>
              <a:gd name="connsiteY8" fmla="*/ 80963 h 171450"/>
              <a:gd name="connsiteX9" fmla="*/ 42863 w 171450"/>
              <a:gd name="connsiteY9" fmla="*/ 80963 h 171450"/>
              <a:gd name="connsiteX10" fmla="*/ 42863 w 171450"/>
              <a:gd name="connsiteY10" fmla="*/ 90488 h 171450"/>
              <a:gd name="connsiteX11" fmla="*/ 80963 w 171450"/>
              <a:gd name="connsiteY11" fmla="*/ 90488 h 171450"/>
              <a:gd name="connsiteX12" fmla="*/ 80963 w 171450"/>
              <a:gd name="connsiteY12" fmla="*/ 128588 h 171450"/>
              <a:gd name="connsiteX13" fmla="*/ 85757 w 171450"/>
              <a:gd name="connsiteY13" fmla="*/ 171450 h 171450"/>
              <a:gd name="connsiteX14" fmla="*/ 52322 w 171450"/>
              <a:gd name="connsiteY14" fmla="*/ 164702 h 171450"/>
              <a:gd name="connsiteX15" fmla="*/ 25089 w 171450"/>
              <a:gd name="connsiteY15" fmla="*/ 146385 h 171450"/>
              <a:gd name="connsiteX16" fmla="*/ 6755 w 171450"/>
              <a:gd name="connsiteY16" fmla="*/ 119177 h 171450"/>
              <a:gd name="connsiteX17" fmla="*/ 0 w 171450"/>
              <a:gd name="connsiteY17" fmla="*/ 85757 h 171450"/>
              <a:gd name="connsiteX18" fmla="*/ 6748 w 171450"/>
              <a:gd name="connsiteY18" fmla="*/ 52322 h 171450"/>
              <a:gd name="connsiteX19" fmla="*/ 25065 w 171450"/>
              <a:gd name="connsiteY19" fmla="*/ 25089 h 171450"/>
              <a:gd name="connsiteX20" fmla="*/ 52273 w 171450"/>
              <a:gd name="connsiteY20" fmla="*/ 6755 h 171450"/>
              <a:gd name="connsiteX21" fmla="*/ 85693 w 171450"/>
              <a:gd name="connsiteY21" fmla="*/ 0 h 171450"/>
              <a:gd name="connsiteX22" fmla="*/ 119128 w 171450"/>
              <a:gd name="connsiteY22" fmla="*/ 6748 h 171450"/>
              <a:gd name="connsiteX23" fmla="*/ 146361 w 171450"/>
              <a:gd name="connsiteY23" fmla="*/ 25065 h 171450"/>
              <a:gd name="connsiteX24" fmla="*/ 164695 w 171450"/>
              <a:gd name="connsiteY24" fmla="*/ 52273 h 171450"/>
              <a:gd name="connsiteX25" fmla="*/ 171450 w 171450"/>
              <a:gd name="connsiteY25" fmla="*/ 85693 h 171450"/>
              <a:gd name="connsiteX26" fmla="*/ 164702 w 171450"/>
              <a:gd name="connsiteY26" fmla="*/ 119128 h 171450"/>
              <a:gd name="connsiteX27" fmla="*/ 146385 w 171450"/>
              <a:gd name="connsiteY27" fmla="*/ 146361 h 171450"/>
              <a:gd name="connsiteX28" fmla="*/ 119177 w 171450"/>
              <a:gd name="connsiteY28" fmla="*/ 164695 h 171450"/>
              <a:gd name="connsiteX29" fmla="*/ 85757 w 171450"/>
              <a:gd name="connsiteY29"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1450" h="171450">
                <a:moveTo>
                  <a:pt x="80963" y="128588"/>
                </a:moveTo>
                <a:lnTo>
                  <a:pt x="90488" y="128588"/>
                </a:lnTo>
                <a:lnTo>
                  <a:pt x="90488" y="90488"/>
                </a:lnTo>
                <a:lnTo>
                  <a:pt x="128588" y="90488"/>
                </a:lnTo>
                <a:lnTo>
                  <a:pt x="128588" y="80963"/>
                </a:lnTo>
                <a:lnTo>
                  <a:pt x="90488" y="80963"/>
                </a:lnTo>
                <a:lnTo>
                  <a:pt x="90488" y="42863"/>
                </a:lnTo>
                <a:lnTo>
                  <a:pt x="80963" y="42863"/>
                </a:lnTo>
                <a:lnTo>
                  <a:pt x="80963" y="80963"/>
                </a:lnTo>
                <a:lnTo>
                  <a:pt x="42863" y="80963"/>
                </a:lnTo>
                <a:lnTo>
                  <a:pt x="42863" y="90488"/>
                </a:lnTo>
                <a:lnTo>
                  <a:pt x="80963" y="90488"/>
                </a:lnTo>
                <a:lnTo>
                  <a:pt x="80963" y="1285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rgbClr val="ED7D31"/>
          </a:solidFill>
          <a:ln w="238" cap="flat">
            <a:noFill/>
            <a:prstDash val="solid"/>
            <a:miter/>
          </a:ln>
        </p:spPr>
        <p:txBody>
          <a:bodyPr rtlCol="0" anchor="ctr"/>
          <a:lstStyle/>
          <a:p>
            <a:endParaRPr lang="en-RO"/>
          </a:p>
        </p:txBody>
      </p:sp>
      <p:sp>
        <p:nvSpPr>
          <p:cNvPr id="195" name="Graphic 26">
            <a:extLst>
              <a:ext uri="{FF2B5EF4-FFF2-40B4-BE49-F238E27FC236}">
                <a16:creationId xmlns:a16="http://schemas.microsoft.com/office/drawing/2014/main" id="{D269532A-8187-7A4D-A494-64AC6143B20F}"/>
              </a:ext>
            </a:extLst>
          </p:cNvPr>
          <p:cNvSpPr>
            <a:spLocks noChangeAspect="1"/>
          </p:cNvSpPr>
          <p:nvPr/>
        </p:nvSpPr>
        <p:spPr>
          <a:xfrm>
            <a:off x="6075748" y="4429977"/>
            <a:ext cx="180000" cy="180000"/>
          </a:xfrm>
          <a:custGeom>
            <a:avLst/>
            <a:gdLst>
              <a:gd name="connsiteX0" fmla="*/ 80963 w 171450"/>
              <a:gd name="connsiteY0" fmla="*/ 128588 h 171450"/>
              <a:gd name="connsiteX1" fmla="*/ 90488 w 171450"/>
              <a:gd name="connsiteY1" fmla="*/ 128588 h 171450"/>
              <a:gd name="connsiteX2" fmla="*/ 90488 w 171450"/>
              <a:gd name="connsiteY2" fmla="*/ 90488 h 171450"/>
              <a:gd name="connsiteX3" fmla="*/ 128588 w 171450"/>
              <a:gd name="connsiteY3" fmla="*/ 90488 h 171450"/>
              <a:gd name="connsiteX4" fmla="*/ 128588 w 171450"/>
              <a:gd name="connsiteY4" fmla="*/ 80963 h 171450"/>
              <a:gd name="connsiteX5" fmla="*/ 90488 w 171450"/>
              <a:gd name="connsiteY5" fmla="*/ 80963 h 171450"/>
              <a:gd name="connsiteX6" fmla="*/ 90488 w 171450"/>
              <a:gd name="connsiteY6" fmla="*/ 42863 h 171450"/>
              <a:gd name="connsiteX7" fmla="*/ 80963 w 171450"/>
              <a:gd name="connsiteY7" fmla="*/ 42863 h 171450"/>
              <a:gd name="connsiteX8" fmla="*/ 80963 w 171450"/>
              <a:gd name="connsiteY8" fmla="*/ 80963 h 171450"/>
              <a:gd name="connsiteX9" fmla="*/ 42863 w 171450"/>
              <a:gd name="connsiteY9" fmla="*/ 80963 h 171450"/>
              <a:gd name="connsiteX10" fmla="*/ 42863 w 171450"/>
              <a:gd name="connsiteY10" fmla="*/ 90488 h 171450"/>
              <a:gd name="connsiteX11" fmla="*/ 80963 w 171450"/>
              <a:gd name="connsiteY11" fmla="*/ 90488 h 171450"/>
              <a:gd name="connsiteX12" fmla="*/ 80963 w 171450"/>
              <a:gd name="connsiteY12" fmla="*/ 128588 h 171450"/>
              <a:gd name="connsiteX13" fmla="*/ 85757 w 171450"/>
              <a:gd name="connsiteY13" fmla="*/ 171450 h 171450"/>
              <a:gd name="connsiteX14" fmla="*/ 52322 w 171450"/>
              <a:gd name="connsiteY14" fmla="*/ 164702 h 171450"/>
              <a:gd name="connsiteX15" fmla="*/ 25089 w 171450"/>
              <a:gd name="connsiteY15" fmla="*/ 146385 h 171450"/>
              <a:gd name="connsiteX16" fmla="*/ 6755 w 171450"/>
              <a:gd name="connsiteY16" fmla="*/ 119177 h 171450"/>
              <a:gd name="connsiteX17" fmla="*/ 0 w 171450"/>
              <a:gd name="connsiteY17" fmla="*/ 85757 h 171450"/>
              <a:gd name="connsiteX18" fmla="*/ 6748 w 171450"/>
              <a:gd name="connsiteY18" fmla="*/ 52322 h 171450"/>
              <a:gd name="connsiteX19" fmla="*/ 25065 w 171450"/>
              <a:gd name="connsiteY19" fmla="*/ 25089 h 171450"/>
              <a:gd name="connsiteX20" fmla="*/ 52273 w 171450"/>
              <a:gd name="connsiteY20" fmla="*/ 6755 h 171450"/>
              <a:gd name="connsiteX21" fmla="*/ 85693 w 171450"/>
              <a:gd name="connsiteY21" fmla="*/ 0 h 171450"/>
              <a:gd name="connsiteX22" fmla="*/ 119128 w 171450"/>
              <a:gd name="connsiteY22" fmla="*/ 6748 h 171450"/>
              <a:gd name="connsiteX23" fmla="*/ 146361 w 171450"/>
              <a:gd name="connsiteY23" fmla="*/ 25065 h 171450"/>
              <a:gd name="connsiteX24" fmla="*/ 164695 w 171450"/>
              <a:gd name="connsiteY24" fmla="*/ 52273 h 171450"/>
              <a:gd name="connsiteX25" fmla="*/ 171450 w 171450"/>
              <a:gd name="connsiteY25" fmla="*/ 85693 h 171450"/>
              <a:gd name="connsiteX26" fmla="*/ 164702 w 171450"/>
              <a:gd name="connsiteY26" fmla="*/ 119128 h 171450"/>
              <a:gd name="connsiteX27" fmla="*/ 146385 w 171450"/>
              <a:gd name="connsiteY27" fmla="*/ 146361 h 171450"/>
              <a:gd name="connsiteX28" fmla="*/ 119177 w 171450"/>
              <a:gd name="connsiteY28" fmla="*/ 164695 h 171450"/>
              <a:gd name="connsiteX29" fmla="*/ 85757 w 171450"/>
              <a:gd name="connsiteY29"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1450" h="171450">
                <a:moveTo>
                  <a:pt x="80963" y="128588"/>
                </a:moveTo>
                <a:lnTo>
                  <a:pt x="90488" y="128588"/>
                </a:lnTo>
                <a:lnTo>
                  <a:pt x="90488" y="90488"/>
                </a:lnTo>
                <a:lnTo>
                  <a:pt x="128588" y="90488"/>
                </a:lnTo>
                <a:lnTo>
                  <a:pt x="128588" y="80963"/>
                </a:lnTo>
                <a:lnTo>
                  <a:pt x="90488" y="80963"/>
                </a:lnTo>
                <a:lnTo>
                  <a:pt x="90488" y="42863"/>
                </a:lnTo>
                <a:lnTo>
                  <a:pt x="80963" y="42863"/>
                </a:lnTo>
                <a:lnTo>
                  <a:pt x="80963" y="80963"/>
                </a:lnTo>
                <a:lnTo>
                  <a:pt x="42863" y="80963"/>
                </a:lnTo>
                <a:lnTo>
                  <a:pt x="42863" y="90488"/>
                </a:lnTo>
                <a:lnTo>
                  <a:pt x="80963" y="90488"/>
                </a:lnTo>
                <a:lnTo>
                  <a:pt x="80963" y="1285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rgbClr val="ED7D31"/>
          </a:solidFill>
          <a:ln w="238" cap="flat">
            <a:noFill/>
            <a:prstDash val="solid"/>
            <a:miter/>
          </a:ln>
        </p:spPr>
        <p:txBody>
          <a:bodyPr rtlCol="0" anchor="ctr"/>
          <a:lstStyle/>
          <a:p>
            <a:endParaRPr lang="en-RO"/>
          </a:p>
        </p:txBody>
      </p:sp>
      <p:sp>
        <p:nvSpPr>
          <p:cNvPr id="196" name="Graphic 26">
            <a:extLst>
              <a:ext uri="{FF2B5EF4-FFF2-40B4-BE49-F238E27FC236}">
                <a16:creationId xmlns:a16="http://schemas.microsoft.com/office/drawing/2014/main" id="{4E993052-4B31-974A-ADCB-EC48B7D944B2}"/>
              </a:ext>
            </a:extLst>
          </p:cNvPr>
          <p:cNvSpPr>
            <a:spLocks noChangeAspect="1"/>
          </p:cNvSpPr>
          <p:nvPr/>
        </p:nvSpPr>
        <p:spPr>
          <a:xfrm>
            <a:off x="6326325" y="4429977"/>
            <a:ext cx="180000" cy="180000"/>
          </a:xfrm>
          <a:custGeom>
            <a:avLst/>
            <a:gdLst>
              <a:gd name="connsiteX0" fmla="*/ 80963 w 171450"/>
              <a:gd name="connsiteY0" fmla="*/ 128588 h 171450"/>
              <a:gd name="connsiteX1" fmla="*/ 90488 w 171450"/>
              <a:gd name="connsiteY1" fmla="*/ 128588 h 171450"/>
              <a:gd name="connsiteX2" fmla="*/ 90488 w 171450"/>
              <a:gd name="connsiteY2" fmla="*/ 90488 h 171450"/>
              <a:gd name="connsiteX3" fmla="*/ 128588 w 171450"/>
              <a:gd name="connsiteY3" fmla="*/ 90488 h 171450"/>
              <a:gd name="connsiteX4" fmla="*/ 128588 w 171450"/>
              <a:gd name="connsiteY4" fmla="*/ 80963 h 171450"/>
              <a:gd name="connsiteX5" fmla="*/ 90488 w 171450"/>
              <a:gd name="connsiteY5" fmla="*/ 80963 h 171450"/>
              <a:gd name="connsiteX6" fmla="*/ 90488 w 171450"/>
              <a:gd name="connsiteY6" fmla="*/ 42863 h 171450"/>
              <a:gd name="connsiteX7" fmla="*/ 80963 w 171450"/>
              <a:gd name="connsiteY7" fmla="*/ 42863 h 171450"/>
              <a:gd name="connsiteX8" fmla="*/ 80963 w 171450"/>
              <a:gd name="connsiteY8" fmla="*/ 80963 h 171450"/>
              <a:gd name="connsiteX9" fmla="*/ 42863 w 171450"/>
              <a:gd name="connsiteY9" fmla="*/ 80963 h 171450"/>
              <a:gd name="connsiteX10" fmla="*/ 42863 w 171450"/>
              <a:gd name="connsiteY10" fmla="*/ 90488 h 171450"/>
              <a:gd name="connsiteX11" fmla="*/ 80963 w 171450"/>
              <a:gd name="connsiteY11" fmla="*/ 90488 h 171450"/>
              <a:gd name="connsiteX12" fmla="*/ 80963 w 171450"/>
              <a:gd name="connsiteY12" fmla="*/ 128588 h 171450"/>
              <a:gd name="connsiteX13" fmla="*/ 85757 w 171450"/>
              <a:gd name="connsiteY13" fmla="*/ 171450 h 171450"/>
              <a:gd name="connsiteX14" fmla="*/ 52322 w 171450"/>
              <a:gd name="connsiteY14" fmla="*/ 164702 h 171450"/>
              <a:gd name="connsiteX15" fmla="*/ 25089 w 171450"/>
              <a:gd name="connsiteY15" fmla="*/ 146385 h 171450"/>
              <a:gd name="connsiteX16" fmla="*/ 6755 w 171450"/>
              <a:gd name="connsiteY16" fmla="*/ 119177 h 171450"/>
              <a:gd name="connsiteX17" fmla="*/ 0 w 171450"/>
              <a:gd name="connsiteY17" fmla="*/ 85757 h 171450"/>
              <a:gd name="connsiteX18" fmla="*/ 6748 w 171450"/>
              <a:gd name="connsiteY18" fmla="*/ 52322 h 171450"/>
              <a:gd name="connsiteX19" fmla="*/ 25065 w 171450"/>
              <a:gd name="connsiteY19" fmla="*/ 25089 h 171450"/>
              <a:gd name="connsiteX20" fmla="*/ 52273 w 171450"/>
              <a:gd name="connsiteY20" fmla="*/ 6755 h 171450"/>
              <a:gd name="connsiteX21" fmla="*/ 85693 w 171450"/>
              <a:gd name="connsiteY21" fmla="*/ 0 h 171450"/>
              <a:gd name="connsiteX22" fmla="*/ 119128 w 171450"/>
              <a:gd name="connsiteY22" fmla="*/ 6748 h 171450"/>
              <a:gd name="connsiteX23" fmla="*/ 146361 w 171450"/>
              <a:gd name="connsiteY23" fmla="*/ 25065 h 171450"/>
              <a:gd name="connsiteX24" fmla="*/ 164695 w 171450"/>
              <a:gd name="connsiteY24" fmla="*/ 52273 h 171450"/>
              <a:gd name="connsiteX25" fmla="*/ 171450 w 171450"/>
              <a:gd name="connsiteY25" fmla="*/ 85693 h 171450"/>
              <a:gd name="connsiteX26" fmla="*/ 164702 w 171450"/>
              <a:gd name="connsiteY26" fmla="*/ 119128 h 171450"/>
              <a:gd name="connsiteX27" fmla="*/ 146385 w 171450"/>
              <a:gd name="connsiteY27" fmla="*/ 146361 h 171450"/>
              <a:gd name="connsiteX28" fmla="*/ 119177 w 171450"/>
              <a:gd name="connsiteY28" fmla="*/ 164695 h 171450"/>
              <a:gd name="connsiteX29" fmla="*/ 85757 w 171450"/>
              <a:gd name="connsiteY29"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1450" h="171450">
                <a:moveTo>
                  <a:pt x="80963" y="128588"/>
                </a:moveTo>
                <a:lnTo>
                  <a:pt x="90488" y="128588"/>
                </a:lnTo>
                <a:lnTo>
                  <a:pt x="90488" y="90488"/>
                </a:lnTo>
                <a:lnTo>
                  <a:pt x="128588" y="90488"/>
                </a:lnTo>
                <a:lnTo>
                  <a:pt x="128588" y="80963"/>
                </a:lnTo>
                <a:lnTo>
                  <a:pt x="90488" y="80963"/>
                </a:lnTo>
                <a:lnTo>
                  <a:pt x="90488" y="42863"/>
                </a:lnTo>
                <a:lnTo>
                  <a:pt x="80963" y="42863"/>
                </a:lnTo>
                <a:lnTo>
                  <a:pt x="80963" y="80963"/>
                </a:lnTo>
                <a:lnTo>
                  <a:pt x="42863" y="80963"/>
                </a:lnTo>
                <a:lnTo>
                  <a:pt x="42863" y="90488"/>
                </a:lnTo>
                <a:lnTo>
                  <a:pt x="80963" y="90488"/>
                </a:lnTo>
                <a:lnTo>
                  <a:pt x="80963" y="1285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rgbClr val="ED7D31"/>
          </a:solidFill>
          <a:ln w="238" cap="flat">
            <a:noFill/>
            <a:prstDash val="solid"/>
            <a:miter/>
          </a:ln>
        </p:spPr>
        <p:txBody>
          <a:bodyPr rtlCol="0" anchor="ctr"/>
          <a:lstStyle/>
          <a:p>
            <a:endParaRPr lang="en-RO"/>
          </a:p>
        </p:txBody>
      </p:sp>
      <p:sp>
        <p:nvSpPr>
          <p:cNvPr id="197" name="Graphic 26">
            <a:extLst>
              <a:ext uri="{FF2B5EF4-FFF2-40B4-BE49-F238E27FC236}">
                <a16:creationId xmlns:a16="http://schemas.microsoft.com/office/drawing/2014/main" id="{6932CF96-7CA6-9546-B16F-E89DAE5E0794}"/>
              </a:ext>
            </a:extLst>
          </p:cNvPr>
          <p:cNvSpPr>
            <a:spLocks noChangeAspect="1"/>
          </p:cNvSpPr>
          <p:nvPr/>
        </p:nvSpPr>
        <p:spPr>
          <a:xfrm>
            <a:off x="6575765" y="4429977"/>
            <a:ext cx="180000" cy="180000"/>
          </a:xfrm>
          <a:custGeom>
            <a:avLst/>
            <a:gdLst>
              <a:gd name="connsiteX0" fmla="*/ 80963 w 171450"/>
              <a:gd name="connsiteY0" fmla="*/ 128588 h 171450"/>
              <a:gd name="connsiteX1" fmla="*/ 90488 w 171450"/>
              <a:gd name="connsiteY1" fmla="*/ 128588 h 171450"/>
              <a:gd name="connsiteX2" fmla="*/ 90488 w 171450"/>
              <a:gd name="connsiteY2" fmla="*/ 90488 h 171450"/>
              <a:gd name="connsiteX3" fmla="*/ 128588 w 171450"/>
              <a:gd name="connsiteY3" fmla="*/ 90488 h 171450"/>
              <a:gd name="connsiteX4" fmla="*/ 128588 w 171450"/>
              <a:gd name="connsiteY4" fmla="*/ 80963 h 171450"/>
              <a:gd name="connsiteX5" fmla="*/ 90488 w 171450"/>
              <a:gd name="connsiteY5" fmla="*/ 80963 h 171450"/>
              <a:gd name="connsiteX6" fmla="*/ 90488 w 171450"/>
              <a:gd name="connsiteY6" fmla="*/ 42863 h 171450"/>
              <a:gd name="connsiteX7" fmla="*/ 80963 w 171450"/>
              <a:gd name="connsiteY7" fmla="*/ 42863 h 171450"/>
              <a:gd name="connsiteX8" fmla="*/ 80963 w 171450"/>
              <a:gd name="connsiteY8" fmla="*/ 80963 h 171450"/>
              <a:gd name="connsiteX9" fmla="*/ 42863 w 171450"/>
              <a:gd name="connsiteY9" fmla="*/ 80963 h 171450"/>
              <a:gd name="connsiteX10" fmla="*/ 42863 w 171450"/>
              <a:gd name="connsiteY10" fmla="*/ 90488 h 171450"/>
              <a:gd name="connsiteX11" fmla="*/ 80963 w 171450"/>
              <a:gd name="connsiteY11" fmla="*/ 90488 h 171450"/>
              <a:gd name="connsiteX12" fmla="*/ 80963 w 171450"/>
              <a:gd name="connsiteY12" fmla="*/ 128588 h 171450"/>
              <a:gd name="connsiteX13" fmla="*/ 85757 w 171450"/>
              <a:gd name="connsiteY13" fmla="*/ 171450 h 171450"/>
              <a:gd name="connsiteX14" fmla="*/ 52322 w 171450"/>
              <a:gd name="connsiteY14" fmla="*/ 164702 h 171450"/>
              <a:gd name="connsiteX15" fmla="*/ 25089 w 171450"/>
              <a:gd name="connsiteY15" fmla="*/ 146385 h 171450"/>
              <a:gd name="connsiteX16" fmla="*/ 6755 w 171450"/>
              <a:gd name="connsiteY16" fmla="*/ 119177 h 171450"/>
              <a:gd name="connsiteX17" fmla="*/ 0 w 171450"/>
              <a:gd name="connsiteY17" fmla="*/ 85757 h 171450"/>
              <a:gd name="connsiteX18" fmla="*/ 6748 w 171450"/>
              <a:gd name="connsiteY18" fmla="*/ 52322 h 171450"/>
              <a:gd name="connsiteX19" fmla="*/ 25065 w 171450"/>
              <a:gd name="connsiteY19" fmla="*/ 25089 h 171450"/>
              <a:gd name="connsiteX20" fmla="*/ 52273 w 171450"/>
              <a:gd name="connsiteY20" fmla="*/ 6755 h 171450"/>
              <a:gd name="connsiteX21" fmla="*/ 85693 w 171450"/>
              <a:gd name="connsiteY21" fmla="*/ 0 h 171450"/>
              <a:gd name="connsiteX22" fmla="*/ 119128 w 171450"/>
              <a:gd name="connsiteY22" fmla="*/ 6748 h 171450"/>
              <a:gd name="connsiteX23" fmla="*/ 146361 w 171450"/>
              <a:gd name="connsiteY23" fmla="*/ 25065 h 171450"/>
              <a:gd name="connsiteX24" fmla="*/ 164695 w 171450"/>
              <a:gd name="connsiteY24" fmla="*/ 52273 h 171450"/>
              <a:gd name="connsiteX25" fmla="*/ 171450 w 171450"/>
              <a:gd name="connsiteY25" fmla="*/ 85693 h 171450"/>
              <a:gd name="connsiteX26" fmla="*/ 164702 w 171450"/>
              <a:gd name="connsiteY26" fmla="*/ 119128 h 171450"/>
              <a:gd name="connsiteX27" fmla="*/ 146385 w 171450"/>
              <a:gd name="connsiteY27" fmla="*/ 146361 h 171450"/>
              <a:gd name="connsiteX28" fmla="*/ 119177 w 171450"/>
              <a:gd name="connsiteY28" fmla="*/ 164695 h 171450"/>
              <a:gd name="connsiteX29" fmla="*/ 85757 w 171450"/>
              <a:gd name="connsiteY29"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1450" h="171450">
                <a:moveTo>
                  <a:pt x="80963" y="128588"/>
                </a:moveTo>
                <a:lnTo>
                  <a:pt x="90488" y="128588"/>
                </a:lnTo>
                <a:lnTo>
                  <a:pt x="90488" y="90488"/>
                </a:lnTo>
                <a:lnTo>
                  <a:pt x="128588" y="90488"/>
                </a:lnTo>
                <a:lnTo>
                  <a:pt x="128588" y="80963"/>
                </a:lnTo>
                <a:lnTo>
                  <a:pt x="90488" y="80963"/>
                </a:lnTo>
                <a:lnTo>
                  <a:pt x="90488" y="42863"/>
                </a:lnTo>
                <a:lnTo>
                  <a:pt x="80963" y="42863"/>
                </a:lnTo>
                <a:lnTo>
                  <a:pt x="80963" y="80963"/>
                </a:lnTo>
                <a:lnTo>
                  <a:pt x="42863" y="80963"/>
                </a:lnTo>
                <a:lnTo>
                  <a:pt x="42863" y="90488"/>
                </a:lnTo>
                <a:lnTo>
                  <a:pt x="80963" y="90488"/>
                </a:lnTo>
                <a:lnTo>
                  <a:pt x="80963" y="1285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rgbClr val="ED7D31"/>
          </a:solidFill>
          <a:ln w="238" cap="flat">
            <a:noFill/>
            <a:prstDash val="solid"/>
            <a:miter/>
          </a:ln>
        </p:spPr>
        <p:txBody>
          <a:bodyPr rtlCol="0" anchor="ctr"/>
          <a:lstStyle/>
          <a:p>
            <a:endParaRPr lang="en-RO"/>
          </a:p>
        </p:txBody>
      </p:sp>
      <p:sp>
        <p:nvSpPr>
          <p:cNvPr id="198" name="Graphic 26">
            <a:extLst>
              <a:ext uri="{FF2B5EF4-FFF2-40B4-BE49-F238E27FC236}">
                <a16:creationId xmlns:a16="http://schemas.microsoft.com/office/drawing/2014/main" id="{FD848712-C49F-0943-A37B-15A863C4B95E}"/>
              </a:ext>
            </a:extLst>
          </p:cNvPr>
          <p:cNvSpPr>
            <a:spLocks noChangeAspect="1"/>
          </p:cNvSpPr>
          <p:nvPr/>
        </p:nvSpPr>
        <p:spPr>
          <a:xfrm>
            <a:off x="6825308" y="4429977"/>
            <a:ext cx="180000" cy="180000"/>
          </a:xfrm>
          <a:custGeom>
            <a:avLst/>
            <a:gdLst>
              <a:gd name="connsiteX0" fmla="*/ 80963 w 171450"/>
              <a:gd name="connsiteY0" fmla="*/ 128588 h 171450"/>
              <a:gd name="connsiteX1" fmla="*/ 90488 w 171450"/>
              <a:gd name="connsiteY1" fmla="*/ 128588 h 171450"/>
              <a:gd name="connsiteX2" fmla="*/ 90488 w 171450"/>
              <a:gd name="connsiteY2" fmla="*/ 90488 h 171450"/>
              <a:gd name="connsiteX3" fmla="*/ 128588 w 171450"/>
              <a:gd name="connsiteY3" fmla="*/ 90488 h 171450"/>
              <a:gd name="connsiteX4" fmla="*/ 128588 w 171450"/>
              <a:gd name="connsiteY4" fmla="*/ 80963 h 171450"/>
              <a:gd name="connsiteX5" fmla="*/ 90488 w 171450"/>
              <a:gd name="connsiteY5" fmla="*/ 80963 h 171450"/>
              <a:gd name="connsiteX6" fmla="*/ 90488 w 171450"/>
              <a:gd name="connsiteY6" fmla="*/ 42863 h 171450"/>
              <a:gd name="connsiteX7" fmla="*/ 80963 w 171450"/>
              <a:gd name="connsiteY7" fmla="*/ 42863 h 171450"/>
              <a:gd name="connsiteX8" fmla="*/ 80963 w 171450"/>
              <a:gd name="connsiteY8" fmla="*/ 80963 h 171450"/>
              <a:gd name="connsiteX9" fmla="*/ 42863 w 171450"/>
              <a:gd name="connsiteY9" fmla="*/ 80963 h 171450"/>
              <a:gd name="connsiteX10" fmla="*/ 42863 w 171450"/>
              <a:gd name="connsiteY10" fmla="*/ 90488 h 171450"/>
              <a:gd name="connsiteX11" fmla="*/ 80963 w 171450"/>
              <a:gd name="connsiteY11" fmla="*/ 90488 h 171450"/>
              <a:gd name="connsiteX12" fmla="*/ 80963 w 171450"/>
              <a:gd name="connsiteY12" fmla="*/ 128588 h 171450"/>
              <a:gd name="connsiteX13" fmla="*/ 85757 w 171450"/>
              <a:gd name="connsiteY13" fmla="*/ 171450 h 171450"/>
              <a:gd name="connsiteX14" fmla="*/ 52322 w 171450"/>
              <a:gd name="connsiteY14" fmla="*/ 164702 h 171450"/>
              <a:gd name="connsiteX15" fmla="*/ 25089 w 171450"/>
              <a:gd name="connsiteY15" fmla="*/ 146385 h 171450"/>
              <a:gd name="connsiteX16" fmla="*/ 6755 w 171450"/>
              <a:gd name="connsiteY16" fmla="*/ 119177 h 171450"/>
              <a:gd name="connsiteX17" fmla="*/ 0 w 171450"/>
              <a:gd name="connsiteY17" fmla="*/ 85757 h 171450"/>
              <a:gd name="connsiteX18" fmla="*/ 6748 w 171450"/>
              <a:gd name="connsiteY18" fmla="*/ 52322 h 171450"/>
              <a:gd name="connsiteX19" fmla="*/ 25065 w 171450"/>
              <a:gd name="connsiteY19" fmla="*/ 25089 h 171450"/>
              <a:gd name="connsiteX20" fmla="*/ 52273 w 171450"/>
              <a:gd name="connsiteY20" fmla="*/ 6755 h 171450"/>
              <a:gd name="connsiteX21" fmla="*/ 85693 w 171450"/>
              <a:gd name="connsiteY21" fmla="*/ 0 h 171450"/>
              <a:gd name="connsiteX22" fmla="*/ 119128 w 171450"/>
              <a:gd name="connsiteY22" fmla="*/ 6748 h 171450"/>
              <a:gd name="connsiteX23" fmla="*/ 146361 w 171450"/>
              <a:gd name="connsiteY23" fmla="*/ 25065 h 171450"/>
              <a:gd name="connsiteX24" fmla="*/ 164695 w 171450"/>
              <a:gd name="connsiteY24" fmla="*/ 52273 h 171450"/>
              <a:gd name="connsiteX25" fmla="*/ 171450 w 171450"/>
              <a:gd name="connsiteY25" fmla="*/ 85693 h 171450"/>
              <a:gd name="connsiteX26" fmla="*/ 164702 w 171450"/>
              <a:gd name="connsiteY26" fmla="*/ 119128 h 171450"/>
              <a:gd name="connsiteX27" fmla="*/ 146385 w 171450"/>
              <a:gd name="connsiteY27" fmla="*/ 146361 h 171450"/>
              <a:gd name="connsiteX28" fmla="*/ 119177 w 171450"/>
              <a:gd name="connsiteY28" fmla="*/ 164695 h 171450"/>
              <a:gd name="connsiteX29" fmla="*/ 85757 w 171450"/>
              <a:gd name="connsiteY29"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1450" h="171450">
                <a:moveTo>
                  <a:pt x="80963" y="128588"/>
                </a:moveTo>
                <a:lnTo>
                  <a:pt x="90488" y="128588"/>
                </a:lnTo>
                <a:lnTo>
                  <a:pt x="90488" y="90488"/>
                </a:lnTo>
                <a:lnTo>
                  <a:pt x="128588" y="90488"/>
                </a:lnTo>
                <a:lnTo>
                  <a:pt x="128588" y="80963"/>
                </a:lnTo>
                <a:lnTo>
                  <a:pt x="90488" y="80963"/>
                </a:lnTo>
                <a:lnTo>
                  <a:pt x="90488" y="42863"/>
                </a:lnTo>
                <a:lnTo>
                  <a:pt x="80963" y="42863"/>
                </a:lnTo>
                <a:lnTo>
                  <a:pt x="80963" y="80963"/>
                </a:lnTo>
                <a:lnTo>
                  <a:pt x="42863" y="80963"/>
                </a:lnTo>
                <a:lnTo>
                  <a:pt x="42863" y="90488"/>
                </a:lnTo>
                <a:lnTo>
                  <a:pt x="80963" y="90488"/>
                </a:lnTo>
                <a:lnTo>
                  <a:pt x="80963" y="1285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rgbClr val="ED7D31"/>
          </a:solidFill>
          <a:ln w="238" cap="flat">
            <a:noFill/>
            <a:prstDash val="solid"/>
            <a:miter/>
          </a:ln>
        </p:spPr>
        <p:txBody>
          <a:bodyPr rtlCol="0" anchor="ctr"/>
          <a:lstStyle/>
          <a:p>
            <a:endParaRPr lang="en-RO"/>
          </a:p>
        </p:txBody>
      </p:sp>
      <p:sp>
        <p:nvSpPr>
          <p:cNvPr id="199" name="Graphic 26">
            <a:extLst>
              <a:ext uri="{FF2B5EF4-FFF2-40B4-BE49-F238E27FC236}">
                <a16:creationId xmlns:a16="http://schemas.microsoft.com/office/drawing/2014/main" id="{29F53FDA-5EDD-134A-93BA-153C8C80C808}"/>
              </a:ext>
            </a:extLst>
          </p:cNvPr>
          <p:cNvSpPr>
            <a:spLocks noChangeAspect="1"/>
          </p:cNvSpPr>
          <p:nvPr/>
        </p:nvSpPr>
        <p:spPr>
          <a:xfrm>
            <a:off x="6575765" y="4672880"/>
            <a:ext cx="180000" cy="180000"/>
          </a:xfrm>
          <a:custGeom>
            <a:avLst/>
            <a:gdLst>
              <a:gd name="connsiteX0" fmla="*/ 80963 w 171450"/>
              <a:gd name="connsiteY0" fmla="*/ 128588 h 171450"/>
              <a:gd name="connsiteX1" fmla="*/ 90488 w 171450"/>
              <a:gd name="connsiteY1" fmla="*/ 128588 h 171450"/>
              <a:gd name="connsiteX2" fmla="*/ 90488 w 171450"/>
              <a:gd name="connsiteY2" fmla="*/ 90488 h 171450"/>
              <a:gd name="connsiteX3" fmla="*/ 128588 w 171450"/>
              <a:gd name="connsiteY3" fmla="*/ 90488 h 171450"/>
              <a:gd name="connsiteX4" fmla="*/ 128588 w 171450"/>
              <a:gd name="connsiteY4" fmla="*/ 80963 h 171450"/>
              <a:gd name="connsiteX5" fmla="*/ 90488 w 171450"/>
              <a:gd name="connsiteY5" fmla="*/ 80963 h 171450"/>
              <a:gd name="connsiteX6" fmla="*/ 90488 w 171450"/>
              <a:gd name="connsiteY6" fmla="*/ 42863 h 171450"/>
              <a:gd name="connsiteX7" fmla="*/ 80963 w 171450"/>
              <a:gd name="connsiteY7" fmla="*/ 42863 h 171450"/>
              <a:gd name="connsiteX8" fmla="*/ 80963 w 171450"/>
              <a:gd name="connsiteY8" fmla="*/ 80963 h 171450"/>
              <a:gd name="connsiteX9" fmla="*/ 42863 w 171450"/>
              <a:gd name="connsiteY9" fmla="*/ 80963 h 171450"/>
              <a:gd name="connsiteX10" fmla="*/ 42863 w 171450"/>
              <a:gd name="connsiteY10" fmla="*/ 90488 h 171450"/>
              <a:gd name="connsiteX11" fmla="*/ 80963 w 171450"/>
              <a:gd name="connsiteY11" fmla="*/ 90488 h 171450"/>
              <a:gd name="connsiteX12" fmla="*/ 80963 w 171450"/>
              <a:gd name="connsiteY12" fmla="*/ 128588 h 171450"/>
              <a:gd name="connsiteX13" fmla="*/ 85757 w 171450"/>
              <a:gd name="connsiteY13" fmla="*/ 171450 h 171450"/>
              <a:gd name="connsiteX14" fmla="*/ 52322 w 171450"/>
              <a:gd name="connsiteY14" fmla="*/ 164702 h 171450"/>
              <a:gd name="connsiteX15" fmla="*/ 25089 w 171450"/>
              <a:gd name="connsiteY15" fmla="*/ 146385 h 171450"/>
              <a:gd name="connsiteX16" fmla="*/ 6755 w 171450"/>
              <a:gd name="connsiteY16" fmla="*/ 119177 h 171450"/>
              <a:gd name="connsiteX17" fmla="*/ 0 w 171450"/>
              <a:gd name="connsiteY17" fmla="*/ 85757 h 171450"/>
              <a:gd name="connsiteX18" fmla="*/ 6748 w 171450"/>
              <a:gd name="connsiteY18" fmla="*/ 52322 h 171450"/>
              <a:gd name="connsiteX19" fmla="*/ 25065 w 171450"/>
              <a:gd name="connsiteY19" fmla="*/ 25089 h 171450"/>
              <a:gd name="connsiteX20" fmla="*/ 52273 w 171450"/>
              <a:gd name="connsiteY20" fmla="*/ 6755 h 171450"/>
              <a:gd name="connsiteX21" fmla="*/ 85693 w 171450"/>
              <a:gd name="connsiteY21" fmla="*/ 0 h 171450"/>
              <a:gd name="connsiteX22" fmla="*/ 119128 w 171450"/>
              <a:gd name="connsiteY22" fmla="*/ 6748 h 171450"/>
              <a:gd name="connsiteX23" fmla="*/ 146361 w 171450"/>
              <a:gd name="connsiteY23" fmla="*/ 25065 h 171450"/>
              <a:gd name="connsiteX24" fmla="*/ 164695 w 171450"/>
              <a:gd name="connsiteY24" fmla="*/ 52273 h 171450"/>
              <a:gd name="connsiteX25" fmla="*/ 171450 w 171450"/>
              <a:gd name="connsiteY25" fmla="*/ 85693 h 171450"/>
              <a:gd name="connsiteX26" fmla="*/ 164702 w 171450"/>
              <a:gd name="connsiteY26" fmla="*/ 119128 h 171450"/>
              <a:gd name="connsiteX27" fmla="*/ 146385 w 171450"/>
              <a:gd name="connsiteY27" fmla="*/ 146361 h 171450"/>
              <a:gd name="connsiteX28" fmla="*/ 119177 w 171450"/>
              <a:gd name="connsiteY28" fmla="*/ 164695 h 171450"/>
              <a:gd name="connsiteX29" fmla="*/ 85757 w 171450"/>
              <a:gd name="connsiteY29"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1450" h="171450">
                <a:moveTo>
                  <a:pt x="80963" y="128588"/>
                </a:moveTo>
                <a:lnTo>
                  <a:pt x="90488" y="128588"/>
                </a:lnTo>
                <a:lnTo>
                  <a:pt x="90488" y="90488"/>
                </a:lnTo>
                <a:lnTo>
                  <a:pt x="128588" y="90488"/>
                </a:lnTo>
                <a:lnTo>
                  <a:pt x="128588" y="80963"/>
                </a:lnTo>
                <a:lnTo>
                  <a:pt x="90488" y="80963"/>
                </a:lnTo>
                <a:lnTo>
                  <a:pt x="90488" y="42863"/>
                </a:lnTo>
                <a:lnTo>
                  <a:pt x="80963" y="42863"/>
                </a:lnTo>
                <a:lnTo>
                  <a:pt x="80963" y="80963"/>
                </a:lnTo>
                <a:lnTo>
                  <a:pt x="42863" y="80963"/>
                </a:lnTo>
                <a:lnTo>
                  <a:pt x="42863" y="90488"/>
                </a:lnTo>
                <a:lnTo>
                  <a:pt x="80963" y="90488"/>
                </a:lnTo>
                <a:lnTo>
                  <a:pt x="80963" y="1285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rgbClr val="ED7D31"/>
          </a:solidFill>
          <a:ln w="238" cap="flat">
            <a:noFill/>
            <a:prstDash val="solid"/>
            <a:miter/>
          </a:ln>
        </p:spPr>
        <p:txBody>
          <a:bodyPr rtlCol="0" anchor="ctr"/>
          <a:lstStyle/>
          <a:p>
            <a:endParaRPr lang="en-RO"/>
          </a:p>
        </p:txBody>
      </p:sp>
      <p:sp>
        <p:nvSpPr>
          <p:cNvPr id="200" name="Graphic 26">
            <a:extLst>
              <a:ext uri="{FF2B5EF4-FFF2-40B4-BE49-F238E27FC236}">
                <a16:creationId xmlns:a16="http://schemas.microsoft.com/office/drawing/2014/main" id="{0D971EF0-8530-BB4E-BFDC-0882578B3CA7}"/>
              </a:ext>
            </a:extLst>
          </p:cNvPr>
          <p:cNvSpPr>
            <a:spLocks noChangeAspect="1"/>
          </p:cNvSpPr>
          <p:nvPr/>
        </p:nvSpPr>
        <p:spPr>
          <a:xfrm>
            <a:off x="6575765" y="4919060"/>
            <a:ext cx="180000" cy="180000"/>
          </a:xfrm>
          <a:custGeom>
            <a:avLst/>
            <a:gdLst>
              <a:gd name="connsiteX0" fmla="*/ 80963 w 171450"/>
              <a:gd name="connsiteY0" fmla="*/ 128588 h 171450"/>
              <a:gd name="connsiteX1" fmla="*/ 90488 w 171450"/>
              <a:gd name="connsiteY1" fmla="*/ 128588 h 171450"/>
              <a:gd name="connsiteX2" fmla="*/ 90488 w 171450"/>
              <a:gd name="connsiteY2" fmla="*/ 90488 h 171450"/>
              <a:gd name="connsiteX3" fmla="*/ 128588 w 171450"/>
              <a:gd name="connsiteY3" fmla="*/ 90488 h 171450"/>
              <a:gd name="connsiteX4" fmla="*/ 128588 w 171450"/>
              <a:gd name="connsiteY4" fmla="*/ 80963 h 171450"/>
              <a:gd name="connsiteX5" fmla="*/ 90488 w 171450"/>
              <a:gd name="connsiteY5" fmla="*/ 80963 h 171450"/>
              <a:gd name="connsiteX6" fmla="*/ 90488 w 171450"/>
              <a:gd name="connsiteY6" fmla="*/ 42863 h 171450"/>
              <a:gd name="connsiteX7" fmla="*/ 80963 w 171450"/>
              <a:gd name="connsiteY7" fmla="*/ 42863 h 171450"/>
              <a:gd name="connsiteX8" fmla="*/ 80963 w 171450"/>
              <a:gd name="connsiteY8" fmla="*/ 80963 h 171450"/>
              <a:gd name="connsiteX9" fmla="*/ 42863 w 171450"/>
              <a:gd name="connsiteY9" fmla="*/ 80963 h 171450"/>
              <a:gd name="connsiteX10" fmla="*/ 42863 w 171450"/>
              <a:gd name="connsiteY10" fmla="*/ 90488 h 171450"/>
              <a:gd name="connsiteX11" fmla="*/ 80963 w 171450"/>
              <a:gd name="connsiteY11" fmla="*/ 90488 h 171450"/>
              <a:gd name="connsiteX12" fmla="*/ 80963 w 171450"/>
              <a:gd name="connsiteY12" fmla="*/ 128588 h 171450"/>
              <a:gd name="connsiteX13" fmla="*/ 85757 w 171450"/>
              <a:gd name="connsiteY13" fmla="*/ 171450 h 171450"/>
              <a:gd name="connsiteX14" fmla="*/ 52322 w 171450"/>
              <a:gd name="connsiteY14" fmla="*/ 164702 h 171450"/>
              <a:gd name="connsiteX15" fmla="*/ 25089 w 171450"/>
              <a:gd name="connsiteY15" fmla="*/ 146385 h 171450"/>
              <a:gd name="connsiteX16" fmla="*/ 6755 w 171450"/>
              <a:gd name="connsiteY16" fmla="*/ 119177 h 171450"/>
              <a:gd name="connsiteX17" fmla="*/ 0 w 171450"/>
              <a:gd name="connsiteY17" fmla="*/ 85757 h 171450"/>
              <a:gd name="connsiteX18" fmla="*/ 6748 w 171450"/>
              <a:gd name="connsiteY18" fmla="*/ 52322 h 171450"/>
              <a:gd name="connsiteX19" fmla="*/ 25065 w 171450"/>
              <a:gd name="connsiteY19" fmla="*/ 25089 h 171450"/>
              <a:gd name="connsiteX20" fmla="*/ 52273 w 171450"/>
              <a:gd name="connsiteY20" fmla="*/ 6755 h 171450"/>
              <a:gd name="connsiteX21" fmla="*/ 85693 w 171450"/>
              <a:gd name="connsiteY21" fmla="*/ 0 h 171450"/>
              <a:gd name="connsiteX22" fmla="*/ 119128 w 171450"/>
              <a:gd name="connsiteY22" fmla="*/ 6748 h 171450"/>
              <a:gd name="connsiteX23" fmla="*/ 146361 w 171450"/>
              <a:gd name="connsiteY23" fmla="*/ 25065 h 171450"/>
              <a:gd name="connsiteX24" fmla="*/ 164695 w 171450"/>
              <a:gd name="connsiteY24" fmla="*/ 52273 h 171450"/>
              <a:gd name="connsiteX25" fmla="*/ 171450 w 171450"/>
              <a:gd name="connsiteY25" fmla="*/ 85693 h 171450"/>
              <a:gd name="connsiteX26" fmla="*/ 164702 w 171450"/>
              <a:gd name="connsiteY26" fmla="*/ 119128 h 171450"/>
              <a:gd name="connsiteX27" fmla="*/ 146385 w 171450"/>
              <a:gd name="connsiteY27" fmla="*/ 146361 h 171450"/>
              <a:gd name="connsiteX28" fmla="*/ 119177 w 171450"/>
              <a:gd name="connsiteY28" fmla="*/ 164695 h 171450"/>
              <a:gd name="connsiteX29" fmla="*/ 85757 w 171450"/>
              <a:gd name="connsiteY29"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1450" h="171450">
                <a:moveTo>
                  <a:pt x="80963" y="128588"/>
                </a:moveTo>
                <a:lnTo>
                  <a:pt x="90488" y="128588"/>
                </a:lnTo>
                <a:lnTo>
                  <a:pt x="90488" y="90488"/>
                </a:lnTo>
                <a:lnTo>
                  <a:pt x="128588" y="90488"/>
                </a:lnTo>
                <a:lnTo>
                  <a:pt x="128588" y="80963"/>
                </a:lnTo>
                <a:lnTo>
                  <a:pt x="90488" y="80963"/>
                </a:lnTo>
                <a:lnTo>
                  <a:pt x="90488" y="42863"/>
                </a:lnTo>
                <a:lnTo>
                  <a:pt x="80963" y="42863"/>
                </a:lnTo>
                <a:lnTo>
                  <a:pt x="80963" y="80963"/>
                </a:lnTo>
                <a:lnTo>
                  <a:pt x="42863" y="80963"/>
                </a:lnTo>
                <a:lnTo>
                  <a:pt x="42863" y="90488"/>
                </a:lnTo>
                <a:lnTo>
                  <a:pt x="80963" y="90488"/>
                </a:lnTo>
                <a:lnTo>
                  <a:pt x="80963" y="1285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rgbClr val="ED7D31"/>
          </a:solidFill>
          <a:ln w="238" cap="flat">
            <a:noFill/>
            <a:prstDash val="solid"/>
            <a:miter/>
          </a:ln>
        </p:spPr>
        <p:txBody>
          <a:bodyPr rtlCol="0" anchor="ctr"/>
          <a:lstStyle/>
          <a:p>
            <a:endParaRPr lang="en-RO"/>
          </a:p>
        </p:txBody>
      </p:sp>
      <p:sp>
        <p:nvSpPr>
          <p:cNvPr id="201" name="Graphic 26">
            <a:extLst>
              <a:ext uri="{FF2B5EF4-FFF2-40B4-BE49-F238E27FC236}">
                <a16:creationId xmlns:a16="http://schemas.microsoft.com/office/drawing/2014/main" id="{918DDCA8-6BE0-A94D-B447-9143D721A26B}"/>
              </a:ext>
            </a:extLst>
          </p:cNvPr>
          <p:cNvSpPr>
            <a:spLocks noChangeAspect="1"/>
          </p:cNvSpPr>
          <p:nvPr/>
        </p:nvSpPr>
        <p:spPr>
          <a:xfrm>
            <a:off x="6326325" y="4672880"/>
            <a:ext cx="180000" cy="180000"/>
          </a:xfrm>
          <a:custGeom>
            <a:avLst/>
            <a:gdLst>
              <a:gd name="connsiteX0" fmla="*/ 80963 w 171450"/>
              <a:gd name="connsiteY0" fmla="*/ 128588 h 171450"/>
              <a:gd name="connsiteX1" fmla="*/ 90488 w 171450"/>
              <a:gd name="connsiteY1" fmla="*/ 128588 h 171450"/>
              <a:gd name="connsiteX2" fmla="*/ 90488 w 171450"/>
              <a:gd name="connsiteY2" fmla="*/ 90488 h 171450"/>
              <a:gd name="connsiteX3" fmla="*/ 128588 w 171450"/>
              <a:gd name="connsiteY3" fmla="*/ 90488 h 171450"/>
              <a:gd name="connsiteX4" fmla="*/ 128588 w 171450"/>
              <a:gd name="connsiteY4" fmla="*/ 80963 h 171450"/>
              <a:gd name="connsiteX5" fmla="*/ 90488 w 171450"/>
              <a:gd name="connsiteY5" fmla="*/ 80963 h 171450"/>
              <a:gd name="connsiteX6" fmla="*/ 90488 w 171450"/>
              <a:gd name="connsiteY6" fmla="*/ 42863 h 171450"/>
              <a:gd name="connsiteX7" fmla="*/ 80963 w 171450"/>
              <a:gd name="connsiteY7" fmla="*/ 42863 h 171450"/>
              <a:gd name="connsiteX8" fmla="*/ 80963 w 171450"/>
              <a:gd name="connsiteY8" fmla="*/ 80963 h 171450"/>
              <a:gd name="connsiteX9" fmla="*/ 42863 w 171450"/>
              <a:gd name="connsiteY9" fmla="*/ 80963 h 171450"/>
              <a:gd name="connsiteX10" fmla="*/ 42863 w 171450"/>
              <a:gd name="connsiteY10" fmla="*/ 90488 h 171450"/>
              <a:gd name="connsiteX11" fmla="*/ 80963 w 171450"/>
              <a:gd name="connsiteY11" fmla="*/ 90488 h 171450"/>
              <a:gd name="connsiteX12" fmla="*/ 80963 w 171450"/>
              <a:gd name="connsiteY12" fmla="*/ 128588 h 171450"/>
              <a:gd name="connsiteX13" fmla="*/ 85757 w 171450"/>
              <a:gd name="connsiteY13" fmla="*/ 171450 h 171450"/>
              <a:gd name="connsiteX14" fmla="*/ 52322 w 171450"/>
              <a:gd name="connsiteY14" fmla="*/ 164702 h 171450"/>
              <a:gd name="connsiteX15" fmla="*/ 25089 w 171450"/>
              <a:gd name="connsiteY15" fmla="*/ 146385 h 171450"/>
              <a:gd name="connsiteX16" fmla="*/ 6755 w 171450"/>
              <a:gd name="connsiteY16" fmla="*/ 119177 h 171450"/>
              <a:gd name="connsiteX17" fmla="*/ 0 w 171450"/>
              <a:gd name="connsiteY17" fmla="*/ 85757 h 171450"/>
              <a:gd name="connsiteX18" fmla="*/ 6748 w 171450"/>
              <a:gd name="connsiteY18" fmla="*/ 52322 h 171450"/>
              <a:gd name="connsiteX19" fmla="*/ 25065 w 171450"/>
              <a:gd name="connsiteY19" fmla="*/ 25089 h 171450"/>
              <a:gd name="connsiteX20" fmla="*/ 52273 w 171450"/>
              <a:gd name="connsiteY20" fmla="*/ 6755 h 171450"/>
              <a:gd name="connsiteX21" fmla="*/ 85693 w 171450"/>
              <a:gd name="connsiteY21" fmla="*/ 0 h 171450"/>
              <a:gd name="connsiteX22" fmla="*/ 119128 w 171450"/>
              <a:gd name="connsiteY22" fmla="*/ 6748 h 171450"/>
              <a:gd name="connsiteX23" fmla="*/ 146361 w 171450"/>
              <a:gd name="connsiteY23" fmla="*/ 25065 h 171450"/>
              <a:gd name="connsiteX24" fmla="*/ 164695 w 171450"/>
              <a:gd name="connsiteY24" fmla="*/ 52273 h 171450"/>
              <a:gd name="connsiteX25" fmla="*/ 171450 w 171450"/>
              <a:gd name="connsiteY25" fmla="*/ 85693 h 171450"/>
              <a:gd name="connsiteX26" fmla="*/ 164702 w 171450"/>
              <a:gd name="connsiteY26" fmla="*/ 119128 h 171450"/>
              <a:gd name="connsiteX27" fmla="*/ 146385 w 171450"/>
              <a:gd name="connsiteY27" fmla="*/ 146361 h 171450"/>
              <a:gd name="connsiteX28" fmla="*/ 119177 w 171450"/>
              <a:gd name="connsiteY28" fmla="*/ 164695 h 171450"/>
              <a:gd name="connsiteX29" fmla="*/ 85757 w 171450"/>
              <a:gd name="connsiteY29"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1450" h="171450">
                <a:moveTo>
                  <a:pt x="80963" y="128588"/>
                </a:moveTo>
                <a:lnTo>
                  <a:pt x="90488" y="128588"/>
                </a:lnTo>
                <a:lnTo>
                  <a:pt x="90488" y="90488"/>
                </a:lnTo>
                <a:lnTo>
                  <a:pt x="128588" y="90488"/>
                </a:lnTo>
                <a:lnTo>
                  <a:pt x="128588" y="80963"/>
                </a:lnTo>
                <a:lnTo>
                  <a:pt x="90488" y="80963"/>
                </a:lnTo>
                <a:lnTo>
                  <a:pt x="90488" y="42863"/>
                </a:lnTo>
                <a:lnTo>
                  <a:pt x="80963" y="42863"/>
                </a:lnTo>
                <a:lnTo>
                  <a:pt x="80963" y="80963"/>
                </a:lnTo>
                <a:lnTo>
                  <a:pt x="42863" y="80963"/>
                </a:lnTo>
                <a:lnTo>
                  <a:pt x="42863" y="90488"/>
                </a:lnTo>
                <a:lnTo>
                  <a:pt x="80963" y="90488"/>
                </a:lnTo>
                <a:lnTo>
                  <a:pt x="80963" y="1285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rgbClr val="ED7D31"/>
          </a:solidFill>
          <a:ln w="238" cap="flat">
            <a:noFill/>
            <a:prstDash val="solid"/>
            <a:miter/>
          </a:ln>
        </p:spPr>
        <p:txBody>
          <a:bodyPr rtlCol="0" anchor="ctr"/>
          <a:lstStyle/>
          <a:p>
            <a:endParaRPr lang="en-RO"/>
          </a:p>
        </p:txBody>
      </p:sp>
      <p:sp>
        <p:nvSpPr>
          <p:cNvPr id="202" name="Graphic 26">
            <a:extLst>
              <a:ext uri="{FF2B5EF4-FFF2-40B4-BE49-F238E27FC236}">
                <a16:creationId xmlns:a16="http://schemas.microsoft.com/office/drawing/2014/main" id="{F7DF2E5D-6A5F-4C47-8D89-ACF35B574749}"/>
              </a:ext>
            </a:extLst>
          </p:cNvPr>
          <p:cNvSpPr>
            <a:spLocks noChangeAspect="1"/>
          </p:cNvSpPr>
          <p:nvPr/>
        </p:nvSpPr>
        <p:spPr>
          <a:xfrm>
            <a:off x="5828359" y="3443205"/>
            <a:ext cx="180000" cy="180000"/>
          </a:xfrm>
          <a:custGeom>
            <a:avLst/>
            <a:gdLst>
              <a:gd name="connsiteX0" fmla="*/ 80963 w 171450"/>
              <a:gd name="connsiteY0" fmla="*/ 128588 h 171450"/>
              <a:gd name="connsiteX1" fmla="*/ 90488 w 171450"/>
              <a:gd name="connsiteY1" fmla="*/ 128588 h 171450"/>
              <a:gd name="connsiteX2" fmla="*/ 90488 w 171450"/>
              <a:gd name="connsiteY2" fmla="*/ 90488 h 171450"/>
              <a:gd name="connsiteX3" fmla="*/ 128588 w 171450"/>
              <a:gd name="connsiteY3" fmla="*/ 90488 h 171450"/>
              <a:gd name="connsiteX4" fmla="*/ 128588 w 171450"/>
              <a:gd name="connsiteY4" fmla="*/ 80963 h 171450"/>
              <a:gd name="connsiteX5" fmla="*/ 90488 w 171450"/>
              <a:gd name="connsiteY5" fmla="*/ 80963 h 171450"/>
              <a:gd name="connsiteX6" fmla="*/ 90488 w 171450"/>
              <a:gd name="connsiteY6" fmla="*/ 42863 h 171450"/>
              <a:gd name="connsiteX7" fmla="*/ 80963 w 171450"/>
              <a:gd name="connsiteY7" fmla="*/ 42863 h 171450"/>
              <a:gd name="connsiteX8" fmla="*/ 80963 w 171450"/>
              <a:gd name="connsiteY8" fmla="*/ 80963 h 171450"/>
              <a:gd name="connsiteX9" fmla="*/ 42863 w 171450"/>
              <a:gd name="connsiteY9" fmla="*/ 80963 h 171450"/>
              <a:gd name="connsiteX10" fmla="*/ 42863 w 171450"/>
              <a:gd name="connsiteY10" fmla="*/ 90488 h 171450"/>
              <a:gd name="connsiteX11" fmla="*/ 80963 w 171450"/>
              <a:gd name="connsiteY11" fmla="*/ 90488 h 171450"/>
              <a:gd name="connsiteX12" fmla="*/ 80963 w 171450"/>
              <a:gd name="connsiteY12" fmla="*/ 128588 h 171450"/>
              <a:gd name="connsiteX13" fmla="*/ 85757 w 171450"/>
              <a:gd name="connsiteY13" fmla="*/ 171450 h 171450"/>
              <a:gd name="connsiteX14" fmla="*/ 52322 w 171450"/>
              <a:gd name="connsiteY14" fmla="*/ 164702 h 171450"/>
              <a:gd name="connsiteX15" fmla="*/ 25089 w 171450"/>
              <a:gd name="connsiteY15" fmla="*/ 146385 h 171450"/>
              <a:gd name="connsiteX16" fmla="*/ 6755 w 171450"/>
              <a:gd name="connsiteY16" fmla="*/ 119177 h 171450"/>
              <a:gd name="connsiteX17" fmla="*/ 0 w 171450"/>
              <a:gd name="connsiteY17" fmla="*/ 85757 h 171450"/>
              <a:gd name="connsiteX18" fmla="*/ 6748 w 171450"/>
              <a:gd name="connsiteY18" fmla="*/ 52322 h 171450"/>
              <a:gd name="connsiteX19" fmla="*/ 25065 w 171450"/>
              <a:gd name="connsiteY19" fmla="*/ 25089 h 171450"/>
              <a:gd name="connsiteX20" fmla="*/ 52273 w 171450"/>
              <a:gd name="connsiteY20" fmla="*/ 6755 h 171450"/>
              <a:gd name="connsiteX21" fmla="*/ 85693 w 171450"/>
              <a:gd name="connsiteY21" fmla="*/ 0 h 171450"/>
              <a:gd name="connsiteX22" fmla="*/ 119128 w 171450"/>
              <a:gd name="connsiteY22" fmla="*/ 6748 h 171450"/>
              <a:gd name="connsiteX23" fmla="*/ 146361 w 171450"/>
              <a:gd name="connsiteY23" fmla="*/ 25065 h 171450"/>
              <a:gd name="connsiteX24" fmla="*/ 164695 w 171450"/>
              <a:gd name="connsiteY24" fmla="*/ 52273 h 171450"/>
              <a:gd name="connsiteX25" fmla="*/ 171450 w 171450"/>
              <a:gd name="connsiteY25" fmla="*/ 85693 h 171450"/>
              <a:gd name="connsiteX26" fmla="*/ 164702 w 171450"/>
              <a:gd name="connsiteY26" fmla="*/ 119128 h 171450"/>
              <a:gd name="connsiteX27" fmla="*/ 146385 w 171450"/>
              <a:gd name="connsiteY27" fmla="*/ 146361 h 171450"/>
              <a:gd name="connsiteX28" fmla="*/ 119177 w 171450"/>
              <a:gd name="connsiteY28" fmla="*/ 164695 h 171450"/>
              <a:gd name="connsiteX29" fmla="*/ 85757 w 171450"/>
              <a:gd name="connsiteY29"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1450" h="171450">
                <a:moveTo>
                  <a:pt x="80963" y="128588"/>
                </a:moveTo>
                <a:lnTo>
                  <a:pt x="90488" y="128588"/>
                </a:lnTo>
                <a:lnTo>
                  <a:pt x="90488" y="90488"/>
                </a:lnTo>
                <a:lnTo>
                  <a:pt x="128588" y="90488"/>
                </a:lnTo>
                <a:lnTo>
                  <a:pt x="128588" y="80963"/>
                </a:lnTo>
                <a:lnTo>
                  <a:pt x="90488" y="80963"/>
                </a:lnTo>
                <a:lnTo>
                  <a:pt x="90488" y="42863"/>
                </a:lnTo>
                <a:lnTo>
                  <a:pt x="80963" y="42863"/>
                </a:lnTo>
                <a:lnTo>
                  <a:pt x="80963" y="80963"/>
                </a:lnTo>
                <a:lnTo>
                  <a:pt x="42863" y="80963"/>
                </a:lnTo>
                <a:lnTo>
                  <a:pt x="42863" y="90488"/>
                </a:lnTo>
                <a:lnTo>
                  <a:pt x="80963" y="90488"/>
                </a:lnTo>
                <a:lnTo>
                  <a:pt x="80963" y="1285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rgbClr val="ED7D31"/>
          </a:solidFill>
          <a:ln w="238" cap="flat">
            <a:noFill/>
            <a:prstDash val="solid"/>
            <a:miter/>
          </a:ln>
        </p:spPr>
        <p:txBody>
          <a:bodyPr rtlCol="0" anchor="ctr"/>
          <a:lstStyle/>
          <a:p>
            <a:endParaRPr lang="en-RO"/>
          </a:p>
        </p:txBody>
      </p:sp>
      <p:sp>
        <p:nvSpPr>
          <p:cNvPr id="203" name="Graphic 26">
            <a:extLst>
              <a:ext uri="{FF2B5EF4-FFF2-40B4-BE49-F238E27FC236}">
                <a16:creationId xmlns:a16="http://schemas.microsoft.com/office/drawing/2014/main" id="{9339F22A-7D5F-5A41-92AC-8942252193F0}"/>
              </a:ext>
            </a:extLst>
          </p:cNvPr>
          <p:cNvSpPr>
            <a:spLocks noChangeAspect="1"/>
          </p:cNvSpPr>
          <p:nvPr/>
        </p:nvSpPr>
        <p:spPr>
          <a:xfrm>
            <a:off x="6078472" y="3443205"/>
            <a:ext cx="180000" cy="180000"/>
          </a:xfrm>
          <a:custGeom>
            <a:avLst/>
            <a:gdLst>
              <a:gd name="connsiteX0" fmla="*/ 80963 w 171450"/>
              <a:gd name="connsiteY0" fmla="*/ 128588 h 171450"/>
              <a:gd name="connsiteX1" fmla="*/ 90488 w 171450"/>
              <a:gd name="connsiteY1" fmla="*/ 128588 h 171450"/>
              <a:gd name="connsiteX2" fmla="*/ 90488 w 171450"/>
              <a:gd name="connsiteY2" fmla="*/ 90488 h 171450"/>
              <a:gd name="connsiteX3" fmla="*/ 128588 w 171450"/>
              <a:gd name="connsiteY3" fmla="*/ 90488 h 171450"/>
              <a:gd name="connsiteX4" fmla="*/ 128588 w 171450"/>
              <a:gd name="connsiteY4" fmla="*/ 80963 h 171450"/>
              <a:gd name="connsiteX5" fmla="*/ 90488 w 171450"/>
              <a:gd name="connsiteY5" fmla="*/ 80963 h 171450"/>
              <a:gd name="connsiteX6" fmla="*/ 90488 w 171450"/>
              <a:gd name="connsiteY6" fmla="*/ 42863 h 171450"/>
              <a:gd name="connsiteX7" fmla="*/ 80963 w 171450"/>
              <a:gd name="connsiteY7" fmla="*/ 42863 h 171450"/>
              <a:gd name="connsiteX8" fmla="*/ 80963 w 171450"/>
              <a:gd name="connsiteY8" fmla="*/ 80963 h 171450"/>
              <a:gd name="connsiteX9" fmla="*/ 42863 w 171450"/>
              <a:gd name="connsiteY9" fmla="*/ 80963 h 171450"/>
              <a:gd name="connsiteX10" fmla="*/ 42863 w 171450"/>
              <a:gd name="connsiteY10" fmla="*/ 90488 h 171450"/>
              <a:gd name="connsiteX11" fmla="*/ 80963 w 171450"/>
              <a:gd name="connsiteY11" fmla="*/ 90488 h 171450"/>
              <a:gd name="connsiteX12" fmla="*/ 80963 w 171450"/>
              <a:gd name="connsiteY12" fmla="*/ 128588 h 171450"/>
              <a:gd name="connsiteX13" fmla="*/ 85757 w 171450"/>
              <a:gd name="connsiteY13" fmla="*/ 171450 h 171450"/>
              <a:gd name="connsiteX14" fmla="*/ 52322 w 171450"/>
              <a:gd name="connsiteY14" fmla="*/ 164702 h 171450"/>
              <a:gd name="connsiteX15" fmla="*/ 25089 w 171450"/>
              <a:gd name="connsiteY15" fmla="*/ 146385 h 171450"/>
              <a:gd name="connsiteX16" fmla="*/ 6755 w 171450"/>
              <a:gd name="connsiteY16" fmla="*/ 119177 h 171450"/>
              <a:gd name="connsiteX17" fmla="*/ 0 w 171450"/>
              <a:gd name="connsiteY17" fmla="*/ 85757 h 171450"/>
              <a:gd name="connsiteX18" fmla="*/ 6748 w 171450"/>
              <a:gd name="connsiteY18" fmla="*/ 52322 h 171450"/>
              <a:gd name="connsiteX19" fmla="*/ 25065 w 171450"/>
              <a:gd name="connsiteY19" fmla="*/ 25089 h 171450"/>
              <a:gd name="connsiteX20" fmla="*/ 52273 w 171450"/>
              <a:gd name="connsiteY20" fmla="*/ 6755 h 171450"/>
              <a:gd name="connsiteX21" fmla="*/ 85693 w 171450"/>
              <a:gd name="connsiteY21" fmla="*/ 0 h 171450"/>
              <a:gd name="connsiteX22" fmla="*/ 119128 w 171450"/>
              <a:gd name="connsiteY22" fmla="*/ 6748 h 171450"/>
              <a:gd name="connsiteX23" fmla="*/ 146361 w 171450"/>
              <a:gd name="connsiteY23" fmla="*/ 25065 h 171450"/>
              <a:gd name="connsiteX24" fmla="*/ 164695 w 171450"/>
              <a:gd name="connsiteY24" fmla="*/ 52273 h 171450"/>
              <a:gd name="connsiteX25" fmla="*/ 171450 w 171450"/>
              <a:gd name="connsiteY25" fmla="*/ 85693 h 171450"/>
              <a:gd name="connsiteX26" fmla="*/ 164702 w 171450"/>
              <a:gd name="connsiteY26" fmla="*/ 119128 h 171450"/>
              <a:gd name="connsiteX27" fmla="*/ 146385 w 171450"/>
              <a:gd name="connsiteY27" fmla="*/ 146361 h 171450"/>
              <a:gd name="connsiteX28" fmla="*/ 119177 w 171450"/>
              <a:gd name="connsiteY28" fmla="*/ 164695 h 171450"/>
              <a:gd name="connsiteX29" fmla="*/ 85757 w 171450"/>
              <a:gd name="connsiteY29"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1450" h="171450">
                <a:moveTo>
                  <a:pt x="80963" y="128588"/>
                </a:moveTo>
                <a:lnTo>
                  <a:pt x="90488" y="128588"/>
                </a:lnTo>
                <a:lnTo>
                  <a:pt x="90488" y="90488"/>
                </a:lnTo>
                <a:lnTo>
                  <a:pt x="128588" y="90488"/>
                </a:lnTo>
                <a:lnTo>
                  <a:pt x="128588" y="80963"/>
                </a:lnTo>
                <a:lnTo>
                  <a:pt x="90488" y="80963"/>
                </a:lnTo>
                <a:lnTo>
                  <a:pt x="90488" y="42863"/>
                </a:lnTo>
                <a:lnTo>
                  <a:pt x="80963" y="42863"/>
                </a:lnTo>
                <a:lnTo>
                  <a:pt x="80963" y="80963"/>
                </a:lnTo>
                <a:lnTo>
                  <a:pt x="42863" y="80963"/>
                </a:lnTo>
                <a:lnTo>
                  <a:pt x="42863" y="90488"/>
                </a:lnTo>
                <a:lnTo>
                  <a:pt x="80963" y="90488"/>
                </a:lnTo>
                <a:lnTo>
                  <a:pt x="80963" y="1285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rgbClr val="ED7D31"/>
          </a:solidFill>
          <a:ln w="238" cap="flat">
            <a:noFill/>
            <a:prstDash val="solid"/>
            <a:miter/>
          </a:ln>
        </p:spPr>
        <p:txBody>
          <a:bodyPr rtlCol="0" anchor="ctr"/>
          <a:lstStyle/>
          <a:p>
            <a:endParaRPr lang="en-RO"/>
          </a:p>
        </p:txBody>
      </p:sp>
      <p:sp>
        <p:nvSpPr>
          <p:cNvPr id="204" name="Graphic 26">
            <a:extLst>
              <a:ext uri="{FF2B5EF4-FFF2-40B4-BE49-F238E27FC236}">
                <a16:creationId xmlns:a16="http://schemas.microsoft.com/office/drawing/2014/main" id="{67313DAB-7784-9A49-A35C-975C69D7815F}"/>
              </a:ext>
            </a:extLst>
          </p:cNvPr>
          <p:cNvSpPr>
            <a:spLocks noChangeAspect="1"/>
          </p:cNvSpPr>
          <p:nvPr/>
        </p:nvSpPr>
        <p:spPr>
          <a:xfrm>
            <a:off x="6078472" y="3198083"/>
            <a:ext cx="180000" cy="180000"/>
          </a:xfrm>
          <a:custGeom>
            <a:avLst/>
            <a:gdLst>
              <a:gd name="connsiteX0" fmla="*/ 80963 w 171450"/>
              <a:gd name="connsiteY0" fmla="*/ 128588 h 171450"/>
              <a:gd name="connsiteX1" fmla="*/ 90488 w 171450"/>
              <a:gd name="connsiteY1" fmla="*/ 128588 h 171450"/>
              <a:gd name="connsiteX2" fmla="*/ 90488 w 171450"/>
              <a:gd name="connsiteY2" fmla="*/ 90488 h 171450"/>
              <a:gd name="connsiteX3" fmla="*/ 128588 w 171450"/>
              <a:gd name="connsiteY3" fmla="*/ 90488 h 171450"/>
              <a:gd name="connsiteX4" fmla="*/ 128588 w 171450"/>
              <a:gd name="connsiteY4" fmla="*/ 80963 h 171450"/>
              <a:gd name="connsiteX5" fmla="*/ 90488 w 171450"/>
              <a:gd name="connsiteY5" fmla="*/ 80963 h 171450"/>
              <a:gd name="connsiteX6" fmla="*/ 90488 w 171450"/>
              <a:gd name="connsiteY6" fmla="*/ 42863 h 171450"/>
              <a:gd name="connsiteX7" fmla="*/ 80963 w 171450"/>
              <a:gd name="connsiteY7" fmla="*/ 42863 h 171450"/>
              <a:gd name="connsiteX8" fmla="*/ 80963 w 171450"/>
              <a:gd name="connsiteY8" fmla="*/ 80963 h 171450"/>
              <a:gd name="connsiteX9" fmla="*/ 42863 w 171450"/>
              <a:gd name="connsiteY9" fmla="*/ 80963 h 171450"/>
              <a:gd name="connsiteX10" fmla="*/ 42863 w 171450"/>
              <a:gd name="connsiteY10" fmla="*/ 90488 h 171450"/>
              <a:gd name="connsiteX11" fmla="*/ 80963 w 171450"/>
              <a:gd name="connsiteY11" fmla="*/ 90488 h 171450"/>
              <a:gd name="connsiteX12" fmla="*/ 80963 w 171450"/>
              <a:gd name="connsiteY12" fmla="*/ 128588 h 171450"/>
              <a:gd name="connsiteX13" fmla="*/ 85757 w 171450"/>
              <a:gd name="connsiteY13" fmla="*/ 171450 h 171450"/>
              <a:gd name="connsiteX14" fmla="*/ 52322 w 171450"/>
              <a:gd name="connsiteY14" fmla="*/ 164702 h 171450"/>
              <a:gd name="connsiteX15" fmla="*/ 25089 w 171450"/>
              <a:gd name="connsiteY15" fmla="*/ 146385 h 171450"/>
              <a:gd name="connsiteX16" fmla="*/ 6755 w 171450"/>
              <a:gd name="connsiteY16" fmla="*/ 119177 h 171450"/>
              <a:gd name="connsiteX17" fmla="*/ 0 w 171450"/>
              <a:gd name="connsiteY17" fmla="*/ 85757 h 171450"/>
              <a:gd name="connsiteX18" fmla="*/ 6748 w 171450"/>
              <a:gd name="connsiteY18" fmla="*/ 52322 h 171450"/>
              <a:gd name="connsiteX19" fmla="*/ 25065 w 171450"/>
              <a:gd name="connsiteY19" fmla="*/ 25089 h 171450"/>
              <a:gd name="connsiteX20" fmla="*/ 52273 w 171450"/>
              <a:gd name="connsiteY20" fmla="*/ 6755 h 171450"/>
              <a:gd name="connsiteX21" fmla="*/ 85693 w 171450"/>
              <a:gd name="connsiteY21" fmla="*/ 0 h 171450"/>
              <a:gd name="connsiteX22" fmla="*/ 119128 w 171450"/>
              <a:gd name="connsiteY22" fmla="*/ 6748 h 171450"/>
              <a:gd name="connsiteX23" fmla="*/ 146361 w 171450"/>
              <a:gd name="connsiteY23" fmla="*/ 25065 h 171450"/>
              <a:gd name="connsiteX24" fmla="*/ 164695 w 171450"/>
              <a:gd name="connsiteY24" fmla="*/ 52273 h 171450"/>
              <a:gd name="connsiteX25" fmla="*/ 171450 w 171450"/>
              <a:gd name="connsiteY25" fmla="*/ 85693 h 171450"/>
              <a:gd name="connsiteX26" fmla="*/ 164702 w 171450"/>
              <a:gd name="connsiteY26" fmla="*/ 119128 h 171450"/>
              <a:gd name="connsiteX27" fmla="*/ 146385 w 171450"/>
              <a:gd name="connsiteY27" fmla="*/ 146361 h 171450"/>
              <a:gd name="connsiteX28" fmla="*/ 119177 w 171450"/>
              <a:gd name="connsiteY28" fmla="*/ 164695 h 171450"/>
              <a:gd name="connsiteX29" fmla="*/ 85757 w 171450"/>
              <a:gd name="connsiteY29"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1450" h="171450">
                <a:moveTo>
                  <a:pt x="80963" y="128588"/>
                </a:moveTo>
                <a:lnTo>
                  <a:pt x="90488" y="128588"/>
                </a:lnTo>
                <a:lnTo>
                  <a:pt x="90488" y="90488"/>
                </a:lnTo>
                <a:lnTo>
                  <a:pt x="128588" y="90488"/>
                </a:lnTo>
                <a:lnTo>
                  <a:pt x="128588" y="80963"/>
                </a:lnTo>
                <a:lnTo>
                  <a:pt x="90488" y="80963"/>
                </a:lnTo>
                <a:lnTo>
                  <a:pt x="90488" y="42863"/>
                </a:lnTo>
                <a:lnTo>
                  <a:pt x="80963" y="42863"/>
                </a:lnTo>
                <a:lnTo>
                  <a:pt x="80963" y="80963"/>
                </a:lnTo>
                <a:lnTo>
                  <a:pt x="42863" y="80963"/>
                </a:lnTo>
                <a:lnTo>
                  <a:pt x="42863" y="90488"/>
                </a:lnTo>
                <a:lnTo>
                  <a:pt x="80963" y="90488"/>
                </a:lnTo>
                <a:lnTo>
                  <a:pt x="80963" y="1285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rgbClr val="ED7D31"/>
          </a:solidFill>
          <a:ln w="238" cap="flat">
            <a:noFill/>
            <a:prstDash val="solid"/>
            <a:miter/>
          </a:ln>
        </p:spPr>
        <p:txBody>
          <a:bodyPr rtlCol="0" anchor="ctr"/>
          <a:lstStyle/>
          <a:p>
            <a:endParaRPr lang="en-RO"/>
          </a:p>
        </p:txBody>
      </p:sp>
      <p:sp>
        <p:nvSpPr>
          <p:cNvPr id="205" name="Graphic 26">
            <a:extLst>
              <a:ext uri="{FF2B5EF4-FFF2-40B4-BE49-F238E27FC236}">
                <a16:creationId xmlns:a16="http://schemas.microsoft.com/office/drawing/2014/main" id="{A8E88A96-63DC-164F-AF24-77BF27F2CDCC}"/>
              </a:ext>
            </a:extLst>
          </p:cNvPr>
          <p:cNvSpPr>
            <a:spLocks noChangeAspect="1"/>
          </p:cNvSpPr>
          <p:nvPr/>
        </p:nvSpPr>
        <p:spPr>
          <a:xfrm>
            <a:off x="6574178" y="3443205"/>
            <a:ext cx="180000" cy="180000"/>
          </a:xfrm>
          <a:custGeom>
            <a:avLst/>
            <a:gdLst>
              <a:gd name="connsiteX0" fmla="*/ 80963 w 171450"/>
              <a:gd name="connsiteY0" fmla="*/ 128588 h 171450"/>
              <a:gd name="connsiteX1" fmla="*/ 90488 w 171450"/>
              <a:gd name="connsiteY1" fmla="*/ 128588 h 171450"/>
              <a:gd name="connsiteX2" fmla="*/ 90488 w 171450"/>
              <a:gd name="connsiteY2" fmla="*/ 90488 h 171450"/>
              <a:gd name="connsiteX3" fmla="*/ 128588 w 171450"/>
              <a:gd name="connsiteY3" fmla="*/ 90488 h 171450"/>
              <a:gd name="connsiteX4" fmla="*/ 128588 w 171450"/>
              <a:gd name="connsiteY4" fmla="*/ 80963 h 171450"/>
              <a:gd name="connsiteX5" fmla="*/ 90488 w 171450"/>
              <a:gd name="connsiteY5" fmla="*/ 80963 h 171450"/>
              <a:gd name="connsiteX6" fmla="*/ 90488 w 171450"/>
              <a:gd name="connsiteY6" fmla="*/ 42863 h 171450"/>
              <a:gd name="connsiteX7" fmla="*/ 80963 w 171450"/>
              <a:gd name="connsiteY7" fmla="*/ 42863 h 171450"/>
              <a:gd name="connsiteX8" fmla="*/ 80963 w 171450"/>
              <a:gd name="connsiteY8" fmla="*/ 80963 h 171450"/>
              <a:gd name="connsiteX9" fmla="*/ 42863 w 171450"/>
              <a:gd name="connsiteY9" fmla="*/ 80963 h 171450"/>
              <a:gd name="connsiteX10" fmla="*/ 42863 w 171450"/>
              <a:gd name="connsiteY10" fmla="*/ 90488 h 171450"/>
              <a:gd name="connsiteX11" fmla="*/ 80963 w 171450"/>
              <a:gd name="connsiteY11" fmla="*/ 90488 h 171450"/>
              <a:gd name="connsiteX12" fmla="*/ 80963 w 171450"/>
              <a:gd name="connsiteY12" fmla="*/ 128588 h 171450"/>
              <a:gd name="connsiteX13" fmla="*/ 85757 w 171450"/>
              <a:gd name="connsiteY13" fmla="*/ 171450 h 171450"/>
              <a:gd name="connsiteX14" fmla="*/ 52322 w 171450"/>
              <a:gd name="connsiteY14" fmla="*/ 164702 h 171450"/>
              <a:gd name="connsiteX15" fmla="*/ 25089 w 171450"/>
              <a:gd name="connsiteY15" fmla="*/ 146385 h 171450"/>
              <a:gd name="connsiteX16" fmla="*/ 6755 w 171450"/>
              <a:gd name="connsiteY16" fmla="*/ 119177 h 171450"/>
              <a:gd name="connsiteX17" fmla="*/ 0 w 171450"/>
              <a:gd name="connsiteY17" fmla="*/ 85757 h 171450"/>
              <a:gd name="connsiteX18" fmla="*/ 6748 w 171450"/>
              <a:gd name="connsiteY18" fmla="*/ 52322 h 171450"/>
              <a:gd name="connsiteX19" fmla="*/ 25065 w 171450"/>
              <a:gd name="connsiteY19" fmla="*/ 25089 h 171450"/>
              <a:gd name="connsiteX20" fmla="*/ 52273 w 171450"/>
              <a:gd name="connsiteY20" fmla="*/ 6755 h 171450"/>
              <a:gd name="connsiteX21" fmla="*/ 85693 w 171450"/>
              <a:gd name="connsiteY21" fmla="*/ 0 h 171450"/>
              <a:gd name="connsiteX22" fmla="*/ 119128 w 171450"/>
              <a:gd name="connsiteY22" fmla="*/ 6748 h 171450"/>
              <a:gd name="connsiteX23" fmla="*/ 146361 w 171450"/>
              <a:gd name="connsiteY23" fmla="*/ 25065 h 171450"/>
              <a:gd name="connsiteX24" fmla="*/ 164695 w 171450"/>
              <a:gd name="connsiteY24" fmla="*/ 52273 h 171450"/>
              <a:gd name="connsiteX25" fmla="*/ 171450 w 171450"/>
              <a:gd name="connsiteY25" fmla="*/ 85693 h 171450"/>
              <a:gd name="connsiteX26" fmla="*/ 164702 w 171450"/>
              <a:gd name="connsiteY26" fmla="*/ 119128 h 171450"/>
              <a:gd name="connsiteX27" fmla="*/ 146385 w 171450"/>
              <a:gd name="connsiteY27" fmla="*/ 146361 h 171450"/>
              <a:gd name="connsiteX28" fmla="*/ 119177 w 171450"/>
              <a:gd name="connsiteY28" fmla="*/ 164695 h 171450"/>
              <a:gd name="connsiteX29" fmla="*/ 85757 w 171450"/>
              <a:gd name="connsiteY29"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1450" h="171450">
                <a:moveTo>
                  <a:pt x="80963" y="128588"/>
                </a:moveTo>
                <a:lnTo>
                  <a:pt x="90488" y="128588"/>
                </a:lnTo>
                <a:lnTo>
                  <a:pt x="90488" y="90488"/>
                </a:lnTo>
                <a:lnTo>
                  <a:pt x="128588" y="90488"/>
                </a:lnTo>
                <a:lnTo>
                  <a:pt x="128588" y="80963"/>
                </a:lnTo>
                <a:lnTo>
                  <a:pt x="90488" y="80963"/>
                </a:lnTo>
                <a:lnTo>
                  <a:pt x="90488" y="42863"/>
                </a:lnTo>
                <a:lnTo>
                  <a:pt x="80963" y="42863"/>
                </a:lnTo>
                <a:lnTo>
                  <a:pt x="80963" y="80963"/>
                </a:lnTo>
                <a:lnTo>
                  <a:pt x="42863" y="80963"/>
                </a:lnTo>
                <a:lnTo>
                  <a:pt x="42863" y="90488"/>
                </a:lnTo>
                <a:lnTo>
                  <a:pt x="80963" y="90488"/>
                </a:lnTo>
                <a:lnTo>
                  <a:pt x="80963" y="1285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rgbClr val="ED7D31"/>
          </a:solidFill>
          <a:ln w="238" cap="flat">
            <a:noFill/>
            <a:prstDash val="solid"/>
            <a:miter/>
          </a:ln>
        </p:spPr>
        <p:txBody>
          <a:bodyPr rtlCol="0" anchor="ctr"/>
          <a:lstStyle/>
          <a:p>
            <a:endParaRPr lang="en-RO"/>
          </a:p>
        </p:txBody>
      </p:sp>
      <p:sp>
        <p:nvSpPr>
          <p:cNvPr id="206" name="Graphic 26">
            <a:extLst>
              <a:ext uri="{FF2B5EF4-FFF2-40B4-BE49-F238E27FC236}">
                <a16:creationId xmlns:a16="http://schemas.microsoft.com/office/drawing/2014/main" id="{F17088D3-7E11-7C42-86B8-489060095DCD}"/>
              </a:ext>
            </a:extLst>
          </p:cNvPr>
          <p:cNvSpPr>
            <a:spLocks noChangeAspect="1"/>
          </p:cNvSpPr>
          <p:nvPr/>
        </p:nvSpPr>
        <p:spPr>
          <a:xfrm>
            <a:off x="7073161" y="3444575"/>
            <a:ext cx="180000" cy="180000"/>
          </a:xfrm>
          <a:custGeom>
            <a:avLst/>
            <a:gdLst>
              <a:gd name="connsiteX0" fmla="*/ 80963 w 171450"/>
              <a:gd name="connsiteY0" fmla="*/ 128588 h 171450"/>
              <a:gd name="connsiteX1" fmla="*/ 90488 w 171450"/>
              <a:gd name="connsiteY1" fmla="*/ 128588 h 171450"/>
              <a:gd name="connsiteX2" fmla="*/ 90488 w 171450"/>
              <a:gd name="connsiteY2" fmla="*/ 90488 h 171450"/>
              <a:gd name="connsiteX3" fmla="*/ 128588 w 171450"/>
              <a:gd name="connsiteY3" fmla="*/ 90488 h 171450"/>
              <a:gd name="connsiteX4" fmla="*/ 128588 w 171450"/>
              <a:gd name="connsiteY4" fmla="*/ 80963 h 171450"/>
              <a:gd name="connsiteX5" fmla="*/ 90488 w 171450"/>
              <a:gd name="connsiteY5" fmla="*/ 80963 h 171450"/>
              <a:gd name="connsiteX6" fmla="*/ 90488 w 171450"/>
              <a:gd name="connsiteY6" fmla="*/ 42863 h 171450"/>
              <a:gd name="connsiteX7" fmla="*/ 80963 w 171450"/>
              <a:gd name="connsiteY7" fmla="*/ 42863 h 171450"/>
              <a:gd name="connsiteX8" fmla="*/ 80963 w 171450"/>
              <a:gd name="connsiteY8" fmla="*/ 80963 h 171450"/>
              <a:gd name="connsiteX9" fmla="*/ 42863 w 171450"/>
              <a:gd name="connsiteY9" fmla="*/ 80963 h 171450"/>
              <a:gd name="connsiteX10" fmla="*/ 42863 w 171450"/>
              <a:gd name="connsiteY10" fmla="*/ 90488 h 171450"/>
              <a:gd name="connsiteX11" fmla="*/ 80963 w 171450"/>
              <a:gd name="connsiteY11" fmla="*/ 90488 h 171450"/>
              <a:gd name="connsiteX12" fmla="*/ 80963 w 171450"/>
              <a:gd name="connsiteY12" fmla="*/ 128588 h 171450"/>
              <a:gd name="connsiteX13" fmla="*/ 85757 w 171450"/>
              <a:gd name="connsiteY13" fmla="*/ 171450 h 171450"/>
              <a:gd name="connsiteX14" fmla="*/ 52322 w 171450"/>
              <a:gd name="connsiteY14" fmla="*/ 164702 h 171450"/>
              <a:gd name="connsiteX15" fmla="*/ 25089 w 171450"/>
              <a:gd name="connsiteY15" fmla="*/ 146385 h 171450"/>
              <a:gd name="connsiteX16" fmla="*/ 6755 w 171450"/>
              <a:gd name="connsiteY16" fmla="*/ 119177 h 171450"/>
              <a:gd name="connsiteX17" fmla="*/ 0 w 171450"/>
              <a:gd name="connsiteY17" fmla="*/ 85757 h 171450"/>
              <a:gd name="connsiteX18" fmla="*/ 6748 w 171450"/>
              <a:gd name="connsiteY18" fmla="*/ 52322 h 171450"/>
              <a:gd name="connsiteX19" fmla="*/ 25065 w 171450"/>
              <a:gd name="connsiteY19" fmla="*/ 25089 h 171450"/>
              <a:gd name="connsiteX20" fmla="*/ 52273 w 171450"/>
              <a:gd name="connsiteY20" fmla="*/ 6755 h 171450"/>
              <a:gd name="connsiteX21" fmla="*/ 85693 w 171450"/>
              <a:gd name="connsiteY21" fmla="*/ 0 h 171450"/>
              <a:gd name="connsiteX22" fmla="*/ 119128 w 171450"/>
              <a:gd name="connsiteY22" fmla="*/ 6748 h 171450"/>
              <a:gd name="connsiteX23" fmla="*/ 146361 w 171450"/>
              <a:gd name="connsiteY23" fmla="*/ 25065 h 171450"/>
              <a:gd name="connsiteX24" fmla="*/ 164695 w 171450"/>
              <a:gd name="connsiteY24" fmla="*/ 52273 h 171450"/>
              <a:gd name="connsiteX25" fmla="*/ 171450 w 171450"/>
              <a:gd name="connsiteY25" fmla="*/ 85693 h 171450"/>
              <a:gd name="connsiteX26" fmla="*/ 164702 w 171450"/>
              <a:gd name="connsiteY26" fmla="*/ 119128 h 171450"/>
              <a:gd name="connsiteX27" fmla="*/ 146385 w 171450"/>
              <a:gd name="connsiteY27" fmla="*/ 146361 h 171450"/>
              <a:gd name="connsiteX28" fmla="*/ 119177 w 171450"/>
              <a:gd name="connsiteY28" fmla="*/ 164695 h 171450"/>
              <a:gd name="connsiteX29" fmla="*/ 85757 w 171450"/>
              <a:gd name="connsiteY29"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1450" h="171450">
                <a:moveTo>
                  <a:pt x="80963" y="128588"/>
                </a:moveTo>
                <a:lnTo>
                  <a:pt x="90488" y="128588"/>
                </a:lnTo>
                <a:lnTo>
                  <a:pt x="90488" y="90488"/>
                </a:lnTo>
                <a:lnTo>
                  <a:pt x="128588" y="90488"/>
                </a:lnTo>
                <a:lnTo>
                  <a:pt x="128588" y="80963"/>
                </a:lnTo>
                <a:lnTo>
                  <a:pt x="90488" y="80963"/>
                </a:lnTo>
                <a:lnTo>
                  <a:pt x="90488" y="42863"/>
                </a:lnTo>
                <a:lnTo>
                  <a:pt x="80963" y="42863"/>
                </a:lnTo>
                <a:lnTo>
                  <a:pt x="80963" y="80963"/>
                </a:lnTo>
                <a:lnTo>
                  <a:pt x="42863" y="80963"/>
                </a:lnTo>
                <a:lnTo>
                  <a:pt x="42863" y="90488"/>
                </a:lnTo>
                <a:lnTo>
                  <a:pt x="80963" y="90488"/>
                </a:lnTo>
                <a:lnTo>
                  <a:pt x="80963" y="1285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rgbClr val="ED7D31"/>
          </a:solidFill>
          <a:ln w="238" cap="flat">
            <a:noFill/>
            <a:prstDash val="solid"/>
            <a:miter/>
          </a:ln>
        </p:spPr>
        <p:txBody>
          <a:bodyPr rtlCol="0" anchor="ctr"/>
          <a:lstStyle/>
          <a:p>
            <a:endParaRPr lang="en-RO"/>
          </a:p>
        </p:txBody>
      </p:sp>
      <p:sp>
        <p:nvSpPr>
          <p:cNvPr id="207" name="Graphic 26">
            <a:extLst>
              <a:ext uri="{FF2B5EF4-FFF2-40B4-BE49-F238E27FC236}">
                <a16:creationId xmlns:a16="http://schemas.microsoft.com/office/drawing/2014/main" id="{12E3C594-8F70-6C4C-AF7F-7240F52F6963}"/>
              </a:ext>
            </a:extLst>
          </p:cNvPr>
          <p:cNvSpPr>
            <a:spLocks noChangeAspect="1"/>
          </p:cNvSpPr>
          <p:nvPr/>
        </p:nvSpPr>
        <p:spPr>
          <a:xfrm>
            <a:off x="3141904" y="3939733"/>
            <a:ext cx="180000" cy="180000"/>
          </a:xfrm>
          <a:custGeom>
            <a:avLst/>
            <a:gdLst>
              <a:gd name="connsiteX0" fmla="*/ 80963 w 171450"/>
              <a:gd name="connsiteY0" fmla="*/ 128588 h 171450"/>
              <a:gd name="connsiteX1" fmla="*/ 90488 w 171450"/>
              <a:gd name="connsiteY1" fmla="*/ 128588 h 171450"/>
              <a:gd name="connsiteX2" fmla="*/ 90488 w 171450"/>
              <a:gd name="connsiteY2" fmla="*/ 90488 h 171450"/>
              <a:gd name="connsiteX3" fmla="*/ 128588 w 171450"/>
              <a:gd name="connsiteY3" fmla="*/ 90488 h 171450"/>
              <a:gd name="connsiteX4" fmla="*/ 128588 w 171450"/>
              <a:gd name="connsiteY4" fmla="*/ 80963 h 171450"/>
              <a:gd name="connsiteX5" fmla="*/ 90488 w 171450"/>
              <a:gd name="connsiteY5" fmla="*/ 80963 h 171450"/>
              <a:gd name="connsiteX6" fmla="*/ 90488 w 171450"/>
              <a:gd name="connsiteY6" fmla="*/ 42863 h 171450"/>
              <a:gd name="connsiteX7" fmla="*/ 80963 w 171450"/>
              <a:gd name="connsiteY7" fmla="*/ 42863 h 171450"/>
              <a:gd name="connsiteX8" fmla="*/ 80963 w 171450"/>
              <a:gd name="connsiteY8" fmla="*/ 80963 h 171450"/>
              <a:gd name="connsiteX9" fmla="*/ 42863 w 171450"/>
              <a:gd name="connsiteY9" fmla="*/ 80963 h 171450"/>
              <a:gd name="connsiteX10" fmla="*/ 42863 w 171450"/>
              <a:gd name="connsiteY10" fmla="*/ 90488 h 171450"/>
              <a:gd name="connsiteX11" fmla="*/ 80963 w 171450"/>
              <a:gd name="connsiteY11" fmla="*/ 90488 h 171450"/>
              <a:gd name="connsiteX12" fmla="*/ 80963 w 171450"/>
              <a:gd name="connsiteY12" fmla="*/ 128588 h 171450"/>
              <a:gd name="connsiteX13" fmla="*/ 85757 w 171450"/>
              <a:gd name="connsiteY13" fmla="*/ 171450 h 171450"/>
              <a:gd name="connsiteX14" fmla="*/ 52322 w 171450"/>
              <a:gd name="connsiteY14" fmla="*/ 164702 h 171450"/>
              <a:gd name="connsiteX15" fmla="*/ 25089 w 171450"/>
              <a:gd name="connsiteY15" fmla="*/ 146385 h 171450"/>
              <a:gd name="connsiteX16" fmla="*/ 6755 w 171450"/>
              <a:gd name="connsiteY16" fmla="*/ 119177 h 171450"/>
              <a:gd name="connsiteX17" fmla="*/ 0 w 171450"/>
              <a:gd name="connsiteY17" fmla="*/ 85757 h 171450"/>
              <a:gd name="connsiteX18" fmla="*/ 6748 w 171450"/>
              <a:gd name="connsiteY18" fmla="*/ 52322 h 171450"/>
              <a:gd name="connsiteX19" fmla="*/ 25065 w 171450"/>
              <a:gd name="connsiteY19" fmla="*/ 25089 h 171450"/>
              <a:gd name="connsiteX20" fmla="*/ 52273 w 171450"/>
              <a:gd name="connsiteY20" fmla="*/ 6755 h 171450"/>
              <a:gd name="connsiteX21" fmla="*/ 85693 w 171450"/>
              <a:gd name="connsiteY21" fmla="*/ 0 h 171450"/>
              <a:gd name="connsiteX22" fmla="*/ 119128 w 171450"/>
              <a:gd name="connsiteY22" fmla="*/ 6748 h 171450"/>
              <a:gd name="connsiteX23" fmla="*/ 146361 w 171450"/>
              <a:gd name="connsiteY23" fmla="*/ 25065 h 171450"/>
              <a:gd name="connsiteX24" fmla="*/ 164695 w 171450"/>
              <a:gd name="connsiteY24" fmla="*/ 52273 h 171450"/>
              <a:gd name="connsiteX25" fmla="*/ 171450 w 171450"/>
              <a:gd name="connsiteY25" fmla="*/ 85693 h 171450"/>
              <a:gd name="connsiteX26" fmla="*/ 164702 w 171450"/>
              <a:gd name="connsiteY26" fmla="*/ 119128 h 171450"/>
              <a:gd name="connsiteX27" fmla="*/ 146385 w 171450"/>
              <a:gd name="connsiteY27" fmla="*/ 146361 h 171450"/>
              <a:gd name="connsiteX28" fmla="*/ 119177 w 171450"/>
              <a:gd name="connsiteY28" fmla="*/ 164695 h 171450"/>
              <a:gd name="connsiteX29" fmla="*/ 85757 w 171450"/>
              <a:gd name="connsiteY29"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1450" h="171450">
                <a:moveTo>
                  <a:pt x="80963" y="128588"/>
                </a:moveTo>
                <a:lnTo>
                  <a:pt x="90488" y="128588"/>
                </a:lnTo>
                <a:lnTo>
                  <a:pt x="90488" y="90488"/>
                </a:lnTo>
                <a:lnTo>
                  <a:pt x="128588" y="90488"/>
                </a:lnTo>
                <a:lnTo>
                  <a:pt x="128588" y="80963"/>
                </a:lnTo>
                <a:lnTo>
                  <a:pt x="90488" y="80963"/>
                </a:lnTo>
                <a:lnTo>
                  <a:pt x="90488" y="42863"/>
                </a:lnTo>
                <a:lnTo>
                  <a:pt x="80963" y="42863"/>
                </a:lnTo>
                <a:lnTo>
                  <a:pt x="80963" y="80963"/>
                </a:lnTo>
                <a:lnTo>
                  <a:pt x="42863" y="80963"/>
                </a:lnTo>
                <a:lnTo>
                  <a:pt x="42863" y="90488"/>
                </a:lnTo>
                <a:lnTo>
                  <a:pt x="80963" y="90488"/>
                </a:lnTo>
                <a:lnTo>
                  <a:pt x="80963" y="1285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rgbClr val="ED7D31"/>
          </a:solidFill>
          <a:ln w="238" cap="flat">
            <a:noFill/>
            <a:prstDash val="solid"/>
            <a:miter/>
          </a:ln>
        </p:spPr>
        <p:txBody>
          <a:bodyPr rtlCol="0" anchor="ctr"/>
          <a:lstStyle/>
          <a:p>
            <a:endParaRPr lang="en-RO"/>
          </a:p>
        </p:txBody>
      </p:sp>
      <p:sp>
        <p:nvSpPr>
          <p:cNvPr id="208" name="Graphic 26">
            <a:extLst>
              <a:ext uri="{FF2B5EF4-FFF2-40B4-BE49-F238E27FC236}">
                <a16:creationId xmlns:a16="http://schemas.microsoft.com/office/drawing/2014/main" id="{E55EF3CA-B44C-0246-A016-5E65F54C1A4B}"/>
              </a:ext>
            </a:extLst>
          </p:cNvPr>
          <p:cNvSpPr>
            <a:spLocks noChangeAspect="1"/>
          </p:cNvSpPr>
          <p:nvPr/>
        </p:nvSpPr>
        <p:spPr>
          <a:xfrm>
            <a:off x="7073161" y="3198083"/>
            <a:ext cx="180000" cy="180000"/>
          </a:xfrm>
          <a:custGeom>
            <a:avLst/>
            <a:gdLst>
              <a:gd name="connsiteX0" fmla="*/ 80963 w 171450"/>
              <a:gd name="connsiteY0" fmla="*/ 128588 h 171450"/>
              <a:gd name="connsiteX1" fmla="*/ 90488 w 171450"/>
              <a:gd name="connsiteY1" fmla="*/ 128588 h 171450"/>
              <a:gd name="connsiteX2" fmla="*/ 90488 w 171450"/>
              <a:gd name="connsiteY2" fmla="*/ 90488 h 171450"/>
              <a:gd name="connsiteX3" fmla="*/ 128588 w 171450"/>
              <a:gd name="connsiteY3" fmla="*/ 90488 h 171450"/>
              <a:gd name="connsiteX4" fmla="*/ 128588 w 171450"/>
              <a:gd name="connsiteY4" fmla="*/ 80963 h 171450"/>
              <a:gd name="connsiteX5" fmla="*/ 90488 w 171450"/>
              <a:gd name="connsiteY5" fmla="*/ 80963 h 171450"/>
              <a:gd name="connsiteX6" fmla="*/ 90488 w 171450"/>
              <a:gd name="connsiteY6" fmla="*/ 42863 h 171450"/>
              <a:gd name="connsiteX7" fmla="*/ 80963 w 171450"/>
              <a:gd name="connsiteY7" fmla="*/ 42863 h 171450"/>
              <a:gd name="connsiteX8" fmla="*/ 80963 w 171450"/>
              <a:gd name="connsiteY8" fmla="*/ 80963 h 171450"/>
              <a:gd name="connsiteX9" fmla="*/ 42863 w 171450"/>
              <a:gd name="connsiteY9" fmla="*/ 80963 h 171450"/>
              <a:gd name="connsiteX10" fmla="*/ 42863 w 171450"/>
              <a:gd name="connsiteY10" fmla="*/ 90488 h 171450"/>
              <a:gd name="connsiteX11" fmla="*/ 80963 w 171450"/>
              <a:gd name="connsiteY11" fmla="*/ 90488 h 171450"/>
              <a:gd name="connsiteX12" fmla="*/ 80963 w 171450"/>
              <a:gd name="connsiteY12" fmla="*/ 128588 h 171450"/>
              <a:gd name="connsiteX13" fmla="*/ 85757 w 171450"/>
              <a:gd name="connsiteY13" fmla="*/ 171450 h 171450"/>
              <a:gd name="connsiteX14" fmla="*/ 52322 w 171450"/>
              <a:gd name="connsiteY14" fmla="*/ 164702 h 171450"/>
              <a:gd name="connsiteX15" fmla="*/ 25089 w 171450"/>
              <a:gd name="connsiteY15" fmla="*/ 146385 h 171450"/>
              <a:gd name="connsiteX16" fmla="*/ 6755 w 171450"/>
              <a:gd name="connsiteY16" fmla="*/ 119177 h 171450"/>
              <a:gd name="connsiteX17" fmla="*/ 0 w 171450"/>
              <a:gd name="connsiteY17" fmla="*/ 85757 h 171450"/>
              <a:gd name="connsiteX18" fmla="*/ 6748 w 171450"/>
              <a:gd name="connsiteY18" fmla="*/ 52322 h 171450"/>
              <a:gd name="connsiteX19" fmla="*/ 25065 w 171450"/>
              <a:gd name="connsiteY19" fmla="*/ 25089 h 171450"/>
              <a:gd name="connsiteX20" fmla="*/ 52273 w 171450"/>
              <a:gd name="connsiteY20" fmla="*/ 6755 h 171450"/>
              <a:gd name="connsiteX21" fmla="*/ 85693 w 171450"/>
              <a:gd name="connsiteY21" fmla="*/ 0 h 171450"/>
              <a:gd name="connsiteX22" fmla="*/ 119128 w 171450"/>
              <a:gd name="connsiteY22" fmla="*/ 6748 h 171450"/>
              <a:gd name="connsiteX23" fmla="*/ 146361 w 171450"/>
              <a:gd name="connsiteY23" fmla="*/ 25065 h 171450"/>
              <a:gd name="connsiteX24" fmla="*/ 164695 w 171450"/>
              <a:gd name="connsiteY24" fmla="*/ 52273 h 171450"/>
              <a:gd name="connsiteX25" fmla="*/ 171450 w 171450"/>
              <a:gd name="connsiteY25" fmla="*/ 85693 h 171450"/>
              <a:gd name="connsiteX26" fmla="*/ 164702 w 171450"/>
              <a:gd name="connsiteY26" fmla="*/ 119128 h 171450"/>
              <a:gd name="connsiteX27" fmla="*/ 146385 w 171450"/>
              <a:gd name="connsiteY27" fmla="*/ 146361 h 171450"/>
              <a:gd name="connsiteX28" fmla="*/ 119177 w 171450"/>
              <a:gd name="connsiteY28" fmla="*/ 164695 h 171450"/>
              <a:gd name="connsiteX29" fmla="*/ 85757 w 171450"/>
              <a:gd name="connsiteY29"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1450" h="171450">
                <a:moveTo>
                  <a:pt x="80963" y="128588"/>
                </a:moveTo>
                <a:lnTo>
                  <a:pt x="90488" y="128588"/>
                </a:lnTo>
                <a:lnTo>
                  <a:pt x="90488" y="90488"/>
                </a:lnTo>
                <a:lnTo>
                  <a:pt x="128588" y="90488"/>
                </a:lnTo>
                <a:lnTo>
                  <a:pt x="128588" y="80963"/>
                </a:lnTo>
                <a:lnTo>
                  <a:pt x="90488" y="80963"/>
                </a:lnTo>
                <a:lnTo>
                  <a:pt x="90488" y="42863"/>
                </a:lnTo>
                <a:lnTo>
                  <a:pt x="80963" y="42863"/>
                </a:lnTo>
                <a:lnTo>
                  <a:pt x="80963" y="80963"/>
                </a:lnTo>
                <a:lnTo>
                  <a:pt x="42863" y="80963"/>
                </a:lnTo>
                <a:lnTo>
                  <a:pt x="42863" y="90488"/>
                </a:lnTo>
                <a:lnTo>
                  <a:pt x="80963" y="90488"/>
                </a:lnTo>
                <a:lnTo>
                  <a:pt x="80963" y="1285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rgbClr val="ED7D31"/>
          </a:solidFill>
          <a:ln w="238" cap="flat">
            <a:noFill/>
            <a:prstDash val="solid"/>
            <a:miter/>
          </a:ln>
        </p:spPr>
        <p:txBody>
          <a:bodyPr rtlCol="0" anchor="ctr"/>
          <a:lstStyle/>
          <a:p>
            <a:endParaRPr lang="en-RO"/>
          </a:p>
        </p:txBody>
      </p:sp>
      <p:sp>
        <p:nvSpPr>
          <p:cNvPr id="209" name="Graphic 26">
            <a:extLst>
              <a:ext uri="{FF2B5EF4-FFF2-40B4-BE49-F238E27FC236}">
                <a16:creationId xmlns:a16="http://schemas.microsoft.com/office/drawing/2014/main" id="{3B382491-E84F-BF44-AB66-5D9706A0815B}"/>
              </a:ext>
            </a:extLst>
          </p:cNvPr>
          <p:cNvSpPr>
            <a:spLocks noChangeAspect="1"/>
          </p:cNvSpPr>
          <p:nvPr/>
        </p:nvSpPr>
        <p:spPr>
          <a:xfrm>
            <a:off x="7323274" y="3692892"/>
            <a:ext cx="180000" cy="180000"/>
          </a:xfrm>
          <a:custGeom>
            <a:avLst/>
            <a:gdLst>
              <a:gd name="connsiteX0" fmla="*/ 80963 w 171450"/>
              <a:gd name="connsiteY0" fmla="*/ 128588 h 171450"/>
              <a:gd name="connsiteX1" fmla="*/ 90488 w 171450"/>
              <a:gd name="connsiteY1" fmla="*/ 128588 h 171450"/>
              <a:gd name="connsiteX2" fmla="*/ 90488 w 171450"/>
              <a:gd name="connsiteY2" fmla="*/ 90488 h 171450"/>
              <a:gd name="connsiteX3" fmla="*/ 128588 w 171450"/>
              <a:gd name="connsiteY3" fmla="*/ 90488 h 171450"/>
              <a:gd name="connsiteX4" fmla="*/ 128588 w 171450"/>
              <a:gd name="connsiteY4" fmla="*/ 80963 h 171450"/>
              <a:gd name="connsiteX5" fmla="*/ 90488 w 171450"/>
              <a:gd name="connsiteY5" fmla="*/ 80963 h 171450"/>
              <a:gd name="connsiteX6" fmla="*/ 90488 w 171450"/>
              <a:gd name="connsiteY6" fmla="*/ 42863 h 171450"/>
              <a:gd name="connsiteX7" fmla="*/ 80963 w 171450"/>
              <a:gd name="connsiteY7" fmla="*/ 42863 h 171450"/>
              <a:gd name="connsiteX8" fmla="*/ 80963 w 171450"/>
              <a:gd name="connsiteY8" fmla="*/ 80963 h 171450"/>
              <a:gd name="connsiteX9" fmla="*/ 42863 w 171450"/>
              <a:gd name="connsiteY9" fmla="*/ 80963 h 171450"/>
              <a:gd name="connsiteX10" fmla="*/ 42863 w 171450"/>
              <a:gd name="connsiteY10" fmla="*/ 90488 h 171450"/>
              <a:gd name="connsiteX11" fmla="*/ 80963 w 171450"/>
              <a:gd name="connsiteY11" fmla="*/ 90488 h 171450"/>
              <a:gd name="connsiteX12" fmla="*/ 80963 w 171450"/>
              <a:gd name="connsiteY12" fmla="*/ 128588 h 171450"/>
              <a:gd name="connsiteX13" fmla="*/ 85757 w 171450"/>
              <a:gd name="connsiteY13" fmla="*/ 171450 h 171450"/>
              <a:gd name="connsiteX14" fmla="*/ 52322 w 171450"/>
              <a:gd name="connsiteY14" fmla="*/ 164702 h 171450"/>
              <a:gd name="connsiteX15" fmla="*/ 25089 w 171450"/>
              <a:gd name="connsiteY15" fmla="*/ 146385 h 171450"/>
              <a:gd name="connsiteX16" fmla="*/ 6755 w 171450"/>
              <a:gd name="connsiteY16" fmla="*/ 119177 h 171450"/>
              <a:gd name="connsiteX17" fmla="*/ 0 w 171450"/>
              <a:gd name="connsiteY17" fmla="*/ 85757 h 171450"/>
              <a:gd name="connsiteX18" fmla="*/ 6748 w 171450"/>
              <a:gd name="connsiteY18" fmla="*/ 52322 h 171450"/>
              <a:gd name="connsiteX19" fmla="*/ 25065 w 171450"/>
              <a:gd name="connsiteY19" fmla="*/ 25089 h 171450"/>
              <a:gd name="connsiteX20" fmla="*/ 52273 w 171450"/>
              <a:gd name="connsiteY20" fmla="*/ 6755 h 171450"/>
              <a:gd name="connsiteX21" fmla="*/ 85693 w 171450"/>
              <a:gd name="connsiteY21" fmla="*/ 0 h 171450"/>
              <a:gd name="connsiteX22" fmla="*/ 119128 w 171450"/>
              <a:gd name="connsiteY22" fmla="*/ 6748 h 171450"/>
              <a:gd name="connsiteX23" fmla="*/ 146361 w 171450"/>
              <a:gd name="connsiteY23" fmla="*/ 25065 h 171450"/>
              <a:gd name="connsiteX24" fmla="*/ 164695 w 171450"/>
              <a:gd name="connsiteY24" fmla="*/ 52273 h 171450"/>
              <a:gd name="connsiteX25" fmla="*/ 171450 w 171450"/>
              <a:gd name="connsiteY25" fmla="*/ 85693 h 171450"/>
              <a:gd name="connsiteX26" fmla="*/ 164702 w 171450"/>
              <a:gd name="connsiteY26" fmla="*/ 119128 h 171450"/>
              <a:gd name="connsiteX27" fmla="*/ 146385 w 171450"/>
              <a:gd name="connsiteY27" fmla="*/ 146361 h 171450"/>
              <a:gd name="connsiteX28" fmla="*/ 119177 w 171450"/>
              <a:gd name="connsiteY28" fmla="*/ 164695 h 171450"/>
              <a:gd name="connsiteX29" fmla="*/ 85757 w 171450"/>
              <a:gd name="connsiteY29"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1450" h="171450">
                <a:moveTo>
                  <a:pt x="80963" y="128588"/>
                </a:moveTo>
                <a:lnTo>
                  <a:pt x="90488" y="128588"/>
                </a:lnTo>
                <a:lnTo>
                  <a:pt x="90488" y="90488"/>
                </a:lnTo>
                <a:lnTo>
                  <a:pt x="128588" y="90488"/>
                </a:lnTo>
                <a:lnTo>
                  <a:pt x="128588" y="80963"/>
                </a:lnTo>
                <a:lnTo>
                  <a:pt x="90488" y="80963"/>
                </a:lnTo>
                <a:lnTo>
                  <a:pt x="90488" y="42863"/>
                </a:lnTo>
                <a:lnTo>
                  <a:pt x="80963" y="42863"/>
                </a:lnTo>
                <a:lnTo>
                  <a:pt x="80963" y="80963"/>
                </a:lnTo>
                <a:lnTo>
                  <a:pt x="42863" y="80963"/>
                </a:lnTo>
                <a:lnTo>
                  <a:pt x="42863" y="90488"/>
                </a:lnTo>
                <a:lnTo>
                  <a:pt x="80963" y="90488"/>
                </a:lnTo>
                <a:lnTo>
                  <a:pt x="80963" y="1285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rgbClr val="ED7D31"/>
          </a:solidFill>
          <a:ln w="238" cap="flat">
            <a:noFill/>
            <a:prstDash val="solid"/>
            <a:miter/>
          </a:ln>
        </p:spPr>
        <p:txBody>
          <a:bodyPr rtlCol="0" anchor="ctr"/>
          <a:lstStyle/>
          <a:p>
            <a:endParaRPr lang="en-RO"/>
          </a:p>
        </p:txBody>
      </p:sp>
      <p:sp>
        <p:nvSpPr>
          <p:cNvPr id="210" name="Graphic 26">
            <a:extLst>
              <a:ext uri="{FF2B5EF4-FFF2-40B4-BE49-F238E27FC236}">
                <a16:creationId xmlns:a16="http://schemas.microsoft.com/office/drawing/2014/main" id="{427C283D-F807-4A46-8966-CDACEC7AFC98}"/>
              </a:ext>
            </a:extLst>
          </p:cNvPr>
          <p:cNvSpPr>
            <a:spLocks noChangeAspect="1"/>
          </p:cNvSpPr>
          <p:nvPr/>
        </p:nvSpPr>
        <p:spPr>
          <a:xfrm>
            <a:off x="7323274" y="3443205"/>
            <a:ext cx="180000" cy="180000"/>
          </a:xfrm>
          <a:custGeom>
            <a:avLst/>
            <a:gdLst>
              <a:gd name="connsiteX0" fmla="*/ 80963 w 171450"/>
              <a:gd name="connsiteY0" fmla="*/ 128588 h 171450"/>
              <a:gd name="connsiteX1" fmla="*/ 90488 w 171450"/>
              <a:gd name="connsiteY1" fmla="*/ 128588 h 171450"/>
              <a:gd name="connsiteX2" fmla="*/ 90488 w 171450"/>
              <a:gd name="connsiteY2" fmla="*/ 90488 h 171450"/>
              <a:gd name="connsiteX3" fmla="*/ 128588 w 171450"/>
              <a:gd name="connsiteY3" fmla="*/ 90488 h 171450"/>
              <a:gd name="connsiteX4" fmla="*/ 128588 w 171450"/>
              <a:gd name="connsiteY4" fmla="*/ 80963 h 171450"/>
              <a:gd name="connsiteX5" fmla="*/ 90488 w 171450"/>
              <a:gd name="connsiteY5" fmla="*/ 80963 h 171450"/>
              <a:gd name="connsiteX6" fmla="*/ 90488 w 171450"/>
              <a:gd name="connsiteY6" fmla="*/ 42863 h 171450"/>
              <a:gd name="connsiteX7" fmla="*/ 80963 w 171450"/>
              <a:gd name="connsiteY7" fmla="*/ 42863 h 171450"/>
              <a:gd name="connsiteX8" fmla="*/ 80963 w 171450"/>
              <a:gd name="connsiteY8" fmla="*/ 80963 h 171450"/>
              <a:gd name="connsiteX9" fmla="*/ 42863 w 171450"/>
              <a:gd name="connsiteY9" fmla="*/ 80963 h 171450"/>
              <a:gd name="connsiteX10" fmla="*/ 42863 w 171450"/>
              <a:gd name="connsiteY10" fmla="*/ 90488 h 171450"/>
              <a:gd name="connsiteX11" fmla="*/ 80963 w 171450"/>
              <a:gd name="connsiteY11" fmla="*/ 90488 h 171450"/>
              <a:gd name="connsiteX12" fmla="*/ 80963 w 171450"/>
              <a:gd name="connsiteY12" fmla="*/ 128588 h 171450"/>
              <a:gd name="connsiteX13" fmla="*/ 85757 w 171450"/>
              <a:gd name="connsiteY13" fmla="*/ 171450 h 171450"/>
              <a:gd name="connsiteX14" fmla="*/ 52322 w 171450"/>
              <a:gd name="connsiteY14" fmla="*/ 164702 h 171450"/>
              <a:gd name="connsiteX15" fmla="*/ 25089 w 171450"/>
              <a:gd name="connsiteY15" fmla="*/ 146385 h 171450"/>
              <a:gd name="connsiteX16" fmla="*/ 6755 w 171450"/>
              <a:gd name="connsiteY16" fmla="*/ 119177 h 171450"/>
              <a:gd name="connsiteX17" fmla="*/ 0 w 171450"/>
              <a:gd name="connsiteY17" fmla="*/ 85757 h 171450"/>
              <a:gd name="connsiteX18" fmla="*/ 6748 w 171450"/>
              <a:gd name="connsiteY18" fmla="*/ 52322 h 171450"/>
              <a:gd name="connsiteX19" fmla="*/ 25065 w 171450"/>
              <a:gd name="connsiteY19" fmla="*/ 25089 h 171450"/>
              <a:gd name="connsiteX20" fmla="*/ 52273 w 171450"/>
              <a:gd name="connsiteY20" fmla="*/ 6755 h 171450"/>
              <a:gd name="connsiteX21" fmla="*/ 85693 w 171450"/>
              <a:gd name="connsiteY21" fmla="*/ 0 h 171450"/>
              <a:gd name="connsiteX22" fmla="*/ 119128 w 171450"/>
              <a:gd name="connsiteY22" fmla="*/ 6748 h 171450"/>
              <a:gd name="connsiteX23" fmla="*/ 146361 w 171450"/>
              <a:gd name="connsiteY23" fmla="*/ 25065 h 171450"/>
              <a:gd name="connsiteX24" fmla="*/ 164695 w 171450"/>
              <a:gd name="connsiteY24" fmla="*/ 52273 h 171450"/>
              <a:gd name="connsiteX25" fmla="*/ 171450 w 171450"/>
              <a:gd name="connsiteY25" fmla="*/ 85693 h 171450"/>
              <a:gd name="connsiteX26" fmla="*/ 164702 w 171450"/>
              <a:gd name="connsiteY26" fmla="*/ 119128 h 171450"/>
              <a:gd name="connsiteX27" fmla="*/ 146385 w 171450"/>
              <a:gd name="connsiteY27" fmla="*/ 146361 h 171450"/>
              <a:gd name="connsiteX28" fmla="*/ 119177 w 171450"/>
              <a:gd name="connsiteY28" fmla="*/ 164695 h 171450"/>
              <a:gd name="connsiteX29" fmla="*/ 85757 w 171450"/>
              <a:gd name="connsiteY29"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1450" h="171450">
                <a:moveTo>
                  <a:pt x="80963" y="128588"/>
                </a:moveTo>
                <a:lnTo>
                  <a:pt x="90488" y="128588"/>
                </a:lnTo>
                <a:lnTo>
                  <a:pt x="90488" y="90488"/>
                </a:lnTo>
                <a:lnTo>
                  <a:pt x="128588" y="90488"/>
                </a:lnTo>
                <a:lnTo>
                  <a:pt x="128588" y="80963"/>
                </a:lnTo>
                <a:lnTo>
                  <a:pt x="90488" y="80963"/>
                </a:lnTo>
                <a:lnTo>
                  <a:pt x="90488" y="42863"/>
                </a:lnTo>
                <a:lnTo>
                  <a:pt x="80963" y="42863"/>
                </a:lnTo>
                <a:lnTo>
                  <a:pt x="80963" y="80963"/>
                </a:lnTo>
                <a:lnTo>
                  <a:pt x="42863" y="80963"/>
                </a:lnTo>
                <a:lnTo>
                  <a:pt x="42863" y="90488"/>
                </a:lnTo>
                <a:lnTo>
                  <a:pt x="80963" y="90488"/>
                </a:lnTo>
                <a:lnTo>
                  <a:pt x="80963" y="1285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rgbClr val="ED7D31"/>
          </a:solidFill>
          <a:ln w="238" cap="flat">
            <a:noFill/>
            <a:prstDash val="solid"/>
            <a:miter/>
          </a:ln>
        </p:spPr>
        <p:txBody>
          <a:bodyPr rtlCol="0" anchor="ctr"/>
          <a:lstStyle/>
          <a:p>
            <a:endParaRPr lang="en-RO"/>
          </a:p>
        </p:txBody>
      </p:sp>
      <p:sp>
        <p:nvSpPr>
          <p:cNvPr id="211" name="Graphic 26">
            <a:extLst>
              <a:ext uri="{FF2B5EF4-FFF2-40B4-BE49-F238E27FC236}">
                <a16:creationId xmlns:a16="http://schemas.microsoft.com/office/drawing/2014/main" id="{6C26495B-704E-E74E-8EAD-E7203BF7E475}"/>
              </a:ext>
            </a:extLst>
          </p:cNvPr>
          <p:cNvSpPr>
            <a:spLocks noChangeAspect="1"/>
          </p:cNvSpPr>
          <p:nvPr/>
        </p:nvSpPr>
        <p:spPr>
          <a:xfrm>
            <a:off x="7571127" y="3692892"/>
            <a:ext cx="180000" cy="180000"/>
          </a:xfrm>
          <a:custGeom>
            <a:avLst/>
            <a:gdLst>
              <a:gd name="connsiteX0" fmla="*/ 80963 w 171450"/>
              <a:gd name="connsiteY0" fmla="*/ 128588 h 171450"/>
              <a:gd name="connsiteX1" fmla="*/ 90488 w 171450"/>
              <a:gd name="connsiteY1" fmla="*/ 128588 h 171450"/>
              <a:gd name="connsiteX2" fmla="*/ 90488 w 171450"/>
              <a:gd name="connsiteY2" fmla="*/ 90488 h 171450"/>
              <a:gd name="connsiteX3" fmla="*/ 128588 w 171450"/>
              <a:gd name="connsiteY3" fmla="*/ 90488 h 171450"/>
              <a:gd name="connsiteX4" fmla="*/ 128588 w 171450"/>
              <a:gd name="connsiteY4" fmla="*/ 80963 h 171450"/>
              <a:gd name="connsiteX5" fmla="*/ 90488 w 171450"/>
              <a:gd name="connsiteY5" fmla="*/ 80963 h 171450"/>
              <a:gd name="connsiteX6" fmla="*/ 90488 w 171450"/>
              <a:gd name="connsiteY6" fmla="*/ 42863 h 171450"/>
              <a:gd name="connsiteX7" fmla="*/ 80963 w 171450"/>
              <a:gd name="connsiteY7" fmla="*/ 42863 h 171450"/>
              <a:gd name="connsiteX8" fmla="*/ 80963 w 171450"/>
              <a:gd name="connsiteY8" fmla="*/ 80963 h 171450"/>
              <a:gd name="connsiteX9" fmla="*/ 42863 w 171450"/>
              <a:gd name="connsiteY9" fmla="*/ 80963 h 171450"/>
              <a:gd name="connsiteX10" fmla="*/ 42863 w 171450"/>
              <a:gd name="connsiteY10" fmla="*/ 90488 h 171450"/>
              <a:gd name="connsiteX11" fmla="*/ 80963 w 171450"/>
              <a:gd name="connsiteY11" fmla="*/ 90488 h 171450"/>
              <a:gd name="connsiteX12" fmla="*/ 80963 w 171450"/>
              <a:gd name="connsiteY12" fmla="*/ 128588 h 171450"/>
              <a:gd name="connsiteX13" fmla="*/ 85757 w 171450"/>
              <a:gd name="connsiteY13" fmla="*/ 171450 h 171450"/>
              <a:gd name="connsiteX14" fmla="*/ 52322 w 171450"/>
              <a:gd name="connsiteY14" fmla="*/ 164702 h 171450"/>
              <a:gd name="connsiteX15" fmla="*/ 25089 w 171450"/>
              <a:gd name="connsiteY15" fmla="*/ 146385 h 171450"/>
              <a:gd name="connsiteX16" fmla="*/ 6755 w 171450"/>
              <a:gd name="connsiteY16" fmla="*/ 119177 h 171450"/>
              <a:gd name="connsiteX17" fmla="*/ 0 w 171450"/>
              <a:gd name="connsiteY17" fmla="*/ 85757 h 171450"/>
              <a:gd name="connsiteX18" fmla="*/ 6748 w 171450"/>
              <a:gd name="connsiteY18" fmla="*/ 52322 h 171450"/>
              <a:gd name="connsiteX19" fmla="*/ 25065 w 171450"/>
              <a:gd name="connsiteY19" fmla="*/ 25089 h 171450"/>
              <a:gd name="connsiteX20" fmla="*/ 52273 w 171450"/>
              <a:gd name="connsiteY20" fmla="*/ 6755 h 171450"/>
              <a:gd name="connsiteX21" fmla="*/ 85693 w 171450"/>
              <a:gd name="connsiteY21" fmla="*/ 0 h 171450"/>
              <a:gd name="connsiteX22" fmla="*/ 119128 w 171450"/>
              <a:gd name="connsiteY22" fmla="*/ 6748 h 171450"/>
              <a:gd name="connsiteX23" fmla="*/ 146361 w 171450"/>
              <a:gd name="connsiteY23" fmla="*/ 25065 h 171450"/>
              <a:gd name="connsiteX24" fmla="*/ 164695 w 171450"/>
              <a:gd name="connsiteY24" fmla="*/ 52273 h 171450"/>
              <a:gd name="connsiteX25" fmla="*/ 171450 w 171450"/>
              <a:gd name="connsiteY25" fmla="*/ 85693 h 171450"/>
              <a:gd name="connsiteX26" fmla="*/ 164702 w 171450"/>
              <a:gd name="connsiteY26" fmla="*/ 119128 h 171450"/>
              <a:gd name="connsiteX27" fmla="*/ 146385 w 171450"/>
              <a:gd name="connsiteY27" fmla="*/ 146361 h 171450"/>
              <a:gd name="connsiteX28" fmla="*/ 119177 w 171450"/>
              <a:gd name="connsiteY28" fmla="*/ 164695 h 171450"/>
              <a:gd name="connsiteX29" fmla="*/ 85757 w 171450"/>
              <a:gd name="connsiteY29"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1450" h="171450">
                <a:moveTo>
                  <a:pt x="80963" y="128588"/>
                </a:moveTo>
                <a:lnTo>
                  <a:pt x="90488" y="128588"/>
                </a:lnTo>
                <a:lnTo>
                  <a:pt x="90488" y="90488"/>
                </a:lnTo>
                <a:lnTo>
                  <a:pt x="128588" y="90488"/>
                </a:lnTo>
                <a:lnTo>
                  <a:pt x="128588" y="80963"/>
                </a:lnTo>
                <a:lnTo>
                  <a:pt x="90488" y="80963"/>
                </a:lnTo>
                <a:lnTo>
                  <a:pt x="90488" y="42863"/>
                </a:lnTo>
                <a:lnTo>
                  <a:pt x="80963" y="42863"/>
                </a:lnTo>
                <a:lnTo>
                  <a:pt x="80963" y="80963"/>
                </a:lnTo>
                <a:lnTo>
                  <a:pt x="42863" y="80963"/>
                </a:lnTo>
                <a:lnTo>
                  <a:pt x="42863" y="90488"/>
                </a:lnTo>
                <a:lnTo>
                  <a:pt x="80963" y="90488"/>
                </a:lnTo>
                <a:lnTo>
                  <a:pt x="80963" y="1285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rgbClr val="ED7D31"/>
          </a:solidFill>
          <a:ln w="238" cap="flat">
            <a:noFill/>
            <a:prstDash val="solid"/>
            <a:miter/>
          </a:ln>
        </p:spPr>
        <p:txBody>
          <a:bodyPr rtlCol="0" anchor="ctr"/>
          <a:lstStyle/>
          <a:p>
            <a:endParaRPr lang="en-RO"/>
          </a:p>
        </p:txBody>
      </p:sp>
      <p:sp>
        <p:nvSpPr>
          <p:cNvPr id="212" name="Graphic 26">
            <a:extLst>
              <a:ext uri="{FF2B5EF4-FFF2-40B4-BE49-F238E27FC236}">
                <a16:creationId xmlns:a16="http://schemas.microsoft.com/office/drawing/2014/main" id="{A1A68CD2-1D59-FA44-AE37-FB735525EE09}"/>
              </a:ext>
            </a:extLst>
          </p:cNvPr>
          <p:cNvSpPr>
            <a:spLocks noChangeAspect="1"/>
          </p:cNvSpPr>
          <p:nvPr/>
        </p:nvSpPr>
        <p:spPr>
          <a:xfrm>
            <a:off x="7818980" y="3692892"/>
            <a:ext cx="180000" cy="180000"/>
          </a:xfrm>
          <a:custGeom>
            <a:avLst/>
            <a:gdLst>
              <a:gd name="connsiteX0" fmla="*/ 80963 w 171450"/>
              <a:gd name="connsiteY0" fmla="*/ 128588 h 171450"/>
              <a:gd name="connsiteX1" fmla="*/ 90488 w 171450"/>
              <a:gd name="connsiteY1" fmla="*/ 128588 h 171450"/>
              <a:gd name="connsiteX2" fmla="*/ 90488 w 171450"/>
              <a:gd name="connsiteY2" fmla="*/ 90488 h 171450"/>
              <a:gd name="connsiteX3" fmla="*/ 128588 w 171450"/>
              <a:gd name="connsiteY3" fmla="*/ 90488 h 171450"/>
              <a:gd name="connsiteX4" fmla="*/ 128588 w 171450"/>
              <a:gd name="connsiteY4" fmla="*/ 80963 h 171450"/>
              <a:gd name="connsiteX5" fmla="*/ 90488 w 171450"/>
              <a:gd name="connsiteY5" fmla="*/ 80963 h 171450"/>
              <a:gd name="connsiteX6" fmla="*/ 90488 w 171450"/>
              <a:gd name="connsiteY6" fmla="*/ 42863 h 171450"/>
              <a:gd name="connsiteX7" fmla="*/ 80963 w 171450"/>
              <a:gd name="connsiteY7" fmla="*/ 42863 h 171450"/>
              <a:gd name="connsiteX8" fmla="*/ 80963 w 171450"/>
              <a:gd name="connsiteY8" fmla="*/ 80963 h 171450"/>
              <a:gd name="connsiteX9" fmla="*/ 42863 w 171450"/>
              <a:gd name="connsiteY9" fmla="*/ 80963 h 171450"/>
              <a:gd name="connsiteX10" fmla="*/ 42863 w 171450"/>
              <a:gd name="connsiteY10" fmla="*/ 90488 h 171450"/>
              <a:gd name="connsiteX11" fmla="*/ 80963 w 171450"/>
              <a:gd name="connsiteY11" fmla="*/ 90488 h 171450"/>
              <a:gd name="connsiteX12" fmla="*/ 80963 w 171450"/>
              <a:gd name="connsiteY12" fmla="*/ 128588 h 171450"/>
              <a:gd name="connsiteX13" fmla="*/ 85757 w 171450"/>
              <a:gd name="connsiteY13" fmla="*/ 171450 h 171450"/>
              <a:gd name="connsiteX14" fmla="*/ 52322 w 171450"/>
              <a:gd name="connsiteY14" fmla="*/ 164702 h 171450"/>
              <a:gd name="connsiteX15" fmla="*/ 25089 w 171450"/>
              <a:gd name="connsiteY15" fmla="*/ 146385 h 171450"/>
              <a:gd name="connsiteX16" fmla="*/ 6755 w 171450"/>
              <a:gd name="connsiteY16" fmla="*/ 119177 h 171450"/>
              <a:gd name="connsiteX17" fmla="*/ 0 w 171450"/>
              <a:gd name="connsiteY17" fmla="*/ 85757 h 171450"/>
              <a:gd name="connsiteX18" fmla="*/ 6748 w 171450"/>
              <a:gd name="connsiteY18" fmla="*/ 52322 h 171450"/>
              <a:gd name="connsiteX19" fmla="*/ 25065 w 171450"/>
              <a:gd name="connsiteY19" fmla="*/ 25089 h 171450"/>
              <a:gd name="connsiteX20" fmla="*/ 52273 w 171450"/>
              <a:gd name="connsiteY20" fmla="*/ 6755 h 171450"/>
              <a:gd name="connsiteX21" fmla="*/ 85693 w 171450"/>
              <a:gd name="connsiteY21" fmla="*/ 0 h 171450"/>
              <a:gd name="connsiteX22" fmla="*/ 119128 w 171450"/>
              <a:gd name="connsiteY22" fmla="*/ 6748 h 171450"/>
              <a:gd name="connsiteX23" fmla="*/ 146361 w 171450"/>
              <a:gd name="connsiteY23" fmla="*/ 25065 h 171450"/>
              <a:gd name="connsiteX24" fmla="*/ 164695 w 171450"/>
              <a:gd name="connsiteY24" fmla="*/ 52273 h 171450"/>
              <a:gd name="connsiteX25" fmla="*/ 171450 w 171450"/>
              <a:gd name="connsiteY25" fmla="*/ 85693 h 171450"/>
              <a:gd name="connsiteX26" fmla="*/ 164702 w 171450"/>
              <a:gd name="connsiteY26" fmla="*/ 119128 h 171450"/>
              <a:gd name="connsiteX27" fmla="*/ 146385 w 171450"/>
              <a:gd name="connsiteY27" fmla="*/ 146361 h 171450"/>
              <a:gd name="connsiteX28" fmla="*/ 119177 w 171450"/>
              <a:gd name="connsiteY28" fmla="*/ 164695 h 171450"/>
              <a:gd name="connsiteX29" fmla="*/ 85757 w 171450"/>
              <a:gd name="connsiteY29"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1450" h="171450">
                <a:moveTo>
                  <a:pt x="80963" y="128588"/>
                </a:moveTo>
                <a:lnTo>
                  <a:pt x="90488" y="128588"/>
                </a:lnTo>
                <a:lnTo>
                  <a:pt x="90488" y="90488"/>
                </a:lnTo>
                <a:lnTo>
                  <a:pt x="128588" y="90488"/>
                </a:lnTo>
                <a:lnTo>
                  <a:pt x="128588" y="80963"/>
                </a:lnTo>
                <a:lnTo>
                  <a:pt x="90488" y="80963"/>
                </a:lnTo>
                <a:lnTo>
                  <a:pt x="90488" y="42863"/>
                </a:lnTo>
                <a:lnTo>
                  <a:pt x="80963" y="42863"/>
                </a:lnTo>
                <a:lnTo>
                  <a:pt x="80963" y="80963"/>
                </a:lnTo>
                <a:lnTo>
                  <a:pt x="42863" y="80963"/>
                </a:lnTo>
                <a:lnTo>
                  <a:pt x="42863" y="90488"/>
                </a:lnTo>
                <a:lnTo>
                  <a:pt x="80963" y="90488"/>
                </a:lnTo>
                <a:lnTo>
                  <a:pt x="80963" y="1285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rgbClr val="ED7D31"/>
          </a:solidFill>
          <a:ln w="238" cap="flat">
            <a:noFill/>
            <a:prstDash val="solid"/>
            <a:miter/>
          </a:ln>
        </p:spPr>
        <p:txBody>
          <a:bodyPr rtlCol="0" anchor="ctr"/>
          <a:lstStyle/>
          <a:p>
            <a:endParaRPr lang="en-RO"/>
          </a:p>
        </p:txBody>
      </p:sp>
      <p:sp>
        <p:nvSpPr>
          <p:cNvPr id="213" name="Graphic 26">
            <a:extLst>
              <a:ext uri="{FF2B5EF4-FFF2-40B4-BE49-F238E27FC236}">
                <a16:creationId xmlns:a16="http://schemas.microsoft.com/office/drawing/2014/main" id="{E383E35A-1C6C-2A4C-A221-3928B14F1638}"/>
              </a:ext>
            </a:extLst>
          </p:cNvPr>
          <p:cNvSpPr>
            <a:spLocks noChangeAspect="1"/>
          </p:cNvSpPr>
          <p:nvPr/>
        </p:nvSpPr>
        <p:spPr>
          <a:xfrm>
            <a:off x="7323274" y="4668299"/>
            <a:ext cx="180000" cy="180000"/>
          </a:xfrm>
          <a:custGeom>
            <a:avLst/>
            <a:gdLst>
              <a:gd name="connsiteX0" fmla="*/ 80963 w 171450"/>
              <a:gd name="connsiteY0" fmla="*/ 128588 h 171450"/>
              <a:gd name="connsiteX1" fmla="*/ 90488 w 171450"/>
              <a:gd name="connsiteY1" fmla="*/ 128588 h 171450"/>
              <a:gd name="connsiteX2" fmla="*/ 90488 w 171450"/>
              <a:gd name="connsiteY2" fmla="*/ 90488 h 171450"/>
              <a:gd name="connsiteX3" fmla="*/ 128588 w 171450"/>
              <a:gd name="connsiteY3" fmla="*/ 90488 h 171450"/>
              <a:gd name="connsiteX4" fmla="*/ 128588 w 171450"/>
              <a:gd name="connsiteY4" fmla="*/ 80963 h 171450"/>
              <a:gd name="connsiteX5" fmla="*/ 90488 w 171450"/>
              <a:gd name="connsiteY5" fmla="*/ 80963 h 171450"/>
              <a:gd name="connsiteX6" fmla="*/ 90488 w 171450"/>
              <a:gd name="connsiteY6" fmla="*/ 42863 h 171450"/>
              <a:gd name="connsiteX7" fmla="*/ 80963 w 171450"/>
              <a:gd name="connsiteY7" fmla="*/ 42863 h 171450"/>
              <a:gd name="connsiteX8" fmla="*/ 80963 w 171450"/>
              <a:gd name="connsiteY8" fmla="*/ 80963 h 171450"/>
              <a:gd name="connsiteX9" fmla="*/ 42863 w 171450"/>
              <a:gd name="connsiteY9" fmla="*/ 80963 h 171450"/>
              <a:gd name="connsiteX10" fmla="*/ 42863 w 171450"/>
              <a:gd name="connsiteY10" fmla="*/ 90488 h 171450"/>
              <a:gd name="connsiteX11" fmla="*/ 80963 w 171450"/>
              <a:gd name="connsiteY11" fmla="*/ 90488 h 171450"/>
              <a:gd name="connsiteX12" fmla="*/ 80963 w 171450"/>
              <a:gd name="connsiteY12" fmla="*/ 128588 h 171450"/>
              <a:gd name="connsiteX13" fmla="*/ 85757 w 171450"/>
              <a:gd name="connsiteY13" fmla="*/ 171450 h 171450"/>
              <a:gd name="connsiteX14" fmla="*/ 52322 w 171450"/>
              <a:gd name="connsiteY14" fmla="*/ 164702 h 171450"/>
              <a:gd name="connsiteX15" fmla="*/ 25089 w 171450"/>
              <a:gd name="connsiteY15" fmla="*/ 146385 h 171450"/>
              <a:gd name="connsiteX16" fmla="*/ 6755 w 171450"/>
              <a:gd name="connsiteY16" fmla="*/ 119177 h 171450"/>
              <a:gd name="connsiteX17" fmla="*/ 0 w 171450"/>
              <a:gd name="connsiteY17" fmla="*/ 85757 h 171450"/>
              <a:gd name="connsiteX18" fmla="*/ 6748 w 171450"/>
              <a:gd name="connsiteY18" fmla="*/ 52322 h 171450"/>
              <a:gd name="connsiteX19" fmla="*/ 25065 w 171450"/>
              <a:gd name="connsiteY19" fmla="*/ 25089 h 171450"/>
              <a:gd name="connsiteX20" fmla="*/ 52273 w 171450"/>
              <a:gd name="connsiteY20" fmla="*/ 6755 h 171450"/>
              <a:gd name="connsiteX21" fmla="*/ 85693 w 171450"/>
              <a:gd name="connsiteY21" fmla="*/ 0 h 171450"/>
              <a:gd name="connsiteX22" fmla="*/ 119128 w 171450"/>
              <a:gd name="connsiteY22" fmla="*/ 6748 h 171450"/>
              <a:gd name="connsiteX23" fmla="*/ 146361 w 171450"/>
              <a:gd name="connsiteY23" fmla="*/ 25065 h 171450"/>
              <a:gd name="connsiteX24" fmla="*/ 164695 w 171450"/>
              <a:gd name="connsiteY24" fmla="*/ 52273 h 171450"/>
              <a:gd name="connsiteX25" fmla="*/ 171450 w 171450"/>
              <a:gd name="connsiteY25" fmla="*/ 85693 h 171450"/>
              <a:gd name="connsiteX26" fmla="*/ 164702 w 171450"/>
              <a:gd name="connsiteY26" fmla="*/ 119128 h 171450"/>
              <a:gd name="connsiteX27" fmla="*/ 146385 w 171450"/>
              <a:gd name="connsiteY27" fmla="*/ 146361 h 171450"/>
              <a:gd name="connsiteX28" fmla="*/ 119177 w 171450"/>
              <a:gd name="connsiteY28" fmla="*/ 164695 h 171450"/>
              <a:gd name="connsiteX29" fmla="*/ 85757 w 171450"/>
              <a:gd name="connsiteY29"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1450" h="171450">
                <a:moveTo>
                  <a:pt x="80963" y="128588"/>
                </a:moveTo>
                <a:lnTo>
                  <a:pt x="90488" y="128588"/>
                </a:lnTo>
                <a:lnTo>
                  <a:pt x="90488" y="90488"/>
                </a:lnTo>
                <a:lnTo>
                  <a:pt x="128588" y="90488"/>
                </a:lnTo>
                <a:lnTo>
                  <a:pt x="128588" y="80963"/>
                </a:lnTo>
                <a:lnTo>
                  <a:pt x="90488" y="80963"/>
                </a:lnTo>
                <a:lnTo>
                  <a:pt x="90488" y="42863"/>
                </a:lnTo>
                <a:lnTo>
                  <a:pt x="80963" y="42863"/>
                </a:lnTo>
                <a:lnTo>
                  <a:pt x="80963" y="80963"/>
                </a:lnTo>
                <a:lnTo>
                  <a:pt x="42863" y="80963"/>
                </a:lnTo>
                <a:lnTo>
                  <a:pt x="42863" y="90488"/>
                </a:lnTo>
                <a:lnTo>
                  <a:pt x="80963" y="90488"/>
                </a:lnTo>
                <a:lnTo>
                  <a:pt x="80963" y="1285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rgbClr val="ED7D31"/>
          </a:solidFill>
          <a:ln w="238" cap="flat">
            <a:noFill/>
            <a:prstDash val="solid"/>
            <a:miter/>
          </a:ln>
        </p:spPr>
        <p:txBody>
          <a:bodyPr rtlCol="0" anchor="ctr"/>
          <a:lstStyle/>
          <a:p>
            <a:endParaRPr lang="en-RO"/>
          </a:p>
        </p:txBody>
      </p:sp>
      <p:sp>
        <p:nvSpPr>
          <p:cNvPr id="214" name="Graphic 26">
            <a:extLst>
              <a:ext uri="{FF2B5EF4-FFF2-40B4-BE49-F238E27FC236}">
                <a16:creationId xmlns:a16="http://schemas.microsoft.com/office/drawing/2014/main" id="{0E72BE2E-6C53-D745-AFD1-8B81E49BE7BA}"/>
              </a:ext>
            </a:extLst>
          </p:cNvPr>
          <p:cNvSpPr>
            <a:spLocks noChangeAspect="1"/>
          </p:cNvSpPr>
          <p:nvPr/>
        </p:nvSpPr>
        <p:spPr>
          <a:xfrm>
            <a:off x="7571127" y="4423259"/>
            <a:ext cx="180000" cy="180000"/>
          </a:xfrm>
          <a:custGeom>
            <a:avLst/>
            <a:gdLst>
              <a:gd name="connsiteX0" fmla="*/ 80963 w 171450"/>
              <a:gd name="connsiteY0" fmla="*/ 128588 h 171450"/>
              <a:gd name="connsiteX1" fmla="*/ 90488 w 171450"/>
              <a:gd name="connsiteY1" fmla="*/ 128588 h 171450"/>
              <a:gd name="connsiteX2" fmla="*/ 90488 w 171450"/>
              <a:gd name="connsiteY2" fmla="*/ 90488 h 171450"/>
              <a:gd name="connsiteX3" fmla="*/ 128588 w 171450"/>
              <a:gd name="connsiteY3" fmla="*/ 90488 h 171450"/>
              <a:gd name="connsiteX4" fmla="*/ 128588 w 171450"/>
              <a:gd name="connsiteY4" fmla="*/ 80963 h 171450"/>
              <a:gd name="connsiteX5" fmla="*/ 90488 w 171450"/>
              <a:gd name="connsiteY5" fmla="*/ 80963 h 171450"/>
              <a:gd name="connsiteX6" fmla="*/ 90488 w 171450"/>
              <a:gd name="connsiteY6" fmla="*/ 42863 h 171450"/>
              <a:gd name="connsiteX7" fmla="*/ 80963 w 171450"/>
              <a:gd name="connsiteY7" fmla="*/ 42863 h 171450"/>
              <a:gd name="connsiteX8" fmla="*/ 80963 w 171450"/>
              <a:gd name="connsiteY8" fmla="*/ 80963 h 171450"/>
              <a:gd name="connsiteX9" fmla="*/ 42863 w 171450"/>
              <a:gd name="connsiteY9" fmla="*/ 80963 h 171450"/>
              <a:gd name="connsiteX10" fmla="*/ 42863 w 171450"/>
              <a:gd name="connsiteY10" fmla="*/ 90488 h 171450"/>
              <a:gd name="connsiteX11" fmla="*/ 80963 w 171450"/>
              <a:gd name="connsiteY11" fmla="*/ 90488 h 171450"/>
              <a:gd name="connsiteX12" fmla="*/ 80963 w 171450"/>
              <a:gd name="connsiteY12" fmla="*/ 128588 h 171450"/>
              <a:gd name="connsiteX13" fmla="*/ 85757 w 171450"/>
              <a:gd name="connsiteY13" fmla="*/ 171450 h 171450"/>
              <a:gd name="connsiteX14" fmla="*/ 52322 w 171450"/>
              <a:gd name="connsiteY14" fmla="*/ 164702 h 171450"/>
              <a:gd name="connsiteX15" fmla="*/ 25089 w 171450"/>
              <a:gd name="connsiteY15" fmla="*/ 146385 h 171450"/>
              <a:gd name="connsiteX16" fmla="*/ 6755 w 171450"/>
              <a:gd name="connsiteY16" fmla="*/ 119177 h 171450"/>
              <a:gd name="connsiteX17" fmla="*/ 0 w 171450"/>
              <a:gd name="connsiteY17" fmla="*/ 85757 h 171450"/>
              <a:gd name="connsiteX18" fmla="*/ 6748 w 171450"/>
              <a:gd name="connsiteY18" fmla="*/ 52322 h 171450"/>
              <a:gd name="connsiteX19" fmla="*/ 25065 w 171450"/>
              <a:gd name="connsiteY19" fmla="*/ 25089 h 171450"/>
              <a:gd name="connsiteX20" fmla="*/ 52273 w 171450"/>
              <a:gd name="connsiteY20" fmla="*/ 6755 h 171450"/>
              <a:gd name="connsiteX21" fmla="*/ 85693 w 171450"/>
              <a:gd name="connsiteY21" fmla="*/ 0 h 171450"/>
              <a:gd name="connsiteX22" fmla="*/ 119128 w 171450"/>
              <a:gd name="connsiteY22" fmla="*/ 6748 h 171450"/>
              <a:gd name="connsiteX23" fmla="*/ 146361 w 171450"/>
              <a:gd name="connsiteY23" fmla="*/ 25065 h 171450"/>
              <a:gd name="connsiteX24" fmla="*/ 164695 w 171450"/>
              <a:gd name="connsiteY24" fmla="*/ 52273 h 171450"/>
              <a:gd name="connsiteX25" fmla="*/ 171450 w 171450"/>
              <a:gd name="connsiteY25" fmla="*/ 85693 h 171450"/>
              <a:gd name="connsiteX26" fmla="*/ 164702 w 171450"/>
              <a:gd name="connsiteY26" fmla="*/ 119128 h 171450"/>
              <a:gd name="connsiteX27" fmla="*/ 146385 w 171450"/>
              <a:gd name="connsiteY27" fmla="*/ 146361 h 171450"/>
              <a:gd name="connsiteX28" fmla="*/ 119177 w 171450"/>
              <a:gd name="connsiteY28" fmla="*/ 164695 h 171450"/>
              <a:gd name="connsiteX29" fmla="*/ 85757 w 171450"/>
              <a:gd name="connsiteY29"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1450" h="171450">
                <a:moveTo>
                  <a:pt x="80963" y="128588"/>
                </a:moveTo>
                <a:lnTo>
                  <a:pt x="90488" y="128588"/>
                </a:lnTo>
                <a:lnTo>
                  <a:pt x="90488" y="90488"/>
                </a:lnTo>
                <a:lnTo>
                  <a:pt x="128588" y="90488"/>
                </a:lnTo>
                <a:lnTo>
                  <a:pt x="128588" y="80963"/>
                </a:lnTo>
                <a:lnTo>
                  <a:pt x="90488" y="80963"/>
                </a:lnTo>
                <a:lnTo>
                  <a:pt x="90488" y="42863"/>
                </a:lnTo>
                <a:lnTo>
                  <a:pt x="80963" y="42863"/>
                </a:lnTo>
                <a:lnTo>
                  <a:pt x="80963" y="80963"/>
                </a:lnTo>
                <a:lnTo>
                  <a:pt x="42863" y="80963"/>
                </a:lnTo>
                <a:lnTo>
                  <a:pt x="42863" y="90488"/>
                </a:lnTo>
                <a:lnTo>
                  <a:pt x="80963" y="90488"/>
                </a:lnTo>
                <a:lnTo>
                  <a:pt x="80963" y="1285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rgbClr val="ED7D31"/>
          </a:solidFill>
          <a:ln w="238" cap="flat">
            <a:noFill/>
            <a:prstDash val="solid"/>
            <a:miter/>
          </a:ln>
        </p:spPr>
        <p:txBody>
          <a:bodyPr rtlCol="0" anchor="ctr"/>
          <a:lstStyle/>
          <a:p>
            <a:endParaRPr lang="en-RO"/>
          </a:p>
        </p:txBody>
      </p:sp>
      <p:sp>
        <p:nvSpPr>
          <p:cNvPr id="124" name="Graphic 29">
            <a:extLst>
              <a:ext uri="{FF2B5EF4-FFF2-40B4-BE49-F238E27FC236}">
                <a16:creationId xmlns:a16="http://schemas.microsoft.com/office/drawing/2014/main" id="{11120593-E1D2-904F-AF87-2626B353B389}"/>
              </a:ext>
            </a:extLst>
          </p:cNvPr>
          <p:cNvSpPr>
            <a:spLocks noChangeAspect="1"/>
          </p:cNvSpPr>
          <p:nvPr/>
        </p:nvSpPr>
        <p:spPr>
          <a:xfrm>
            <a:off x="4125413" y="3939733"/>
            <a:ext cx="180000" cy="180000"/>
          </a:xfrm>
          <a:custGeom>
            <a:avLst/>
            <a:gdLst>
              <a:gd name="connsiteX0" fmla="*/ 42863 w 171450"/>
              <a:gd name="connsiteY0" fmla="*/ 90488 h 171450"/>
              <a:gd name="connsiteX1" fmla="*/ 128588 w 171450"/>
              <a:gd name="connsiteY1" fmla="*/ 90488 h 171450"/>
              <a:gd name="connsiteX2" fmla="*/ 128588 w 171450"/>
              <a:gd name="connsiteY2" fmla="*/ 80963 h 171450"/>
              <a:gd name="connsiteX3" fmla="*/ 42863 w 171450"/>
              <a:gd name="connsiteY3" fmla="*/ 80963 h 171450"/>
              <a:gd name="connsiteX4" fmla="*/ 42863 w 171450"/>
              <a:gd name="connsiteY4" fmla="*/ 90488 h 171450"/>
              <a:gd name="connsiteX5" fmla="*/ 85757 w 171450"/>
              <a:gd name="connsiteY5" fmla="*/ 171450 h 171450"/>
              <a:gd name="connsiteX6" fmla="*/ 52322 w 171450"/>
              <a:gd name="connsiteY6" fmla="*/ 164702 h 171450"/>
              <a:gd name="connsiteX7" fmla="*/ 25089 w 171450"/>
              <a:gd name="connsiteY7" fmla="*/ 146385 h 171450"/>
              <a:gd name="connsiteX8" fmla="*/ 6755 w 171450"/>
              <a:gd name="connsiteY8" fmla="*/ 119177 h 171450"/>
              <a:gd name="connsiteX9" fmla="*/ 0 w 171450"/>
              <a:gd name="connsiteY9" fmla="*/ 85757 h 171450"/>
              <a:gd name="connsiteX10" fmla="*/ 6748 w 171450"/>
              <a:gd name="connsiteY10" fmla="*/ 52322 h 171450"/>
              <a:gd name="connsiteX11" fmla="*/ 25065 w 171450"/>
              <a:gd name="connsiteY11" fmla="*/ 25089 h 171450"/>
              <a:gd name="connsiteX12" fmla="*/ 52273 w 171450"/>
              <a:gd name="connsiteY12" fmla="*/ 6755 h 171450"/>
              <a:gd name="connsiteX13" fmla="*/ 85693 w 171450"/>
              <a:gd name="connsiteY13" fmla="*/ 0 h 171450"/>
              <a:gd name="connsiteX14" fmla="*/ 119128 w 171450"/>
              <a:gd name="connsiteY14" fmla="*/ 6748 h 171450"/>
              <a:gd name="connsiteX15" fmla="*/ 146361 w 171450"/>
              <a:gd name="connsiteY15" fmla="*/ 25065 h 171450"/>
              <a:gd name="connsiteX16" fmla="*/ 164695 w 171450"/>
              <a:gd name="connsiteY16" fmla="*/ 52273 h 171450"/>
              <a:gd name="connsiteX17" fmla="*/ 171450 w 171450"/>
              <a:gd name="connsiteY17" fmla="*/ 85693 h 171450"/>
              <a:gd name="connsiteX18" fmla="*/ 164702 w 171450"/>
              <a:gd name="connsiteY18" fmla="*/ 119128 h 171450"/>
              <a:gd name="connsiteX19" fmla="*/ 146385 w 171450"/>
              <a:gd name="connsiteY19" fmla="*/ 146361 h 171450"/>
              <a:gd name="connsiteX20" fmla="*/ 119177 w 171450"/>
              <a:gd name="connsiteY20" fmla="*/ 164695 h 171450"/>
              <a:gd name="connsiteX21" fmla="*/ 85757 w 171450"/>
              <a:gd name="connsiteY21"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71450">
                <a:moveTo>
                  <a:pt x="42863" y="90488"/>
                </a:moveTo>
                <a:lnTo>
                  <a:pt x="128588" y="90488"/>
                </a:lnTo>
                <a:lnTo>
                  <a:pt x="128588" y="80963"/>
                </a:lnTo>
                <a:lnTo>
                  <a:pt x="42863" y="80963"/>
                </a:lnTo>
                <a:lnTo>
                  <a:pt x="42863" y="904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chemeClr val="tx1">
              <a:lumMod val="65000"/>
              <a:lumOff val="35000"/>
            </a:schemeClr>
          </a:solidFill>
          <a:ln w="238" cap="flat">
            <a:noFill/>
            <a:prstDash val="solid"/>
            <a:miter/>
          </a:ln>
        </p:spPr>
        <p:txBody>
          <a:bodyPr rtlCol="0" anchor="ctr"/>
          <a:lstStyle/>
          <a:p>
            <a:endParaRPr lang="en-RO"/>
          </a:p>
        </p:txBody>
      </p:sp>
      <p:sp>
        <p:nvSpPr>
          <p:cNvPr id="125" name="Graphic 29">
            <a:extLst>
              <a:ext uri="{FF2B5EF4-FFF2-40B4-BE49-F238E27FC236}">
                <a16:creationId xmlns:a16="http://schemas.microsoft.com/office/drawing/2014/main" id="{14484358-15B9-5749-A5ED-F2B84E0F176D}"/>
              </a:ext>
            </a:extLst>
          </p:cNvPr>
          <p:cNvSpPr>
            <a:spLocks noChangeAspect="1"/>
          </p:cNvSpPr>
          <p:nvPr/>
        </p:nvSpPr>
        <p:spPr>
          <a:xfrm>
            <a:off x="4360666" y="3939733"/>
            <a:ext cx="180000" cy="180000"/>
          </a:xfrm>
          <a:custGeom>
            <a:avLst/>
            <a:gdLst>
              <a:gd name="connsiteX0" fmla="*/ 42863 w 171450"/>
              <a:gd name="connsiteY0" fmla="*/ 90488 h 171450"/>
              <a:gd name="connsiteX1" fmla="*/ 128588 w 171450"/>
              <a:gd name="connsiteY1" fmla="*/ 90488 h 171450"/>
              <a:gd name="connsiteX2" fmla="*/ 128588 w 171450"/>
              <a:gd name="connsiteY2" fmla="*/ 80963 h 171450"/>
              <a:gd name="connsiteX3" fmla="*/ 42863 w 171450"/>
              <a:gd name="connsiteY3" fmla="*/ 80963 h 171450"/>
              <a:gd name="connsiteX4" fmla="*/ 42863 w 171450"/>
              <a:gd name="connsiteY4" fmla="*/ 90488 h 171450"/>
              <a:gd name="connsiteX5" fmla="*/ 85757 w 171450"/>
              <a:gd name="connsiteY5" fmla="*/ 171450 h 171450"/>
              <a:gd name="connsiteX6" fmla="*/ 52322 w 171450"/>
              <a:gd name="connsiteY6" fmla="*/ 164702 h 171450"/>
              <a:gd name="connsiteX7" fmla="*/ 25089 w 171450"/>
              <a:gd name="connsiteY7" fmla="*/ 146385 h 171450"/>
              <a:gd name="connsiteX8" fmla="*/ 6755 w 171450"/>
              <a:gd name="connsiteY8" fmla="*/ 119177 h 171450"/>
              <a:gd name="connsiteX9" fmla="*/ 0 w 171450"/>
              <a:gd name="connsiteY9" fmla="*/ 85757 h 171450"/>
              <a:gd name="connsiteX10" fmla="*/ 6748 w 171450"/>
              <a:gd name="connsiteY10" fmla="*/ 52322 h 171450"/>
              <a:gd name="connsiteX11" fmla="*/ 25065 w 171450"/>
              <a:gd name="connsiteY11" fmla="*/ 25089 h 171450"/>
              <a:gd name="connsiteX12" fmla="*/ 52273 w 171450"/>
              <a:gd name="connsiteY12" fmla="*/ 6755 h 171450"/>
              <a:gd name="connsiteX13" fmla="*/ 85693 w 171450"/>
              <a:gd name="connsiteY13" fmla="*/ 0 h 171450"/>
              <a:gd name="connsiteX14" fmla="*/ 119128 w 171450"/>
              <a:gd name="connsiteY14" fmla="*/ 6748 h 171450"/>
              <a:gd name="connsiteX15" fmla="*/ 146361 w 171450"/>
              <a:gd name="connsiteY15" fmla="*/ 25065 h 171450"/>
              <a:gd name="connsiteX16" fmla="*/ 164695 w 171450"/>
              <a:gd name="connsiteY16" fmla="*/ 52273 h 171450"/>
              <a:gd name="connsiteX17" fmla="*/ 171450 w 171450"/>
              <a:gd name="connsiteY17" fmla="*/ 85693 h 171450"/>
              <a:gd name="connsiteX18" fmla="*/ 164702 w 171450"/>
              <a:gd name="connsiteY18" fmla="*/ 119128 h 171450"/>
              <a:gd name="connsiteX19" fmla="*/ 146385 w 171450"/>
              <a:gd name="connsiteY19" fmla="*/ 146361 h 171450"/>
              <a:gd name="connsiteX20" fmla="*/ 119177 w 171450"/>
              <a:gd name="connsiteY20" fmla="*/ 164695 h 171450"/>
              <a:gd name="connsiteX21" fmla="*/ 85757 w 171450"/>
              <a:gd name="connsiteY21"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71450">
                <a:moveTo>
                  <a:pt x="42863" y="90488"/>
                </a:moveTo>
                <a:lnTo>
                  <a:pt x="128588" y="90488"/>
                </a:lnTo>
                <a:lnTo>
                  <a:pt x="128588" y="80963"/>
                </a:lnTo>
                <a:lnTo>
                  <a:pt x="42863" y="80963"/>
                </a:lnTo>
                <a:lnTo>
                  <a:pt x="42863" y="904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chemeClr val="tx1">
              <a:lumMod val="65000"/>
              <a:lumOff val="35000"/>
            </a:schemeClr>
          </a:solidFill>
          <a:ln w="238" cap="flat">
            <a:noFill/>
            <a:prstDash val="solid"/>
            <a:miter/>
          </a:ln>
        </p:spPr>
        <p:txBody>
          <a:bodyPr rtlCol="0" anchor="ctr"/>
          <a:lstStyle/>
          <a:p>
            <a:endParaRPr lang="en-RO"/>
          </a:p>
        </p:txBody>
      </p:sp>
      <p:sp>
        <p:nvSpPr>
          <p:cNvPr id="126" name="Graphic 29">
            <a:extLst>
              <a:ext uri="{FF2B5EF4-FFF2-40B4-BE49-F238E27FC236}">
                <a16:creationId xmlns:a16="http://schemas.microsoft.com/office/drawing/2014/main" id="{4EB83DB8-CAA1-5D44-B514-0B79783FE8A3}"/>
              </a:ext>
            </a:extLst>
          </p:cNvPr>
          <p:cNvSpPr>
            <a:spLocks noChangeAspect="1"/>
          </p:cNvSpPr>
          <p:nvPr/>
        </p:nvSpPr>
        <p:spPr>
          <a:xfrm>
            <a:off x="4607321" y="3939733"/>
            <a:ext cx="180000" cy="180000"/>
          </a:xfrm>
          <a:custGeom>
            <a:avLst/>
            <a:gdLst>
              <a:gd name="connsiteX0" fmla="*/ 42863 w 171450"/>
              <a:gd name="connsiteY0" fmla="*/ 90488 h 171450"/>
              <a:gd name="connsiteX1" fmla="*/ 128588 w 171450"/>
              <a:gd name="connsiteY1" fmla="*/ 90488 h 171450"/>
              <a:gd name="connsiteX2" fmla="*/ 128588 w 171450"/>
              <a:gd name="connsiteY2" fmla="*/ 80963 h 171450"/>
              <a:gd name="connsiteX3" fmla="*/ 42863 w 171450"/>
              <a:gd name="connsiteY3" fmla="*/ 80963 h 171450"/>
              <a:gd name="connsiteX4" fmla="*/ 42863 w 171450"/>
              <a:gd name="connsiteY4" fmla="*/ 90488 h 171450"/>
              <a:gd name="connsiteX5" fmla="*/ 85757 w 171450"/>
              <a:gd name="connsiteY5" fmla="*/ 171450 h 171450"/>
              <a:gd name="connsiteX6" fmla="*/ 52322 w 171450"/>
              <a:gd name="connsiteY6" fmla="*/ 164702 h 171450"/>
              <a:gd name="connsiteX7" fmla="*/ 25089 w 171450"/>
              <a:gd name="connsiteY7" fmla="*/ 146385 h 171450"/>
              <a:gd name="connsiteX8" fmla="*/ 6755 w 171450"/>
              <a:gd name="connsiteY8" fmla="*/ 119177 h 171450"/>
              <a:gd name="connsiteX9" fmla="*/ 0 w 171450"/>
              <a:gd name="connsiteY9" fmla="*/ 85757 h 171450"/>
              <a:gd name="connsiteX10" fmla="*/ 6748 w 171450"/>
              <a:gd name="connsiteY10" fmla="*/ 52322 h 171450"/>
              <a:gd name="connsiteX11" fmla="*/ 25065 w 171450"/>
              <a:gd name="connsiteY11" fmla="*/ 25089 h 171450"/>
              <a:gd name="connsiteX12" fmla="*/ 52273 w 171450"/>
              <a:gd name="connsiteY12" fmla="*/ 6755 h 171450"/>
              <a:gd name="connsiteX13" fmla="*/ 85693 w 171450"/>
              <a:gd name="connsiteY13" fmla="*/ 0 h 171450"/>
              <a:gd name="connsiteX14" fmla="*/ 119128 w 171450"/>
              <a:gd name="connsiteY14" fmla="*/ 6748 h 171450"/>
              <a:gd name="connsiteX15" fmla="*/ 146361 w 171450"/>
              <a:gd name="connsiteY15" fmla="*/ 25065 h 171450"/>
              <a:gd name="connsiteX16" fmla="*/ 164695 w 171450"/>
              <a:gd name="connsiteY16" fmla="*/ 52273 h 171450"/>
              <a:gd name="connsiteX17" fmla="*/ 171450 w 171450"/>
              <a:gd name="connsiteY17" fmla="*/ 85693 h 171450"/>
              <a:gd name="connsiteX18" fmla="*/ 164702 w 171450"/>
              <a:gd name="connsiteY18" fmla="*/ 119128 h 171450"/>
              <a:gd name="connsiteX19" fmla="*/ 146385 w 171450"/>
              <a:gd name="connsiteY19" fmla="*/ 146361 h 171450"/>
              <a:gd name="connsiteX20" fmla="*/ 119177 w 171450"/>
              <a:gd name="connsiteY20" fmla="*/ 164695 h 171450"/>
              <a:gd name="connsiteX21" fmla="*/ 85757 w 171450"/>
              <a:gd name="connsiteY21"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71450">
                <a:moveTo>
                  <a:pt x="42863" y="90488"/>
                </a:moveTo>
                <a:lnTo>
                  <a:pt x="128588" y="90488"/>
                </a:lnTo>
                <a:lnTo>
                  <a:pt x="128588" y="80963"/>
                </a:lnTo>
                <a:lnTo>
                  <a:pt x="42863" y="80963"/>
                </a:lnTo>
                <a:lnTo>
                  <a:pt x="42863" y="904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chemeClr val="tx1">
              <a:lumMod val="65000"/>
              <a:lumOff val="35000"/>
            </a:schemeClr>
          </a:solidFill>
          <a:ln w="238" cap="flat">
            <a:noFill/>
            <a:prstDash val="solid"/>
            <a:miter/>
          </a:ln>
        </p:spPr>
        <p:txBody>
          <a:bodyPr rtlCol="0" anchor="ctr"/>
          <a:lstStyle/>
          <a:p>
            <a:endParaRPr lang="en-RO"/>
          </a:p>
        </p:txBody>
      </p:sp>
      <p:sp>
        <p:nvSpPr>
          <p:cNvPr id="127" name="Graphic 29">
            <a:extLst>
              <a:ext uri="{FF2B5EF4-FFF2-40B4-BE49-F238E27FC236}">
                <a16:creationId xmlns:a16="http://schemas.microsoft.com/office/drawing/2014/main" id="{B7E10335-B8AA-754E-9EF5-16EA2A575D4E}"/>
              </a:ext>
            </a:extLst>
          </p:cNvPr>
          <p:cNvSpPr>
            <a:spLocks noChangeAspect="1"/>
          </p:cNvSpPr>
          <p:nvPr/>
        </p:nvSpPr>
        <p:spPr>
          <a:xfrm>
            <a:off x="4846930" y="3939733"/>
            <a:ext cx="180000" cy="180000"/>
          </a:xfrm>
          <a:custGeom>
            <a:avLst/>
            <a:gdLst>
              <a:gd name="connsiteX0" fmla="*/ 42863 w 171450"/>
              <a:gd name="connsiteY0" fmla="*/ 90488 h 171450"/>
              <a:gd name="connsiteX1" fmla="*/ 128588 w 171450"/>
              <a:gd name="connsiteY1" fmla="*/ 90488 h 171450"/>
              <a:gd name="connsiteX2" fmla="*/ 128588 w 171450"/>
              <a:gd name="connsiteY2" fmla="*/ 80963 h 171450"/>
              <a:gd name="connsiteX3" fmla="*/ 42863 w 171450"/>
              <a:gd name="connsiteY3" fmla="*/ 80963 h 171450"/>
              <a:gd name="connsiteX4" fmla="*/ 42863 w 171450"/>
              <a:gd name="connsiteY4" fmla="*/ 90488 h 171450"/>
              <a:gd name="connsiteX5" fmla="*/ 85757 w 171450"/>
              <a:gd name="connsiteY5" fmla="*/ 171450 h 171450"/>
              <a:gd name="connsiteX6" fmla="*/ 52322 w 171450"/>
              <a:gd name="connsiteY6" fmla="*/ 164702 h 171450"/>
              <a:gd name="connsiteX7" fmla="*/ 25089 w 171450"/>
              <a:gd name="connsiteY7" fmla="*/ 146385 h 171450"/>
              <a:gd name="connsiteX8" fmla="*/ 6755 w 171450"/>
              <a:gd name="connsiteY8" fmla="*/ 119177 h 171450"/>
              <a:gd name="connsiteX9" fmla="*/ 0 w 171450"/>
              <a:gd name="connsiteY9" fmla="*/ 85757 h 171450"/>
              <a:gd name="connsiteX10" fmla="*/ 6748 w 171450"/>
              <a:gd name="connsiteY10" fmla="*/ 52322 h 171450"/>
              <a:gd name="connsiteX11" fmla="*/ 25065 w 171450"/>
              <a:gd name="connsiteY11" fmla="*/ 25089 h 171450"/>
              <a:gd name="connsiteX12" fmla="*/ 52273 w 171450"/>
              <a:gd name="connsiteY12" fmla="*/ 6755 h 171450"/>
              <a:gd name="connsiteX13" fmla="*/ 85693 w 171450"/>
              <a:gd name="connsiteY13" fmla="*/ 0 h 171450"/>
              <a:gd name="connsiteX14" fmla="*/ 119128 w 171450"/>
              <a:gd name="connsiteY14" fmla="*/ 6748 h 171450"/>
              <a:gd name="connsiteX15" fmla="*/ 146361 w 171450"/>
              <a:gd name="connsiteY15" fmla="*/ 25065 h 171450"/>
              <a:gd name="connsiteX16" fmla="*/ 164695 w 171450"/>
              <a:gd name="connsiteY16" fmla="*/ 52273 h 171450"/>
              <a:gd name="connsiteX17" fmla="*/ 171450 w 171450"/>
              <a:gd name="connsiteY17" fmla="*/ 85693 h 171450"/>
              <a:gd name="connsiteX18" fmla="*/ 164702 w 171450"/>
              <a:gd name="connsiteY18" fmla="*/ 119128 h 171450"/>
              <a:gd name="connsiteX19" fmla="*/ 146385 w 171450"/>
              <a:gd name="connsiteY19" fmla="*/ 146361 h 171450"/>
              <a:gd name="connsiteX20" fmla="*/ 119177 w 171450"/>
              <a:gd name="connsiteY20" fmla="*/ 164695 h 171450"/>
              <a:gd name="connsiteX21" fmla="*/ 85757 w 171450"/>
              <a:gd name="connsiteY21"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71450">
                <a:moveTo>
                  <a:pt x="42863" y="90488"/>
                </a:moveTo>
                <a:lnTo>
                  <a:pt x="128588" y="90488"/>
                </a:lnTo>
                <a:lnTo>
                  <a:pt x="128588" y="80963"/>
                </a:lnTo>
                <a:lnTo>
                  <a:pt x="42863" y="80963"/>
                </a:lnTo>
                <a:lnTo>
                  <a:pt x="42863" y="904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chemeClr val="tx1">
              <a:lumMod val="65000"/>
              <a:lumOff val="35000"/>
            </a:schemeClr>
          </a:solidFill>
          <a:ln w="238" cap="flat">
            <a:noFill/>
            <a:prstDash val="solid"/>
            <a:miter/>
          </a:ln>
        </p:spPr>
        <p:txBody>
          <a:bodyPr rtlCol="0" anchor="ctr"/>
          <a:lstStyle/>
          <a:p>
            <a:endParaRPr lang="en-RO"/>
          </a:p>
        </p:txBody>
      </p:sp>
      <p:sp>
        <p:nvSpPr>
          <p:cNvPr id="131" name="TextBox 130">
            <a:extLst>
              <a:ext uri="{FF2B5EF4-FFF2-40B4-BE49-F238E27FC236}">
                <a16:creationId xmlns:a16="http://schemas.microsoft.com/office/drawing/2014/main" id="{2297ACBE-E768-984F-82B4-4FEE740E67FA}"/>
              </a:ext>
            </a:extLst>
          </p:cNvPr>
          <p:cNvSpPr txBox="1"/>
          <p:nvPr/>
        </p:nvSpPr>
        <p:spPr>
          <a:xfrm>
            <a:off x="3192225" y="5339600"/>
            <a:ext cx="918285" cy="369332"/>
          </a:xfrm>
          <a:prstGeom prst="rect">
            <a:avLst/>
          </a:prstGeom>
          <a:noFill/>
        </p:spPr>
        <p:txBody>
          <a:bodyPr wrap="square" lIns="0" tIns="0" rIns="0" bIns="0" rtlCol="0">
            <a:spAutoFit/>
          </a:bodyPr>
          <a:lstStyle/>
          <a:p>
            <a:r>
              <a:rPr lang="en-GB" sz="1200" dirty="0">
                <a:solidFill>
                  <a:srgbClr val="3D6C9D"/>
                </a:solidFill>
                <a:latin typeface="Arial" panose="020B0604020202020204" pitchFamily="34" charset="0"/>
                <a:cs typeface="Arial" panose="020B0604020202020204" pitchFamily="34" charset="0"/>
              </a:rPr>
              <a:t>Possible cases</a:t>
            </a:r>
          </a:p>
        </p:txBody>
      </p:sp>
      <p:sp>
        <p:nvSpPr>
          <p:cNvPr id="132" name="TextBox 131">
            <a:extLst>
              <a:ext uri="{FF2B5EF4-FFF2-40B4-BE49-F238E27FC236}">
                <a16:creationId xmlns:a16="http://schemas.microsoft.com/office/drawing/2014/main" id="{5C20715D-8059-F446-B6D2-EC36A627E407}"/>
              </a:ext>
            </a:extLst>
          </p:cNvPr>
          <p:cNvSpPr txBox="1"/>
          <p:nvPr/>
        </p:nvSpPr>
        <p:spPr>
          <a:xfrm>
            <a:off x="6135746" y="5339600"/>
            <a:ext cx="918285" cy="369332"/>
          </a:xfrm>
          <a:prstGeom prst="rect">
            <a:avLst/>
          </a:prstGeom>
          <a:noFill/>
        </p:spPr>
        <p:txBody>
          <a:bodyPr wrap="square" lIns="0" tIns="0" rIns="0" bIns="0" rtlCol="0">
            <a:spAutoFit/>
          </a:bodyPr>
          <a:lstStyle/>
          <a:p>
            <a:r>
              <a:rPr lang="en-GB" sz="1200" dirty="0">
                <a:solidFill>
                  <a:srgbClr val="3D6C9D"/>
                </a:solidFill>
                <a:latin typeface="Arial" panose="020B0604020202020204" pitchFamily="34" charset="0"/>
                <a:cs typeface="Arial" panose="020B0604020202020204" pitchFamily="34" charset="0"/>
              </a:rPr>
              <a:t>Confirmed cases</a:t>
            </a:r>
          </a:p>
        </p:txBody>
      </p:sp>
      <p:sp>
        <p:nvSpPr>
          <p:cNvPr id="133" name="Graphic 29">
            <a:extLst>
              <a:ext uri="{FF2B5EF4-FFF2-40B4-BE49-F238E27FC236}">
                <a16:creationId xmlns:a16="http://schemas.microsoft.com/office/drawing/2014/main" id="{36C32343-BFDE-E54A-95CA-8180571BE4BF}"/>
              </a:ext>
            </a:extLst>
          </p:cNvPr>
          <p:cNvSpPr>
            <a:spLocks noChangeAspect="1"/>
          </p:cNvSpPr>
          <p:nvPr/>
        </p:nvSpPr>
        <p:spPr>
          <a:xfrm>
            <a:off x="4124594" y="4186574"/>
            <a:ext cx="180000" cy="180000"/>
          </a:xfrm>
          <a:custGeom>
            <a:avLst/>
            <a:gdLst>
              <a:gd name="connsiteX0" fmla="*/ 42863 w 171450"/>
              <a:gd name="connsiteY0" fmla="*/ 90488 h 171450"/>
              <a:gd name="connsiteX1" fmla="*/ 128588 w 171450"/>
              <a:gd name="connsiteY1" fmla="*/ 90488 h 171450"/>
              <a:gd name="connsiteX2" fmla="*/ 128588 w 171450"/>
              <a:gd name="connsiteY2" fmla="*/ 80963 h 171450"/>
              <a:gd name="connsiteX3" fmla="*/ 42863 w 171450"/>
              <a:gd name="connsiteY3" fmla="*/ 80963 h 171450"/>
              <a:gd name="connsiteX4" fmla="*/ 42863 w 171450"/>
              <a:gd name="connsiteY4" fmla="*/ 90488 h 171450"/>
              <a:gd name="connsiteX5" fmla="*/ 85757 w 171450"/>
              <a:gd name="connsiteY5" fmla="*/ 171450 h 171450"/>
              <a:gd name="connsiteX6" fmla="*/ 52322 w 171450"/>
              <a:gd name="connsiteY6" fmla="*/ 164702 h 171450"/>
              <a:gd name="connsiteX7" fmla="*/ 25089 w 171450"/>
              <a:gd name="connsiteY7" fmla="*/ 146385 h 171450"/>
              <a:gd name="connsiteX8" fmla="*/ 6755 w 171450"/>
              <a:gd name="connsiteY8" fmla="*/ 119177 h 171450"/>
              <a:gd name="connsiteX9" fmla="*/ 0 w 171450"/>
              <a:gd name="connsiteY9" fmla="*/ 85757 h 171450"/>
              <a:gd name="connsiteX10" fmla="*/ 6748 w 171450"/>
              <a:gd name="connsiteY10" fmla="*/ 52322 h 171450"/>
              <a:gd name="connsiteX11" fmla="*/ 25065 w 171450"/>
              <a:gd name="connsiteY11" fmla="*/ 25089 h 171450"/>
              <a:gd name="connsiteX12" fmla="*/ 52273 w 171450"/>
              <a:gd name="connsiteY12" fmla="*/ 6755 h 171450"/>
              <a:gd name="connsiteX13" fmla="*/ 85693 w 171450"/>
              <a:gd name="connsiteY13" fmla="*/ 0 h 171450"/>
              <a:gd name="connsiteX14" fmla="*/ 119128 w 171450"/>
              <a:gd name="connsiteY14" fmla="*/ 6748 h 171450"/>
              <a:gd name="connsiteX15" fmla="*/ 146361 w 171450"/>
              <a:gd name="connsiteY15" fmla="*/ 25065 h 171450"/>
              <a:gd name="connsiteX16" fmla="*/ 164695 w 171450"/>
              <a:gd name="connsiteY16" fmla="*/ 52273 h 171450"/>
              <a:gd name="connsiteX17" fmla="*/ 171450 w 171450"/>
              <a:gd name="connsiteY17" fmla="*/ 85693 h 171450"/>
              <a:gd name="connsiteX18" fmla="*/ 164702 w 171450"/>
              <a:gd name="connsiteY18" fmla="*/ 119128 h 171450"/>
              <a:gd name="connsiteX19" fmla="*/ 146385 w 171450"/>
              <a:gd name="connsiteY19" fmla="*/ 146361 h 171450"/>
              <a:gd name="connsiteX20" fmla="*/ 119177 w 171450"/>
              <a:gd name="connsiteY20" fmla="*/ 164695 h 171450"/>
              <a:gd name="connsiteX21" fmla="*/ 85757 w 171450"/>
              <a:gd name="connsiteY21"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71450">
                <a:moveTo>
                  <a:pt x="42863" y="90488"/>
                </a:moveTo>
                <a:lnTo>
                  <a:pt x="128588" y="90488"/>
                </a:lnTo>
                <a:lnTo>
                  <a:pt x="128588" y="80963"/>
                </a:lnTo>
                <a:lnTo>
                  <a:pt x="42863" y="80963"/>
                </a:lnTo>
                <a:lnTo>
                  <a:pt x="42863" y="904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chemeClr val="tx1">
              <a:lumMod val="65000"/>
              <a:lumOff val="35000"/>
            </a:schemeClr>
          </a:solidFill>
          <a:ln w="238" cap="flat">
            <a:noFill/>
            <a:prstDash val="solid"/>
            <a:miter/>
          </a:ln>
        </p:spPr>
        <p:txBody>
          <a:bodyPr rtlCol="0" anchor="ctr"/>
          <a:lstStyle/>
          <a:p>
            <a:endParaRPr lang="en-RO"/>
          </a:p>
        </p:txBody>
      </p:sp>
      <p:sp>
        <p:nvSpPr>
          <p:cNvPr id="134" name="Graphic 29">
            <a:extLst>
              <a:ext uri="{FF2B5EF4-FFF2-40B4-BE49-F238E27FC236}">
                <a16:creationId xmlns:a16="http://schemas.microsoft.com/office/drawing/2014/main" id="{A13CDC24-1ED2-FF42-99C6-B4DFA7AA4DF5}"/>
              </a:ext>
            </a:extLst>
          </p:cNvPr>
          <p:cNvSpPr>
            <a:spLocks noChangeAspect="1"/>
          </p:cNvSpPr>
          <p:nvPr/>
        </p:nvSpPr>
        <p:spPr>
          <a:xfrm>
            <a:off x="4124594" y="4429977"/>
            <a:ext cx="180000" cy="180000"/>
          </a:xfrm>
          <a:custGeom>
            <a:avLst/>
            <a:gdLst>
              <a:gd name="connsiteX0" fmla="*/ 42863 w 171450"/>
              <a:gd name="connsiteY0" fmla="*/ 90488 h 171450"/>
              <a:gd name="connsiteX1" fmla="*/ 128588 w 171450"/>
              <a:gd name="connsiteY1" fmla="*/ 90488 h 171450"/>
              <a:gd name="connsiteX2" fmla="*/ 128588 w 171450"/>
              <a:gd name="connsiteY2" fmla="*/ 80963 h 171450"/>
              <a:gd name="connsiteX3" fmla="*/ 42863 w 171450"/>
              <a:gd name="connsiteY3" fmla="*/ 80963 h 171450"/>
              <a:gd name="connsiteX4" fmla="*/ 42863 w 171450"/>
              <a:gd name="connsiteY4" fmla="*/ 90488 h 171450"/>
              <a:gd name="connsiteX5" fmla="*/ 85757 w 171450"/>
              <a:gd name="connsiteY5" fmla="*/ 171450 h 171450"/>
              <a:gd name="connsiteX6" fmla="*/ 52322 w 171450"/>
              <a:gd name="connsiteY6" fmla="*/ 164702 h 171450"/>
              <a:gd name="connsiteX7" fmla="*/ 25089 w 171450"/>
              <a:gd name="connsiteY7" fmla="*/ 146385 h 171450"/>
              <a:gd name="connsiteX8" fmla="*/ 6755 w 171450"/>
              <a:gd name="connsiteY8" fmla="*/ 119177 h 171450"/>
              <a:gd name="connsiteX9" fmla="*/ 0 w 171450"/>
              <a:gd name="connsiteY9" fmla="*/ 85757 h 171450"/>
              <a:gd name="connsiteX10" fmla="*/ 6748 w 171450"/>
              <a:gd name="connsiteY10" fmla="*/ 52322 h 171450"/>
              <a:gd name="connsiteX11" fmla="*/ 25065 w 171450"/>
              <a:gd name="connsiteY11" fmla="*/ 25089 h 171450"/>
              <a:gd name="connsiteX12" fmla="*/ 52273 w 171450"/>
              <a:gd name="connsiteY12" fmla="*/ 6755 h 171450"/>
              <a:gd name="connsiteX13" fmla="*/ 85693 w 171450"/>
              <a:gd name="connsiteY13" fmla="*/ 0 h 171450"/>
              <a:gd name="connsiteX14" fmla="*/ 119128 w 171450"/>
              <a:gd name="connsiteY14" fmla="*/ 6748 h 171450"/>
              <a:gd name="connsiteX15" fmla="*/ 146361 w 171450"/>
              <a:gd name="connsiteY15" fmla="*/ 25065 h 171450"/>
              <a:gd name="connsiteX16" fmla="*/ 164695 w 171450"/>
              <a:gd name="connsiteY16" fmla="*/ 52273 h 171450"/>
              <a:gd name="connsiteX17" fmla="*/ 171450 w 171450"/>
              <a:gd name="connsiteY17" fmla="*/ 85693 h 171450"/>
              <a:gd name="connsiteX18" fmla="*/ 164702 w 171450"/>
              <a:gd name="connsiteY18" fmla="*/ 119128 h 171450"/>
              <a:gd name="connsiteX19" fmla="*/ 146385 w 171450"/>
              <a:gd name="connsiteY19" fmla="*/ 146361 h 171450"/>
              <a:gd name="connsiteX20" fmla="*/ 119177 w 171450"/>
              <a:gd name="connsiteY20" fmla="*/ 164695 h 171450"/>
              <a:gd name="connsiteX21" fmla="*/ 85757 w 171450"/>
              <a:gd name="connsiteY21"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71450">
                <a:moveTo>
                  <a:pt x="42863" y="90488"/>
                </a:moveTo>
                <a:lnTo>
                  <a:pt x="128588" y="90488"/>
                </a:lnTo>
                <a:lnTo>
                  <a:pt x="128588" y="80963"/>
                </a:lnTo>
                <a:lnTo>
                  <a:pt x="42863" y="80963"/>
                </a:lnTo>
                <a:lnTo>
                  <a:pt x="42863" y="904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chemeClr val="tx1">
              <a:lumMod val="65000"/>
              <a:lumOff val="35000"/>
            </a:schemeClr>
          </a:solidFill>
          <a:ln w="238" cap="flat">
            <a:noFill/>
            <a:prstDash val="solid"/>
            <a:miter/>
          </a:ln>
        </p:spPr>
        <p:txBody>
          <a:bodyPr rtlCol="0" anchor="ctr"/>
          <a:lstStyle/>
          <a:p>
            <a:endParaRPr lang="en-RO"/>
          </a:p>
        </p:txBody>
      </p:sp>
      <p:sp>
        <p:nvSpPr>
          <p:cNvPr id="135" name="Graphic 26">
            <a:extLst>
              <a:ext uri="{FF2B5EF4-FFF2-40B4-BE49-F238E27FC236}">
                <a16:creationId xmlns:a16="http://schemas.microsoft.com/office/drawing/2014/main" id="{4B332EEE-D3EA-A543-8635-0A159219E056}"/>
              </a:ext>
            </a:extLst>
          </p:cNvPr>
          <p:cNvSpPr>
            <a:spLocks noChangeAspect="1"/>
          </p:cNvSpPr>
          <p:nvPr/>
        </p:nvSpPr>
        <p:spPr>
          <a:xfrm>
            <a:off x="4354892" y="4181429"/>
            <a:ext cx="180000" cy="180000"/>
          </a:xfrm>
          <a:custGeom>
            <a:avLst/>
            <a:gdLst>
              <a:gd name="connsiteX0" fmla="*/ 80963 w 171450"/>
              <a:gd name="connsiteY0" fmla="*/ 128588 h 171450"/>
              <a:gd name="connsiteX1" fmla="*/ 90488 w 171450"/>
              <a:gd name="connsiteY1" fmla="*/ 128588 h 171450"/>
              <a:gd name="connsiteX2" fmla="*/ 90488 w 171450"/>
              <a:gd name="connsiteY2" fmla="*/ 90488 h 171450"/>
              <a:gd name="connsiteX3" fmla="*/ 128588 w 171450"/>
              <a:gd name="connsiteY3" fmla="*/ 90488 h 171450"/>
              <a:gd name="connsiteX4" fmla="*/ 128588 w 171450"/>
              <a:gd name="connsiteY4" fmla="*/ 80963 h 171450"/>
              <a:gd name="connsiteX5" fmla="*/ 90488 w 171450"/>
              <a:gd name="connsiteY5" fmla="*/ 80963 h 171450"/>
              <a:gd name="connsiteX6" fmla="*/ 90488 w 171450"/>
              <a:gd name="connsiteY6" fmla="*/ 42863 h 171450"/>
              <a:gd name="connsiteX7" fmla="*/ 80963 w 171450"/>
              <a:gd name="connsiteY7" fmla="*/ 42863 h 171450"/>
              <a:gd name="connsiteX8" fmla="*/ 80963 w 171450"/>
              <a:gd name="connsiteY8" fmla="*/ 80963 h 171450"/>
              <a:gd name="connsiteX9" fmla="*/ 42863 w 171450"/>
              <a:gd name="connsiteY9" fmla="*/ 80963 h 171450"/>
              <a:gd name="connsiteX10" fmla="*/ 42863 w 171450"/>
              <a:gd name="connsiteY10" fmla="*/ 90488 h 171450"/>
              <a:gd name="connsiteX11" fmla="*/ 80963 w 171450"/>
              <a:gd name="connsiteY11" fmla="*/ 90488 h 171450"/>
              <a:gd name="connsiteX12" fmla="*/ 80963 w 171450"/>
              <a:gd name="connsiteY12" fmla="*/ 128588 h 171450"/>
              <a:gd name="connsiteX13" fmla="*/ 85757 w 171450"/>
              <a:gd name="connsiteY13" fmla="*/ 171450 h 171450"/>
              <a:gd name="connsiteX14" fmla="*/ 52322 w 171450"/>
              <a:gd name="connsiteY14" fmla="*/ 164702 h 171450"/>
              <a:gd name="connsiteX15" fmla="*/ 25089 w 171450"/>
              <a:gd name="connsiteY15" fmla="*/ 146385 h 171450"/>
              <a:gd name="connsiteX16" fmla="*/ 6755 w 171450"/>
              <a:gd name="connsiteY16" fmla="*/ 119177 h 171450"/>
              <a:gd name="connsiteX17" fmla="*/ 0 w 171450"/>
              <a:gd name="connsiteY17" fmla="*/ 85757 h 171450"/>
              <a:gd name="connsiteX18" fmla="*/ 6748 w 171450"/>
              <a:gd name="connsiteY18" fmla="*/ 52322 h 171450"/>
              <a:gd name="connsiteX19" fmla="*/ 25065 w 171450"/>
              <a:gd name="connsiteY19" fmla="*/ 25089 h 171450"/>
              <a:gd name="connsiteX20" fmla="*/ 52273 w 171450"/>
              <a:gd name="connsiteY20" fmla="*/ 6755 h 171450"/>
              <a:gd name="connsiteX21" fmla="*/ 85693 w 171450"/>
              <a:gd name="connsiteY21" fmla="*/ 0 h 171450"/>
              <a:gd name="connsiteX22" fmla="*/ 119128 w 171450"/>
              <a:gd name="connsiteY22" fmla="*/ 6748 h 171450"/>
              <a:gd name="connsiteX23" fmla="*/ 146361 w 171450"/>
              <a:gd name="connsiteY23" fmla="*/ 25065 h 171450"/>
              <a:gd name="connsiteX24" fmla="*/ 164695 w 171450"/>
              <a:gd name="connsiteY24" fmla="*/ 52273 h 171450"/>
              <a:gd name="connsiteX25" fmla="*/ 171450 w 171450"/>
              <a:gd name="connsiteY25" fmla="*/ 85693 h 171450"/>
              <a:gd name="connsiteX26" fmla="*/ 164702 w 171450"/>
              <a:gd name="connsiteY26" fmla="*/ 119128 h 171450"/>
              <a:gd name="connsiteX27" fmla="*/ 146385 w 171450"/>
              <a:gd name="connsiteY27" fmla="*/ 146361 h 171450"/>
              <a:gd name="connsiteX28" fmla="*/ 119177 w 171450"/>
              <a:gd name="connsiteY28" fmla="*/ 164695 h 171450"/>
              <a:gd name="connsiteX29" fmla="*/ 85757 w 171450"/>
              <a:gd name="connsiteY29"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1450" h="171450">
                <a:moveTo>
                  <a:pt x="80963" y="128588"/>
                </a:moveTo>
                <a:lnTo>
                  <a:pt x="90488" y="128588"/>
                </a:lnTo>
                <a:lnTo>
                  <a:pt x="90488" y="90488"/>
                </a:lnTo>
                <a:lnTo>
                  <a:pt x="128588" y="90488"/>
                </a:lnTo>
                <a:lnTo>
                  <a:pt x="128588" y="80963"/>
                </a:lnTo>
                <a:lnTo>
                  <a:pt x="90488" y="80963"/>
                </a:lnTo>
                <a:lnTo>
                  <a:pt x="90488" y="42863"/>
                </a:lnTo>
                <a:lnTo>
                  <a:pt x="80963" y="42863"/>
                </a:lnTo>
                <a:lnTo>
                  <a:pt x="80963" y="80963"/>
                </a:lnTo>
                <a:lnTo>
                  <a:pt x="42863" y="80963"/>
                </a:lnTo>
                <a:lnTo>
                  <a:pt x="42863" y="90488"/>
                </a:lnTo>
                <a:lnTo>
                  <a:pt x="80963" y="90488"/>
                </a:lnTo>
                <a:lnTo>
                  <a:pt x="80963" y="1285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rgbClr val="ED7D31"/>
          </a:solidFill>
          <a:ln w="238" cap="flat">
            <a:noFill/>
            <a:prstDash val="solid"/>
            <a:miter/>
          </a:ln>
        </p:spPr>
        <p:txBody>
          <a:bodyPr rtlCol="0" anchor="ctr"/>
          <a:lstStyle/>
          <a:p>
            <a:endParaRPr lang="en-RO"/>
          </a:p>
        </p:txBody>
      </p:sp>
      <p:sp>
        <p:nvSpPr>
          <p:cNvPr id="136" name="Graphic 26">
            <a:extLst>
              <a:ext uri="{FF2B5EF4-FFF2-40B4-BE49-F238E27FC236}">
                <a16:creationId xmlns:a16="http://schemas.microsoft.com/office/drawing/2014/main" id="{BEBC9BC2-CB3E-A24A-A6F4-5B129A5B1FFA}"/>
              </a:ext>
            </a:extLst>
          </p:cNvPr>
          <p:cNvSpPr>
            <a:spLocks noChangeAspect="1"/>
          </p:cNvSpPr>
          <p:nvPr/>
        </p:nvSpPr>
        <p:spPr>
          <a:xfrm>
            <a:off x="3635326" y="4423259"/>
            <a:ext cx="180000" cy="180000"/>
          </a:xfrm>
          <a:custGeom>
            <a:avLst/>
            <a:gdLst>
              <a:gd name="connsiteX0" fmla="*/ 80963 w 171450"/>
              <a:gd name="connsiteY0" fmla="*/ 128588 h 171450"/>
              <a:gd name="connsiteX1" fmla="*/ 90488 w 171450"/>
              <a:gd name="connsiteY1" fmla="*/ 128588 h 171450"/>
              <a:gd name="connsiteX2" fmla="*/ 90488 w 171450"/>
              <a:gd name="connsiteY2" fmla="*/ 90488 h 171450"/>
              <a:gd name="connsiteX3" fmla="*/ 128588 w 171450"/>
              <a:gd name="connsiteY3" fmla="*/ 90488 h 171450"/>
              <a:gd name="connsiteX4" fmla="*/ 128588 w 171450"/>
              <a:gd name="connsiteY4" fmla="*/ 80963 h 171450"/>
              <a:gd name="connsiteX5" fmla="*/ 90488 w 171450"/>
              <a:gd name="connsiteY5" fmla="*/ 80963 h 171450"/>
              <a:gd name="connsiteX6" fmla="*/ 90488 w 171450"/>
              <a:gd name="connsiteY6" fmla="*/ 42863 h 171450"/>
              <a:gd name="connsiteX7" fmla="*/ 80963 w 171450"/>
              <a:gd name="connsiteY7" fmla="*/ 42863 h 171450"/>
              <a:gd name="connsiteX8" fmla="*/ 80963 w 171450"/>
              <a:gd name="connsiteY8" fmla="*/ 80963 h 171450"/>
              <a:gd name="connsiteX9" fmla="*/ 42863 w 171450"/>
              <a:gd name="connsiteY9" fmla="*/ 80963 h 171450"/>
              <a:gd name="connsiteX10" fmla="*/ 42863 w 171450"/>
              <a:gd name="connsiteY10" fmla="*/ 90488 h 171450"/>
              <a:gd name="connsiteX11" fmla="*/ 80963 w 171450"/>
              <a:gd name="connsiteY11" fmla="*/ 90488 h 171450"/>
              <a:gd name="connsiteX12" fmla="*/ 80963 w 171450"/>
              <a:gd name="connsiteY12" fmla="*/ 128588 h 171450"/>
              <a:gd name="connsiteX13" fmla="*/ 85757 w 171450"/>
              <a:gd name="connsiteY13" fmla="*/ 171450 h 171450"/>
              <a:gd name="connsiteX14" fmla="*/ 52322 w 171450"/>
              <a:gd name="connsiteY14" fmla="*/ 164702 h 171450"/>
              <a:gd name="connsiteX15" fmla="*/ 25089 w 171450"/>
              <a:gd name="connsiteY15" fmla="*/ 146385 h 171450"/>
              <a:gd name="connsiteX16" fmla="*/ 6755 w 171450"/>
              <a:gd name="connsiteY16" fmla="*/ 119177 h 171450"/>
              <a:gd name="connsiteX17" fmla="*/ 0 w 171450"/>
              <a:gd name="connsiteY17" fmla="*/ 85757 h 171450"/>
              <a:gd name="connsiteX18" fmla="*/ 6748 w 171450"/>
              <a:gd name="connsiteY18" fmla="*/ 52322 h 171450"/>
              <a:gd name="connsiteX19" fmla="*/ 25065 w 171450"/>
              <a:gd name="connsiteY19" fmla="*/ 25089 h 171450"/>
              <a:gd name="connsiteX20" fmla="*/ 52273 w 171450"/>
              <a:gd name="connsiteY20" fmla="*/ 6755 h 171450"/>
              <a:gd name="connsiteX21" fmla="*/ 85693 w 171450"/>
              <a:gd name="connsiteY21" fmla="*/ 0 h 171450"/>
              <a:gd name="connsiteX22" fmla="*/ 119128 w 171450"/>
              <a:gd name="connsiteY22" fmla="*/ 6748 h 171450"/>
              <a:gd name="connsiteX23" fmla="*/ 146361 w 171450"/>
              <a:gd name="connsiteY23" fmla="*/ 25065 h 171450"/>
              <a:gd name="connsiteX24" fmla="*/ 164695 w 171450"/>
              <a:gd name="connsiteY24" fmla="*/ 52273 h 171450"/>
              <a:gd name="connsiteX25" fmla="*/ 171450 w 171450"/>
              <a:gd name="connsiteY25" fmla="*/ 85693 h 171450"/>
              <a:gd name="connsiteX26" fmla="*/ 164702 w 171450"/>
              <a:gd name="connsiteY26" fmla="*/ 119128 h 171450"/>
              <a:gd name="connsiteX27" fmla="*/ 146385 w 171450"/>
              <a:gd name="connsiteY27" fmla="*/ 146361 h 171450"/>
              <a:gd name="connsiteX28" fmla="*/ 119177 w 171450"/>
              <a:gd name="connsiteY28" fmla="*/ 164695 h 171450"/>
              <a:gd name="connsiteX29" fmla="*/ 85757 w 171450"/>
              <a:gd name="connsiteY29"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1450" h="171450">
                <a:moveTo>
                  <a:pt x="80963" y="128588"/>
                </a:moveTo>
                <a:lnTo>
                  <a:pt x="90488" y="128588"/>
                </a:lnTo>
                <a:lnTo>
                  <a:pt x="90488" y="90488"/>
                </a:lnTo>
                <a:lnTo>
                  <a:pt x="128588" y="90488"/>
                </a:lnTo>
                <a:lnTo>
                  <a:pt x="128588" y="80963"/>
                </a:lnTo>
                <a:lnTo>
                  <a:pt x="90488" y="80963"/>
                </a:lnTo>
                <a:lnTo>
                  <a:pt x="90488" y="42863"/>
                </a:lnTo>
                <a:lnTo>
                  <a:pt x="80963" y="42863"/>
                </a:lnTo>
                <a:lnTo>
                  <a:pt x="80963" y="80963"/>
                </a:lnTo>
                <a:lnTo>
                  <a:pt x="42863" y="80963"/>
                </a:lnTo>
                <a:lnTo>
                  <a:pt x="42863" y="90488"/>
                </a:lnTo>
                <a:lnTo>
                  <a:pt x="80963" y="90488"/>
                </a:lnTo>
                <a:lnTo>
                  <a:pt x="80963" y="1285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rgbClr val="ED7D31"/>
          </a:solidFill>
          <a:ln w="238" cap="flat">
            <a:noFill/>
            <a:prstDash val="solid"/>
            <a:miter/>
          </a:ln>
        </p:spPr>
        <p:txBody>
          <a:bodyPr rtlCol="0" anchor="ctr"/>
          <a:lstStyle/>
          <a:p>
            <a:endParaRPr lang="en-RO"/>
          </a:p>
        </p:txBody>
      </p:sp>
      <p:sp>
        <p:nvSpPr>
          <p:cNvPr id="137" name="Graphic 29">
            <a:extLst>
              <a:ext uri="{FF2B5EF4-FFF2-40B4-BE49-F238E27FC236}">
                <a16:creationId xmlns:a16="http://schemas.microsoft.com/office/drawing/2014/main" id="{30366E1D-5454-4642-8390-D02E861FB78F}"/>
              </a:ext>
            </a:extLst>
          </p:cNvPr>
          <p:cNvSpPr>
            <a:spLocks noChangeAspect="1"/>
          </p:cNvSpPr>
          <p:nvPr/>
        </p:nvSpPr>
        <p:spPr>
          <a:xfrm>
            <a:off x="3635326" y="4670141"/>
            <a:ext cx="180000" cy="180000"/>
          </a:xfrm>
          <a:custGeom>
            <a:avLst/>
            <a:gdLst>
              <a:gd name="connsiteX0" fmla="*/ 42863 w 171450"/>
              <a:gd name="connsiteY0" fmla="*/ 90488 h 171450"/>
              <a:gd name="connsiteX1" fmla="*/ 128588 w 171450"/>
              <a:gd name="connsiteY1" fmla="*/ 90488 h 171450"/>
              <a:gd name="connsiteX2" fmla="*/ 128588 w 171450"/>
              <a:gd name="connsiteY2" fmla="*/ 80963 h 171450"/>
              <a:gd name="connsiteX3" fmla="*/ 42863 w 171450"/>
              <a:gd name="connsiteY3" fmla="*/ 80963 h 171450"/>
              <a:gd name="connsiteX4" fmla="*/ 42863 w 171450"/>
              <a:gd name="connsiteY4" fmla="*/ 90488 h 171450"/>
              <a:gd name="connsiteX5" fmla="*/ 85757 w 171450"/>
              <a:gd name="connsiteY5" fmla="*/ 171450 h 171450"/>
              <a:gd name="connsiteX6" fmla="*/ 52322 w 171450"/>
              <a:gd name="connsiteY6" fmla="*/ 164702 h 171450"/>
              <a:gd name="connsiteX7" fmla="*/ 25089 w 171450"/>
              <a:gd name="connsiteY7" fmla="*/ 146385 h 171450"/>
              <a:gd name="connsiteX8" fmla="*/ 6755 w 171450"/>
              <a:gd name="connsiteY8" fmla="*/ 119177 h 171450"/>
              <a:gd name="connsiteX9" fmla="*/ 0 w 171450"/>
              <a:gd name="connsiteY9" fmla="*/ 85757 h 171450"/>
              <a:gd name="connsiteX10" fmla="*/ 6748 w 171450"/>
              <a:gd name="connsiteY10" fmla="*/ 52322 h 171450"/>
              <a:gd name="connsiteX11" fmla="*/ 25065 w 171450"/>
              <a:gd name="connsiteY11" fmla="*/ 25089 h 171450"/>
              <a:gd name="connsiteX12" fmla="*/ 52273 w 171450"/>
              <a:gd name="connsiteY12" fmla="*/ 6755 h 171450"/>
              <a:gd name="connsiteX13" fmla="*/ 85693 w 171450"/>
              <a:gd name="connsiteY13" fmla="*/ 0 h 171450"/>
              <a:gd name="connsiteX14" fmla="*/ 119128 w 171450"/>
              <a:gd name="connsiteY14" fmla="*/ 6748 h 171450"/>
              <a:gd name="connsiteX15" fmla="*/ 146361 w 171450"/>
              <a:gd name="connsiteY15" fmla="*/ 25065 h 171450"/>
              <a:gd name="connsiteX16" fmla="*/ 164695 w 171450"/>
              <a:gd name="connsiteY16" fmla="*/ 52273 h 171450"/>
              <a:gd name="connsiteX17" fmla="*/ 171450 w 171450"/>
              <a:gd name="connsiteY17" fmla="*/ 85693 h 171450"/>
              <a:gd name="connsiteX18" fmla="*/ 164702 w 171450"/>
              <a:gd name="connsiteY18" fmla="*/ 119128 h 171450"/>
              <a:gd name="connsiteX19" fmla="*/ 146385 w 171450"/>
              <a:gd name="connsiteY19" fmla="*/ 146361 h 171450"/>
              <a:gd name="connsiteX20" fmla="*/ 119177 w 171450"/>
              <a:gd name="connsiteY20" fmla="*/ 164695 h 171450"/>
              <a:gd name="connsiteX21" fmla="*/ 85757 w 171450"/>
              <a:gd name="connsiteY21"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71450">
                <a:moveTo>
                  <a:pt x="42863" y="90488"/>
                </a:moveTo>
                <a:lnTo>
                  <a:pt x="128588" y="90488"/>
                </a:lnTo>
                <a:lnTo>
                  <a:pt x="128588" y="80963"/>
                </a:lnTo>
                <a:lnTo>
                  <a:pt x="42863" y="80963"/>
                </a:lnTo>
                <a:lnTo>
                  <a:pt x="42863" y="904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chemeClr val="tx1">
              <a:lumMod val="65000"/>
              <a:lumOff val="35000"/>
            </a:schemeClr>
          </a:solidFill>
          <a:ln w="238" cap="flat">
            <a:noFill/>
            <a:prstDash val="solid"/>
            <a:miter/>
          </a:ln>
        </p:spPr>
        <p:txBody>
          <a:bodyPr rtlCol="0" anchor="ctr"/>
          <a:lstStyle/>
          <a:p>
            <a:endParaRPr lang="en-RO"/>
          </a:p>
        </p:txBody>
      </p:sp>
      <p:sp>
        <p:nvSpPr>
          <p:cNvPr id="138" name="Graphic 26">
            <a:extLst>
              <a:ext uri="{FF2B5EF4-FFF2-40B4-BE49-F238E27FC236}">
                <a16:creationId xmlns:a16="http://schemas.microsoft.com/office/drawing/2014/main" id="{46265803-2A00-F14B-8A2A-8720FA0E65B9}"/>
              </a:ext>
            </a:extLst>
          </p:cNvPr>
          <p:cNvSpPr>
            <a:spLocks noChangeAspect="1"/>
          </p:cNvSpPr>
          <p:nvPr/>
        </p:nvSpPr>
        <p:spPr>
          <a:xfrm>
            <a:off x="4603335" y="3692892"/>
            <a:ext cx="180000" cy="180000"/>
          </a:xfrm>
          <a:custGeom>
            <a:avLst/>
            <a:gdLst>
              <a:gd name="connsiteX0" fmla="*/ 80963 w 171450"/>
              <a:gd name="connsiteY0" fmla="*/ 128588 h 171450"/>
              <a:gd name="connsiteX1" fmla="*/ 90488 w 171450"/>
              <a:gd name="connsiteY1" fmla="*/ 128588 h 171450"/>
              <a:gd name="connsiteX2" fmla="*/ 90488 w 171450"/>
              <a:gd name="connsiteY2" fmla="*/ 90488 h 171450"/>
              <a:gd name="connsiteX3" fmla="*/ 128588 w 171450"/>
              <a:gd name="connsiteY3" fmla="*/ 90488 h 171450"/>
              <a:gd name="connsiteX4" fmla="*/ 128588 w 171450"/>
              <a:gd name="connsiteY4" fmla="*/ 80963 h 171450"/>
              <a:gd name="connsiteX5" fmla="*/ 90488 w 171450"/>
              <a:gd name="connsiteY5" fmla="*/ 80963 h 171450"/>
              <a:gd name="connsiteX6" fmla="*/ 90488 w 171450"/>
              <a:gd name="connsiteY6" fmla="*/ 42863 h 171450"/>
              <a:gd name="connsiteX7" fmla="*/ 80963 w 171450"/>
              <a:gd name="connsiteY7" fmla="*/ 42863 h 171450"/>
              <a:gd name="connsiteX8" fmla="*/ 80963 w 171450"/>
              <a:gd name="connsiteY8" fmla="*/ 80963 h 171450"/>
              <a:gd name="connsiteX9" fmla="*/ 42863 w 171450"/>
              <a:gd name="connsiteY9" fmla="*/ 80963 h 171450"/>
              <a:gd name="connsiteX10" fmla="*/ 42863 w 171450"/>
              <a:gd name="connsiteY10" fmla="*/ 90488 h 171450"/>
              <a:gd name="connsiteX11" fmla="*/ 80963 w 171450"/>
              <a:gd name="connsiteY11" fmla="*/ 90488 h 171450"/>
              <a:gd name="connsiteX12" fmla="*/ 80963 w 171450"/>
              <a:gd name="connsiteY12" fmla="*/ 128588 h 171450"/>
              <a:gd name="connsiteX13" fmla="*/ 85757 w 171450"/>
              <a:gd name="connsiteY13" fmla="*/ 171450 h 171450"/>
              <a:gd name="connsiteX14" fmla="*/ 52322 w 171450"/>
              <a:gd name="connsiteY14" fmla="*/ 164702 h 171450"/>
              <a:gd name="connsiteX15" fmla="*/ 25089 w 171450"/>
              <a:gd name="connsiteY15" fmla="*/ 146385 h 171450"/>
              <a:gd name="connsiteX16" fmla="*/ 6755 w 171450"/>
              <a:gd name="connsiteY16" fmla="*/ 119177 h 171450"/>
              <a:gd name="connsiteX17" fmla="*/ 0 w 171450"/>
              <a:gd name="connsiteY17" fmla="*/ 85757 h 171450"/>
              <a:gd name="connsiteX18" fmla="*/ 6748 w 171450"/>
              <a:gd name="connsiteY18" fmla="*/ 52322 h 171450"/>
              <a:gd name="connsiteX19" fmla="*/ 25065 w 171450"/>
              <a:gd name="connsiteY19" fmla="*/ 25089 h 171450"/>
              <a:gd name="connsiteX20" fmla="*/ 52273 w 171450"/>
              <a:gd name="connsiteY20" fmla="*/ 6755 h 171450"/>
              <a:gd name="connsiteX21" fmla="*/ 85693 w 171450"/>
              <a:gd name="connsiteY21" fmla="*/ 0 h 171450"/>
              <a:gd name="connsiteX22" fmla="*/ 119128 w 171450"/>
              <a:gd name="connsiteY22" fmla="*/ 6748 h 171450"/>
              <a:gd name="connsiteX23" fmla="*/ 146361 w 171450"/>
              <a:gd name="connsiteY23" fmla="*/ 25065 h 171450"/>
              <a:gd name="connsiteX24" fmla="*/ 164695 w 171450"/>
              <a:gd name="connsiteY24" fmla="*/ 52273 h 171450"/>
              <a:gd name="connsiteX25" fmla="*/ 171450 w 171450"/>
              <a:gd name="connsiteY25" fmla="*/ 85693 h 171450"/>
              <a:gd name="connsiteX26" fmla="*/ 164702 w 171450"/>
              <a:gd name="connsiteY26" fmla="*/ 119128 h 171450"/>
              <a:gd name="connsiteX27" fmla="*/ 146385 w 171450"/>
              <a:gd name="connsiteY27" fmla="*/ 146361 h 171450"/>
              <a:gd name="connsiteX28" fmla="*/ 119177 w 171450"/>
              <a:gd name="connsiteY28" fmla="*/ 164695 h 171450"/>
              <a:gd name="connsiteX29" fmla="*/ 85757 w 171450"/>
              <a:gd name="connsiteY29"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1450" h="171450">
                <a:moveTo>
                  <a:pt x="80963" y="128588"/>
                </a:moveTo>
                <a:lnTo>
                  <a:pt x="90488" y="128588"/>
                </a:lnTo>
                <a:lnTo>
                  <a:pt x="90488" y="90488"/>
                </a:lnTo>
                <a:lnTo>
                  <a:pt x="128588" y="90488"/>
                </a:lnTo>
                <a:lnTo>
                  <a:pt x="128588" y="80963"/>
                </a:lnTo>
                <a:lnTo>
                  <a:pt x="90488" y="80963"/>
                </a:lnTo>
                <a:lnTo>
                  <a:pt x="90488" y="42863"/>
                </a:lnTo>
                <a:lnTo>
                  <a:pt x="80963" y="42863"/>
                </a:lnTo>
                <a:lnTo>
                  <a:pt x="80963" y="80963"/>
                </a:lnTo>
                <a:lnTo>
                  <a:pt x="42863" y="80963"/>
                </a:lnTo>
                <a:lnTo>
                  <a:pt x="42863" y="90488"/>
                </a:lnTo>
                <a:lnTo>
                  <a:pt x="80963" y="90488"/>
                </a:lnTo>
                <a:lnTo>
                  <a:pt x="80963" y="1285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rgbClr val="ED7D31"/>
          </a:solidFill>
          <a:ln w="238" cap="flat">
            <a:noFill/>
            <a:prstDash val="solid"/>
            <a:miter/>
          </a:ln>
        </p:spPr>
        <p:txBody>
          <a:bodyPr rtlCol="0" anchor="ctr"/>
          <a:lstStyle/>
          <a:p>
            <a:endParaRPr lang="en-RO"/>
          </a:p>
        </p:txBody>
      </p:sp>
      <p:sp>
        <p:nvSpPr>
          <p:cNvPr id="139" name="Graphic 29">
            <a:extLst>
              <a:ext uri="{FF2B5EF4-FFF2-40B4-BE49-F238E27FC236}">
                <a16:creationId xmlns:a16="http://schemas.microsoft.com/office/drawing/2014/main" id="{2613B66D-D1FC-414C-809E-01475DE7C267}"/>
              </a:ext>
            </a:extLst>
          </p:cNvPr>
          <p:cNvSpPr>
            <a:spLocks noChangeAspect="1"/>
          </p:cNvSpPr>
          <p:nvPr/>
        </p:nvSpPr>
        <p:spPr>
          <a:xfrm>
            <a:off x="5084081" y="4181496"/>
            <a:ext cx="180000" cy="180000"/>
          </a:xfrm>
          <a:custGeom>
            <a:avLst/>
            <a:gdLst>
              <a:gd name="connsiteX0" fmla="*/ 42863 w 171450"/>
              <a:gd name="connsiteY0" fmla="*/ 90488 h 171450"/>
              <a:gd name="connsiteX1" fmla="*/ 128588 w 171450"/>
              <a:gd name="connsiteY1" fmla="*/ 90488 h 171450"/>
              <a:gd name="connsiteX2" fmla="*/ 128588 w 171450"/>
              <a:gd name="connsiteY2" fmla="*/ 80963 h 171450"/>
              <a:gd name="connsiteX3" fmla="*/ 42863 w 171450"/>
              <a:gd name="connsiteY3" fmla="*/ 80963 h 171450"/>
              <a:gd name="connsiteX4" fmla="*/ 42863 w 171450"/>
              <a:gd name="connsiteY4" fmla="*/ 90488 h 171450"/>
              <a:gd name="connsiteX5" fmla="*/ 85757 w 171450"/>
              <a:gd name="connsiteY5" fmla="*/ 171450 h 171450"/>
              <a:gd name="connsiteX6" fmla="*/ 52322 w 171450"/>
              <a:gd name="connsiteY6" fmla="*/ 164702 h 171450"/>
              <a:gd name="connsiteX7" fmla="*/ 25089 w 171450"/>
              <a:gd name="connsiteY7" fmla="*/ 146385 h 171450"/>
              <a:gd name="connsiteX8" fmla="*/ 6755 w 171450"/>
              <a:gd name="connsiteY8" fmla="*/ 119177 h 171450"/>
              <a:gd name="connsiteX9" fmla="*/ 0 w 171450"/>
              <a:gd name="connsiteY9" fmla="*/ 85757 h 171450"/>
              <a:gd name="connsiteX10" fmla="*/ 6748 w 171450"/>
              <a:gd name="connsiteY10" fmla="*/ 52322 h 171450"/>
              <a:gd name="connsiteX11" fmla="*/ 25065 w 171450"/>
              <a:gd name="connsiteY11" fmla="*/ 25089 h 171450"/>
              <a:gd name="connsiteX12" fmla="*/ 52273 w 171450"/>
              <a:gd name="connsiteY12" fmla="*/ 6755 h 171450"/>
              <a:gd name="connsiteX13" fmla="*/ 85693 w 171450"/>
              <a:gd name="connsiteY13" fmla="*/ 0 h 171450"/>
              <a:gd name="connsiteX14" fmla="*/ 119128 w 171450"/>
              <a:gd name="connsiteY14" fmla="*/ 6748 h 171450"/>
              <a:gd name="connsiteX15" fmla="*/ 146361 w 171450"/>
              <a:gd name="connsiteY15" fmla="*/ 25065 h 171450"/>
              <a:gd name="connsiteX16" fmla="*/ 164695 w 171450"/>
              <a:gd name="connsiteY16" fmla="*/ 52273 h 171450"/>
              <a:gd name="connsiteX17" fmla="*/ 171450 w 171450"/>
              <a:gd name="connsiteY17" fmla="*/ 85693 h 171450"/>
              <a:gd name="connsiteX18" fmla="*/ 164702 w 171450"/>
              <a:gd name="connsiteY18" fmla="*/ 119128 h 171450"/>
              <a:gd name="connsiteX19" fmla="*/ 146385 w 171450"/>
              <a:gd name="connsiteY19" fmla="*/ 146361 h 171450"/>
              <a:gd name="connsiteX20" fmla="*/ 119177 w 171450"/>
              <a:gd name="connsiteY20" fmla="*/ 164695 h 171450"/>
              <a:gd name="connsiteX21" fmla="*/ 85757 w 171450"/>
              <a:gd name="connsiteY21"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71450">
                <a:moveTo>
                  <a:pt x="42863" y="90488"/>
                </a:moveTo>
                <a:lnTo>
                  <a:pt x="128588" y="90488"/>
                </a:lnTo>
                <a:lnTo>
                  <a:pt x="128588" y="80963"/>
                </a:lnTo>
                <a:lnTo>
                  <a:pt x="42863" y="80963"/>
                </a:lnTo>
                <a:lnTo>
                  <a:pt x="42863" y="904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chemeClr val="tx1">
              <a:lumMod val="65000"/>
              <a:lumOff val="35000"/>
            </a:schemeClr>
          </a:solidFill>
          <a:ln w="238" cap="flat">
            <a:noFill/>
            <a:prstDash val="solid"/>
            <a:miter/>
          </a:ln>
        </p:spPr>
        <p:txBody>
          <a:bodyPr rtlCol="0" anchor="ctr"/>
          <a:lstStyle/>
          <a:p>
            <a:endParaRPr lang="en-RO"/>
          </a:p>
        </p:txBody>
      </p:sp>
      <p:sp>
        <p:nvSpPr>
          <p:cNvPr id="140" name="Graphic 29">
            <a:extLst>
              <a:ext uri="{FF2B5EF4-FFF2-40B4-BE49-F238E27FC236}">
                <a16:creationId xmlns:a16="http://schemas.microsoft.com/office/drawing/2014/main" id="{A38314B1-0FB8-F143-9409-951F301FD116}"/>
              </a:ext>
            </a:extLst>
          </p:cNvPr>
          <p:cNvSpPr>
            <a:spLocks noChangeAspect="1"/>
          </p:cNvSpPr>
          <p:nvPr/>
        </p:nvSpPr>
        <p:spPr>
          <a:xfrm>
            <a:off x="3880353" y="4186574"/>
            <a:ext cx="180000" cy="180000"/>
          </a:xfrm>
          <a:custGeom>
            <a:avLst/>
            <a:gdLst>
              <a:gd name="connsiteX0" fmla="*/ 42863 w 171450"/>
              <a:gd name="connsiteY0" fmla="*/ 90488 h 171450"/>
              <a:gd name="connsiteX1" fmla="*/ 128588 w 171450"/>
              <a:gd name="connsiteY1" fmla="*/ 90488 h 171450"/>
              <a:gd name="connsiteX2" fmla="*/ 128588 w 171450"/>
              <a:gd name="connsiteY2" fmla="*/ 80963 h 171450"/>
              <a:gd name="connsiteX3" fmla="*/ 42863 w 171450"/>
              <a:gd name="connsiteY3" fmla="*/ 80963 h 171450"/>
              <a:gd name="connsiteX4" fmla="*/ 42863 w 171450"/>
              <a:gd name="connsiteY4" fmla="*/ 90488 h 171450"/>
              <a:gd name="connsiteX5" fmla="*/ 85757 w 171450"/>
              <a:gd name="connsiteY5" fmla="*/ 171450 h 171450"/>
              <a:gd name="connsiteX6" fmla="*/ 52322 w 171450"/>
              <a:gd name="connsiteY6" fmla="*/ 164702 h 171450"/>
              <a:gd name="connsiteX7" fmla="*/ 25089 w 171450"/>
              <a:gd name="connsiteY7" fmla="*/ 146385 h 171450"/>
              <a:gd name="connsiteX8" fmla="*/ 6755 w 171450"/>
              <a:gd name="connsiteY8" fmla="*/ 119177 h 171450"/>
              <a:gd name="connsiteX9" fmla="*/ 0 w 171450"/>
              <a:gd name="connsiteY9" fmla="*/ 85757 h 171450"/>
              <a:gd name="connsiteX10" fmla="*/ 6748 w 171450"/>
              <a:gd name="connsiteY10" fmla="*/ 52322 h 171450"/>
              <a:gd name="connsiteX11" fmla="*/ 25065 w 171450"/>
              <a:gd name="connsiteY11" fmla="*/ 25089 h 171450"/>
              <a:gd name="connsiteX12" fmla="*/ 52273 w 171450"/>
              <a:gd name="connsiteY12" fmla="*/ 6755 h 171450"/>
              <a:gd name="connsiteX13" fmla="*/ 85693 w 171450"/>
              <a:gd name="connsiteY13" fmla="*/ 0 h 171450"/>
              <a:gd name="connsiteX14" fmla="*/ 119128 w 171450"/>
              <a:gd name="connsiteY14" fmla="*/ 6748 h 171450"/>
              <a:gd name="connsiteX15" fmla="*/ 146361 w 171450"/>
              <a:gd name="connsiteY15" fmla="*/ 25065 h 171450"/>
              <a:gd name="connsiteX16" fmla="*/ 164695 w 171450"/>
              <a:gd name="connsiteY16" fmla="*/ 52273 h 171450"/>
              <a:gd name="connsiteX17" fmla="*/ 171450 w 171450"/>
              <a:gd name="connsiteY17" fmla="*/ 85693 h 171450"/>
              <a:gd name="connsiteX18" fmla="*/ 164702 w 171450"/>
              <a:gd name="connsiteY18" fmla="*/ 119128 h 171450"/>
              <a:gd name="connsiteX19" fmla="*/ 146385 w 171450"/>
              <a:gd name="connsiteY19" fmla="*/ 146361 h 171450"/>
              <a:gd name="connsiteX20" fmla="*/ 119177 w 171450"/>
              <a:gd name="connsiteY20" fmla="*/ 164695 h 171450"/>
              <a:gd name="connsiteX21" fmla="*/ 85757 w 171450"/>
              <a:gd name="connsiteY21"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71450">
                <a:moveTo>
                  <a:pt x="42863" y="90488"/>
                </a:moveTo>
                <a:lnTo>
                  <a:pt x="128588" y="90488"/>
                </a:lnTo>
                <a:lnTo>
                  <a:pt x="128588" y="80963"/>
                </a:lnTo>
                <a:lnTo>
                  <a:pt x="42863" y="80963"/>
                </a:lnTo>
                <a:lnTo>
                  <a:pt x="42863" y="904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chemeClr val="tx1">
              <a:lumMod val="65000"/>
              <a:lumOff val="35000"/>
            </a:schemeClr>
          </a:solidFill>
          <a:ln w="238" cap="flat">
            <a:noFill/>
            <a:prstDash val="solid"/>
            <a:miter/>
          </a:ln>
        </p:spPr>
        <p:txBody>
          <a:bodyPr rtlCol="0" anchor="ctr"/>
          <a:lstStyle/>
          <a:p>
            <a:endParaRPr lang="en-RO"/>
          </a:p>
        </p:txBody>
      </p:sp>
      <p:sp>
        <p:nvSpPr>
          <p:cNvPr id="141" name="Graphic 29">
            <a:extLst>
              <a:ext uri="{FF2B5EF4-FFF2-40B4-BE49-F238E27FC236}">
                <a16:creationId xmlns:a16="http://schemas.microsoft.com/office/drawing/2014/main" id="{88D5240A-F4FE-3F4C-9460-A67F0CE84673}"/>
              </a:ext>
            </a:extLst>
          </p:cNvPr>
          <p:cNvSpPr>
            <a:spLocks noChangeAspect="1"/>
          </p:cNvSpPr>
          <p:nvPr/>
        </p:nvSpPr>
        <p:spPr>
          <a:xfrm>
            <a:off x="4843110" y="3692892"/>
            <a:ext cx="180000" cy="180000"/>
          </a:xfrm>
          <a:custGeom>
            <a:avLst/>
            <a:gdLst>
              <a:gd name="connsiteX0" fmla="*/ 42863 w 171450"/>
              <a:gd name="connsiteY0" fmla="*/ 90488 h 171450"/>
              <a:gd name="connsiteX1" fmla="*/ 128588 w 171450"/>
              <a:gd name="connsiteY1" fmla="*/ 90488 h 171450"/>
              <a:gd name="connsiteX2" fmla="*/ 128588 w 171450"/>
              <a:gd name="connsiteY2" fmla="*/ 80963 h 171450"/>
              <a:gd name="connsiteX3" fmla="*/ 42863 w 171450"/>
              <a:gd name="connsiteY3" fmla="*/ 80963 h 171450"/>
              <a:gd name="connsiteX4" fmla="*/ 42863 w 171450"/>
              <a:gd name="connsiteY4" fmla="*/ 90488 h 171450"/>
              <a:gd name="connsiteX5" fmla="*/ 85757 w 171450"/>
              <a:gd name="connsiteY5" fmla="*/ 171450 h 171450"/>
              <a:gd name="connsiteX6" fmla="*/ 52322 w 171450"/>
              <a:gd name="connsiteY6" fmla="*/ 164702 h 171450"/>
              <a:gd name="connsiteX7" fmla="*/ 25089 w 171450"/>
              <a:gd name="connsiteY7" fmla="*/ 146385 h 171450"/>
              <a:gd name="connsiteX8" fmla="*/ 6755 w 171450"/>
              <a:gd name="connsiteY8" fmla="*/ 119177 h 171450"/>
              <a:gd name="connsiteX9" fmla="*/ 0 w 171450"/>
              <a:gd name="connsiteY9" fmla="*/ 85757 h 171450"/>
              <a:gd name="connsiteX10" fmla="*/ 6748 w 171450"/>
              <a:gd name="connsiteY10" fmla="*/ 52322 h 171450"/>
              <a:gd name="connsiteX11" fmla="*/ 25065 w 171450"/>
              <a:gd name="connsiteY11" fmla="*/ 25089 h 171450"/>
              <a:gd name="connsiteX12" fmla="*/ 52273 w 171450"/>
              <a:gd name="connsiteY12" fmla="*/ 6755 h 171450"/>
              <a:gd name="connsiteX13" fmla="*/ 85693 w 171450"/>
              <a:gd name="connsiteY13" fmla="*/ 0 h 171450"/>
              <a:gd name="connsiteX14" fmla="*/ 119128 w 171450"/>
              <a:gd name="connsiteY14" fmla="*/ 6748 h 171450"/>
              <a:gd name="connsiteX15" fmla="*/ 146361 w 171450"/>
              <a:gd name="connsiteY15" fmla="*/ 25065 h 171450"/>
              <a:gd name="connsiteX16" fmla="*/ 164695 w 171450"/>
              <a:gd name="connsiteY16" fmla="*/ 52273 h 171450"/>
              <a:gd name="connsiteX17" fmla="*/ 171450 w 171450"/>
              <a:gd name="connsiteY17" fmla="*/ 85693 h 171450"/>
              <a:gd name="connsiteX18" fmla="*/ 164702 w 171450"/>
              <a:gd name="connsiteY18" fmla="*/ 119128 h 171450"/>
              <a:gd name="connsiteX19" fmla="*/ 146385 w 171450"/>
              <a:gd name="connsiteY19" fmla="*/ 146361 h 171450"/>
              <a:gd name="connsiteX20" fmla="*/ 119177 w 171450"/>
              <a:gd name="connsiteY20" fmla="*/ 164695 h 171450"/>
              <a:gd name="connsiteX21" fmla="*/ 85757 w 171450"/>
              <a:gd name="connsiteY21"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71450">
                <a:moveTo>
                  <a:pt x="42863" y="90488"/>
                </a:moveTo>
                <a:lnTo>
                  <a:pt x="128588" y="90488"/>
                </a:lnTo>
                <a:lnTo>
                  <a:pt x="128588" y="80963"/>
                </a:lnTo>
                <a:lnTo>
                  <a:pt x="42863" y="80963"/>
                </a:lnTo>
                <a:lnTo>
                  <a:pt x="42863" y="904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chemeClr val="tx1">
              <a:lumMod val="65000"/>
              <a:lumOff val="35000"/>
            </a:schemeClr>
          </a:solidFill>
          <a:ln w="238" cap="flat">
            <a:noFill/>
            <a:prstDash val="solid"/>
            <a:miter/>
          </a:ln>
        </p:spPr>
        <p:txBody>
          <a:bodyPr rtlCol="0" anchor="ctr"/>
          <a:lstStyle/>
          <a:p>
            <a:endParaRPr lang="en-RO"/>
          </a:p>
        </p:txBody>
      </p:sp>
      <p:sp>
        <p:nvSpPr>
          <p:cNvPr id="142" name="Graphic 29">
            <a:extLst>
              <a:ext uri="{FF2B5EF4-FFF2-40B4-BE49-F238E27FC236}">
                <a16:creationId xmlns:a16="http://schemas.microsoft.com/office/drawing/2014/main" id="{E6E617EE-84E0-7F4C-BD9C-0721FF8733FE}"/>
              </a:ext>
            </a:extLst>
          </p:cNvPr>
          <p:cNvSpPr>
            <a:spLocks noChangeAspect="1"/>
          </p:cNvSpPr>
          <p:nvPr/>
        </p:nvSpPr>
        <p:spPr>
          <a:xfrm>
            <a:off x="4607321" y="4181496"/>
            <a:ext cx="180000" cy="180000"/>
          </a:xfrm>
          <a:custGeom>
            <a:avLst/>
            <a:gdLst>
              <a:gd name="connsiteX0" fmla="*/ 42863 w 171450"/>
              <a:gd name="connsiteY0" fmla="*/ 90488 h 171450"/>
              <a:gd name="connsiteX1" fmla="*/ 128588 w 171450"/>
              <a:gd name="connsiteY1" fmla="*/ 90488 h 171450"/>
              <a:gd name="connsiteX2" fmla="*/ 128588 w 171450"/>
              <a:gd name="connsiteY2" fmla="*/ 80963 h 171450"/>
              <a:gd name="connsiteX3" fmla="*/ 42863 w 171450"/>
              <a:gd name="connsiteY3" fmla="*/ 80963 h 171450"/>
              <a:gd name="connsiteX4" fmla="*/ 42863 w 171450"/>
              <a:gd name="connsiteY4" fmla="*/ 90488 h 171450"/>
              <a:gd name="connsiteX5" fmla="*/ 85757 w 171450"/>
              <a:gd name="connsiteY5" fmla="*/ 171450 h 171450"/>
              <a:gd name="connsiteX6" fmla="*/ 52322 w 171450"/>
              <a:gd name="connsiteY6" fmla="*/ 164702 h 171450"/>
              <a:gd name="connsiteX7" fmla="*/ 25089 w 171450"/>
              <a:gd name="connsiteY7" fmla="*/ 146385 h 171450"/>
              <a:gd name="connsiteX8" fmla="*/ 6755 w 171450"/>
              <a:gd name="connsiteY8" fmla="*/ 119177 h 171450"/>
              <a:gd name="connsiteX9" fmla="*/ 0 w 171450"/>
              <a:gd name="connsiteY9" fmla="*/ 85757 h 171450"/>
              <a:gd name="connsiteX10" fmla="*/ 6748 w 171450"/>
              <a:gd name="connsiteY10" fmla="*/ 52322 h 171450"/>
              <a:gd name="connsiteX11" fmla="*/ 25065 w 171450"/>
              <a:gd name="connsiteY11" fmla="*/ 25089 h 171450"/>
              <a:gd name="connsiteX12" fmla="*/ 52273 w 171450"/>
              <a:gd name="connsiteY12" fmla="*/ 6755 h 171450"/>
              <a:gd name="connsiteX13" fmla="*/ 85693 w 171450"/>
              <a:gd name="connsiteY13" fmla="*/ 0 h 171450"/>
              <a:gd name="connsiteX14" fmla="*/ 119128 w 171450"/>
              <a:gd name="connsiteY14" fmla="*/ 6748 h 171450"/>
              <a:gd name="connsiteX15" fmla="*/ 146361 w 171450"/>
              <a:gd name="connsiteY15" fmla="*/ 25065 h 171450"/>
              <a:gd name="connsiteX16" fmla="*/ 164695 w 171450"/>
              <a:gd name="connsiteY16" fmla="*/ 52273 h 171450"/>
              <a:gd name="connsiteX17" fmla="*/ 171450 w 171450"/>
              <a:gd name="connsiteY17" fmla="*/ 85693 h 171450"/>
              <a:gd name="connsiteX18" fmla="*/ 164702 w 171450"/>
              <a:gd name="connsiteY18" fmla="*/ 119128 h 171450"/>
              <a:gd name="connsiteX19" fmla="*/ 146385 w 171450"/>
              <a:gd name="connsiteY19" fmla="*/ 146361 h 171450"/>
              <a:gd name="connsiteX20" fmla="*/ 119177 w 171450"/>
              <a:gd name="connsiteY20" fmla="*/ 164695 h 171450"/>
              <a:gd name="connsiteX21" fmla="*/ 85757 w 171450"/>
              <a:gd name="connsiteY21"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71450">
                <a:moveTo>
                  <a:pt x="42863" y="90488"/>
                </a:moveTo>
                <a:lnTo>
                  <a:pt x="128588" y="90488"/>
                </a:lnTo>
                <a:lnTo>
                  <a:pt x="128588" y="80963"/>
                </a:lnTo>
                <a:lnTo>
                  <a:pt x="42863" y="80963"/>
                </a:lnTo>
                <a:lnTo>
                  <a:pt x="42863" y="904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chemeClr val="tx1">
              <a:lumMod val="65000"/>
              <a:lumOff val="35000"/>
            </a:schemeClr>
          </a:solidFill>
          <a:ln w="238" cap="flat">
            <a:noFill/>
            <a:prstDash val="solid"/>
            <a:miter/>
          </a:ln>
        </p:spPr>
        <p:txBody>
          <a:bodyPr rtlCol="0" anchor="ctr"/>
          <a:lstStyle/>
          <a:p>
            <a:endParaRPr lang="en-RO"/>
          </a:p>
        </p:txBody>
      </p:sp>
      <p:sp>
        <p:nvSpPr>
          <p:cNvPr id="143" name="Graphic 26">
            <a:extLst>
              <a:ext uri="{FF2B5EF4-FFF2-40B4-BE49-F238E27FC236}">
                <a16:creationId xmlns:a16="http://schemas.microsoft.com/office/drawing/2014/main" id="{C565D984-1B97-7441-A689-96F26CBF1CCC}"/>
              </a:ext>
            </a:extLst>
          </p:cNvPr>
          <p:cNvSpPr>
            <a:spLocks noChangeAspect="1"/>
          </p:cNvSpPr>
          <p:nvPr/>
        </p:nvSpPr>
        <p:spPr>
          <a:xfrm>
            <a:off x="4603335" y="4430654"/>
            <a:ext cx="180000" cy="180000"/>
          </a:xfrm>
          <a:custGeom>
            <a:avLst/>
            <a:gdLst>
              <a:gd name="connsiteX0" fmla="*/ 80963 w 171450"/>
              <a:gd name="connsiteY0" fmla="*/ 128588 h 171450"/>
              <a:gd name="connsiteX1" fmla="*/ 90488 w 171450"/>
              <a:gd name="connsiteY1" fmla="*/ 128588 h 171450"/>
              <a:gd name="connsiteX2" fmla="*/ 90488 w 171450"/>
              <a:gd name="connsiteY2" fmla="*/ 90488 h 171450"/>
              <a:gd name="connsiteX3" fmla="*/ 128588 w 171450"/>
              <a:gd name="connsiteY3" fmla="*/ 90488 h 171450"/>
              <a:gd name="connsiteX4" fmla="*/ 128588 w 171450"/>
              <a:gd name="connsiteY4" fmla="*/ 80963 h 171450"/>
              <a:gd name="connsiteX5" fmla="*/ 90488 w 171450"/>
              <a:gd name="connsiteY5" fmla="*/ 80963 h 171450"/>
              <a:gd name="connsiteX6" fmla="*/ 90488 w 171450"/>
              <a:gd name="connsiteY6" fmla="*/ 42863 h 171450"/>
              <a:gd name="connsiteX7" fmla="*/ 80963 w 171450"/>
              <a:gd name="connsiteY7" fmla="*/ 42863 h 171450"/>
              <a:gd name="connsiteX8" fmla="*/ 80963 w 171450"/>
              <a:gd name="connsiteY8" fmla="*/ 80963 h 171450"/>
              <a:gd name="connsiteX9" fmla="*/ 42863 w 171450"/>
              <a:gd name="connsiteY9" fmla="*/ 80963 h 171450"/>
              <a:gd name="connsiteX10" fmla="*/ 42863 w 171450"/>
              <a:gd name="connsiteY10" fmla="*/ 90488 h 171450"/>
              <a:gd name="connsiteX11" fmla="*/ 80963 w 171450"/>
              <a:gd name="connsiteY11" fmla="*/ 90488 h 171450"/>
              <a:gd name="connsiteX12" fmla="*/ 80963 w 171450"/>
              <a:gd name="connsiteY12" fmla="*/ 128588 h 171450"/>
              <a:gd name="connsiteX13" fmla="*/ 85757 w 171450"/>
              <a:gd name="connsiteY13" fmla="*/ 171450 h 171450"/>
              <a:gd name="connsiteX14" fmla="*/ 52322 w 171450"/>
              <a:gd name="connsiteY14" fmla="*/ 164702 h 171450"/>
              <a:gd name="connsiteX15" fmla="*/ 25089 w 171450"/>
              <a:gd name="connsiteY15" fmla="*/ 146385 h 171450"/>
              <a:gd name="connsiteX16" fmla="*/ 6755 w 171450"/>
              <a:gd name="connsiteY16" fmla="*/ 119177 h 171450"/>
              <a:gd name="connsiteX17" fmla="*/ 0 w 171450"/>
              <a:gd name="connsiteY17" fmla="*/ 85757 h 171450"/>
              <a:gd name="connsiteX18" fmla="*/ 6748 w 171450"/>
              <a:gd name="connsiteY18" fmla="*/ 52322 h 171450"/>
              <a:gd name="connsiteX19" fmla="*/ 25065 w 171450"/>
              <a:gd name="connsiteY19" fmla="*/ 25089 h 171450"/>
              <a:gd name="connsiteX20" fmla="*/ 52273 w 171450"/>
              <a:gd name="connsiteY20" fmla="*/ 6755 h 171450"/>
              <a:gd name="connsiteX21" fmla="*/ 85693 w 171450"/>
              <a:gd name="connsiteY21" fmla="*/ 0 h 171450"/>
              <a:gd name="connsiteX22" fmla="*/ 119128 w 171450"/>
              <a:gd name="connsiteY22" fmla="*/ 6748 h 171450"/>
              <a:gd name="connsiteX23" fmla="*/ 146361 w 171450"/>
              <a:gd name="connsiteY23" fmla="*/ 25065 h 171450"/>
              <a:gd name="connsiteX24" fmla="*/ 164695 w 171450"/>
              <a:gd name="connsiteY24" fmla="*/ 52273 h 171450"/>
              <a:gd name="connsiteX25" fmla="*/ 171450 w 171450"/>
              <a:gd name="connsiteY25" fmla="*/ 85693 h 171450"/>
              <a:gd name="connsiteX26" fmla="*/ 164702 w 171450"/>
              <a:gd name="connsiteY26" fmla="*/ 119128 h 171450"/>
              <a:gd name="connsiteX27" fmla="*/ 146385 w 171450"/>
              <a:gd name="connsiteY27" fmla="*/ 146361 h 171450"/>
              <a:gd name="connsiteX28" fmla="*/ 119177 w 171450"/>
              <a:gd name="connsiteY28" fmla="*/ 164695 h 171450"/>
              <a:gd name="connsiteX29" fmla="*/ 85757 w 171450"/>
              <a:gd name="connsiteY29"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1450" h="171450">
                <a:moveTo>
                  <a:pt x="80963" y="128588"/>
                </a:moveTo>
                <a:lnTo>
                  <a:pt x="90488" y="128588"/>
                </a:lnTo>
                <a:lnTo>
                  <a:pt x="90488" y="90488"/>
                </a:lnTo>
                <a:lnTo>
                  <a:pt x="128588" y="90488"/>
                </a:lnTo>
                <a:lnTo>
                  <a:pt x="128588" y="80963"/>
                </a:lnTo>
                <a:lnTo>
                  <a:pt x="90488" y="80963"/>
                </a:lnTo>
                <a:lnTo>
                  <a:pt x="90488" y="42863"/>
                </a:lnTo>
                <a:lnTo>
                  <a:pt x="80963" y="42863"/>
                </a:lnTo>
                <a:lnTo>
                  <a:pt x="80963" y="80963"/>
                </a:lnTo>
                <a:lnTo>
                  <a:pt x="42863" y="80963"/>
                </a:lnTo>
                <a:lnTo>
                  <a:pt x="42863" y="90488"/>
                </a:lnTo>
                <a:lnTo>
                  <a:pt x="80963" y="90488"/>
                </a:lnTo>
                <a:lnTo>
                  <a:pt x="80963" y="1285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rgbClr val="ED7D31"/>
          </a:solidFill>
          <a:ln w="238" cap="flat">
            <a:noFill/>
            <a:prstDash val="solid"/>
            <a:miter/>
          </a:ln>
        </p:spPr>
        <p:txBody>
          <a:bodyPr rtlCol="0" anchor="ctr"/>
          <a:lstStyle/>
          <a:p>
            <a:endParaRPr lang="en-RO"/>
          </a:p>
        </p:txBody>
      </p:sp>
      <p:sp>
        <p:nvSpPr>
          <p:cNvPr id="144" name="Graphic 29">
            <a:extLst>
              <a:ext uri="{FF2B5EF4-FFF2-40B4-BE49-F238E27FC236}">
                <a16:creationId xmlns:a16="http://schemas.microsoft.com/office/drawing/2014/main" id="{AE519550-9AD4-D94E-B0F0-05E9EFDD2B3D}"/>
              </a:ext>
            </a:extLst>
          </p:cNvPr>
          <p:cNvSpPr>
            <a:spLocks noChangeAspect="1"/>
          </p:cNvSpPr>
          <p:nvPr/>
        </p:nvSpPr>
        <p:spPr>
          <a:xfrm>
            <a:off x="4607321" y="4668299"/>
            <a:ext cx="180000" cy="180000"/>
          </a:xfrm>
          <a:custGeom>
            <a:avLst/>
            <a:gdLst>
              <a:gd name="connsiteX0" fmla="*/ 42863 w 171450"/>
              <a:gd name="connsiteY0" fmla="*/ 90488 h 171450"/>
              <a:gd name="connsiteX1" fmla="*/ 128588 w 171450"/>
              <a:gd name="connsiteY1" fmla="*/ 90488 h 171450"/>
              <a:gd name="connsiteX2" fmla="*/ 128588 w 171450"/>
              <a:gd name="connsiteY2" fmla="*/ 80963 h 171450"/>
              <a:gd name="connsiteX3" fmla="*/ 42863 w 171450"/>
              <a:gd name="connsiteY3" fmla="*/ 80963 h 171450"/>
              <a:gd name="connsiteX4" fmla="*/ 42863 w 171450"/>
              <a:gd name="connsiteY4" fmla="*/ 90488 h 171450"/>
              <a:gd name="connsiteX5" fmla="*/ 85757 w 171450"/>
              <a:gd name="connsiteY5" fmla="*/ 171450 h 171450"/>
              <a:gd name="connsiteX6" fmla="*/ 52322 w 171450"/>
              <a:gd name="connsiteY6" fmla="*/ 164702 h 171450"/>
              <a:gd name="connsiteX7" fmla="*/ 25089 w 171450"/>
              <a:gd name="connsiteY7" fmla="*/ 146385 h 171450"/>
              <a:gd name="connsiteX8" fmla="*/ 6755 w 171450"/>
              <a:gd name="connsiteY8" fmla="*/ 119177 h 171450"/>
              <a:gd name="connsiteX9" fmla="*/ 0 w 171450"/>
              <a:gd name="connsiteY9" fmla="*/ 85757 h 171450"/>
              <a:gd name="connsiteX10" fmla="*/ 6748 w 171450"/>
              <a:gd name="connsiteY10" fmla="*/ 52322 h 171450"/>
              <a:gd name="connsiteX11" fmla="*/ 25065 w 171450"/>
              <a:gd name="connsiteY11" fmla="*/ 25089 h 171450"/>
              <a:gd name="connsiteX12" fmla="*/ 52273 w 171450"/>
              <a:gd name="connsiteY12" fmla="*/ 6755 h 171450"/>
              <a:gd name="connsiteX13" fmla="*/ 85693 w 171450"/>
              <a:gd name="connsiteY13" fmla="*/ 0 h 171450"/>
              <a:gd name="connsiteX14" fmla="*/ 119128 w 171450"/>
              <a:gd name="connsiteY14" fmla="*/ 6748 h 171450"/>
              <a:gd name="connsiteX15" fmla="*/ 146361 w 171450"/>
              <a:gd name="connsiteY15" fmla="*/ 25065 h 171450"/>
              <a:gd name="connsiteX16" fmla="*/ 164695 w 171450"/>
              <a:gd name="connsiteY16" fmla="*/ 52273 h 171450"/>
              <a:gd name="connsiteX17" fmla="*/ 171450 w 171450"/>
              <a:gd name="connsiteY17" fmla="*/ 85693 h 171450"/>
              <a:gd name="connsiteX18" fmla="*/ 164702 w 171450"/>
              <a:gd name="connsiteY18" fmla="*/ 119128 h 171450"/>
              <a:gd name="connsiteX19" fmla="*/ 146385 w 171450"/>
              <a:gd name="connsiteY19" fmla="*/ 146361 h 171450"/>
              <a:gd name="connsiteX20" fmla="*/ 119177 w 171450"/>
              <a:gd name="connsiteY20" fmla="*/ 164695 h 171450"/>
              <a:gd name="connsiteX21" fmla="*/ 85757 w 171450"/>
              <a:gd name="connsiteY21"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71450">
                <a:moveTo>
                  <a:pt x="42863" y="90488"/>
                </a:moveTo>
                <a:lnTo>
                  <a:pt x="128588" y="90488"/>
                </a:lnTo>
                <a:lnTo>
                  <a:pt x="128588" y="80963"/>
                </a:lnTo>
                <a:lnTo>
                  <a:pt x="42863" y="80963"/>
                </a:lnTo>
                <a:lnTo>
                  <a:pt x="42863" y="904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chemeClr val="tx1">
              <a:lumMod val="65000"/>
              <a:lumOff val="35000"/>
            </a:schemeClr>
          </a:solidFill>
          <a:ln w="238" cap="flat">
            <a:noFill/>
            <a:prstDash val="solid"/>
            <a:miter/>
          </a:ln>
        </p:spPr>
        <p:txBody>
          <a:bodyPr rtlCol="0" anchor="ctr"/>
          <a:lstStyle/>
          <a:p>
            <a:endParaRPr lang="en-RO"/>
          </a:p>
        </p:txBody>
      </p:sp>
      <p:sp>
        <p:nvSpPr>
          <p:cNvPr id="145" name="Graphic 29">
            <a:extLst>
              <a:ext uri="{FF2B5EF4-FFF2-40B4-BE49-F238E27FC236}">
                <a16:creationId xmlns:a16="http://schemas.microsoft.com/office/drawing/2014/main" id="{CF35E79D-F982-8847-BE13-16B78F754820}"/>
              </a:ext>
            </a:extLst>
          </p:cNvPr>
          <p:cNvSpPr>
            <a:spLocks noChangeAspect="1"/>
          </p:cNvSpPr>
          <p:nvPr/>
        </p:nvSpPr>
        <p:spPr>
          <a:xfrm>
            <a:off x="5580506" y="3939733"/>
            <a:ext cx="180000" cy="180000"/>
          </a:xfrm>
          <a:custGeom>
            <a:avLst/>
            <a:gdLst>
              <a:gd name="connsiteX0" fmla="*/ 42863 w 171450"/>
              <a:gd name="connsiteY0" fmla="*/ 90488 h 171450"/>
              <a:gd name="connsiteX1" fmla="*/ 128588 w 171450"/>
              <a:gd name="connsiteY1" fmla="*/ 90488 h 171450"/>
              <a:gd name="connsiteX2" fmla="*/ 128588 w 171450"/>
              <a:gd name="connsiteY2" fmla="*/ 80963 h 171450"/>
              <a:gd name="connsiteX3" fmla="*/ 42863 w 171450"/>
              <a:gd name="connsiteY3" fmla="*/ 80963 h 171450"/>
              <a:gd name="connsiteX4" fmla="*/ 42863 w 171450"/>
              <a:gd name="connsiteY4" fmla="*/ 90488 h 171450"/>
              <a:gd name="connsiteX5" fmla="*/ 85757 w 171450"/>
              <a:gd name="connsiteY5" fmla="*/ 171450 h 171450"/>
              <a:gd name="connsiteX6" fmla="*/ 52322 w 171450"/>
              <a:gd name="connsiteY6" fmla="*/ 164702 h 171450"/>
              <a:gd name="connsiteX7" fmla="*/ 25089 w 171450"/>
              <a:gd name="connsiteY7" fmla="*/ 146385 h 171450"/>
              <a:gd name="connsiteX8" fmla="*/ 6755 w 171450"/>
              <a:gd name="connsiteY8" fmla="*/ 119177 h 171450"/>
              <a:gd name="connsiteX9" fmla="*/ 0 w 171450"/>
              <a:gd name="connsiteY9" fmla="*/ 85757 h 171450"/>
              <a:gd name="connsiteX10" fmla="*/ 6748 w 171450"/>
              <a:gd name="connsiteY10" fmla="*/ 52322 h 171450"/>
              <a:gd name="connsiteX11" fmla="*/ 25065 w 171450"/>
              <a:gd name="connsiteY11" fmla="*/ 25089 h 171450"/>
              <a:gd name="connsiteX12" fmla="*/ 52273 w 171450"/>
              <a:gd name="connsiteY12" fmla="*/ 6755 h 171450"/>
              <a:gd name="connsiteX13" fmla="*/ 85693 w 171450"/>
              <a:gd name="connsiteY13" fmla="*/ 0 h 171450"/>
              <a:gd name="connsiteX14" fmla="*/ 119128 w 171450"/>
              <a:gd name="connsiteY14" fmla="*/ 6748 h 171450"/>
              <a:gd name="connsiteX15" fmla="*/ 146361 w 171450"/>
              <a:gd name="connsiteY15" fmla="*/ 25065 h 171450"/>
              <a:gd name="connsiteX16" fmla="*/ 164695 w 171450"/>
              <a:gd name="connsiteY16" fmla="*/ 52273 h 171450"/>
              <a:gd name="connsiteX17" fmla="*/ 171450 w 171450"/>
              <a:gd name="connsiteY17" fmla="*/ 85693 h 171450"/>
              <a:gd name="connsiteX18" fmla="*/ 164702 w 171450"/>
              <a:gd name="connsiteY18" fmla="*/ 119128 h 171450"/>
              <a:gd name="connsiteX19" fmla="*/ 146385 w 171450"/>
              <a:gd name="connsiteY19" fmla="*/ 146361 h 171450"/>
              <a:gd name="connsiteX20" fmla="*/ 119177 w 171450"/>
              <a:gd name="connsiteY20" fmla="*/ 164695 h 171450"/>
              <a:gd name="connsiteX21" fmla="*/ 85757 w 171450"/>
              <a:gd name="connsiteY21"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71450">
                <a:moveTo>
                  <a:pt x="42863" y="90488"/>
                </a:moveTo>
                <a:lnTo>
                  <a:pt x="128588" y="90488"/>
                </a:lnTo>
                <a:lnTo>
                  <a:pt x="128588" y="80963"/>
                </a:lnTo>
                <a:lnTo>
                  <a:pt x="42863" y="80963"/>
                </a:lnTo>
                <a:lnTo>
                  <a:pt x="42863" y="904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chemeClr val="tx1">
              <a:lumMod val="65000"/>
              <a:lumOff val="35000"/>
            </a:schemeClr>
          </a:solidFill>
          <a:ln w="238" cap="flat">
            <a:noFill/>
            <a:prstDash val="solid"/>
            <a:miter/>
          </a:ln>
        </p:spPr>
        <p:txBody>
          <a:bodyPr rtlCol="0" anchor="ctr"/>
          <a:lstStyle/>
          <a:p>
            <a:endParaRPr lang="en-RO"/>
          </a:p>
        </p:txBody>
      </p:sp>
      <p:sp>
        <p:nvSpPr>
          <p:cNvPr id="146" name="Graphic 29">
            <a:extLst>
              <a:ext uri="{FF2B5EF4-FFF2-40B4-BE49-F238E27FC236}">
                <a16:creationId xmlns:a16="http://schemas.microsoft.com/office/drawing/2014/main" id="{18F00B3F-6871-594A-8061-C3721C931375}"/>
              </a:ext>
            </a:extLst>
          </p:cNvPr>
          <p:cNvSpPr>
            <a:spLocks noChangeAspect="1"/>
          </p:cNvSpPr>
          <p:nvPr/>
        </p:nvSpPr>
        <p:spPr>
          <a:xfrm>
            <a:off x="5334948" y="4429977"/>
            <a:ext cx="180000" cy="180000"/>
          </a:xfrm>
          <a:custGeom>
            <a:avLst/>
            <a:gdLst>
              <a:gd name="connsiteX0" fmla="*/ 42863 w 171450"/>
              <a:gd name="connsiteY0" fmla="*/ 90488 h 171450"/>
              <a:gd name="connsiteX1" fmla="*/ 128588 w 171450"/>
              <a:gd name="connsiteY1" fmla="*/ 90488 h 171450"/>
              <a:gd name="connsiteX2" fmla="*/ 128588 w 171450"/>
              <a:gd name="connsiteY2" fmla="*/ 80963 h 171450"/>
              <a:gd name="connsiteX3" fmla="*/ 42863 w 171450"/>
              <a:gd name="connsiteY3" fmla="*/ 80963 h 171450"/>
              <a:gd name="connsiteX4" fmla="*/ 42863 w 171450"/>
              <a:gd name="connsiteY4" fmla="*/ 90488 h 171450"/>
              <a:gd name="connsiteX5" fmla="*/ 85757 w 171450"/>
              <a:gd name="connsiteY5" fmla="*/ 171450 h 171450"/>
              <a:gd name="connsiteX6" fmla="*/ 52322 w 171450"/>
              <a:gd name="connsiteY6" fmla="*/ 164702 h 171450"/>
              <a:gd name="connsiteX7" fmla="*/ 25089 w 171450"/>
              <a:gd name="connsiteY7" fmla="*/ 146385 h 171450"/>
              <a:gd name="connsiteX8" fmla="*/ 6755 w 171450"/>
              <a:gd name="connsiteY8" fmla="*/ 119177 h 171450"/>
              <a:gd name="connsiteX9" fmla="*/ 0 w 171450"/>
              <a:gd name="connsiteY9" fmla="*/ 85757 h 171450"/>
              <a:gd name="connsiteX10" fmla="*/ 6748 w 171450"/>
              <a:gd name="connsiteY10" fmla="*/ 52322 h 171450"/>
              <a:gd name="connsiteX11" fmla="*/ 25065 w 171450"/>
              <a:gd name="connsiteY11" fmla="*/ 25089 h 171450"/>
              <a:gd name="connsiteX12" fmla="*/ 52273 w 171450"/>
              <a:gd name="connsiteY12" fmla="*/ 6755 h 171450"/>
              <a:gd name="connsiteX13" fmla="*/ 85693 w 171450"/>
              <a:gd name="connsiteY13" fmla="*/ 0 h 171450"/>
              <a:gd name="connsiteX14" fmla="*/ 119128 w 171450"/>
              <a:gd name="connsiteY14" fmla="*/ 6748 h 171450"/>
              <a:gd name="connsiteX15" fmla="*/ 146361 w 171450"/>
              <a:gd name="connsiteY15" fmla="*/ 25065 h 171450"/>
              <a:gd name="connsiteX16" fmla="*/ 164695 w 171450"/>
              <a:gd name="connsiteY16" fmla="*/ 52273 h 171450"/>
              <a:gd name="connsiteX17" fmla="*/ 171450 w 171450"/>
              <a:gd name="connsiteY17" fmla="*/ 85693 h 171450"/>
              <a:gd name="connsiteX18" fmla="*/ 164702 w 171450"/>
              <a:gd name="connsiteY18" fmla="*/ 119128 h 171450"/>
              <a:gd name="connsiteX19" fmla="*/ 146385 w 171450"/>
              <a:gd name="connsiteY19" fmla="*/ 146361 h 171450"/>
              <a:gd name="connsiteX20" fmla="*/ 119177 w 171450"/>
              <a:gd name="connsiteY20" fmla="*/ 164695 h 171450"/>
              <a:gd name="connsiteX21" fmla="*/ 85757 w 171450"/>
              <a:gd name="connsiteY21"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71450">
                <a:moveTo>
                  <a:pt x="42863" y="90488"/>
                </a:moveTo>
                <a:lnTo>
                  <a:pt x="128588" y="90488"/>
                </a:lnTo>
                <a:lnTo>
                  <a:pt x="128588" y="80963"/>
                </a:lnTo>
                <a:lnTo>
                  <a:pt x="42863" y="80963"/>
                </a:lnTo>
                <a:lnTo>
                  <a:pt x="42863" y="904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chemeClr val="tx1">
              <a:lumMod val="65000"/>
              <a:lumOff val="35000"/>
            </a:schemeClr>
          </a:solidFill>
          <a:ln w="238" cap="flat">
            <a:noFill/>
            <a:prstDash val="solid"/>
            <a:miter/>
          </a:ln>
        </p:spPr>
        <p:txBody>
          <a:bodyPr rtlCol="0" anchor="ctr"/>
          <a:lstStyle/>
          <a:p>
            <a:endParaRPr lang="en-RO"/>
          </a:p>
        </p:txBody>
      </p:sp>
      <p:sp>
        <p:nvSpPr>
          <p:cNvPr id="147" name="Graphic 29">
            <a:extLst>
              <a:ext uri="{FF2B5EF4-FFF2-40B4-BE49-F238E27FC236}">
                <a16:creationId xmlns:a16="http://schemas.microsoft.com/office/drawing/2014/main" id="{BB35707E-48B6-2848-BE72-08DD7565C9DD}"/>
              </a:ext>
            </a:extLst>
          </p:cNvPr>
          <p:cNvSpPr>
            <a:spLocks noChangeAspect="1"/>
          </p:cNvSpPr>
          <p:nvPr/>
        </p:nvSpPr>
        <p:spPr>
          <a:xfrm>
            <a:off x="4843110" y="3446042"/>
            <a:ext cx="180000" cy="180000"/>
          </a:xfrm>
          <a:custGeom>
            <a:avLst/>
            <a:gdLst>
              <a:gd name="connsiteX0" fmla="*/ 42863 w 171450"/>
              <a:gd name="connsiteY0" fmla="*/ 90488 h 171450"/>
              <a:gd name="connsiteX1" fmla="*/ 128588 w 171450"/>
              <a:gd name="connsiteY1" fmla="*/ 90488 h 171450"/>
              <a:gd name="connsiteX2" fmla="*/ 128588 w 171450"/>
              <a:gd name="connsiteY2" fmla="*/ 80963 h 171450"/>
              <a:gd name="connsiteX3" fmla="*/ 42863 w 171450"/>
              <a:gd name="connsiteY3" fmla="*/ 80963 h 171450"/>
              <a:gd name="connsiteX4" fmla="*/ 42863 w 171450"/>
              <a:gd name="connsiteY4" fmla="*/ 90488 h 171450"/>
              <a:gd name="connsiteX5" fmla="*/ 85757 w 171450"/>
              <a:gd name="connsiteY5" fmla="*/ 171450 h 171450"/>
              <a:gd name="connsiteX6" fmla="*/ 52322 w 171450"/>
              <a:gd name="connsiteY6" fmla="*/ 164702 h 171450"/>
              <a:gd name="connsiteX7" fmla="*/ 25089 w 171450"/>
              <a:gd name="connsiteY7" fmla="*/ 146385 h 171450"/>
              <a:gd name="connsiteX8" fmla="*/ 6755 w 171450"/>
              <a:gd name="connsiteY8" fmla="*/ 119177 h 171450"/>
              <a:gd name="connsiteX9" fmla="*/ 0 w 171450"/>
              <a:gd name="connsiteY9" fmla="*/ 85757 h 171450"/>
              <a:gd name="connsiteX10" fmla="*/ 6748 w 171450"/>
              <a:gd name="connsiteY10" fmla="*/ 52322 h 171450"/>
              <a:gd name="connsiteX11" fmla="*/ 25065 w 171450"/>
              <a:gd name="connsiteY11" fmla="*/ 25089 h 171450"/>
              <a:gd name="connsiteX12" fmla="*/ 52273 w 171450"/>
              <a:gd name="connsiteY12" fmla="*/ 6755 h 171450"/>
              <a:gd name="connsiteX13" fmla="*/ 85693 w 171450"/>
              <a:gd name="connsiteY13" fmla="*/ 0 h 171450"/>
              <a:gd name="connsiteX14" fmla="*/ 119128 w 171450"/>
              <a:gd name="connsiteY14" fmla="*/ 6748 h 171450"/>
              <a:gd name="connsiteX15" fmla="*/ 146361 w 171450"/>
              <a:gd name="connsiteY15" fmla="*/ 25065 h 171450"/>
              <a:gd name="connsiteX16" fmla="*/ 164695 w 171450"/>
              <a:gd name="connsiteY16" fmla="*/ 52273 h 171450"/>
              <a:gd name="connsiteX17" fmla="*/ 171450 w 171450"/>
              <a:gd name="connsiteY17" fmla="*/ 85693 h 171450"/>
              <a:gd name="connsiteX18" fmla="*/ 164702 w 171450"/>
              <a:gd name="connsiteY18" fmla="*/ 119128 h 171450"/>
              <a:gd name="connsiteX19" fmla="*/ 146385 w 171450"/>
              <a:gd name="connsiteY19" fmla="*/ 146361 h 171450"/>
              <a:gd name="connsiteX20" fmla="*/ 119177 w 171450"/>
              <a:gd name="connsiteY20" fmla="*/ 164695 h 171450"/>
              <a:gd name="connsiteX21" fmla="*/ 85757 w 171450"/>
              <a:gd name="connsiteY21"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71450">
                <a:moveTo>
                  <a:pt x="42863" y="90488"/>
                </a:moveTo>
                <a:lnTo>
                  <a:pt x="128588" y="90488"/>
                </a:lnTo>
                <a:lnTo>
                  <a:pt x="128588" y="80963"/>
                </a:lnTo>
                <a:lnTo>
                  <a:pt x="42863" y="80963"/>
                </a:lnTo>
                <a:lnTo>
                  <a:pt x="42863" y="904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chemeClr val="tx1">
              <a:lumMod val="65000"/>
              <a:lumOff val="35000"/>
            </a:schemeClr>
          </a:solidFill>
          <a:ln w="238" cap="flat">
            <a:noFill/>
            <a:prstDash val="solid"/>
            <a:miter/>
          </a:ln>
        </p:spPr>
        <p:txBody>
          <a:bodyPr rtlCol="0" anchor="ctr"/>
          <a:lstStyle/>
          <a:p>
            <a:endParaRPr lang="en-RO"/>
          </a:p>
        </p:txBody>
      </p:sp>
      <p:sp>
        <p:nvSpPr>
          <p:cNvPr id="148" name="Graphic 29">
            <a:extLst>
              <a:ext uri="{FF2B5EF4-FFF2-40B4-BE49-F238E27FC236}">
                <a16:creationId xmlns:a16="http://schemas.microsoft.com/office/drawing/2014/main" id="{49AB9380-95DC-CF48-A9A7-8062B261A0D0}"/>
              </a:ext>
            </a:extLst>
          </p:cNvPr>
          <p:cNvSpPr>
            <a:spLocks noChangeAspect="1"/>
          </p:cNvSpPr>
          <p:nvPr/>
        </p:nvSpPr>
        <p:spPr>
          <a:xfrm>
            <a:off x="6084311" y="4186574"/>
            <a:ext cx="180000" cy="180000"/>
          </a:xfrm>
          <a:custGeom>
            <a:avLst/>
            <a:gdLst>
              <a:gd name="connsiteX0" fmla="*/ 42863 w 171450"/>
              <a:gd name="connsiteY0" fmla="*/ 90488 h 171450"/>
              <a:gd name="connsiteX1" fmla="*/ 128588 w 171450"/>
              <a:gd name="connsiteY1" fmla="*/ 90488 h 171450"/>
              <a:gd name="connsiteX2" fmla="*/ 128588 w 171450"/>
              <a:gd name="connsiteY2" fmla="*/ 80963 h 171450"/>
              <a:gd name="connsiteX3" fmla="*/ 42863 w 171450"/>
              <a:gd name="connsiteY3" fmla="*/ 80963 h 171450"/>
              <a:gd name="connsiteX4" fmla="*/ 42863 w 171450"/>
              <a:gd name="connsiteY4" fmla="*/ 90488 h 171450"/>
              <a:gd name="connsiteX5" fmla="*/ 85757 w 171450"/>
              <a:gd name="connsiteY5" fmla="*/ 171450 h 171450"/>
              <a:gd name="connsiteX6" fmla="*/ 52322 w 171450"/>
              <a:gd name="connsiteY6" fmla="*/ 164702 h 171450"/>
              <a:gd name="connsiteX7" fmla="*/ 25089 w 171450"/>
              <a:gd name="connsiteY7" fmla="*/ 146385 h 171450"/>
              <a:gd name="connsiteX8" fmla="*/ 6755 w 171450"/>
              <a:gd name="connsiteY8" fmla="*/ 119177 h 171450"/>
              <a:gd name="connsiteX9" fmla="*/ 0 w 171450"/>
              <a:gd name="connsiteY9" fmla="*/ 85757 h 171450"/>
              <a:gd name="connsiteX10" fmla="*/ 6748 w 171450"/>
              <a:gd name="connsiteY10" fmla="*/ 52322 h 171450"/>
              <a:gd name="connsiteX11" fmla="*/ 25065 w 171450"/>
              <a:gd name="connsiteY11" fmla="*/ 25089 h 171450"/>
              <a:gd name="connsiteX12" fmla="*/ 52273 w 171450"/>
              <a:gd name="connsiteY12" fmla="*/ 6755 h 171450"/>
              <a:gd name="connsiteX13" fmla="*/ 85693 w 171450"/>
              <a:gd name="connsiteY13" fmla="*/ 0 h 171450"/>
              <a:gd name="connsiteX14" fmla="*/ 119128 w 171450"/>
              <a:gd name="connsiteY14" fmla="*/ 6748 h 171450"/>
              <a:gd name="connsiteX15" fmla="*/ 146361 w 171450"/>
              <a:gd name="connsiteY15" fmla="*/ 25065 h 171450"/>
              <a:gd name="connsiteX16" fmla="*/ 164695 w 171450"/>
              <a:gd name="connsiteY16" fmla="*/ 52273 h 171450"/>
              <a:gd name="connsiteX17" fmla="*/ 171450 w 171450"/>
              <a:gd name="connsiteY17" fmla="*/ 85693 h 171450"/>
              <a:gd name="connsiteX18" fmla="*/ 164702 w 171450"/>
              <a:gd name="connsiteY18" fmla="*/ 119128 h 171450"/>
              <a:gd name="connsiteX19" fmla="*/ 146385 w 171450"/>
              <a:gd name="connsiteY19" fmla="*/ 146361 h 171450"/>
              <a:gd name="connsiteX20" fmla="*/ 119177 w 171450"/>
              <a:gd name="connsiteY20" fmla="*/ 164695 h 171450"/>
              <a:gd name="connsiteX21" fmla="*/ 85757 w 171450"/>
              <a:gd name="connsiteY21"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71450">
                <a:moveTo>
                  <a:pt x="42863" y="90488"/>
                </a:moveTo>
                <a:lnTo>
                  <a:pt x="128588" y="90488"/>
                </a:lnTo>
                <a:lnTo>
                  <a:pt x="128588" y="80963"/>
                </a:lnTo>
                <a:lnTo>
                  <a:pt x="42863" y="80963"/>
                </a:lnTo>
                <a:lnTo>
                  <a:pt x="42863" y="904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chemeClr val="tx1">
              <a:lumMod val="65000"/>
              <a:lumOff val="35000"/>
            </a:schemeClr>
          </a:solidFill>
          <a:ln w="238" cap="flat">
            <a:noFill/>
            <a:prstDash val="solid"/>
            <a:miter/>
          </a:ln>
        </p:spPr>
        <p:txBody>
          <a:bodyPr rtlCol="0" anchor="ctr"/>
          <a:lstStyle/>
          <a:p>
            <a:endParaRPr lang="en-RO"/>
          </a:p>
        </p:txBody>
      </p:sp>
      <p:sp>
        <p:nvSpPr>
          <p:cNvPr id="3" name="Rounded Rectangle 2">
            <a:extLst>
              <a:ext uri="{FF2B5EF4-FFF2-40B4-BE49-F238E27FC236}">
                <a16:creationId xmlns:a16="http://schemas.microsoft.com/office/drawing/2014/main" id="{78AC9463-CBEB-E442-A1F1-2E66D94D1468}"/>
              </a:ext>
            </a:extLst>
          </p:cNvPr>
          <p:cNvSpPr/>
          <p:nvPr/>
        </p:nvSpPr>
        <p:spPr>
          <a:xfrm>
            <a:off x="901581" y="1537270"/>
            <a:ext cx="7345252" cy="1040320"/>
          </a:xfrm>
          <a:prstGeom prst="roundRect">
            <a:avLst>
              <a:gd name="adj" fmla="val 12272"/>
            </a:avLst>
          </a:prstGeom>
          <a:gradFill>
            <a:gsLst>
              <a:gs pos="0">
                <a:srgbClr val="3D6C9D"/>
              </a:gs>
              <a:gs pos="100000">
                <a:srgbClr val="ED7D31"/>
              </a:gs>
            </a:gsLst>
            <a:lin ang="0" scaled="0"/>
          </a:gradFill>
          <a:ln w="190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cxnSp>
        <p:nvCxnSpPr>
          <p:cNvPr id="5" name="Straight Arrow Connector 4">
            <a:extLst>
              <a:ext uri="{FF2B5EF4-FFF2-40B4-BE49-F238E27FC236}">
                <a16:creationId xmlns:a16="http://schemas.microsoft.com/office/drawing/2014/main" id="{7AB95FB5-2011-5B4C-B455-46DA0B74A7C0}"/>
              </a:ext>
            </a:extLst>
          </p:cNvPr>
          <p:cNvCxnSpPr>
            <a:cxnSpLocks/>
          </p:cNvCxnSpPr>
          <p:nvPr/>
        </p:nvCxnSpPr>
        <p:spPr>
          <a:xfrm flipV="1">
            <a:off x="991581" y="1655585"/>
            <a:ext cx="7178810" cy="847042"/>
          </a:xfrm>
          <a:prstGeom prst="straightConnector1">
            <a:avLst/>
          </a:prstGeom>
          <a:ln w="50800" cap="rnd">
            <a:solidFill>
              <a:schemeClr val="bg1"/>
            </a:solidFill>
            <a:tailEnd type="none"/>
          </a:ln>
        </p:spPr>
        <p:style>
          <a:lnRef idx="1">
            <a:schemeClr val="accent1"/>
          </a:lnRef>
          <a:fillRef idx="0">
            <a:schemeClr val="accent1"/>
          </a:fillRef>
          <a:effectRef idx="0">
            <a:schemeClr val="accent1"/>
          </a:effectRef>
          <a:fontRef idx="minor">
            <a:schemeClr val="tx1"/>
          </a:fontRef>
        </p:style>
      </p:cxnSp>
      <p:sp>
        <p:nvSpPr>
          <p:cNvPr id="150" name="TextBox 149">
            <a:extLst>
              <a:ext uri="{FF2B5EF4-FFF2-40B4-BE49-F238E27FC236}">
                <a16:creationId xmlns:a16="http://schemas.microsoft.com/office/drawing/2014/main" id="{355903CC-B07B-4A40-B406-C7371A043E41}"/>
              </a:ext>
            </a:extLst>
          </p:cNvPr>
          <p:cNvSpPr txBox="1"/>
          <p:nvPr/>
        </p:nvSpPr>
        <p:spPr>
          <a:xfrm>
            <a:off x="1081581" y="1682607"/>
            <a:ext cx="1310985" cy="215444"/>
          </a:xfrm>
          <a:prstGeom prst="rect">
            <a:avLst/>
          </a:prstGeom>
          <a:noFill/>
        </p:spPr>
        <p:txBody>
          <a:bodyPr wrap="square" lIns="0" tIns="0" rIns="0" bIns="0" rtlCol="0">
            <a:spAutoFit/>
          </a:bodyPr>
          <a:lstStyle/>
          <a:p>
            <a:r>
              <a:rPr lang="en-GB" b="1" dirty="0" err="1">
                <a:solidFill>
                  <a:schemeClr val="bg1"/>
                </a:solidFill>
              </a:rPr>
              <a:t>Sensitivity</a:t>
            </a:r>
            <a:endParaRPr lang="en-GB" b="1" dirty="0">
              <a:solidFill>
                <a:schemeClr val="bg1"/>
              </a:solidFill>
            </a:endParaRPr>
          </a:p>
        </p:txBody>
      </p:sp>
      <p:sp>
        <p:nvSpPr>
          <p:cNvPr id="151" name="TextBox 150">
            <a:extLst>
              <a:ext uri="{FF2B5EF4-FFF2-40B4-BE49-F238E27FC236}">
                <a16:creationId xmlns:a16="http://schemas.microsoft.com/office/drawing/2014/main" id="{115C47C3-AC02-7D48-B76A-682E98BF52BF}"/>
              </a:ext>
            </a:extLst>
          </p:cNvPr>
          <p:cNvSpPr txBox="1"/>
          <p:nvPr/>
        </p:nvSpPr>
        <p:spPr>
          <a:xfrm>
            <a:off x="6753256" y="2196200"/>
            <a:ext cx="1310985" cy="215444"/>
          </a:xfrm>
          <a:prstGeom prst="rect">
            <a:avLst/>
          </a:prstGeom>
          <a:noFill/>
        </p:spPr>
        <p:txBody>
          <a:bodyPr wrap="square" lIns="0" tIns="0" rIns="0" bIns="0" rtlCol="0">
            <a:spAutoFit/>
          </a:bodyPr>
          <a:lstStyle/>
          <a:p>
            <a:pPr algn="r"/>
            <a:r>
              <a:rPr lang="en-GB" b="1" dirty="0" err="1">
                <a:solidFill>
                  <a:schemeClr val="bg1"/>
                </a:solidFill>
              </a:rPr>
              <a:t>Specificity</a:t>
            </a:r>
            <a:endParaRPr lang="en-GB" b="1" dirty="0">
              <a:solidFill>
                <a:schemeClr val="bg1"/>
              </a:solidFill>
            </a:endParaRPr>
          </a:p>
        </p:txBody>
      </p:sp>
      <p:cxnSp>
        <p:nvCxnSpPr>
          <p:cNvPr id="152" name="Straight Connector 151">
            <a:extLst>
              <a:ext uri="{FF2B5EF4-FFF2-40B4-BE49-F238E27FC236}">
                <a16:creationId xmlns:a16="http://schemas.microsoft.com/office/drawing/2014/main" id="{AD1A7C22-9E8B-CE4F-B1C0-009F0499EE29}"/>
              </a:ext>
            </a:extLst>
          </p:cNvPr>
          <p:cNvCxnSpPr>
            <a:cxnSpLocks/>
          </p:cNvCxnSpPr>
          <p:nvPr/>
        </p:nvCxnSpPr>
        <p:spPr>
          <a:xfrm>
            <a:off x="4572000" y="2878853"/>
            <a:ext cx="0" cy="2859583"/>
          </a:xfrm>
          <a:prstGeom prst="line">
            <a:avLst/>
          </a:prstGeom>
          <a:ln w="19050" cap="rnd">
            <a:solidFill>
              <a:srgbClr val="3D6C9D"/>
            </a:solidFill>
            <a:prstDash val="sysDot"/>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8325CFF6-3D27-3749-9310-C5CA815BD861}"/>
              </a:ext>
            </a:extLst>
          </p:cNvPr>
          <p:cNvCxnSpPr>
            <a:cxnSpLocks/>
          </p:cNvCxnSpPr>
          <p:nvPr/>
        </p:nvCxnSpPr>
        <p:spPr>
          <a:xfrm>
            <a:off x="3100754" y="2878853"/>
            <a:ext cx="0" cy="2859583"/>
          </a:xfrm>
          <a:prstGeom prst="line">
            <a:avLst/>
          </a:prstGeom>
          <a:ln w="19050" cap="rnd">
            <a:solidFill>
              <a:srgbClr val="3D6C9D"/>
            </a:solidFill>
            <a:prstDash val="sysDot"/>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7ED32FA4-1174-2B4D-B9E8-8E004A701F2C}"/>
              </a:ext>
            </a:extLst>
          </p:cNvPr>
          <p:cNvCxnSpPr>
            <a:cxnSpLocks/>
          </p:cNvCxnSpPr>
          <p:nvPr/>
        </p:nvCxnSpPr>
        <p:spPr>
          <a:xfrm>
            <a:off x="6043246" y="2878853"/>
            <a:ext cx="0" cy="2859583"/>
          </a:xfrm>
          <a:prstGeom prst="line">
            <a:avLst/>
          </a:prstGeom>
          <a:ln w="19050" cap="rnd">
            <a:solidFill>
              <a:srgbClr val="3D6C9D"/>
            </a:solidFill>
            <a:prstDash val="sysDot"/>
          </a:ln>
        </p:spPr>
        <p:style>
          <a:lnRef idx="1">
            <a:schemeClr val="accent1"/>
          </a:lnRef>
          <a:fillRef idx="0">
            <a:schemeClr val="accent1"/>
          </a:fillRef>
          <a:effectRef idx="0">
            <a:schemeClr val="accent1"/>
          </a:effectRef>
          <a:fontRef idx="minor">
            <a:schemeClr val="tx1"/>
          </a:fontRef>
        </p:style>
      </p:cxnSp>
      <p:sp>
        <p:nvSpPr>
          <p:cNvPr id="155" name="Rounded Rectangle 154">
            <a:extLst>
              <a:ext uri="{FF2B5EF4-FFF2-40B4-BE49-F238E27FC236}">
                <a16:creationId xmlns:a16="http://schemas.microsoft.com/office/drawing/2014/main" id="{2132E04F-85D5-3C4D-80F5-21CBF5490EA0}"/>
              </a:ext>
            </a:extLst>
          </p:cNvPr>
          <p:cNvSpPr/>
          <p:nvPr/>
        </p:nvSpPr>
        <p:spPr>
          <a:xfrm>
            <a:off x="7494344" y="5571812"/>
            <a:ext cx="1176947" cy="809938"/>
          </a:xfrm>
          <a:prstGeom prst="roundRect">
            <a:avLst>
              <a:gd name="adj" fmla="val 15006"/>
            </a:avLst>
          </a:prstGeom>
          <a:solidFill>
            <a:srgbClr val="FBE7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156" name="TextBox 155">
            <a:extLst>
              <a:ext uri="{FF2B5EF4-FFF2-40B4-BE49-F238E27FC236}">
                <a16:creationId xmlns:a16="http://schemas.microsoft.com/office/drawing/2014/main" id="{FF3E6C96-E61A-1C42-80FC-B953863B18B9}"/>
              </a:ext>
            </a:extLst>
          </p:cNvPr>
          <p:cNvSpPr txBox="1"/>
          <p:nvPr/>
        </p:nvSpPr>
        <p:spPr>
          <a:xfrm>
            <a:off x="7825922" y="5632319"/>
            <a:ext cx="772801" cy="184666"/>
          </a:xfrm>
          <a:prstGeom prst="rect">
            <a:avLst/>
          </a:prstGeom>
          <a:noFill/>
        </p:spPr>
        <p:txBody>
          <a:bodyPr wrap="square" lIns="0" tIns="0" rIns="0" bIns="0" rtlCol="0">
            <a:spAutoFit/>
          </a:bodyPr>
          <a:lstStyle/>
          <a:p>
            <a:r>
              <a:rPr lang="en-GB" sz="1200" b="1" dirty="0">
                <a:solidFill>
                  <a:schemeClr val="tx1"/>
                </a:solidFill>
                <a:latin typeface="Arial" panose="020B0604020202020204" pitchFamily="34" charset="0"/>
                <a:cs typeface="Arial" panose="020B0604020202020204" pitchFamily="34" charset="0"/>
              </a:rPr>
              <a:t>Key:</a:t>
            </a:r>
          </a:p>
        </p:txBody>
      </p:sp>
      <p:sp>
        <p:nvSpPr>
          <p:cNvPr id="157" name="Graphic 29">
            <a:extLst>
              <a:ext uri="{FF2B5EF4-FFF2-40B4-BE49-F238E27FC236}">
                <a16:creationId xmlns:a16="http://schemas.microsoft.com/office/drawing/2014/main" id="{6EB169B7-C5D2-214E-AC4D-1ACCD77EDF52}"/>
              </a:ext>
            </a:extLst>
          </p:cNvPr>
          <p:cNvSpPr>
            <a:spLocks noChangeAspect="1"/>
          </p:cNvSpPr>
          <p:nvPr/>
        </p:nvSpPr>
        <p:spPr>
          <a:xfrm>
            <a:off x="7565273" y="6121329"/>
            <a:ext cx="180000" cy="180000"/>
          </a:xfrm>
          <a:custGeom>
            <a:avLst/>
            <a:gdLst>
              <a:gd name="connsiteX0" fmla="*/ 42863 w 171450"/>
              <a:gd name="connsiteY0" fmla="*/ 90488 h 171450"/>
              <a:gd name="connsiteX1" fmla="*/ 128588 w 171450"/>
              <a:gd name="connsiteY1" fmla="*/ 90488 h 171450"/>
              <a:gd name="connsiteX2" fmla="*/ 128588 w 171450"/>
              <a:gd name="connsiteY2" fmla="*/ 80963 h 171450"/>
              <a:gd name="connsiteX3" fmla="*/ 42863 w 171450"/>
              <a:gd name="connsiteY3" fmla="*/ 80963 h 171450"/>
              <a:gd name="connsiteX4" fmla="*/ 42863 w 171450"/>
              <a:gd name="connsiteY4" fmla="*/ 90488 h 171450"/>
              <a:gd name="connsiteX5" fmla="*/ 85757 w 171450"/>
              <a:gd name="connsiteY5" fmla="*/ 171450 h 171450"/>
              <a:gd name="connsiteX6" fmla="*/ 52322 w 171450"/>
              <a:gd name="connsiteY6" fmla="*/ 164702 h 171450"/>
              <a:gd name="connsiteX7" fmla="*/ 25089 w 171450"/>
              <a:gd name="connsiteY7" fmla="*/ 146385 h 171450"/>
              <a:gd name="connsiteX8" fmla="*/ 6755 w 171450"/>
              <a:gd name="connsiteY8" fmla="*/ 119177 h 171450"/>
              <a:gd name="connsiteX9" fmla="*/ 0 w 171450"/>
              <a:gd name="connsiteY9" fmla="*/ 85757 h 171450"/>
              <a:gd name="connsiteX10" fmla="*/ 6748 w 171450"/>
              <a:gd name="connsiteY10" fmla="*/ 52322 h 171450"/>
              <a:gd name="connsiteX11" fmla="*/ 25065 w 171450"/>
              <a:gd name="connsiteY11" fmla="*/ 25089 h 171450"/>
              <a:gd name="connsiteX12" fmla="*/ 52273 w 171450"/>
              <a:gd name="connsiteY12" fmla="*/ 6755 h 171450"/>
              <a:gd name="connsiteX13" fmla="*/ 85693 w 171450"/>
              <a:gd name="connsiteY13" fmla="*/ 0 h 171450"/>
              <a:gd name="connsiteX14" fmla="*/ 119128 w 171450"/>
              <a:gd name="connsiteY14" fmla="*/ 6748 h 171450"/>
              <a:gd name="connsiteX15" fmla="*/ 146361 w 171450"/>
              <a:gd name="connsiteY15" fmla="*/ 25065 h 171450"/>
              <a:gd name="connsiteX16" fmla="*/ 164695 w 171450"/>
              <a:gd name="connsiteY16" fmla="*/ 52273 h 171450"/>
              <a:gd name="connsiteX17" fmla="*/ 171450 w 171450"/>
              <a:gd name="connsiteY17" fmla="*/ 85693 h 171450"/>
              <a:gd name="connsiteX18" fmla="*/ 164702 w 171450"/>
              <a:gd name="connsiteY18" fmla="*/ 119128 h 171450"/>
              <a:gd name="connsiteX19" fmla="*/ 146385 w 171450"/>
              <a:gd name="connsiteY19" fmla="*/ 146361 h 171450"/>
              <a:gd name="connsiteX20" fmla="*/ 119177 w 171450"/>
              <a:gd name="connsiteY20" fmla="*/ 164695 h 171450"/>
              <a:gd name="connsiteX21" fmla="*/ 85757 w 171450"/>
              <a:gd name="connsiteY21"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71450">
                <a:moveTo>
                  <a:pt x="42863" y="90488"/>
                </a:moveTo>
                <a:lnTo>
                  <a:pt x="128588" y="90488"/>
                </a:lnTo>
                <a:lnTo>
                  <a:pt x="128588" y="80963"/>
                </a:lnTo>
                <a:lnTo>
                  <a:pt x="42863" y="80963"/>
                </a:lnTo>
                <a:lnTo>
                  <a:pt x="42863" y="904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chemeClr val="tx1">
              <a:lumMod val="65000"/>
              <a:lumOff val="35000"/>
            </a:schemeClr>
          </a:solidFill>
          <a:ln w="238" cap="flat">
            <a:noFill/>
            <a:prstDash val="solid"/>
            <a:miter/>
          </a:ln>
        </p:spPr>
        <p:txBody>
          <a:bodyPr rtlCol="0" anchor="ctr"/>
          <a:lstStyle/>
          <a:p>
            <a:endParaRPr lang="en-RO"/>
          </a:p>
        </p:txBody>
      </p:sp>
      <p:sp>
        <p:nvSpPr>
          <p:cNvPr id="158" name="TextBox 157">
            <a:extLst>
              <a:ext uri="{FF2B5EF4-FFF2-40B4-BE49-F238E27FC236}">
                <a16:creationId xmlns:a16="http://schemas.microsoft.com/office/drawing/2014/main" id="{687A193B-1E47-1042-B5D3-D96F62CD3E71}"/>
              </a:ext>
            </a:extLst>
          </p:cNvPr>
          <p:cNvSpPr txBox="1"/>
          <p:nvPr/>
        </p:nvSpPr>
        <p:spPr>
          <a:xfrm>
            <a:off x="7825923" y="6118996"/>
            <a:ext cx="627642" cy="184666"/>
          </a:xfrm>
          <a:prstGeom prst="rect">
            <a:avLst/>
          </a:prstGeom>
          <a:noFill/>
        </p:spPr>
        <p:txBody>
          <a:bodyPr wrap="square" lIns="0" tIns="0" rIns="0" bIns="0" rtlCol="0">
            <a:spAutoFit/>
          </a:bodyPr>
          <a:lstStyle/>
          <a:p>
            <a:r>
              <a:rPr lang="en-GB" sz="1200" b="1" dirty="0">
                <a:solidFill>
                  <a:schemeClr val="tx1">
                    <a:lumMod val="75000"/>
                    <a:lumOff val="25000"/>
                  </a:schemeClr>
                </a:solidFill>
                <a:latin typeface="Arial" panose="020B0604020202020204" pitchFamily="34" charset="0"/>
                <a:cs typeface="Arial" panose="020B0604020202020204" pitchFamily="34" charset="0"/>
              </a:rPr>
              <a:t>No </a:t>
            </a:r>
            <a:r>
              <a:rPr lang="en-GB" sz="1200" b="1" dirty="0" err="1">
                <a:solidFill>
                  <a:schemeClr val="tx1">
                    <a:lumMod val="75000"/>
                    <a:lumOff val="25000"/>
                  </a:schemeClr>
                </a:solidFill>
                <a:latin typeface="Arial" panose="020B0604020202020204" pitchFamily="34" charset="0"/>
                <a:cs typeface="Arial" panose="020B0604020202020204" pitchFamily="34" charset="0"/>
              </a:rPr>
              <a:t>case</a:t>
            </a:r>
            <a:endParaRPr lang="en-GB" sz="1200" b="1"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159" name="TextBox 158">
            <a:extLst>
              <a:ext uri="{FF2B5EF4-FFF2-40B4-BE49-F238E27FC236}">
                <a16:creationId xmlns:a16="http://schemas.microsoft.com/office/drawing/2014/main" id="{DEF63433-FAED-9748-8EC7-4D06568D8BB7}"/>
              </a:ext>
            </a:extLst>
          </p:cNvPr>
          <p:cNvSpPr txBox="1"/>
          <p:nvPr/>
        </p:nvSpPr>
        <p:spPr>
          <a:xfrm>
            <a:off x="7825922" y="5862786"/>
            <a:ext cx="845367" cy="184666"/>
          </a:xfrm>
          <a:prstGeom prst="rect">
            <a:avLst/>
          </a:prstGeom>
          <a:noFill/>
        </p:spPr>
        <p:txBody>
          <a:bodyPr wrap="square" lIns="0" tIns="0" rIns="0" bIns="0" rtlCol="0">
            <a:spAutoFit/>
          </a:bodyPr>
          <a:lstStyle/>
          <a:p>
            <a:r>
              <a:rPr lang="en-GB" sz="1200" b="1" dirty="0">
                <a:solidFill>
                  <a:srgbClr val="ED7D31"/>
                </a:solidFill>
                <a:latin typeface="Arial" panose="020B0604020202020204" pitchFamily="34" charset="0"/>
                <a:cs typeface="Arial" panose="020B0604020202020204" pitchFamily="34" charset="0"/>
              </a:rPr>
              <a:t>Real case</a:t>
            </a:r>
          </a:p>
        </p:txBody>
      </p:sp>
      <p:sp>
        <p:nvSpPr>
          <p:cNvPr id="160" name="Graphic 26">
            <a:extLst>
              <a:ext uri="{FF2B5EF4-FFF2-40B4-BE49-F238E27FC236}">
                <a16:creationId xmlns:a16="http://schemas.microsoft.com/office/drawing/2014/main" id="{8761B81D-D076-2E43-BA2A-74FFFC8D1909}"/>
              </a:ext>
            </a:extLst>
          </p:cNvPr>
          <p:cNvSpPr>
            <a:spLocks noChangeAspect="1"/>
          </p:cNvSpPr>
          <p:nvPr/>
        </p:nvSpPr>
        <p:spPr>
          <a:xfrm>
            <a:off x="7565273" y="5865119"/>
            <a:ext cx="180000" cy="180000"/>
          </a:xfrm>
          <a:custGeom>
            <a:avLst/>
            <a:gdLst>
              <a:gd name="connsiteX0" fmla="*/ 80963 w 171450"/>
              <a:gd name="connsiteY0" fmla="*/ 128588 h 171450"/>
              <a:gd name="connsiteX1" fmla="*/ 90488 w 171450"/>
              <a:gd name="connsiteY1" fmla="*/ 128588 h 171450"/>
              <a:gd name="connsiteX2" fmla="*/ 90488 w 171450"/>
              <a:gd name="connsiteY2" fmla="*/ 90488 h 171450"/>
              <a:gd name="connsiteX3" fmla="*/ 128588 w 171450"/>
              <a:gd name="connsiteY3" fmla="*/ 90488 h 171450"/>
              <a:gd name="connsiteX4" fmla="*/ 128588 w 171450"/>
              <a:gd name="connsiteY4" fmla="*/ 80963 h 171450"/>
              <a:gd name="connsiteX5" fmla="*/ 90488 w 171450"/>
              <a:gd name="connsiteY5" fmla="*/ 80963 h 171450"/>
              <a:gd name="connsiteX6" fmla="*/ 90488 w 171450"/>
              <a:gd name="connsiteY6" fmla="*/ 42863 h 171450"/>
              <a:gd name="connsiteX7" fmla="*/ 80963 w 171450"/>
              <a:gd name="connsiteY7" fmla="*/ 42863 h 171450"/>
              <a:gd name="connsiteX8" fmla="*/ 80963 w 171450"/>
              <a:gd name="connsiteY8" fmla="*/ 80963 h 171450"/>
              <a:gd name="connsiteX9" fmla="*/ 42863 w 171450"/>
              <a:gd name="connsiteY9" fmla="*/ 80963 h 171450"/>
              <a:gd name="connsiteX10" fmla="*/ 42863 w 171450"/>
              <a:gd name="connsiteY10" fmla="*/ 90488 h 171450"/>
              <a:gd name="connsiteX11" fmla="*/ 80963 w 171450"/>
              <a:gd name="connsiteY11" fmla="*/ 90488 h 171450"/>
              <a:gd name="connsiteX12" fmla="*/ 80963 w 171450"/>
              <a:gd name="connsiteY12" fmla="*/ 128588 h 171450"/>
              <a:gd name="connsiteX13" fmla="*/ 85757 w 171450"/>
              <a:gd name="connsiteY13" fmla="*/ 171450 h 171450"/>
              <a:gd name="connsiteX14" fmla="*/ 52322 w 171450"/>
              <a:gd name="connsiteY14" fmla="*/ 164702 h 171450"/>
              <a:gd name="connsiteX15" fmla="*/ 25089 w 171450"/>
              <a:gd name="connsiteY15" fmla="*/ 146385 h 171450"/>
              <a:gd name="connsiteX16" fmla="*/ 6755 w 171450"/>
              <a:gd name="connsiteY16" fmla="*/ 119177 h 171450"/>
              <a:gd name="connsiteX17" fmla="*/ 0 w 171450"/>
              <a:gd name="connsiteY17" fmla="*/ 85757 h 171450"/>
              <a:gd name="connsiteX18" fmla="*/ 6748 w 171450"/>
              <a:gd name="connsiteY18" fmla="*/ 52322 h 171450"/>
              <a:gd name="connsiteX19" fmla="*/ 25065 w 171450"/>
              <a:gd name="connsiteY19" fmla="*/ 25089 h 171450"/>
              <a:gd name="connsiteX20" fmla="*/ 52273 w 171450"/>
              <a:gd name="connsiteY20" fmla="*/ 6755 h 171450"/>
              <a:gd name="connsiteX21" fmla="*/ 85693 w 171450"/>
              <a:gd name="connsiteY21" fmla="*/ 0 h 171450"/>
              <a:gd name="connsiteX22" fmla="*/ 119128 w 171450"/>
              <a:gd name="connsiteY22" fmla="*/ 6748 h 171450"/>
              <a:gd name="connsiteX23" fmla="*/ 146361 w 171450"/>
              <a:gd name="connsiteY23" fmla="*/ 25065 h 171450"/>
              <a:gd name="connsiteX24" fmla="*/ 164695 w 171450"/>
              <a:gd name="connsiteY24" fmla="*/ 52273 h 171450"/>
              <a:gd name="connsiteX25" fmla="*/ 171450 w 171450"/>
              <a:gd name="connsiteY25" fmla="*/ 85693 h 171450"/>
              <a:gd name="connsiteX26" fmla="*/ 164702 w 171450"/>
              <a:gd name="connsiteY26" fmla="*/ 119128 h 171450"/>
              <a:gd name="connsiteX27" fmla="*/ 146385 w 171450"/>
              <a:gd name="connsiteY27" fmla="*/ 146361 h 171450"/>
              <a:gd name="connsiteX28" fmla="*/ 119177 w 171450"/>
              <a:gd name="connsiteY28" fmla="*/ 164695 h 171450"/>
              <a:gd name="connsiteX29" fmla="*/ 85757 w 171450"/>
              <a:gd name="connsiteY29"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1450" h="171450">
                <a:moveTo>
                  <a:pt x="80963" y="128588"/>
                </a:moveTo>
                <a:lnTo>
                  <a:pt x="90488" y="128588"/>
                </a:lnTo>
                <a:lnTo>
                  <a:pt x="90488" y="90488"/>
                </a:lnTo>
                <a:lnTo>
                  <a:pt x="128588" y="90488"/>
                </a:lnTo>
                <a:lnTo>
                  <a:pt x="128588" y="80963"/>
                </a:lnTo>
                <a:lnTo>
                  <a:pt x="90488" y="80963"/>
                </a:lnTo>
                <a:lnTo>
                  <a:pt x="90488" y="42863"/>
                </a:lnTo>
                <a:lnTo>
                  <a:pt x="80963" y="42863"/>
                </a:lnTo>
                <a:lnTo>
                  <a:pt x="80963" y="80963"/>
                </a:lnTo>
                <a:lnTo>
                  <a:pt x="42863" y="80963"/>
                </a:lnTo>
                <a:lnTo>
                  <a:pt x="42863" y="90488"/>
                </a:lnTo>
                <a:lnTo>
                  <a:pt x="80963" y="90488"/>
                </a:lnTo>
                <a:lnTo>
                  <a:pt x="80963" y="1285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rgbClr val="ED7D31"/>
          </a:solidFill>
          <a:ln w="238" cap="flat">
            <a:noFill/>
            <a:prstDash val="solid"/>
            <a:miter/>
          </a:ln>
        </p:spPr>
        <p:txBody>
          <a:bodyPr rtlCol="0" anchor="ctr"/>
          <a:lstStyle/>
          <a:p>
            <a:endParaRPr lang="en-RO"/>
          </a:p>
        </p:txBody>
      </p:sp>
    </p:spTree>
    <p:extLst>
      <p:ext uri="{BB962C8B-B14F-4D97-AF65-F5344CB8AC3E}">
        <p14:creationId xmlns:p14="http://schemas.microsoft.com/office/powerpoint/2010/main" val="18784480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16">
            <a:extLst>
              <a:ext uri="{FF2B5EF4-FFF2-40B4-BE49-F238E27FC236}">
                <a16:creationId xmlns:a16="http://schemas.microsoft.com/office/drawing/2014/main" id="{0016A5C8-0645-1E4F-9428-A28CAF31649F}"/>
              </a:ext>
            </a:extLst>
          </p:cNvPr>
          <p:cNvSpPr/>
          <p:nvPr/>
        </p:nvSpPr>
        <p:spPr>
          <a:xfrm>
            <a:off x="6573683" y="2149371"/>
            <a:ext cx="2102005" cy="3634979"/>
          </a:xfrm>
          <a:prstGeom prst="roundRect">
            <a:avLst>
              <a:gd name="adj" fmla="val 6670"/>
            </a:avLst>
          </a:prstGeom>
          <a:solidFill>
            <a:srgbClr val="3D6C9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0" name="Rounded Rectangle 19">
            <a:extLst>
              <a:ext uri="{FF2B5EF4-FFF2-40B4-BE49-F238E27FC236}">
                <a16:creationId xmlns:a16="http://schemas.microsoft.com/office/drawing/2014/main" id="{28E9F7E7-8F33-C046-B0DA-BDB4FC6F852D}"/>
              </a:ext>
            </a:extLst>
          </p:cNvPr>
          <p:cNvSpPr/>
          <p:nvPr/>
        </p:nvSpPr>
        <p:spPr>
          <a:xfrm>
            <a:off x="3715767" y="2149371"/>
            <a:ext cx="2102005" cy="3634979"/>
          </a:xfrm>
          <a:prstGeom prst="roundRect">
            <a:avLst>
              <a:gd name="adj" fmla="val 7148"/>
            </a:avLst>
          </a:prstGeom>
          <a:solidFill>
            <a:srgbClr val="3D6C9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1" name="Rounded Rectangle 20">
            <a:extLst>
              <a:ext uri="{FF2B5EF4-FFF2-40B4-BE49-F238E27FC236}">
                <a16:creationId xmlns:a16="http://schemas.microsoft.com/office/drawing/2014/main" id="{A1D60124-0D50-314F-859D-66C3BBF48967}"/>
              </a:ext>
            </a:extLst>
          </p:cNvPr>
          <p:cNvSpPr/>
          <p:nvPr/>
        </p:nvSpPr>
        <p:spPr>
          <a:xfrm>
            <a:off x="860417" y="2149371"/>
            <a:ext cx="2102005" cy="3634979"/>
          </a:xfrm>
          <a:prstGeom prst="roundRect">
            <a:avLst>
              <a:gd name="adj" fmla="val 7148"/>
            </a:avLst>
          </a:prstGeom>
          <a:solidFill>
            <a:srgbClr val="3D6C9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2" name="Google Shape;140;p4">
            <a:extLst>
              <a:ext uri="{FF2B5EF4-FFF2-40B4-BE49-F238E27FC236}">
                <a16:creationId xmlns:a16="http://schemas.microsoft.com/office/drawing/2014/main" id="{90E35FF0-0F82-2D41-8EC7-FF77A9A833AE}"/>
              </a:ext>
            </a:extLst>
          </p:cNvPr>
          <p:cNvSpPr>
            <a:spLocks noChangeAspect="1"/>
          </p:cNvSpPr>
          <p:nvPr/>
        </p:nvSpPr>
        <p:spPr>
          <a:xfrm>
            <a:off x="429701" y="1933373"/>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40;p4">
            <a:extLst>
              <a:ext uri="{FF2B5EF4-FFF2-40B4-BE49-F238E27FC236}">
                <a16:creationId xmlns:a16="http://schemas.microsoft.com/office/drawing/2014/main" id="{65E67689-72FA-4F4F-9CE5-3854286832F3}"/>
              </a:ext>
            </a:extLst>
          </p:cNvPr>
          <p:cNvSpPr>
            <a:spLocks noChangeAspect="1"/>
          </p:cNvSpPr>
          <p:nvPr/>
        </p:nvSpPr>
        <p:spPr>
          <a:xfrm>
            <a:off x="3283945" y="1933373"/>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40;p4">
            <a:extLst>
              <a:ext uri="{FF2B5EF4-FFF2-40B4-BE49-F238E27FC236}">
                <a16:creationId xmlns:a16="http://schemas.microsoft.com/office/drawing/2014/main" id="{B0EAA454-E9D2-8E4C-AA2E-050E3D4FF622}"/>
              </a:ext>
            </a:extLst>
          </p:cNvPr>
          <p:cNvSpPr>
            <a:spLocks noChangeAspect="1"/>
          </p:cNvSpPr>
          <p:nvPr/>
        </p:nvSpPr>
        <p:spPr>
          <a:xfrm>
            <a:off x="6141683" y="1933373"/>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TextBox 24">
            <a:extLst>
              <a:ext uri="{FF2B5EF4-FFF2-40B4-BE49-F238E27FC236}">
                <a16:creationId xmlns:a16="http://schemas.microsoft.com/office/drawing/2014/main" id="{86EE9B20-82E4-7A46-97CE-5208F177ECBD}"/>
              </a:ext>
            </a:extLst>
          </p:cNvPr>
          <p:cNvSpPr txBox="1"/>
          <p:nvPr/>
        </p:nvSpPr>
        <p:spPr>
          <a:xfrm>
            <a:off x="6906024" y="2797373"/>
            <a:ext cx="1536936" cy="1292662"/>
          </a:xfrm>
          <a:prstGeom prst="rect">
            <a:avLst/>
          </a:prstGeom>
          <a:noFill/>
        </p:spPr>
        <p:txBody>
          <a:bodyPr wrap="square" lIns="0" tIns="0" rIns="0" bIns="0" rtlCol="0">
            <a:spAutoFit/>
          </a:bodyPr>
          <a:lstStyle/>
          <a:p>
            <a:r>
              <a:rPr lang="en-GB" b="1" dirty="0" err="1">
                <a:solidFill>
                  <a:schemeClr val="tx1"/>
                </a:solidFill>
                <a:latin typeface="Arial" panose="020B0604020202020204" pitchFamily="34" charset="0"/>
                <a:cs typeface="Arial" panose="020B0604020202020204" pitchFamily="34" charset="0"/>
              </a:rPr>
              <a:t>Index case: </a:t>
            </a:r>
            <a:r>
              <a:rPr lang="en-GB" dirty="0" err="1">
                <a:solidFill>
                  <a:schemeClr val="tx1"/>
                </a:solidFill>
                <a:latin typeface="Arial" panose="020B0604020202020204" pitchFamily="34" charset="0"/>
                <a:cs typeface="Arial" panose="020B0604020202020204" pitchFamily="34" charset="0"/>
              </a:rPr>
              <a:t>the first case of an outbreak reported, though it is not the first case that occurred</a:t>
            </a:r>
          </a:p>
        </p:txBody>
      </p:sp>
      <p:sp>
        <p:nvSpPr>
          <p:cNvPr id="26" name="TextBox 25">
            <a:extLst>
              <a:ext uri="{FF2B5EF4-FFF2-40B4-BE49-F238E27FC236}">
                <a16:creationId xmlns:a16="http://schemas.microsoft.com/office/drawing/2014/main" id="{2D6926ED-E096-4441-8CDD-663853D59ADF}"/>
              </a:ext>
            </a:extLst>
          </p:cNvPr>
          <p:cNvSpPr txBox="1"/>
          <p:nvPr/>
        </p:nvSpPr>
        <p:spPr>
          <a:xfrm>
            <a:off x="4131115" y="2797373"/>
            <a:ext cx="1436565" cy="2154436"/>
          </a:xfrm>
          <a:prstGeom prst="rect">
            <a:avLst/>
          </a:prstGeom>
          <a:noFill/>
        </p:spPr>
        <p:txBody>
          <a:bodyPr wrap="square" lIns="0" tIns="0" rIns="0" bIns="0" rtlCol="0">
            <a:spAutoFit/>
          </a:bodyPr>
          <a:lstStyle/>
          <a:p>
            <a:r>
              <a:rPr lang="en-GB" b="1" dirty="0">
                <a:solidFill>
                  <a:schemeClr val="tx1"/>
                </a:solidFill>
                <a:latin typeface="Arial" panose="020B0604020202020204" pitchFamily="34" charset="0"/>
                <a:cs typeface="Arial" panose="020B0604020202020204" pitchFamily="34" charset="0"/>
              </a:rPr>
              <a:t>Primary and secondary cases: </a:t>
            </a:r>
            <a:r>
              <a:rPr lang="en-GB" dirty="0">
                <a:solidFill>
                  <a:schemeClr val="tx1"/>
                </a:solidFill>
                <a:latin typeface="Arial" panose="020B0604020202020204" pitchFamily="34" charset="0"/>
                <a:cs typeface="Arial" panose="020B0604020202020204" pitchFamily="34" charset="0"/>
              </a:rPr>
              <a:t>the first case presented in an environment (home, school, etc.) and the following cases that present afterward</a:t>
            </a:r>
          </a:p>
        </p:txBody>
      </p:sp>
      <p:sp>
        <p:nvSpPr>
          <p:cNvPr id="27" name="TextBox 26">
            <a:extLst>
              <a:ext uri="{FF2B5EF4-FFF2-40B4-BE49-F238E27FC236}">
                <a16:creationId xmlns:a16="http://schemas.microsoft.com/office/drawing/2014/main" id="{4DDA7757-3D10-D444-8224-526EB39D5D77}"/>
              </a:ext>
            </a:extLst>
          </p:cNvPr>
          <p:cNvSpPr txBox="1"/>
          <p:nvPr/>
        </p:nvSpPr>
        <p:spPr>
          <a:xfrm>
            <a:off x="1248901" y="2760396"/>
            <a:ext cx="1443499" cy="2800767"/>
          </a:xfrm>
          <a:prstGeom prst="rect">
            <a:avLst/>
          </a:prstGeom>
          <a:noFill/>
        </p:spPr>
        <p:txBody>
          <a:bodyPr wrap="square" lIns="0" tIns="0" rIns="0" bIns="0" rtlCol="0">
            <a:spAutoFit/>
          </a:bodyPr>
          <a:lstStyle/>
          <a:p>
            <a:r>
              <a:rPr lang="en-GB" b="1" dirty="0" err="1">
                <a:solidFill>
                  <a:schemeClr val="tx1"/>
                </a:solidFill>
                <a:latin typeface="Arial" panose="020B0604020202020204" pitchFamily="34" charset="0"/>
                <a:cs typeface="Arial" panose="020B0604020202020204" pitchFamily="34" charset="0"/>
              </a:rPr>
              <a:t>Confirmation by epidemiological link: </a:t>
            </a:r>
            <a:r>
              <a:rPr lang="en-GB" dirty="0" err="1">
                <a:solidFill>
                  <a:schemeClr val="tx1"/>
                </a:solidFill>
                <a:latin typeface="Arial" panose="020B0604020202020204" pitchFamily="34" charset="0"/>
                <a:cs typeface="Arial" panose="020B0604020202020204" pitchFamily="34" charset="0"/>
              </a:rPr>
              <a:t>cases without laboratory confirmation, but in which it can be assumed that they share an etiology because they coincide in time and place with confirmed cases</a:t>
            </a:r>
          </a:p>
        </p:txBody>
      </p:sp>
      <p:sp>
        <p:nvSpPr>
          <p:cNvPr id="15" name="TextBox 14">
            <a:extLst>
              <a:ext uri="{FF2B5EF4-FFF2-40B4-BE49-F238E27FC236}">
                <a16:creationId xmlns:a16="http://schemas.microsoft.com/office/drawing/2014/main" id="{5678E04F-C7F2-E94E-8CF2-D76F07359A0C}"/>
              </a:ext>
            </a:extLst>
          </p:cNvPr>
          <p:cNvSpPr txBox="1"/>
          <p:nvPr/>
        </p:nvSpPr>
        <p:spPr>
          <a:xfrm>
            <a:off x="431799" y="379681"/>
            <a:ext cx="8239491" cy="492443"/>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Related terminology</a:t>
            </a:r>
            <a:endParaRPr lang="en-GB" sz="3200" b="1" spc="-50" dirty="0">
              <a:solidFill>
                <a:srgbClr val="3D6C9D"/>
              </a:solidFill>
              <a:latin typeface="Arial Black" panose="020B0604020202020204" pitchFamily="34" charset="0"/>
              <a:cs typeface="Arial Black" panose="020B0604020202020204" pitchFamily="34" charset="0"/>
            </a:endParaRPr>
          </a:p>
        </p:txBody>
      </p:sp>
      <p:sp>
        <p:nvSpPr>
          <p:cNvPr id="16" name="Graphic 7">
            <a:extLst>
              <a:ext uri="{FF2B5EF4-FFF2-40B4-BE49-F238E27FC236}">
                <a16:creationId xmlns:a16="http://schemas.microsoft.com/office/drawing/2014/main" id="{D265968D-A862-074C-BD19-466DE30E1433}"/>
              </a:ext>
            </a:extLst>
          </p:cNvPr>
          <p:cNvSpPr>
            <a:spLocks noChangeAspect="1"/>
          </p:cNvSpPr>
          <p:nvPr/>
        </p:nvSpPr>
        <p:spPr>
          <a:xfrm>
            <a:off x="645701" y="2158764"/>
            <a:ext cx="432000" cy="413218"/>
          </a:xfrm>
          <a:custGeom>
            <a:avLst/>
            <a:gdLst>
              <a:gd name="connsiteX0" fmla="*/ 52409 w 219075"/>
              <a:gd name="connsiteY0" fmla="*/ 209550 h 209550"/>
              <a:gd name="connsiteX1" fmla="*/ 35536 w 219075"/>
              <a:gd name="connsiteY1" fmla="*/ 202611 h 209550"/>
              <a:gd name="connsiteX2" fmla="*/ 28575 w 219075"/>
              <a:gd name="connsiteY2" fmla="*/ 185759 h 209550"/>
              <a:gd name="connsiteX3" fmla="*/ 35522 w 219075"/>
              <a:gd name="connsiteY3" fmla="*/ 168886 h 209550"/>
              <a:gd name="connsiteX4" fmla="*/ 52393 w 219075"/>
              <a:gd name="connsiteY4" fmla="*/ 161925 h 209550"/>
              <a:gd name="connsiteX5" fmla="*/ 58213 w 219075"/>
              <a:gd name="connsiteY5" fmla="*/ 162731 h 209550"/>
              <a:gd name="connsiteX6" fmla="*/ 63873 w 219075"/>
              <a:gd name="connsiteY6" fmla="*/ 164911 h 209550"/>
              <a:gd name="connsiteX7" fmla="*/ 88070 w 219075"/>
              <a:gd name="connsiteY7" fmla="*/ 134815 h 209550"/>
              <a:gd name="connsiteX8" fmla="*/ 80981 w 219075"/>
              <a:gd name="connsiteY8" fmla="*/ 122543 h 209550"/>
              <a:gd name="connsiteX9" fmla="*/ 80340 w 219075"/>
              <a:gd name="connsiteY9" fmla="*/ 108915 h 209550"/>
              <a:gd name="connsiteX10" fmla="*/ 44749 w 219075"/>
              <a:gd name="connsiteY10" fmla="*/ 97173 h 209550"/>
              <a:gd name="connsiteX11" fmla="*/ 36106 w 219075"/>
              <a:gd name="connsiteY11" fmla="*/ 106149 h 209550"/>
              <a:gd name="connsiteX12" fmla="*/ 23813 w 219075"/>
              <a:gd name="connsiteY12" fmla="*/ 109538 h 209550"/>
              <a:gd name="connsiteX13" fmla="*/ 6945 w 219075"/>
              <a:gd name="connsiteY13" fmla="*/ 102599 h 209550"/>
              <a:gd name="connsiteX14" fmla="*/ 0 w 219075"/>
              <a:gd name="connsiteY14" fmla="*/ 85747 h 209550"/>
              <a:gd name="connsiteX15" fmla="*/ 6939 w 219075"/>
              <a:gd name="connsiteY15" fmla="*/ 68873 h 209550"/>
              <a:gd name="connsiteX16" fmla="*/ 23791 w 219075"/>
              <a:gd name="connsiteY16" fmla="*/ 61913 h 209550"/>
              <a:gd name="connsiteX17" fmla="*/ 40664 w 219075"/>
              <a:gd name="connsiteY17" fmla="*/ 68858 h 209550"/>
              <a:gd name="connsiteX18" fmla="*/ 47625 w 219075"/>
              <a:gd name="connsiteY18" fmla="*/ 85725 h 209550"/>
              <a:gd name="connsiteX19" fmla="*/ 47534 w 219075"/>
              <a:gd name="connsiteY19" fmla="*/ 87593 h 209550"/>
              <a:gd name="connsiteX20" fmla="*/ 47442 w 219075"/>
              <a:gd name="connsiteY20" fmla="*/ 88912 h 209550"/>
              <a:gd name="connsiteX21" fmla="*/ 82849 w 219075"/>
              <a:gd name="connsiteY21" fmla="*/ 101258 h 209550"/>
              <a:gd name="connsiteX22" fmla="*/ 91742 w 219075"/>
              <a:gd name="connsiteY22" fmla="*/ 90762 h 209550"/>
              <a:gd name="connsiteX23" fmla="*/ 105325 w 219075"/>
              <a:gd name="connsiteY23" fmla="*/ 84974 h 209550"/>
              <a:gd name="connsiteX24" fmla="*/ 105325 w 219075"/>
              <a:gd name="connsiteY24" fmla="*/ 47222 h 209550"/>
              <a:gd name="connsiteX25" fmla="*/ 90973 w 219075"/>
              <a:gd name="connsiteY25" fmla="*/ 38750 h 209550"/>
              <a:gd name="connsiteX26" fmla="*/ 85725 w 219075"/>
              <a:gd name="connsiteY26" fmla="*/ 23737 h 209550"/>
              <a:gd name="connsiteX27" fmla="*/ 92664 w 219075"/>
              <a:gd name="connsiteY27" fmla="*/ 6961 h 209550"/>
              <a:gd name="connsiteX28" fmla="*/ 109516 w 219075"/>
              <a:gd name="connsiteY28" fmla="*/ 0 h 209550"/>
              <a:gd name="connsiteX29" fmla="*/ 126389 w 219075"/>
              <a:gd name="connsiteY29" fmla="*/ 6945 h 209550"/>
              <a:gd name="connsiteX30" fmla="*/ 133350 w 219075"/>
              <a:gd name="connsiteY30" fmla="*/ 23813 h 209550"/>
              <a:gd name="connsiteX31" fmla="*/ 128075 w 219075"/>
              <a:gd name="connsiteY31" fmla="*/ 38750 h 209550"/>
              <a:gd name="connsiteX32" fmla="*/ 113750 w 219075"/>
              <a:gd name="connsiteY32" fmla="*/ 47222 h 209550"/>
              <a:gd name="connsiteX33" fmla="*/ 113750 w 219075"/>
              <a:gd name="connsiteY33" fmla="*/ 84974 h 209550"/>
              <a:gd name="connsiteX34" fmla="*/ 127241 w 219075"/>
              <a:gd name="connsiteY34" fmla="*/ 90762 h 209550"/>
              <a:gd name="connsiteX35" fmla="*/ 136226 w 219075"/>
              <a:gd name="connsiteY35" fmla="*/ 101258 h 209550"/>
              <a:gd name="connsiteX36" fmla="*/ 171633 w 219075"/>
              <a:gd name="connsiteY36" fmla="*/ 88912 h 209550"/>
              <a:gd name="connsiteX37" fmla="*/ 171450 w 219075"/>
              <a:gd name="connsiteY37" fmla="*/ 87502 h 209550"/>
              <a:gd name="connsiteX38" fmla="*/ 171450 w 219075"/>
              <a:gd name="connsiteY38" fmla="*/ 85725 h 209550"/>
              <a:gd name="connsiteX39" fmla="*/ 178389 w 219075"/>
              <a:gd name="connsiteY39" fmla="*/ 68858 h 209550"/>
              <a:gd name="connsiteX40" fmla="*/ 195241 w 219075"/>
              <a:gd name="connsiteY40" fmla="*/ 61913 h 209550"/>
              <a:gd name="connsiteX41" fmla="*/ 212114 w 219075"/>
              <a:gd name="connsiteY41" fmla="*/ 68851 h 209550"/>
              <a:gd name="connsiteX42" fmla="*/ 219075 w 219075"/>
              <a:gd name="connsiteY42" fmla="*/ 85703 h 209550"/>
              <a:gd name="connsiteX43" fmla="*/ 212130 w 219075"/>
              <a:gd name="connsiteY43" fmla="*/ 102577 h 209550"/>
              <a:gd name="connsiteX44" fmla="*/ 195263 w 219075"/>
              <a:gd name="connsiteY44" fmla="*/ 109538 h 209550"/>
              <a:gd name="connsiteX45" fmla="*/ 182971 w 219075"/>
              <a:gd name="connsiteY45" fmla="*/ 106149 h 209550"/>
              <a:gd name="connsiteX46" fmla="*/ 174326 w 219075"/>
              <a:gd name="connsiteY46" fmla="*/ 97173 h 209550"/>
              <a:gd name="connsiteX47" fmla="*/ 138735 w 219075"/>
              <a:gd name="connsiteY47" fmla="*/ 108915 h 209550"/>
              <a:gd name="connsiteX48" fmla="*/ 138094 w 219075"/>
              <a:gd name="connsiteY48" fmla="*/ 122515 h 209550"/>
              <a:gd name="connsiteX49" fmla="*/ 131005 w 219075"/>
              <a:gd name="connsiteY49" fmla="*/ 134632 h 209550"/>
              <a:gd name="connsiteX50" fmla="*/ 155202 w 219075"/>
              <a:gd name="connsiteY50" fmla="*/ 164672 h 209550"/>
              <a:gd name="connsiteX51" fmla="*/ 160862 w 219075"/>
              <a:gd name="connsiteY51" fmla="*/ 162703 h 209550"/>
              <a:gd name="connsiteX52" fmla="*/ 166682 w 219075"/>
              <a:gd name="connsiteY52" fmla="*/ 161925 h 209550"/>
              <a:gd name="connsiteX53" fmla="*/ 183553 w 219075"/>
              <a:gd name="connsiteY53" fmla="*/ 168864 h 209550"/>
              <a:gd name="connsiteX54" fmla="*/ 190500 w 219075"/>
              <a:gd name="connsiteY54" fmla="*/ 185716 h 209550"/>
              <a:gd name="connsiteX55" fmla="*/ 183561 w 219075"/>
              <a:gd name="connsiteY55" fmla="*/ 202590 h 209550"/>
              <a:gd name="connsiteX56" fmla="*/ 166709 w 219075"/>
              <a:gd name="connsiteY56" fmla="*/ 209550 h 209550"/>
              <a:gd name="connsiteX57" fmla="*/ 149836 w 219075"/>
              <a:gd name="connsiteY57" fmla="*/ 202605 h 209550"/>
              <a:gd name="connsiteX58" fmla="*/ 142875 w 219075"/>
              <a:gd name="connsiteY58" fmla="*/ 185738 h 209550"/>
              <a:gd name="connsiteX59" fmla="*/ 144240 w 219075"/>
              <a:gd name="connsiteY59" fmla="*/ 177560 h 209550"/>
              <a:gd name="connsiteX60" fmla="*/ 148773 w 219075"/>
              <a:gd name="connsiteY60" fmla="*/ 170241 h 209550"/>
              <a:gd name="connsiteX61" fmla="*/ 124576 w 219075"/>
              <a:gd name="connsiteY61" fmla="*/ 139779 h 209550"/>
              <a:gd name="connsiteX62" fmla="*/ 109602 w 219075"/>
              <a:gd name="connsiteY62" fmla="*/ 143974 h 209550"/>
              <a:gd name="connsiteX63" fmla="*/ 94444 w 219075"/>
              <a:gd name="connsiteY63" fmla="*/ 139779 h 209550"/>
              <a:gd name="connsiteX64" fmla="*/ 70302 w 219075"/>
              <a:gd name="connsiteY64" fmla="*/ 170241 h 209550"/>
              <a:gd name="connsiteX65" fmla="*/ 74744 w 219075"/>
              <a:gd name="connsiteY65" fmla="*/ 177560 h 209550"/>
              <a:gd name="connsiteX66" fmla="*/ 76200 w 219075"/>
              <a:gd name="connsiteY66" fmla="*/ 185738 h 209550"/>
              <a:gd name="connsiteX67" fmla="*/ 69261 w 219075"/>
              <a:gd name="connsiteY67" fmla="*/ 202605 h 209550"/>
              <a:gd name="connsiteX68" fmla="*/ 52409 w 219075"/>
              <a:gd name="connsiteY68" fmla="*/ 209550 h 209550"/>
              <a:gd name="connsiteX69" fmla="*/ 23813 w 219075"/>
              <a:gd name="connsiteY69" fmla="*/ 100013 h 209550"/>
              <a:gd name="connsiteX70" fmla="*/ 33896 w 219075"/>
              <a:gd name="connsiteY70" fmla="*/ 95809 h 209550"/>
              <a:gd name="connsiteX71" fmla="*/ 38100 w 219075"/>
              <a:gd name="connsiteY71" fmla="*/ 85725 h 209550"/>
              <a:gd name="connsiteX72" fmla="*/ 33896 w 219075"/>
              <a:gd name="connsiteY72" fmla="*/ 75641 h 209550"/>
              <a:gd name="connsiteX73" fmla="*/ 23813 w 219075"/>
              <a:gd name="connsiteY73" fmla="*/ 71438 h 209550"/>
              <a:gd name="connsiteX74" fmla="*/ 13729 w 219075"/>
              <a:gd name="connsiteY74" fmla="*/ 75641 h 209550"/>
              <a:gd name="connsiteX75" fmla="*/ 9525 w 219075"/>
              <a:gd name="connsiteY75" fmla="*/ 85725 h 209550"/>
              <a:gd name="connsiteX76" fmla="*/ 13729 w 219075"/>
              <a:gd name="connsiteY76" fmla="*/ 95809 h 209550"/>
              <a:gd name="connsiteX77" fmla="*/ 23813 w 219075"/>
              <a:gd name="connsiteY77" fmla="*/ 100013 h 209550"/>
              <a:gd name="connsiteX78" fmla="*/ 52388 w 219075"/>
              <a:gd name="connsiteY78" fmla="*/ 200025 h 209550"/>
              <a:gd name="connsiteX79" fmla="*/ 62471 w 219075"/>
              <a:gd name="connsiteY79" fmla="*/ 195821 h 209550"/>
              <a:gd name="connsiteX80" fmla="*/ 66675 w 219075"/>
              <a:gd name="connsiteY80" fmla="*/ 185738 h 209550"/>
              <a:gd name="connsiteX81" fmla="*/ 62471 w 219075"/>
              <a:gd name="connsiteY81" fmla="*/ 175654 h 209550"/>
              <a:gd name="connsiteX82" fmla="*/ 52388 w 219075"/>
              <a:gd name="connsiteY82" fmla="*/ 171450 h 209550"/>
              <a:gd name="connsiteX83" fmla="*/ 42304 w 219075"/>
              <a:gd name="connsiteY83" fmla="*/ 175654 h 209550"/>
              <a:gd name="connsiteX84" fmla="*/ 38100 w 219075"/>
              <a:gd name="connsiteY84" fmla="*/ 185738 h 209550"/>
              <a:gd name="connsiteX85" fmla="*/ 42304 w 219075"/>
              <a:gd name="connsiteY85" fmla="*/ 195821 h 209550"/>
              <a:gd name="connsiteX86" fmla="*/ 52388 w 219075"/>
              <a:gd name="connsiteY86" fmla="*/ 200025 h 209550"/>
              <a:gd name="connsiteX87" fmla="*/ 109538 w 219075"/>
              <a:gd name="connsiteY87" fmla="*/ 38100 h 209550"/>
              <a:gd name="connsiteX88" fmla="*/ 119621 w 219075"/>
              <a:gd name="connsiteY88" fmla="*/ 33896 h 209550"/>
              <a:gd name="connsiteX89" fmla="*/ 123825 w 219075"/>
              <a:gd name="connsiteY89" fmla="*/ 23813 h 209550"/>
              <a:gd name="connsiteX90" fmla="*/ 119621 w 219075"/>
              <a:gd name="connsiteY90" fmla="*/ 13729 h 209550"/>
              <a:gd name="connsiteX91" fmla="*/ 109538 w 219075"/>
              <a:gd name="connsiteY91" fmla="*/ 9525 h 209550"/>
              <a:gd name="connsiteX92" fmla="*/ 99454 w 219075"/>
              <a:gd name="connsiteY92" fmla="*/ 13729 h 209550"/>
              <a:gd name="connsiteX93" fmla="*/ 95250 w 219075"/>
              <a:gd name="connsiteY93" fmla="*/ 23813 h 209550"/>
              <a:gd name="connsiteX94" fmla="*/ 99454 w 219075"/>
              <a:gd name="connsiteY94" fmla="*/ 33896 h 209550"/>
              <a:gd name="connsiteX95" fmla="*/ 109538 w 219075"/>
              <a:gd name="connsiteY95" fmla="*/ 38100 h 209550"/>
              <a:gd name="connsiteX96" fmla="*/ 109538 w 219075"/>
              <a:gd name="connsiteY96" fmla="*/ 134449 h 209550"/>
              <a:gd name="connsiteX97" fmla="*/ 123788 w 219075"/>
              <a:gd name="connsiteY97" fmla="*/ 128551 h 209550"/>
              <a:gd name="connsiteX98" fmla="*/ 129686 w 219075"/>
              <a:gd name="connsiteY98" fmla="*/ 114300 h 209550"/>
              <a:gd name="connsiteX99" fmla="*/ 123788 w 219075"/>
              <a:gd name="connsiteY99" fmla="*/ 100049 h 209550"/>
              <a:gd name="connsiteX100" fmla="*/ 109538 w 219075"/>
              <a:gd name="connsiteY100" fmla="*/ 94151 h 209550"/>
              <a:gd name="connsiteX101" fmla="*/ 95287 w 219075"/>
              <a:gd name="connsiteY101" fmla="*/ 100049 h 209550"/>
              <a:gd name="connsiteX102" fmla="*/ 89389 w 219075"/>
              <a:gd name="connsiteY102" fmla="*/ 114300 h 209550"/>
              <a:gd name="connsiteX103" fmla="*/ 95287 w 219075"/>
              <a:gd name="connsiteY103" fmla="*/ 128551 h 209550"/>
              <a:gd name="connsiteX104" fmla="*/ 109538 w 219075"/>
              <a:gd name="connsiteY104" fmla="*/ 134449 h 209550"/>
              <a:gd name="connsiteX105" fmla="*/ 166688 w 219075"/>
              <a:gd name="connsiteY105" fmla="*/ 200025 h 209550"/>
              <a:gd name="connsiteX106" fmla="*/ 176771 w 219075"/>
              <a:gd name="connsiteY106" fmla="*/ 195821 h 209550"/>
              <a:gd name="connsiteX107" fmla="*/ 180975 w 219075"/>
              <a:gd name="connsiteY107" fmla="*/ 185738 h 209550"/>
              <a:gd name="connsiteX108" fmla="*/ 176771 w 219075"/>
              <a:gd name="connsiteY108" fmla="*/ 175654 h 209550"/>
              <a:gd name="connsiteX109" fmla="*/ 166688 w 219075"/>
              <a:gd name="connsiteY109" fmla="*/ 171450 h 209550"/>
              <a:gd name="connsiteX110" fmla="*/ 156604 w 219075"/>
              <a:gd name="connsiteY110" fmla="*/ 175654 h 209550"/>
              <a:gd name="connsiteX111" fmla="*/ 152400 w 219075"/>
              <a:gd name="connsiteY111" fmla="*/ 185738 h 209550"/>
              <a:gd name="connsiteX112" fmla="*/ 156604 w 219075"/>
              <a:gd name="connsiteY112" fmla="*/ 195821 h 209550"/>
              <a:gd name="connsiteX113" fmla="*/ 166688 w 219075"/>
              <a:gd name="connsiteY113" fmla="*/ 200025 h 209550"/>
              <a:gd name="connsiteX114" fmla="*/ 195263 w 219075"/>
              <a:gd name="connsiteY114" fmla="*/ 100013 h 209550"/>
              <a:gd name="connsiteX115" fmla="*/ 205346 w 219075"/>
              <a:gd name="connsiteY115" fmla="*/ 95809 h 209550"/>
              <a:gd name="connsiteX116" fmla="*/ 209550 w 219075"/>
              <a:gd name="connsiteY116" fmla="*/ 85725 h 209550"/>
              <a:gd name="connsiteX117" fmla="*/ 205346 w 219075"/>
              <a:gd name="connsiteY117" fmla="*/ 75641 h 209550"/>
              <a:gd name="connsiteX118" fmla="*/ 195263 w 219075"/>
              <a:gd name="connsiteY118" fmla="*/ 71438 h 209550"/>
              <a:gd name="connsiteX119" fmla="*/ 185179 w 219075"/>
              <a:gd name="connsiteY119" fmla="*/ 75641 h 209550"/>
              <a:gd name="connsiteX120" fmla="*/ 180975 w 219075"/>
              <a:gd name="connsiteY120" fmla="*/ 85725 h 209550"/>
              <a:gd name="connsiteX121" fmla="*/ 185179 w 219075"/>
              <a:gd name="connsiteY121" fmla="*/ 95809 h 209550"/>
              <a:gd name="connsiteX122" fmla="*/ 195263 w 219075"/>
              <a:gd name="connsiteY122" fmla="*/ 100013 h 20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219075" h="209550">
                <a:moveTo>
                  <a:pt x="52409" y="209550"/>
                </a:moveTo>
                <a:cubicBezTo>
                  <a:pt x="45800" y="209550"/>
                  <a:pt x="40176" y="207237"/>
                  <a:pt x="35536" y="202611"/>
                </a:cubicBezTo>
                <a:cubicBezTo>
                  <a:pt x="30895" y="197985"/>
                  <a:pt x="28575" y="192368"/>
                  <a:pt x="28575" y="185759"/>
                </a:cubicBezTo>
                <a:cubicBezTo>
                  <a:pt x="28575" y="179150"/>
                  <a:pt x="30891" y="173526"/>
                  <a:pt x="35522" y="168886"/>
                </a:cubicBezTo>
                <a:cubicBezTo>
                  <a:pt x="40153" y="164245"/>
                  <a:pt x="45777" y="161925"/>
                  <a:pt x="52393" y="161925"/>
                </a:cubicBezTo>
                <a:cubicBezTo>
                  <a:pt x="54245" y="161925"/>
                  <a:pt x="56185" y="162194"/>
                  <a:pt x="58213" y="162731"/>
                </a:cubicBezTo>
                <a:cubicBezTo>
                  <a:pt x="60240" y="163268"/>
                  <a:pt x="62126" y="163995"/>
                  <a:pt x="63873" y="164911"/>
                </a:cubicBezTo>
                <a:lnTo>
                  <a:pt x="88070" y="134815"/>
                </a:lnTo>
                <a:cubicBezTo>
                  <a:pt x="84602" y="131115"/>
                  <a:pt x="82239" y="127024"/>
                  <a:pt x="80981" y="122543"/>
                </a:cubicBezTo>
                <a:cubicBezTo>
                  <a:pt x="79723" y="118061"/>
                  <a:pt x="79509" y="113519"/>
                  <a:pt x="80340" y="108915"/>
                </a:cubicBezTo>
                <a:lnTo>
                  <a:pt x="44749" y="97173"/>
                </a:lnTo>
                <a:cubicBezTo>
                  <a:pt x="42661" y="100898"/>
                  <a:pt x="39780" y="103890"/>
                  <a:pt x="36106" y="106149"/>
                </a:cubicBezTo>
                <a:cubicBezTo>
                  <a:pt x="32432" y="108408"/>
                  <a:pt x="28334" y="109538"/>
                  <a:pt x="23813" y="109538"/>
                </a:cubicBezTo>
                <a:cubicBezTo>
                  <a:pt x="17198" y="109538"/>
                  <a:pt x="11575" y="107225"/>
                  <a:pt x="6945" y="102599"/>
                </a:cubicBezTo>
                <a:cubicBezTo>
                  <a:pt x="2315" y="97972"/>
                  <a:pt x="0" y="92355"/>
                  <a:pt x="0" y="85747"/>
                </a:cubicBezTo>
                <a:cubicBezTo>
                  <a:pt x="0" y="79138"/>
                  <a:pt x="2313" y="73513"/>
                  <a:pt x="6939" y="68873"/>
                </a:cubicBezTo>
                <a:cubicBezTo>
                  <a:pt x="11565" y="64233"/>
                  <a:pt x="17182" y="61913"/>
                  <a:pt x="23791" y="61913"/>
                </a:cubicBezTo>
                <a:cubicBezTo>
                  <a:pt x="30400" y="61913"/>
                  <a:pt x="36024" y="64228"/>
                  <a:pt x="40664" y="68858"/>
                </a:cubicBezTo>
                <a:cubicBezTo>
                  <a:pt x="45305" y="73488"/>
                  <a:pt x="47625" y="79110"/>
                  <a:pt x="47625" y="85725"/>
                </a:cubicBezTo>
                <a:cubicBezTo>
                  <a:pt x="47625" y="86531"/>
                  <a:pt x="47595" y="87154"/>
                  <a:pt x="47534" y="87593"/>
                </a:cubicBezTo>
                <a:cubicBezTo>
                  <a:pt x="47472" y="88033"/>
                  <a:pt x="47442" y="88473"/>
                  <a:pt x="47442" y="88912"/>
                </a:cubicBezTo>
                <a:lnTo>
                  <a:pt x="82849" y="101258"/>
                </a:lnTo>
                <a:cubicBezTo>
                  <a:pt x="84925" y="97253"/>
                  <a:pt x="87889" y="93754"/>
                  <a:pt x="91742" y="90762"/>
                </a:cubicBezTo>
                <a:cubicBezTo>
                  <a:pt x="95595" y="87770"/>
                  <a:pt x="100122" y="85841"/>
                  <a:pt x="105325" y="84974"/>
                </a:cubicBezTo>
                <a:lnTo>
                  <a:pt x="105325" y="47222"/>
                </a:lnTo>
                <a:cubicBezTo>
                  <a:pt x="99255" y="46086"/>
                  <a:pt x="94471" y="43262"/>
                  <a:pt x="90973" y="38750"/>
                </a:cubicBezTo>
                <a:cubicBezTo>
                  <a:pt x="87474" y="34238"/>
                  <a:pt x="85725" y="29234"/>
                  <a:pt x="85725" y="23737"/>
                </a:cubicBezTo>
                <a:cubicBezTo>
                  <a:pt x="85725" y="17193"/>
                  <a:pt x="88038" y="11601"/>
                  <a:pt x="92664" y="6961"/>
                </a:cubicBezTo>
                <a:cubicBezTo>
                  <a:pt x="97290" y="2320"/>
                  <a:pt x="102907" y="0"/>
                  <a:pt x="109516" y="0"/>
                </a:cubicBezTo>
                <a:cubicBezTo>
                  <a:pt x="116125" y="0"/>
                  <a:pt x="121749" y="2315"/>
                  <a:pt x="126389" y="6945"/>
                </a:cubicBezTo>
                <a:cubicBezTo>
                  <a:pt x="131030" y="11576"/>
                  <a:pt x="133350" y="17198"/>
                  <a:pt x="133350" y="23813"/>
                </a:cubicBezTo>
                <a:cubicBezTo>
                  <a:pt x="133350" y="29259"/>
                  <a:pt x="131592" y="34238"/>
                  <a:pt x="128075" y="38750"/>
                </a:cubicBezTo>
                <a:cubicBezTo>
                  <a:pt x="124558" y="43262"/>
                  <a:pt x="119783" y="46086"/>
                  <a:pt x="113750" y="47222"/>
                </a:cubicBezTo>
                <a:lnTo>
                  <a:pt x="113750" y="84974"/>
                </a:lnTo>
                <a:cubicBezTo>
                  <a:pt x="118953" y="85841"/>
                  <a:pt x="123450" y="87770"/>
                  <a:pt x="127241" y="90762"/>
                </a:cubicBezTo>
                <a:cubicBezTo>
                  <a:pt x="131033" y="93754"/>
                  <a:pt x="134028" y="97253"/>
                  <a:pt x="136226" y="101258"/>
                </a:cubicBezTo>
                <a:lnTo>
                  <a:pt x="171633" y="88912"/>
                </a:lnTo>
                <a:cubicBezTo>
                  <a:pt x="171511" y="88350"/>
                  <a:pt x="171450" y="87880"/>
                  <a:pt x="171450" y="87502"/>
                </a:cubicBezTo>
                <a:lnTo>
                  <a:pt x="171450" y="85725"/>
                </a:lnTo>
                <a:cubicBezTo>
                  <a:pt x="171450" y="79110"/>
                  <a:pt x="173763" y="73488"/>
                  <a:pt x="178389" y="68858"/>
                </a:cubicBezTo>
                <a:cubicBezTo>
                  <a:pt x="183015" y="64228"/>
                  <a:pt x="188632" y="61913"/>
                  <a:pt x="195241" y="61913"/>
                </a:cubicBezTo>
                <a:cubicBezTo>
                  <a:pt x="201850" y="61913"/>
                  <a:pt x="207474" y="64225"/>
                  <a:pt x="212114" y="68851"/>
                </a:cubicBezTo>
                <a:cubicBezTo>
                  <a:pt x="216755" y="73478"/>
                  <a:pt x="219075" y="79095"/>
                  <a:pt x="219075" y="85703"/>
                </a:cubicBezTo>
                <a:cubicBezTo>
                  <a:pt x="219075" y="92312"/>
                  <a:pt x="216760" y="97937"/>
                  <a:pt x="212130" y="102577"/>
                </a:cubicBezTo>
                <a:cubicBezTo>
                  <a:pt x="207500" y="107217"/>
                  <a:pt x="201877" y="109538"/>
                  <a:pt x="195263" y="109538"/>
                </a:cubicBezTo>
                <a:cubicBezTo>
                  <a:pt x="190780" y="109538"/>
                  <a:pt x="186683" y="108408"/>
                  <a:pt x="182971" y="106149"/>
                </a:cubicBezTo>
                <a:cubicBezTo>
                  <a:pt x="179259" y="103890"/>
                  <a:pt x="176377" y="100898"/>
                  <a:pt x="174326" y="97173"/>
                </a:cubicBezTo>
                <a:lnTo>
                  <a:pt x="138735" y="108915"/>
                </a:lnTo>
                <a:cubicBezTo>
                  <a:pt x="139566" y="113519"/>
                  <a:pt x="139352" y="118052"/>
                  <a:pt x="138094" y="122515"/>
                </a:cubicBezTo>
                <a:cubicBezTo>
                  <a:pt x="136836" y="126979"/>
                  <a:pt x="134473" y="131018"/>
                  <a:pt x="131005" y="134632"/>
                </a:cubicBezTo>
                <a:lnTo>
                  <a:pt x="155202" y="164672"/>
                </a:lnTo>
                <a:cubicBezTo>
                  <a:pt x="156949" y="163879"/>
                  <a:pt x="158835" y="163222"/>
                  <a:pt x="160862" y="162703"/>
                </a:cubicBezTo>
                <a:cubicBezTo>
                  <a:pt x="162890" y="162184"/>
                  <a:pt x="164830" y="161925"/>
                  <a:pt x="166682" y="161925"/>
                </a:cubicBezTo>
                <a:cubicBezTo>
                  <a:pt x="173298" y="161925"/>
                  <a:pt x="178922" y="164238"/>
                  <a:pt x="183553" y="168864"/>
                </a:cubicBezTo>
                <a:cubicBezTo>
                  <a:pt x="188184" y="173490"/>
                  <a:pt x="190500" y="179107"/>
                  <a:pt x="190500" y="185716"/>
                </a:cubicBezTo>
                <a:cubicBezTo>
                  <a:pt x="190500" y="192325"/>
                  <a:pt x="188187" y="197949"/>
                  <a:pt x="183561" y="202590"/>
                </a:cubicBezTo>
                <a:cubicBezTo>
                  <a:pt x="178935" y="207230"/>
                  <a:pt x="173318" y="209550"/>
                  <a:pt x="166709" y="209550"/>
                </a:cubicBezTo>
                <a:cubicBezTo>
                  <a:pt x="160100" y="209550"/>
                  <a:pt x="154476" y="207235"/>
                  <a:pt x="149836" y="202605"/>
                </a:cubicBezTo>
                <a:cubicBezTo>
                  <a:pt x="145195" y="197975"/>
                  <a:pt x="142875" y="192352"/>
                  <a:pt x="142875" y="185738"/>
                </a:cubicBezTo>
                <a:cubicBezTo>
                  <a:pt x="142875" y="182905"/>
                  <a:pt x="143330" y="180179"/>
                  <a:pt x="144240" y="177560"/>
                </a:cubicBezTo>
                <a:cubicBezTo>
                  <a:pt x="145149" y="174940"/>
                  <a:pt x="146660" y="172500"/>
                  <a:pt x="148773" y="170241"/>
                </a:cubicBezTo>
                <a:lnTo>
                  <a:pt x="124576" y="139779"/>
                </a:lnTo>
                <a:cubicBezTo>
                  <a:pt x="120265" y="142576"/>
                  <a:pt x="115274" y="143974"/>
                  <a:pt x="109602" y="143974"/>
                </a:cubicBezTo>
                <a:cubicBezTo>
                  <a:pt x="103929" y="143974"/>
                  <a:pt x="98877" y="142576"/>
                  <a:pt x="94444" y="139779"/>
                </a:cubicBezTo>
                <a:lnTo>
                  <a:pt x="70302" y="170241"/>
                </a:lnTo>
                <a:cubicBezTo>
                  <a:pt x="72292" y="172500"/>
                  <a:pt x="73773" y="174940"/>
                  <a:pt x="74744" y="177560"/>
                </a:cubicBezTo>
                <a:cubicBezTo>
                  <a:pt x="75715" y="180179"/>
                  <a:pt x="76200" y="182905"/>
                  <a:pt x="76200" y="185738"/>
                </a:cubicBezTo>
                <a:cubicBezTo>
                  <a:pt x="76200" y="192352"/>
                  <a:pt x="73887" y="197975"/>
                  <a:pt x="69261" y="202605"/>
                </a:cubicBezTo>
                <a:cubicBezTo>
                  <a:pt x="64635" y="207235"/>
                  <a:pt x="59018" y="209550"/>
                  <a:pt x="52409" y="209550"/>
                </a:cubicBezTo>
                <a:close/>
                <a:moveTo>
                  <a:pt x="23813" y="100013"/>
                </a:moveTo>
                <a:cubicBezTo>
                  <a:pt x="27732" y="100013"/>
                  <a:pt x="31094" y="98611"/>
                  <a:pt x="33896" y="95809"/>
                </a:cubicBezTo>
                <a:cubicBezTo>
                  <a:pt x="36699" y="93006"/>
                  <a:pt x="38100" y="89645"/>
                  <a:pt x="38100" y="85725"/>
                </a:cubicBezTo>
                <a:cubicBezTo>
                  <a:pt x="38100" y="81805"/>
                  <a:pt x="36699" y="78444"/>
                  <a:pt x="33896" y="75641"/>
                </a:cubicBezTo>
                <a:cubicBezTo>
                  <a:pt x="31094" y="72839"/>
                  <a:pt x="27732" y="71438"/>
                  <a:pt x="23813" y="71438"/>
                </a:cubicBezTo>
                <a:cubicBezTo>
                  <a:pt x="19893" y="71438"/>
                  <a:pt x="16531" y="72839"/>
                  <a:pt x="13729" y="75641"/>
                </a:cubicBezTo>
                <a:cubicBezTo>
                  <a:pt x="10926" y="78444"/>
                  <a:pt x="9525" y="81805"/>
                  <a:pt x="9525" y="85725"/>
                </a:cubicBezTo>
                <a:cubicBezTo>
                  <a:pt x="9525" y="89645"/>
                  <a:pt x="10926" y="93006"/>
                  <a:pt x="13729" y="95809"/>
                </a:cubicBezTo>
                <a:cubicBezTo>
                  <a:pt x="16531" y="98611"/>
                  <a:pt x="19893" y="100013"/>
                  <a:pt x="23813" y="100013"/>
                </a:cubicBezTo>
                <a:close/>
                <a:moveTo>
                  <a:pt x="52388" y="200025"/>
                </a:moveTo>
                <a:cubicBezTo>
                  <a:pt x="56307" y="200025"/>
                  <a:pt x="59669" y="198624"/>
                  <a:pt x="62471" y="195821"/>
                </a:cubicBezTo>
                <a:cubicBezTo>
                  <a:pt x="65274" y="193019"/>
                  <a:pt x="66675" y="189657"/>
                  <a:pt x="66675" y="185738"/>
                </a:cubicBezTo>
                <a:cubicBezTo>
                  <a:pt x="66675" y="181818"/>
                  <a:pt x="65274" y="178456"/>
                  <a:pt x="62471" y="175654"/>
                </a:cubicBezTo>
                <a:cubicBezTo>
                  <a:pt x="59669" y="172851"/>
                  <a:pt x="56307" y="171450"/>
                  <a:pt x="52388" y="171450"/>
                </a:cubicBezTo>
                <a:cubicBezTo>
                  <a:pt x="48468" y="171450"/>
                  <a:pt x="45106" y="172851"/>
                  <a:pt x="42304" y="175654"/>
                </a:cubicBezTo>
                <a:cubicBezTo>
                  <a:pt x="39501" y="178456"/>
                  <a:pt x="38100" y="181818"/>
                  <a:pt x="38100" y="185738"/>
                </a:cubicBezTo>
                <a:cubicBezTo>
                  <a:pt x="38100" y="189657"/>
                  <a:pt x="39501" y="193019"/>
                  <a:pt x="42304" y="195821"/>
                </a:cubicBezTo>
                <a:cubicBezTo>
                  <a:pt x="45106" y="198624"/>
                  <a:pt x="48468" y="200025"/>
                  <a:pt x="52388" y="200025"/>
                </a:cubicBezTo>
                <a:close/>
                <a:moveTo>
                  <a:pt x="109538" y="38100"/>
                </a:moveTo>
                <a:cubicBezTo>
                  <a:pt x="113457" y="38100"/>
                  <a:pt x="116819" y="36699"/>
                  <a:pt x="119621" y="33896"/>
                </a:cubicBezTo>
                <a:cubicBezTo>
                  <a:pt x="122424" y="31094"/>
                  <a:pt x="123825" y="27732"/>
                  <a:pt x="123825" y="23813"/>
                </a:cubicBezTo>
                <a:cubicBezTo>
                  <a:pt x="123825" y="19893"/>
                  <a:pt x="122424" y="16531"/>
                  <a:pt x="119621" y="13729"/>
                </a:cubicBezTo>
                <a:cubicBezTo>
                  <a:pt x="116819" y="10926"/>
                  <a:pt x="113457" y="9525"/>
                  <a:pt x="109538" y="9525"/>
                </a:cubicBezTo>
                <a:cubicBezTo>
                  <a:pt x="105618" y="9525"/>
                  <a:pt x="102256" y="10926"/>
                  <a:pt x="99454" y="13729"/>
                </a:cubicBezTo>
                <a:cubicBezTo>
                  <a:pt x="96651" y="16531"/>
                  <a:pt x="95250" y="19893"/>
                  <a:pt x="95250" y="23813"/>
                </a:cubicBezTo>
                <a:cubicBezTo>
                  <a:pt x="95250" y="27732"/>
                  <a:pt x="96651" y="31094"/>
                  <a:pt x="99454" y="33896"/>
                </a:cubicBezTo>
                <a:cubicBezTo>
                  <a:pt x="102256" y="36699"/>
                  <a:pt x="105618" y="38100"/>
                  <a:pt x="109538" y="38100"/>
                </a:cubicBezTo>
                <a:close/>
                <a:moveTo>
                  <a:pt x="109538" y="134449"/>
                </a:moveTo>
                <a:cubicBezTo>
                  <a:pt x="115106" y="134449"/>
                  <a:pt x="119856" y="132483"/>
                  <a:pt x="123788" y="128551"/>
                </a:cubicBezTo>
                <a:cubicBezTo>
                  <a:pt x="127720" y="124619"/>
                  <a:pt x="129686" y="119868"/>
                  <a:pt x="129686" y="114300"/>
                </a:cubicBezTo>
                <a:cubicBezTo>
                  <a:pt x="129686" y="108732"/>
                  <a:pt x="127720" y="103981"/>
                  <a:pt x="123788" y="100049"/>
                </a:cubicBezTo>
                <a:cubicBezTo>
                  <a:pt x="119856" y="96117"/>
                  <a:pt x="115106" y="94151"/>
                  <a:pt x="109538" y="94151"/>
                </a:cubicBezTo>
                <a:cubicBezTo>
                  <a:pt x="103969" y="94151"/>
                  <a:pt x="99219" y="96117"/>
                  <a:pt x="95287" y="100049"/>
                </a:cubicBezTo>
                <a:cubicBezTo>
                  <a:pt x="91355" y="103981"/>
                  <a:pt x="89389" y="108732"/>
                  <a:pt x="89389" y="114300"/>
                </a:cubicBezTo>
                <a:cubicBezTo>
                  <a:pt x="89389" y="119868"/>
                  <a:pt x="91355" y="124619"/>
                  <a:pt x="95287" y="128551"/>
                </a:cubicBezTo>
                <a:cubicBezTo>
                  <a:pt x="99219" y="132483"/>
                  <a:pt x="103969" y="134449"/>
                  <a:pt x="109538" y="134449"/>
                </a:cubicBezTo>
                <a:close/>
                <a:moveTo>
                  <a:pt x="166688" y="200025"/>
                </a:moveTo>
                <a:cubicBezTo>
                  <a:pt x="170607" y="200025"/>
                  <a:pt x="173969" y="198624"/>
                  <a:pt x="176771" y="195821"/>
                </a:cubicBezTo>
                <a:cubicBezTo>
                  <a:pt x="179574" y="193019"/>
                  <a:pt x="180975" y="189657"/>
                  <a:pt x="180975" y="185738"/>
                </a:cubicBezTo>
                <a:cubicBezTo>
                  <a:pt x="180975" y="181818"/>
                  <a:pt x="179574" y="178456"/>
                  <a:pt x="176771" y="175654"/>
                </a:cubicBezTo>
                <a:cubicBezTo>
                  <a:pt x="173969" y="172851"/>
                  <a:pt x="170607" y="171450"/>
                  <a:pt x="166688" y="171450"/>
                </a:cubicBezTo>
                <a:cubicBezTo>
                  <a:pt x="162768" y="171450"/>
                  <a:pt x="159406" y="172851"/>
                  <a:pt x="156604" y="175654"/>
                </a:cubicBezTo>
                <a:cubicBezTo>
                  <a:pt x="153801" y="178456"/>
                  <a:pt x="152400" y="181818"/>
                  <a:pt x="152400" y="185738"/>
                </a:cubicBezTo>
                <a:cubicBezTo>
                  <a:pt x="152400" y="189657"/>
                  <a:pt x="153801" y="193019"/>
                  <a:pt x="156604" y="195821"/>
                </a:cubicBezTo>
                <a:cubicBezTo>
                  <a:pt x="159406" y="198624"/>
                  <a:pt x="162768" y="200025"/>
                  <a:pt x="166688" y="200025"/>
                </a:cubicBezTo>
                <a:close/>
                <a:moveTo>
                  <a:pt x="195263" y="100013"/>
                </a:moveTo>
                <a:cubicBezTo>
                  <a:pt x="199182" y="100013"/>
                  <a:pt x="202544" y="98611"/>
                  <a:pt x="205346" y="95809"/>
                </a:cubicBezTo>
                <a:cubicBezTo>
                  <a:pt x="208149" y="93006"/>
                  <a:pt x="209550" y="89645"/>
                  <a:pt x="209550" y="85725"/>
                </a:cubicBezTo>
                <a:cubicBezTo>
                  <a:pt x="209550" y="81805"/>
                  <a:pt x="208149" y="78444"/>
                  <a:pt x="205346" y="75641"/>
                </a:cubicBezTo>
                <a:cubicBezTo>
                  <a:pt x="202544" y="72839"/>
                  <a:pt x="199182" y="71438"/>
                  <a:pt x="195263" y="71438"/>
                </a:cubicBezTo>
                <a:cubicBezTo>
                  <a:pt x="191343" y="71438"/>
                  <a:pt x="187981" y="72839"/>
                  <a:pt x="185179" y="75641"/>
                </a:cubicBezTo>
                <a:cubicBezTo>
                  <a:pt x="182376" y="78444"/>
                  <a:pt x="180975" y="81805"/>
                  <a:pt x="180975" y="85725"/>
                </a:cubicBezTo>
                <a:cubicBezTo>
                  <a:pt x="180975" y="89645"/>
                  <a:pt x="182376" y="93006"/>
                  <a:pt x="185179" y="95809"/>
                </a:cubicBezTo>
                <a:cubicBezTo>
                  <a:pt x="187981" y="98611"/>
                  <a:pt x="191343" y="100013"/>
                  <a:pt x="195263" y="100013"/>
                </a:cubicBezTo>
                <a:close/>
              </a:path>
            </a:pathLst>
          </a:custGeom>
          <a:solidFill>
            <a:schemeClr val="bg1"/>
          </a:solidFill>
          <a:ln w="238" cap="flat">
            <a:noFill/>
            <a:prstDash val="solid"/>
            <a:miter/>
          </a:ln>
        </p:spPr>
        <p:txBody>
          <a:bodyPr rtlCol="0" anchor="ctr"/>
          <a:lstStyle/>
          <a:p>
            <a:endParaRPr lang="en-RO"/>
          </a:p>
        </p:txBody>
      </p:sp>
      <p:sp>
        <p:nvSpPr>
          <p:cNvPr id="18" name="Graphic 7">
            <a:extLst>
              <a:ext uri="{FF2B5EF4-FFF2-40B4-BE49-F238E27FC236}">
                <a16:creationId xmlns:a16="http://schemas.microsoft.com/office/drawing/2014/main" id="{329DC174-4028-624C-847F-5D3C8AD065F1}"/>
              </a:ext>
            </a:extLst>
          </p:cNvPr>
          <p:cNvSpPr>
            <a:spLocks noChangeAspect="1"/>
          </p:cNvSpPr>
          <p:nvPr/>
        </p:nvSpPr>
        <p:spPr>
          <a:xfrm>
            <a:off x="3499945" y="2174004"/>
            <a:ext cx="432000" cy="382739"/>
          </a:xfrm>
          <a:custGeom>
            <a:avLst/>
            <a:gdLst>
              <a:gd name="connsiteX0" fmla="*/ 15387 w 167054"/>
              <a:gd name="connsiteY0" fmla="*/ 148004 h 148004"/>
              <a:gd name="connsiteX1" fmla="*/ 4405 w 167054"/>
              <a:gd name="connsiteY1" fmla="*/ 143599 h 148004"/>
              <a:gd name="connsiteX2" fmla="*/ 0 w 167054"/>
              <a:gd name="connsiteY2" fmla="*/ 132618 h 148004"/>
              <a:gd name="connsiteX3" fmla="*/ 0 w 167054"/>
              <a:gd name="connsiteY3" fmla="*/ 79131 h 148004"/>
              <a:gd name="connsiteX4" fmla="*/ 9525 w 167054"/>
              <a:gd name="connsiteY4" fmla="*/ 79131 h 148004"/>
              <a:gd name="connsiteX5" fmla="*/ 9525 w 167054"/>
              <a:gd name="connsiteY5" fmla="*/ 132618 h 148004"/>
              <a:gd name="connsiteX6" fmla="*/ 11357 w 167054"/>
              <a:gd name="connsiteY6" fmla="*/ 136647 h 148004"/>
              <a:gd name="connsiteX7" fmla="*/ 15387 w 167054"/>
              <a:gd name="connsiteY7" fmla="*/ 138479 h 148004"/>
              <a:gd name="connsiteX8" fmla="*/ 87923 w 167054"/>
              <a:gd name="connsiteY8" fmla="*/ 138479 h 148004"/>
              <a:gd name="connsiteX9" fmla="*/ 87923 w 167054"/>
              <a:gd name="connsiteY9" fmla="*/ 148004 h 148004"/>
              <a:gd name="connsiteX10" fmla="*/ 15387 w 167054"/>
              <a:gd name="connsiteY10" fmla="*/ 148004 h 148004"/>
              <a:gd name="connsiteX11" fmla="*/ 51289 w 167054"/>
              <a:gd name="connsiteY11" fmla="*/ 112102 h 148004"/>
              <a:gd name="connsiteX12" fmla="*/ 40307 w 167054"/>
              <a:gd name="connsiteY12" fmla="*/ 107697 h 148004"/>
              <a:gd name="connsiteX13" fmla="*/ 35902 w 167054"/>
              <a:gd name="connsiteY13" fmla="*/ 96716 h 148004"/>
              <a:gd name="connsiteX14" fmla="*/ 35902 w 167054"/>
              <a:gd name="connsiteY14" fmla="*/ 43229 h 148004"/>
              <a:gd name="connsiteX15" fmla="*/ 45427 w 167054"/>
              <a:gd name="connsiteY15" fmla="*/ 43229 h 148004"/>
              <a:gd name="connsiteX16" fmla="*/ 45427 w 167054"/>
              <a:gd name="connsiteY16" fmla="*/ 96716 h 148004"/>
              <a:gd name="connsiteX17" fmla="*/ 47259 w 167054"/>
              <a:gd name="connsiteY17" fmla="*/ 100745 h 148004"/>
              <a:gd name="connsiteX18" fmla="*/ 51289 w 167054"/>
              <a:gd name="connsiteY18" fmla="*/ 102577 h 148004"/>
              <a:gd name="connsiteX19" fmla="*/ 123825 w 167054"/>
              <a:gd name="connsiteY19" fmla="*/ 102577 h 148004"/>
              <a:gd name="connsiteX20" fmla="*/ 123825 w 167054"/>
              <a:gd name="connsiteY20" fmla="*/ 112102 h 148004"/>
              <a:gd name="connsiteX21" fmla="*/ 51289 w 167054"/>
              <a:gd name="connsiteY21" fmla="*/ 112102 h 148004"/>
              <a:gd name="connsiteX22" fmla="*/ 87191 w 167054"/>
              <a:gd name="connsiteY22" fmla="*/ 76200 h 148004"/>
              <a:gd name="connsiteX23" fmla="*/ 76209 w 167054"/>
              <a:gd name="connsiteY23" fmla="*/ 71795 h 148004"/>
              <a:gd name="connsiteX24" fmla="*/ 71804 w 167054"/>
              <a:gd name="connsiteY24" fmla="*/ 60814 h 148004"/>
              <a:gd name="connsiteX25" fmla="*/ 71804 w 167054"/>
              <a:gd name="connsiteY25" fmla="*/ 15387 h 148004"/>
              <a:gd name="connsiteX26" fmla="*/ 76209 w 167054"/>
              <a:gd name="connsiteY26" fmla="*/ 4405 h 148004"/>
              <a:gd name="connsiteX27" fmla="*/ 87191 w 167054"/>
              <a:gd name="connsiteY27" fmla="*/ 0 h 148004"/>
              <a:gd name="connsiteX28" fmla="*/ 151668 w 167054"/>
              <a:gd name="connsiteY28" fmla="*/ 0 h 148004"/>
              <a:gd name="connsiteX29" fmla="*/ 162649 w 167054"/>
              <a:gd name="connsiteY29" fmla="*/ 4405 h 148004"/>
              <a:gd name="connsiteX30" fmla="*/ 167054 w 167054"/>
              <a:gd name="connsiteY30" fmla="*/ 15387 h 148004"/>
              <a:gd name="connsiteX31" fmla="*/ 167054 w 167054"/>
              <a:gd name="connsiteY31" fmla="*/ 60814 h 148004"/>
              <a:gd name="connsiteX32" fmla="*/ 162649 w 167054"/>
              <a:gd name="connsiteY32" fmla="*/ 71795 h 148004"/>
              <a:gd name="connsiteX33" fmla="*/ 151668 w 167054"/>
              <a:gd name="connsiteY33" fmla="*/ 76200 h 148004"/>
              <a:gd name="connsiteX34" fmla="*/ 87191 w 167054"/>
              <a:gd name="connsiteY34" fmla="*/ 76200 h 148004"/>
              <a:gd name="connsiteX35" fmla="*/ 87191 w 167054"/>
              <a:gd name="connsiteY35" fmla="*/ 66675 h 148004"/>
              <a:gd name="connsiteX36" fmla="*/ 151668 w 167054"/>
              <a:gd name="connsiteY36" fmla="*/ 66675 h 148004"/>
              <a:gd name="connsiteX37" fmla="*/ 155697 w 167054"/>
              <a:gd name="connsiteY37" fmla="*/ 64843 h 148004"/>
              <a:gd name="connsiteX38" fmla="*/ 157529 w 167054"/>
              <a:gd name="connsiteY38" fmla="*/ 60814 h 148004"/>
              <a:gd name="connsiteX39" fmla="*/ 157529 w 167054"/>
              <a:gd name="connsiteY39" fmla="*/ 28575 h 148004"/>
              <a:gd name="connsiteX40" fmla="*/ 81329 w 167054"/>
              <a:gd name="connsiteY40" fmla="*/ 28575 h 148004"/>
              <a:gd name="connsiteX41" fmla="*/ 81329 w 167054"/>
              <a:gd name="connsiteY41" fmla="*/ 60814 h 148004"/>
              <a:gd name="connsiteX42" fmla="*/ 83161 w 167054"/>
              <a:gd name="connsiteY42" fmla="*/ 64843 h 148004"/>
              <a:gd name="connsiteX43" fmla="*/ 87191 w 167054"/>
              <a:gd name="connsiteY43" fmla="*/ 66675 h 148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67054" h="148004">
                <a:moveTo>
                  <a:pt x="15387" y="148004"/>
                </a:moveTo>
                <a:cubicBezTo>
                  <a:pt x="11003" y="148004"/>
                  <a:pt x="7342" y="146536"/>
                  <a:pt x="4405" y="143599"/>
                </a:cubicBezTo>
                <a:cubicBezTo>
                  <a:pt x="1468" y="140662"/>
                  <a:pt x="0" y="137001"/>
                  <a:pt x="0" y="132618"/>
                </a:cubicBezTo>
                <a:lnTo>
                  <a:pt x="0" y="79131"/>
                </a:lnTo>
                <a:lnTo>
                  <a:pt x="9525" y="79131"/>
                </a:lnTo>
                <a:lnTo>
                  <a:pt x="9525" y="132618"/>
                </a:lnTo>
                <a:cubicBezTo>
                  <a:pt x="9525" y="134083"/>
                  <a:pt x="10136" y="135426"/>
                  <a:pt x="11357" y="136647"/>
                </a:cubicBezTo>
                <a:cubicBezTo>
                  <a:pt x="12578" y="137868"/>
                  <a:pt x="13921" y="138479"/>
                  <a:pt x="15387" y="138479"/>
                </a:cubicBezTo>
                <a:lnTo>
                  <a:pt x="87923" y="138479"/>
                </a:lnTo>
                <a:lnTo>
                  <a:pt x="87923" y="148004"/>
                </a:lnTo>
                <a:lnTo>
                  <a:pt x="15387" y="148004"/>
                </a:lnTo>
                <a:close/>
                <a:moveTo>
                  <a:pt x="51289" y="112102"/>
                </a:moveTo>
                <a:cubicBezTo>
                  <a:pt x="46905" y="112102"/>
                  <a:pt x="43244" y="110634"/>
                  <a:pt x="40307" y="107697"/>
                </a:cubicBezTo>
                <a:cubicBezTo>
                  <a:pt x="37371" y="104760"/>
                  <a:pt x="35902" y="101100"/>
                  <a:pt x="35902" y="96716"/>
                </a:cubicBezTo>
                <a:lnTo>
                  <a:pt x="35902" y="43229"/>
                </a:lnTo>
                <a:lnTo>
                  <a:pt x="45427" y="43229"/>
                </a:lnTo>
                <a:lnTo>
                  <a:pt x="45427" y="96716"/>
                </a:lnTo>
                <a:cubicBezTo>
                  <a:pt x="45427" y="98181"/>
                  <a:pt x="46038" y="99524"/>
                  <a:pt x="47259" y="100745"/>
                </a:cubicBezTo>
                <a:cubicBezTo>
                  <a:pt x="48480" y="101967"/>
                  <a:pt x="49823" y="102577"/>
                  <a:pt x="51289" y="102577"/>
                </a:cubicBezTo>
                <a:lnTo>
                  <a:pt x="123825" y="102577"/>
                </a:lnTo>
                <a:lnTo>
                  <a:pt x="123825" y="112102"/>
                </a:lnTo>
                <a:lnTo>
                  <a:pt x="51289" y="112102"/>
                </a:lnTo>
                <a:close/>
                <a:moveTo>
                  <a:pt x="87191" y="76200"/>
                </a:moveTo>
                <a:cubicBezTo>
                  <a:pt x="82807" y="76200"/>
                  <a:pt x="79146" y="74732"/>
                  <a:pt x="76209" y="71795"/>
                </a:cubicBezTo>
                <a:cubicBezTo>
                  <a:pt x="73272" y="68858"/>
                  <a:pt x="71804" y="65198"/>
                  <a:pt x="71804" y="60814"/>
                </a:cubicBezTo>
                <a:lnTo>
                  <a:pt x="71804" y="15387"/>
                </a:lnTo>
                <a:cubicBezTo>
                  <a:pt x="71804" y="11003"/>
                  <a:pt x="73272" y="7342"/>
                  <a:pt x="76209" y="4405"/>
                </a:cubicBezTo>
                <a:cubicBezTo>
                  <a:pt x="79146" y="1468"/>
                  <a:pt x="82807" y="0"/>
                  <a:pt x="87191" y="0"/>
                </a:cubicBezTo>
                <a:lnTo>
                  <a:pt x="151668" y="0"/>
                </a:lnTo>
                <a:cubicBezTo>
                  <a:pt x="156051" y="0"/>
                  <a:pt x="159712" y="1468"/>
                  <a:pt x="162649" y="4405"/>
                </a:cubicBezTo>
                <a:cubicBezTo>
                  <a:pt x="165586" y="7342"/>
                  <a:pt x="167054" y="11003"/>
                  <a:pt x="167054" y="15387"/>
                </a:cubicBezTo>
                <a:lnTo>
                  <a:pt x="167054" y="60814"/>
                </a:lnTo>
                <a:cubicBezTo>
                  <a:pt x="167054" y="65198"/>
                  <a:pt x="165586" y="68858"/>
                  <a:pt x="162649" y="71795"/>
                </a:cubicBezTo>
                <a:cubicBezTo>
                  <a:pt x="159712" y="74732"/>
                  <a:pt x="156051" y="76200"/>
                  <a:pt x="151668" y="76200"/>
                </a:cubicBezTo>
                <a:lnTo>
                  <a:pt x="87191" y="76200"/>
                </a:lnTo>
                <a:close/>
                <a:moveTo>
                  <a:pt x="87191" y="66675"/>
                </a:moveTo>
                <a:lnTo>
                  <a:pt x="151668" y="66675"/>
                </a:lnTo>
                <a:cubicBezTo>
                  <a:pt x="153133" y="66675"/>
                  <a:pt x="154476" y="66065"/>
                  <a:pt x="155697" y="64843"/>
                </a:cubicBezTo>
                <a:cubicBezTo>
                  <a:pt x="156918" y="63622"/>
                  <a:pt x="157529" y="62279"/>
                  <a:pt x="157529" y="60814"/>
                </a:cubicBezTo>
                <a:lnTo>
                  <a:pt x="157529" y="28575"/>
                </a:lnTo>
                <a:lnTo>
                  <a:pt x="81329" y="28575"/>
                </a:lnTo>
                <a:lnTo>
                  <a:pt x="81329" y="60814"/>
                </a:lnTo>
                <a:cubicBezTo>
                  <a:pt x="81329" y="62279"/>
                  <a:pt x="81940" y="63622"/>
                  <a:pt x="83161" y="64843"/>
                </a:cubicBezTo>
                <a:cubicBezTo>
                  <a:pt x="84382" y="66065"/>
                  <a:pt x="85725" y="66675"/>
                  <a:pt x="87191" y="66675"/>
                </a:cubicBezTo>
                <a:close/>
              </a:path>
            </a:pathLst>
          </a:custGeom>
          <a:solidFill>
            <a:schemeClr val="bg1"/>
          </a:solidFill>
          <a:ln w="238" cap="flat">
            <a:noFill/>
            <a:prstDash val="solid"/>
            <a:miter/>
          </a:ln>
        </p:spPr>
        <p:txBody>
          <a:bodyPr rtlCol="0" anchor="ctr"/>
          <a:lstStyle/>
          <a:p>
            <a:endParaRPr lang="en-RO"/>
          </a:p>
        </p:txBody>
      </p:sp>
      <p:grpSp>
        <p:nvGrpSpPr>
          <p:cNvPr id="19" name="Group 18">
            <a:extLst>
              <a:ext uri="{FF2B5EF4-FFF2-40B4-BE49-F238E27FC236}">
                <a16:creationId xmlns:a16="http://schemas.microsoft.com/office/drawing/2014/main" id="{A7E12BFD-77E7-4648-BACB-F654A468808A}"/>
              </a:ext>
            </a:extLst>
          </p:cNvPr>
          <p:cNvGrpSpPr/>
          <p:nvPr/>
        </p:nvGrpSpPr>
        <p:grpSpPr>
          <a:xfrm>
            <a:off x="6357683" y="2149373"/>
            <a:ext cx="432000" cy="432000"/>
            <a:chOff x="645701" y="4596241"/>
            <a:chExt cx="432000" cy="432000"/>
          </a:xfrm>
          <a:solidFill>
            <a:schemeClr val="bg1"/>
          </a:solidFill>
        </p:grpSpPr>
        <p:sp>
          <p:nvSpPr>
            <p:cNvPr id="31" name="Graphic 10">
              <a:extLst>
                <a:ext uri="{FF2B5EF4-FFF2-40B4-BE49-F238E27FC236}">
                  <a16:creationId xmlns:a16="http://schemas.microsoft.com/office/drawing/2014/main" id="{177DCE00-119C-C240-A3D0-85965291DE4E}"/>
                </a:ext>
              </a:extLst>
            </p:cNvPr>
            <p:cNvSpPr>
              <a:spLocks noChangeAspect="1"/>
            </p:cNvSpPr>
            <p:nvPr/>
          </p:nvSpPr>
          <p:spPr>
            <a:xfrm>
              <a:off x="645701" y="4596241"/>
              <a:ext cx="432000" cy="432000"/>
            </a:xfrm>
            <a:custGeom>
              <a:avLst/>
              <a:gdLst>
                <a:gd name="connsiteX0" fmla="*/ 76200 w 152400"/>
                <a:gd name="connsiteY0" fmla="*/ 57150 h 152400"/>
                <a:gd name="connsiteX1" fmla="*/ 56019 w 152400"/>
                <a:gd name="connsiteY1" fmla="*/ 48756 h 152400"/>
                <a:gd name="connsiteX2" fmla="*/ 47625 w 152400"/>
                <a:gd name="connsiteY2" fmla="*/ 28575 h 152400"/>
                <a:gd name="connsiteX3" fmla="*/ 56019 w 152400"/>
                <a:gd name="connsiteY3" fmla="*/ 8394 h 152400"/>
                <a:gd name="connsiteX4" fmla="*/ 76200 w 152400"/>
                <a:gd name="connsiteY4" fmla="*/ 0 h 152400"/>
                <a:gd name="connsiteX5" fmla="*/ 96381 w 152400"/>
                <a:gd name="connsiteY5" fmla="*/ 8394 h 152400"/>
                <a:gd name="connsiteX6" fmla="*/ 104775 w 152400"/>
                <a:gd name="connsiteY6" fmla="*/ 28575 h 152400"/>
                <a:gd name="connsiteX7" fmla="*/ 96381 w 152400"/>
                <a:gd name="connsiteY7" fmla="*/ 48756 h 152400"/>
                <a:gd name="connsiteX8" fmla="*/ 76200 w 152400"/>
                <a:gd name="connsiteY8" fmla="*/ 57150 h 152400"/>
                <a:gd name="connsiteX9" fmla="*/ 76200 w 152400"/>
                <a:gd name="connsiteY9" fmla="*/ 47625 h 152400"/>
                <a:gd name="connsiteX10" fmla="*/ 89654 w 152400"/>
                <a:gd name="connsiteY10" fmla="*/ 42029 h 152400"/>
                <a:gd name="connsiteX11" fmla="*/ 95250 w 152400"/>
                <a:gd name="connsiteY11" fmla="*/ 28575 h 152400"/>
                <a:gd name="connsiteX12" fmla="*/ 89654 w 152400"/>
                <a:gd name="connsiteY12" fmla="*/ 15121 h 152400"/>
                <a:gd name="connsiteX13" fmla="*/ 76200 w 152400"/>
                <a:gd name="connsiteY13" fmla="*/ 9525 h 152400"/>
                <a:gd name="connsiteX14" fmla="*/ 62746 w 152400"/>
                <a:gd name="connsiteY14" fmla="*/ 15121 h 152400"/>
                <a:gd name="connsiteX15" fmla="*/ 57150 w 152400"/>
                <a:gd name="connsiteY15" fmla="*/ 28575 h 152400"/>
                <a:gd name="connsiteX16" fmla="*/ 62746 w 152400"/>
                <a:gd name="connsiteY16" fmla="*/ 42029 h 152400"/>
                <a:gd name="connsiteX17" fmla="*/ 76200 w 152400"/>
                <a:gd name="connsiteY17" fmla="*/ 47625 h 152400"/>
                <a:gd name="connsiteX18" fmla="*/ 28575 w 152400"/>
                <a:gd name="connsiteY18" fmla="*/ 152400 h 152400"/>
                <a:gd name="connsiteX19" fmla="*/ 8394 w 152400"/>
                <a:gd name="connsiteY19" fmla="*/ 144006 h 152400"/>
                <a:gd name="connsiteX20" fmla="*/ 0 w 152400"/>
                <a:gd name="connsiteY20" fmla="*/ 123825 h 152400"/>
                <a:gd name="connsiteX21" fmla="*/ 8394 w 152400"/>
                <a:gd name="connsiteY21" fmla="*/ 103644 h 152400"/>
                <a:gd name="connsiteX22" fmla="*/ 28575 w 152400"/>
                <a:gd name="connsiteY22" fmla="*/ 95250 h 152400"/>
                <a:gd name="connsiteX23" fmla="*/ 48756 w 152400"/>
                <a:gd name="connsiteY23" fmla="*/ 103644 h 152400"/>
                <a:gd name="connsiteX24" fmla="*/ 57150 w 152400"/>
                <a:gd name="connsiteY24" fmla="*/ 123825 h 152400"/>
                <a:gd name="connsiteX25" fmla="*/ 48756 w 152400"/>
                <a:gd name="connsiteY25" fmla="*/ 144006 h 152400"/>
                <a:gd name="connsiteX26" fmla="*/ 28575 w 152400"/>
                <a:gd name="connsiteY26" fmla="*/ 152400 h 152400"/>
                <a:gd name="connsiteX27" fmla="*/ 28575 w 152400"/>
                <a:gd name="connsiteY27" fmla="*/ 142875 h 152400"/>
                <a:gd name="connsiteX28" fmla="*/ 42029 w 152400"/>
                <a:gd name="connsiteY28" fmla="*/ 137279 h 152400"/>
                <a:gd name="connsiteX29" fmla="*/ 47625 w 152400"/>
                <a:gd name="connsiteY29" fmla="*/ 123825 h 152400"/>
                <a:gd name="connsiteX30" fmla="*/ 42029 w 152400"/>
                <a:gd name="connsiteY30" fmla="*/ 110371 h 152400"/>
                <a:gd name="connsiteX31" fmla="*/ 28575 w 152400"/>
                <a:gd name="connsiteY31" fmla="*/ 104775 h 152400"/>
                <a:gd name="connsiteX32" fmla="*/ 15121 w 152400"/>
                <a:gd name="connsiteY32" fmla="*/ 110371 h 152400"/>
                <a:gd name="connsiteX33" fmla="*/ 9525 w 152400"/>
                <a:gd name="connsiteY33" fmla="*/ 123825 h 152400"/>
                <a:gd name="connsiteX34" fmla="*/ 15121 w 152400"/>
                <a:gd name="connsiteY34" fmla="*/ 137279 h 152400"/>
                <a:gd name="connsiteX35" fmla="*/ 28575 w 152400"/>
                <a:gd name="connsiteY35" fmla="*/ 142875 h 152400"/>
                <a:gd name="connsiteX36" fmla="*/ 123825 w 152400"/>
                <a:gd name="connsiteY36" fmla="*/ 152400 h 152400"/>
                <a:gd name="connsiteX37" fmla="*/ 103644 w 152400"/>
                <a:gd name="connsiteY37" fmla="*/ 144006 h 152400"/>
                <a:gd name="connsiteX38" fmla="*/ 95250 w 152400"/>
                <a:gd name="connsiteY38" fmla="*/ 123825 h 152400"/>
                <a:gd name="connsiteX39" fmla="*/ 103644 w 152400"/>
                <a:gd name="connsiteY39" fmla="*/ 103644 h 152400"/>
                <a:gd name="connsiteX40" fmla="*/ 123825 w 152400"/>
                <a:gd name="connsiteY40" fmla="*/ 95250 h 152400"/>
                <a:gd name="connsiteX41" fmla="*/ 144006 w 152400"/>
                <a:gd name="connsiteY41" fmla="*/ 103644 h 152400"/>
                <a:gd name="connsiteX42" fmla="*/ 152400 w 152400"/>
                <a:gd name="connsiteY42" fmla="*/ 123825 h 152400"/>
                <a:gd name="connsiteX43" fmla="*/ 144006 w 152400"/>
                <a:gd name="connsiteY43" fmla="*/ 144006 h 152400"/>
                <a:gd name="connsiteX44" fmla="*/ 123825 w 152400"/>
                <a:gd name="connsiteY44" fmla="*/ 152400 h 152400"/>
                <a:gd name="connsiteX45" fmla="*/ 123825 w 152400"/>
                <a:gd name="connsiteY45" fmla="*/ 142875 h 152400"/>
                <a:gd name="connsiteX46" fmla="*/ 137279 w 152400"/>
                <a:gd name="connsiteY46" fmla="*/ 137279 h 152400"/>
                <a:gd name="connsiteX47" fmla="*/ 142875 w 152400"/>
                <a:gd name="connsiteY47" fmla="*/ 123825 h 152400"/>
                <a:gd name="connsiteX48" fmla="*/ 137279 w 152400"/>
                <a:gd name="connsiteY48" fmla="*/ 110371 h 152400"/>
                <a:gd name="connsiteX49" fmla="*/ 123825 w 152400"/>
                <a:gd name="connsiteY49" fmla="*/ 104775 h 152400"/>
                <a:gd name="connsiteX50" fmla="*/ 110371 w 152400"/>
                <a:gd name="connsiteY50" fmla="*/ 110371 h 152400"/>
                <a:gd name="connsiteX51" fmla="*/ 104775 w 152400"/>
                <a:gd name="connsiteY51" fmla="*/ 123825 h 152400"/>
                <a:gd name="connsiteX52" fmla="*/ 110371 w 152400"/>
                <a:gd name="connsiteY52" fmla="*/ 137279 h 152400"/>
                <a:gd name="connsiteX53" fmla="*/ 123825 w 152400"/>
                <a:gd name="connsiteY53" fmla="*/ 142875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52400" h="152400">
                  <a:moveTo>
                    <a:pt x="76200" y="57150"/>
                  </a:moveTo>
                  <a:cubicBezTo>
                    <a:pt x="68342" y="57150"/>
                    <a:pt x="61615" y="54352"/>
                    <a:pt x="56019" y="48756"/>
                  </a:cubicBezTo>
                  <a:cubicBezTo>
                    <a:pt x="50423" y="43160"/>
                    <a:pt x="47625" y="36433"/>
                    <a:pt x="47625" y="28575"/>
                  </a:cubicBezTo>
                  <a:cubicBezTo>
                    <a:pt x="47625" y="20717"/>
                    <a:pt x="50423" y="13990"/>
                    <a:pt x="56019" y="8394"/>
                  </a:cubicBezTo>
                  <a:cubicBezTo>
                    <a:pt x="61615" y="2798"/>
                    <a:pt x="68342" y="0"/>
                    <a:pt x="76200" y="0"/>
                  </a:cubicBezTo>
                  <a:cubicBezTo>
                    <a:pt x="84058" y="0"/>
                    <a:pt x="90785" y="2798"/>
                    <a:pt x="96381" y="8394"/>
                  </a:cubicBezTo>
                  <a:cubicBezTo>
                    <a:pt x="101977" y="13990"/>
                    <a:pt x="104775" y="20717"/>
                    <a:pt x="104775" y="28575"/>
                  </a:cubicBezTo>
                  <a:cubicBezTo>
                    <a:pt x="104775" y="36433"/>
                    <a:pt x="101977" y="43160"/>
                    <a:pt x="96381" y="48756"/>
                  </a:cubicBezTo>
                  <a:cubicBezTo>
                    <a:pt x="90785" y="54352"/>
                    <a:pt x="84058" y="57150"/>
                    <a:pt x="76200" y="57150"/>
                  </a:cubicBezTo>
                  <a:close/>
                  <a:moveTo>
                    <a:pt x="76200" y="47625"/>
                  </a:moveTo>
                  <a:cubicBezTo>
                    <a:pt x="81439" y="47625"/>
                    <a:pt x="85923" y="45760"/>
                    <a:pt x="89654" y="42029"/>
                  </a:cubicBezTo>
                  <a:cubicBezTo>
                    <a:pt x="93385" y="38298"/>
                    <a:pt x="95250" y="33814"/>
                    <a:pt x="95250" y="28575"/>
                  </a:cubicBezTo>
                  <a:cubicBezTo>
                    <a:pt x="95250" y="23336"/>
                    <a:pt x="93385" y="18852"/>
                    <a:pt x="89654" y="15121"/>
                  </a:cubicBezTo>
                  <a:cubicBezTo>
                    <a:pt x="85923" y="11390"/>
                    <a:pt x="81439" y="9525"/>
                    <a:pt x="76200" y="9525"/>
                  </a:cubicBezTo>
                  <a:cubicBezTo>
                    <a:pt x="70961" y="9525"/>
                    <a:pt x="66477" y="11390"/>
                    <a:pt x="62746" y="15121"/>
                  </a:cubicBezTo>
                  <a:cubicBezTo>
                    <a:pt x="59015" y="18852"/>
                    <a:pt x="57150" y="23336"/>
                    <a:pt x="57150" y="28575"/>
                  </a:cubicBezTo>
                  <a:cubicBezTo>
                    <a:pt x="57150" y="33814"/>
                    <a:pt x="59015" y="38298"/>
                    <a:pt x="62746" y="42029"/>
                  </a:cubicBezTo>
                  <a:cubicBezTo>
                    <a:pt x="66477" y="45760"/>
                    <a:pt x="70961" y="47625"/>
                    <a:pt x="76200" y="47625"/>
                  </a:cubicBezTo>
                  <a:close/>
                  <a:moveTo>
                    <a:pt x="28575" y="152400"/>
                  </a:moveTo>
                  <a:cubicBezTo>
                    <a:pt x="20717" y="152400"/>
                    <a:pt x="13990" y="149602"/>
                    <a:pt x="8394" y="144006"/>
                  </a:cubicBezTo>
                  <a:cubicBezTo>
                    <a:pt x="2798" y="138410"/>
                    <a:pt x="0" y="131683"/>
                    <a:pt x="0" y="123825"/>
                  </a:cubicBezTo>
                  <a:cubicBezTo>
                    <a:pt x="0" y="115967"/>
                    <a:pt x="2798" y="109240"/>
                    <a:pt x="8394" y="103644"/>
                  </a:cubicBezTo>
                  <a:cubicBezTo>
                    <a:pt x="13990" y="98048"/>
                    <a:pt x="20717" y="95250"/>
                    <a:pt x="28575" y="95250"/>
                  </a:cubicBezTo>
                  <a:cubicBezTo>
                    <a:pt x="36433" y="95250"/>
                    <a:pt x="43160" y="98048"/>
                    <a:pt x="48756" y="103644"/>
                  </a:cubicBezTo>
                  <a:cubicBezTo>
                    <a:pt x="54352" y="109240"/>
                    <a:pt x="57150" y="115967"/>
                    <a:pt x="57150" y="123825"/>
                  </a:cubicBezTo>
                  <a:cubicBezTo>
                    <a:pt x="57150" y="131683"/>
                    <a:pt x="54352" y="138410"/>
                    <a:pt x="48756" y="144006"/>
                  </a:cubicBezTo>
                  <a:cubicBezTo>
                    <a:pt x="43160" y="149602"/>
                    <a:pt x="36433" y="152400"/>
                    <a:pt x="28575" y="152400"/>
                  </a:cubicBezTo>
                  <a:close/>
                  <a:moveTo>
                    <a:pt x="28575" y="142875"/>
                  </a:moveTo>
                  <a:cubicBezTo>
                    <a:pt x="33814" y="142875"/>
                    <a:pt x="38298" y="141010"/>
                    <a:pt x="42029" y="137279"/>
                  </a:cubicBezTo>
                  <a:cubicBezTo>
                    <a:pt x="45760" y="133548"/>
                    <a:pt x="47625" y="129064"/>
                    <a:pt x="47625" y="123825"/>
                  </a:cubicBezTo>
                  <a:cubicBezTo>
                    <a:pt x="47625" y="118586"/>
                    <a:pt x="45760" y="114102"/>
                    <a:pt x="42029" y="110371"/>
                  </a:cubicBezTo>
                  <a:cubicBezTo>
                    <a:pt x="38298" y="106640"/>
                    <a:pt x="33814" y="104775"/>
                    <a:pt x="28575" y="104775"/>
                  </a:cubicBezTo>
                  <a:cubicBezTo>
                    <a:pt x="23336" y="104775"/>
                    <a:pt x="18852" y="106640"/>
                    <a:pt x="15121" y="110371"/>
                  </a:cubicBezTo>
                  <a:cubicBezTo>
                    <a:pt x="11390" y="114102"/>
                    <a:pt x="9525" y="118586"/>
                    <a:pt x="9525" y="123825"/>
                  </a:cubicBezTo>
                  <a:cubicBezTo>
                    <a:pt x="9525" y="129064"/>
                    <a:pt x="11390" y="133548"/>
                    <a:pt x="15121" y="137279"/>
                  </a:cubicBezTo>
                  <a:cubicBezTo>
                    <a:pt x="18852" y="141010"/>
                    <a:pt x="23336" y="142875"/>
                    <a:pt x="28575" y="142875"/>
                  </a:cubicBezTo>
                  <a:close/>
                  <a:moveTo>
                    <a:pt x="123825" y="152400"/>
                  </a:moveTo>
                  <a:cubicBezTo>
                    <a:pt x="115967" y="152400"/>
                    <a:pt x="109240" y="149602"/>
                    <a:pt x="103644" y="144006"/>
                  </a:cubicBezTo>
                  <a:cubicBezTo>
                    <a:pt x="98048" y="138410"/>
                    <a:pt x="95250" y="131683"/>
                    <a:pt x="95250" y="123825"/>
                  </a:cubicBezTo>
                  <a:cubicBezTo>
                    <a:pt x="95250" y="115967"/>
                    <a:pt x="98048" y="109240"/>
                    <a:pt x="103644" y="103644"/>
                  </a:cubicBezTo>
                  <a:cubicBezTo>
                    <a:pt x="109240" y="98048"/>
                    <a:pt x="115967" y="95250"/>
                    <a:pt x="123825" y="95250"/>
                  </a:cubicBezTo>
                  <a:cubicBezTo>
                    <a:pt x="131683" y="95250"/>
                    <a:pt x="138410" y="98048"/>
                    <a:pt x="144006" y="103644"/>
                  </a:cubicBezTo>
                  <a:cubicBezTo>
                    <a:pt x="149602" y="109240"/>
                    <a:pt x="152400" y="115967"/>
                    <a:pt x="152400" y="123825"/>
                  </a:cubicBezTo>
                  <a:cubicBezTo>
                    <a:pt x="152400" y="131683"/>
                    <a:pt x="149602" y="138410"/>
                    <a:pt x="144006" y="144006"/>
                  </a:cubicBezTo>
                  <a:cubicBezTo>
                    <a:pt x="138410" y="149602"/>
                    <a:pt x="131683" y="152400"/>
                    <a:pt x="123825" y="152400"/>
                  </a:cubicBezTo>
                  <a:close/>
                  <a:moveTo>
                    <a:pt x="123825" y="142875"/>
                  </a:moveTo>
                  <a:cubicBezTo>
                    <a:pt x="129064" y="142875"/>
                    <a:pt x="133548" y="141010"/>
                    <a:pt x="137279" y="137279"/>
                  </a:cubicBezTo>
                  <a:cubicBezTo>
                    <a:pt x="141010" y="133548"/>
                    <a:pt x="142875" y="129064"/>
                    <a:pt x="142875" y="123825"/>
                  </a:cubicBezTo>
                  <a:cubicBezTo>
                    <a:pt x="142875" y="118586"/>
                    <a:pt x="141010" y="114102"/>
                    <a:pt x="137279" y="110371"/>
                  </a:cubicBezTo>
                  <a:cubicBezTo>
                    <a:pt x="133548" y="106640"/>
                    <a:pt x="129064" y="104775"/>
                    <a:pt x="123825" y="104775"/>
                  </a:cubicBezTo>
                  <a:cubicBezTo>
                    <a:pt x="118586" y="104775"/>
                    <a:pt x="114102" y="106640"/>
                    <a:pt x="110371" y="110371"/>
                  </a:cubicBezTo>
                  <a:cubicBezTo>
                    <a:pt x="106640" y="114102"/>
                    <a:pt x="104775" y="118586"/>
                    <a:pt x="104775" y="123825"/>
                  </a:cubicBezTo>
                  <a:cubicBezTo>
                    <a:pt x="104775" y="129064"/>
                    <a:pt x="106640" y="133548"/>
                    <a:pt x="110371" y="137279"/>
                  </a:cubicBezTo>
                  <a:cubicBezTo>
                    <a:pt x="114102" y="141010"/>
                    <a:pt x="118586" y="142875"/>
                    <a:pt x="123825" y="142875"/>
                  </a:cubicBezTo>
                  <a:close/>
                </a:path>
              </a:pathLst>
            </a:custGeom>
            <a:grpFill/>
            <a:ln w="238" cap="flat">
              <a:noFill/>
              <a:prstDash val="solid"/>
              <a:miter/>
            </a:ln>
          </p:spPr>
          <p:txBody>
            <a:bodyPr rtlCol="0" anchor="ctr"/>
            <a:lstStyle/>
            <a:p>
              <a:endParaRPr lang="en-RO"/>
            </a:p>
          </p:txBody>
        </p:sp>
        <p:sp>
          <p:nvSpPr>
            <p:cNvPr id="32" name="Oval 31">
              <a:extLst>
                <a:ext uri="{FF2B5EF4-FFF2-40B4-BE49-F238E27FC236}">
                  <a16:creationId xmlns:a16="http://schemas.microsoft.com/office/drawing/2014/main" id="{694EBA34-6010-5E47-88DD-CD66E6E3CC39}"/>
                </a:ext>
              </a:extLst>
            </p:cNvPr>
            <p:cNvSpPr/>
            <p:nvPr/>
          </p:nvSpPr>
          <p:spPr>
            <a:xfrm>
              <a:off x="795455" y="4610956"/>
              <a:ext cx="132493" cy="13249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grpSp>
    </p:spTree>
    <p:extLst>
      <p:ext uri="{BB962C8B-B14F-4D97-AF65-F5344CB8AC3E}">
        <p14:creationId xmlns:p14="http://schemas.microsoft.com/office/powerpoint/2010/main" val="3691001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Freeform 28">
            <a:extLst>
              <a:ext uri="{FF2B5EF4-FFF2-40B4-BE49-F238E27FC236}">
                <a16:creationId xmlns:a16="http://schemas.microsoft.com/office/drawing/2014/main" id="{7AFA969D-B4A3-0B46-A80E-130B277DB35B}"/>
              </a:ext>
            </a:extLst>
          </p:cNvPr>
          <p:cNvSpPr/>
          <p:nvPr/>
        </p:nvSpPr>
        <p:spPr>
          <a:xfrm rot="10800000">
            <a:off x="6159019" y="1541242"/>
            <a:ext cx="2520003" cy="3491447"/>
          </a:xfrm>
          <a:custGeom>
            <a:avLst/>
            <a:gdLst>
              <a:gd name="connsiteX0" fmla="*/ 900000 w 2520003"/>
              <a:gd name="connsiteY0" fmla="*/ 3293437 h 3491447"/>
              <a:gd name="connsiteX1" fmla="*/ 900000 w 2520003"/>
              <a:gd name="connsiteY1" fmla="*/ 2573437 h 3491447"/>
              <a:gd name="connsiteX2" fmla="*/ 180000 w 2520003"/>
              <a:gd name="connsiteY2" fmla="*/ 2573437 h 3491447"/>
              <a:gd name="connsiteX3" fmla="*/ 2214009 w 2520003"/>
              <a:gd name="connsiteY3" fmla="*/ 3491447 h 3491447"/>
              <a:gd name="connsiteX4" fmla="*/ 792000 w 2520003"/>
              <a:gd name="connsiteY4" fmla="*/ 3491447 h 3491447"/>
              <a:gd name="connsiteX5" fmla="*/ 0 w 2520003"/>
              <a:gd name="connsiteY5" fmla="*/ 2663447 h 3491447"/>
              <a:gd name="connsiteX6" fmla="*/ 0 w 2520003"/>
              <a:gd name="connsiteY6" fmla="*/ 500445 h 3491447"/>
              <a:gd name="connsiteX7" fmla="*/ 4 w 2520003"/>
              <a:gd name="connsiteY7" fmla="*/ 500445 h 3491447"/>
              <a:gd name="connsiteX8" fmla="*/ 4 w 2520003"/>
              <a:gd name="connsiteY8" fmla="*/ 255058 h 3491447"/>
              <a:gd name="connsiteX9" fmla="*/ 255062 w 2520003"/>
              <a:gd name="connsiteY9" fmla="*/ 0 h 3491447"/>
              <a:gd name="connsiteX10" fmla="*/ 2264945 w 2520003"/>
              <a:gd name="connsiteY10" fmla="*/ 0 h 3491447"/>
              <a:gd name="connsiteX11" fmla="*/ 2520003 w 2520003"/>
              <a:gd name="connsiteY11" fmla="*/ 255058 h 3491447"/>
              <a:gd name="connsiteX12" fmla="*/ 2520003 w 2520003"/>
              <a:gd name="connsiteY12" fmla="*/ 669144 h 3491447"/>
              <a:gd name="connsiteX13" fmla="*/ 2520000 w 2520003"/>
              <a:gd name="connsiteY13" fmla="*/ 669144 h 3491447"/>
              <a:gd name="connsiteX14" fmla="*/ 2520000 w 2520003"/>
              <a:gd name="connsiteY14" fmla="*/ 3185437 h 3491447"/>
              <a:gd name="connsiteX15" fmla="*/ 2429990 w 2520003"/>
              <a:gd name="connsiteY15" fmla="*/ 3401437 h 3491447"/>
              <a:gd name="connsiteX16" fmla="*/ 2214009 w 2520003"/>
              <a:gd name="connsiteY16" fmla="*/ 3491447 h 3491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20003" h="3491447">
                <a:moveTo>
                  <a:pt x="900000" y="3293437"/>
                </a:moveTo>
                <a:lnTo>
                  <a:pt x="900000" y="2573437"/>
                </a:lnTo>
                <a:lnTo>
                  <a:pt x="180000" y="2573437"/>
                </a:lnTo>
                <a:close/>
                <a:moveTo>
                  <a:pt x="2214009" y="3491447"/>
                </a:moveTo>
                <a:lnTo>
                  <a:pt x="792000" y="3491447"/>
                </a:lnTo>
                <a:lnTo>
                  <a:pt x="0" y="2663447"/>
                </a:lnTo>
                <a:lnTo>
                  <a:pt x="0" y="500445"/>
                </a:lnTo>
                <a:lnTo>
                  <a:pt x="4" y="500445"/>
                </a:lnTo>
                <a:lnTo>
                  <a:pt x="4" y="255058"/>
                </a:lnTo>
                <a:cubicBezTo>
                  <a:pt x="4" y="114193"/>
                  <a:pt x="114197" y="0"/>
                  <a:pt x="255062" y="0"/>
                </a:cubicBezTo>
                <a:lnTo>
                  <a:pt x="2264945" y="0"/>
                </a:lnTo>
                <a:cubicBezTo>
                  <a:pt x="2405810" y="0"/>
                  <a:pt x="2520003" y="114193"/>
                  <a:pt x="2520003" y="255058"/>
                </a:cubicBezTo>
                <a:lnTo>
                  <a:pt x="2520003" y="669144"/>
                </a:lnTo>
                <a:lnTo>
                  <a:pt x="2520000" y="669144"/>
                </a:lnTo>
                <a:lnTo>
                  <a:pt x="2520000" y="3185437"/>
                </a:lnTo>
                <a:cubicBezTo>
                  <a:pt x="2520000" y="3275447"/>
                  <a:pt x="2484000" y="3329437"/>
                  <a:pt x="2429990" y="3401437"/>
                </a:cubicBezTo>
                <a:cubicBezTo>
                  <a:pt x="2376000" y="3473437"/>
                  <a:pt x="2304000" y="3491447"/>
                  <a:pt x="2214009" y="3491447"/>
                </a:cubicBezTo>
                <a:close/>
              </a:path>
            </a:pathLst>
          </a:custGeom>
          <a:solidFill>
            <a:srgbClr val="3D6C9D">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RO"/>
          </a:p>
        </p:txBody>
      </p:sp>
      <p:sp>
        <p:nvSpPr>
          <p:cNvPr id="28" name="Freeform 27">
            <a:extLst>
              <a:ext uri="{FF2B5EF4-FFF2-40B4-BE49-F238E27FC236}">
                <a16:creationId xmlns:a16="http://schemas.microsoft.com/office/drawing/2014/main" id="{FF084C7D-2B41-6243-AA34-FC3D7457BD6C}"/>
              </a:ext>
            </a:extLst>
          </p:cNvPr>
          <p:cNvSpPr/>
          <p:nvPr/>
        </p:nvSpPr>
        <p:spPr>
          <a:xfrm rot="10800000">
            <a:off x="3303167" y="1541242"/>
            <a:ext cx="2520003" cy="3491447"/>
          </a:xfrm>
          <a:custGeom>
            <a:avLst/>
            <a:gdLst>
              <a:gd name="connsiteX0" fmla="*/ 900000 w 2520003"/>
              <a:gd name="connsiteY0" fmla="*/ 3293437 h 3491447"/>
              <a:gd name="connsiteX1" fmla="*/ 900000 w 2520003"/>
              <a:gd name="connsiteY1" fmla="*/ 2573437 h 3491447"/>
              <a:gd name="connsiteX2" fmla="*/ 180000 w 2520003"/>
              <a:gd name="connsiteY2" fmla="*/ 2573437 h 3491447"/>
              <a:gd name="connsiteX3" fmla="*/ 2214009 w 2520003"/>
              <a:gd name="connsiteY3" fmla="*/ 3491447 h 3491447"/>
              <a:gd name="connsiteX4" fmla="*/ 792000 w 2520003"/>
              <a:gd name="connsiteY4" fmla="*/ 3491447 h 3491447"/>
              <a:gd name="connsiteX5" fmla="*/ 0 w 2520003"/>
              <a:gd name="connsiteY5" fmla="*/ 2663447 h 3491447"/>
              <a:gd name="connsiteX6" fmla="*/ 0 w 2520003"/>
              <a:gd name="connsiteY6" fmla="*/ 500445 h 3491447"/>
              <a:gd name="connsiteX7" fmla="*/ 4 w 2520003"/>
              <a:gd name="connsiteY7" fmla="*/ 500445 h 3491447"/>
              <a:gd name="connsiteX8" fmla="*/ 4 w 2520003"/>
              <a:gd name="connsiteY8" fmla="*/ 255058 h 3491447"/>
              <a:gd name="connsiteX9" fmla="*/ 255062 w 2520003"/>
              <a:gd name="connsiteY9" fmla="*/ 0 h 3491447"/>
              <a:gd name="connsiteX10" fmla="*/ 2264945 w 2520003"/>
              <a:gd name="connsiteY10" fmla="*/ 0 h 3491447"/>
              <a:gd name="connsiteX11" fmla="*/ 2520003 w 2520003"/>
              <a:gd name="connsiteY11" fmla="*/ 255058 h 3491447"/>
              <a:gd name="connsiteX12" fmla="*/ 2520003 w 2520003"/>
              <a:gd name="connsiteY12" fmla="*/ 669144 h 3491447"/>
              <a:gd name="connsiteX13" fmla="*/ 2520000 w 2520003"/>
              <a:gd name="connsiteY13" fmla="*/ 669144 h 3491447"/>
              <a:gd name="connsiteX14" fmla="*/ 2520000 w 2520003"/>
              <a:gd name="connsiteY14" fmla="*/ 3185437 h 3491447"/>
              <a:gd name="connsiteX15" fmla="*/ 2429990 w 2520003"/>
              <a:gd name="connsiteY15" fmla="*/ 3401437 h 3491447"/>
              <a:gd name="connsiteX16" fmla="*/ 2214009 w 2520003"/>
              <a:gd name="connsiteY16" fmla="*/ 3491447 h 3491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20003" h="3491447">
                <a:moveTo>
                  <a:pt x="900000" y="3293437"/>
                </a:moveTo>
                <a:lnTo>
                  <a:pt x="900000" y="2573437"/>
                </a:lnTo>
                <a:lnTo>
                  <a:pt x="180000" y="2573437"/>
                </a:lnTo>
                <a:close/>
                <a:moveTo>
                  <a:pt x="2214009" y="3491447"/>
                </a:moveTo>
                <a:lnTo>
                  <a:pt x="792000" y="3491447"/>
                </a:lnTo>
                <a:lnTo>
                  <a:pt x="0" y="2663447"/>
                </a:lnTo>
                <a:lnTo>
                  <a:pt x="0" y="500445"/>
                </a:lnTo>
                <a:lnTo>
                  <a:pt x="4" y="500445"/>
                </a:lnTo>
                <a:lnTo>
                  <a:pt x="4" y="255058"/>
                </a:lnTo>
                <a:cubicBezTo>
                  <a:pt x="4" y="114193"/>
                  <a:pt x="114197" y="0"/>
                  <a:pt x="255062" y="0"/>
                </a:cubicBezTo>
                <a:lnTo>
                  <a:pt x="2264945" y="0"/>
                </a:lnTo>
                <a:cubicBezTo>
                  <a:pt x="2405810" y="0"/>
                  <a:pt x="2520003" y="114193"/>
                  <a:pt x="2520003" y="255058"/>
                </a:cubicBezTo>
                <a:lnTo>
                  <a:pt x="2520003" y="669144"/>
                </a:lnTo>
                <a:lnTo>
                  <a:pt x="2520000" y="669144"/>
                </a:lnTo>
                <a:lnTo>
                  <a:pt x="2520000" y="3185437"/>
                </a:lnTo>
                <a:cubicBezTo>
                  <a:pt x="2520000" y="3275447"/>
                  <a:pt x="2484000" y="3329437"/>
                  <a:pt x="2429990" y="3401437"/>
                </a:cubicBezTo>
                <a:cubicBezTo>
                  <a:pt x="2376000" y="3473437"/>
                  <a:pt x="2304000" y="3491447"/>
                  <a:pt x="2214009" y="3491447"/>
                </a:cubicBezTo>
                <a:close/>
              </a:path>
            </a:pathLst>
          </a:custGeom>
          <a:solidFill>
            <a:srgbClr val="3D6C9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RO"/>
          </a:p>
        </p:txBody>
      </p:sp>
      <p:sp>
        <p:nvSpPr>
          <p:cNvPr id="27" name="Freeform 26">
            <a:extLst>
              <a:ext uri="{FF2B5EF4-FFF2-40B4-BE49-F238E27FC236}">
                <a16:creationId xmlns:a16="http://schemas.microsoft.com/office/drawing/2014/main" id="{CD6A7E43-308B-8E4A-A71C-F99757504E38}"/>
              </a:ext>
            </a:extLst>
          </p:cNvPr>
          <p:cNvSpPr/>
          <p:nvPr/>
        </p:nvSpPr>
        <p:spPr>
          <a:xfrm rot="10800000">
            <a:off x="450644" y="1541242"/>
            <a:ext cx="2520003" cy="3491447"/>
          </a:xfrm>
          <a:custGeom>
            <a:avLst/>
            <a:gdLst>
              <a:gd name="connsiteX0" fmla="*/ 900000 w 2520003"/>
              <a:gd name="connsiteY0" fmla="*/ 3293437 h 3491447"/>
              <a:gd name="connsiteX1" fmla="*/ 900000 w 2520003"/>
              <a:gd name="connsiteY1" fmla="*/ 2573437 h 3491447"/>
              <a:gd name="connsiteX2" fmla="*/ 180000 w 2520003"/>
              <a:gd name="connsiteY2" fmla="*/ 2573437 h 3491447"/>
              <a:gd name="connsiteX3" fmla="*/ 2214009 w 2520003"/>
              <a:gd name="connsiteY3" fmla="*/ 3491447 h 3491447"/>
              <a:gd name="connsiteX4" fmla="*/ 792000 w 2520003"/>
              <a:gd name="connsiteY4" fmla="*/ 3491447 h 3491447"/>
              <a:gd name="connsiteX5" fmla="*/ 0 w 2520003"/>
              <a:gd name="connsiteY5" fmla="*/ 2663447 h 3491447"/>
              <a:gd name="connsiteX6" fmla="*/ 0 w 2520003"/>
              <a:gd name="connsiteY6" fmla="*/ 500445 h 3491447"/>
              <a:gd name="connsiteX7" fmla="*/ 4 w 2520003"/>
              <a:gd name="connsiteY7" fmla="*/ 500445 h 3491447"/>
              <a:gd name="connsiteX8" fmla="*/ 4 w 2520003"/>
              <a:gd name="connsiteY8" fmla="*/ 255058 h 3491447"/>
              <a:gd name="connsiteX9" fmla="*/ 255062 w 2520003"/>
              <a:gd name="connsiteY9" fmla="*/ 0 h 3491447"/>
              <a:gd name="connsiteX10" fmla="*/ 2264945 w 2520003"/>
              <a:gd name="connsiteY10" fmla="*/ 0 h 3491447"/>
              <a:gd name="connsiteX11" fmla="*/ 2520003 w 2520003"/>
              <a:gd name="connsiteY11" fmla="*/ 255058 h 3491447"/>
              <a:gd name="connsiteX12" fmla="*/ 2520003 w 2520003"/>
              <a:gd name="connsiteY12" fmla="*/ 669144 h 3491447"/>
              <a:gd name="connsiteX13" fmla="*/ 2520000 w 2520003"/>
              <a:gd name="connsiteY13" fmla="*/ 669144 h 3491447"/>
              <a:gd name="connsiteX14" fmla="*/ 2520000 w 2520003"/>
              <a:gd name="connsiteY14" fmla="*/ 3185437 h 3491447"/>
              <a:gd name="connsiteX15" fmla="*/ 2429990 w 2520003"/>
              <a:gd name="connsiteY15" fmla="*/ 3401437 h 3491447"/>
              <a:gd name="connsiteX16" fmla="*/ 2214009 w 2520003"/>
              <a:gd name="connsiteY16" fmla="*/ 3491447 h 3491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20003" h="3491447">
                <a:moveTo>
                  <a:pt x="900000" y="3293437"/>
                </a:moveTo>
                <a:lnTo>
                  <a:pt x="900000" y="2573437"/>
                </a:lnTo>
                <a:lnTo>
                  <a:pt x="180000" y="2573437"/>
                </a:lnTo>
                <a:close/>
                <a:moveTo>
                  <a:pt x="2214009" y="3491447"/>
                </a:moveTo>
                <a:lnTo>
                  <a:pt x="792000" y="3491447"/>
                </a:lnTo>
                <a:lnTo>
                  <a:pt x="0" y="2663447"/>
                </a:lnTo>
                <a:lnTo>
                  <a:pt x="0" y="500445"/>
                </a:lnTo>
                <a:lnTo>
                  <a:pt x="4" y="500445"/>
                </a:lnTo>
                <a:lnTo>
                  <a:pt x="4" y="255058"/>
                </a:lnTo>
                <a:cubicBezTo>
                  <a:pt x="4" y="114193"/>
                  <a:pt x="114197" y="0"/>
                  <a:pt x="255062" y="0"/>
                </a:cubicBezTo>
                <a:lnTo>
                  <a:pt x="2264945" y="0"/>
                </a:lnTo>
                <a:cubicBezTo>
                  <a:pt x="2405810" y="0"/>
                  <a:pt x="2520003" y="114193"/>
                  <a:pt x="2520003" y="255058"/>
                </a:cubicBezTo>
                <a:lnTo>
                  <a:pt x="2520003" y="669144"/>
                </a:lnTo>
                <a:lnTo>
                  <a:pt x="2520000" y="669144"/>
                </a:lnTo>
                <a:lnTo>
                  <a:pt x="2520000" y="3185437"/>
                </a:lnTo>
                <a:cubicBezTo>
                  <a:pt x="2520000" y="3275447"/>
                  <a:pt x="2484000" y="3329437"/>
                  <a:pt x="2429990" y="3401437"/>
                </a:cubicBezTo>
                <a:cubicBezTo>
                  <a:pt x="2376000" y="3473437"/>
                  <a:pt x="2304000" y="3491447"/>
                  <a:pt x="2214009" y="3491447"/>
                </a:cubicBezTo>
                <a:close/>
              </a:path>
            </a:pathLst>
          </a:custGeom>
          <a:solidFill>
            <a:srgbClr val="3D6C9D">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RO"/>
          </a:p>
        </p:txBody>
      </p:sp>
      <p:sp>
        <p:nvSpPr>
          <p:cNvPr id="2" name="TextBox 1">
            <a:extLst>
              <a:ext uri="{FF2B5EF4-FFF2-40B4-BE49-F238E27FC236}">
                <a16:creationId xmlns:a16="http://schemas.microsoft.com/office/drawing/2014/main" id="{9F12C664-A87B-1543-B378-2C95437DDADA}"/>
              </a:ext>
            </a:extLst>
          </p:cNvPr>
          <p:cNvSpPr txBox="1"/>
          <p:nvPr/>
        </p:nvSpPr>
        <p:spPr>
          <a:xfrm>
            <a:off x="431800" y="379681"/>
            <a:ext cx="7410174" cy="492443"/>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Examples</a:t>
            </a:r>
            <a:endParaRPr lang="en-GB" sz="3200" b="1" spc="-50" dirty="0">
              <a:solidFill>
                <a:srgbClr val="3D6C9D"/>
              </a:solidFill>
              <a:latin typeface="Arial Black" panose="020B0604020202020204" pitchFamily="34" charset="0"/>
              <a:cs typeface="Arial Black" panose="020B0604020202020204" pitchFamily="34" charset="0"/>
            </a:endParaRPr>
          </a:p>
        </p:txBody>
      </p:sp>
      <p:sp>
        <p:nvSpPr>
          <p:cNvPr id="21" name="TextBox 20">
            <a:extLst>
              <a:ext uri="{FF2B5EF4-FFF2-40B4-BE49-F238E27FC236}">
                <a16:creationId xmlns:a16="http://schemas.microsoft.com/office/drawing/2014/main" id="{467101BC-9874-3147-BFAA-EA221644A6C1}"/>
              </a:ext>
            </a:extLst>
          </p:cNvPr>
          <p:cNvSpPr txBox="1"/>
          <p:nvPr/>
        </p:nvSpPr>
        <p:spPr>
          <a:xfrm>
            <a:off x="667820" y="2855439"/>
            <a:ext cx="2148952" cy="1508105"/>
          </a:xfrm>
          <a:prstGeom prst="rect">
            <a:avLst/>
          </a:prstGeom>
          <a:noFill/>
        </p:spPr>
        <p:txBody>
          <a:bodyPr wrap="square" lIns="0" tIns="0" rIns="0" bIns="0" rtlCol="0">
            <a:spAutoFit/>
          </a:bodyPr>
          <a:lstStyle/>
          <a:p>
            <a:r>
              <a:rPr lang="en-GB" dirty="0">
                <a:solidFill>
                  <a:schemeClr val="tx1"/>
                </a:solidFill>
              </a:rPr>
              <a:t>… a person with a generalized maculopapular rash and fever plus one of the following: cough or coryza… or conjunctivitis… [in Guji, Oromia, Ethiopia, in 2015]</a:t>
            </a:r>
          </a:p>
        </p:txBody>
      </p:sp>
      <p:sp>
        <p:nvSpPr>
          <p:cNvPr id="37" name="TextBox 36">
            <a:extLst>
              <a:ext uri="{FF2B5EF4-FFF2-40B4-BE49-F238E27FC236}">
                <a16:creationId xmlns:a16="http://schemas.microsoft.com/office/drawing/2014/main" id="{92A50A25-8E07-0046-9179-BB958DF1D265}"/>
              </a:ext>
            </a:extLst>
          </p:cNvPr>
          <p:cNvSpPr txBox="1"/>
          <p:nvPr/>
        </p:nvSpPr>
        <p:spPr>
          <a:xfrm>
            <a:off x="3539036" y="2855439"/>
            <a:ext cx="2031447" cy="1077218"/>
          </a:xfrm>
          <a:prstGeom prst="rect">
            <a:avLst/>
          </a:prstGeom>
          <a:noFill/>
        </p:spPr>
        <p:txBody>
          <a:bodyPr wrap="square" lIns="0" tIns="0" rIns="0" bIns="0" rtlCol="0">
            <a:spAutoFit/>
          </a:bodyPr>
          <a:lstStyle/>
          <a:p>
            <a:r>
              <a:rPr lang="en-GB" b="1" dirty="0">
                <a:solidFill>
                  <a:schemeClr val="bg1"/>
                </a:solidFill>
                <a:latin typeface="Arial" panose="020B0604020202020204" pitchFamily="34" charset="0"/>
                <a:cs typeface="Arial" panose="020B0604020202020204" pitchFamily="34" charset="0"/>
              </a:rPr>
              <a:t>…[probable case] </a:t>
            </a:r>
            <a:r>
              <a:rPr lang="en-GB" dirty="0">
                <a:solidFill>
                  <a:schemeClr val="bg1"/>
                </a:solidFill>
                <a:latin typeface="Arial" panose="020B0604020202020204" pitchFamily="34" charset="0"/>
                <a:cs typeface="Arial" panose="020B0604020202020204" pitchFamily="34" charset="0"/>
              </a:rPr>
              <a:t>diarrhea… or vomiting within 72 hours of eating at restaurant A on November 23</a:t>
            </a:r>
          </a:p>
        </p:txBody>
      </p:sp>
      <p:sp>
        <p:nvSpPr>
          <p:cNvPr id="38" name="TextBox 37">
            <a:extLst>
              <a:ext uri="{FF2B5EF4-FFF2-40B4-BE49-F238E27FC236}">
                <a16:creationId xmlns:a16="http://schemas.microsoft.com/office/drawing/2014/main" id="{35B8943A-E10D-9048-B546-9AC9E09CFCDF}"/>
              </a:ext>
            </a:extLst>
          </p:cNvPr>
          <p:cNvSpPr txBox="1"/>
          <p:nvPr/>
        </p:nvSpPr>
        <p:spPr>
          <a:xfrm>
            <a:off x="6391964" y="2855439"/>
            <a:ext cx="2085654" cy="1077218"/>
          </a:xfrm>
          <a:prstGeom prst="rect">
            <a:avLst/>
          </a:prstGeom>
          <a:noFill/>
        </p:spPr>
        <p:txBody>
          <a:bodyPr wrap="square" lIns="0" tIns="0" rIns="0" bIns="0" rtlCol="0">
            <a:spAutoFit/>
          </a:bodyPr>
          <a:lstStyle/>
          <a:p>
            <a:r>
              <a:rPr lang="en-GB" b="1" dirty="0">
                <a:solidFill>
                  <a:schemeClr val="tx1"/>
                </a:solidFill>
                <a:latin typeface="Arial" panose="020B0604020202020204" pitchFamily="34" charset="0"/>
                <a:cs typeface="Arial" panose="020B0604020202020204" pitchFamily="34" charset="0"/>
              </a:rPr>
              <a:t>…[confirmed case] </a:t>
            </a:r>
            <a:r>
              <a:rPr lang="en-GB" dirty="0">
                <a:solidFill>
                  <a:schemeClr val="tx1"/>
                </a:solidFill>
                <a:latin typeface="Arial" panose="020B0604020202020204" pitchFamily="34" charset="0"/>
                <a:cs typeface="Arial" panose="020B0604020202020204" pitchFamily="34" charset="0"/>
              </a:rPr>
              <a:t>probable case with norovirus RNA detected in a feces sample by… RT-PCR…</a:t>
            </a:r>
          </a:p>
        </p:txBody>
      </p:sp>
      <p:sp>
        <p:nvSpPr>
          <p:cNvPr id="12" name="TextBox 11">
            <a:extLst>
              <a:ext uri="{FF2B5EF4-FFF2-40B4-BE49-F238E27FC236}">
                <a16:creationId xmlns:a16="http://schemas.microsoft.com/office/drawing/2014/main" id="{07200E59-E6F1-7541-BFF4-12C35C79B6A5}"/>
              </a:ext>
            </a:extLst>
          </p:cNvPr>
          <p:cNvSpPr txBox="1"/>
          <p:nvPr/>
        </p:nvSpPr>
        <p:spPr>
          <a:xfrm>
            <a:off x="431801" y="5316759"/>
            <a:ext cx="2538846" cy="923330"/>
          </a:xfrm>
          <a:prstGeom prst="rect">
            <a:avLst/>
          </a:prstGeom>
          <a:noFill/>
        </p:spPr>
        <p:txBody>
          <a:bodyPr wrap="square" lIns="0" tIns="0" rIns="0" bIns="0" rtlCol="0">
            <a:spAutoFit/>
          </a:bodyPr>
          <a:lstStyle/>
          <a:p>
            <a:r>
              <a:rPr lang="en-GB" sz="1000" dirty="0" err="1">
                <a:solidFill>
                  <a:schemeClr val="tx1"/>
                </a:solidFill>
              </a:rPr>
              <a:t>Belda</a:t>
            </a:r>
            <a:r>
              <a:rPr lang="en-GB" sz="1000" dirty="0">
                <a:solidFill>
                  <a:schemeClr val="tx1"/>
                </a:solidFill>
              </a:rPr>
              <a:t> K, </a:t>
            </a:r>
            <a:r>
              <a:rPr lang="en-GB" sz="1000" dirty="0" err="1">
                <a:solidFill>
                  <a:schemeClr val="tx1"/>
                </a:solidFill>
              </a:rPr>
              <a:t>Tegegne</a:t>
            </a:r>
            <a:r>
              <a:rPr lang="en-GB" sz="1000" dirty="0">
                <a:solidFill>
                  <a:schemeClr val="tx1"/>
                </a:solidFill>
              </a:rPr>
              <a:t> AA, </a:t>
            </a:r>
            <a:r>
              <a:rPr lang="en-GB" sz="1000" dirty="0" err="1">
                <a:solidFill>
                  <a:schemeClr val="tx1"/>
                </a:solidFill>
              </a:rPr>
              <a:t>Mersha</a:t>
            </a:r>
            <a:r>
              <a:rPr lang="en-GB" sz="1000" dirty="0">
                <a:solidFill>
                  <a:schemeClr val="tx1"/>
                </a:solidFill>
              </a:rPr>
              <a:t> AM, </a:t>
            </a:r>
            <a:r>
              <a:rPr lang="en-GB" sz="1000" dirty="0" err="1">
                <a:solidFill>
                  <a:schemeClr val="tx1"/>
                </a:solidFill>
              </a:rPr>
              <a:t>Bayenessagne</a:t>
            </a:r>
            <a:r>
              <a:rPr lang="en-GB" sz="1000" dirty="0">
                <a:solidFill>
                  <a:schemeClr val="tx1"/>
                </a:solidFill>
              </a:rPr>
              <a:t> MG, Hussein I, </a:t>
            </a:r>
            <a:r>
              <a:rPr lang="en-GB" sz="1000" dirty="0" err="1">
                <a:solidFill>
                  <a:schemeClr val="tx1"/>
                </a:solidFill>
              </a:rPr>
              <a:t>Bezabeh</a:t>
            </a:r>
            <a:r>
              <a:rPr lang="en-GB" sz="1000" dirty="0">
                <a:solidFill>
                  <a:schemeClr val="tx1"/>
                </a:solidFill>
              </a:rPr>
              <a:t> B. Measles outbreak investigation in </a:t>
            </a:r>
            <a:r>
              <a:rPr lang="en-GB" sz="1000" dirty="0" err="1">
                <a:solidFill>
                  <a:schemeClr val="tx1"/>
                </a:solidFill>
              </a:rPr>
              <a:t>Guji</a:t>
            </a:r>
            <a:r>
              <a:rPr lang="en-GB" sz="1000" dirty="0">
                <a:solidFill>
                  <a:schemeClr val="tx1"/>
                </a:solidFill>
              </a:rPr>
              <a:t> zone of Oromia Region, Ethiopia. </a:t>
            </a:r>
            <a:r>
              <a:rPr lang="en-GB" sz="1000" i="1" dirty="0">
                <a:solidFill>
                  <a:schemeClr val="tx1"/>
                </a:solidFill>
              </a:rPr>
              <a:t>Pan </a:t>
            </a:r>
            <a:r>
              <a:rPr lang="en-GB" sz="1000" i="1" dirty="0" err="1">
                <a:solidFill>
                  <a:schemeClr val="tx1"/>
                </a:solidFill>
              </a:rPr>
              <a:t>Afr</a:t>
            </a:r>
            <a:r>
              <a:rPr lang="en-GB" sz="1000" i="1" dirty="0">
                <a:solidFill>
                  <a:schemeClr val="tx1"/>
                </a:solidFill>
              </a:rPr>
              <a:t> Med J.</a:t>
            </a:r>
            <a:r>
              <a:rPr lang="en-GB" sz="1000" dirty="0">
                <a:solidFill>
                  <a:schemeClr val="tx1"/>
                </a:solidFill>
              </a:rPr>
              <a:t> 2017;27(</a:t>
            </a:r>
            <a:r>
              <a:rPr lang="en-GB" sz="1000" dirty="0" err="1">
                <a:solidFill>
                  <a:schemeClr val="tx1"/>
                </a:solidFill>
              </a:rPr>
              <a:t>Suppl</a:t>
            </a:r>
            <a:r>
              <a:rPr lang="en-GB" sz="1000" dirty="0">
                <a:solidFill>
                  <a:schemeClr val="tx1"/>
                </a:solidFill>
              </a:rPr>
              <a:t> 2):9. </a:t>
            </a:r>
            <a:r>
              <a:rPr lang="en-GB" sz="1000" dirty="0" err="1">
                <a:solidFill>
                  <a:schemeClr val="tx1"/>
                </a:solidFill>
              </a:rPr>
              <a:t>Published</a:t>
            </a:r>
            <a:r>
              <a:rPr lang="en-GB" sz="1000" dirty="0">
                <a:solidFill>
                  <a:schemeClr val="tx1"/>
                </a:solidFill>
              </a:rPr>
              <a:t> 2017 Jun 9. DOI: </a:t>
            </a:r>
            <a:r>
              <a:rPr lang="en-GB" sz="1000" dirty="0">
                <a:solidFill>
                  <a:srgbClr val="3D6C9D"/>
                </a:solidFill>
                <a:hlinkClick r:id="rId3"/>
              </a:rPr>
              <a:t>10.11604/pamj.supp.2017.27.2.10705</a:t>
            </a:r>
            <a:endParaRPr lang="en-GB" sz="1000" dirty="0">
              <a:solidFill>
                <a:srgbClr val="3D6C9D"/>
              </a:solidFill>
            </a:endParaRPr>
          </a:p>
        </p:txBody>
      </p:sp>
      <p:sp>
        <p:nvSpPr>
          <p:cNvPr id="13" name="TextBox 12">
            <a:extLst>
              <a:ext uri="{FF2B5EF4-FFF2-40B4-BE49-F238E27FC236}">
                <a16:creationId xmlns:a16="http://schemas.microsoft.com/office/drawing/2014/main" id="{DEE8238B-5F82-AC4A-AA1D-840A7B3157B4}"/>
              </a:ext>
            </a:extLst>
          </p:cNvPr>
          <p:cNvSpPr txBox="1"/>
          <p:nvPr/>
        </p:nvSpPr>
        <p:spPr>
          <a:xfrm>
            <a:off x="3312440" y="5316759"/>
            <a:ext cx="5363248" cy="461665"/>
          </a:xfrm>
          <a:prstGeom prst="rect">
            <a:avLst/>
          </a:prstGeom>
          <a:noFill/>
        </p:spPr>
        <p:txBody>
          <a:bodyPr wrap="square" lIns="0" tIns="0" rIns="0" bIns="0" rtlCol="0">
            <a:spAutoFit/>
          </a:bodyPr>
          <a:lstStyle/>
          <a:p>
            <a:r>
              <a:rPr lang="en-GB" sz="1000" dirty="0">
                <a:solidFill>
                  <a:schemeClr val="tx1"/>
                </a:solidFill>
              </a:rPr>
              <a:t>Brennan J, Cavallo SJ, Garman K, et al. </a:t>
            </a:r>
            <a:r>
              <a:rPr lang="en-GB" sz="1000" i="1" dirty="0">
                <a:solidFill>
                  <a:schemeClr val="tx1"/>
                </a:solidFill>
              </a:rPr>
              <a:t>Notes from the Field:</a:t>
            </a:r>
            <a:r>
              <a:rPr lang="en-GB" sz="1000" dirty="0">
                <a:solidFill>
                  <a:schemeClr val="tx1"/>
                </a:solidFill>
              </a:rPr>
              <a:t> Multiple Modes of Transmission During a Thanksgiving Day Norovirus Outbreak — Tennessee, 2017. MMWR </a:t>
            </a:r>
            <a:r>
              <a:rPr lang="en-GB" sz="1000" dirty="0" err="1">
                <a:solidFill>
                  <a:schemeClr val="tx1"/>
                </a:solidFill>
              </a:rPr>
              <a:t>Morb</a:t>
            </a:r>
            <a:r>
              <a:rPr lang="en-GB" sz="1000" dirty="0">
                <a:solidFill>
                  <a:schemeClr val="tx1"/>
                </a:solidFill>
              </a:rPr>
              <a:t> Mortal </a:t>
            </a:r>
            <a:r>
              <a:rPr lang="en-GB" sz="1000" dirty="0" err="1">
                <a:solidFill>
                  <a:schemeClr val="tx1"/>
                </a:solidFill>
              </a:rPr>
              <a:t>Wkly</a:t>
            </a:r>
            <a:r>
              <a:rPr lang="en-GB" sz="1000" dirty="0">
                <a:solidFill>
                  <a:schemeClr val="tx1"/>
                </a:solidFill>
              </a:rPr>
              <a:t> Rep 2018;67:1300–1301. DOI: </a:t>
            </a:r>
            <a:r>
              <a:rPr lang="en-GB" sz="1000" dirty="0">
                <a:solidFill>
                  <a:srgbClr val="3D6C9D"/>
                </a:solidFill>
                <a:hlinkClick r:id="rId4">
                  <a:extLst>
                    <a:ext uri="{A12FA001-AC4F-418D-AE19-62706E023703}">
                      <ahyp:hlinkClr xmlns:ahyp="http://schemas.microsoft.com/office/drawing/2018/hyperlinkcolor" val="tx"/>
                    </a:ext>
                  </a:extLst>
                </a:hlinkClick>
              </a:rPr>
              <a:t>http://dx.doi.org/10.15585/mmwr.mm6746a4</a:t>
            </a:r>
            <a:endParaRPr lang="en-GB" sz="1000" dirty="0">
              <a:solidFill>
                <a:srgbClr val="3D6C9D"/>
              </a:solidFill>
            </a:endParaRPr>
          </a:p>
        </p:txBody>
      </p:sp>
      <p:sp>
        <p:nvSpPr>
          <p:cNvPr id="14" name="Google Shape;140;p4">
            <a:extLst>
              <a:ext uri="{FF2B5EF4-FFF2-40B4-BE49-F238E27FC236}">
                <a16:creationId xmlns:a16="http://schemas.microsoft.com/office/drawing/2014/main" id="{670D2802-FC74-7345-B452-D77C9D038CF1}"/>
              </a:ext>
            </a:extLst>
          </p:cNvPr>
          <p:cNvSpPr>
            <a:spLocks noChangeAspect="1"/>
          </p:cNvSpPr>
          <p:nvPr/>
        </p:nvSpPr>
        <p:spPr>
          <a:xfrm>
            <a:off x="667820" y="1825040"/>
            <a:ext cx="576000" cy="576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raphic 42">
            <a:extLst>
              <a:ext uri="{FF2B5EF4-FFF2-40B4-BE49-F238E27FC236}">
                <a16:creationId xmlns:a16="http://schemas.microsoft.com/office/drawing/2014/main" id="{3C8761F5-EE34-0F4B-9BF7-8F8F643F53F4}"/>
              </a:ext>
            </a:extLst>
          </p:cNvPr>
          <p:cNvSpPr>
            <a:spLocks noChangeAspect="1"/>
          </p:cNvSpPr>
          <p:nvPr/>
        </p:nvSpPr>
        <p:spPr>
          <a:xfrm>
            <a:off x="775820" y="1933040"/>
            <a:ext cx="360000" cy="360000"/>
          </a:xfrm>
          <a:custGeom>
            <a:avLst/>
            <a:gdLst>
              <a:gd name="connsiteX0" fmla="*/ 85725 w 171450"/>
              <a:gd name="connsiteY0" fmla="*/ 128221 h 171450"/>
              <a:gd name="connsiteX1" fmla="*/ 89901 w 171450"/>
              <a:gd name="connsiteY1" fmla="*/ 126536 h 171450"/>
              <a:gd name="connsiteX2" fmla="*/ 91586 w 171450"/>
              <a:gd name="connsiteY2" fmla="*/ 122360 h 171450"/>
              <a:gd name="connsiteX3" fmla="*/ 89901 w 171450"/>
              <a:gd name="connsiteY3" fmla="*/ 118183 h 171450"/>
              <a:gd name="connsiteX4" fmla="*/ 85725 w 171450"/>
              <a:gd name="connsiteY4" fmla="*/ 116498 h 171450"/>
              <a:gd name="connsiteX5" fmla="*/ 81549 w 171450"/>
              <a:gd name="connsiteY5" fmla="*/ 118183 h 171450"/>
              <a:gd name="connsiteX6" fmla="*/ 79864 w 171450"/>
              <a:gd name="connsiteY6" fmla="*/ 122360 h 171450"/>
              <a:gd name="connsiteX7" fmla="*/ 81549 w 171450"/>
              <a:gd name="connsiteY7" fmla="*/ 126536 h 171450"/>
              <a:gd name="connsiteX8" fmla="*/ 85725 w 171450"/>
              <a:gd name="connsiteY8" fmla="*/ 128221 h 171450"/>
              <a:gd name="connsiteX9" fmla="*/ 80963 w 171450"/>
              <a:gd name="connsiteY9" fmla="*/ 96715 h 171450"/>
              <a:gd name="connsiteX10" fmla="*/ 90488 w 171450"/>
              <a:gd name="connsiteY10" fmla="*/ 96715 h 171450"/>
              <a:gd name="connsiteX11" fmla="*/ 90488 w 171450"/>
              <a:gd name="connsiteY11" fmla="*/ 39565 h 171450"/>
              <a:gd name="connsiteX12" fmla="*/ 80963 w 171450"/>
              <a:gd name="connsiteY12" fmla="*/ 39565 h 171450"/>
              <a:gd name="connsiteX13" fmla="*/ 80963 w 171450"/>
              <a:gd name="connsiteY13" fmla="*/ 96715 h 171450"/>
              <a:gd name="connsiteX14" fmla="*/ 85757 w 171450"/>
              <a:gd name="connsiteY14" fmla="*/ 171450 h 171450"/>
              <a:gd name="connsiteX15" fmla="*/ 52322 w 171450"/>
              <a:gd name="connsiteY15" fmla="*/ 164702 h 171450"/>
              <a:gd name="connsiteX16" fmla="*/ 25089 w 171450"/>
              <a:gd name="connsiteY16" fmla="*/ 146385 h 171450"/>
              <a:gd name="connsiteX17" fmla="*/ 6755 w 171450"/>
              <a:gd name="connsiteY17" fmla="*/ 119177 h 171450"/>
              <a:gd name="connsiteX18" fmla="*/ 0 w 171450"/>
              <a:gd name="connsiteY18" fmla="*/ 85757 h 171450"/>
              <a:gd name="connsiteX19" fmla="*/ 6748 w 171450"/>
              <a:gd name="connsiteY19" fmla="*/ 52322 h 171450"/>
              <a:gd name="connsiteX20" fmla="*/ 25065 w 171450"/>
              <a:gd name="connsiteY20" fmla="*/ 25089 h 171450"/>
              <a:gd name="connsiteX21" fmla="*/ 52273 w 171450"/>
              <a:gd name="connsiteY21" fmla="*/ 6755 h 171450"/>
              <a:gd name="connsiteX22" fmla="*/ 85693 w 171450"/>
              <a:gd name="connsiteY22" fmla="*/ 0 h 171450"/>
              <a:gd name="connsiteX23" fmla="*/ 119128 w 171450"/>
              <a:gd name="connsiteY23" fmla="*/ 6748 h 171450"/>
              <a:gd name="connsiteX24" fmla="*/ 146361 w 171450"/>
              <a:gd name="connsiteY24" fmla="*/ 25065 h 171450"/>
              <a:gd name="connsiteX25" fmla="*/ 164695 w 171450"/>
              <a:gd name="connsiteY25" fmla="*/ 52273 h 171450"/>
              <a:gd name="connsiteX26" fmla="*/ 171450 w 171450"/>
              <a:gd name="connsiteY26" fmla="*/ 85693 h 171450"/>
              <a:gd name="connsiteX27" fmla="*/ 164702 w 171450"/>
              <a:gd name="connsiteY27" fmla="*/ 119128 h 171450"/>
              <a:gd name="connsiteX28" fmla="*/ 146385 w 171450"/>
              <a:gd name="connsiteY28" fmla="*/ 146361 h 171450"/>
              <a:gd name="connsiteX29" fmla="*/ 119177 w 171450"/>
              <a:gd name="connsiteY29" fmla="*/ 164695 h 171450"/>
              <a:gd name="connsiteX30" fmla="*/ 85757 w 171450"/>
              <a:gd name="connsiteY30" fmla="*/ 171450 h 171450"/>
              <a:gd name="connsiteX31" fmla="*/ 85725 w 171450"/>
              <a:gd name="connsiteY31" fmla="*/ 161925 h 171450"/>
              <a:gd name="connsiteX32" fmla="*/ 139779 w 171450"/>
              <a:gd name="connsiteY32" fmla="*/ 139779 h 171450"/>
              <a:gd name="connsiteX33" fmla="*/ 161925 w 171450"/>
              <a:gd name="connsiteY33" fmla="*/ 85725 h 171450"/>
              <a:gd name="connsiteX34" fmla="*/ 139779 w 171450"/>
              <a:gd name="connsiteY34" fmla="*/ 31671 h 171450"/>
              <a:gd name="connsiteX35" fmla="*/ 85725 w 171450"/>
              <a:gd name="connsiteY35" fmla="*/ 9525 h 171450"/>
              <a:gd name="connsiteX36" fmla="*/ 31671 w 171450"/>
              <a:gd name="connsiteY36" fmla="*/ 31671 h 171450"/>
              <a:gd name="connsiteX37" fmla="*/ 9525 w 171450"/>
              <a:gd name="connsiteY37" fmla="*/ 85725 h 171450"/>
              <a:gd name="connsiteX38" fmla="*/ 31671 w 171450"/>
              <a:gd name="connsiteY38" fmla="*/ 139779 h 171450"/>
              <a:gd name="connsiteX39" fmla="*/ 85725 w 171450"/>
              <a:gd name="connsiteY39" fmla="*/ 161925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71450" h="171450">
                <a:moveTo>
                  <a:pt x="85725" y="128221"/>
                </a:moveTo>
                <a:cubicBezTo>
                  <a:pt x="87386" y="128221"/>
                  <a:pt x="88778" y="127660"/>
                  <a:pt x="89901" y="126536"/>
                </a:cubicBezTo>
                <a:cubicBezTo>
                  <a:pt x="91025" y="125413"/>
                  <a:pt x="91586" y="124020"/>
                  <a:pt x="91586" y="122360"/>
                </a:cubicBezTo>
                <a:cubicBezTo>
                  <a:pt x="91586" y="120699"/>
                  <a:pt x="91025" y="119307"/>
                  <a:pt x="89901" y="118183"/>
                </a:cubicBezTo>
                <a:cubicBezTo>
                  <a:pt x="88778" y="117060"/>
                  <a:pt x="87386" y="116498"/>
                  <a:pt x="85725" y="116498"/>
                </a:cubicBezTo>
                <a:cubicBezTo>
                  <a:pt x="84064" y="116498"/>
                  <a:pt x="82672" y="117060"/>
                  <a:pt x="81549" y="118183"/>
                </a:cubicBezTo>
                <a:cubicBezTo>
                  <a:pt x="80425" y="119307"/>
                  <a:pt x="79864" y="120699"/>
                  <a:pt x="79864" y="122360"/>
                </a:cubicBezTo>
                <a:cubicBezTo>
                  <a:pt x="79864" y="124020"/>
                  <a:pt x="80425" y="125413"/>
                  <a:pt x="81549" y="126536"/>
                </a:cubicBezTo>
                <a:cubicBezTo>
                  <a:pt x="82672" y="127660"/>
                  <a:pt x="84064" y="128221"/>
                  <a:pt x="85725" y="128221"/>
                </a:cubicBezTo>
                <a:close/>
                <a:moveTo>
                  <a:pt x="80963" y="96715"/>
                </a:moveTo>
                <a:lnTo>
                  <a:pt x="90488" y="96715"/>
                </a:lnTo>
                <a:lnTo>
                  <a:pt x="90488" y="39565"/>
                </a:lnTo>
                <a:lnTo>
                  <a:pt x="80963" y="39565"/>
                </a:lnTo>
                <a:lnTo>
                  <a:pt x="80963" y="96715"/>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moveTo>
                  <a:pt x="85725" y="161925"/>
                </a:moveTo>
                <a:cubicBezTo>
                  <a:pt x="106997" y="161925"/>
                  <a:pt x="125016" y="154543"/>
                  <a:pt x="139779" y="139779"/>
                </a:cubicBezTo>
                <a:cubicBezTo>
                  <a:pt x="154543" y="125016"/>
                  <a:pt x="161925" y="106998"/>
                  <a:pt x="161925" y="85725"/>
                </a:cubicBezTo>
                <a:cubicBezTo>
                  <a:pt x="161925" y="64453"/>
                  <a:pt x="154543" y="46434"/>
                  <a:pt x="139779" y="31671"/>
                </a:cubicBezTo>
                <a:cubicBezTo>
                  <a:pt x="125016" y="16907"/>
                  <a:pt x="106997" y="9525"/>
                  <a:pt x="85725" y="9525"/>
                </a:cubicBezTo>
                <a:cubicBezTo>
                  <a:pt x="64452" y="9525"/>
                  <a:pt x="46434" y="16907"/>
                  <a:pt x="31671" y="31671"/>
                </a:cubicBezTo>
                <a:cubicBezTo>
                  <a:pt x="16907" y="46434"/>
                  <a:pt x="9525" y="64453"/>
                  <a:pt x="9525" y="85725"/>
                </a:cubicBezTo>
                <a:cubicBezTo>
                  <a:pt x="9525" y="106998"/>
                  <a:pt x="16907" y="125016"/>
                  <a:pt x="31671" y="139779"/>
                </a:cubicBezTo>
                <a:cubicBezTo>
                  <a:pt x="46434" y="154543"/>
                  <a:pt x="64452" y="161925"/>
                  <a:pt x="85725" y="161925"/>
                </a:cubicBezTo>
                <a:close/>
              </a:path>
            </a:pathLst>
          </a:custGeom>
          <a:solidFill>
            <a:srgbClr val="FFFFFF"/>
          </a:solidFill>
          <a:ln w="238" cap="flat">
            <a:noFill/>
            <a:prstDash val="solid"/>
            <a:miter/>
          </a:ln>
        </p:spPr>
        <p:txBody>
          <a:bodyPr rtlCol="0" anchor="ctr"/>
          <a:lstStyle/>
          <a:p>
            <a:endParaRPr lang="en-RO"/>
          </a:p>
        </p:txBody>
      </p:sp>
      <p:sp>
        <p:nvSpPr>
          <p:cNvPr id="16" name="Google Shape;140;p4">
            <a:extLst>
              <a:ext uri="{FF2B5EF4-FFF2-40B4-BE49-F238E27FC236}">
                <a16:creationId xmlns:a16="http://schemas.microsoft.com/office/drawing/2014/main" id="{B42E8196-7292-B748-BC9B-B5D754855AE8}"/>
              </a:ext>
            </a:extLst>
          </p:cNvPr>
          <p:cNvSpPr>
            <a:spLocks noChangeAspect="1"/>
          </p:cNvSpPr>
          <p:nvPr/>
        </p:nvSpPr>
        <p:spPr>
          <a:xfrm>
            <a:off x="3546060" y="1825040"/>
            <a:ext cx="576000" cy="576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raphic 45">
            <a:extLst>
              <a:ext uri="{FF2B5EF4-FFF2-40B4-BE49-F238E27FC236}">
                <a16:creationId xmlns:a16="http://schemas.microsoft.com/office/drawing/2014/main" id="{A932B30F-CECE-4B47-ABB1-828B025788E8}"/>
              </a:ext>
            </a:extLst>
          </p:cNvPr>
          <p:cNvSpPr>
            <a:spLocks noChangeAspect="1"/>
          </p:cNvSpPr>
          <p:nvPr/>
        </p:nvSpPr>
        <p:spPr>
          <a:xfrm>
            <a:off x="3654060" y="1933040"/>
            <a:ext cx="360000" cy="360000"/>
          </a:xfrm>
          <a:custGeom>
            <a:avLst/>
            <a:gdLst>
              <a:gd name="connsiteX0" fmla="*/ 38079 w 171450"/>
              <a:gd name="connsiteY0" fmla="*/ 95250 h 171450"/>
              <a:gd name="connsiteX1" fmla="*/ 44832 w 171450"/>
              <a:gd name="connsiteY1" fmla="*/ 92478 h 171450"/>
              <a:gd name="connsiteX2" fmla="*/ 47625 w 171450"/>
              <a:gd name="connsiteY2" fmla="*/ 85746 h 171450"/>
              <a:gd name="connsiteX3" fmla="*/ 44853 w 171450"/>
              <a:gd name="connsiteY3" fmla="*/ 78993 h 171450"/>
              <a:gd name="connsiteX4" fmla="*/ 38121 w 171450"/>
              <a:gd name="connsiteY4" fmla="*/ 76200 h 171450"/>
              <a:gd name="connsiteX5" fmla="*/ 31368 w 171450"/>
              <a:gd name="connsiteY5" fmla="*/ 78972 h 171450"/>
              <a:gd name="connsiteX6" fmla="*/ 28575 w 171450"/>
              <a:gd name="connsiteY6" fmla="*/ 85704 h 171450"/>
              <a:gd name="connsiteX7" fmla="*/ 31347 w 171450"/>
              <a:gd name="connsiteY7" fmla="*/ 92457 h 171450"/>
              <a:gd name="connsiteX8" fmla="*/ 38079 w 171450"/>
              <a:gd name="connsiteY8" fmla="*/ 95250 h 171450"/>
              <a:gd name="connsiteX9" fmla="*/ 85704 w 171450"/>
              <a:gd name="connsiteY9" fmla="*/ 95250 h 171450"/>
              <a:gd name="connsiteX10" fmla="*/ 92457 w 171450"/>
              <a:gd name="connsiteY10" fmla="*/ 92478 h 171450"/>
              <a:gd name="connsiteX11" fmla="*/ 95250 w 171450"/>
              <a:gd name="connsiteY11" fmla="*/ 85746 h 171450"/>
              <a:gd name="connsiteX12" fmla="*/ 92478 w 171450"/>
              <a:gd name="connsiteY12" fmla="*/ 78993 h 171450"/>
              <a:gd name="connsiteX13" fmla="*/ 85746 w 171450"/>
              <a:gd name="connsiteY13" fmla="*/ 76200 h 171450"/>
              <a:gd name="connsiteX14" fmla="*/ 78993 w 171450"/>
              <a:gd name="connsiteY14" fmla="*/ 78972 h 171450"/>
              <a:gd name="connsiteX15" fmla="*/ 76200 w 171450"/>
              <a:gd name="connsiteY15" fmla="*/ 85704 h 171450"/>
              <a:gd name="connsiteX16" fmla="*/ 78972 w 171450"/>
              <a:gd name="connsiteY16" fmla="*/ 92457 h 171450"/>
              <a:gd name="connsiteX17" fmla="*/ 85704 w 171450"/>
              <a:gd name="connsiteY17" fmla="*/ 95250 h 171450"/>
              <a:gd name="connsiteX18" fmla="*/ 133328 w 171450"/>
              <a:gd name="connsiteY18" fmla="*/ 95250 h 171450"/>
              <a:gd name="connsiteX19" fmla="*/ 140082 w 171450"/>
              <a:gd name="connsiteY19" fmla="*/ 92478 h 171450"/>
              <a:gd name="connsiteX20" fmla="*/ 142875 w 171450"/>
              <a:gd name="connsiteY20" fmla="*/ 85746 h 171450"/>
              <a:gd name="connsiteX21" fmla="*/ 140103 w 171450"/>
              <a:gd name="connsiteY21" fmla="*/ 78993 h 171450"/>
              <a:gd name="connsiteX22" fmla="*/ 133372 w 171450"/>
              <a:gd name="connsiteY22" fmla="*/ 76200 h 171450"/>
              <a:gd name="connsiteX23" fmla="*/ 126618 w 171450"/>
              <a:gd name="connsiteY23" fmla="*/ 78972 h 171450"/>
              <a:gd name="connsiteX24" fmla="*/ 123825 w 171450"/>
              <a:gd name="connsiteY24" fmla="*/ 85704 h 171450"/>
              <a:gd name="connsiteX25" fmla="*/ 126597 w 171450"/>
              <a:gd name="connsiteY25" fmla="*/ 92457 h 171450"/>
              <a:gd name="connsiteX26" fmla="*/ 133328 w 171450"/>
              <a:gd name="connsiteY26" fmla="*/ 95250 h 171450"/>
              <a:gd name="connsiteX27" fmla="*/ 85757 w 171450"/>
              <a:gd name="connsiteY27" fmla="*/ 171450 h 171450"/>
              <a:gd name="connsiteX28" fmla="*/ 52322 w 171450"/>
              <a:gd name="connsiteY28" fmla="*/ 164702 h 171450"/>
              <a:gd name="connsiteX29" fmla="*/ 25089 w 171450"/>
              <a:gd name="connsiteY29" fmla="*/ 146385 h 171450"/>
              <a:gd name="connsiteX30" fmla="*/ 6755 w 171450"/>
              <a:gd name="connsiteY30" fmla="*/ 119177 h 171450"/>
              <a:gd name="connsiteX31" fmla="*/ 0 w 171450"/>
              <a:gd name="connsiteY31" fmla="*/ 85757 h 171450"/>
              <a:gd name="connsiteX32" fmla="*/ 6748 w 171450"/>
              <a:gd name="connsiteY32" fmla="*/ 52322 h 171450"/>
              <a:gd name="connsiteX33" fmla="*/ 25065 w 171450"/>
              <a:gd name="connsiteY33" fmla="*/ 25089 h 171450"/>
              <a:gd name="connsiteX34" fmla="*/ 52273 w 171450"/>
              <a:gd name="connsiteY34" fmla="*/ 6755 h 171450"/>
              <a:gd name="connsiteX35" fmla="*/ 85693 w 171450"/>
              <a:gd name="connsiteY35" fmla="*/ 0 h 171450"/>
              <a:gd name="connsiteX36" fmla="*/ 119128 w 171450"/>
              <a:gd name="connsiteY36" fmla="*/ 6748 h 171450"/>
              <a:gd name="connsiteX37" fmla="*/ 146361 w 171450"/>
              <a:gd name="connsiteY37" fmla="*/ 25065 h 171450"/>
              <a:gd name="connsiteX38" fmla="*/ 164695 w 171450"/>
              <a:gd name="connsiteY38" fmla="*/ 52273 h 171450"/>
              <a:gd name="connsiteX39" fmla="*/ 171450 w 171450"/>
              <a:gd name="connsiteY39" fmla="*/ 85693 h 171450"/>
              <a:gd name="connsiteX40" fmla="*/ 164702 w 171450"/>
              <a:gd name="connsiteY40" fmla="*/ 119128 h 171450"/>
              <a:gd name="connsiteX41" fmla="*/ 146385 w 171450"/>
              <a:gd name="connsiteY41" fmla="*/ 146361 h 171450"/>
              <a:gd name="connsiteX42" fmla="*/ 119177 w 171450"/>
              <a:gd name="connsiteY42" fmla="*/ 164695 h 171450"/>
              <a:gd name="connsiteX43" fmla="*/ 85757 w 171450"/>
              <a:gd name="connsiteY43" fmla="*/ 171450 h 171450"/>
              <a:gd name="connsiteX44" fmla="*/ 85725 w 171450"/>
              <a:gd name="connsiteY44" fmla="*/ 161925 h 171450"/>
              <a:gd name="connsiteX45" fmla="*/ 139779 w 171450"/>
              <a:gd name="connsiteY45" fmla="*/ 139779 h 171450"/>
              <a:gd name="connsiteX46" fmla="*/ 161925 w 171450"/>
              <a:gd name="connsiteY46" fmla="*/ 85725 h 171450"/>
              <a:gd name="connsiteX47" fmla="*/ 139779 w 171450"/>
              <a:gd name="connsiteY47" fmla="*/ 31671 h 171450"/>
              <a:gd name="connsiteX48" fmla="*/ 85725 w 171450"/>
              <a:gd name="connsiteY48" fmla="*/ 9525 h 171450"/>
              <a:gd name="connsiteX49" fmla="*/ 31671 w 171450"/>
              <a:gd name="connsiteY49" fmla="*/ 31671 h 171450"/>
              <a:gd name="connsiteX50" fmla="*/ 9525 w 171450"/>
              <a:gd name="connsiteY50" fmla="*/ 85725 h 171450"/>
              <a:gd name="connsiteX51" fmla="*/ 31671 w 171450"/>
              <a:gd name="connsiteY51" fmla="*/ 139779 h 171450"/>
              <a:gd name="connsiteX52" fmla="*/ 85725 w 171450"/>
              <a:gd name="connsiteY52" fmla="*/ 161925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71450" h="171450">
                <a:moveTo>
                  <a:pt x="38079" y="95250"/>
                </a:moveTo>
                <a:cubicBezTo>
                  <a:pt x="40718" y="95250"/>
                  <a:pt x="42969" y="94326"/>
                  <a:pt x="44832" y="92478"/>
                </a:cubicBezTo>
                <a:cubicBezTo>
                  <a:pt x="46694" y="90630"/>
                  <a:pt x="47625" y="88386"/>
                  <a:pt x="47625" y="85746"/>
                </a:cubicBezTo>
                <a:cubicBezTo>
                  <a:pt x="47625" y="83107"/>
                  <a:pt x="46701" y="80856"/>
                  <a:pt x="44853" y="78993"/>
                </a:cubicBezTo>
                <a:cubicBezTo>
                  <a:pt x="43005" y="77131"/>
                  <a:pt x="40761" y="76200"/>
                  <a:pt x="38121" y="76200"/>
                </a:cubicBezTo>
                <a:cubicBezTo>
                  <a:pt x="35482" y="76200"/>
                  <a:pt x="33231" y="77124"/>
                  <a:pt x="31368" y="78972"/>
                </a:cubicBezTo>
                <a:cubicBezTo>
                  <a:pt x="29506" y="80820"/>
                  <a:pt x="28575" y="83064"/>
                  <a:pt x="28575" y="85704"/>
                </a:cubicBezTo>
                <a:cubicBezTo>
                  <a:pt x="28575" y="88343"/>
                  <a:pt x="29499" y="90594"/>
                  <a:pt x="31347" y="92457"/>
                </a:cubicBezTo>
                <a:cubicBezTo>
                  <a:pt x="33195" y="94319"/>
                  <a:pt x="35439" y="95250"/>
                  <a:pt x="38079" y="95250"/>
                </a:cubicBezTo>
                <a:close/>
                <a:moveTo>
                  <a:pt x="85704" y="95250"/>
                </a:moveTo>
                <a:cubicBezTo>
                  <a:pt x="88343" y="95250"/>
                  <a:pt x="90594" y="94326"/>
                  <a:pt x="92457" y="92478"/>
                </a:cubicBezTo>
                <a:cubicBezTo>
                  <a:pt x="94319" y="90630"/>
                  <a:pt x="95250" y="88386"/>
                  <a:pt x="95250" y="85746"/>
                </a:cubicBezTo>
                <a:cubicBezTo>
                  <a:pt x="95250" y="83107"/>
                  <a:pt x="94326" y="80856"/>
                  <a:pt x="92478" y="78993"/>
                </a:cubicBezTo>
                <a:cubicBezTo>
                  <a:pt x="90630" y="77131"/>
                  <a:pt x="88386" y="76200"/>
                  <a:pt x="85746" y="76200"/>
                </a:cubicBezTo>
                <a:cubicBezTo>
                  <a:pt x="83107" y="76200"/>
                  <a:pt x="80856" y="77124"/>
                  <a:pt x="78993" y="78972"/>
                </a:cubicBezTo>
                <a:cubicBezTo>
                  <a:pt x="77131" y="80820"/>
                  <a:pt x="76200" y="83064"/>
                  <a:pt x="76200" y="85704"/>
                </a:cubicBezTo>
                <a:cubicBezTo>
                  <a:pt x="76200" y="88343"/>
                  <a:pt x="77124" y="90594"/>
                  <a:pt x="78972" y="92457"/>
                </a:cubicBezTo>
                <a:cubicBezTo>
                  <a:pt x="80820" y="94319"/>
                  <a:pt x="83064" y="95250"/>
                  <a:pt x="85704" y="95250"/>
                </a:cubicBezTo>
                <a:close/>
                <a:moveTo>
                  <a:pt x="133328" y="95250"/>
                </a:moveTo>
                <a:cubicBezTo>
                  <a:pt x="135968" y="95250"/>
                  <a:pt x="138219" y="94326"/>
                  <a:pt x="140082" y="92478"/>
                </a:cubicBezTo>
                <a:cubicBezTo>
                  <a:pt x="141944" y="90630"/>
                  <a:pt x="142875" y="88386"/>
                  <a:pt x="142875" y="85746"/>
                </a:cubicBezTo>
                <a:cubicBezTo>
                  <a:pt x="142875" y="83107"/>
                  <a:pt x="141951" y="80856"/>
                  <a:pt x="140103" y="78993"/>
                </a:cubicBezTo>
                <a:cubicBezTo>
                  <a:pt x="138255" y="77131"/>
                  <a:pt x="136011" y="76200"/>
                  <a:pt x="133372" y="76200"/>
                </a:cubicBezTo>
                <a:cubicBezTo>
                  <a:pt x="130732" y="76200"/>
                  <a:pt x="128481" y="77124"/>
                  <a:pt x="126618" y="78972"/>
                </a:cubicBezTo>
                <a:cubicBezTo>
                  <a:pt x="124756" y="80820"/>
                  <a:pt x="123825" y="83064"/>
                  <a:pt x="123825" y="85704"/>
                </a:cubicBezTo>
                <a:cubicBezTo>
                  <a:pt x="123825" y="88343"/>
                  <a:pt x="124749" y="90594"/>
                  <a:pt x="126597" y="92457"/>
                </a:cubicBezTo>
                <a:cubicBezTo>
                  <a:pt x="128445" y="94319"/>
                  <a:pt x="130689" y="95250"/>
                  <a:pt x="133328" y="95250"/>
                </a:cubicBez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moveTo>
                  <a:pt x="85725" y="161925"/>
                </a:moveTo>
                <a:cubicBezTo>
                  <a:pt x="106997" y="161925"/>
                  <a:pt x="125016" y="154543"/>
                  <a:pt x="139779" y="139779"/>
                </a:cubicBezTo>
                <a:cubicBezTo>
                  <a:pt x="154543" y="125016"/>
                  <a:pt x="161925" y="106998"/>
                  <a:pt x="161925" y="85725"/>
                </a:cubicBezTo>
                <a:cubicBezTo>
                  <a:pt x="161925" y="64453"/>
                  <a:pt x="154543" y="46434"/>
                  <a:pt x="139779" y="31671"/>
                </a:cubicBezTo>
                <a:cubicBezTo>
                  <a:pt x="125016" y="16907"/>
                  <a:pt x="106997" y="9525"/>
                  <a:pt x="85725" y="9525"/>
                </a:cubicBezTo>
                <a:cubicBezTo>
                  <a:pt x="64452" y="9525"/>
                  <a:pt x="46434" y="16907"/>
                  <a:pt x="31671" y="31671"/>
                </a:cubicBezTo>
                <a:cubicBezTo>
                  <a:pt x="16907" y="46434"/>
                  <a:pt x="9525" y="64453"/>
                  <a:pt x="9525" y="85725"/>
                </a:cubicBezTo>
                <a:cubicBezTo>
                  <a:pt x="9525" y="106998"/>
                  <a:pt x="16907" y="125016"/>
                  <a:pt x="31671" y="139779"/>
                </a:cubicBezTo>
                <a:cubicBezTo>
                  <a:pt x="46434" y="154543"/>
                  <a:pt x="64452" y="161925"/>
                  <a:pt x="85725" y="161925"/>
                </a:cubicBezTo>
                <a:close/>
              </a:path>
            </a:pathLst>
          </a:custGeom>
          <a:solidFill>
            <a:srgbClr val="FFFFFF"/>
          </a:solidFill>
          <a:ln w="238" cap="flat">
            <a:noFill/>
            <a:prstDash val="solid"/>
            <a:miter/>
          </a:ln>
        </p:spPr>
        <p:txBody>
          <a:bodyPr rtlCol="0" anchor="ctr"/>
          <a:lstStyle/>
          <a:p>
            <a:endParaRPr lang="en-RO"/>
          </a:p>
        </p:txBody>
      </p:sp>
      <p:sp>
        <p:nvSpPr>
          <p:cNvPr id="18" name="Google Shape;140;p4">
            <a:extLst>
              <a:ext uri="{FF2B5EF4-FFF2-40B4-BE49-F238E27FC236}">
                <a16:creationId xmlns:a16="http://schemas.microsoft.com/office/drawing/2014/main" id="{B20413A5-3AFC-4D4C-9FAF-71957D7C8238}"/>
              </a:ext>
            </a:extLst>
          </p:cNvPr>
          <p:cNvSpPr>
            <a:spLocks noChangeAspect="1"/>
          </p:cNvSpPr>
          <p:nvPr/>
        </p:nvSpPr>
        <p:spPr>
          <a:xfrm>
            <a:off x="6390860" y="1825040"/>
            <a:ext cx="576000" cy="576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raphic 39">
            <a:extLst>
              <a:ext uri="{FF2B5EF4-FFF2-40B4-BE49-F238E27FC236}">
                <a16:creationId xmlns:a16="http://schemas.microsoft.com/office/drawing/2014/main" id="{FFBDF51F-8DA4-C942-8C2D-8D7D92A20C4E}"/>
              </a:ext>
            </a:extLst>
          </p:cNvPr>
          <p:cNvSpPr>
            <a:spLocks noChangeAspect="1"/>
          </p:cNvSpPr>
          <p:nvPr/>
        </p:nvSpPr>
        <p:spPr>
          <a:xfrm>
            <a:off x="6498860" y="1933040"/>
            <a:ext cx="360000" cy="360000"/>
          </a:xfrm>
          <a:custGeom>
            <a:avLst/>
            <a:gdLst>
              <a:gd name="connsiteX0" fmla="*/ 72024 w 171450"/>
              <a:gd name="connsiteY0" fmla="*/ 122946 h 171450"/>
              <a:gd name="connsiteX1" fmla="*/ 132947 w 171450"/>
              <a:gd name="connsiteY1" fmla="*/ 62023 h 171450"/>
              <a:gd name="connsiteX2" fmla="*/ 126206 w 171450"/>
              <a:gd name="connsiteY2" fmla="*/ 55282 h 171450"/>
              <a:gd name="connsiteX3" fmla="*/ 72024 w 171450"/>
              <a:gd name="connsiteY3" fmla="*/ 109464 h 171450"/>
              <a:gd name="connsiteX4" fmla="*/ 44878 w 171450"/>
              <a:gd name="connsiteY4" fmla="*/ 82318 h 171450"/>
              <a:gd name="connsiteX5" fmla="*/ 38137 w 171450"/>
              <a:gd name="connsiteY5" fmla="*/ 89059 h 171450"/>
              <a:gd name="connsiteX6" fmla="*/ 72024 w 171450"/>
              <a:gd name="connsiteY6" fmla="*/ 122946 h 171450"/>
              <a:gd name="connsiteX7" fmla="*/ 85757 w 171450"/>
              <a:gd name="connsiteY7" fmla="*/ 171450 h 171450"/>
              <a:gd name="connsiteX8" fmla="*/ 52322 w 171450"/>
              <a:gd name="connsiteY8" fmla="*/ 164702 h 171450"/>
              <a:gd name="connsiteX9" fmla="*/ 25089 w 171450"/>
              <a:gd name="connsiteY9" fmla="*/ 146385 h 171450"/>
              <a:gd name="connsiteX10" fmla="*/ 6755 w 171450"/>
              <a:gd name="connsiteY10" fmla="*/ 119177 h 171450"/>
              <a:gd name="connsiteX11" fmla="*/ 0 w 171450"/>
              <a:gd name="connsiteY11" fmla="*/ 85757 h 171450"/>
              <a:gd name="connsiteX12" fmla="*/ 6748 w 171450"/>
              <a:gd name="connsiteY12" fmla="*/ 52322 h 171450"/>
              <a:gd name="connsiteX13" fmla="*/ 25065 w 171450"/>
              <a:gd name="connsiteY13" fmla="*/ 25089 h 171450"/>
              <a:gd name="connsiteX14" fmla="*/ 52273 w 171450"/>
              <a:gd name="connsiteY14" fmla="*/ 6755 h 171450"/>
              <a:gd name="connsiteX15" fmla="*/ 85693 w 171450"/>
              <a:gd name="connsiteY15" fmla="*/ 0 h 171450"/>
              <a:gd name="connsiteX16" fmla="*/ 119128 w 171450"/>
              <a:gd name="connsiteY16" fmla="*/ 6748 h 171450"/>
              <a:gd name="connsiteX17" fmla="*/ 146361 w 171450"/>
              <a:gd name="connsiteY17" fmla="*/ 25065 h 171450"/>
              <a:gd name="connsiteX18" fmla="*/ 164695 w 171450"/>
              <a:gd name="connsiteY18" fmla="*/ 52273 h 171450"/>
              <a:gd name="connsiteX19" fmla="*/ 171450 w 171450"/>
              <a:gd name="connsiteY19" fmla="*/ 85693 h 171450"/>
              <a:gd name="connsiteX20" fmla="*/ 164702 w 171450"/>
              <a:gd name="connsiteY20" fmla="*/ 119128 h 171450"/>
              <a:gd name="connsiteX21" fmla="*/ 146385 w 171450"/>
              <a:gd name="connsiteY21" fmla="*/ 146361 h 171450"/>
              <a:gd name="connsiteX22" fmla="*/ 119177 w 171450"/>
              <a:gd name="connsiteY22" fmla="*/ 164695 h 171450"/>
              <a:gd name="connsiteX23" fmla="*/ 85757 w 171450"/>
              <a:gd name="connsiteY23" fmla="*/ 171450 h 171450"/>
              <a:gd name="connsiteX24" fmla="*/ 85725 w 171450"/>
              <a:gd name="connsiteY24" fmla="*/ 161925 h 171450"/>
              <a:gd name="connsiteX25" fmla="*/ 139779 w 171450"/>
              <a:gd name="connsiteY25" fmla="*/ 139779 h 171450"/>
              <a:gd name="connsiteX26" fmla="*/ 161925 w 171450"/>
              <a:gd name="connsiteY26" fmla="*/ 85725 h 171450"/>
              <a:gd name="connsiteX27" fmla="*/ 139779 w 171450"/>
              <a:gd name="connsiteY27" fmla="*/ 31671 h 171450"/>
              <a:gd name="connsiteX28" fmla="*/ 85725 w 171450"/>
              <a:gd name="connsiteY28" fmla="*/ 9525 h 171450"/>
              <a:gd name="connsiteX29" fmla="*/ 31671 w 171450"/>
              <a:gd name="connsiteY29" fmla="*/ 31671 h 171450"/>
              <a:gd name="connsiteX30" fmla="*/ 9525 w 171450"/>
              <a:gd name="connsiteY30" fmla="*/ 85725 h 171450"/>
              <a:gd name="connsiteX31" fmla="*/ 31671 w 171450"/>
              <a:gd name="connsiteY31" fmla="*/ 139779 h 171450"/>
              <a:gd name="connsiteX32" fmla="*/ 85725 w 171450"/>
              <a:gd name="connsiteY32" fmla="*/ 161925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1450" h="171450">
                <a:moveTo>
                  <a:pt x="72024" y="122946"/>
                </a:moveTo>
                <a:lnTo>
                  <a:pt x="132947" y="62023"/>
                </a:lnTo>
                <a:lnTo>
                  <a:pt x="126206" y="55282"/>
                </a:lnTo>
                <a:lnTo>
                  <a:pt x="72024" y="109464"/>
                </a:lnTo>
                <a:lnTo>
                  <a:pt x="44878" y="82318"/>
                </a:lnTo>
                <a:lnTo>
                  <a:pt x="38137" y="89059"/>
                </a:lnTo>
                <a:lnTo>
                  <a:pt x="72024" y="122946"/>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moveTo>
                  <a:pt x="85725" y="161925"/>
                </a:moveTo>
                <a:cubicBezTo>
                  <a:pt x="106997" y="161925"/>
                  <a:pt x="125016" y="154543"/>
                  <a:pt x="139779" y="139779"/>
                </a:cubicBezTo>
                <a:cubicBezTo>
                  <a:pt x="154543" y="125016"/>
                  <a:pt x="161925" y="106998"/>
                  <a:pt x="161925" y="85725"/>
                </a:cubicBezTo>
                <a:cubicBezTo>
                  <a:pt x="161925" y="64453"/>
                  <a:pt x="154543" y="46434"/>
                  <a:pt x="139779" y="31671"/>
                </a:cubicBezTo>
                <a:cubicBezTo>
                  <a:pt x="125016" y="16907"/>
                  <a:pt x="106997" y="9525"/>
                  <a:pt x="85725" y="9525"/>
                </a:cubicBezTo>
                <a:cubicBezTo>
                  <a:pt x="64452" y="9525"/>
                  <a:pt x="46434" y="16907"/>
                  <a:pt x="31671" y="31671"/>
                </a:cubicBezTo>
                <a:cubicBezTo>
                  <a:pt x="16907" y="46434"/>
                  <a:pt x="9525" y="64453"/>
                  <a:pt x="9525" y="85725"/>
                </a:cubicBezTo>
                <a:cubicBezTo>
                  <a:pt x="9525" y="106998"/>
                  <a:pt x="16907" y="125016"/>
                  <a:pt x="31671" y="139779"/>
                </a:cubicBezTo>
                <a:cubicBezTo>
                  <a:pt x="46434" y="154543"/>
                  <a:pt x="64452" y="161925"/>
                  <a:pt x="85725" y="161925"/>
                </a:cubicBezTo>
                <a:close/>
              </a:path>
            </a:pathLst>
          </a:custGeom>
          <a:solidFill>
            <a:srgbClr val="FFFFFF"/>
          </a:solidFill>
          <a:ln w="238" cap="flat">
            <a:noFill/>
            <a:prstDash val="solid"/>
            <a:miter/>
          </a:ln>
        </p:spPr>
        <p:txBody>
          <a:bodyPr rtlCol="0" anchor="ctr"/>
          <a:lstStyle/>
          <a:p>
            <a:endParaRPr lang="en-RO"/>
          </a:p>
        </p:txBody>
      </p:sp>
    </p:spTree>
    <p:extLst>
      <p:ext uri="{BB962C8B-B14F-4D97-AF65-F5344CB8AC3E}">
        <p14:creationId xmlns:p14="http://schemas.microsoft.com/office/powerpoint/2010/main" val="2721898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Graphic 29">
            <a:extLst>
              <a:ext uri="{FF2B5EF4-FFF2-40B4-BE49-F238E27FC236}">
                <a16:creationId xmlns:a16="http://schemas.microsoft.com/office/drawing/2014/main" id="{15C389E0-D8F1-D74B-9556-433BAF5CF4EF}"/>
              </a:ext>
            </a:extLst>
          </p:cNvPr>
          <p:cNvSpPr>
            <a:spLocks noChangeAspect="1"/>
          </p:cNvSpPr>
          <p:nvPr/>
        </p:nvSpPr>
        <p:spPr>
          <a:xfrm>
            <a:off x="450647" y="1541241"/>
            <a:ext cx="2520000" cy="4301991"/>
          </a:xfrm>
          <a:custGeom>
            <a:avLst/>
            <a:gdLst>
              <a:gd name="connsiteX0" fmla="*/ 15240 w 133350"/>
              <a:gd name="connsiteY0" fmla="*/ 226695 h 227647"/>
              <a:gd name="connsiteX1" fmla="*/ 3810 w 133350"/>
              <a:gd name="connsiteY1" fmla="*/ 221933 h 227647"/>
              <a:gd name="connsiteX2" fmla="*/ 0 w 133350"/>
              <a:gd name="connsiteY2" fmla="*/ 211455 h 227647"/>
              <a:gd name="connsiteX3" fmla="*/ 0 w 133350"/>
              <a:gd name="connsiteY3" fmla="*/ 16193 h 227647"/>
              <a:gd name="connsiteX4" fmla="*/ 4763 w 133350"/>
              <a:gd name="connsiteY4" fmla="*/ 4763 h 227647"/>
              <a:gd name="connsiteX5" fmla="*/ 16192 w 133350"/>
              <a:gd name="connsiteY5" fmla="*/ 0 h 227647"/>
              <a:gd name="connsiteX6" fmla="*/ 91440 w 133350"/>
              <a:gd name="connsiteY6" fmla="*/ 0 h 227647"/>
              <a:gd name="connsiteX7" fmla="*/ 133350 w 133350"/>
              <a:gd name="connsiteY7" fmla="*/ 43815 h 227647"/>
              <a:gd name="connsiteX8" fmla="*/ 133350 w 133350"/>
              <a:gd name="connsiteY8" fmla="*/ 211455 h 227647"/>
              <a:gd name="connsiteX9" fmla="*/ 128588 w 133350"/>
              <a:gd name="connsiteY9" fmla="*/ 222885 h 227647"/>
              <a:gd name="connsiteX10" fmla="*/ 117157 w 133350"/>
              <a:gd name="connsiteY10" fmla="*/ 227648 h 227647"/>
              <a:gd name="connsiteX11" fmla="*/ 15240 w 133350"/>
              <a:gd name="connsiteY11" fmla="*/ 226695 h 227647"/>
              <a:gd name="connsiteX12" fmla="*/ 85725 w 133350"/>
              <a:gd name="connsiteY12" fmla="*/ 48578 h 227647"/>
              <a:gd name="connsiteX13" fmla="*/ 123825 w 133350"/>
              <a:gd name="connsiteY13" fmla="*/ 48578 h 227647"/>
              <a:gd name="connsiteX14" fmla="*/ 85725 w 133350"/>
              <a:gd name="connsiteY14" fmla="*/ 10478 h 227647"/>
              <a:gd name="connsiteX15" fmla="*/ 85725 w 133350"/>
              <a:gd name="connsiteY15" fmla="*/ 48578 h 227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350" h="227647">
                <a:moveTo>
                  <a:pt x="15240" y="226695"/>
                </a:moveTo>
                <a:cubicBezTo>
                  <a:pt x="10477" y="226695"/>
                  <a:pt x="7620" y="224790"/>
                  <a:pt x="3810" y="221933"/>
                </a:cubicBezTo>
                <a:cubicBezTo>
                  <a:pt x="1905" y="220028"/>
                  <a:pt x="0" y="216218"/>
                  <a:pt x="0" y="211455"/>
                </a:cubicBezTo>
                <a:lnTo>
                  <a:pt x="0" y="16193"/>
                </a:lnTo>
                <a:cubicBezTo>
                  <a:pt x="0" y="11430"/>
                  <a:pt x="1905" y="8573"/>
                  <a:pt x="4763" y="4763"/>
                </a:cubicBezTo>
                <a:cubicBezTo>
                  <a:pt x="7620" y="953"/>
                  <a:pt x="11430" y="0"/>
                  <a:pt x="16192" y="0"/>
                </a:cubicBezTo>
                <a:lnTo>
                  <a:pt x="91440" y="0"/>
                </a:lnTo>
                <a:lnTo>
                  <a:pt x="133350" y="43815"/>
                </a:lnTo>
                <a:lnTo>
                  <a:pt x="133350" y="211455"/>
                </a:lnTo>
                <a:cubicBezTo>
                  <a:pt x="133350" y="216218"/>
                  <a:pt x="131445" y="219075"/>
                  <a:pt x="128588" y="222885"/>
                </a:cubicBezTo>
                <a:cubicBezTo>
                  <a:pt x="125730" y="225743"/>
                  <a:pt x="121920" y="227648"/>
                  <a:pt x="117157" y="227648"/>
                </a:cubicBezTo>
                <a:cubicBezTo>
                  <a:pt x="118110" y="226695"/>
                  <a:pt x="15240" y="226695"/>
                  <a:pt x="15240" y="226695"/>
                </a:cubicBezTo>
                <a:close/>
                <a:moveTo>
                  <a:pt x="85725" y="48578"/>
                </a:moveTo>
                <a:lnTo>
                  <a:pt x="123825" y="48578"/>
                </a:lnTo>
                <a:lnTo>
                  <a:pt x="85725" y="10478"/>
                </a:lnTo>
                <a:lnTo>
                  <a:pt x="85725" y="48578"/>
                </a:lnTo>
                <a:close/>
              </a:path>
            </a:pathLst>
          </a:custGeom>
          <a:solidFill>
            <a:srgbClr val="3D6C9D"/>
          </a:solidFill>
          <a:ln w="9525" cap="flat">
            <a:noFill/>
            <a:prstDash val="solid"/>
            <a:miter/>
          </a:ln>
        </p:spPr>
        <p:txBody>
          <a:bodyPr rtlCol="0" anchor="ctr"/>
          <a:lstStyle/>
          <a:p>
            <a:endParaRPr lang="en-RO"/>
          </a:p>
        </p:txBody>
      </p:sp>
      <p:sp>
        <p:nvSpPr>
          <p:cNvPr id="32" name="Graphic 29">
            <a:extLst>
              <a:ext uri="{FF2B5EF4-FFF2-40B4-BE49-F238E27FC236}">
                <a16:creationId xmlns:a16="http://schemas.microsoft.com/office/drawing/2014/main" id="{7F9635AE-95EB-2D41-8576-B8FA3C3EA588}"/>
              </a:ext>
            </a:extLst>
          </p:cNvPr>
          <p:cNvSpPr>
            <a:spLocks noChangeAspect="1"/>
          </p:cNvSpPr>
          <p:nvPr/>
        </p:nvSpPr>
        <p:spPr>
          <a:xfrm>
            <a:off x="3303167" y="1541241"/>
            <a:ext cx="2520000" cy="4301991"/>
          </a:xfrm>
          <a:custGeom>
            <a:avLst/>
            <a:gdLst>
              <a:gd name="connsiteX0" fmla="*/ 15240 w 133350"/>
              <a:gd name="connsiteY0" fmla="*/ 226695 h 227647"/>
              <a:gd name="connsiteX1" fmla="*/ 3810 w 133350"/>
              <a:gd name="connsiteY1" fmla="*/ 221933 h 227647"/>
              <a:gd name="connsiteX2" fmla="*/ 0 w 133350"/>
              <a:gd name="connsiteY2" fmla="*/ 211455 h 227647"/>
              <a:gd name="connsiteX3" fmla="*/ 0 w 133350"/>
              <a:gd name="connsiteY3" fmla="*/ 16193 h 227647"/>
              <a:gd name="connsiteX4" fmla="*/ 4763 w 133350"/>
              <a:gd name="connsiteY4" fmla="*/ 4763 h 227647"/>
              <a:gd name="connsiteX5" fmla="*/ 16192 w 133350"/>
              <a:gd name="connsiteY5" fmla="*/ 0 h 227647"/>
              <a:gd name="connsiteX6" fmla="*/ 91440 w 133350"/>
              <a:gd name="connsiteY6" fmla="*/ 0 h 227647"/>
              <a:gd name="connsiteX7" fmla="*/ 133350 w 133350"/>
              <a:gd name="connsiteY7" fmla="*/ 43815 h 227647"/>
              <a:gd name="connsiteX8" fmla="*/ 133350 w 133350"/>
              <a:gd name="connsiteY8" fmla="*/ 211455 h 227647"/>
              <a:gd name="connsiteX9" fmla="*/ 128588 w 133350"/>
              <a:gd name="connsiteY9" fmla="*/ 222885 h 227647"/>
              <a:gd name="connsiteX10" fmla="*/ 117157 w 133350"/>
              <a:gd name="connsiteY10" fmla="*/ 227648 h 227647"/>
              <a:gd name="connsiteX11" fmla="*/ 15240 w 133350"/>
              <a:gd name="connsiteY11" fmla="*/ 226695 h 227647"/>
              <a:gd name="connsiteX12" fmla="*/ 85725 w 133350"/>
              <a:gd name="connsiteY12" fmla="*/ 48578 h 227647"/>
              <a:gd name="connsiteX13" fmla="*/ 123825 w 133350"/>
              <a:gd name="connsiteY13" fmla="*/ 48578 h 227647"/>
              <a:gd name="connsiteX14" fmla="*/ 85725 w 133350"/>
              <a:gd name="connsiteY14" fmla="*/ 10478 h 227647"/>
              <a:gd name="connsiteX15" fmla="*/ 85725 w 133350"/>
              <a:gd name="connsiteY15" fmla="*/ 48578 h 227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350" h="227647">
                <a:moveTo>
                  <a:pt x="15240" y="226695"/>
                </a:moveTo>
                <a:cubicBezTo>
                  <a:pt x="10477" y="226695"/>
                  <a:pt x="7620" y="224790"/>
                  <a:pt x="3810" y="221933"/>
                </a:cubicBezTo>
                <a:cubicBezTo>
                  <a:pt x="1905" y="220028"/>
                  <a:pt x="0" y="216218"/>
                  <a:pt x="0" y="211455"/>
                </a:cubicBezTo>
                <a:lnTo>
                  <a:pt x="0" y="16193"/>
                </a:lnTo>
                <a:cubicBezTo>
                  <a:pt x="0" y="11430"/>
                  <a:pt x="1905" y="8573"/>
                  <a:pt x="4763" y="4763"/>
                </a:cubicBezTo>
                <a:cubicBezTo>
                  <a:pt x="7620" y="953"/>
                  <a:pt x="11430" y="0"/>
                  <a:pt x="16192" y="0"/>
                </a:cubicBezTo>
                <a:lnTo>
                  <a:pt x="91440" y="0"/>
                </a:lnTo>
                <a:lnTo>
                  <a:pt x="133350" y="43815"/>
                </a:lnTo>
                <a:lnTo>
                  <a:pt x="133350" y="211455"/>
                </a:lnTo>
                <a:cubicBezTo>
                  <a:pt x="133350" y="216218"/>
                  <a:pt x="131445" y="219075"/>
                  <a:pt x="128588" y="222885"/>
                </a:cubicBezTo>
                <a:cubicBezTo>
                  <a:pt x="125730" y="225743"/>
                  <a:pt x="121920" y="227648"/>
                  <a:pt x="117157" y="227648"/>
                </a:cubicBezTo>
                <a:cubicBezTo>
                  <a:pt x="118110" y="226695"/>
                  <a:pt x="15240" y="226695"/>
                  <a:pt x="15240" y="226695"/>
                </a:cubicBezTo>
                <a:close/>
                <a:moveTo>
                  <a:pt x="85725" y="48578"/>
                </a:moveTo>
                <a:lnTo>
                  <a:pt x="123825" y="48578"/>
                </a:lnTo>
                <a:lnTo>
                  <a:pt x="85725" y="10478"/>
                </a:lnTo>
                <a:lnTo>
                  <a:pt x="85725" y="48578"/>
                </a:lnTo>
                <a:close/>
              </a:path>
            </a:pathLst>
          </a:custGeom>
          <a:solidFill>
            <a:srgbClr val="3D6C9D">
              <a:alpha val="69804"/>
            </a:srgbClr>
          </a:solidFill>
          <a:ln w="9525" cap="flat">
            <a:noFill/>
            <a:prstDash val="solid"/>
            <a:miter/>
          </a:ln>
        </p:spPr>
        <p:txBody>
          <a:bodyPr rtlCol="0" anchor="ctr"/>
          <a:lstStyle/>
          <a:p>
            <a:endParaRPr lang="en-RO"/>
          </a:p>
        </p:txBody>
      </p:sp>
      <p:sp>
        <p:nvSpPr>
          <p:cNvPr id="33" name="Graphic 29">
            <a:extLst>
              <a:ext uri="{FF2B5EF4-FFF2-40B4-BE49-F238E27FC236}">
                <a16:creationId xmlns:a16="http://schemas.microsoft.com/office/drawing/2014/main" id="{A16D7961-3362-9041-86D9-E3BD472C03CF}"/>
              </a:ext>
            </a:extLst>
          </p:cNvPr>
          <p:cNvSpPr>
            <a:spLocks noChangeAspect="1"/>
          </p:cNvSpPr>
          <p:nvPr/>
        </p:nvSpPr>
        <p:spPr>
          <a:xfrm>
            <a:off x="6155688" y="1541241"/>
            <a:ext cx="2520000" cy="4301991"/>
          </a:xfrm>
          <a:custGeom>
            <a:avLst/>
            <a:gdLst>
              <a:gd name="connsiteX0" fmla="*/ 15240 w 133350"/>
              <a:gd name="connsiteY0" fmla="*/ 226695 h 227647"/>
              <a:gd name="connsiteX1" fmla="*/ 3810 w 133350"/>
              <a:gd name="connsiteY1" fmla="*/ 221933 h 227647"/>
              <a:gd name="connsiteX2" fmla="*/ 0 w 133350"/>
              <a:gd name="connsiteY2" fmla="*/ 211455 h 227647"/>
              <a:gd name="connsiteX3" fmla="*/ 0 w 133350"/>
              <a:gd name="connsiteY3" fmla="*/ 16193 h 227647"/>
              <a:gd name="connsiteX4" fmla="*/ 4763 w 133350"/>
              <a:gd name="connsiteY4" fmla="*/ 4763 h 227647"/>
              <a:gd name="connsiteX5" fmla="*/ 16192 w 133350"/>
              <a:gd name="connsiteY5" fmla="*/ 0 h 227647"/>
              <a:gd name="connsiteX6" fmla="*/ 91440 w 133350"/>
              <a:gd name="connsiteY6" fmla="*/ 0 h 227647"/>
              <a:gd name="connsiteX7" fmla="*/ 133350 w 133350"/>
              <a:gd name="connsiteY7" fmla="*/ 43815 h 227647"/>
              <a:gd name="connsiteX8" fmla="*/ 133350 w 133350"/>
              <a:gd name="connsiteY8" fmla="*/ 211455 h 227647"/>
              <a:gd name="connsiteX9" fmla="*/ 128588 w 133350"/>
              <a:gd name="connsiteY9" fmla="*/ 222885 h 227647"/>
              <a:gd name="connsiteX10" fmla="*/ 117157 w 133350"/>
              <a:gd name="connsiteY10" fmla="*/ 227648 h 227647"/>
              <a:gd name="connsiteX11" fmla="*/ 15240 w 133350"/>
              <a:gd name="connsiteY11" fmla="*/ 226695 h 227647"/>
              <a:gd name="connsiteX12" fmla="*/ 85725 w 133350"/>
              <a:gd name="connsiteY12" fmla="*/ 48578 h 227647"/>
              <a:gd name="connsiteX13" fmla="*/ 123825 w 133350"/>
              <a:gd name="connsiteY13" fmla="*/ 48578 h 227647"/>
              <a:gd name="connsiteX14" fmla="*/ 85725 w 133350"/>
              <a:gd name="connsiteY14" fmla="*/ 10478 h 227647"/>
              <a:gd name="connsiteX15" fmla="*/ 85725 w 133350"/>
              <a:gd name="connsiteY15" fmla="*/ 48578 h 227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350" h="227647">
                <a:moveTo>
                  <a:pt x="15240" y="226695"/>
                </a:moveTo>
                <a:cubicBezTo>
                  <a:pt x="10477" y="226695"/>
                  <a:pt x="7620" y="224790"/>
                  <a:pt x="3810" y="221933"/>
                </a:cubicBezTo>
                <a:cubicBezTo>
                  <a:pt x="1905" y="220028"/>
                  <a:pt x="0" y="216218"/>
                  <a:pt x="0" y="211455"/>
                </a:cubicBezTo>
                <a:lnTo>
                  <a:pt x="0" y="16193"/>
                </a:lnTo>
                <a:cubicBezTo>
                  <a:pt x="0" y="11430"/>
                  <a:pt x="1905" y="8573"/>
                  <a:pt x="4763" y="4763"/>
                </a:cubicBezTo>
                <a:cubicBezTo>
                  <a:pt x="7620" y="953"/>
                  <a:pt x="11430" y="0"/>
                  <a:pt x="16192" y="0"/>
                </a:cubicBezTo>
                <a:lnTo>
                  <a:pt x="91440" y="0"/>
                </a:lnTo>
                <a:lnTo>
                  <a:pt x="133350" y="43815"/>
                </a:lnTo>
                <a:lnTo>
                  <a:pt x="133350" y="211455"/>
                </a:lnTo>
                <a:cubicBezTo>
                  <a:pt x="133350" y="216218"/>
                  <a:pt x="131445" y="219075"/>
                  <a:pt x="128588" y="222885"/>
                </a:cubicBezTo>
                <a:cubicBezTo>
                  <a:pt x="125730" y="225743"/>
                  <a:pt x="121920" y="227648"/>
                  <a:pt x="117157" y="227648"/>
                </a:cubicBezTo>
                <a:cubicBezTo>
                  <a:pt x="118110" y="226695"/>
                  <a:pt x="15240" y="226695"/>
                  <a:pt x="15240" y="226695"/>
                </a:cubicBezTo>
                <a:close/>
                <a:moveTo>
                  <a:pt x="85725" y="48578"/>
                </a:moveTo>
                <a:lnTo>
                  <a:pt x="123825" y="48578"/>
                </a:lnTo>
                <a:lnTo>
                  <a:pt x="85725" y="10478"/>
                </a:lnTo>
                <a:lnTo>
                  <a:pt x="85725" y="48578"/>
                </a:lnTo>
                <a:close/>
              </a:path>
            </a:pathLst>
          </a:custGeom>
          <a:solidFill>
            <a:srgbClr val="3D6C9D">
              <a:alpha val="29804"/>
            </a:srgbClr>
          </a:solidFill>
          <a:ln w="9525" cap="flat">
            <a:noFill/>
            <a:prstDash val="solid"/>
            <a:miter/>
          </a:ln>
        </p:spPr>
        <p:txBody>
          <a:bodyPr rtlCol="0" anchor="ctr"/>
          <a:lstStyle/>
          <a:p>
            <a:endParaRPr lang="en-RO"/>
          </a:p>
        </p:txBody>
      </p:sp>
      <p:sp>
        <p:nvSpPr>
          <p:cNvPr id="2" name="TextBox 1">
            <a:extLst>
              <a:ext uri="{FF2B5EF4-FFF2-40B4-BE49-F238E27FC236}">
                <a16:creationId xmlns:a16="http://schemas.microsoft.com/office/drawing/2014/main" id="{9F12C664-A87B-1543-B378-2C95437DDADA}"/>
              </a:ext>
            </a:extLst>
          </p:cNvPr>
          <p:cNvSpPr txBox="1"/>
          <p:nvPr/>
        </p:nvSpPr>
        <p:spPr>
          <a:xfrm>
            <a:off x="431800" y="379681"/>
            <a:ext cx="7410174" cy="492443"/>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Example</a:t>
            </a:r>
            <a:r>
              <a:rPr lang="en-GB" sz="3200" b="1" spc="-50" dirty="0">
                <a:solidFill>
                  <a:srgbClr val="3D6C9D"/>
                </a:solidFill>
                <a:latin typeface="Arial Black" panose="020B0604020202020204" pitchFamily="34" charset="0"/>
                <a:cs typeface="Arial Black" panose="020B0604020202020204" pitchFamily="34" charset="0"/>
              </a:rPr>
              <a:t> – </a:t>
            </a:r>
            <a:r>
              <a:rPr lang="en-GB" sz="3200" b="1" spc="-50" dirty="0" err="1">
                <a:solidFill>
                  <a:srgbClr val="3D6C9D"/>
                </a:solidFill>
                <a:latin typeface="Arial Black" panose="020B0604020202020204" pitchFamily="34" charset="0"/>
                <a:cs typeface="Arial Black" panose="020B0604020202020204" pitchFamily="34" charset="0"/>
              </a:rPr>
              <a:t>Nipah</a:t>
            </a:r>
            <a:endParaRPr lang="en-GB" sz="3200" b="1" spc="-50" dirty="0">
              <a:solidFill>
                <a:srgbClr val="3D6C9D"/>
              </a:solidFill>
              <a:latin typeface="Arial Black" panose="020B0604020202020204" pitchFamily="34" charset="0"/>
              <a:cs typeface="Arial Black" panose="020B0604020202020204" pitchFamily="34" charset="0"/>
            </a:endParaRPr>
          </a:p>
        </p:txBody>
      </p:sp>
      <p:sp>
        <p:nvSpPr>
          <p:cNvPr id="21" name="TextBox 20">
            <a:extLst>
              <a:ext uri="{FF2B5EF4-FFF2-40B4-BE49-F238E27FC236}">
                <a16:creationId xmlns:a16="http://schemas.microsoft.com/office/drawing/2014/main" id="{467101BC-9874-3147-BFAA-EA221644A6C1}"/>
              </a:ext>
            </a:extLst>
          </p:cNvPr>
          <p:cNvSpPr txBox="1"/>
          <p:nvPr/>
        </p:nvSpPr>
        <p:spPr>
          <a:xfrm>
            <a:off x="667820" y="2855439"/>
            <a:ext cx="2085654" cy="2369880"/>
          </a:xfrm>
          <a:prstGeom prst="rect">
            <a:avLst/>
          </a:prstGeom>
          <a:noFill/>
        </p:spPr>
        <p:txBody>
          <a:bodyPr wrap="square" lIns="0" tIns="0" rIns="0" bIns="0" rtlCol="0">
            <a:spAutoFit/>
          </a:bodyPr>
          <a:lstStyle/>
          <a:p>
            <a:r>
              <a:rPr lang="en-GB" b="1" dirty="0">
                <a:solidFill>
                  <a:schemeClr val="bg1"/>
                </a:solidFill>
                <a:latin typeface="Arial" panose="020B0604020202020204" pitchFamily="34" charset="0"/>
                <a:cs typeface="Arial" panose="020B0604020202020204" pitchFamily="34" charset="0"/>
              </a:rPr>
              <a:t>...[suspected case] </a:t>
            </a:r>
            <a:r>
              <a:rPr lang="en-GB" dirty="0">
                <a:solidFill>
                  <a:schemeClr val="bg1"/>
                </a:solidFill>
                <a:latin typeface="Arial" panose="020B0604020202020204" pitchFamily="34" charset="0"/>
                <a:cs typeface="Arial" panose="020B0604020202020204" pitchFamily="34" charset="0"/>
              </a:rPr>
              <a:t>a person with fever and at least… body aches, vomiting, cough, shortness of breath or signs of a new onset of altered sensorium; and the same geographical area of a confirmed case of NiV disease in May 2018</a:t>
            </a:r>
            <a:endParaRPr lang="en-GB" dirty="0">
              <a:solidFill>
                <a:schemeClr val="bg1"/>
              </a:solidFill>
            </a:endParaRPr>
          </a:p>
        </p:txBody>
      </p:sp>
      <p:sp>
        <p:nvSpPr>
          <p:cNvPr id="37" name="TextBox 36">
            <a:extLst>
              <a:ext uri="{FF2B5EF4-FFF2-40B4-BE49-F238E27FC236}">
                <a16:creationId xmlns:a16="http://schemas.microsoft.com/office/drawing/2014/main" id="{92A50A25-8E07-0046-9179-BB958DF1D265}"/>
              </a:ext>
            </a:extLst>
          </p:cNvPr>
          <p:cNvSpPr txBox="1"/>
          <p:nvPr/>
        </p:nvSpPr>
        <p:spPr>
          <a:xfrm>
            <a:off x="3539036" y="2855439"/>
            <a:ext cx="2085654" cy="1723549"/>
          </a:xfrm>
          <a:prstGeom prst="rect">
            <a:avLst/>
          </a:prstGeom>
          <a:noFill/>
        </p:spPr>
        <p:txBody>
          <a:bodyPr wrap="square" lIns="0" tIns="0" rIns="0" bIns="0" rtlCol="0">
            <a:spAutoFit/>
          </a:bodyPr>
          <a:lstStyle/>
          <a:p>
            <a:r>
              <a:rPr lang="en-GB" b="1" dirty="0">
                <a:solidFill>
                  <a:schemeClr val="tx1"/>
                </a:solidFill>
                <a:latin typeface="Arial" panose="020B0604020202020204" pitchFamily="34" charset="0"/>
                <a:cs typeface="Arial" panose="020B0604020202020204" pitchFamily="34" charset="0"/>
              </a:rPr>
              <a:t>…[probable case] </a:t>
            </a:r>
            <a:r>
              <a:rPr lang="en-GB" dirty="0">
                <a:solidFill>
                  <a:schemeClr val="tx1"/>
                </a:solidFill>
                <a:latin typeface="Arial" panose="020B0604020202020204" pitchFamily="34" charset="0"/>
                <a:cs typeface="Arial" panose="020B0604020202020204" pitchFamily="34" charset="0"/>
              </a:rPr>
              <a:t>a suspected case with reported contact with a confirmed case of NiV or a suspected case of NiV in which the patient died before clinical samples could be collected</a:t>
            </a:r>
          </a:p>
        </p:txBody>
      </p:sp>
      <p:sp>
        <p:nvSpPr>
          <p:cNvPr id="38" name="TextBox 37">
            <a:extLst>
              <a:ext uri="{FF2B5EF4-FFF2-40B4-BE49-F238E27FC236}">
                <a16:creationId xmlns:a16="http://schemas.microsoft.com/office/drawing/2014/main" id="{35B8943A-E10D-9048-B546-9AC9E09CFCDF}"/>
              </a:ext>
            </a:extLst>
          </p:cNvPr>
          <p:cNvSpPr txBox="1"/>
          <p:nvPr/>
        </p:nvSpPr>
        <p:spPr>
          <a:xfrm>
            <a:off x="6391964" y="2855439"/>
            <a:ext cx="2085654" cy="1508105"/>
          </a:xfrm>
          <a:prstGeom prst="rect">
            <a:avLst/>
          </a:prstGeom>
          <a:noFill/>
        </p:spPr>
        <p:txBody>
          <a:bodyPr wrap="square" lIns="0" tIns="0" rIns="0" bIns="0" rtlCol="0">
            <a:spAutoFit/>
          </a:bodyPr>
          <a:lstStyle/>
          <a:p>
            <a:r>
              <a:rPr lang="en-GB" b="1" dirty="0">
                <a:solidFill>
                  <a:schemeClr val="tx1"/>
                </a:solidFill>
                <a:latin typeface="Arial" panose="020B0604020202020204" pitchFamily="34" charset="0"/>
                <a:cs typeface="Arial" panose="020B0604020202020204" pitchFamily="34" charset="0"/>
              </a:rPr>
              <a:t>…[confirmed case] </a:t>
            </a:r>
            <a:r>
              <a:rPr lang="en-GB" dirty="0">
                <a:solidFill>
                  <a:schemeClr val="tx1"/>
                </a:solidFill>
                <a:latin typeface="Arial" panose="020B0604020202020204" pitchFamily="34" charset="0"/>
                <a:cs typeface="Arial" panose="020B0604020202020204" pitchFamily="34" charset="0"/>
              </a:rPr>
              <a:t>as a suspected or probable case with a positive real time RT PCR for NiV RNA in any body fluid or an ELISA positive for anti-NiV antibodies in serum</a:t>
            </a:r>
          </a:p>
        </p:txBody>
      </p:sp>
      <p:sp>
        <p:nvSpPr>
          <p:cNvPr id="12" name="TextBox 11">
            <a:extLst>
              <a:ext uri="{FF2B5EF4-FFF2-40B4-BE49-F238E27FC236}">
                <a16:creationId xmlns:a16="http://schemas.microsoft.com/office/drawing/2014/main" id="{D6E995FE-2B0B-5040-A657-6F3E2247FD7B}"/>
              </a:ext>
            </a:extLst>
          </p:cNvPr>
          <p:cNvSpPr txBox="1"/>
          <p:nvPr/>
        </p:nvSpPr>
        <p:spPr>
          <a:xfrm>
            <a:off x="431800" y="6072932"/>
            <a:ext cx="8243887" cy="307777"/>
          </a:xfrm>
          <a:prstGeom prst="rect">
            <a:avLst/>
          </a:prstGeom>
          <a:noFill/>
        </p:spPr>
        <p:txBody>
          <a:bodyPr wrap="square" lIns="0" tIns="0" rIns="0" bIns="0" rtlCol="0">
            <a:spAutoFit/>
          </a:bodyPr>
          <a:lstStyle/>
          <a:p>
            <a:r>
              <a:rPr lang="en-GB" sz="1000" dirty="0" err="1">
                <a:solidFill>
                  <a:schemeClr val="tx1"/>
                </a:solidFill>
              </a:rPr>
              <a:t>Arunkumar, G., Chandni, R., Mourya, D. T., Singh, S. K., Sadanandan, R., Sudan, P., … Mourya, D. T. (2018). Outbreak Investigation of Nipah Virus Disease in Kerala, India, 2018. The Journal of Infectious Diseases. Available from: </a:t>
            </a:r>
            <a:r>
              <a:rPr lang="en-GB" sz="1000" dirty="0" err="1">
                <a:solidFill>
                  <a:srgbClr val="3D6C9D"/>
                </a:solidFill>
                <a:hlinkClick r:id="rId3">
                  <a:extLst>
                    <a:ext uri="{A12FA001-AC4F-418D-AE19-62706E023703}">
                      <ahyp:hlinkClr xmlns:ahyp="http://schemas.microsoft.com/office/drawing/2018/hyperlinkcolor" val="tx"/>
                    </a:ext>
                  </a:extLst>
                </a:hlinkClick>
              </a:rPr>
              <a:t>https://doi.org/10.1093/infdis/jiy612</a:t>
            </a:r>
            <a:endParaRPr lang="en-GB" sz="1000" dirty="0" err="1">
              <a:solidFill>
                <a:srgbClr val="3D6C9D"/>
              </a:solidFill>
            </a:endParaRPr>
          </a:p>
        </p:txBody>
      </p:sp>
      <p:sp>
        <p:nvSpPr>
          <p:cNvPr id="13" name="Google Shape;140;p4">
            <a:extLst>
              <a:ext uri="{FF2B5EF4-FFF2-40B4-BE49-F238E27FC236}">
                <a16:creationId xmlns:a16="http://schemas.microsoft.com/office/drawing/2014/main" id="{A4507554-A088-3D43-BC80-E32783D96F18}"/>
              </a:ext>
            </a:extLst>
          </p:cNvPr>
          <p:cNvSpPr>
            <a:spLocks noChangeAspect="1"/>
          </p:cNvSpPr>
          <p:nvPr/>
        </p:nvSpPr>
        <p:spPr>
          <a:xfrm>
            <a:off x="667820" y="1825040"/>
            <a:ext cx="576000" cy="576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raphic 42">
            <a:extLst>
              <a:ext uri="{FF2B5EF4-FFF2-40B4-BE49-F238E27FC236}">
                <a16:creationId xmlns:a16="http://schemas.microsoft.com/office/drawing/2014/main" id="{7456BC53-7B91-7448-B1B6-E8D9E1D84CF0}"/>
              </a:ext>
            </a:extLst>
          </p:cNvPr>
          <p:cNvSpPr>
            <a:spLocks noChangeAspect="1"/>
          </p:cNvSpPr>
          <p:nvPr/>
        </p:nvSpPr>
        <p:spPr>
          <a:xfrm>
            <a:off x="775820" y="1933040"/>
            <a:ext cx="360000" cy="360000"/>
          </a:xfrm>
          <a:custGeom>
            <a:avLst/>
            <a:gdLst>
              <a:gd name="connsiteX0" fmla="*/ 85725 w 171450"/>
              <a:gd name="connsiteY0" fmla="*/ 128221 h 171450"/>
              <a:gd name="connsiteX1" fmla="*/ 89901 w 171450"/>
              <a:gd name="connsiteY1" fmla="*/ 126536 h 171450"/>
              <a:gd name="connsiteX2" fmla="*/ 91586 w 171450"/>
              <a:gd name="connsiteY2" fmla="*/ 122360 h 171450"/>
              <a:gd name="connsiteX3" fmla="*/ 89901 w 171450"/>
              <a:gd name="connsiteY3" fmla="*/ 118183 h 171450"/>
              <a:gd name="connsiteX4" fmla="*/ 85725 w 171450"/>
              <a:gd name="connsiteY4" fmla="*/ 116498 h 171450"/>
              <a:gd name="connsiteX5" fmla="*/ 81549 w 171450"/>
              <a:gd name="connsiteY5" fmla="*/ 118183 h 171450"/>
              <a:gd name="connsiteX6" fmla="*/ 79864 w 171450"/>
              <a:gd name="connsiteY6" fmla="*/ 122360 h 171450"/>
              <a:gd name="connsiteX7" fmla="*/ 81549 w 171450"/>
              <a:gd name="connsiteY7" fmla="*/ 126536 h 171450"/>
              <a:gd name="connsiteX8" fmla="*/ 85725 w 171450"/>
              <a:gd name="connsiteY8" fmla="*/ 128221 h 171450"/>
              <a:gd name="connsiteX9" fmla="*/ 80963 w 171450"/>
              <a:gd name="connsiteY9" fmla="*/ 96715 h 171450"/>
              <a:gd name="connsiteX10" fmla="*/ 90488 w 171450"/>
              <a:gd name="connsiteY10" fmla="*/ 96715 h 171450"/>
              <a:gd name="connsiteX11" fmla="*/ 90488 w 171450"/>
              <a:gd name="connsiteY11" fmla="*/ 39565 h 171450"/>
              <a:gd name="connsiteX12" fmla="*/ 80963 w 171450"/>
              <a:gd name="connsiteY12" fmla="*/ 39565 h 171450"/>
              <a:gd name="connsiteX13" fmla="*/ 80963 w 171450"/>
              <a:gd name="connsiteY13" fmla="*/ 96715 h 171450"/>
              <a:gd name="connsiteX14" fmla="*/ 85757 w 171450"/>
              <a:gd name="connsiteY14" fmla="*/ 171450 h 171450"/>
              <a:gd name="connsiteX15" fmla="*/ 52322 w 171450"/>
              <a:gd name="connsiteY15" fmla="*/ 164702 h 171450"/>
              <a:gd name="connsiteX16" fmla="*/ 25089 w 171450"/>
              <a:gd name="connsiteY16" fmla="*/ 146385 h 171450"/>
              <a:gd name="connsiteX17" fmla="*/ 6755 w 171450"/>
              <a:gd name="connsiteY17" fmla="*/ 119177 h 171450"/>
              <a:gd name="connsiteX18" fmla="*/ 0 w 171450"/>
              <a:gd name="connsiteY18" fmla="*/ 85757 h 171450"/>
              <a:gd name="connsiteX19" fmla="*/ 6748 w 171450"/>
              <a:gd name="connsiteY19" fmla="*/ 52322 h 171450"/>
              <a:gd name="connsiteX20" fmla="*/ 25065 w 171450"/>
              <a:gd name="connsiteY20" fmla="*/ 25089 h 171450"/>
              <a:gd name="connsiteX21" fmla="*/ 52273 w 171450"/>
              <a:gd name="connsiteY21" fmla="*/ 6755 h 171450"/>
              <a:gd name="connsiteX22" fmla="*/ 85693 w 171450"/>
              <a:gd name="connsiteY22" fmla="*/ 0 h 171450"/>
              <a:gd name="connsiteX23" fmla="*/ 119128 w 171450"/>
              <a:gd name="connsiteY23" fmla="*/ 6748 h 171450"/>
              <a:gd name="connsiteX24" fmla="*/ 146361 w 171450"/>
              <a:gd name="connsiteY24" fmla="*/ 25065 h 171450"/>
              <a:gd name="connsiteX25" fmla="*/ 164695 w 171450"/>
              <a:gd name="connsiteY25" fmla="*/ 52273 h 171450"/>
              <a:gd name="connsiteX26" fmla="*/ 171450 w 171450"/>
              <a:gd name="connsiteY26" fmla="*/ 85693 h 171450"/>
              <a:gd name="connsiteX27" fmla="*/ 164702 w 171450"/>
              <a:gd name="connsiteY27" fmla="*/ 119128 h 171450"/>
              <a:gd name="connsiteX28" fmla="*/ 146385 w 171450"/>
              <a:gd name="connsiteY28" fmla="*/ 146361 h 171450"/>
              <a:gd name="connsiteX29" fmla="*/ 119177 w 171450"/>
              <a:gd name="connsiteY29" fmla="*/ 164695 h 171450"/>
              <a:gd name="connsiteX30" fmla="*/ 85757 w 171450"/>
              <a:gd name="connsiteY30" fmla="*/ 171450 h 171450"/>
              <a:gd name="connsiteX31" fmla="*/ 85725 w 171450"/>
              <a:gd name="connsiteY31" fmla="*/ 161925 h 171450"/>
              <a:gd name="connsiteX32" fmla="*/ 139779 w 171450"/>
              <a:gd name="connsiteY32" fmla="*/ 139779 h 171450"/>
              <a:gd name="connsiteX33" fmla="*/ 161925 w 171450"/>
              <a:gd name="connsiteY33" fmla="*/ 85725 h 171450"/>
              <a:gd name="connsiteX34" fmla="*/ 139779 w 171450"/>
              <a:gd name="connsiteY34" fmla="*/ 31671 h 171450"/>
              <a:gd name="connsiteX35" fmla="*/ 85725 w 171450"/>
              <a:gd name="connsiteY35" fmla="*/ 9525 h 171450"/>
              <a:gd name="connsiteX36" fmla="*/ 31671 w 171450"/>
              <a:gd name="connsiteY36" fmla="*/ 31671 h 171450"/>
              <a:gd name="connsiteX37" fmla="*/ 9525 w 171450"/>
              <a:gd name="connsiteY37" fmla="*/ 85725 h 171450"/>
              <a:gd name="connsiteX38" fmla="*/ 31671 w 171450"/>
              <a:gd name="connsiteY38" fmla="*/ 139779 h 171450"/>
              <a:gd name="connsiteX39" fmla="*/ 85725 w 171450"/>
              <a:gd name="connsiteY39" fmla="*/ 161925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71450" h="171450">
                <a:moveTo>
                  <a:pt x="85725" y="128221"/>
                </a:moveTo>
                <a:cubicBezTo>
                  <a:pt x="87386" y="128221"/>
                  <a:pt x="88778" y="127660"/>
                  <a:pt x="89901" y="126536"/>
                </a:cubicBezTo>
                <a:cubicBezTo>
                  <a:pt x="91025" y="125413"/>
                  <a:pt x="91586" y="124020"/>
                  <a:pt x="91586" y="122360"/>
                </a:cubicBezTo>
                <a:cubicBezTo>
                  <a:pt x="91586" y="120699"/>
                  <a:pt x="91025" y="119307"/>
                  <a:pt x="89901" y="118183"/>
                </a:cubicBezTo>
                <a:cubicBezTo>
                  <a:pt x="88778" y="117060"/>
                  <a:pt x="87386" y="116498"/>
                  <a:pt x="85725" y="116498"/>
                </a:cubicBezTo>
                <a:cubicBezTo>
                  <a:pt x="84064" y="116498"/>
                  <a:pt x="82672" y="117060"/>
                  <a:pt x="81549" y="118183"/>
                </a:cubicBezTo>
                <a:cubicBezTo>
                  <a:pt x="80425" y="119307"/>
                  <a:pt x="79864" y="120699"/>
                  <a:pt x="79864" y="122360"/>
                </a:cubicBezTo>
                <a:cubicBezTo>
                  <a:pt x="79864" y="124020"/>
                  <a:pt x="80425" y="125413"/>
                  <a:pt x="81549" y="126536"/>
                </a:cubicBezTo>
                <a:cubicBezTo>
                  <a:pt x="82672" y="127660"/>
                  <a:pt x="84064" y="128221"/>
                  <a:pt x="85725" y="128221"/>
                </a:cubicBezTo>
                <a:close/>
                <a:moveTo>
                  <a:pt x="80963" y="96715"/>
                </a:moveTo>
                <a:lnTo>
                  <a:pt x="90488" y="96715"/>
                </a:lnTo>
                <a:lnTo>
                  <a:pt x="90488" y="39565"/>
                </a:lnTo>
                <a:lnTo>
                  <a:pt x="80963" y="39565"/>
                </a:lnTo>
                <a:lnTo>
                  <a:pt x="80963" y="96715"/>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moveTo>
                  <a:pt x="85725" y="161925"/>
                </a:moveTo>
                <a:cubicBezTo>
                  <a:pt x="106997" y="161925"/>
                  <a:pt x="125016" y="154543"/>
                  <a:pt x="139779" y="139779"/>
                </a:cubicBezTo>
                <a:cubicBezTo>
                  <a:pt x="154543" y="125016"/>
                  <a:pt x="161925" y="106998"/>
                  <a:pt x="161925" y="85725"/>
                </a:cubicBezTo>
                <a:cubicBezTo>
                  <a:pt x="161925" y="64453"/>
                  <a:pt x="154543" y="46434"/>
                  <a:pt x="139779" y="31671"/>
                </a:cubicBezTo>
                <a:cubicBezTo>
                  <a:pt x="125016" y="16907"/>
                  <a:pt x="106997" y="9525"/>
                  <a:pt x="85725" y="9525"/>
                </a:cubicBezTo>
                <a:cubicBezTo>
                  <a:pt x="64452" y="9525"/>
                  <a:pt x="46434" y="16907"/>
                  <a:pt x="31671" y="31671"/>
                </a:cubicBezTo>
                <a:cubicBezTo>
                  <a:pt x="16907" y="46434"/>
                  <a:pt x="9525" y="64453"/>
                  <a:pt x="9525" y="85725"/>
                </a:cubicBezTo>
                <a:cubicBezTo>
                  <a:pt x="9525" y="106998"/>
                  <a:pt x="16907" y="125016"/>
                  <a:pt x="31671" y="139779"/>
                </a:cubicBezTo>
                <a:cubicBezTo>
                  <a:pt x="46434" y="154543"/>
                  <a:pt x="64452" y="161925"/>
                  <a:pt x="85725" y="161925"/>
                </a:cubicBezTo>
                <a:close/>
              </a:path>
            </a:pathLst>
          </a:custGeom>
          <a:solidFill>
            <a:srgbClr val="FFFFFF"/>
          </a:solidFill>
          <a:ln w="238" cap="flat">
            <a:noFill/>
            <a:prstDash val="solid"/>
            <a:miter/>
          </a:ln>
        </p:spPr>
        <p:txBody>
          <a:bodyPr rtlCol="0" anchor="ctr"/>
          <a:lstStyle/>
          <a:p>
            <a:endParaRPr lang="en-RO"/>
          </a:p>
        </p:txBody>
      </p:sp>
      <p:sp>
        <p:nvSpPr>
          <p:cNvPr id="15" name="Google Shape;140;p4">
            <a:extLst>
              <a:ext uri="{FF2B5EF4-FFF2-40B4-BE49-F238E27FC236}">
                <a16:creationId xmlns:a16="http://schemas.microsoft.com/office/drawing/2014/main" id="{3F9123A4-E4D3-3544-84A7-C6328FA7C037}"/>
              </a:ext>
            </a:extLst>
          </p:cNvPr>
          <p:cNvSpPr>
            <a:spLocks noChangeAspect="1"/>
          </p:cNvSpPr>
          <p:nvPr/>
        </p:nvSpPr>
        <p:spPr>
          <a:xfrm>
            <a:off x="3546060" y="1825040"/>
            <a:ext cx="576000" cy="576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raphic 45">
            <a:extLst>
              <a:ext uri="{FF2B5EF4-FFF2-40B4-BE49-F238E27FC236}">
                <a16:creationId xmlns:a16="http://schemas.microsoft.com/office/drawing/2014/main" id="{7D6F1EBB-5C2B-9144-8659-CCDF81D628F5}"/>
              </a:ext>
            </a:extLst>
          </p:cNvPr>
          <p:cNvSpPr>
            <a:spLocks noChangeAspect="1"/>
          </p:cNvSpPr>
          <p:nvPr/>
        </p:nvSpPr>
        <p:spPr>
          <a:xfrm>
            <a:off x="3654060" y="1933040"/>
            <a:ext cx="360000" cy="360000"/>
          </a:xfrm>
          <a:custGeom>
            <a:avLst/>
            <a:gdLst>
              <a:gd name="connsiteX0" fmla="*/ 38079 w 171450"/>
              <a:gd name="connsiteY0" fmla="*/ 95250 h 171450"/>
              <a:gd name="connsiteX1" fmla="*/ 44832 w 171450"/>
              <a:gd name="connsiteY1" fmla="*/ 92478 h 171450"/>
              <a:gd name="connsiteX2" fmla="*/ 47625 w 171450"/>
              <a:gd name="connsiteY2" fmla="*/ 85746 h 171450"/>
              <a:gd name="connsiteX3" fmla="*/ 44853 w 171450"/>
              <a:gd name="connsiteY3" fmla="*/ 78993 h 171450"/>
              <a:gd name="connsiteX4" fmla="*/ 38121 w 171450"/>
              <a:gd name="connsiteY4" fmla="*/ 76200 h 171450"/>
              <a:gd name="connsiteX5" fmla="*/ 31368 w 171450"/>
              <a:gd name="connsiteY5" fmla="*/ 78972 h 171450"/>
              <a:gd name="connsiteX6" fmla="*/ 28575 w 171450"/>
              <a:gd name="connsiteY6" fmla="*/ 85704 h 171450"/>
              <a:gd name="connsiteX7" fmla="*/ 31347 w 171450"/>
              <a:gd name="connsiteY7" fmla="*/ 92457 h 171450"/>
              <a:gd name="connsiteX8" fmla="*/ 38079 w 171450"/>
              <a:gd name="connsiteY8" fmla="*/ 95250 h 171450"/>
              <a:gd name="connsiteX9" fmla="*/ 85704 w 171450"/>
              <a:gd name="connsiteY9" fmla="*/ 95250 h 171450"/>
              <a:gd name="connsiteX10" fmla="*/ 92457 w 171450"/>
              <a:gd name="connsiteY10" fmla="*/ 92478 h 171450"/>
              <a:gd name="connsiteX11" fmla="*/ 95250 w 171450"/>
              <a:gd name="connsiteY11" fmla="*/ 85746 h 171450"/>
              <a:gd name="connsiteX12" fmla="*/ 92478 w 171450"/>
              <a:gd name="connsiteY12" fmla="*/ 78993 h 171450"/>
              <a:gd name="connsiteX13" fmla="*/ 85746 w 171450"/>
              <a:gd name="connsiteY13" fmla="*/ 76200 h 171450"/>
              <a:gd name="connsiteX14" fmla="*/ 78993 w 171450"/>
              <a:gd name="connsiteY14" fmla="*/ 78972 h 171450"/>
              <a:gd name="connsiteX15" fmla="*/ 76200 w 171450"/>
              <a:gd name="connsiteY15" fmla="*/ 85704 h 171450"/>
              <a:gd name="connsiteX16" fmla="*/ 78972 w 171450"/>
              <a:gd name="connsiteY16" fmla="*/ 92457 h 171450"/>
              <a:gd name="connsiteX17" fmla="*/ 85704 w 171450"/>
              <a:gd name="connsiteY17" fmla="*/ 95250 h 171450"/>
              <a:gd name="connsiteX18" fmla="*/ 133328 w 171450"/>
              <a:gd name="connsiteY18" fmla="*/ 95250 h 171450"/>
              <a:gd name="connsiteX19" fmla="*/ 140082 w 171450"/>
              <a:gd name="connsiteY19" fmla="*/ 92478 h 171450"/>
              <a:gd name="connsiteX20" fmla="*/ 142875 w 171450"/>
              <a:gd name="connsiteY20" fmla="*/ 85746 h 171450"/>
              <a:gd name="connsiteX21" fmla="*/ 140103 w 171450"/>
              <a:gd name="connsiteY21" fmla="*/ 78993 h 171450"/>
              <a:gd name="connsiteX22" fmla="*/ 133372 w 171450"/>
              <a:gd name="connsiteY22" fmla="*/ 76200 h 171450"/>
              <a:gd name="connsiteX23" fmla="*/ 126618 w 171450"/>
              <a:gd name="connsiteY23" fmla="*/ 78972 h 171450"/>
              <a:gd name="connsiteX24" fmla="*/ 123825 w 171450"/>
              <a:gd name="connsiteY24" fmla="*/ 85704 h 171450"/>
              <a:gd name="connsiteX25" fmla="*/ 126597 w 171450"/>
              <a:gd name="connsiteY25" fmla="*/ 92457 h 171450"/>
              <a:gd name="connsiteX26" fmla="*/ 133328 w 171450"/>
              <a:gd name="connsiteY26" fmla="*/ 95250 h 171450"/>
              <a:gd name="connsiteX27" fmla="*/ 85757 w 171450"/>
              <a:gd name="connsiteY27" fmla="*/ 171450 h 171450"/>
              <a:gd name="connsiteX28" fmla="*/ 52322 w 171450"/>
              <a:gd name="connsiteY28" fmla="*/ 164702 h 171450"/>
              <a:gd name="connsiteX29" fmla="*/ 25089 w 171450"/>
              <a:gd name="connsiteY29" fmla="*/ 146385 h 171450"/>
              <a:gd name="connsiteX30" fmla="*/ 6755 w 171450"/>
              <a:gd name="connsiteY30" fmla="*/ 119177 h 171450"/>
              <a:gd name="connsiteX31" fmla="*/ 0 w 171450"/>
              <a:gd name="connsiteY31" fmla="*/ 85757 h 171450"/>
              <a:gd name="connsiteX32" fmla="*/ 6748 w 171450"/>
              <a:gd name="connsiteY32" fmla="*/ 52322 h 171450"/>
              <a:gd name="connsiteX33" fmla="*/ 25065 w 171450"/>
              <a:gd name="connsiteY33" fmla="*/ 25089 h 171450"/>
              <a:gd name="connsiteX34" fmla="*/ 52273 w 171450"/>
              <a:gd name="connsiteY34" fmla="*/ 6755 h 171450"/>
              <a:gd name="connsiteX35" fmla="*/ 85693 w 171450"/>
              <a:gd name="connsiteY35" fmla="*/ 0 h 171450"/>
              <a:gd name="connsiteX36" fmla="*/ 119128 w 171450"/>
              <a:gd name="connsiteY36" fmla="*/ 6748 h 171450"/>
              <a:gd name="connsiteX37" fmla="*/ 146361 w 171450"/>
              <a:gd name="connsiteY37" fmla="*/ 25065 h 171450"/>
              <a:gd name="connsiteX38" fmla="*/ 164695 w 171450"/>
              <a:gd name="connsiteY38" fmla="*/ 52273 h 171450"/>
              <a:gd name="connsiteX39" fmla="*/ 171450 w 171450"/>
              <a:gd name="connsiteY39" fmla="*/ 85693 h 171450"/>
              <a:gd name="connsiteX40" fmla="*/ 164702 w 171450"/>
              <a:gd name="connsiteY40" fmla="*/ 119128 h 171450"/>
              <a:gd name="connsiteX41" fmla="*/ 146385 w 171450"/>
              <a:gd name="connsiteY41" fmla="*/ 146361 h 171450"/>
              <a:gd name="connsiteX42" fmla="*/ 119177 w 171450"/>
              <a:gd name="connsiteY42" fmla="*/ 164695 h 171450"/>
              <a:gd name="connsiteX43" fmla="*/ 85757 w 171450"/>
              <a:gd name="connsiteY43" fmla="*/ 171450 h 171450"/>
              <a:gd name="connsiteX44" fmla="*/ 85725 w 171450"/>
              <a:gd name="connsiteY44" fmla="*/ 161925 h 171450"/>
              <a:gd name="connsiteX45" fmla="*/ 139779 w 171450"/>
              <a:gd name="connsiteY45" fmla="*/ 139779 h 171450"/>
              <a:gd name="connsiteX46" fmla="*/ 161925 w 171450"/>
              <a:gd name="connsiteY46" fmla="*/ 85725 h 171450"/>
              <a:gd name="connsiteX47" fmla="*/ 139779 w 171450"/>
              <a:gd name="connsiteY47" fmla="*/ 31671 h 171450"/>
              <a:gd name="connsiteX48" fmla="*/ 85725 w 171450"/>
              <a:gd name="connsiteY48" fmla="*/ 9525 h 171450"/>
              <a:gd name="connsiteX49" fmla="*/ 31671 w 171450"/>
              <a:gd name="connsiteY49" fmla="*/ 31671 h 171450"/>
              <a:gd name="connsiteX50" fmla="*/ 9525 w 171450"/>
              <a:gd name="connsiteY50" fmla="*/ 85725 h 171450"/>
              <a:gd name="connsiteX51" fmla="*/ 31671 w 171450"/>
              <a:gd name="connsiteY51" fmla="*/ 139779 h 171450"/>
              <a:gd name="connsiteX52" fmla="*/ 85725 w 171450"/>
              <a:gd name="connsiteY52" fmla="*/ 161925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71450" h="171450">
                <a:moveTo>
                  <a:pt x="38079" y="95250"/>
                </a:moveTo>
                <a:cubicBezTo>
                  <a:pt x="40718" y="95250"/>
                  <a:pt x="42969" y="94326"/>
                  <a:pt x="44832" y="92478"/>
                </a:cubicBezTo>
                <a:cubicBezTo>
                  <a:pt x="46694" y="90630"/>
                  <a:pt x="47625" y="88386"/>
                  <a:pt x="47625" y="85746"/>
                </a:cubicBezTo>
                <a:cubicBezTo>
                  <a:pt x="47625" y="83107"/>
                  <a:pt x="46701" y="80856"/>
                  <a:pt x="44853" y="78993"/>
                </a:cubicBezTo>
                <a:cubicBezTo>
                  <a:pt x="43005" y="77131"/>
                  <a:pt x="40761" y="76200"/>
                  <a:pt x="38121" y="76200"/>
                </a:cubicBezTo>
                <a:cubicBezTo>
                  <a:pt x="35482" y="76200"/>
                  <a:pt x="33231" y="77124"/>
                  <a:pt x="31368" y="78972"/>
                </a:cubicBezTo>
                <a:cubicBezTo>
                  <a:pt x="29506" y="80820"/>
                  <a:pt x="28575" y="83064"/>
                  <a:pt x="28575" y="85704"/>
                </a:cubicBezTo>
                <a:cubicBezTo>
                  <a:pt x="28575" y="88343"/>
                  <a:pt x="29499" y="90594"/>
                  <a:pt x="31347" y="92457"/>
                </a:cubicBezTo>
                <a:cubicBezTo>
                  <a:pt x="33195" y="94319"/>
                  <a:pt x="35439" y="95250"/>
                  <a:pt x="38079" y="95250"/>
                </a:cubicBezTo>
                <a:close/>
                <a:moveTo>
                  <a:pt x="85704" y="95250"/>
                </a:moveTo>
                <a:cubicBezTo>
                  <a:pt x="88343" y="95250"/>
                  <a:pt x="90594" y="94326"/>
                  <a:pt x="92457" y="92478"/>
                </a:cubicBezTo>
                <a:cubicBezTo>
                  <a:pt x="94319" y="90630"/>
                  <a:pt x="95250" y="88386"/>
                  <a:pt x="95250" y="85746"/>
                </a:cubicBezTo>
                <a:cubicBezTo>
                  <a:pt x="95250" y="83107"/>
                  <a:pt x="94326" y="80856"/>
                  <a:pt x="92478" y="78993"/>
                </a:cubicBezTo>
                <a:cubicBezTo>
                  <a:pt x="90630" y="77131"/>
                  <a:pt x="88386" y="76200"/>
                  <a:pt x="85746" y="76200"/>
                </a:cubicBezTo>
                <a:cubicBezTo>
                  <a:pt x="83107" y="76200"/>
                  <a:pt x="80856" y="77124"/>
                  <a:pt x="78993" y="78972"/>
                </a:cubicBezTo>
                <a:cubicBezTo>
                  <a:pt x="77131" y="80820"/>
                  <a:pt x="76200" y="83064"/>
                  <a:pt x="76200" y="85704"/>
                </a:cubicBezTo>
                <a:cubicBezTo>
                  <a:pt x="76200" y="88343"/>
                  <a:pt x="77124" y="90594"/>
                  <a:pt x="78972" y="92457"/>
                </a:cubicBezTo>
                <a:cubicBezTo>
                  <a:pt x="80820" y="94319"/>
                  <a:pt x="83064" y="95250"/>
                  <a:pt x="85704" y="95250"/>
                </a:cubicBezTo>
                <a:close/>
                <a:moveTo>
                  <a:pt x="133328" y="95250"/>
                </a:moveTo>
                <a:cubicBezTo>
                  <a:pt x="135968" y="95250"/>
                  <a:pt x="138219" y="94326"/>
                  <a:pt x="140082" y="92478"/>
                </a:cubicBezTo>
                <a:cubicBezTo>
                  <a:pt x="141944" y="90630"/>
                  <a:pt x="142875" y="88386"/>
                  <a:pt x="142875" y="85746"/>
                </a:cubicBezTo>
                <a:cubicBezTo>
                  <a:pt x="142875" y="83107"/>
                  <a:pt x="141951" y="80856"/>
                  <a:pt x="140103" y="78993"/>
                </a:cubicBezTo>
                <a:cubicBezTo>
                  <a:pt x="138255" y="77131"/>
                  <a:pt x="136011" y="76200"/>
                  <a:pt x="133372" y="76200"/>
                </a:cubicBezTo>
                <a:cubicBezTo>
                  <a:pt x="130732" y="76200"/>
                  <a:pt x="128481" y="77124"/>
                  <a:pt x="126618" y="78972"/>
                </a:cubicBezTo>
                <a:cubicBezTo>
                  <a:pt x="124756" y="80820"/>
                  <a:pt x="123825" y="83064"/>
                  <a:pt x="123825" y="85704"/>
                </a:cubicBezTo>
                <a:cubicBezTo>
                  <a:pt x="123825" y="88343"/>
                  <a:pt x="124749" y="90594"/>
                  <a:pt x="126597" y="92457"/>
                </a:cubicBezTo>
                <a:cubicBezTo>
                  <a:pt x="128445" y="94319"/>
                  <a:pt x="130689" y="95250"/>
                  <a:pt x="133328" y="95250"/>
                </a:cubicBez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moveTo>
                  <a:pt x="85725" y="161925"/>
                </a:moveTo>
                <a:cubicBezTo>
                  <a:pt x="106997" y="161925"/>
                  <a:pt x="125016" y="154543"/>
                  <a:pt x="139779" y="139779"/>
                </a:cubicBezTo>
                <a:cubicBezTo>
                  <a:pt x="154543" y="125016"/>
                  <a:pt x="161925" y="106998"/>
                  <a:pt x="161925" y="85725"/>
                </a:cubicBezTo>
                <a:cubicBezTo>
                  <a:pt x="161925" y="64453"/>
                  <a:pt x="154543" y="46434"/>
                  <a:pt x="139779" y="31671"/>
                </a:cubicBezTo>
                <a:cubicBezTo>
                  <a:pt x="125016" y="16907"/>
                  <a:pt x="106997" y="9525"/>
                  <a:pt x="85725" y="9525"/>
                </a:cubicBezTo>
                <a:cubicBezTo>
                  <a:pt x="64452" y="9525"/>
                  <a:pt x="46434" y="16907"/>
                  <a:pt x="31671" y="31671"/>
                </a:cubicBezTo>
                <a:cubicBezTo>
                  <a:pt x="16907" y="46434"/>
                  <a:pt x="9525" y="64453"/>
                  <a:pt x="9525" y="85725"/>
                </a:cubicBezTo>
                <a:cubicBezTo>
                  <a:pt x="9525" y="106998"/>
                  <a:pt x="16907" y="125016"/>
                  <a:pt x="31671" y="139779"/>
                </a:cubicBezTo>
                <a:cubicBezTo>
                  <a:pt x="46434" y="154543"/>
                  <a:pt x="64452" y="161925"/>
                  <a:pt x="85725" y="161925"/>
                </a:cubicBezTo>
                <a:close/>
              </a:path>
            </a:pathLst>
          </a:custGeom>
          <a:solidFill>
            <a:srgbClr val="FFFFFF"/>
          </a:solidFill>
          <a:ln w="238" cap="flat">
            <a:noFill/>
            <a:prstDash val="solid"/>
            <a:miter/>
          </a:ln>
        </p:spPr>
        <p:txBody>
          <a:bodyPr rtlCol="0" anchor="ctr"/>
          <a:lstStyle/>
          <a:p>
            <a:endParaRPr lang="en-RO"/>
          </a:p>
        </p:txBody>
      </p:sp>
      <p:sp>
        <p:nvSpPr>
          <p:cNvPr id="17" name="Google Shape;140;p4">
            <a:extLst>
              <a:ext uri="{FF2B5EF4-FFF2-40B4-BE49-F238E27FC236}">
                <a16:creationId xmlns:a16="http://schemas.microsoft.com/office/drawing/2014/main" id="{7EEF1D27-7283-DB42-B76F-3CD4D97CD88F}"/>
              </a:ext>
            </a:extLst>
          </p:cNvPr>
          <p:cNvSpPr>
            <a:spLocks noChangeAspect="1"/>
          </p:cNvSpPr>
          <p:nvPr/>
        </p:nvSpPr>
        <p:spPr>
          <a:xfrm>
            <a:off x="6390860" y="1825040"/>
            <a:ext cx="576000" cy="576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raphic 39">
            <a:extLst>
              <a:ext uri="{FF2B5EF4-FFF2-40B4-BE49-F238E27FC236}">
                <a16:creationId xmlns:a16="http://schemas.microsoft.com/office/drawing/2014/main" id="{60AC1AC0-FF0A-5F47-ABCB-FF580AD926E7}"/>
              </a:ext>
            </a:extLst>
          </p:cNvPr>
          <p:cNvSpPr>
            <a:spLocks noChangeAspect="1"/>
          </p:cNvSpPr>
          <p:nvPr/>
        </p:nvSpPr>
        <p:spPr>
          <a:xfrm>
            <a:off x="6498860" y="1933040"/>
            <a:ext cx="360000" cy="360000"/>
          </a:xfrm>
          <a:custGeom>
            <a:avLst/>
            <a:gdLst>
              <a:gd name="connsiteX0" fmla="*/ 72024 w 171450"/>
              <a:gd name="connsiteY0" fmla="*/ 122946 h 171450"/>
              <a:gd name="connsiteX1" fmla="*/ 132947 w 171450"/>
              <a:gd name="connsiteY1" fmla="*/ 62023 h 171450"/>
              <a:gd name="connsiteX2" fmla="*/ 126206 w 171450"/>
              <a:gd name="connsiteY2" fmla="*/ 55282 h 171450"/>
              <a:gd name="connsiteX3" fmla="*/ 72024 w 171450"/>
              <a:gd name="connsiteY3" fmla="*/ 109464 h 171450"/>
              <a:gd name="connsiteX4" fmla="*/ 44878 w 171450"/>
              <a:gd name="connsiteY4" fmla="*/ 82318 h 171450"/>
              <a:gd name="connsiteX5" fmla="*/ 38137 w 171450"/>
              <a:gd name="connsiteY5" fmla="*/ 89059 h 171450"/>
              <a:gd name="connsiteX6" fmla="*/ 72024 w 171450"/>
              <a:gd name="connsiteY6" fmla="*/ 122946 h 171450"/>
              <a:gd name="connsiteX7" fmla="*/ 85757 w 171450"/>
              <a:gd name="connsiteY7" fmla="*/ 171450 h 171450"/>
              <a:gd name="connsiteX8" fmla="*/ 52322 w 171450"/>
              <a:gd name="connsiteY8" fmla="*/ 164702 h 171450"/>
              <a:gd name="connsiteX9" fmla="*/ 25089 w 171450"/>
              <a:gd name="connsiteY9" fmla="*/ 146385 h 171450"/>
              <a:gd name="connsiteX10" fmla="*/ 6755 w 171450"/>
              <a:gd name="connsiteY10" fmla="*/ 119177 h 171450"/>
              <a:gd name="connsiteX11" fmla="*/ 0 w 171450"/>
              <a:gd name="connsiteY11" fmla="*/ 85757 h 171450"/>
              <a:gd name="connsiteX12" fmla="*/ 6748 w 171450"/>
              <a:gd name="connsiteY12" fmla="*/ 52322 h 171450"/>
              <a:gd name="connsiteX13" fmla="*/ 25065 w 171450"/>
              <a:gd name="connsiteY13" fmla="*/ 25089 h 171450"/>
              <a:gd name="connsiteX14" fmla="*/ 52273 w 171450"/>
              <a:gd name="connsiteY14" fmla="*/ 6755 h 171450"/>
              <a:gd name="connsiteX15" fmla="*/ 85693 w 171450"/>
              <a:gd name="connsiteY15" fmla="*/ 0 h 171450"/>
              <a:gd name="connsiteX16" fmla="*/ 119128 w 171450"/>
              <a:gd name="connsiteY16" fmla="*/ 6748 h 171450"/>
              <a:gd name="connsiteX17" fmla="*/ 146361 w 171450"/>
              <a:gd name="connsiteY17" fmla="*/ 25065 h 171450"/>
              <a:gd name="connsiteX18" fmla="*/ 164695 w 171450"/>
              <a:gd name="connsiteY18" fmla="*/ 52273 h 171450"/>
              <a:gd name="connsiteX19" fmla="*/ 171450 w 171450"/>
              <a:gd name="connsiteY19" fmla="*/ 85693 h 171450"/>
              <a:gd name="connsiteX20" fmla="*/ 164702 w 171450"/>
              <a:gd name="connsiteY20" fmla="*/ 119128 h 171450"/>
              <a:gd name="connsiteX21" fmla="*/ 146385 w 171450"/>
              <a:gd name="connsiteY21" fmla="*/ 146361 h 171450"/>
              <a:gd name="connsiteX22" fmla="*/ 119177 w 171450"/>
              <a:gd name="connsiteY22" fmla="*/ 164695 h 171450"/>
              <a:gd name="connsiteX23" fmla="*/ 85757 w 171450"/>
              <a:gd name="connsiteY23" fmla="*/ 171450 h 171450"/>
              <a:gd name="connsiteX24" fmla="*/ 85725 w 171450"/>
              <a:gd name="connsiteY24" fmla="*/ 161925 h 171450"/>
              <a:gd name="connsiteX25" fmla="*/ 139779 w 171450"/>
              <a:gd name="connsiteY25" fmla="*/ 139779 h 171450"/>
              <a:gd name="connsiteX26" fmla="*/ 161925 w 171450"/>
              <a:gd name="connsiteY26" fmla="*/ 85725 h 171450"/>
              <a:gd name="connsiteX27" fmla="*/ 139779 w 171450"/>
              <a:gd name="connsiteY27" fmla="*/ 31671 h 171450"/>
              <a:gd name="connsiteX28" fmla="*/ 85725 w 171450"/>
              <a:gd name="connsiteY28" fmla="*/ 9525 h 171450"/>
              <a:gd name="connsiteX29" fmla="*/ 31671 w 171450"/>
              <a:gd name="connsiteY29" fmla="*/ 31671 h 171450"/>
              <a:gd name="connsiteX30" fmla="*/ 9525 w 171450"/>
              <a:gd name="connsiteY30" fmla="*/ 85725 h 171450"/>
              <a:gd name="connsiteX31" fmla="*/ 31671 w 171450"/>
              <a:gd name="connsiteY31" fmla="*/ 139779 h 171450"/>
              <a:gd name="connsiteX32" fmla="*/ 85725 w 171450"/>
              <a:gd name="connsiteY32" fmla="*/ 161925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1450" h="171450">
                <a:moveTo>
                  <a:pt x="72024" y="122946"/>
                </a:moveTo>
                <a:lnTo>
                  <a:pt x="132947" y="62023"/>
                </a:lnTo>
                <a:lnTo>
                  <a:pt x="126206" y="55282"/>
                </a:lnTo>
                <a:lnTo>
                  <a:pt x="72024" y="109464"/>
                </a:lnTo>
                <a:lnTo>
                  <a:pt x="44878" y="82318"/>
                </a:lnTo>
                <a:lnTo>
                  <a:pt x="38137" y="89059"/>
                </a:lnTo>
                <a:lnTo>
                  <a:pt x="72024" y="122946"/>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moveTo>
                  <a:pt x="85725" y="161925"/>
                </a:moveTo>
                <a:cubicBezTo>
                  <a:pt x="106997" y="161925"/>
                  <a:pt x="125016" y="154543"/>
                  <a:pt x="139779" y="139779"/>
                </a:cubicBezTo>
                <a:cubicBezTo>
                  <a:pt x="154543" y="125016"/>
                  <a:pt x="161925" y="106998"/>
                  <a:pt x="161925" y="85725"/>
                </a:cubicBezTo>
                <a:cubicBezTo>
                  <a:pt x="161925" y="64453"/>
                  <a:pt x="154543" y="46434"/>
                  <a:pt x="139779" y="31671"/>
                </a:cubicBezTo>
                <a:cubicBezTo>
                  <a:pt x="125016" y="16907"/>
                  <a:pt x="106997" y="9525"/>
                  <a:pt x="85725" y="9525"/>
                </a:cubicBezTo>
                <a:cubicBezTo>
                  <a:pt x="64452" y="9525"/>
                  <a:pt x="46434" y="16907"/>
                  <a:pt x="31671" y="31671"/>
                </a:cubicBezTo>
                <a:cubicBezTo>
                  <a:pt x="16907" y="46434"/>
                  <a:pt x="9525" y="64453"/>
                  <a:pt x="9525" y="85725"/>
                </a:cubicBezTo>
                <a:cubicBezTo>
                  <a:pt x="9525" y="106998"/>
                  <a:pt x="16907" y="125016"/>
                  <a:pt x="31671" y="139779"/>
                </a:cubicBezTo>
                <a:cubicBezTo>
                  <a:pt x="46434" y="154543"/>
                  <a:pt x="64452" y="161925"/>
                  <a:pt x="85725" y="161925"/>
                </a:cubicBezTo>
                <a:close/>
              </a:path>
            </a:pathLst>
          </a:custGeom>
          <a:solidFill>
            <a:srgbClr val="FFFFFF"/>
          </a:solidFill>
          <a:ln w="238" cap="flat">
            <a:noFill/>
            <a:prstDash val="solid"/>
            <a:miter/>
          </a:ln>
        </p:spPr>
        <p:txBody>
          <a:bodyPr rtlCol="0" anchor="ctr"/>
          <a:lstStyle/>
          <a:p>
            <a:endParaRPr lang="en-RO"/>
          </a:p>
        </p:txBody>
      </p:sp>
    </p:spTree>
    <p:extLst>
      <p:ext uri="{BB962C8B-B14F-4D97-AF65-F5344CB8AC3E}">
        <p14:creationId xmlns:p14="http://schemas.microsoft.com/office/powerpoint/2010/main" val="24646576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Graphic 29">
            <a:extLst>
              <a:ext uri="{FF2B5EF4-FFF2-40B4-BE49-F238E27FC236}">
                <a16:creationId xmlns:a16="http://schemas.microsoft.com/office/drawing/2014/main" id="{15C389E0-D8F1-D74B-9556-433BAF5CF4EF}"/>
              </a:ext>
            </a:extLst>
          </p:cNvPr>
          <p:cNvSpPr>
            <a:spLocks noChangeAspect="1"/>
          </p:cNvSpPr>
          <p:nvPr/>
        </p:nvSpPr>
        <p:spPr>
          <a:xfrm>
            <a:off x="450647" y="1541241"/>
            <a:ext cx="2520000" cy="4301991"/>
          </a:xfrm>
          <a:custGeom>
            <a:avLst/>
            <a:gdLst>
              <a:gd name="connsiteX0" fmla="*/ 15240 w 133350"/>
              <a:gd name="connsiteY0" fmla="*/ 226695 h 227647"/>
              <a:gd name="connsiteX1" fmla="*/ 3810 w 133350"/>
              <a:gd name="connsiteY1" fmla="*/ 221933 h 227647"/>
              <a:gd name="connsiteX2" fmla="*/ 0 w 133350"/>
              <a:gd name="connsiteY2" fmla="*/ 211455 h 227647"/>
              <a:gd name="connsiteX3" fmla="*/ 0 w 133350"/>
              <a:gd name="connsiteY3" fmla="*/ 16193 h 227647"/>
              <a:gd name="connsiteX4" fmla="*/ 4763 w 133350"/>
              <a:gd name="connsiteY4" fmla="*/ 4763 h 227647"/>
              <a:gd name="connsiteX5" fmla="*/ 16192 w 133350"/>
              <a:gd name="connsiteY5" fmla="*/ 0 h 227647"/>
              <a:gd name="connsiteX6" fmla="*/ 91440 w 133350"/>
              <a:gd name="connsiteY6" fmla="*/ 0 h 227647"/>
              <a:gd name="connsiteX7" fmla="*/ 133350 w 133350"/>
              <a:gd name="connsiteY7" fmla="*/ 43815 h 227647"/>
              <a:gd name="connsiteX8" fmla="*/ 133350 w 133350"/>
              <a:gd name="connsiteY8" fmla="*/ 211455 h 227647"/>
              <a:gd name="connsiteX9" fmla="*/ 128588 w 133350"/>
              <a:gd name="connsiteY9" fmla="*/ 222885 h 227647"/>
              <a:gd name="connsiteX10" fmla="*/ 117157 w 133350"/>
              <a:gd name="connsiteY10" fmla="*/ 227648 h 227647"/>
              <a:gd name="connsiteX11" fmla="*/ 15240 w 133350"/>
              <a:gd name="connsiteY11" fmla="*/ 226695 h 227647"/>
              <a:gd name="connsiteX12" fmla="*/ 85725 w 133350"/>
              <a:gd name="connsiteY12" fmla="*/ 48578 h 227647"/>
              <a:gd name="connsiteX13" fmla="*/ 123825 w 133350"/>
              <a:gd name="connsiteY13" fmla="*/ 48578 h 227647"/>
              <a:gd name="connsiteX14" fmla="*/ 85725 w 133350"/>
              <a:gd name="connsiteY14" fmla="*/ 10478 h 227647"/>
              <a:gd name="connsiteX15" fmla="*/ 85725 w 133350"/>
              <a:gd name="connsiteY15" fmla="*/ 48578 h 227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350" h="227647">
                <a:moveTo>
                  <a:pt x="15240" y="226695"/>
                </a:moveTo>
                <a:cubicBezTo>
                  <a:pt x="10477" y="226695"/>
                  <a:pt x="7620" y="224790"/>
                  <a:pt x="3810" y="221933"/>
                </a:cubicBezTo>
                <a:cubicBezTo>
                  <a:pt x="1905" y="220028"/>
                  <a:pt x="0" y="216218"/>
                  <a:pt x="0" y="211455"/>
                </a:cubicBezTo>
                <a:lnTo>
                  <a:pt x="0" y="16193"/>
                </a:lnTo>
                <a:cubicBezTo>
                  <a:pt x="0" y="11430"/>
                  <a:pt x="1905" y="8573"/>
                  <a:pt x="4763" y="4763"/>
                </a:cubicBezTo>
                <a:cubicBezTo>
                  <a:pt x="7620" y="953"/>
                  <a:pt x="11430" y="0"/>
                  <a:pt x="16192" y="0"/>
                </a:cubicBezTo>
                <a:lnTo>
                  <a:pt x="91440" y="0"/>
                </a:lnTo>
                <a:lnTo>
                  <a:pt x="133350" y="43815"/>
                </a:lnTo>
                <a:lnTo>
                  <a:pt x="133350" y="211455"/>
                </a:lnTo>
                <a:cubicBezTo>
                  <a:pt x="133350" y="216218"/>
                  <a:pt x="131445" y="219075"/>
                  <a:pt x="128588" y="222885"/>
                </a:cubicBezTo>
                <a:cubicBezTo>
                  <a:pt x="125730" y="225743"/>
                  <a:pt x="121920" y="227648"/>
                  <a:pt x="117157" y="227648"/>
                </a:cubicBezTo>
                <a:cubicBezTo>
                  <a:pt x="118110" y="226695"/>
                  <a:pt x="15240" y="226695"/>
                  <a:pt x="15240" y="226695"/>
                </a:cubicBezTo>
                <a:close/>
                <a:moveTo>
                  <a:pt x="85725" y="48578"/>
                </a:moveTo>
                <a:lnTo>
                  <a:pt x="123825" y="48578"/>
                </a:lnTo>
                <a:lnTo>
                  <a:pt x="85725" y="10478"/>
                </a:lnTo>
                <a:lnTo>
                  <a:pt x="85725" y="48578"/>
                </a:lnTo>
                <a:close/>
              </a:path>
            </a:pathLst>
          </a:custGeom>
          <a:solidFill>
            <a:srgbClr val="3D6C9D">
              <a:alpha val="69804"/>
            </a:srgbClr>
          </a:solidFill>
          <a:ln w="9525" cap="flat">
            <a:noFill/>
            <a:prstDash val="solid"/>
            <a:miter/>
          </a:ln>
        </p:spPr>
        <p:txBody>
          <a:bodyPr rtlCol="0" anchor="ctr"/>
          <a:lstStyle/>
          <a:p>
            <a:endParaRPr lang="en-RO"/>
          </a:p>
        </p:txBody>
      </p:sp>
      <p:sp>
        <p:nvSpPr>
          <p:cNvPr id="32" name="Graphic 29">
            <a:extLst>
              <a:ext uri="{FF2B5EF4-FFF2-40B4-BE49-F238E27FC236}">
                <a16:creationId xmlns:a16="http://schemas.microsoft.com/office/drawing/2014/main" id="{7F9635AE-95EB-2D41-8576-B8FA3C3EA588}"/>
              </a:ext>
            </a:extLst>
          </p:cNvPr>
          <p:cNvSpPr>
            <a:spLocks noChangeAspect="1"/>
          </p:cNvSpPr>
          <p:nvPr/>
        </p:nvSpPr>
        <p:spPr>
          <a:xfrm>
            <a:off x="3303167" y="1541241"/>
            <a:ext cx="2520000" cy="4301991"/>
          </a:xfrm>
          <a:custGeom>
            <a:avLst/>
            <a:gdLst>
              <a:gd name="connsiteX0" fmla="*/ 15240 w 133350"/>
              <a:gd name="connsiteY0" fmla="*/ 226695 h 227647"/>
              <a:gd name="connsiteX1" fmla="*/ 3810 w 133350"/>
              <a:gd name="connsiteY1" fmla="*/ 221933 h 227647"/>
              <a:gd name="connsiteX2" fmla="*/ 0 w 133350"/>
              <a:gd name="connsiteY2" fmla="*/ 211455 h 227647"/>
              <a:gd name="connsiteX3" fmla="*/ 0 w 133350"/>
              <a:gd name="connsiteY3" fmla="*/ 16193 h 227647"/>
              <a:gd name="connsiteX4" fmla="*/ 4763 w 133350"/>
              <a:gd name="connsiteY4" fmla="*/ 4763 h 227647"/>
              <a:gd name="connsiteX5" fmla="*/ 16192 w 133350"/>
              <a:gd name="connsiteY5" fmla="*/ 0 h 227647"/>
              <a:gd name="connsiteX6" fmla="*/ 91440 w 133350"/>
              <a:gd name="connsiteY6" fmla="*/ 0 h 227647"/>
              <a:gd name="connsiteX7" fmla="*/ 133350 w 133350"/>
              <a:gd name="connsiteY7" fmla="*/ 43815 h 227647"/>
              <a:gd name="connsiteX8" fmla="*/ 133350 w 133350"/>
              <a:gd name="connsiteY8" fmla="*/ 211455 h 227647"/>
              <a:gd name="connsiteX9" fmla="*/ 128588 w 133350"/>
              <a:gd name="connsiteY9" fmla="*/ 222885 h 227647"/>
              <a:gd name="connsiteX10" fmla="*/ 117157 w 133350"/>
              <a:gd name="connsiteY10" fmla="*/ 227648 h 227647"/>
              <a:gd name="connsiteX11" fmla="*/ 15240 w 133350"/>
              <a:gd name="connsiteY11" fmla="*/ 226695 h 227647"/>
              <a:gd name="connsiteX12" fmla="*/ 85725 w 133350"/>
              <a:gd name="connsiteY12" fmla="*/ 48578 h 227647"/>
              <a:gd name="connsiteX13" fmla="*/ 123825 w 133350"/>
              <a:gd name="connsiteY13" fmla="*/ 48578 h 227647"/>
              <a:gd name="connsiteX14" fmla="*/ 85725 w 133350"/>
              <a:gd name="connsiteY14" fmla="*/ 10478 h 227647"/>
              <a:gd name="connsiteX15" fmla="*/ 85725 w 133350"/>
              <a:gd name="connsiteY15" fmla="*/ 48578 h 227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350" h="227647">
                <a:moveTo>
                  <a:pt x="15240" y="226695"/>
                </a:moveTo>
                <a:cubicBezTo>
                  <a:pt x="10477" y="226695"/>
                  <a:pt x="7620" y="224790"/>
                  <a:pt x="3810" y="221933"/>
                </a:cubicBezTo>
                <a:cubicBezTo>
                  <a:pt x="1905" y="220028"/>
                  <a:pt x="0" y="216218"/>
                  <a:pt x="0" y="211455"/>
                </a:cubicBezTo>
                <a:lnTo>
                  <a:pt x="0" y="16193"/>
                </a:lnTo>
                <a:cubicBezTo>
                  <a:pt x="0" y="11430"/>
                  <a:pt x="1905" y="8573"/>
                  <a:pt x="4763" y="4763"/>
                </a:cubicBezTo>
                <a:cubicBezTo>
                  <a:pt x="7620" y="953"/>
                  <a:pt x="11430" y="0"/>
                  <a:pt x="16192" y="0"/>
                </a:cubicBezTo>
                <a:lnTo>
                  <a:pt x="91440" y="0"/>
                </a:lnTo>
                <a:lnTo>
                  <a:pt x="133350" y="43815"/>
                </a:lnTo>
                <a:lnTo>
                  <a:pt x="133350" y="211455"/>
                </a:lnTo>
                <a:cubicBezTo>
                  <a:pt x="133350" y="216218"/>
                  <a:pt x="131445" y="219075"/>
                  <a:pt x="128588" y="222885"/>
                </a:cubicBezTo>
                <a:cubicBezTo>
                  <a:pt x="125730" y="225743"/>
                  <a:pt x="121920" y="227648"/>
                  <a:pt x="117157" y="227648"/>
                </a:cubicBezTo>
                <a:cubicBezTo>
                  <a:pt x="118110" y="226695"/>
                  <a:pt x="15240" y="226695"/>
                  <a:pt x="15240" y="226695"/>
                </a:cubicBezTo>
                <a:close/>
                <a:moveTo>
                  <a:pt x="85725" y="48578"/>
                </a:moveTo>
                <a:lnTo>
                  <a:pt x="123825" y="48578"/>
                </a:lnTo>
                <a:lnTo>
                  <a:pt x="85725" y="10478"/>
                </a:lnTo>
                <a:lnTo>
                  <a:pt x="85725" y="48578"/>
                </a:lnTo>
                <a:close/>
              </a:path>
            </a:pathLst>
          </a:custGeom>
          <a:solidFill>
            <a:srgbClr val="3D6C9D">
              <a:alpha val="29804"/>
            </a:srgbClr>
          </a:solidFill>
          <a:ln w="9525" cap="flat">
            <a:noFill/>
            <a:prstDash val="solid"/>
            <a:miter/>
          </a:ln>
        </p:spPr>
        <p:txBody>
          <a:bodyPr rtlCol="0" anchor="ctr"/>
          <a:lstStyle/>
          <a:p>
            <a:endParaRPr lang="en-RO"/>
          </a:p>
        </p:txBody>
      </p:sp>
      <p:sp>
        <p:nvSpPr>
          <p:cNvPr id="33" name="Graphic 29">
            <a:extLst>
              <a:ext uri="{FF2B5EF4-FFF2-40B4-BE49-F238E27FC236}">
                <a16:creationId xmlns:a16="http://schemas.microsoft.com/office/drawing/2014/main" id="{A16D7961-3362-9041-86D9-E3BD472C03CF}"/>
              </a:ext>
            </a:extLst>
          </p:cNvPr>
          <p:cNvSpPr>
            <a:spLocks noChangeAspect="1"/>
          </p:cNvSpPr>
          <p:nvPr/>
        </p:nvSpPr>
        <p:spPr>
          <a:xfrm>
            <a:off x="6155688" y="1541241"/>
            <a:ext cx="2520000" cy="4301991"/>
          </a:xfrm>
          <a:custGeom>
            <a:avLst/>
            <a:gdLst>
              <a:gd name="connsiteX0" fmla="*/ 15240 w 133350"/>
              <a:gd name="connsiteY0" fmla="*/ 226695 h 227647"/>
              <a:gd name="connsiteX1" fmla="*/ 3810 w 133350"/>
              <a:gd name="connsiteY1" fmla="*/ 221933 h 227647"/>
              <a:gd name="connsiteX2" fmla="*/ 0 w 133350"/>
              <a:gd name="connsiteY2" fmla="*/ 211455 h 227647"/>
              <a:gd name="connsiteX3" fmla="*/ 0 w 133350"/>
              <a:gd name="connsiteY3" fmla="*/ 16193 h 227647"/>
              <a:gd name="connsiteX4" fmla="*/ 4763 w 133350"/>
              <a:gd name="connsiteY4" fmla="*/ 4763 h 227647"/>
              <a:gd name="connsiteX5" fmla="*/ 16192 w 133350"/>
              <a:gd name="connsiteY5" fmla="*/ 0 h 227647"/>
              <a:gd name="connsiteX6" fmla="*/ 91440 w 133350"/>
              <a:gd name="connsiteY6" fmla="*/ 0 h 227647"/>
              <a:gd name="connsiteX7" fmla="*/ 133350 w 133350"/>
              <a:gd name="connsiteY7" fmla="*/ 43815 h 227647"/>
              <a:gd name="connsiteX8" fmla="*/ 133350 w 133350"/>
              <a:gd name="connsiteY8" fmla="*/ 211455 h 227647"/>
              <a:gd name="connsiteX9" fmla="*/ 128588 w 133350"/>
              <a:gd name="connsiteY9" fmla="*/ 222885 h 227647"/>
              <a:gd name="connsiteX10" fmla="*/ 117157 w 133350"/>
              <a:gd name="connsiteY10" fmla="*/ 227648 h 227647"/>
              <a:gd name="connsiteX11" fmla="*/ 15240 w 133350"/>
              <a:gd name="connsiteY11" fmla="*/ 226695 h 227647"/>
              <a:gd name="connsiteX12" fmla="*/ 85725 w 133350"/>
              <a:gd name="connsiteY12" fmla="*/ 48578 h 227647"/>
              <a:gd name="connsiteX13" fmla="*/ 123825 w 133350"/>
              <a:gd name="connsiteY13" fmla="*/ 48578 h 227647"/>
              <a:gd name="connsiteX14" fmla="*/ 85725 w 133350"/>
              <a:gd name="connsiteY14" fmla="*/ 10478 h 227647"/>
              <a:gd name="connsiteX15" fmla="*/ 85725 w 133350"/>
              <a:gd name="connsiteY15" fmla="*/ 48578 h 227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350" h="227647">
                <a:moveTo>
                  <a:pt x="15240" y="226695"/>
                </a:moveTo>
                <a:cubicBezTo>
                  <a:pt x="10477" y="226695"/>
                  <a:pt x="7620" y="224790"/>
                  <a:pt x="3810" y="221933"/>
                </a:cubicBezTo>
                <a:cubicBezTo>
                  <a:pt x="1905" y="220028"/>
                  <a:pt x="0" y="216218"/>
                  <a:pt x="0" y="211455"/>
                </a:cubicBezTo>
                <a:lnTo>
                  <a:pt x="0" y="16193"/>
                </a:lnTo>
                <a:cubicBezTo>
                  <a:pt x="0" y="11430"/>
                  <a:pt x="1905" y="8573"/>
                  <a:pt x="4763" y="4763"/>
                </a:cubicBezTo>
                <a:cubicBezTo>
                  <a:pt x="7620" y="953"/>
                  <a:pt x="11430" y="0"/>
                  <a:pt x="16192" y="0"/>
                </a:cubicBezTo>
                <a:lnTo>
                  <a:pt x="91440" y="0"/>
                </a:lnTo>
                <a:lnTo>
                  <a:pt x="133350" y="43815"/>
                </a:lnTo>
                <a:lnTo>
                  <a:pt x="133350" y="211455"/>
                </a:lnTo>
                <a:cubicBezTo>
                  <a:pt x="133350" y="216218"/>
                  <a:pt x="131445" y="219075"/>
                  <a:pt x="128588" y="222885"/>
                </a:cubicBezTo>
                <a:cubicBezTo>
                  <a:pt x="125730" y="225743"/>
                  <a:pt x="121920" y="227648"/>
                  <a:pt x="117157" y="227648"/>
                </a:cubicBezTo>
                <a:cubicBezTo>
                  <a:pt x="118110" y="226695"/>
                  <a:pt x="15240" y="226695"/>
                  <a:pt x="15240" y="226695"/>
                </a:cubicBezTo>
                <a:close/>
                <a:moveTo>
                  <a:pt x="85725" y="48578"/>
                </a:moveTo>
                <a:lnTo>
                  <a:pt x="123825" y="48578"/>
                </a:lnTo>
                <a:lnTo>
                  <a:pt x="85725" y="10478"/>
                </a:lnTo>
                <a:lnTo>
                  <a:pt x="85725" y="48578"/>
                </a:lnTo>
                <a:close/>
              </a:path>
            </a:pathLst>
          </a:custGeom>
          <a:solidFill>
            <a:srgbClr val="3D6C9D"/>
          </a:solidFill>
          <a:ln w="9525" cap="flat">
            <a:noFill/>
            <a:prstDash val="solid"/>
            <a:miter/>
          </a:ln>
        </p:spPr>
        <p:txBody>
          <a:bodyPr rtlCol="0" anchor="ctr"/>
          <a:lstStyle/>
          <a:p>
            <a:endParaRPr lang="en-RO"/>
          </a:p>
        </p:txBody>
      </p:sp>
      <p:sp>
        <p:nvSpPr>
          <p:cNvPr id="2" name="TextBox 1">
            <a:extLst>
              <a:ext uri="{FF2B5EF4-FFF2-40B4-BE49-F238E27FC236}">
                <a16:creationId xmlns:a16="http://schemas.microsoft.com/office/drawing/2014/main" id="{9F12C664-A87B-1543-B378-2C95437DDADA}"/>
              </a:ext>
            </a:extLst>
          </p:cNvPr>
          <p:cNvSpPr txBox="1"/>
          <p:nvPr/>
        </p:nvSpPr>
        <p:spPr>
          <a:xfrm>
            <a:off x="431800" y="379681"/>
            <a:ext cx="7410174" cy="492443"/>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Example </a:t>
            </a:r>
            <a:r>
              <a:rPr lang="en-GB" sz="3200" b="1" spc="-50" dirty="0">
                <a:solidFill>
                  <a:srgbClr val="3D6C9D"/>
                </a:solidFill>
                <a:latin typeface="Arial Black" panose="020B0604020202020204" pitchFamily="34" charset="0"/>
                <a:cs typeface="Arial Black" panose="020B0604020202020204" pitchFamily="34" charset="0"/>
              </a:rPr>
              <a:t>– Polio</a:t>
            </a:r>
          </a:p>
        </p:txBody>
      </p:sp>
      <p:sp>
        <p:nvSpPr>
          <p:cNvPr id="21" name="TextBox 20">
            <a:extLst>
              <a:ext uri="{FF2B5EF4-FFF2-40B4-BE49-F238E27FC236}">
                <a16:creationId xmlns:a16="http://schemas.microsoft.com/office/drawing/2014/main" id="{467101BC-9874-3147-BFAA-EA221644A6C1}"/>
              </a:ext>
            </a:extLst>
          </p:cNvPr>
          <p:cNvSpPr txBox="1"/>
          <p:nvPr/>
        </p:nvSpPr>
        <p:spPr>
          <a:xfrm>
            <a:off x="667819" y="2855439"/>
            <a:ext cx="2184711" cy="2513509"/>
          </a:xfrm>
          <a:prstGeom prst="rect">
            <a:avLst/>
          </a:prstGeom>
          <a:noFill/>
        </p:spPr>
        <p:txBody>
          <a:bodyPr wrap="square" lIns="0" tIns="0" rIns="0" bIns="0" rtlCol="0">
            <a:spAutoFit/>
          </a:bodyPr>
          <a:lstStyle/>
          <a:p>
            <a:pPr>
              <a:lnSpc>
                <a:spcPts val="1400"/>
              </a:lnSpc>
            </a:pPr>
            <a:r>
              <a:rPr lang="en-GB" sz="1200" b="1" dirty="0">
                <a:solidFill>
                  <a:schemeClr val="tx1"/>
                </a:solidFill>
                <a:latin typeface="Arial" panose="020B0604020202020204" pitchFamily="34" charset="0"/>
                <a:cs typeface="Arial" panose="020B0604020202020204" pitchFamily="34" charset="0"/>
              </a:rPr>
              <a:t>Suspected case: </a:t>
            </a:r>
            <a:r>
              <a:rPr lang="en-GB" sz="1200" dirty="0">
                <a:solidFill>
                  <a:schemeClr val="tx1"/>
                </a:solidFill>
                <a:latin typeface="Arial" panose="020B0604020202020204" pitchFamily="34" charset="0"/>
                <a:cs typeface="Arial" panose="020B0604020202020204" pitchFamily="34" charset="0"/>
              </a:rPr>
              <a:t>any case of acute flaccid paralysis (AFP), including Guillain-Barré syndrome, in a person younger than 15 years of age, for any reason that is not a serious injury, or a paralytic disease in a person of any age in which poliomyelitis is suspected. The “suspected” classification is provisional; it should be reclassified as “probable” or “ruled out” within 48 hours following the report.</a:t>
            </a:r>
            <a:endParaRPr lang="en-GB" sz="1200" dirty="0">
              <a:solidFill>
                <a:schemeClr val="tx1"/>
              </a:solidFill>
            </a:endParaRPr>
          </a:p>
        </p:txBody>
      </p:sp>
      <p:sp>
        <p:nvSpPr>
          <p:cNvPr id="37" name="TextBox 36">
            <a:extLst>
              <a:ext uri="{FF2B5EF4-FFF2-40B4-BE49-F238E27FC236}">
                <a16:creationId xmlns:a16="http://schemas.microsoft.com/office/drawing/2014/main" id="{92A50A25-8E07-0046-9179-BB958DF1D265}"/>
              </a:ext>
            </a:extLst>
          </p:cNvPr>
          <p:cNvSpPr txBox="1"/>
          <p:nvPr/>
        </p:nvSpPr>
        <p:spPr>
          <a:xfrm>
            <a:off x="3539036" y="2855439"/>
            <a:ext cx="2052467" cy="2031325"/>
          </a:xfrm>
          <a:prstGeom prst="rect">
            <a:avLst/>
          </a:prstGeom>
          <a:noFill/>
        </p:spPr>
        <p:txBody>
          <a:bodyPr wrap="square" lIns="0" tIns="0" rIns="0" bIns="0" rtlCol="0">
            <a:spAutoFit/>
          </a:bodyPr>
          <a:lstStyle/>
          <a:p>
            <a:r>
              <a:rPr lang="en-GB" sz="1200" b="1" dirty="0">
                <a:solidFill>
                  <a:schemeClr val="tx1"/>
                </a:solidFill>
                <a:latin typeface="Arial" panose="020B0604020202020204" pitchFamily="34" charset="0"/>
                <a:cs typeface="Arial" panose="020B0604020202020204" pitchFamily="34" charset="0"/>
              </a:rPr>
              <a:t>Probable case: </a:t>
            </a:r>
            <a:r>
              <a:rPr lang="en-GB" sz="1200" dirty="0">
                <a:solidFill>
                  <a:schemeClr val="tx1"/>
                </a:solidFill>
                <a:latin typeface="Arial" panose="020B0604020202020204" pitchFamily="34" charset="0"/>
                <a:cs typeface="Arial" panose="020B0604020202020204" pitchFamily="34" charset="0"/>
              </a:rPr>
              <a:t>a suspected case in which AFP in which no other immediate cause of paralysis can be detected. Classifying a case as “probable” is also provisional; within 10 weeks of onset, it must be reclassified as “confirmed”, “compatible”, “vaccine-related”, or “ruled out”.</a:t>
            </a:r>
          </a:p>
        </p:txBody>
      </p:sp>
      <p:sp>
        <p:nvSpPr>
          <p:cNvPr id="38" name="TextBox 37">
            <a:extLst>
              <a:ext uri="{FF2B5EF4-FFF2-40B4-BE49-F238E27FC236}">
                <a16:creationId xmlns:a16="http://schemas.microsoft.com/office/drawing/2014/main" id="{35B8943A-E10D-9048-B546-9AC9E09CFCDF}"/>
              </a:ext>
            </a:extLst>
          </p:cNvPr>
          <p:cNvSpPr txBox="1"/>
          <p:nvPr/>
        </p:nvSpPr>
        <p:spPr>
          <a:xfrm>
            <a:off x="6391964" y="2855439"/>
            <a:ext cx="2085654" cy="1107996"/>
          </a:xfrm>
          <a:prstGeom prst="rect">
            <a:avLst/>
          </a:prstGeom>
          <a:noFill/>
        </p:spPr>
        <p:txBody>
          <a:bodyPr wrap="square" lIns="0" tIns="0" rIns="0" bIns="0" rtlCol="0">
            <a:spAutoFit/>
          </a:bodyPr>
          <a:lstStyle/>
          <a:p>
            <a:r>
              <a:rPr lang="en-GB" sz="1200" b="1" dirty="0">
                <a:solidFill>
                  <a:schemeClr val="bg1"/>
                </a:solidFill>
                <a:latin typeface="Arial" panose="020B0604020202020204" pitchFamily="34" charset="0"/>
                <a:cs typeface="Arial" panose="020B0604020202020204" pitchFamily="34" charset="0"/>
              </a:rPr>
              <a:t>Confirmed case: </a:t>
            </a:r>
            <a:r>
              <a:rPr lang="en-GB" sz="1200" dirty="0">
                <a:solidFill>
                  <a:schemeClr val="bg1"/>
                </a:solidFill>
                <a:latin typeface="Arial" panose="020B0604020202020204" pitchFamily="34" charset="0"/>
                <a:cs typeface="Arial" panose="020B0604020202020204" pitchFamily="34" charset="0"/>
              </a:rPr>
              <a:t>acute paralytic disease with or without residual paralysis, and isolation of wild poliovirus from the feces of the case or his or her contacts.</a:t>
            </a:r>
          </a:p>
        </p:txBody>
      </p:sp>
      <p:sp>
        <p:nvSpPr>
          <p:cNvPr id="12" name="Google Shape;140;p4">
            <a:extLst>
              <a:ext uri="{FF2B5EF4-FFF2-40B4-BE49-F238E27FC236}">
                <a16:creationId xmlns:a16="http://schemas.microsoft.com/office/drawing/2014/main" id="{C4CB7FF0-4782-DD4A-AB24-F24BC602B39A}"/>
              </a:ext>
            </a:extLst>
          </p:cNvPr>
          <p:cNvSpPr>
            <a:spLocks noChangeAspect="1"/>
          </p:cNvSpPr>
          <p:nvPr/>
        </p:nvSpPr>
        <p:spPr>
          <a:xfrm>
            <a:off x="667820" y="1825040"/>
            <a:ext cx="576000" cy="576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raphic 42">
            <a:extLst>
              <a:ext uri="{FF2B5EF4-FFF2-40B4-BE49-F238E27FC236}">
                <a16:creationId xmlns:a16="http://schemas.microsoft.com/office/drawing/2014/main" id="{5343B19C-035C-534F-858A-A83F11D85496}"/>
              </a:ext>
            </a:extLst>
          </p:cNvPr>
          <p:cNvSpPr>
            <a:spLocks noChangeAspect="1"/>
          </p:cNvSpPr>
          <p:nvPr/>
        </p:nvSpPr>
        <p:spPr>
          <a:xfrm>
            <a:off x="775820" y="1933040"/>
            <a:ext cx="360000" cy="360000"/>
          </a:xfrm>
          <a:custGeom>
            <a:avLst/>
            <a:gdLst>
              <a:gd name="connsiteX0" fmla="*/ 85725 w 171450"/>
              <a:gd name="connsiteY0" fmla="*/ 128221 h 171450"/>
              <a:gd name="connsiteX1" fmla="*/ 89901 w 171450"/>
              <a:gd name="connsiteY1" fmla="*/ 126536 h 171450"/>
              <a:gd name="connsiteX2" fmla="*/ 91586 w 171450"/>
              <a:gd name="connsiteY2" fmla="*/ 122360 h 171450"/>
              <a:gd name="connsiteX3" fmla="*/ 89901 w 171450"/>
              <a:gd name="connsiteY3" fmla="*/ 118183 h 171450"/>
              <a:gd name="connsiteX4" fmla="*/ 85725 w 171450"/>
              <a:gd name="connsiteY4" fmla="*/ 116498 h 171450"/>
              <a:gd name="connsiteX5" fmla="*/ 81549 w 171450"/>
              <a:gd name="connsiteY5" fmla="*/ 118183 h 171450"/>
              <a:gd name="connsiteX6" fmla="*/ 79864 w 171450"/>
              <a:gd name="connsiteY6" fmla="*/ 122360 h 171450"/>
              <a:gd name="connsiteX7" fmla="*/ 81549 w 171450"/>
              <a:gd name="connsiteY7" fmla="*/ 126536 h 171450"/>
              <a:gd name="connsiteX8" fmla="*/ 85725 w 171450"/>
              <a:gd name="connsiteY8" fmla="*/ 128221 h 171450"/>
              <a:gd name="connsiteX9" fmla="*/ 80963 w 171450"/>
              <a:gd name="connsiteY9" fmla="*/ 96715 h 171450"/>
              <a:gd name="connsiteX10" fmla="*/ 90488 w 171450"/>
              <a:gd name="connsiteY10" fmla="*/ 96715 h 171450"/>
              <a:gd name="connsiteX11" fmla="*/ 90488 w 171450"/>
              <a:gd name="connsiteY11" fmla="*/ 39565 h 171450"/>
              <a:gd name="connsiteX12" fmla="*/ 80963 w 171450"/>
              <a:gd name="connsiteY12" fmla="*/ 39565 h 171450"/>
              <a:gd name="connsiteX13" fmla="*/ 80963 w 171450"/>
              <a:gd name="connsiteY13" fmla="*/ 96715 h 171450"/>
              <a:gd name="connsiteX14" fmla="*/ 85757 w 171450"/>
              <a:gd name="connsiteY14" fmla="*/ 171450 h 171450"/>
              <a:gd name="connsiteX15" fmla="*/ 52322 w 171450"/>
              <a:gd name="connsiteY15" fmla="*/ 164702 h 171450"/>
              <a:gd name="connsiteX16" fmla="*/ 25089 w 171450"/>
              <a:gd name="connsiteY16" fmla="*/ 146385 h 171450"/>
              <a:gd name="connsiteX17" fmla="*/ 6755 w 171450"/>
              <a:gd name="connsiteY17" fmla="*/ 119177 h 171450"/>
              <a:gd name="connsiteX18" fmla="*/ 0 w 171450"/>
              <a:gd name="connsiteY18" fmla="*/ 85757 h 171450"/>
              <a:gd name="connsiteX19" fmla="*/ 6748 w 171450"/>
              <a:gd name="connsiteY19" fmla="*/ 52322 h 171450"/>
              <a:gd name="connsiteX20" fmla="*/ 25065 w 171450"/>
              <a:gd name="connsiteY20" fmla="*/ 25089 h 171450"/>
              <a:gd name="connsiteX21" fmla="*/ 52273 w 171450"/>
              <a:gd name="connsiteY21" fmla="*/ 6755 h 171450"/>
              <a:gd name="connsiteX22" fmla="*/ 85693 w 171450"/>
              <a:gd name="connsiteY22" fmla="*/ 0 h 171450"/>
              <a:gd name="connsiteX23" fmla="*/ 119128 w 171450"/>
              <a:gd name="connsiteY23" fmla="*/ 6748 h 171450"/>
              <a:gd name="connsiteX24" fmla="*/ 146361 w 171450"/>
              <a:gd name="connsiteY24" fmla="*/ 25065 h 171450"/>
              <a:gd name="connsiteX25" fmla="*/ 164695 w 171450"/>
              <a:gd name="connsiteY25" fmla="*/ 52273 h 171450"/>
              <a:gd name="connsiteX26" fmla="*/ 171450 w 171450"/>
              <a:gd name="connsiteY26" fmla="*/ 85693 h 171450"/>
              <a:gd name="connsiteX27" fmla="*/ 164702 w 171450"/>
              <a:gd name="connsiteY27" fmla="*/ 119128 h 171450"/>
              <a:gd name="connsiteX28" fmla="*/ 146385 w 171450"/>
              <a:gd name="connsiteY28" fmla="*/ 146361 h 171450"/>
              <a:gd name="connsiteX29" fmla="*/ 119177 w 171450"/>
              <a:gd name="connsiteY29" fmla="*/ 164695 h 171450"/>
              <a:gd name="connsiteX30" fmla="*/ 85757 w 171450"/>
              <a:gd name="connsiteY30" fmla="*/ 171450 h 171450"/>
              <a:gd name="connsiteX31" fmla="*/ 85725 w 171450"/>
              <a:gd name="connsiteY31" fmla="*/ 161925 h 171450"/>
              <a:gd name="connsiteX32" fmla="*/ 139779 w 171450"/>
              <a:gd name="connsiteY32" fmla="*/ 139779 h 171450"/>
              <a:gd name="connsiteX33" fmla="*/ 161925 w 171450"/>
              <a:gd name="connsiteY33" fmla="*/ 85725 h 171450"/>
              <a:gd name="connsiteX34" fmla="*/ 139779 w 171450"/>
              <a:gd name="connsiteY34" fmla="*/ 31671 h 171450"/>
              <a:gd name="connsiteX35" fmla="*/ 85725 w 171450"/>
              <a:gd name="connsiteY35" fmla="*/ 9525 h 171450"/>
              <a:gd name="connsiteX36" fmla="*/ 31671 w 171450"/>
              <a:gd name="connsiteY36" fmla="*/ 31671 h 171450"/>
              <a:gd name="connsiteX37" fmla="*/ 9525 w 171450"/>
              <a:gd name="connsiteY37" fmla="*/ 85725 h 171450"/>
              <a:gd name="connsiteX38" fmla="*/ 31671 w 171450"/>
              <a:gd name="connsiteY38" fmla="*/ 139779 h 171450"/>
              <a:gd name="connsiteX39" fmla="*/ 85725 w 171450"/>
              <a:gd name="connsiteY39" fmla="*/ 161925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71450" h="171450">
                <a:moveTo>
                  <a:pt x="85725" y="128221"/>
                </a:moveTo>
                <a:cubicBezTo>
                  <a:pt x="87386" y="128221"/>
                  <a:pt x="88778" y="127660"/>
                  <a:pt x="89901" y="126536"/>
                </a:cubicBezTo>
                <a:cubicBezTo>
                  <a:pt x="91025" y="125413"/>
                  <a:pt x="91586" y="124020"/>
                  <a:pt x="91586" y="122360"/>
                </a:cubicBezTo>
                <a:cubicBezTo>
                  <a:pt x="91586" y="120699"/>
                  <a:pt x="91025" y="119307"/>
                  <a:pt x="89901" y="118183"/>
                </a:cubicBezTo>
                <a:cubicBezTo>
                  <a:pt x="88778" y="117060"/>
                  <a:pt x="87386" y="116498"/>
                  <a:pt x="85725" y="116498"/>
                </a:cubicBezTo>
                <a:cubicBezTo>
                  <a:pt x="84064" y="116498"/>
                  <a:pt x="82672" y="117060"/>
                  <a:pt x="81549" y="118183"/>
                </a:cubicBezTo>
                <a:cubicBezTo>
                  <a:pt x="80425" y="119307"/>
                  <a:pt x="79864" y="120699"/>
                  <a:pt x="79864" y="122360"/>
                </a:cubicBezTo>
                <a:cubicBezTo>
                  <a:pt x="79864" y="124020"/>
                  <a:pt x="80425" y="125413"/>
                  <a:pt x="81549" y="126536"/>
                </a:cubicBezTo>
                <a:cubicBezTo>
                  <a:pt x="82672" y="127660"/>
                  <a:pt x="84064" y="128221"/>
                  <a:pt x="85725" y="128221"/>
                </a:cubicBezTo>
                <a:close/>
                <a:moveTo>
                  <a:pt x="80963" y="96715"/>
                </a:moveTo>
                <a:lnTo>
                  <a:pt x="90488" y="96715"/>
                </a:lnTo>
                <a:lnTo>
                  <a:pt x="90488" y="39565"/>
                </a:lnTo>
                <a:lnTo>
                  <a:pt x="80963" y="39565"/>
                </a:lnTo>
                <a:lnTo>
                  <a:pt x="80963" y="96715"/>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moveTo>
                  <a:pt x="85725" y="161925"/>
                </a:moveTo>
                <a:cubicBezTo>
                  <a:pt x="106997" y="161925"/>
                  <a:pt x="125016" y="154543"/>
                  <a:pt x="139779" y="139779"/>
                </a:cubicBezTo>
                <a:cubicBezTo>
                  <a:pt x="154543" y="125016"/>
                  <a:pt x="161925" y="106998"/>
                  <a:pt x="161925" y="85725"/>
                </a:cubicBezTo>
                <a:cubicBezTo>
                  <a:pt x="161925" y="64453"/>
                  <a:pt x="154543" y="46434"/>
                  <a:pt x="139779" y="31671"/>
                </a:cubicBezTo>
                <a:cubicBezTo>
                  <a:pt x="125016" y="16907"/>
                  <a:pt x="106997" y="9525"/>
                  <a:pt x="85725" y="9525"/>
                </a:cubicBezTo>
                <a:cubicBezTo>
                  <a:pt x="64452" y="9525"/>
                  <a:pt x="46434" y="16907"/>
                  <a:pt x="31671" y="31671"/>
                </a:cubicBezTo>
                <a:cubicBezTo>
                  <a:pt x="16907" y="46434"/>
                  <a:pt x="9525" y="64453"/>
                  <a:pt x="9525" y="85725"/>
                </a:cubicBezTo>
                <a:cubicBezTo>
                  <a:pt x="9525" y="106998"/>
                  <a:pt x="16907" y="125016"/>
                  <a:pt x="31671" y="139779"/>
                </a:cubicBezTo>
                <a:cubicBezTo>
                  <a:pt x="46434" y="154543"/>
                  <a:pt x="64452" y="161925"/>
                  <a:pt x="85725" y="161925"/>
                </a:cubicBezTo>
                <a:close/>
              </a:path>
            </a:pathLst>
          </a:custGeom>
          <a:solidFill>
            <a:srgbClr val="FFFFFF"/>
          </a:solidFill>
          <a:ln w="238" cap="flat">
            <a:noFill/>
            <a:prstDash val="solid"/>
            <a:miter/>
          </a:ln>
        </p:spPr>
        <p:txBody>
          <a:bodyPr rtlCol="0" anchor="ctr"/>
          <a:lstStyle/>
          <a:p>
            <a:endParaRPr lang="en-RO"/>
          </a:p>
        </p:txBody>
      </p:sp>
      <p:sp>
        <p:nvSpPr>
          <p:cNvPr id="14" name="Google Shape;140;p4">
            <a:extLst>
              <a:ext uri="{FF2B5EF4-FFF2-40B4-BE49-F238E27FC236}">
                <a16:creationId xmlns:a16="http://schemas.microsoft.com/office/drawing/2014/main" id="{476FC5A3-F21A-6D49-A4C5-880885E74E5E}"/>
              </a:ext>
            </a:extLst>
          </p:cNvPr>
          <p:cNvSpPr>
            <a:spLocks noChangeAspect="1"/>
          </p:cNvSpPr>
          <p:nvPr/>
        </p:nvSpPr>
        <p:spPr>
          <a:xfrm>
            <a:off x="3546060" y="1825040"/>
            <a:ext cx="576000" cy="576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raphic 45">
            <a:extLst>
              <a:ext uri="{FF2B5EF4-FFF2-40B4-BE49-F238E27FC236}">
                <a16:creationId xmlns:a16="http://schemas.microsoft.com/office/drawing/2014/main" id="{0F3776DD-C3ED-E742-984A-450A2F6B8EDA}"/>
              </a:ext>
            </a:extLst>
          </p:cNvPr>
          <p:cNvSpPr>
            <a:spLocks noChangeAspect="1"/>
          </p:cNvSpPr>
          <p:nvPr/>
        </p:nvSpPr>
        <p:spPr>
          <a:xfrm>
            <a:off x="3654060" y="1933040"/>
            <a:ext cx="360000" cy="360000"/>
          </a:xfrm>
          <a:custGeom>
            <a:avLst/>
            <a:gdLst>
              <a:gd name="connsiteX0" fmla="*/ 38079 w 171450"/>
              <a:gd name="connsiteY0" fmla="*/ 95250 h 171450"/>
              <a:gd name="connsiteX1" fmla="*/ 44832 w 171450"/>
              <a:gd name="connsiteY1" fmla="*/ 92478 h 171450"/>
              <a:gd name="connsiteX2" fmla="*/ 47625 w 171450"/>
              <a:gd name="connsiteY2" fmla="*/ 85746 h 171450"/>
              <a:gd name="connsiteX3" fmla="*/ 44853 w 171450"/>
              <a:gd name="connsiteY3" fmla="*/ 78993 h 171450"/>
              <a:gd name="connsiteX4" fmla="*/ 38121 w 171450"/>
              <a:gd name="connsiteY4" fmla="*/ 76200 h 171450"/>
              <a:gd name="connsiteX5" fmla="*/ 31368 w 171450"/>
              <a:gd name="connsiteY5" fmla="*/ 78972 h 171450"/>
              <a:gd name="connsiteX6" fmla="*/ 28575 w 171450"/>
              <a:gd name="connsiteY6" fmla="*/ 85704 h 171450"/>
              <a:gd name="connsiteX7" fmla="*/ 31347 w 171450"/>
              <a:gd name="connsiteY7" fmla="*/ 92457 h 171450"/>
              <a:gd name="connsiteX8" fmla="*/ 38079 w 171450"/>
              <a:gd name="connsiteY8" fmla="*/ 95250 h 171450"/>
              <a:gd name="connsiteX9" fmla="*/ 85704 w 171450"/>
              <a:gd name="connsiteY9" fmla="*/ 95250 h 171450"/>
              <a:gd name="connsiteX10" fmla="*/ 92457 w 171450"/>
              <a:gd name="connsiteY10" fmla="*/ 92478 h 171450"/>
              <a:gd name="connsiteX11" fmla="*/ 95250 w 171450"/>
              <a:gd name="connsiteY11" fmla="*/ 85746 h 171450"/>
              <a:gd name="connsiteX12" fmla="*/ 92478 w 171450"/>
              <a:gd name="connsiteY12" fmla="*/ 78993 h 171450"/>
              <a:gd name="connsiteX13" fmla="*/ 85746 w 171450"/>
              <a:gd name="connsiteY13" fmla="*/ 76200 h 171450"/>
              <a:gd name="connsiteX14" fmla="*/ 78993 w 171450"/>
              <a:gd name="connsiteY14" fmla="*/ 78972 h 171450"/>
              <a:gd name="connsiteX15" fmla="*/ 76200 w 171450"/>
              <a:gd name="connsiteY15" fmla="*/ 85704 h 171450"/>
              <a:gd name="connsiteX16" fmla="*/ 78972 w 171450"/>
              <a:gd name="connsiteY16" fmla="*/ 92457 h 171450"/>
              <a:gd name="connsiteX17" fmla="*/ 85704 w 171450"/>
              <a:gd name="connsiteY17" fmla="*/ 95250 h 171450"/>
              <a:gd name="connsiteX18" fmla="*/ 133328 w 171450"/>
              <a:gd name="connsiteY18" fmla="*/ 95250 h 171450"/>
              <a:gd name="connsiteX19" fmla="*/ 140082 w 171450"/>
              <a:gd name="connsiteY19" fmla="*/ 92478 h 171450"/>
              <a:gd name="connsiteX20" fmla="*/ 142875 w 171450"/>
              <a:gd name="connsiteY20" fmla="*/ 85746 h 171450"/>
              <a:gd name="connsiteX21" fmla="*/ 140103 w 171450"/>
              <a:gd name="connsiteY21" fmla="*/ 78993 h 171450"/>
              <a:gd name="connsiteX22" fmla="*/ 133372 w 171450"/>
              <a:gd name="connsiteY22" fmla="*/ 76200 h 171450"/>
              <a:gd name="connsiteX23" fmla="*/ 126618 w 171450"/>
              <a:gd name="connsiteY23" fmla="*/ 78972 h 171450"/>
              <a:gd name="connsiteX24" fmla="*/ 123825 w 171450"/>
              <a:gd name="connsiteY24" fmla="*/ 85704 h 171450"/>
              <a:gd name="connsiteX25" fmla="*/ 126597 w 171450"/>
              <a:gd name="connsiteY25" fmla="*/ 92457 h 171450"/>
              <a:gd name="connsiteX26" fmla="*/ 133328 w 171450"/>
              <a:gd name="connsiteY26" fmla="*/ 95250 h 171450"/>
              <a:gd name="connsiteX27" fmla="*/ 85757 w 171450"/>
              <a:gd name="connsiteY27" fmla="*/ 171450 h 171450"/>
              <a:gd name="connsiteX28" fmla="*/ 52322 w 171450"/>
              <a:gd name="connsiteY28" fmla="*/ 164702 h 171450"/>
              <a:gd name="connsiteX29" fmla="*/ 25089 w 171450"/>
              <a:gd name="connsiteY29" fmla="*/ 146385 h 171450"/>
              <a:gd name="connsiteX30" fmla="*/ 6755 w 171450"/>
              <a:gd name="connsiteY30" fmla="*/ 119177 h 171450"/>
              <a:gd name="connsiteX31" fmla="*/ 0 w 171450"/>
              <a:gd name="connsiteY31" fmla="*/ 85757 h 171450"/>
              <a:gd name="connsiteX32" fmla="*/ 6748 w 171450"/>
              <a:gd name="connsiteY32" fmla="*/ 52322 h 171450"/>
              <a:gd name="connsiteX33" fmla="*/ 25065 w 171450"/>
              <a:gd name="connsiteY33" fmla="*/ 25089 h 171450"/>
              <a:gd name="connsiteX34" fmla="*/ 52273 w 171450"/>
              <a:gd name="connsiteY34" fmla="*/ 6755 h 171450"/>
              <a:gd name="connsiteX35" fmla="*/ 85693 w 171450"/>
              <a:gd name="connsiteY35" fmla="*/ 0 h 171450"/>
              <a:gd name="connsiteX36" fmla="*/ 119128 w 171450"/>
              <a:gd name="connsiteY36" fmla="*/ 6748 h 171450"/>
              <a:gd name="connsiteX37" fmla="*/ 146361 w 171450"/>
              <a:gd name="connsiteY37" fmla="*/ 25065 h 171450"/>
              <a:gd name="connsiteX38" fmla="*/ 164695 w 171450"/>
              <a:gd name="connsiteY38" fmla="*/ 52273 h 171450"/>
              <a:gd name="connsiteX39" fmla="*/ 171450 w 171450"/>
              <a:gd name="connsiteY39" fmla="*/ 85693 h 171450"/>
              <a:gd name="connsiteX40" fmla="*/ 164702 w 171450"/>
              <a:gd name="connsiteY40" fmla="*/ 119128 h 171450"/>
              <a:gd name="connsiteX41" fmla="*/ 146385 w 171450"/>
              <a:gd name="connsiteY41" fmla="*/ 146361 h 171450"/>
              <a:gd name="connsiteX42" fmla="*/ 119177 w 171450"/>
              <a:gd name="connsiteY42" fmla="*/ 164695 h 171450"/>
              <a:gd name="connsiteX43" fmla="*/ 85757 w 171450"/>
              <a:gd name="connsiteY43" fmla="*/ 171450 h 171450"/>
              <a:gd name="connsiteX44" fmla="*/ 85725 w 171450"/>
              <a:gd name="connsiteY44" fmla="*/ 161925 h 171450"/>
              <a:gd name="connsiteX45" fmla="*/ 139779 w 171450"/>
              <a:gd name="connsiteY45" fmla="*/ 139779 h 171450"/>
              <a:gd name="connsiteX46" fmla="*/ 161925 w 171450"/>
              <a:gd name="connsiteY46" fmla="*/ 85725 h 171450"/>
              <a:gd name="connsiteX47" fmla="*/ 139779 w 171450"/>
              <a:gd name="connsiteY47" fmla="*/ 31671 h 171450"/>
              <a:gd name="connsiteX48" fmla="*/ 85725 w 171450"/>
              <a:gd name="connsiteY48" fmla="*/ 9525 h 171450"/>
              <a:gd name="connsiteX49" fmla="*/ 31671 w 171450"/>
              <a:gd name="connsiteY49" fmla="*/ 31671 h 171450"/>
              <a:gd name="connsiteX50" fmla="*/ 9525 w 171450"/>
              <a:gd name="connsiteY50" fmla="*/ 85725 h 171450"/>
              <a:gd name="connsiteX51" fmla="*/ 31671 w 171450"/>
              <a:gd name="connsiteY51" fmla="*/ 139779 h 171450"/>
              <a:gd name="connsiteX52" fmla="*/ 85725 w 171450"/>
              <a:gd name="connsiteY52" fmla="*/ 161925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71450" h="171450">
                <a:moveTo>
                  <a:pt x="38079" y="95250"/>
                </a:moveTo>
                <a:cubicBezTo>
                  <a:pt x="40718" y="95250"/>
                  <a:pt x="42969" y="94326"/>
                  <a:pt x="44832" y="92478"/>
                </a:cubicBezTo>
                <a:cubicBezTo>
                  <a:pt x="46694" y="90630"/>
                  <a:pt x="47625" y="88386"/>
                  <a:pt x="47625" y="85746"/>
                </a:cubicBezTo>
                <a:cubicBezTo>
                  <a:pt x="47625" y="83107"/>
                  <a:pt x="46701" y="80856"/>
                  <a:pt x="44853" y="78993"/>
                </a:cubicBezTo>
                <a:cubicBezTo>
                  <a:pt x="43005" y="77131"/>
                  <a:pt x="40761" y="76200"/>
                  <a:pt x="38121" y="76200"/>
                </a:cubicBezTo>
                <a:cubicBezTo>
                  <a:pt x="35482" y="76200"/>
                  <a:pt x="33231" y="77124"/>
                  <a:pt x="31368" y="78972"/>
                </a:cubicBezTo>
                <a:cubicBezTo>
                  <a:pt x="29506" y="80820"/>
                  <a:pt x="28575" y="83064"/>
                  <a:pt x="28575" y="85704"/>
                </a:cubicBezTo>
                <a:cubicBezTo>
                  <a:pt x="28575" y="88343"/>
                  <a:pt x="29499" y="90594"/>
                  <a:pt x="31347" y="92457"/>
                </a:cubicBezTo>
                <a:cubicBezTo>
                  <a:pt x="33195" y="94319"/>
                  <a:pt x="35439" y="95250"/>
                  <a:pt x="38079" y="95250"/>
                </a:cubicBezTo>
                <a:close/>
                <a:moveTo>
                  <a:pt x="85704" y="95250"/>
                </a:moveTo>
                <a:cubicBezTo>
                  <a:pt x="88343" y="95250"/>
                  <a:pt x="90594" y="94326"/>
                  <a:pt x="92457" y="92478"/>
                </a:cubicBezTo>
                <a:cubicBezTo>
                  <a:pt x="94319" y="90630"/>
                  <a:pt x="95250" y="88386"/>
                  <a:pt x="95250" y="85746"/>
                </a:cubicBezTo>
                <a:cubicBezTo>
                  <a:pt x="95250" y="83107"/>
                  <a:pt x="94326" y="80856"/>
                  <a:pt x="92478" y="78993"/>
                </a:cubicBezTo>
                <a:cubicBezTo>
                  <a:pt x="90630" y="77131"/>
                  <a:pt x="88386" y="76200"/>
                  <a:pt x="85746" y="76200"/>
                </a:cubicBezTo>
                <a:cubicBezTo>
                  <a:pt x="83107" y="76200"/>
                  <a:pt x="80856" y="77124"/>
                  <a:pt x="78993" y="78972"/>
                </a:cubicBezTo>
                <a:cubicBezTo>
                  <a:pt x="77131" y="80820"/>
                  <a:pt x="76200" y="83064"/>
                  <a:pt x="76200" y="85704"/>
                </a:cubicBezTo>
                <a:cubicBezTo>
                  <a:pt x="76200" y="88343"/>
                  <a:pt x="77124" y="90594"/>
                  <a:pt x="78972" y="92457"/>
                </a:cubicBezTo>
                <a:cubicBezTo>
                  <a:pt x="80820" y="94319"/>
                  <a:pt x="83064" y="95250"/>
                  <a:pt x="85704" y="95250"/>
                </a:cubicBezTo>
                <a:close/>
                <a:moveTo>
                  <a:pt x="133328" y="95250"/>
                </a:moveTo>
                <a:cubicBezTo>
                  <a:pt x="135968" y="95250"/>
                  <a:pt x="138219" y="94326"/>
                  <a:pt x="140082" y="92478"/>
                </a:cubicBezTo>
                <a:cubicBezTo>
                  <a:pt x="141944" y="90630"/>
                  <a:pt x="142875" y="88386"/>
                  <a:pt x="142875" y="85746"/>
                </a:cubicBezTo>
                <a:cubicBezTo>
                  <a:pt x="142875" y="83107"/>
                  <a:pt x="141951" y="80856"/>
                  <a:pt x="140103" y="78993"/>
                </a:cubicBezTo>
                <a:cubicBezTo>
                  <a:pt x="138255" y="77131"/>
                  <a:pt x="136011" y="76200"/>
                  <a:pt x="133372" y="76200"/>
                </a:cubicBezTo>
                <a:cubicBezTo>
                  <a:pt x="130732" y="76200"/>
                  <a:pt x="128481" y="77124"/>
                  <a:pt x="126618" y="78972"/>
                </a:cubicBezTo>
                <a:cubicBezTo>
                  <a:pt x="124756" y="80820"/>
                  <a:pt x="123825" y="83064"/>
                  <a:pt x="123825" y="85704"/>
                </a:cubicBezTo>
                <a:cubicBezTo>
                  <a:pt x="123825" y="88343"/>
                  <a:pt x="124749" y="90594"/>
                  <a:pt x="126597" y="92457"/>
                </a:cubicBezTo>
                <a:cubicBezTo>
                  <a:pt x="128445" y="94319"/>
                  <a:pt x="130689" y="95250"/>
                  <a:pt x="133328" y="95250"/>
                </a:cubicBez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moveTo>
                  <a:pt x="85725" y="161925"/>
                </a:moveTo>
                <a:cubicBezTo>
                  <a:pt x="106997" y="161925"/>
                  <a:pt x="125016" y="154543"/>
                  <a:pt x="139779" y="139779"/>
                </a:cubicBezTo>
                <a:cubicBezTo>
                  <a:pt x="154543" y="125016"/>
                  <a:pt x="161925" y="106998"/>
                  <a:pt x="161925" y="85725"/>
                </a:cubicBezTo>
                <a:cubicBezTo>
                  <a:pt x="161925" y="64453"/>
                  <a:pt x="154543" y="46434"/>
                  <a:pt x="139779" y="31671"/>
                </a:cubicBezTo>
                <a:cubicBezTo>
                  <a:pt x="125016" y="16907"/>
                  <a:pt x="106997" y="9525"/>
                  <a:pt x="85725" y="9525"/>
                </a:cubicBezTo>
                <a:cubicBezTo>
                  <a:pt x="64452" y="9525"/>
                  <a:pt x="46434" y="16907"/>
                  <a:pt x="31671" y="31671"/>
                </a:cubicBezTo>
                <a:cubicBezTo>
                  <a:pt x="16907" y="46434"/>
                  <a:pt x="9525" y="64453"/>
                  <a:pt x="9525" y="85725"/>
                </a:cubicBezTo>
                <a:cubicBezTo>
                  <a:pt x="9525" y="106998"/>
                  <a:pt x="16907" y="125016"/>
                  <a:pt x="31671" y="139779"/>
                </a:cubicBezTo>
                <a:cubicBezTo>
                  <a:pt x="46434" y="154543"/>
                  <a:pt x="64452" y="161925"/>
                  <a:pt x="85725" y="161925"/>
                </a:cubicBezTo>
                <a:close/>
              </a:path>
            </a:pathLst>
          </a:custGeom>
          <a:solidFill>
            <a:srgbClr val="FFFFFF"/>
          </a:solidFill>
          <a:ln w="238" cap="flat">
            <a:noFill/>
            <a:prstDash val="solid"/>
            <a:miter/>
          </a:ln>
        </p:spPr>
        <p:txBody>
          <a:bodyPr rtlCol="0" anchor="ctr"/>
          <a:lstStyle/>
          <a:p>
            <a:endParaRPr lang="en-RO"/>
          </a:p>
        </p:txBody>
      </p:sp>
      <p:sp>
        <p:nvSpPr>
          <p:cNvPr id="16" name="Google Shape;140;p4">
            <a:extLst>
              <a:ext uri="{FF2B5EF4-FFF2-40B4-BE49-F238E27FC236}">
                <a16:creationId xmlns:a16="http://schemas.microsoft.com/office/drawing/2014/main" id="{95C8E3F6-5A2E-3845-AF3B-993AA5BDDDDF}"/>
              </a:ext>
            </a:extLst>
          </p:cNvPr>
          <p:cNvSpPr>
            <a:spLocks noChangeAspect="1"/>
          </p:cNvSpPr>
          <p:nvPr/>
        </p:nvSpPr>
        <p:spPr>
          <a:xfrm>
            <a:off x="6390860" y="1825040"/>
            <a:ext cx="576000" cy="576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raphic 39">
            <a:extLst>
              <a:ext uri="{FF2B5EF4-FFF2-40B4-BE49-F238E27FC236}">
                <a16:creationId xmlns:a16="http://schemas.microsoft.com/office/drawing/2014/main" id="{6EFDDB5E-550A-EF47-B0E7-49B69AD0DC3D}"/>
              </a:ext>
            </a:extLst>
          </p:cNvPr>
          <p:cNvSpPr>
            <a:spLocks noChangeAspect="1"/>
          </p:cNvSpPr>
          <p:nvPr/>
        </p:nvSpPr>
        <p:spPr>
          <a:xfrm>
            <a:off x="6498860" y="1933040"/>
            <a:ext cx="360000" cy="360000"/>
          </a:xfrm>
          <a:custGeom>
            <a:avLst/>
            <a:gdLst>
              <a:gd name="connsiteX0" fmla="*/ 72024 w 171450"/>
              <a:gd name="connsiteY0" fmla="*/ 122946 h 171450"/>
              <a:gd name="connsiteX1" fmla="*/ 132947 w 171450"/>
              <a:gd name="connsiteY1" fmla="*/ 62023 h 171450"/>
              <a:gd name="connsiteX2" fmla="*/ 126206 w 171450"/>
              <a:gd name="connsiteY2" fmla="*/ 55282 h 171450"/>
              <a:gd name="connsiteX3" fmla="*/ 72024 w 171450"/>
              <a:gd name="connsiteY3" fmla="*/ 109464 h 171450"/>
              <a:gd name="connsiteX4" fmla="*/ 44878 w 171450"/>
              <a:gd name="connsiteY4" fmla="*/ 82318 h 171450"/>
              <a:gd name="connsiteX5" fmla="*/ 38137 w 171450"/>
              <a:gd name="connsiteY5" fmla="*/ 89059 h 171450"/>
              <a:gd name="connsiteX6" fmla="*/ 72024 w 171450"/>
              <a:gd name="connsiteY6" fmla="*/ 122946 h 171450"/>
              <a:gd name="connsiteX7" fmla="*/ 85757 w 171450"/>
              <a:gd name="connsiteY7" fmla="*/ 171450 h 171450"/>
              <a:gd name="connsiteX8" fmla="*/ 52322 w 171450"/>
              <a:gd name="connsiteY8" fmla="*/ 164702 h 171450"/>
              <a:gd name="connsiteX9" fmla="*/ 25089 w 171450"/>
              <a:gd name="connsiteY9" fmla="*/ 146385 h 171450"/>
              <a:gd name="connsiteX10" fmla="*/ 6755 w 171450"/>
              <a:gd name="connsiteY10" fmla="*/ 119177 h 171450"/>
              <a:gd name="connsiteX11" fmla="*/ 0 w 171450"/>
              <a:gd name="connsiteY11" fmla="*/ 85757 h 171450"/>
              <a:gd name="connsiteX12" fmla="*/ 6748 w 171450"/>
              <a:gd name="connsiteY12" fmla="*/ 52322 h 171450"/>
              <a:gd name="connsiteX13" fmla="*/ 25065 w 171450"/>
              <a:gd name="connsiteY13" fmla="*/ 25089 h 171450"/>
              <a:gd name="connsiteX14" fmla="*/ 52273 w 171450"/>
              <a:gd name="connsiteY14" fmla="*/ 6755 h 171450"/>
              <a:gd name="connsiteX15" fmla="*/ 85693 w 171450"/>
              <a:gd name="connsiteY15" fmla="*/ 0 h 171450"/>
              <a:gd name="connsiteX16" fmla="*/ 119128 w 171450"/>
              <a:gd name="connsiteY16" fmla="*/ 6748 h 171450"/>
              <a:gd name="connsiteX17" fmla="*/ 146361 w 171450"/>
              <a:gd name="connsiteY17" fmla="*/ 25065 h 171450"/>
              <a:gd name="connsiteX18" fmla="*/ 164695 w 171450"/>
              <a:gd name="connsiteY18" fmla="*/ 52273 h 171450"/>
              <a:gd name="connsiteX19" fmla="*/ 171450 w 171450"/>
              <a:gd name="connsiteY19" fmla="*/ 85693 h 171450"/>
              <a:gd name="connsiteX20" fmla="*/ 164702 w 171450"/>
              <a:gd name="connsiteY20" fmla="*/ 119128 h 171450"/>
              <a:gd name="connsiteX21" fmla="*/ 146385 w 171450"/>
              <a:gd name="connsiteY21" fmla="*/ 146361 h 171450"/>
              <a:gd name="connsiteX22" fmla="*/ 119177 w 171450"/>
              <a:gd name="connsiteY22" fmla="*/ 164695 h 171450"/>
              <a:gd name="connsiteX23" fmla="*/ 85757 w 171450"/>
              <a:gd name="connsiteY23" fmla="*/ 171450 h 171450"/>
              <a:gd name="connsiteX24" fmla="*/ 85725 w 171450"/>
              <a:gd name="connsiteY24" fmla="*/ 161925 h 171450"/>
              <a:gd name="connsiteX25" fmla="*/ 139779 w 171450"/>
              <a:gd name="connsiteY25" fmla="*/ 139779 h 171450"/>
              <a:gd name="connsiteX26" fmla="*/ 161925 w 171450"/>
              <a:gd name="connsiteY26" fmla="*/ 85725 h 171450"/>
              <a:gd name="connsiteX27" fmla="*/ 139779 w 171450"/>
              <a:gd name="connsiteY27" fmla="*/ 31671 h 171450"/>
              <a:gd name="connsiteX28" fmla="*/ 85725 w 171450"/>
              <a:gd name="connsiteY28" fmla="*/ 9525 h 171450"/>
              <a:gd name="connsiteX29" fmla="*/ 31671 w 171450"/>
              <a:gd name="connsiteY29" fmla="*/ 31671 h 171450"/>
              <a:gd name="connsiteX30" fmla="*/ 9525 w 171450"/>
              <a:gd name="connsiteY30" fmla="*/ 85725 h 171450"/>
              <a:gd name="connsiteX31" fmla="*/ 31671 w 171450"/>
              <a:gd name="connsiteY31" fmla="*/ 139779 h 171450"/>
              <a:gd name="connsiteX32" fmla="*/ 85725 w 171450"/>
              <a:gd name="connsiteY32" fmla="*/ 161925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1450" h="171450">
                <a:moveTo>
                  <a:pt x="72024" y="122946"/>
                </a:moveTo>
                <a:lnTo>
                  <a:pt x="132947" y="62023"/>
                </a:lnTo>
                <a:lnTo>
                  <a:pt x="126206" y="55282"/>
                </a:lnTo>
                <a:lnTo>
                  <a:pt x="72024" y="109464"/>
                </a:lnTo>
                <a:lnTo>
                  <a:pt x="44878" y="82318"/>
                </a:lnTo>
                <a:lnTo>
                  <a:pt x="38137" y="89059"/>
                </a:lnTo>
                <a:lnTo>
                  <a:pt x="72024" y="122946"/>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moveTo>
                  <a:pt x="85725" y="161925"/>
                </a:moveTo>
                <a:cubicBezTo>
                  <a:pt x="106997" y="161925"/>
                  <a:pt x="125016" y="154543"/>
                  <a:pt x="139779" y="139779"/>
                </a:cubicBezTo>
                <a:cubicBezTo>
                  <a:pt x="154543" y="125016"/>
                  <a:pt x="161925" y="106998"/>
                  <a:pt x="161925" y="85725"/>
                </a:cubicBezTo>
                <a:cubicBezTo>
                  <a:pt x="161925" y="64453"/>
                  <a:pt x="154543" y="46434"/>
                  <a:pt x="139779" y="31671"/>
                </a:cubicBezTo>
                <a:cubicBezTo>
                  <a:pt x="125016" y="16907"/>
                  <a:pt x="106997" y="9525"/>
                  <a:pt x="85725" y="9525"/>
                </a:cubicBezTo>
                <a:cubicBezTo>
                  <a:pt x="64452" y="9525"/>
                  <a:pt x="46434" y="16907"/>
                  <a:pt x="31671" y="31671"/>
                </a:cubicBezTo>
                <a:cubicBezTo>
                  <a:pt x="16907" y="46434"/>
                  <a:pt x="9525" y="64453"/>
                  <a:pt x="9525" y="85725"/>
                </a:cubicBezTo>
                <a:cubicBezTo>
                  <a:pt x="9525" y="106998"/>
                  <a:pt x="16907" y="125016"/>
                  <a:pt x="31671" y="139779"/>
                </a:cubicBezTo>
                <a:cubicBezTo>
                  <a:pt x="46434" y="154543"/>
                  <a:pt x="64452" y="161925"/>
                  <a:pt x="85725" y="161925"/>
                </a:cubicBezTo>
                <a:close/>
              </a:path>
            </a:pathLst>
          </a:custGeom>
          <a:solidFill>
            <a:srgbClr val="FFFFFF"/>
          </a:solidFill>
          <a:ln w="238" cap="flat">
            <a:noFill/>
            <a:prstDash val="solid"/>
            <a:miter/>
          </a:ln>
        </p:spPr>
        <p:txBody>
          <a:bodyPr rtlCol="0" anchor="ctr"/>
          <a:lstStyle/>
          <a:p>
            <a:endParaRPr lang="en-RO"/>
          </a:p>
        </p:txBody>
      </p:sp>
    </p:spTree>
    <p:extLst>
      <p:ext uri="{BB962C8B-B14F-4D97-AF65-F5344CB8AC3E}">
        <p14:creationId xmlns:p14="http://schemas.microsoft.com/office/powerpoint/2010/main" val="30096828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84D6467-AAAD-4244-AB63-A4B7D159D31D}"/>
              </a:ext>
            </a:extLst>
          </p:cNvPr>
          <p:cNvSpPr/>
          <p:nvPr/>
        </p:nvSpPr>
        <p:spPr>
          <a:xfrm>
            <a:off x="1" y="1397285"/>
            <a:ext cx="9144000" cy="5460715"/>
          </a:xfrm>
          <a:prstGeom prst="rect">
            <a:avLst/>
          </a:prstGeom>
          <a:solidFill>
            <a:srgbClr val="DBE4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 name="TextBox 1">
            <a:extLst>
              <a:ext uri="{FF2B5EF4-FFF2-40B4-BE49-F238E27FC236}">
                <a16:creationId xmlns:a16="http://schemas.microsoft.com/office/drawing/2014/main" id="{9F12C664-A87B-1543-B378-2C95437DDADA}"/>
              </a:ext>
            </a:extLst>
          </p:cNvPr>
          <p:cNvSpPr txBox="1"/>
          <p:nvPr/>
        </p:nvSpPr>
        <p:spPr>
          <a:xfrm>
            <a:off x="431800" y="379681"/>
            <a:ext cx="7410174" cy="492443"/>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Example</a:t>
            </a:r>
            <a:r>
              <a:rPr lang="en-GB" sz="3200" b="1" spc="-50" dirty="0">
                <a:solidFill>
                  <a:srgbClr val="3D6C9D"/>
                </a:solidFill>
                <a:latin typeface="Arial Black" panose="020B0604020202020204" pitchFamily="34" charset="0"/>
                <a:cs typeface="Arial Black" panose="020B0604020202020204" pitchFamily="34" charset="0"/>
              </a:rPr>
              <a:t> – </a:t>
            </a:r>
            <a:r>
              <a:rPr lang="en-GB" sz="3200" b="1" spc="-50" dirty="0" err="1">
                <a:solidFill>
                  <a:srgbClr val="3D6C9D"/>
                </a:solidFill>
                <a:latin typeface="Arial Black" panose="020B0604020202020204" pitchFamily="34" charset="0"/>
                <a:cs typeface="Arial Black" panose="020B0604020202020204" pitchFamily="34" charset="0"/>
              </a:rPr>
              <a:t>Chikungunya</a:t>
            </a:r>
            <a:endParaRPr lang="en-GB" sz="3200" b="1" spc="-50" dirty="0">
              <a:solidFill>
                <a:srgbClr val="3D6C9D"/>
              </a:solidFill>
              <a:latin typeface="Arial Black" panose="020B0604020202020204" pitchFamily="34" charset="0"/>
              <a:cs typeface="Arial Black" panose="020B0604020202020204" pitchFamily="34" charset="0"/>
            </a:endParaRPr>
          </a:p>
        </p:txBody>
      </p:sp>
      <p:graphicFrame>
        <p:nvGraphicFramePr>
          <p:cNvPr id="12" name="Table 3">
            <a:extLst>
              <a:ext uri="{FF2B5EF4-FFF2-40B4-BE49-F238E27FC236}">
                <a16:creationId xmlns:a16="http://schemas.microsoft.com/office/drawing/2014/main" id="{BAA920EE-FD59-7A4D-BE78-A1D3DBD80B69}"/>
              </a:ext>
            </a:extLst>
          </p:cNvPr>
          <p:cNvGraphicFramePr>
            <a:graphicFrameLocks noGrp="1"/>
          </p:cNvGraphicFramePr>
          <p:nvPr>
            <p:extLst>
              <p:ext uri="{D42A27DB-BD31-4B8C-83A1-F6EECF244321}">
                <p14:modId xmlns:p14="http://schemas.microsoft.com/office/powerpoint/2010/main" val="53582644"/>
              </p:ext>
            </p:extLst>
          </p:nvPr>
        </p:nvGraphicFramePr>
        <p:xfrm>
          <a:off x="429700" y="1723184"/>
          <a:ext cx="8245988" cy="4518832"/>
        </p:xfrm>
        <a:graphic>
          <a:graphicData uri="http://schemas.openxmlformats.org/drawingml/2006/table">
            <a:tbl>
              <a:tblPr>
                <a:effectLst>
                  <a:outerShdw blurRad="50800" dist="38100" dir="5400000" algn="t" rotWithShape="0">
                    <a:prstClr val="black">
                      <a:alpha val="40000"/>
                    </a:prstClr>
                  </a:outerShdw>
                </a:effectLst>
                <a:tableStyleId>{5C22544A-7EE6-4342-B048-85BDC9FD1C3A}</a:tableStyleId>
              </a:tblPr>
              <a:tblGrid>
                <a:gridCol w="1210257">
                  <a:extLst>
                    <a:ext uri="{9D8B030D-6E8A-4147-A177-3AD203B41FA5}">
                      <a16:colId xmlns:a16="http://schemas.microsoft.com/office/drawing/2014/main" val="4266073103"/>
                    </a:ext>
                  </a:extLst>
                </a:gridCol>
                <a:gridCol w="7035731">
                  <a:extLst>
                    <a:ext uri="{9D8B030D-6E8A-4147-A177-3AD203B41FA5}">
                      <a16:colId xmlns:a16="http://schemas.microsoft.com/office/drawing/2014/main" val="6642283"/>
                    </a:ext>
                  </a:extLst>
                </a:gridCol>
              </a:tblGrid>
              <a:tr h="612112">
                <a:tc>
                  <a:txBody>
                    <a:bodyPr/>
                    <a:lstStyle/>
                    <a:p>
                      <a:pPr algn="l"/>
                      <a:r>
                        <a:rPr lang="en-RO" sz="1200" b="1" i="0" dirty="0">
                          <a:latin typeface="Arial" panose="020B0604020202020204" pitchFamily="34" charset="0"/>
                          <a:cs typeface="Arial" panose="020B0604020202020204" pitchFamily="34" charset="0"/>
                        </a:rPr>
                        <a:t>Case</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l"/>
                      <a:r>
                        <a:rPr lang="en-RO" sz="1200" b="1" i="0" dirty="0">
                          <a:latin typeface="Arial" panose="020B0604020202020204" pitchFamily="34" charset="0"/>
                          <a:cs typeface="Arial" panose="020B0604020202020204" pitchFamily="34" charset="0"/>
                        </a:rPr>
                        <a:t>Definition</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718933762"/>
                  </a:ext>
                </a:extLst>
              </a:tr>
              <a:tr h="306056">
                <a:tc>
                  <a:txBody>
                    <a:bodyPr/>
                    <a:lstStyle/>
                    <a:p>
                      <a:pPr algn="l"/>
                      <a:r>
                        <a:rPr lang="en-RO" sz="1200" b="1" i="0" dirty="0">
                          <a:latin typeface="Arial" panose="020B0604020202020204" pitchFamily="34" charset="0"/>
                          <a:cs typeface="Arial" panose="020B0604020202020204" pitchFamily="34" charset="0"/>
                        </a:rPr>
                        <a:t>Suspected case</a:t>
                      </a:r>
                    </a:p>
                  </a:txBody>
                  <a:tcPr marL="72000" marR="72000" marT="72000" marB="72000">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rgbClr val="B7C8DA"/>
                    </a:solidFill>
                  </a:tcPr>
                </a:tc>
                <a:tc>
                  <a:txBody>
                    <a:bodyPr/>
                    <a:lstStyle/>
                    <a:p>
                      <a:pPr algn="l"/>
                      <a:r>
                        <a:rPr lang="en-RO" sz="1200" b="0" i="0" dirty="0">
                          <a:latin typeface="Arial" panose="020B0604020202020204" pitchFamily="34" charset="0"/>
                          <a:cs typeface="Arial" panose="020B0604020202020204" pitchFamily="34" charset="0"/>
                        </a:rPr>
                        <a:t>A person who lives in or has traveled in the previous 2 weeks to areas with chikungunya transmission, and has fever* associated with arthralgia or arthritis that is not explained by other medical conditions, with or without other extra-articular manifestations that can range from mild to severe.</a:t>
                      </a:r>
                    </a:p>
                  </a:txBody>
                  <a:tcPr marL="72000" marR="72000" marT="72000" marB="72000">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rgbClr val="DBE4EC"/>
                    </a:solidFill>
                  </a:tcPr>
                </a:tc>
                <a:extLst>
                  <a:ext uri="{0D108BD9-81ED-4DB2-BD59-A6C34878D82A}">
                    <a16:rowId xmlns:a16="http://schemas.microsoft.com/office/drawing/2014/main" val="590144933"/>
                  </a:ext>
                </a:extLst>
              </a:tr>
              <a:tr h="306056">
                <a:tc>
                  <a:txBody>
                    <a:bodyPr/>
                    <a:lstStyle/>
                    <a:p>
                      <a:pPr algn="l"/>
                      <a:r>
                        <a:rPr lang="en-RO" sz="1200" b="1" i="0" dirty="0">
                          <a:latin typeface="Arial" panose="020B0604020202020204" pitchFamily="34" charset="0"/>
                          <a:cs typeface="Arial" panose="020B0604020202020204" pitchFamily="34" charset="0"/>
                        </a:rPr>
                        <a:t>Probable</a:t>
                      </a:r>
                    </a:p>
                    <a:p>
                      <a:pPr algn="l"/>
                      <a:r>
                        <a:rPr lang="en-RO" sz="1200" b="1" i="0" dirty="0">
                          <a:latin typeface="Arial" panose="020B0604020202020204" pitchFamily="34" charset="0"/>
                          <a:cs typeface="Arial" panose="020B0604020202020204" pitchFamily="34" charset="0"/>
                        </a:rPr>
                        <a:t>case</a:t>
                      </a:r>
                    </a:p>
                  </a:txBody>
                  <a:tcPr marL="72000" marR="72000" marT="72000" marB="72000">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rgbClr val="FFE7A4"/>
                    </a:solidFill>
                  </a:tcPr>
                </a:tc>
                <a:tc>
                  <a:txBody>
                    <a:bodyPr/>
                    <a:lstStyle/>
                    <a:p>
                      <a:pPr algn="l"/>
                      <a:r>
                        <a:rPr lang="en-RO" sz="1200" b="0" i="0" dirty="0">
                          <a:latin typeface="Arial" panose="020B0604020202020204" pitchFamily="34" charset="0"/>
                          <a:cs typeface="Arial" panose="020B0604020202020204" pitchFamily="34" charset="0"/>
                        </a:rPr>
                        <a:t>Suspected case of chikungunya that also has:</a:t>
                      </a:r>
                    </a:p>
                    <a:p>
                      <a:pPr algn="l"/>
                      <a:endParaRPr lang="en-RO" sz="1200" b="0" i="0" dirty="0">
                        <a:latin typeface="Arial" panose="020B0604020202020204" pitchFamily="34" charset="0"/>
                        <a:cs typeface="Arial" panose="020B0604020202020204" pitchFamily="34" charset="0"/>
                      </a:endParaRPr>
                    </a:p>
                    <a:p>
                      <a:pPr marL="171450" indent="-171450" algn="l">
                        <a:buFont typeface="Arial" panose="020B0604020202020204" pitchFamily="34" charset="0"/>
                        <a:buChar char="•"/>
                      </a:pPr>
                      <a:r>
                        <a:rPr lang="en-RO" sz="1200" b="0" i="0" dirty="0">
                          <a:latin typeface="Arial" panose="020B0604020202020204" pitchFamily="34" charset="0"/>
                          <a:cs typeface="Arial" panose="020B0604020202020204" pitchFamily="34" charset="0"/>
                        </a:rPr>
                        <a:t>Detection of IgM in a single serum sample (collected during the acute or convalescent phase)</a:t>
                      </a:r>
                    </a:p>
                    <a:p>
                      <a:pPr marL="0" indent="0" algn="l">
                        <a:buFont typeface="Arial" panose="020B0604020202020204" pitchFamily="34" charset="0"/>
                        <a:buNone/>
                      </a:pPr>
                      <a:endParaRPr lang="en-RO" sz="1200" b="0" i="0" dirty="0">
                        <a:latin typeface="Arial" panose="020B0604020202020204" pitchFamily="34" charset="0"/>
                        <a:cs typeface="Arial" panose="020B0604020202020204" pitchFamily="34" charset="0"/>
                      </a:endParaRPr>
                    </a:p>
                    <a:p>
                      <a:pPr marL="0" indent="0" algn="l">
                        <a:buFont typeface="Arial" panose="020B0604020202020204" pitchFamily="34" charset="0"/>
                        <a:buNone/>
                      </a:pPr>
                      <a:r>
                        <a:rPr lang="en-GB" sz="1200" b="1" i="1" dirty="0">
                          <a:latin typeface="Arial" panose="020B0604020202020204" pitchFamily="34" charset="0"/>
                          <a:cs typeface="Arial" panose="020B0604020202020204" pitchFamily="34" charset="0"/>
                        </a:rPr>
                        <a:t>or</a:t>
                      </a:r>
                      <a:endParaRPr lang="en-RO" sz="1200" b="1" i="1" dirty="0">
                        <a:latin typeface="Arial" panose="020B0604020202020204" pitchFamily="34" charset="0"/>
                        <a:cs typeface="Arial" panose="020B0604020202020204" pitchFamily="34" charset="0"/>
                      </a:endParaRPr>
                    </a:p>
                    <a:p>
                      <a:pPr marL="0" indent="0" algn="l">
                        <a:buFont typeface="Arial" panose="020B0604020202020204" pitchFamily="34" charset="0"/>
                        <a:buNone/>
                      </a:pPr>
                      <a:endParaRPr lang="en-RO" sz="1200" b="0" i="0" dirty="0">
                        <a:latin typeface="Arial" panose="020B0604020202020204" pitchFamily="34" charset="0"/>
                        <a:cs typeface="Arial" panose="020B0604020202020204" pitchFamily="34" charset="0"/>
                      </a:endParaRPr>
                    </a:p>
                    <a:p>
                      <a:pPr marL="171450" indent="-171450" algn="l">
                        <a:buFont typeface="Arial" panose="020B0604020202020204" pitchFamily="34" charset="0"/>
                        <a:buChar char="•"/>
                      </a:pPr>
                      <a:r>
                        <a:rPr lang="en-RO" sz="1200" b="0" i="0" dirty="0">
                          <a:latin typeface="Arial" panose="020B0604020202020204" pitchFamily="34" charset="0"/>
                          <a:cs typeface="Arial" panose="020B0604020202020204" pitchFamily="34" charset="0"/>
                        </a:rPr>
                        <a:t>Epidemiological link to a confirmed case</a:t>
                      </a:r>
                    </a:p>
                  </a:txBody>
                  <a:tcPr marL="72000" marR="72000" marT="72000" marB="72000">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rgbClr val="FFF3D2"/>
                    </a:solidFill>
                  </a:tcPr>
                </a:tc>
                <a:extLst>
                  <a:ext uri="{0D108BD9-81ED-4DB2-BD59-A6C34878D82A}">
                    <a16:rowId xmlns:a16="http://schemas.microsoft.com/office/drawing/2014/main" val="748462538"/>
                  </a:ext>
                </a:extLst>
              </a:tr>
              <a:tr h="306056">
                <a:tc>
                  <a:txBody>
                    <a:bodyPr/>
                    <a:lstStyle/>
                    <a:p>
                      <a:pPr algn="l"/>
                      <a:r>
                        <a:rPr lang="en-RO" sz="1200" b="1" i="0" dirty="0">
                          <a:latin typeface="Arial" panose="020B0604020202020204" pitchFamily="34" charset="0"/>
                          <a:cs typeface="Arial" panose="020B0604020202020204" pitchFamily="34" charset="0"/>
                        </a:rPr>
                        <a:t>Confirmed</a:t>
                      </a:r>
                    </a:p>
                    <a:p>
                      <a:pPr algn="l"/>
                      <a:r>
                        <a:rPr lang="en-RO" sz="1200" b="1" i="0" dirty="0">
                          <a:latin typeface="Arial" panose="020B0604020202020204" pitchFamily="34" charset="0"/>
                          <a:cs typeface="Arial" panose="020B0604020202020204" pitchFamily="34" charset="0"/>
                        </a:rPr>
                        <a:t>case</a:t>
                      </a:r>
                    </a:p>
                  </a:txBody>
                  <a:tcPr marL="72000" marR="72000" marT="72000" marB="72000">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rgbClr val="F8CDB4"/>
                    </a:solidFill>
                  </a:tcPr>
                </a:tc>
                <a:tc>
                  <a:txBody>
                    <a:bodyPr/>
                    <a:lstStyle/>
                    <a:p>
                      <a:pPr algn="l"/>
                      <a:r>
                        <a:rPr lang="en-RO" sz="1200" b="0" i="0" dirty="0">
                          <a:latin typeface="Arial" panose="020B0604020202020204" pitchFamily="34" charset="0"/>
                          <a:cs typeface="Arial" panose="020B0604020202020204" pitchFamily="34" charset="0"/>
                        </a:rPr>
                        <a:t>Suspected case of chikungunya that also has:</a:t>
                      </a:r>
                    </a:p>
                    <a:p>
                      <a:pPr algn="l"/>
                      <a:endParaRPr lang="en-RO" sz="1200" b="0" i="0" dirty="0">
                        <a:latin typeface="Arial" panose="020B0604020202020204" pitchFamily="34" charset="0"/>
                        <a:cs typeface="Arial" panose="020B0604020202020204" pitchFamily="34" charset="0"/>
                      </a:endParaRPr>
                    </a:p>
                    <a:p>
                      <a:pPr marL="171450" indent="-171450" algn="l">
                        <a:buFont typeface="Arial" panose="020B0604020202020204" pitchFamily="34" charset="0"/>
                        <a:buChar char="•"/>
                      </a:pPr>
                      <a:r>
                        <a:rPr lang="en-RO" sz="1200" b="0" i="0" dirty="0">
                          <a:latin typeface="Arial" panose="020B0604020202020204" pitchFamily="34" charset="0"/>
                          <a:cs typeface="Arial" panose="020B0604020202020204" pitchFamily="34" charset="0"/>
                        </a:rPr>
                        <a:t>Detection of viral RNA by RT-PCR or viral isolation</a:t>
                      </a:r>
                    </a:p>
                    <a:p>
                      <a:pPr marL="0" indent="0" algn="l">
                        <a:buFont typeface="Arial" panose="020B0604020202020204" pitchFamily="34" charset="0"/>
                        <a:buNone/>
                      </a:pPr>
                      <a:endParaRPr lang="en-RO" sz="1200" b="0" i="0" dirty="0">
                        <a:latin typeface="Arial" panose="020B0604020202020204" pitchFamily="34" charset="0"/>
                        <a:cs typeface="Arial" panose="020B0604020202020204" pitchFamily="34" charset="0"/>
                      </a:endParaRPr>
                    </a:p>
                    <a:p>
                      <a:pPr marL="0" indent="0" algn="l">
                        <a:buFont typeface="Arial" panose="020B0604020202020204" pitchFamily="34" charset="0"/>
                        <a:buNone/>
                      </a:pPr>
                      <a:r>
                        <a:rPr lang="en-GB" sz="1200" b="1" i="1" dirty="0">
                          <a:latin typeface="Arial" panose="020B0604020202020204" pitchFamily="34" charset="0"/>
                          <a:cs typeface="Arial" panose="020B0604020202020204" pitchFamily="34" charset="0"/>
                        </a:rPr>
                        <a:t>or</a:t>
                      </a:r>
                      <a:endParaRPr lang="en-RO" sz="1200" b="1" i="1" dirty="0">
                        <a:latin typeface="Arial" panose="020B0604020202020204" pitchFamily="34" charset="0"/>
                        <a:cs typeface="Arial" panose="020B0604020202020204" pitchFamily="34" charset="0"/>
                      </a:endParaRPr>
                    </a:p>
                    <a:p>
                      <a:pPr marL="0" indent="0" algn="l">
                        <a:buFont typeface="Arial" panose="020B0604020202020204" pitchFamily="34" charset="0"/>
                        <a:buNone/>
                      </a:pPr>
                      <a:endParaRPr lang="en-RO" sz="1200" b="0" i="0" dirty="0">
                        <a:latin typeface="Arial" panose="020B0604020202020204" pitchFamily="34" charset="0"/>
                        <a:cs typeface="Arial" panose="020B0604020202020204" pitchFamily="34" charset="0"/>
                      </a:endParaRPr>
                    </a:p>
                    <a:p>
                      <a:pPr marL="171450" indent="-171450" algn="l">
                        <a:buFont typeface="Arial" panose="020B0604020202020204" pitchFamily="34" charset="0"/>
                        <a:buChar char="•"/>
                      </a:pPr>
                      <a:r>
                        <a:rPr lang="en-RO" sz="1200" b="0" i="0" dirty="0">
                          <a:latin typeface="Arial" panose="020B0604020202020204" pitchFamily="34" charset="0"/>
                          <a:cs typeface="Arial" panose="020B0604020202020204" pitchFamily="34" charset="0"/>
                        </a:rPr>
                        <a:t>4-fold increase in CHIKV-specific antibody titer value (samples collected at least 14 days apart)</a:t>
                      </a:r>
                    </a:p>
                    <a:p>
                      <a:pPr marL="171450" indent="-171450" algn="l">
                        <a:buFont typeface="Arial" panose="020B0604020202020204" pitchFamily="34" charset="0"/>
                        <a:buChar char="•"/>
                      </a:pPr>
                      <a:r>
                        <a:rPr lang="en-RO" sz="1200" b="0" i="0" dirty="0">
                          <a:latin typeface="Arial" panose="020B0604020202020204" pitchFamily="34" charset="0"/>
                          <a:cs typeface="Arial" panose="020B0604020202020204" pitchFamily="34" charset="0"/>
                        </a:rPr>
                        <a:t>In deceased patients, molecular detection of the viral genome from autopsy tissue or by histopathological and immunohistochemical study.</a:t>
                      </a:r>
                    </a:p>
                  </a:txBody>
                  <a:tcPr marL="72000" marR="72000" marT="72000" marB="72000">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rgbClr val="FBE7DA"/>
                    </a:solidFill>
                  </a:tcPr>
                </a:tc>
                <a:extLst>
                  <a:ext uri="{0D108BD9-81ED-4DB2-BD59-A6C34878D82A}">
                    <a16:rowId xmlns:a16="http://schemas.microsoft.com/office/drawing/2014/main" val="4032255388"/>
                  </a:ext>
                </a:extLst>
              </a:tr>
            </a:tbl>
          </a:graphicData>
        </a:graphic>
      </p:graphicFrame>
      <p:sp>
        <p:nvSpPr>
          <p:cNvPr id="13" name="TextBox 12">
            <a:extLst>
              <a:ext uri="{FF2B5EF4-FFF2-40B4-BE49-F238E27FC236}">
                <a16:creationId xmlns:a16="http://schemas.microsoft.com/office/drawing/2014/main" id="{0E50BF66-51CC-3543-8A43-E204738CC3FB}"/>
              </a:ext>
            </a:extLst>
          </p:cNvPr>
          <p:cNvSpPr txBox="1"/>
          <p:nvPr/>
        </p:nvSpPr>
        <p:spPr>
          <a:xfrm>
            <a:off x="431800" y="6457675"/>
            <a:ext cx="8243888" cy="184666"/>
          </a:xfrm>
          <a:prstGeom prst="rect">
            <a:avLst/>
          </a:prstGeom>
          <a:noFill/>
        </p:spPr>
        <p:txBody>
          <a:bodyPr wrap="square" lIns="0" tIns="0" rIns="0" bIns="0" rtlCol="0">
            <a:spAutoFit/>
          </a:bodyPr>
          <a:lstStyle/>
          <a:p>
            <a:r>
              <a:rPr lang="en-GB" sz="1200" b="1" dirty="0">
                <a:solidFill>
                  <a:srgbClr val="3D6C9D"/>
                </a:solidFill>
              </a:rPr>
              <a:t>* Fever is usually of sudden onset lasting no more than 7 days.</a:t>
            </a:r>
          </a:p>
        </p:txBody>
      </p:sp>
    </p:spTree>
    <p:extLst>
      <p:ext uri="{BB962C8B-B14F-4D97-AF65-F5344CB8AC3E}">
        <p14:creationId xmlns:p14="http://schemas.microsoft.com/office/powerpoint/2010/main" val="18053583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ounded Rectangle 19">
            <a:extLst>
              <a:ext uri="{FF2B5EF4-FFF2-40B4-BE49-F238E27FC236}">
                <a16:creationId xmlns:a16="http://schemas.microsoft.com/office/drawing/2014/main" id="{86AE321B-FBC1-1B4A-B661-FF5315387FAE}"/>
              </a:ext>
            </a:extLst>
          </p:cNvPr>
          <p:cNvSpPr/>
          <p:nvPr/>
        </p:nvSpPr>
        <p:spPr>
          <a:xfrm>
            <a:off x="431800" y="1821364"/>
            <a:ext cx="2538847" cy="4768622"/>
          </a:xfrm>
          <a:prstGeom prst="roundRect">
            <a:avLst>
              <a:gd name="adj" fmla="val 7897"/>
            </a:avLst>
          </a:prstGeom>
          <a:solidFill>
            <a:srgbClr val="3D6C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 name="TextBox 1">
            <a:extLst>
              <a:ext uri="{FF2B5EF4-FFF2-40B4-BE49-F238E27FC236}">
                <a16:creationId xmlns:a16="http://schemas.microsoft.com/office/drawing/2014/main" id="{9F12C664-A87B-1543-B378-2C95437DDADA}"/>
              </a:ext>
            </a:extLst>
          </p:cNvPr>
          <p:cNvSpPr txBox="1"/>
          <p:nvPr/>
        </p:nvSpPr>
        <p:spPr>
          <a:xfrm>
            <a:off x="431800" y="379681"/>
            <a:ext cx="7410174" cy="492443"/>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Example</a:t>
            </a:r>
            <a:r>
              <a:rPr lang="en-GB" sz="3200" b="1" spc="-50" dirty="0">
                <a:solidFill>
                  <a:srgbClr val="3D6C9D"/>
                </a:solidFill>
                <a:latin typeface="Arial Black" panose="020B0604020202020204" pitchFamily="34" charset="0"/>
                <a:cs typeface="Arial Black" panose="020B0604020202020204" pitchFamily="34" charset="0"/>
              </a:rPr>
              <a:t> – Covid-19</a:t>
            </a:r>
          </a:p>
        </p:txBody>
      </p:sp>
      <p:sp>
        <p:nvSpPr>
          <p:cNvPr id="5" name="TextBox 4">
            <a:extLst>
              <a:ext uri="{FF2B5EF4-FFF2-40B4-BE49-F238E27FC236}">
                <a16:creationId xmlns:a16="http://schemas.microsoft.com/office/drawing/2014/main" id="{87C49536-503C-8841-8E07-A09438336505}"/>
              </a:ext>
            </a:extLst>
          </p:cNvPr>
          <p:cNvSpPr txBox="1"/>
          <p:nvPr/>
        </p:nvSpPr>
        <p:spPr>
          <a:xfrm>
            <a:off x="1128587" y="1207473"/>
            <a:ext cx="6850314" cy="246221"/>
          </a:xfrm>
          <a:prstGeom prst="rect">
            <a:avLst/>
          </a:prstGeom>
          <a:noFill/>
        </p:spPr>
        <p:txBody>
          <a:bodyPr wrap="square" lIns="0" tIns="0" rIns="0" bIns="0" rtlCol="0">
            <a:spAutoFit/>
          </a:bodyPr>
          <a:lstStyle/>
          <a:p>
            <a:pPr algn="ctr"/>
            <a:r>
              <a:rPr lang="en-GB" sz="1600" b="1" dirty="0">
                <a:solidFill>
                  <a:schemeClr val="tx1"/>
                </a:solidFill>
                <a:latin typeface="Arial" panose="020B0604020202020204" pitchFamily="34" charset="0"/>
                <a:cs typeface="Arial" panose="020B0604020202020204" pitchFamily="34" charset="0"/>
              </a:rPr>
              <a:t>Suspected case (3 options):</a:t>
            </a:r>
          </a:p>
        </p:txBody>
      </p:sp>
      <p:sp>
        <p:nvSpPr>
          <p:cNvPr id="10" name="TextBox 9">
            <a:extLst>
              <a:ext uri="{FF2B5EF4-FFF2-40B4-BE49-F238E27FC236}">
                <a16:creationId xmlns:a16="http://schemas.microsoft.com/office/drawing/2014/main" id="{E9940BD5-E507-3D49-AF71-7F6032C82ADB}"/>
              </a:ext>
            </a:extLst>
          </p:cNvPr>
          <p:cNvSpPr txBox="1"/>
          <p:nvPr/>
        </p:nvSpPr>
        <p:spPr>
          <a:xfrm>
            <a:off x="638002" y="1993180"/>
            <a:ext cx="2184711" cy="4488408"/>
          </a:xfrm>
          <a:prstGeom prst="rect">
            <a:avLst/>
          </a:prstGeom>
          <a:noFill/>
        </p:spPr>
        <p:txBody>
          <a:bodyPr wrap="square" lIns="0" tIns="0" rIns="0" bIns="0" rtlCol="0">
            <a:spAutoFit/>
          </a:bodyPr>
          <a:lstStyle/>
          <a:p>
            <a:pPr>
              <a:lnSpc>
                <a:spcPts val="1400"/>
              </a:lnSpc>
            </a:pPr>
            <a:r>
              <a:rPr lang="en-GB" sz="1200" b="1" dirty="0">
                <a:solidFill>
                  <a:schemeClr val="bg1"/>
                </a:solidFill>
                <a:latin typeface="Arial" panose="020B0604020202020204" pitchFamily="34" charset="0"/>
                <a:cs typeface="Arial" panose="020B0604020202020204" pitchFamily="34" charset="0"/>
              </a:rPr>
              <a:t>A: A person fulfills the clinical OR epidemiological criteria</a:t>
            </a:r>
          </a:p>
          <a:p>
            <a:pPr>
              <a:lnSpc>
                <a:spcPts val="1400"/>
              </a:lnSpc>
            </a:pPr>
            <a:endParaRPr lang="en-GB" sz="1200" b="1" dirty="0">
              <a:solidFill>
                <a:schemeClr val="bg1"/>
              </a:solidFill>
              <a:latin typeface="Arial" panose="020B0604020202020204" pitchFamily="34" charset="0"/>
              <a:cs typeface="Arial" panose="020B0604020202020204" pitchFamily="34" charset="0"/>
            </a:endParaRPr>
          </a:p>
          <a:p>
            <a:pPr>
              <a:lnSpc>
                <a:spcPts val="1400"/>
              </a:lnSpc>
            </a:pPr>
            <a:r>
              <a:rPr lang="en-GB" sz="1200" dirty="0">
                <a:solidFill>
                  <a:schemeClr val="bg1"/>
                </a:solidFill>
              </a:rPr>
              <a:t>Clinical criteria:</a:t>
            </a:r>
          </a:p>
          <a:p>
            <a:pPr>
              <a:lnSpc>
                <a:spcPts val="1400"/>
              </a:lnSpc>
            </a:pPr>
            <a:endParaRPr lang="en-GB" sz="1200" dirty="0">
              <a:solidFill>
                <a:schemeClr val="bg1"/>
              </a:solidFill>
            </a:endParaRPr>
          </a:p>
          <a:p>
            <a:pPr>
              <a:lnSpc>
                <a:spcPts val="1400"/>
              </a:lnSpc>
            </a:pPr>
            <a:r>
              <a:rPr lang="en-GB" sz="1200" dirty="0">
                <a:solidFill>
                  <a:schemeClr val="bg1"/>
                </a:solidFill>
              </a:rPr>
              <a:t>1. </a:t>
            </a:r>
            <a:r>
              <a:rPr lang="en-GB" sz="1200" dirty="0" err="1">
                <a:solidFill>
                  <a:schemeClr val="bg1"/>
                </a:solidFill>
              </a:rPr>
              <a:t>Acute onset of fever AND cough (influenza-type disease)</a:t>
            </a:r>
            <a:r>
              <a:rPr lang="en-GB" sz="1200" dirty="0">
                <a:solidFill>
                  <a:schemeClr val="bg1"/>
                </a:solidFill>
              </a:rPr>
              <a:t>.</a:t>
            </a:r>
          </a:p>
          <a:p>
            <a:pPr>
              <a:lnSpc>
                <a:spcPts val="1400"/>
              </a:lnSpc>
            </a:pPr>
            <a:endParaRPr lang="en-GB" sz="1200" dirty="0">
              <a:solidFill>
                <a:schemeClr val="tx1"/>
              </a:solidFill>
            </a:endParaRPr>
          </a:p>
          <a:p>
            <a:pPr>
              <a:lnSpc>
                <a:spcPts val="1400"/>
              </a:lnSpc>
            </a:pPr>
            <a:r>
              <a:rPr lang="en-GB" sz="1200" b="1" i="1" dirty="0">
                <a:solidFill>
                  <a:srgbClr val="ED7D31"/>
                </a:solidFill>
                <a:latin typeface="Arial" panose="020B0604020202020204" pitchFamily="34" charset="0"/>
                <a:cs typeface="Arial" panose="020B0604020202020204" pitchFamily="34" charset="0"/>
              </a:rPr>
              <a:t>or</a:t>
            </a:r>
          </a:p>
          <a:p>
            <a:pPr>
              <a:lnSpc>
                <a:spcPts val="1400"/>
              </a:lnSpc>
            </a:pPr>
            <a:endParaRPr lang="en-GB" sz="1200" dirty="0">
              <a:solidFill>
                <a:schemeClr val="tx1"/>
              </a:solidFill>
            </a:endParaRPr>
          </a:p>
          <a:p>
            <a:pPr>
              <a:lnSpc>
                <a:spcPts val="1400"/>
              </a:lnSpc>
            </a:pPr>
            <a:r>
              <a:rPr lang="en-GB" sz="1200" dirty="0">
                <a:solidFill>
                  <a:schemeClr val="bg1"/>
                </a:solidFill>
              </a:rPr>
              <a:t>2. </a:t>
            </a:r>
            <a:r>
              <a:rPr lang="en-GB" sz="1200" dirty="0" err="1">
                <a:solidFill>
                  <a:schemeClr val="bg1"/>
                </a:solidFill>
              </a:rPr>
              <a:t>Acute onset of THREE OR MORE OF ANY of the following signs or symptoms: fever, cough, weakness/fatigue, headache, myalgia, sore throat, coryza, shortness of breath, nausea, diarrhea, loss of appetite</a:t>
            </a:r>
            <a:r>
              <a:rPr lang="en-GB" sz="1200" dirty="0">
                <a:solidFill>
                  <a:schemeClr val="bg1"/>
                </a:solidFill>
              </a:rPr>
              <a:t>.</a:t>
            </a:r>
          </a:p>
          <a:p>
            <a:pPr>
              <a:lnSpc>
                <a:spcPts val="1400"/>
              </a:lnSpc>
            </a:pPr>
            <a:endParaRPr lang="en-GB" sz="1200" dirty="0">
              <a:solidFill>
                <a:schemeClr val="bg1"/>
              </a:solidFill>
            </a:endParaRPr>
          </a:p>
          <a:p>
            <a:pPr>
              <a:lnSpc>
                <a:spcPts val="1400"/>
              </a:lnSpc>
            </a:pPr>
            <a:r>
              <a:rPr lang="en-GB" sz="1200" dirty="0" err="1">
                <a:solidFill>
                  <a:schemeClr val="bg1"/>
                </a:solidFill>
              </a:rPr>
              <a:t>Epidemiological criteria:</a:t>
            </a:r>
            <a:endParaRPr lang="en-GB" sz="1200" dirty="0">
              <a:solidFill>
                <a:schemeClr val="bg1"/>
              </a:solidFill>
            </a:endParaRPr>
          </a:p>
          <a:p>
            <a:pPr>
              <a:lnSpc>
                <a:spcPts val="1400"/>
              </a:lnSpc>
            </a:pPr>
            <a:endParaRPr lang="en-GB" sz="1200" dirty="0">
              <a:solidFill>
                <a:schemeClr val="bg1"/>
              </a:solidFill>
            </a:endParaRPr>
          </a:p>
          <a:p>
            <a:pPr>
              <a:lnSpc>
                <a:spcPts val="1400"/>
              </a:lnSpc>
            </a:pPr>
            <a:r>
              <a:rPr lang="en-GB" sz="1200" dirty="0">
                <a:solidFill>
                  <a:schemeClr val="bg1"/>
                </a:solidFill>
              </a:rPr>
              <a:t>1. </a:t>
            </a:r>
            <a:r>
              <a:rPr lang="en-GB" sz="1200" dirty="0" err="1">
                <a:solidFill>
                  <a:schemeClr val="bg1"/>
                </a:solidFill>
              </a:rPr>
              <a:t>Contact with a probable, confirmed case, or a case linked to a COVID-19 cluster</a:t>
            </a:r>
            <a:endParaRPr lang="en-GB" sz="1200" dirty="0">
              <a:solidFill>
                <a:schemeClr val="bg1"/>
              </a:solidFill>
            </a:endParaRPr>
          </a:p>
        </p:txBody>
      </p:sp>
      <p:sp>
        <p:nvSpPr>
          <p:cNvPr id="21" name="Rounded Rectangle 20">
            <a:extLst>
              <a:ext uri="{FF2B5EF4-FFF2-40B4-BE49-F238E27FC236}">
                <a16:creationId xmlns:a16="http://schemas.microsoft.com/office/drawing/2014/main" id="{1B5EDFBC-9298-0145-8FF6-3882C5A9A173}"/>
              </a:ext>
            </a:extLst>
          </p:cNvPr>
          <p:cNvSpPr/>
          <p:nvPr/>
        </p:nvSpPr>
        <p:spPr>
          <a:xfrm>
            <a:off x="6136841" y="1821364"/>
            <a:ext cx="2538847" cy="4768622"/>
          </a:xfrm>
          <a:prstGeom prst="roundRect">
            <a:avLst>
              <a:gd name="adj" fmla="val 9139"/>
            </a:avLst>
          </a:prstGeom>
          <a:solidFill>
            <a:srgbClr val="7D9B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2" name="TextBox 21">
            <a:extLst>
              <a:ext uri="{FF2B5EF4-FFF2-40B4-BE49-F238E27FC236}">
                <a16:creationId xmlns:a16="http://schemas.microsoft.com/office/drawing/2014/main" id="{0EAD8FBF-152A-8C43-96F1-9118F0D2E881}"/>
              </a:ext>
            </a:extLst>
          </p:cNvPr>
          <p:cNvSpPr txBox="1"/>
          <p:nvPr/>
        </p:nvSpPr>
        <p:spPr>
          <a:xfrm>
            <a:off x="6343043" y="1993180"/>
            <a:ext cx="2184711" cy="1436291"/>
          </a:xfrm>
          <a:prstGeom prst="rect">
            <a:avLst/>
          </a:prstGeom>
          <a:noFill/>
        </p:spPr>
        <p:txBody>
          <a:bodyPr wrap="square" lIns="0" tIns="0" rIns="0" bIns="0" rtlCol="0">
            <a:spAutoFit/>
          </a:bodyPr>
          <a:lstStyle/>
          <a:p>
            <a:pPr>
              <a:lnSpc>
                <a:spcPts val="1400"/>
              </a:lnSpc>
            </a:pPr>
            <a:r>
              <a:rPr lang="en-GB" sz="1200" b="1" dirty="0">
                <a:solidFill>
                  <a:schemeClr val="tx1"/>
                </a:solidFill>
                <a:latin typeface="Arial" panose="020B0604020202020204" pitchFamily="34" charset="0"/>
                <a:cs typeface="Arial" panose="020B0604020202020204" pitchFamily="34" charset="0"/>
              </a:rPr>
              <a:t>C: A person:</a:t>
            </a:r>
          </a:p>
          <a:p>
            <a:pPr>
              <a:lnSpc>
                <a:spcPts val="1400"/>
              </a:lnSpc>
            </a:pPr>
            <a:endParaRPr lang="en-GB" sz="1200" b="1" dirty="0">
              <a:solidFill>
                <a:schemeClr val="tx1"/>
              </a:solidFill>
              <a:latin typeface="Arial" panose="020B0604020202020204" pitchFamily="34" charset="0"/>
              <a:cs typeface="Arial" panose="020B0604020202020204" pitchFamily="34" charset="0"/>
            </a:endParaRPr>
          </a:p>
          <a:p>
            <a:pPr>
              <a:lnSpc>
                <a:spcPts val="1400"/>
              </a:lnSpc>
            </a:pPr>
            <a:r>
              <a:rPr lang="en-GB" sz="1200" dirty="0">
                <a:solidFill>
                  <a:schemeClr val="tx1"/>
                </a:solidFill>
              </a:rPr>
              <a:t>Without clinical signs or symptoms, and NOT fulfilling epidemiological criteria, with a positive professionally or self-administered rapid diagnostic antigen test.</a:t>
            </a:r>
          </a:p>
        </p:txBody>
      </p:sp>
      <p:sp>
        <p:nvSpPr>
          <p:cNvPr id="23" name="Rounded Rectangle 22">
            <a:extLst>
              <a:ext uri="{FF2B5EF4-FFF2-40B4-BE49-F238E27FC236}">
                <a16:creationId xmlns:a16="http://schemas.microsoft.com/office/drawing/2014/main" id="{FBE13D24-4773-5447-B2AA-9D70E7865D14}"/>
              </a:ext>
            </a:extLst>
          </p:cNvPr>
          <p:cNvSpPr/>
          <p:nvPr/>
        </p:nvSpPr>
        <p:spPr>
          <a:xfrm>
            <a:off x="3284320" y="1821364"/>
            <a:ext cx="2538847" cy="4768622"/>
          </a:xfrm>
          <a:prstGeom prst="roundRect">
            <a:avLst>
              <a:gd name="adj" fmla="val 8725"/>
            </a:avLst>
          </a:prstGeom>
          <a:solidFill>
            <a:srgbClr val="CAD6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4" name="TextBox 23">
            <a:extLst>
              <a:ext uri="{FF2B5EF4-FFF2-40B4-BE49-F238E27FC236}">
                <a16:creationId xmlns:a16="http://schemas.microsoft.com/office/drawing/2014/main" id="{88BAFFCC-1C54-ED47-B06F-F740336143D7}"/>
              </a:ext>
            </a:extLst>
          </p:cNvPr>
          <p:cNvSpPr txBox="1"/>
          <p:nvPr/>
        </p:nvSpPr>
        <p:spPr>
          <a:xfrm>
            <a:off x="3490522" y="1993180"/>
            <a:ext cx="2184711" cy="1795363"/>
          </a:xfrm>
          <a:prstGeom prst="rect">
            <a:avLst/>
          </a:prstGeom>
          <a:noFill/>
        </p:spPr>
        <p:txBody>
          <a:bodyPr wrap="square" lIns="0" tIns="0" rIns="0" bIns="0" rtlCol="0">
            <a:spAutoFit/>
          </a:bodyPr>
          <a:lstStyle/>
          <a:p>
            <a:pPr>
              <a:lnSpc>
                <a:spcPts val="1400"/>
              </a:lnSpc>
            </a:pPr>
            <a:r>
              <a:rPr lang="en-GB" sz="1200" b="1" dirty="0">
                <a:solidFill>
                  <a:schemeClr val="tx1"/>
                </a:solidFill>
                <a:latin typeface="Arial" panose="020B0604020202020204" pitchFamily="34" charset="0"/>
                <a:cs typeface="Arial" panose="020B0604020202020204" pitchFamily="34" charset="0"/>
              </a:rPr>
              <a:t>B: A patient with serious acute respiratory infection (SARI)</a:t>
            </a:r>
          </a:p>
          <a:p>
            <a:pPr>
              <a:lnSpc>
                <a:spcPts val="1400"/>
              </a:lnSpc>
            </a:pPr>
            <a:endParaRPr lang="en-GB" sz="1200" b="1" dirty="0">
              <a:solidFill>
                <a:schemeClr val="tx1"/>
              </a:solidFill>
              <a:latin typeface="Arial" panose="020B0604020202020204" pitchFamily="34" charset="0"/>
              <a:cs typeface="Arial" panose="020B0604020202020204" pitchFamily="34" charset="0"/>
            </a:endParaRPr>
          </a:p>
          <a:p>
            <a:pPr>
              <a:lnSpc>
                <a:spcPts val="1400"/>
              </a:lnSpc>
            </a:pPr>
            <a:r>
              <a:rPr lang="en-GB" sz="1200" dirty="0" err="1">
                <a:solidFill>
                  <a:schemeClr val="tx1"/>
                </a:solidFill>
              </a:rPr>
              <a:t>An acute respiratory infection with a history of fever or moderate fever ≥ 38 C°; and cough; with onset in the last 10 days; and which requires hospitalization).</a:t>
            </a:r>
            <a:endParaRPr lang="en-GB" sz="1200" dirty="0">
              <a:solidFill>
                <a:schemeClr val="tx1"/>
              </a:solidFill>
            </a:endParaRPr>
          </a:p>
        </p:txBody>
      </p:sp>
    </p:spTree>
    <p:extLst>
      <p:ext uri="{BB962C8B-B14F-4D97-AF65-F5344CB8AC3E}">
        <p14:creationId xmlns:p14="http://schemas.microsoft.com/office/powerpoint/2010/main" val="32063612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ounded Rectangle 19">
            <a:extLst>
              <a:ext uri="{FF2B5EF4-FFF2-40B4-BE49-F238E27FC236}">
                <a16:creationId xmlns:a16="http://schemas.microsoft.com/office/drawing/2014/main" id="{9479DDBF-1F69-354B-87FC-B9CFB7A321F1}"/>
              </a:ext>
            </a:extLst>
          </p:cNvPr>
          <p:cNvSpPr/>
          <p:nvPr/>
        </p:nvSpPr>
        <p:spPr>
          <a:xfrm>
            <a:off x="860417" y="4372747"/>
            <a:ext cx="3579303" cy="648000"/>
          </a:xfrm>
          <a:prstGeom prst="roundRect">
            <a:avLst>
              <a:gd name="adj" fmla="val 23081"/>
            </a:avLst>
          </a:prstGeom>
          <a:solidFill>
            <a:srgbClr val="3D6C9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2" name="Rounded Rectangle 21">
            <a:extLst>
              <a:ext uri="{FF2B5EF4-FFF2-40B4-BE49-F238E27FC236}">
                <a16:creationId xmlns:a16="http://schemas.microsoft.com/office/drawing/2014/main" id="{8338A753-C39B-1D4A-B2C0-9A3F2EBCA78B}"/>
              </a:ext>
            </a:extLst>
          </p:cNvPr>
          <p:cNvSpPr/>
          <p:nvPr/>
        </p:nvSpPr>
        <p:spPr>
          <a:xfrm>
            <a:off x="860417" y="3249732"/>
            <a:ext cx="3579303" cy="648000"/>
          </a:xfrm>
          <a:prstGeom prst="roundRect">
            <a:avLst>
              <a:gd name="adj" fmla="val 23081"/>
            </a:avLst>
          </a:prstGeom>
          <a:solidFill>
            <a:srgbClr val="3D6C9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5" name="Rounded Rectangle 24">
            <a:extLst>
              <a:ext uri="{FF2B5EF4-FFF2-40B4-BE49-F238E27FC236}">
                <a16:creationId xmlns:a16="http://schemas.microsoft.com/office/drawing/2014/main" id="{F9E53240-443D-5746-B4FE-1B2900D89C9B}"/>
              </a:ext>
            </a:extLst>
          </p:cNvPr>
          <p:cNvSpPr/>
          <p:nvPr/>
        </p:nvSpPr>
        <p:spPr>
          <a:xfrm>
            <a:off x="860417" y="2167812"/>
            <a:ext cx="3579303" cy="648000"/>
          </a:xfrm>
          <a:prstGeom prst="roundRect">
            <a:avLst>
              <a:gd name="adj" fmla="val 23081"/>
            </a:avLst>
          </a:prstGeom>
          <a:solidFill>
            <a:srgbClr val="3D6C9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6" name="Rounded Rectangle 25">
            <a:extLst>
              <a:ext uri="{FF2B5EF4-FFF2-40B4-BE49-F238E27FC236}">
                <a16:creationId xmlns:a16="http://schemas.microsoft.com/office/drawing/2014/main" id="{EE2526E8-6B37-7246-BF76-1D950162D318}"/>
              </a:ext>
            </a:extLst>
          </p:cNvPr>
          <p:cNvSpPr/>
          <p:nvPr/>
        </p:nvSpPr>
        <p:spPr>
          <a:xfrm>
            <a:off x="5096385" y="3249732"/>
            <a:ext cx="3579303" cy="648000"/>
          </a:xfrm>
          <a:prstGeom prst="roundRect">
            <a:avLst>
              <a:gd name="adj" fmla="val 23081"/>
            </a:avLst>
          </a:prstGeom>
          <a:solidFill>
            <a:srgbClr val="3D6C9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7" name="Rounded Rectangle 26">
            <a:extLst>
              <a:ext uri="{FF2B5EF4-FFF2-40B4-BE49-F238E27FC236}">
                <a16:creationId xmlns:a16="http://schemas.microsoft.com/office/drawing/2014/main" id="{BE9C8DB0-9148-4D4A-9BA9-1DC8E2FDC0F8}"/>
              </a:ext>
            </a:extLst>
          </p:cNvPr>
          <p:cNvSpPr/>
          <p:nvPr/>
        </p:nvSpPr>
        <p:spPr>
          <a:xfrm>
            <a:off x="5096385" y="2167812"/>
            <a:ext cx="3579303" cy="648000"/>
          </a:xfrm>
          <a:prstGeom prst="roundRect">
            <a:avLst>
              <a:gd name="adj" fmla="val 23081"/>
            </a:avLst>
          </a:prstGeom>
          <a:solidFill>
            <a:srgbClr val="3D6C9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 name="TextBox 1">
            <a:extLst>
              <a:ext uri="{FF2B5EF4-FFF2-40B4-BE49-F238E27FC236}">
                <a16:creationId xmlns:a16="http://schemas.microsoft.com/office/drawing/2014/main" id="{9F12C664-A87B-1543-B378-2C95437DDADA}"/>
              </a:ext>
            </a:extLst>
          </p:cNvPr>
          <p:cNvSpPr txBox="1"/>
          <p:nvPr/>
        </p:nvSpPr>
        <p:spPr>
          <a:xfrm>
            <a:off x="431800" y="379681"/>
            <a:ext cx="7818348" cy="492443"/>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Content</a:t>
            </a:r>
            <a:endParaRPr lang="en-GB" sz="3200" b="1" spc="-50" dirty="0">
              <a:solidFill>
                <a:srgbClr val="3D6C9D"/>
              </a:solidFill>
              <a:latin typeface="Arial Black" panose="020B0604020202020204" pitchFamily="34" charset="0"/>
              <a:cs typeface="Arial Black" panose="020B0604020202020204" pitchFamily="34" charset="0"/>
            </a:endParaRPr>
          </a:p>
        </p:txBody>
      </p:sp>
      <p:sp>
        <p:nvSpPr>
          <p:cNvPr id="11" name="TextBox 10">
            <a:extLst>
              <a:ext uri="{FF2B5EF4-FFF2-40B4-BE49-F238E27FC236}">
                <a16:creationId xmlns:a16="http://schemas.microsoft.com/office/drawing/2014/main" id="{8CBAF734-DEAF-8E49-B8DA-CB22C756161A}"/>
              </a:ext>
            </a:extLst>
          </p:cNvPr>
          <p:cNvSpPr txBox="1"/>
          <p:nvPr/>
        </p:nvSpPr>
        <p:spPr>
          <a:xfrm>
            <a:off x="1436512" y="2358427"/>
            <a:ext cx="2755118" cy="246221"/>
          </a:xfrm>
          <a:prstGeom prst="rect">
            <a:avLst/>
          </a:prstGeom>
          <a:noFill/>
        </p:spPr>
        <p:txBody>
          <a:bodyPr wrap="square" lIns="0" tIns="0" rIns="0" bIns="0" rtlCol="0">
            <a:spAutoFit/>
          </a:bodyPr>
          <a:lstStyle/>
          <a:p>
            <a:r>
              <a:rPr lang="en-GB" sz="1600" dirty="0" err="1">
                <a:solidFill>
                  <a:schemeClr val="tx1"/>
                </a:solidFill>
              </a:rPr>
              <a:t>Elements of a case definition</a:t>
            </a:r>
            <a:endParaRPr lang="en-GB" sz="1200" dirty="0">
              <a:solidFill>
                <a:schemeClr val="tx1"/>
              </a:solidFill>
            </a:endParaRPr>
          </a:p>
        </p:txBody>
      </p:sp>
      <p:sp>
        <p:nvSpPr>
          <p:cNvPr id="12" name="Google Shape;140;p4">
            <a:extLst>
              <a:ext uri="{FF2B5EF4-FFF2-40B4-BE49-F238E27FC236}">
                <a16:creationId xmlns:a16="http://schemas.microsoft.com/office/drawing/2014/main" id="{F5ABE290-FF63-6042-9347-BA2F55EFC1BF}"/>
              </a:ext>
            </a:extLst>
          </p:cNvPr>
          <p:cNvSpPr>
            <a:spLocks noChangeAspect="1"/>
          </p:cNvSpPr>
          <p:nvPr/>
        </p:nvSpPr>
        <p:spPr>
          <a:xfrm>
            <a:off x="429701" y="2059812"/>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40;p4">
            <a:extLst>
              <a:ext uri="{FF2B5EF4-FFF2-40B4-BE49-F238E27FC236}">
                <a16:creationId xmlns:a16="http://schemas.microsoft.com/office/drawing/2014/main" id="{BD5A4F8F-74EC-2441-A70A-615394A4B0BE}"/>
              </a:ext>
            </a:extLst>
          </p:cNvPr>
          <p:cNvSpPr>
            <a:spLocks noChangeAspect="1"/>
          </p:cNvSpPr>
          <p:nvPr/>
        </p:nvSpPr>
        <p:spPr>
          <a:xfrm>
            <a:off x="429701" y="3162280"/>
            <a:ext cx="864000" cy="864000"/>
          </a:xfrm>
          <a:prstGeom prst="ellipse">
            <a:avLst/>
          </a:prstGeom>
          <a:solidFill>
            <a:schemeClr val="accent2"/>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0;p4">
            <a:extLst>
              <a:ext uri="{FF2B5EF4-FFF2-40B4-BE49-F238E27FC236}">
                <a16:creationId xmlns:a16="http://schemas.microsoft.com/office/drawing/2014/main" id="{7946BE8A-4AC8-5D4E-A5AB-62A7D33AF488}"/>
              </a:ext>
            </a:extLst>
          </p:cNvPr>
          <p:cNvSpPr>
            <a:spLocks noChangeAspect="1"/>
          </p:cNvSpPr>
          <p:nvPr/>
        </p:nvSpPr>
        <p:spPr>
          <a:xfrm>
            <a:off x="429701" y="4264748"/>
            <a:ext cx="864000" cy="864000"/>
          </a:xfrm>
          <a:prstGeom prst="ellipse">
            <a:avLst/>
          </a:prstGeom>
          <a:solidFill>
            <a:schemeClr val="accent2"/>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TextBox 16">
            <a:extLst>
              <a:ext uri="{FF2B5EF4-FFF2-40B4-BE49-F238E27FC236}">
                <a16:creationId xmlns:a16="http://schemas.microsoft.com/office/drawing/2014/main" id="{086010D2-F083-5D48-B064-35F9E72C78F4}"/>
              </a:ext>
            </a:extLst>
          </p:cNvPr>
          <p:cNvSpPr txBox="1"/>
          <p:nvPr/>
        </p:nvSpPr>
        <p:spPr>
          <a:xfrm>
            <a:off x="5673764" y="2368701"/>
            <a:ext cx="2666982" cy="246221"/>
          </a:xfrm>
          <a:prstGeom prst="rect">
            <a:avLst/>
          </a:prstGeom>
          <a:noFill/>
        </p:spPr>
        <p:txBody>
          <a:bodyPr wrap="square" lIns="0" tIns="0" rIns="0" bIns="0" rtlCol="0">
            <a:spAutoFit/>
          </a:bodyPr>
          <a:lstStyle/>
          <a:p>
            <a:r>
              <a:rPr lang="en-GB" sz="1600" dirty="0" err="1">
                <a:solidFill>
                  <a:schemeClr val="tx1"/>
                </a:solidFill>
              </a:rPr>
              <a:t>Types of case definition</a:t>
            </a:r>
            <a:endParaRPr lang="en-GB" sz="1600" baseline="-25000" dirty="0">
              <a:solidFill>
                <a:schemeClr val="tx1"/>
              </a:solidFill>
            </a:endParaRPr>
          </a:p>
        </p:txBody>
      </p:sp>
      <p:sp>
        <p:nvSpPr>
          <p:cNvPr id="18" name="Google Shape;140;p4">
            <a:extLst>
              <a:ext uri="{FF2B5EF4-FFF2-40B4-BE49-F238E27FC236}">
                <a16:creationId xmlns:a16="http://schemas.microsoft.com/office/drawing/2014/main" id="{364FEAC3-B1D8-B945-A536-6EA9CA430A6F}"/>
              </a:ext>
            </a:extLst>
          </p:cNvPr>
          <p:cNvSpPr>
            <a:spLocks noChangeAspect="1"/>
          </p:cNvSpPr>
          <p:nvPr/>
        </p:nvSpPr>
        <p:spPr>
          <a:xfrm>
            <a:off x="4666953" y="2059812"/>
            <a:ext cx="864000" cy="864000"/>
          </a:xfrm>
          <a:prstGeom prst="ellipse">
            <a:avLst/>
          </a:prstGeom>
          <a:solidFill>
            <a:schemeClr val="accent2"/>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40;p4">
            <a:extLst>
              <a:ext uri="{FF2B5EF4-FFF2-40B4-BE49-F238E27FC236}">
                <a16:creationId xmlns:a16="http://schemas.microsoft.com/office/drawing/2014/main" id="{AB8E005A-7BC0-9442-865A-3C74E9A9F3EE}"/>
              </a:ext>
            </a:extLst>
          </p:cNvPr>
          <p:cNvSpPr>
            <a:spLocks noChangeAspect="1"/>
          </p:cNvSpPr>
          <p:nvPr/>
        </p:nvSpPr>
        <p:spPr>
          <a:xfrm>
            <a:off x="4666953" y="3162280"/>
            <a:ext cx="864000" cy="864000"/>
          </a:xfrm>
          <a:prstGeom prst="ellipse">
            <a:avLst/>
          </a:prstGeom>
          <a:solidFill>
            <a:schemeClr val="accent2"/>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TextBox 35">
            <a:extLst>
              <a:ext uri="{FF2B5EF4-FFF2-40B4-BE49-F238E27FC236}">
                <a16:creationId xmlns:a16="http://schemas.microsoft.com/office/drawing/2014/main" id="{5FBC78B7-0E75-B94C-B7A0-EB401B73D1A6}"/>
              </a:ext>
            </a:extLst>
          </p:cNvPr>
          <p:cNvSpPr txBox="1"/>
          <p:nvPr/>
        </p:nvSpPr>
        <p:spPr>
          <a:xfrm>
            <a:off x="1436512" y="3471170"/>
            <a:ext cx="2755118" cy="246221"/>
          </a:xfrm>
          <a:prstGeom prst="rect">
            <a:avLst/>
          </a:prstGeom>
          <a:noFill/>
        </p:spPr>
        <p:txBody>
          <a:bodyPr wrap="square" lIns="0" tIns="0" rIns="0" bIns="0" rtlCol="0">
            <a:spAutoFit/>
          </a:bodyPr>
          <a:lstStyle/>
          <a:p>
            <a:r>
              <a:rPr lang="en-GB" sz="1600" dirty="0" err="1">
                <a:solidFill>
                  <a:schemeClr val="tx1"/>
                </a:solidFill>
              </a:rPr>
              <a:t>How to include clinical criteria</a:t>
            </a:r>
            <a:endParaRPr lang="en-GB" sz="1600" dirty="0">
              <a:solidFill>
                <a:schemeClr val="tx1"/>
              </a:solidFill>
            </a:endParaRPr>
          </a:p>
        </p:txBody>
      </p:sp>
      <p:sp>
        <p:nvSpPr>
          <p:cNvPr id="37" name="TextBox 36">
            <a:extLst>
              <a:ext uri="{FF2B5EF4-FFF2-40B4-BE49-F238E27FC236}">
                <a16:creationId xmlns:a16="http://schemas.microsoft.com/office/drawing/2014/main" id="{417CD1C4-940D-A841-B38D-093DB3F55D25}"/>
              </a:ext>
            </a:extLst>
          </p:cNvPr>
          <p:cNvSpPr txBox="1"/>
          <p:nvPr/>
        </p:nvSpPr>
        <p:spPr>
          <a:xfrm>
            <a:off x="1436512" y="4573637"/>
            <a:ext cx="2755118" cy="246221"/>
          </a:xfrm>
          <a:prstGeom prst="rect">
            <a:avLst/>
          </a:prstGeom>
          <a:noFill/>
        </p:spPr>
        <p:txBody>
          <a:bodyPr wrap="square" lIns="0" tIns="0" rIns="0" bIns="0" rtlCol="0">
            <a:spAutoFit/>
          </a:bodyPr>
          <a:lstStyle/>
          <a:p>
            <a:r>
              <a:rPr lang="en-GB" sz="1600" dirty="0">
                <a:solidFill>
                  <a:schemeClr val="tx1"/>
                </a:solidFill>
              </a:rPr>
              <a:t>Examples</a:t>
            </a:r>
          </a:p>
        </p:txBody>
      </p:sp>
      <p:sp>
        <p:nvSpPr>
          <p:cNvPr id="39" name="TextBox 38">
            <a:extLst>
              <a:ext uri="{FF2B5EF4-FFF2-40B4-BE49-F238E27FC236}">
                <a16:creationId xmlns:a16="http://schemas.microsoft.com/office/drawing/2014/main" id="{C86C5E2C-3C56-E643-AA3A-7FCEE2D37707}"/>
              </a:ext>
            </a:extLst>
          </p:cNvPr>
          <p:cNvSpPr txBox="1"/>
          <p:nvPr/>
        </p:nvSpPr>
        <p:spPr>
          <a:xfrm>
            <a:off x="5673764" y="3471170"/>
            <a:ext cx="2666982" cy="246221"/>
          </a:xfrm>
          <a:prstGeom prst="rect">
            <a:avLst/>
          </a:prstGeom>
          <a:noFill/>
        </p:spPr>
        <p:txBody>
          <a:bodyPr wrap="square" lIns="0" tIns="0" rIns="0" bIns="0" rtlCol="0">
            <a:spAutoFit/>
          </a:bodyPr>
          <a:lstStyle/>
          <a:p>
            <a:r>
              <a:rPr lang="en-GB" sz="1600" dirty="0" err="1">
                <a:solidFill>
                  <a:schemeClr val="tx1"/>
                </a:solidFill>
              </a:rPr>
              <a:t>Sensitivity and specificity</a:t>
            </a:r>
            <a:endParaRPr lang="en-GB" sz="1600" dirty="0">
              <a:solidFill>
                <a:schemeClr val="tx1"/>
              </a:solidFill>
            </a:endParaRPr>
          </a:p>
        </p:txBody>
      </p:sp>
      <p:sp>
        <p:nvSpPr>
          <p:cNvPr id="24" name="Graphic 3">
            <a:extLst>
              <a:ext uri="{FF2B5EF4-FFF2-40B4-BE49-F238E27FC236}">
                <a16:creationId xmlns:a16="http://schemas.microsoft.com/office/drawing/2014/main" id="{4AEDC12C-C0D2-5B4A-AF93-984A5D798FCB}"/>
              </a:ext>
            </a:extLst>
          </p:cNvPr>
          <p:cNvSpPr>
            <a:spLocks noChangeAspect="1"/>
          </p:cNvSpPr>
          <p:nvPr/>
        </p:nvSpPr>
        <p:spPr>
          <a:xfrm>
            <a:off x="4886692" y="2255264"/>
            <a:ext cx="424522" cy="432000"/>
          </a:xfrm>
          <a:custGeom>
            <a:avLst/>
            <a:gdLst>
              <a:gd name="connsiteX0" fmla="*/ 39199 w 166321"/>
              <a:gd name="connsiteY0" fmla="*/ 64477 h 169252"/>
              <a:gd name="connsiteX1" fmla="*/ 78398 w 166321"/>
              <a:gd name="connsiteY1" fmla="*/ 0 h 169252"/>
              <a:gd name="connsiteX2" fmla="*/ 117597 w 166321"/>
              <a:gd name="connsiteY2" fmla="*/ 64477 h 169252"/>
              <a:gd name="connsiteX3" fmla="*/ 39199 w 166321"/>
              <a:gd name="connsiteY3" fmla="*/ 64477 h 169252"/>
              <a:gd name="connsiteX4" fmla="*/ 130786 w 166321"/>
              <a:gd name="connsiteY4" fmla="*/ 169252 h 169252"/>
              <a:gd name="connsiteX5" fmla="*/ 105553 w 166321"/>
              <a:gd name="connsiteY5" fmla="*/ 158949 h 169252"/>
              <a:gd name="connsiteX6" fmla="*/ 95250 w 166321"/>
              <a:gd name="connsiteY6" fmla="*/ 133716 h 169252"/>
              <a:gd name="connsiteX7" fmla="*/ 105553 w 166321"/>
              <a:gd name="connsiteY7" fmla="*/ 108484 h 169252"/>
              <a:gd name="connsiteX8" fmla="*/ 130786 w 166321"/>
              <a:gd name="connsiteY8" fmla="*/ 98181 h 169252"/>
              <a:gd name="connsiteX9" fmla="*/ 156018 w 166321"/>
              <a:gd name="connsiteY9" fmla="*/ 108484 h 169252"/>
              <a:gd name="connsiteX10" fmla="*/ 166321 w 166321"/>
              <a:gd name="connsiteY10" fmla="*/ 133716 h 169252"/>
              <a:gd name="connsiteX11" fmla="*/ 156018 w 166321"/>
              <a:gd name="connsiteY11" fmla="*/ 158949 h 169252"/>
              <a:gd name="connsiteX12" fmla="*/ 130786 w 166321"/>
              <a:gd name="connsiteY12" fmla="*/ 169252 h 169252"/>
              <a:gd name="connsiteX13" fmla="*/ 0 w 166321"/>
              <a:gd name="connsiteY13" fmla="*/ 164490 h 169252"/>
              <a:gd name="connsiteX14" fmla="*/ 0 w 166321"/>
              <a:gd name="connsiteY14" fmla="*/ 102943 h 169252"/>
              <a:gd name="connsiteX15" fmla="*/ 61546 w 166321"/>
              <a:gd name="connsiteY15" fmla="*/ 102943 h 169252"/>
              <a:gd name="connsiteX16" fmla="*/ 61546 w 166321"/>
              <a:gd name="connsiteY16" fmla="*/ 164490 h 169252"/>
              <a:gd name="connsiteX17" fmla="*/ 0 w 166321"/>
              <a:gd name="connsiteY17" fmla="*/ 164490 h 169252"/>
              <a:gd name="connsiteX18" fmla="*/ 130780 w 166321"/>
              <a:gd name="connsiteY18" fmla="*/ 159727 h 169252"/>
              <a:gd name="connsiteX19" fmla="*/ 149249 w 166321"/>
              <a:gd name="connsiteY19" fmla="*/ 152185 h 169252"/>
              <a:gd name="connsiteX20" fmla="*/ 156796 w 166321"/>
              <a:gd name="connsiteY20" fmla="*/ 133722 h 169252"/>
              <a:gd name="connsiteX21" fmla="*/ 149255 w 166321"/>
              <a:gd name="connsiteY21" fmla="*/ 115253 h 169252"/>
              <a:gd name="connsiteX22" fmla="*/ 130791 w 166321"/>
              <a:gd name="connsiteY22" fmla="*/ 107706 h 169252"/>
              <a:gd name="connsiteX23" fmla="*/ 112322 w 166321"/>
              <a:gd name="connsiteY23" fmla="*/ 115248 h 169252"/>
              <a:gd name="connsiteX24" fmla="*/ 104775 w 166321"/>
              <a:gd name="connsiteY24" fmla="*/ 133711 h 169252"/>
              <a:gd name="connsiteX25" fmla="*/ 112317 w 166321"/>
              <a:gd name="connsiteY25" fmla="*/ 152180 h 169252"/>
              <a:gd name="connsiteX26" fmla="*/ 130780 w 166321"/>
              <a:gd name="connsiteY26" fmla="*/ 159727 h 169252"/>
              <a:gd name="connsiteX27" fmla="*/ 9525 w 166321"/>
              <a:gd name="connsiteY27" fmla="*/ 154965 h 169252"/>
              <a:gd name="connsiteX28" fmla="*/ 52021 w 166321"/>
              <a:gd name="connsiteY28" fmla="*/ 154965 h 169252"/>
              <a:gd name="connsiteX29" fmla="*/ 52021 w 166321"/>
              <a:gd name="connsiteY29" fmla="*/ 112468 h 169252"/>
              <a:gd name="connsiteX30" fmla="*/ 9525 w 166321"/>
              <a:gd name="connsiteY30" fmla="*/ 112468 h 169252"/>
              <a:gd name="connsiteX31" fmla="*/ 9525 w 166321"/>
              <a:gd name="connsiteY31" fmla="*/ 154965 h 169252"/>
              <a:gd name="connsiteX32" fmla="*/ 55795 w 166321"/>
              <a:gd name="connsiteY32" fmla="*/ 54952 h 169252"/>
              <a:gd name="connsiteX33" fmla="*/ 101002 w 166321"/>
              <a:gd name="connsiteY33" fmla="*/ 54952 h 169252"/>
              <a:gd name="connsiteX34" fmla="*/ 78398 w 166321"/>
              <a:gd name="connsiteY34" fmla="*/ 18720 h 169252"/>
              <a:gd name="connsiteX35" fmla="*/ 55795 w 166321"/>
              <a:gd name="connsiteY35" fmla="*/ 54952 h 169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6321" h="169252">
                <a:moveTo>
                  <a:pt x="39199" y="64477"/>
                </a:moveTo>
                <a:lnTo>
                  <a:pt x="78398" y="0"/>
                </a:lnTo>
                <a:lnTo>
                  <a:pt x="117597" y="64477"/>
                </a:lnTo>
                <a:lnTo>
                  <a:pt x="39199" y="64477"/>
                </a:lnTo>
                <a:close/>
                <a:moveTo>
                  <a:pt x="130786" y="169252"/>
                </a:moveTo>
                <a:cubicBezTo>
                  <a:pt x="120833" y="169252"/>
                  <a:pt x="112423" y="165818"/>
                  <a:pt x="105553" y="158949"/>
                </a:cubicBezTo>
                <a:cubicBezTo>
                  <a:pt x="98684" y="152080"/>
                  <a:pt x="95250" y="143669"/>
                  <a:pt x="95250" y="133716"/>
                </a:cubicBezTo>
                <a:cubicBezTo>
                  <a:pt x="95250" y="123764"/>
                  <a:pt x="98684" y="115353"/>
                  <a:pt x="105553" y="108484"/>
                </a:cubicBezTo>
                <a:cubicBezTo>
                  <a:pt x="112423" y="101615"/>
                  <a:pt x="120833" y="98181"/>
                  <a:pt x="130786" y="98181"/>
                </a:cubicBezTo>
                <a:cubicBezTo>
                  <a:pt x="140738" y="98181"/>
                  <a:pt x="149149" y="101615"/>
                  <a:pt x="156018" y="108484"/>
                </a:cubicBezTo>
                <a:cubicBezTo>
                  <a:pt x="162887" y="115353"/>
                  <a:pt x="166321" y="123764"/>
                  <a:pt x="166321" y="133716"/>
                </a:cubicBezTo>
                <a:cubicBezTo>
                  <a:pt x="166321" y="143669"/>
                  <a:pt x="162887" y="152080"/>
                  <a:pt x="156018" y="158949"/>
                </a:cubicBezTo>
                <a:cubicBezTo>
                  <a:pt x="149149" y="165818"/>
                  <a:pt x="140738" y="169252"/>
                  <a:pt x="130786" y="169252"/>
                </a:cubicBezTo>
                <a:close/>
                <a:moveTo>
                  <a:pt x="0" y="164490"/>
                </a:moveTo>
                <a:lnTo>
                  <a:pt x="0" y="102943"/>
                </a:lnTo>
                <a:lnTo>
                  <a:pt x="61546" y="102943"/>
                </a:lnTo>
                <a:lnTo>
                  <a:pt x="61546" y="164490"/>
                </a:lnTo>
                <a:lnTo>
                  <a:pt x="0" y="164490"/>
                </a:lnTo>
                <a:close/>
                <a:moveTo>
                  <a:pt x="130780" y="159727"/>
                </a:moveTo>
                <a:cubicBezTo>
                  <a:pt x="138062" y="159727"/>
                  <a:pt x="144218" y="157213"/>
                  <a:pt x="149249" y="152185"/>
                </a:cubicBezTo>
                <a:cubicBezTo>
                  <a:pt x="154281" y="147158"/>
                  <a:pt x="156796" y="141003"/>
                  <a:pt x="156796" y="133722"/>
                </a:cubicBezTo>
                <a:cubicBezTo>
                  <a:pt x="156796" y="126440"/>
                  <a:pt x="154282" y="120284"/>
                  <a:pt x="149255" y="115253"/>
                </a:cubicBezTo>
                <a:cubicBezTo>
                  <a:pt x="144227" y="110221"/>
                  <a:pt x="138072" y="107706"/>
                  <a:pt x="130791" y="107706"/>
                </a:cubicBezTo>
                <a:cubicBezTo>
                  <a:pt x="123509" y="107706"/>
                  <a:pt x="117353" y="110220"/>
                  <a:pt x="112322" y="115248"/>
                </a:cubicBezTo>
                <a:cubicBezTo>
                  <a:pt x="107291" y="120275"/>
                  <a:pt x="104775" y="126430"/>
                  <a:pt x="104775" y="133711"/>
                </a:cubicBezTo>
                <a:cubicBezTo>
                  <a:pt x="104775" y="140993"/>
                  <a:pt x="107289" y="147149"/>
                  <a:pt x="112317" y="152180"/>
                </a:cubicBezTo>
                <a:cubicBezTo>
                  <a:pt x="117344" y="157211"/>
                  <a:pt x="123499" y="159727"/>
                  <a:pt x="130780" y="159727"/>
                </a:cubicBezTo>
                <a:close/>
                <a:moveTo>
                  <a:pt x="9525" y="154965"/>
                </a:moveTo>
                <a:lnTo>
                  <a:pt x="52021" y="154965"/>
                </a:lnTo>
                <a:lnTo>
                  <a:pt x="52021" y="112468"/>
                </a:lnTo>
                <a:lnTo>
                  <a:pt x="9525" y="112468"/>
                </a:lnTo>
                <a:lnTo>
                  <a:pt x="9525" y="154965"/>
                </a:lnTo>
                <a:close/>
                <a:moveTo>
                  <a:pt x="55795" y="54952"/>
                </a:moveTo>
                <a:lnTo>
                  <a:pt x="101002" y="54952"/>
                </a:lnTo>
                <a:lnTo>
                  <a:pt x="78398" y="18720"/>
                </a:lnTo>
                <a:lnTo>
                  <a:pt x="55795" y="54952"/>
                </a:lnTo>
                <a:close/>
              </a:path>
            </a:pathLst>
          </a:custGeom>
          <a:solidFill>
            <a:schemeClr val="bg1"/>
          </a:solidFill>
          <a:ln w="238" cap="flat">
            <a:noFill/>
            <a:prstDash val="solid"/>
            <a:miter/>
          </a:ln>
        </p:spPr>
        <p:txBody>
          <a:bodyPr rtlCol="0" anchor="ctr"/>
          <a:lstStyle/>
          <a:p>
            <a:endParaRPr lang="en-RO"/>
          </a:p>
        </p:txBody>
      </p:sp>
      <p:sp>
        <p:nvSpPr>
          <p:cNvPr id="6" name="Graphic 3">
            <a:extLst>
              <a:ext uri="{FF2B5EF4-FFF2-40B4-BE49-F238E27FC236}">
                <a16:creationId xmlns:a16="http://schemas.microsoft.com/office/drawing/2014/main" id="{DBA00031-D675-E14B-9A8D-DC25E1577C34}"/>
              </a:ext>
            </a:extLst>
          </p:cNvPr>
          <p:cNvSpPr>
            <a:spLocks noChangeAspect="1"/>
          </p:cNvSpPr>
          <p:nvPr/>
        </p:nvSpPr>
        <p:spPr>
          <a:xfrm>
            <a:off x="4882953" y="3378280"/>
            <a:ext cx="432000" cy="432000"/>
          </a:xfrm>
          <a:custGeom>
            <a:avLst/>
            <a:gdLst>
              <a:gd name="connsiteX0" fmla="*/ 85757 w 171450"/>
              <a:gd name="connsiteY0" fmla="*/ 171450 h 171450"/>
              <a:gd name="connsiteX1" fmla="*/ 52322 w 171450"/>
              <a:gd name="connsiteY1" fmla="*/ 164702 h 171450"/>
              <a:gd name="connsiteX2" fmla="*/ 25089 w 171450"/>
              <a:gd name="connsiteY2" fmla="*/ 146385 h 171450"/>
              <a:gd name="connsiteX3" fmla="*/ 6755 w 171450"/>
              <a:gd name="connsiteY3" fmla="*/ 119177 h 171450"/>
              <a:gd name="connsiteX4" fmla="*/ 0 w 171450"/>
              <a:gd name="connsiteY4" fmla="*/ 85757 h 171450"/>
              <a:gd name="connsiteX5" fmla="*/ 6748 w 171450"/>
              <a:gd name="connsiteY5" fmla="*/ 52322 h 171450"/>
              <a:gd name="connsiteX6" fmla="*/ 25065 w 171450"/>
              <a:gd name="connsiteY6" fmla="*/ 25089 h 171450"/>
              <a:gd name="connsiteX7" fmla="*/ 52273 w 171450"/>
              <a:gd name="connsiteY7" fmla="*/ 6755 h 171450"/>
              <a:gd name="connsiteX8" fmla="*/ 85693 w 171450"/>
              <a:gd name="connsiteY8" fmla="*/ 0 h 171450"/>
              <a:gd name="connsiteX9" fmla="*/ 119128 w 171450"/>
              <a:gd name="connsiteY9" fmla="*/ 6748 h 171450"/>
              <a:gd name="connsiteX10" fmla="*/ 146361 w 171450"/>
              <a:gd name="connsiteY10" fmla="*/ 25065 h 171450"/>
              <a:gd name="connsiteX11" fmla="*/ 164695 w 171450"/>
              <a:gd name="connsiteY11" fmla="*/ 52273 h 171450"/>
              <a:gd name="connsiteX12" fmla="*/ 171450 w 171450"/>
              <a:gd name="connsiteY12" fmla="*/ 85693 h 171450"/>
              <a:gd name="connsiteX13" fmla="*/ 164702 w 171450"/>
              <a:gd name="connsiteY13" fmla="*/ 119128 h 171450"/>
              <a:gd name="connsiteX14" fmla="*/ 146385 w 171450"/>
              <a:gd name="connsiteY14" fmla="*/ 146361 h 171450"/>
              <a:gd name="connsiteX15" fmla="*/ 119177 w 171450"/>
              <a:gd name="connsiteY15" fmla="*/ 164695 h 171450"/>
              <a:gd name="connsiteX16" fmla="*/ 85757 w 171450"/>
              <a:gd name="connsiteY16" fmla="*/ 171450 h 171450"/>
              <a:gd name="connsiteX17" fmla="*/ 85725 w 171450"/>
              <a:gd name="connsiteY17" fmla="*/ 161925 h 171450"/>
              <a:gd name="connsiteX18" fmla="*/ 139779 w 171450"/>
              <a:gd name="connsiteY18" fmla="*/ 139779 h 171450"/>
              <a:gd name="connsiteX19" fmla="*/ 161925 w 171450"/>
              <a:gd name="connsiteY19" fmla="*/ 85725 h 171450"/>
              <a:gd name="connsiteX20" fmla="*/ 139779 w 171450"/>
              <a:gd name="connsiteY20" fmla="*/ 31671 h 171450"/>
              <a:gd name="connsiteX21" fmla="*/ 85725 w 171450"/>
              <a:gd name="connsiteY21" fmla="*/ 9525 h 171450"/>
              <a:gd name="connsiteX22" fmla="*/ 31671 w 171450"/>
              <a:gd name="connsiteY22" fmla="*/ 31671 h 171450"/>
              <a:gd name="connsiteX23" fmla="*/ 9525 w 171450"/>
              <a:gd name="connsiteY23" fmla="*/ 85725 h 171450"/>
              <a:gd name="connsiteX24" fmla="*/ 31671 w 171450"/>
              <a:gd name="connsiteY24" fmla="*/ 139779 h 171450"/>
              <a:gd name="connsiteX25" fmla="*/ 85725 w 171450"/>
              <a:gd name="connsiteY25" fmla="*/ 161925 h 171450"/>
              <a:gd name="connsiteX26" fmla="*/ 85768 w 171450"/>
              <a:gd name="connsiteY26" fmla="*/ 133350 h 171450"/>
              <a:gd name="connsiteX27" fmla="*/ 52021 w 171450"/>
              <a:gd name="connsiteY27" fmla="*/ 119472 h 171450"/>
              <a:gd name="connsiteX28" fmla="*/ 38100 w 171450"/>
              <a:gd name="connsiteY28" fmla="*/ 85768 h 171450"/>
              <a:gd name="connsiteX29" fmla="*/ 51978 w 171450"/>
              <a:gd name="connsiteY29" fmla="*/ 52021 h 171450"/>
              <a:gd name="connsiteX30" fmla="*/ 85682 w 171450"/>
              <a:gd name="connsiteY30" fmla="*/ 38100 h 171450"/>
              <a:gd name="connsiteX31" fmla="*/ 119429 w 171450"/>
              <a:gd name="connsiteY31" fmla="*/ 51978 h 171450"/>
              <a:gd name="connsiteX32" fmla="*/ 133350 w 171450"/>
              <a:gd name="connsiteY32" fmla="*/ 85682 h 171450"/>
              <a:gd name="connsiteX33" fmla="*/ 119472 w 171450"/>
              <a:gd name="connsiteY33" fmla="*/ 119429 h 171450"/>
              <a:gd name="connsiteX34" fmla="*/ 85768 w 171450"/>
              <a:gd name="connsiteY34" fmla="*/ 133350 h 171450"/>
              <a:gd name="connsiteX35" fmla="*/ 85725 w 171450"/>
              <a:gd name="connsiteY35" fmla="*/ 123825 h 171450"/>
              <a:gd name="connsiteX36" fmla="*/ 112633 w 171450"/>
              <a:gd name="connsiteY36" fmla="*/ 112633 h 171450"/>
              <a:gd name="connsiteX37" fmla="*/ 123825 w 171450"/>
              <a:gd name="connsiteY37" fmla="*/ 85725 h 171450"/>
              <a:gd name="connsiteX38" fmla="*/ 112633 w 171450"/>
              <a:gd name="connsiteY38" fmla="*/ 58817 h 171450"/>
              <a:gd name="connsiteX39" fmla="*/ 85725 w 171450"/>
              <a:gd name="connsiteY39" fmla="*/ 47625 h 171450"/>
              <a:gd name="connsiteX40" fmla="*/ 58817 w 171450"/>
              <a:gd name="connsiteY40" fmla="*/ 58817 h 171450"/>
              <a:gd name="connsiteX41" fmla="*/ 47625 w 171450"/>
              <a:gd name="connsiteY41" fmla="*/ 85725 h 171450"/>
              <a:gd name="connsiteX42" fmla="*/ 58817 w 171450"/>
              <a:gd name="connsiteY42" fmla="*/ 112633 h 171450"/>
              <a:gd name="connsiteX43" fmla="*/ 85725 w 171450"/>
              <a:gd name="connsiteY43" fmla="*/ 123825 h 171450"/>
              <a:gd name="connsiteX44" fmla="*/ 85725 w 171450"/>
              <a:gd name="connsiteY44" fmla="*/ 95250 h 171450"/>
              <a:gd name="connsiteX45" fmla="*/ 79048 w 171450"/>
              <a:gd name="connsiteY45" fmla="*/ 92402 h 171450"/>
              <a:gd name="connsiteX46" fmla="*/ 76200 w 171450"/>
              <a:gd name="connsiteY46" fmla="*/ 85725 h 171450"/>
              <a:gd name="connsiteX47" fmla="*/ 79048 w 171450"/>
              <a:gd name="connsiteY47" fmla="*/ 79048 h 171450"/>
              <a:gd name="connsiteX48" fmla="*/ 85725 w 171450"/>
              <a:gd name="connsiteY48" fmla="*/ 76200 h 171450"/>
              <a:gd name="connsiteX49" fmla="*/ 92402 w 171450"/>
              <a:gd name="connsiteY49" fmla="*/ 79048 h 171450"/>
              <a:gd name="connsiteX50" fmla="*/ 95250 w 171450"/>
              <a:gd name="connsiteY50" fmla="*/ 85725 h 171450"/>
              <a:gd name="connsiteX51" fmla="*/ 92402 w 171450"/>
              <a:gd name="connsiteY51" fmla="*/ 92402 h 171450"/>
              <a:gd name="connsiteX52" fmla="*/ 85725 w 171450"/>
              <a:gd name="connsiteY52" fmla="*/ 952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71450" h="171450">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moveTo>
                  <a:pt x="85725" y="161925"/>
                </a:moveTo>
                <a:cubicBezTo>
                  <a:pt x="106997" y="161925"/>
                  <a:pt x="125016" y="154543"/>
                  <a:pt x="139779" y="139779"/>
                </a:cubicBezTo>
                <a:cubicBezTo>
                  <a:pt x="154543" y="125016"/>
                  <a:pt x="161925" y="106998"/>
                  <a:pt x="161925" y="85725"/>
                </a:cubicBezTo>
                <a:cubicBezTo>
                  <a:pt x="161925" y="64453"/>
                  <a:pt x="154543" y="46434"/>
                  <a:pt x="139779" y="31671"/>
                </a:cubicBezTo>
                <a:cubicBezTo>
                  <a:pt x="125016" y="16907"/>
                  <a:pt x="106997" y="9525"/>
                  <a:pt x="85725" y="9525"/>
                </a:cubicBezTo>
                <a:cubicBezTo>
                  <a:pt x="64452" y="9525"/>
                  <a:pt x="46434" y="16907"/>
                  <a:pt x="31671" y="31671"/>
                </a:cubicBezTo>
                <a:cubicBezTo>
                  <a:pt x="16907" y="46434"/>
                  <a:pt x="9525" y="64453"/>
                  <a:pt x="9525" y="85725"/>
                </a:cubicBezTo>
                <a:cubicBezTo>
                  <a:pt x="9525" y="106998"/>
                  <a:pt x="16907" y="125016"/>
                  <a:pt x="31671" y="139779"/>
                </a:cubicBezTo>
                <a:cubicBezTo>
                  <a:pt x="46434" y="154543"/>
                  <a:pt x="64452" y="161925"/>
                  <a:pt x="85725" y="161925"/>
                </a:cubicBezTo>
                <a:close/>
                <a:moveTo>
                  <a:pt x="85768" y="133350"/>
                </a:moveTo>
                <a:cubicBezTo>
                  <a:pt x="72551" y="133350"/>
                  <a:pt x="61302" y="128724"/>
                  <a:pt x="52021" y="119472"/>
                </a:cubicBezTo>
                <a:cubicBezTo>
                  <a:pt x="42740" y="110220"/>
                  <a:pt x="38100" y="98985"/>
                  <a:pt x="38100" y="85768"/>
                </a:cubicBezTo>
                <a:cubicBezTo>
                  <a:pt x="38100" y="72551"/>
                  <a:pt x="42726" y="61302"/>
                  <a:pt x="51978" y="52021"/>
                </a:cubicBezTo>
                <a:cubicBezTo>
                  <a:pt x="61230" y="42740"/>
                  <a:pt x="72465" y="38100"/>
                  <a:pt x="85682" y="38100"/>
                </a:cubicBezTo>
                <a:cubicBezTo>
                  <a:pt x="98899" y="38100"/>
                  <a:pt x="110148" y="42726"/>
                  <a:pt x="119429" y="51978"/>
                </a:cubicBezTo>
                <a:cubicBezTo>
                  <a:pt x="128710" y="61230"/>
                  <a:pt x="133350" y="72465"/>
                  <a:pt x="133350" y="85682"/>
                </a:cubicBezTo>
                <a:cubicBezTo>
                  <a:pt x="133350" y="98899"/>
                  <a:pt x="128724" y="110148"/>
                  <a:pt x="119472" y="119429"/>
                </a:cubicBezTo>
                <a:cubicBezTo>
                  <a:pt x="110220" y="128710"/>
                  <a:pt x="98985" y="133350"/>
                  <a:pt x="85768" y="133350"/>
                </a:cubicBezTo>
                <a:close/>
                <a:moveTo>
                  <a:pt x="85725" y="123825"/>
                </a:moveTo>
                <a:cubicBezTo>
                  <a:pt x="96203" y="123825"/>
                  <a:pt x="105172" y="120094"/>
                  <a:pt x="112633" y="112633"/>
                </a:cubicBezTo>
                <a:cubicBezTo>
                  <a:pt x="120094" y="105172"/>
                  <a:pt x="123825" y="96203"/>
                  <a:pt x="123825" y="85725"/>
                </a:cubicBezTo>
                <a:cubicBezTo>
                  <a:pt x="123825" y="75248"/>
                  <a:pt x="120094" y="66278"/>
                  <a:pt x="112633" y="58817"/>
                </a:cubicBezTo>
                <a:cubicBezTo>
                  <a:pt x="105172" y="51356"/>
                  <a:pt x="96203" y="47625"/>
                  <a:pt x="85725" y="47625"/>
                </a:cubicBezTo>
                <a:cubicBezTo>
                  <a:pt x="75248" y="47625"/>
                  <a:pt x="66278" y="51356"/>
                  <a:pt x="58817" y="58817"/>
                </a:cubicBezTo>
                <a:cubicBezTo>
                  <a:pt x="51356" y="66278"/>
                  <a:pt x="47625" y="75248"/>
                  <a:pt x="47625" y="85725"/>
                </a:cubicBezTo>
                <a:cubicBezTo>
                  <a:pt x="47625" y="96203"/>
                  <a:pt x="51356" y="105172"/>
                  <a:pt x="58817" y="112633"/>
                </a:cubicBezTo>
                <a:cubicBezTo>
                  <a:pt x="66278" y="120094"/>
                  <a:pt x="75248" y="123825"/>
                  <a:pt x="85725" y="123825"/>
                </a:cubicBezTo>
                <a:close/>
                <a:moveTo>
                  <a:pt x="85725" y="95250"/>
                </a:moveTo>
                <a:cubicBezTo>
                  <a:pt x="83173" y="95250"/>
                  <a:pt x="80947" y="94301"/>
                  <a:pt x="79048" y="92402"/>
                </a:cubicBezTo>
                <a:cubicBezTo>
                  <a:pt x="77149" y="90503"/>
                  <a:pt x="76200" y="88277"/>
                  <a:pt x="76200" y="85725"/>
                </a:cubicBezTo>
                <a:cubicBezTo>
                  <a:pt x="76200" y="83173"/>
                  <a:pt x="77149" y="80947"/>
                  <a:pt x="79048" y="79048"/>
                </a:cubicBezTo>
                <a:cubicBezTo>
                  <a:pt x="80947" y="77149"/>
                  <a:pt x="83173" y="76200"/>
                  <a:pt x="85725" y="76200"/>
                </a:cubicBezTo>
                <a:cubicBezTo>
                  <a:pt x="88277" y="76200"/>
                  <a:pt x="90503" y="77149"/>
                  <a:pt x="92402" y="79048"/>
                </a:cubicBezTo>
                <a:cubicBezTo>
                  <a:pt x="94301" y="80947"/>
                  <a:pt x="95250" y="83173"/>
                  <a:pt x="95250" y="85725"/>
                </a:cubicBezTo>
                <a:cubicBezTo>
                  <a:pt x="95250" y="88277"/>
                  <a:pt x="94301" y="90503"/>
                  <a:pt x="92402" y="92402"/>
                </a:cubicBezTo>
                <a:cubicBezTo>
                  <a:pt x="90503" y="94301"/>
                  <a:pt x="88277" y="95250"/>
                  <a:pt x="85725" y="95250"/>
                </a:cubicBezTo>
                <a:close/>
              </a:path>
            </a:pathLst>
          </a:custGeom>
          <a:solidFill>
            <a:schemeClr val="bg1"/>
          </a:solidFill>
          <a:ln w="238" cap="flat">
            <a:noFill/>
            <a:prstDash val="solid"/>
            <a:miter/>
          </a:ln>
        </p:spPr>
        <p:txBody>
          <a:bodyPr rtlCol="0" anchor="ctr"/>
          <a:lstStyle/>
          <a:p>
            <a:endParaRPr lang="en-RO"/>
          </a:p>
        </p:txBody>
      </p:sp>
      <p:sp>
        <p:nvSpPr>
          <p:cNvPr id="10" name="Graphic 8">
            <a:extLst>
              <a:ext uri="{FF2B5EF4-FFF2-40B4-BE49-F238E27FC236}">
                <a16:creationId xmlns:a16="http://schemas.microsoft.com/office/drawing/2014/main" id="{5A600A56-C7B4-CD45-B770-98AC1D59E689}"/>
              </a:ext>
            </a:extLst>
          </p:cNvPr>
          <p:cNvSpPr>
            <a:spLocks noChangeAspect="1"/>
          </p:cNvSpPr>
          <p:nvPr/>
        </p:nvSpPr>
        <p:spPr>
          <a:xfrm>
            <a:off x="645701" y="2288938"/>
            <a:ext cx="432000" cy="385200"/>
          </a:xfrm>
          <a:custGeom>
            <a:avLst/>
            <a:gdLst>
              <a:gd name="connsiteX0" fmla="*/ 30773 w 175846"/>
              <a:gd name="connsiteY0" fmla="*/ 156796 h 156796"/>
              <a:gd name="connsiteX1" fmla="*/ 9040 w 175846"/>
              <a:gd name="connsiteY1" fmla="*/ 147757 h 156796"/>
              <a:gd name="connsiteX2" fmla="*/ 0 w 175846"/>
              <a:gd name="connsiteY2" fmla="*/ 126023 h 156796"/>
              <a:gd name="connsiteX3" fmla="*/ 9040 w 175846"/>
              <a:gd name="connsiteY3" fmla="*/ 104290 h 156796"/>
              <a:gd name="connsiteX4" fmla="*/ 30773 w 175846"/>
              <a:gd name="connsiteY4" fmla="*/ 95250 h 156796"/>
              <a:gd name="connsiteX5" fmla="*/ 52507 w 175846"/>
              <a:gd name="connsiteY5" fmla="*/ 104290 h 156796"/>
              <a:gd name="connsiteX6" fmla="*/ 61546 w 175846"/>
              <a:gd name="connsiteY6" fmla="*/ 126023 h 156796"/>
              <a:gd name="connsiteX7" fmla="*/ 52507 w 175846"/>
              <a:gd name="connsiteY7" fmla="*/ 147757 h 156796"/>
              <a:gd name="connsiteX8" fmla="*/ 30773 w 175846"/>
              <a:gd name="connsiteY8" fmla="*/ 156796 h 156796"/>
              <a:gd name="connsiteX9" fmla="*/ 145073 w 175846"/>
              <a:gd name="connsiteY9" fmla="*/ 156796 h 156796"/>
              <a:gd name="connsiteX10" fmla="*/ 123340 w 175846"/>
              <a:gd name="connsiteY10" fmla="*/ 147757 h 156796"/>
              <a:gd name="connsiteX11" fmla="*/ 114300 w 175846"/>
              <a:gd name="connsiteY11" fmla="*/ 126023 h 156796"/>
              <a:gd name="connsiteX12" fmla="*/ 123340 w 175846"/>
              <a:gd name="connsiteY12" fmla="*/ 104290 h 156796"/>
              <a:gd name="connsiteX13" fmla="*/ 145073 w 175846"/>
              <a:gd name="connsiteY13" fmla="*/ 95250 h 156796"/>
              <a:gd name="connsiteX14" fmla="*/ 166807 w 175846"/>
              <a:gd name="connsiteY14" fmla="*/ 104290 h 156796"/>
              <a:gd name="connsiteX15" fmla="*/ 175846 w 175846"/>
              <a:gd name="connsiteY15" fmla="*/ 126023 h 156796"/>
              <a:gd name="connsiteX16" fmla="*/ 166807 w 175846"/>
              <a:gd name="connsiteY16" fmla="*/ 147757 h 156796"/>
              <a:gd name="connsiteX17" fmla="*/ 145073 w 175846"/>
              <a:gd name="connsiteY17" fmla="*/ 156796 h 156796"/>
              <a:gd name="connsiteX18" fmla="*/ 30780 w 175846"/>
              <a:gd name="connsiteY18" fmla="*/ 147271 h 156796"/>
              <a:gd name="connsiteX19" fmla="*/ 45784 w 175846"/>
              <a:gd name="connsiteY19" fmla="*/ 141028 h 156796"/>
              <a:gd name="connsiteX20" fmla="*/ 52021 w 175846"/>
              <a:gd name="connsiteY20" fmla="*/ 126017 h 156796"/>
              <a:gd name="connsiteX21" fmla="*/ 45778 w 175846"/>
              <a:gd name="connsiteY21" fmla="*/ 111012 h 156796"/>
              <a:gd name="connsiteX22" fmla="*/ 30767 w 175846"/>
              <a:gd name="connsiteY22" fmla="*/ 104775 h 156796"/>
              <a:gd name="connsiteX23" fmla="*/ 15762 w 175846"/>
              <a:gd name="connsiteY23" fmla="*/ 111019 h 156796"/>
              <a:gd name="connsiteX24" fmla="*/ 9525 w 175846"/>
              <a:gd name="connsiteY24" fmla="*/ 126030 h 156796"/>
              <a:gd name="connsiteX25" fmla="*/ 15769 w 175846"/>
              <a:gd name="connsiteY25" fmla="*/ 141034 h 156796"/>
              <a:gd name="connsiteX26" fmla="*/ 30780 w 175846"/>
              <a:gd name="connsiteY26" fmla="*/ 147271 h 156796"/>
              <a:gd name="connsiteX27" fmla="*/ 145080 w 175846"/>
              <a:gd name="connsiteY27" fmla="*/ 147271 h 156796"/>
              <a:gd name="connsiteX28" fmla="*/ 160084 w 175846"/>
              <a:gd name="connsiteY28" fmla="*/ 141028 h 156796"/>
              <a:gd name="connsiteX29" fmla="*/ 166321 w 175846"/>
              <a:gd name="connsiteY29" fmla="*/ 126017 h 156796"/>
              <a:gd name="connsiteX30" fmla="*/ 160078 w 175846"/>
              <a:gd name="connsiteY30" fmla="*/ 111012 h 156796"/>
              <a:gd name="connsiteX31" fmla="*/ 145067 w 175846"/>
              <a:gd name="connsiteY31" fmla="*/ 104775 h 156796"/>
              <a:gd name="connsiteX32" fmla="*/ 130062 w 175846"/>
              <a:gd name="connsiteY32" fmla="*/ 111019 h 156796"/>
              <a:gd name="connsiteX33" fmla="*/ 123825 w 175846"/>
              <a:gd name="connsiteY33" fmla="*/ 126030 h 156796"/>
              <a:gd name="connsiteX34" fmla="*/ 130069 w 175846"/>
              <a:gd name="connsiteY34" fmla="*/ 141034 h 156796"/>
              <a:gd name="connsiteX35" fmla="*/ 145080 w 175846"/>
              <a:gd name="connsiteY35" fmla="*/ 147271 h 156796"/>
              <a:gd name="connsiteX36" fmla="*/ 87923 w 175846"/>
              <a:gd name="connsiteY36" fmla="*/ 61546 h 156796"/>
              <a:gd name="connsiteX37" fmla="*/ 66190 w 175846"/>
              <a:gd name="connsiteY37" fmla="*/ 52507 h 156796"/>
              <a:gd name="connsiteX38" fmla="*/ 57150 w 175846"/>
              <a:gd name="connsiteY38" fmla="*/ 30773 h 156796"/>
              <a:gd name="connsiteX39" fmla="*/ 66190 w 175846"/>
              <a:gd name="connsiteY39" fmla="*/ 9040 h 156796"/>
              <a:gd name="connsiteX40" fmla="*/ 87923 w 175846"/>
              <a:gd name="connsiteY40" fmla="*/ 0 h 156796"/>
              <a:gd name="connsiteX41" fmla="*/ 109657 w 175846"/>
              <a:gd name="connsiteY41" fmla="*/ 9040 h 156796"/>
              <a:gd name="connsiteX42" fmla="*/ 118696 w 175846"/>
              <a:gd name="connsiteY42" fmla="*/ 30773 h 156796"/>
              <a:gd name="connsiteX43" fmla="*/ 109657 w 175846"/>
              <a:gd name="connsiteY43" fmla="*/ 52507 h 156796"/>
              <a:gd name="connsiteX44" fmla="*/ 87923 w 175846"/>
              <a:gd name="connsiteY44" fmla="*/ 61546 h 156796"/>
              <a:gd name="connsiteX45" fmla="*/ 87930 w 175846"/>
              <a:gd name="connsiteY45" fmla="*/ 52021 h 156796"/>
              <a:gd name="connsiteX46" fmla="*/ 102934 w 175846"/>
              <a:gd name="connsiteY46" fmla="*/ 45778 h 156796"/>
              <a:gd name="connsiteX47" fmla="*/ 109171 w 175846"/>
              <a:gd name="connsiteY47" fmla="*/ 30767 h 156796"/>
              <a:gd name="connsiteX48" fmla="*/ 102928 w 175846"/>
              <a:gd name="connsiteY48" fmla="*/ 15762 h 156796"/>
              <a:gd name="connsiteX49" fmla="*/ 87917 w 175846"/>
              <a:gd name="connsiteY49" fmla="*/ 9525 h 156796"/>
              <a:gd name="connsiteX50" fmla="*/ 72912 w 175846"/>
              <a:gd name="connsiteY50" fmla="*/ 15769 h 156796"/>
              <a:gd name="connsiteX51" fmla="*/ 66675 w 175846"/>
              <a:gd name="connsiteY51" fmla="*/ 30780 h 156796"/>
              <a:gd name="connsiteX52" fmla="*/ 72919 w 175846"/>
              <a:gd name="connsiteY52" fmla="*/ 45784 h 156796"/>
              <a:gd name="connsiteX53" fmla="*/ 87930 w 175846"/>
              <a:gd name="connsiteY53" fmla="*/ 52021 h 156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75846" h="156796">
                <a:moveTo>
                  <a:pt x="30773" y="156796"/>
                </a:moveTo>
                <a:cubicBezTo>
                  <a:pt x="22310" y="156796"/>
                  <a:pt x="15066" y="153783"/>
                  <a:pt x="9040" y="147757"/>
                </a:cubicBezTo>
                <a:cubicBezTo>
                  <a:pt x="3013" y="141730"/>
                  <a:pt x="0" y="134486"/>
                  <a:pt x="0" y="126023"/>
                </a:cubicBezTo>
                <a:cubicBezTo>
                  <a:pt x="0" y="117560"/>
                  <a:pt x="3013" y="110316"/>
                  <a:pt x="9040" y="104290"/>
                </a:cubicBezTo>
                <a:cubicBezTo>
                  <a:pt x="15066" y="98263"/>
                  <a:pt x="22310" y="95250"/>
                  <a:pt x="30773" y="95250"/>
                </a:cubicBezTo>
                <a:cubicBezTo>
                  <a:pt x="39236" y="95250"/>
                  <a:pt x="46480" y="98263"/>
                  <a:pt x="52507" y="104290"/>
                </a:cubicBezTo>
                <a:cubicBezTo>
                  <a:pt x="58533" y="110316"/>
                  <a:pt x="61546" y="117560"/>
                  <a:pt x="61546" y="126023"/>
                </a:cubicBezTo>
                <a:cubicBezTo>
                  <a:pt x="61546" y="134486"/>
                  <a:pt x="58533" y="141730"/>
                  <a:pt x="52507" y="147757"/>
                </a:cubicBezTo>
                <a:cubicBezTo>
                  <a:pt x="46480" y="153783"/>
                  <a:pt x="39236" y="156796"/>
                  <a:pt x="30773" y="156796"/>
                </a:cubicBezTo>
                <a:close/>
                <a:moveTo>
                  <a:pt x="145073" y="156796"/>
                </a:moveTo>
                <a:cubicBezTo>
                  <a:pt x="136610" y="156796"/>
                  <a:pt x="129366" y="153783"/>
                  <a:pt x="123340" y="147757"/>
                </a:cubicBezTo>
                <a:cubicBezTo>
                  <a:pt x="117313" y="141730"/>
                  <a:pt x="114300" y="134486"/>
                  <a:pt x="114300" y="126023"/>
                </a:cubicBezTo>
                <a:cubicBezTo>
                  <a:pt x="114300" y="117560"/>
                  <a:pt x="117313" y="110316"/>
                  <a:pt x="123340" y="104290"/>
                </a:cubicBezTo>
                <a:cubicBezTo>
                  <a:pt x="129366" y="98263"/>
                  <a:pt x="136610" y="95250"/>
                  <a:pt x="145073" y="95250"/>
                </a:cubicBezTo>
                <a:cubicBezTo>
                  <a:pt x="153536" y="95250"/>
                  <a:pt x="160780" y="98263"/>
                  <a:pt x="166807" y="104290"/>
                </a:cubicBezTo>
                <a:cubicBezTo>
                  <a:pt x="172833" y="110316"/>
                  <a:pt x="175846" y="117560"/>
                  <a:pt x="175846" y="126023"/>
                </a:cubicBezTo>
                <a:cubicBezTo>
                  <a:pt x="175846" y="134486"/>
                  <a:pt x="172833" y="141730"/>
                  <a:pt x="166807" y="147757"/>
                </a:cubicBezTo>
                <a:cubicBezTo>
                  <a:pt x="160780" y="153783"/>
                  <a:pt x="153536" y="156796"/>
                  <a:pt x="145073" y="156796"/>
                </a:cubicBezTo>
                <a:close/>
                <a:moveTo>
                  <a:pt x="30780" y="147271"/>
                </a:moveTo>
                <a:cubicBezTo>
                  <a:pt x="36625" y="147271"/>
                  <a:pt x="41626" y="145190"/>
                  <a:pt x="45784" y="141028"/>
                </a:cubicBezTo>
                <a:cubicBezTo>
                  <a:pt x="49942" y="136865"/>
                  <a:pt x="52021" y="131862"/>
                  <a:pt x="52021" y="126017"/>
                </a:cubicBezTo>
                <a:cubicBezTo>
                  <a:pt x="52021" y="120172"/>
                  <a:pt x="49940" y="115170"/>
                  <a:pt x="45778" y="111012"/>
                </a:cubicBezTo>
                <a:cubicBezTo>
                  <a:pt x="41615" y="106854"/>
                  <a:pt x="36612" y="104775"/>
                  <a:pt x="30767" y="104775"/>
                </a:cubicBezTo>
                <a:cubicBezTo>
                  <a:pt x="24922" y="104775"/>
                  <a:pt x="19920" y="106856"/>
                  <a:pt x="15762" y="111019"/>
                </a:cubicBezTo>
                <a:cubicBezTo>
                  <a:pt x="11604" y="115181"/>
                  <a:pt x="9525" y="120185"/>
                  <a:pt x="9525" y="126030"/>
                </a:cubicBezTo>
                <a:cubicBezTo>
                  <a:pt x="9525" y="131875"/>
                  <a:pt x="11606" y="136876"/>
                  <a:pt x="15769" y="141034"/>
                </a:cubicBezTo>
                <a:cubicBezTo>
                  <a:pt x="19931" y="145192"/>
                  <a:pt x="24935" y="147271"/>
                  <a:pt x="30780" y="147271"/>
                </a:cubicBezTo>
                <a:close/>
                <a:moveTo>
                  <a:pt x="145080" y="147271"/>
                </a:moveTo>
                <a:cubicBezTo>
                  <a:pt x="150925" y="147271"/>
                  <a:pt x="155926" y="145190"/>
                  <a:pt x="160084" y="141028"/>
                </a:cubicBezTo>
                <a:cubicBezTo>
                  <a:pt x="164242" y="136865"/>
                  <a:pt x="166321" y="131862"/>
                  <a:pt x="166321" y="126017"/>
                </a:cubicBezTo>
                <a:cubicBezTo>
                  <a:pt x="166321" y="120172"/>
                  <a:pt x="164240" y="115170"/>
                  <a:pt x="160078" y="111012"/>
                </a:cubicBezTo>
                <a:cubicBezTo>
                  <a:pt x="155915" y="106854"/>
                  <a:pt x="150912" y="104775"/>
                  <a:pt x="145067" y="104775"/>
                </a:cubicBezTo>
                <a:cubicBezTo>
                  <a:pt x="139222" y="104775"/>
                  <a:pt x="134220" y="106856"/>
                  <a:pt x="130062" y="111019"/>
                </a:cubicBezTo>
                <a:cubicBezTo>
                  <a:pt x="125904" y="115181"/>
                  <a:pt x="123825" y="120185"/>
                  <a:pt x="123825" y="126030"/>
                </a:cubicBezTo>
                <a:cubicBezTo>
                  <a:pt x="123825" y="131875"/>
                  <a:pt x="125906" y="136876"/>
                  <a:pt x="130069" y="141034"/>
                </a:cubicBezTo>
                <a:cubicBezTo>
                  <a:pt x="134231" y="145192"/>
                  <a:pt x="139235" y="147271"/>
                  <a:pt x="145080" y="147271"/>
                </a:cubicBezTo>
                <a:close/>
                <a:moveTo>
                  <a:pt x="87923" y="61546"/>
                </a:moveTo>
                <a:cubicBezTo>
                  <a:pt x="79460" y="61546"/>
                  <a:pt x="72216" y="58533"/>
                  <a:pt x="66190" y="52507"/>
                </a:cubicBezTo>
                <a:cubicBezTo>
                  <a:pt x="60163" y="46480"/>
                  <a:pt x="57150" y="39236"/>
                  <a:pt x="57150" y="30773"/>
                </a:cubicBezTo>
                <a:cubicBezTo>
                  <a:pt x="57150" y="22310"/>
                  <a:pt x="60163" y="15066"/>
                  <a:pt x="66190" y="9040"/>
                </a:cubicBezTo>
                <a:cubicBezTo>
                  <a:pt x="72216" y="3013"/>
                  <a:pt x="79460" y="0"/>
                  <a:pt x="87923" y="0"/>
                </a:cubicBezTo>
                <a:cubicBezTo>
                  <a:pt x="96386" y="0"/>
                  <a:pt x="103630" y="3013"/>
                  <a:pt x="109657" y="9040"/>
                </a:cubicBezTo>
                <a:cubicBezTo>
                  <a:pt x="115683" y="15066"/>
                  <a:pt x="118696" y="22310"/>
                  <a:pt x="118696" y="30773"/>
                </a:cubicBezTo>
                <a:cubicBezTo>
                  <a:pt x="118696" y="39236"/>
                  <a:pt x="115683" y="46480"/>
                  <a:pt x="109657" y="52507"/>
                </a:cubicBezTo>
                <a:cubicBezTo>
                  <a:pt x="103630" y="58533"/>
                  <a:pt x="96386" y="61546"/>
                  <a:pt x="87923" y="61546"/>
                </a:cubicBezTo>
                <a:close/>
                <a:moveTo>
                  <a:pt x="87930" y="52021"/>
                </a:moveTo>
                <a:cubicBezTo>
                  <a:pt x="93775" y="52021"/>
                  <a:pt x="98776" y="49940"/>
                  <a:pt x="102934" y="45778"/>
                </a:cubicBezTo>
                <a:cubicBezTo>
                  <a:pt x="107092" y="41615"/>
                  <a:pt x="109171" y="36612"/>
                  <a:pt x="109171" y="30767"/>
                </a:cubicBezTo>
                <a:cubicBezTo>
                  <a:pt x="109171" y="24922"/>
                  <a:pt x="107090" y="19920"/>
                  <a:pt x="102928" y="15762"/>
                </a:cubicBezTo>
                <a:cubicBezTo>
                  <a:pt x="98765" y="11604"/>
                  <a:pt x="93762" y="9525"/>
                  <a:pt x="87917" y="9525"/>
                </a:cubicBezTo>
                <a:cubicBezTo>
                  <a:pt x="82072" y="9525"/>
                  <a:pt x="77070" y="11606"/>
                  <a:pt x="72912" y="15769"/>
                </a:cubicBezTo>
                <a:cubicBezTo>
                  <a:pt x="68754" y="19931"/>
                  <a:pt x="66675" y="24935"/>
                  <a:pt x="66675" y="30780"/>
                </a:cubicBezTo>
                <a:cubicBezTo>
                  <a:pt x="66675" y="36625"/>
                  <a:pt x="68756" y="41626"/>
                  <a:pt x="72919" y="45784"/>
                </a:cubicBezTo>
                <a:cubicBezTo>
                  <a:pt x="77081" y="49942"/>
                  <a:pt x="82085" y="52021"/>
                  <a:pt x="87930" y="52021"/>
                </a:cubicBezTo>
                <a:close/>
              </a:path>
            </a:pathLst>
          </a:custGeom>
          <a:solidFill>
            <a:schemeClr val="bg1"/>
          </a:solidFill>
          <a:ln w="238" cap="flat">
            <a:noFill/>
            <a:prstDash val="solid"/>
            <a:miter/>
          </a:ln>
        </p:spPr>
        <p:txBody>
          <a:bodyPr rtlCol="0" anchor="ctr"/>
          <a:lstStyle/>
          <a:p>
            <a:endParaRPr lang="en-RO"/>
          </a:p>
        </p:txBody>
      </p:sp>
      <p:sp>
        <p:nvSpPr>
          <p:cNvPr id="19" name="Graphic 15">
            <a:extLst>
              <a:ext uri="{FF2B5EF4-FFF2-40B4-BE49-F238E27FC236}">
                <a16:creationId xmlns:a16="http://schemas.microsoft.com/office/drawing/2014/main" id="{BEB7C83D-0377-1643-BB8E-7C7E98FCFDAE}"/>
              </a:ext>
            </a:extLst>
          </p:cNvPr>
          <p:cNvSpPr>
            <a:spLocks noChangeAspect="1"/>
          </p:cNvSpPr>
          <p:nvPr/>
        </p:nvSpPr>
        <p:spPr>
          <a:xfrm>
            <a:off x="693701" y="4480747"/>
            <a:ext cx="336000" cy="432000"/>
          </a:xfrm>
          <a:custGeom>
            <a:avLst/>
            <a:gdLst>
              <a:gd name="connsiteX0" fmla="*/ 33338 w 133350"/>
              <a:gd name="connsiteY0" fmla="*/ 80963 h 171450"/>
              <a:gd name="connsiteX1" fmla="*/ 33338 w 133350"/>
              <a:gd name="connsiteY1" fmla="*/ 71438 h 171450"/>
              <a:gd name="connsiteX2" fmla="*/ 100013 w 133350"/>
              <a:gd name="connsiteY2" fmla="*/ 71438 h 171450"/>
              <a:gd name="connsiteX3" fmla="*/ 100013 w 133350"/>
              <a:gd name="connsiteY3" fmla="*/ 80963 h 171450"/>
              <a:gd name="connsiteX4" fmla="*/ 33338 w 133350"/>
              <a:gd name="connsiteY4" fmla="*/ 80963 h 171450"/>
              <a:gd name="connsiteX5" fmla="*/ 33338 w 133350"/>
              <a:gd name="connsiteY5" fmla="*/ 42863 h 171450"/>
              <a:gd name="connsiteX6" fmla="*/ 33338 w 133350"/>
              <a:gd name="connsiteY6" fmla="*/ 33338 h 171450"/>
              <a:gd name="connsiteX7" fmla="*/ 100013 w 133350"/>
              <a:gd name="connsiteY7" fmla="*/ 33338 h 171450"/>
              <a:gd name="connsiteX8" fmla="*/ 100013 w 133350"/>
              <a:gd name="connsiteY8" fmla="*/ 42863 h 171450"/>
              <a:gd name="connsiteX9" fmla="*/ 33338 w 133350"/>
              <a:gd name="connsiteY9" fmla="*/ 42863 h 171450"/>
              <a:gd name="connsiteX10" fmla="*/ 9525 w 133350"/>
              <a:gd name="connsiteY10" fmla="*/ 109538 h 171450"/>
              <a:gd name="connsiteX11" fmla="*/ 80963 w 133350"/>
              <a:gd name="connsiteY11" fmla="*/ 109538 h 171450"/>
              <a:gd name="connsiteX12" fmla="*/ 91623 w 133350"/>
              <a:gd name="connsiteY12" fmla="*/ 112056 h 171450"/>
              <a:gd name="connsiteX13" fmla="*/ 99976 w 133350"/>
              <a:gd name="connsiteY13" fmla="*/ 119136 h 171450"/>
              <a:gd name="connsiteX14" fmla="*/ 123825 w 133350"/>
              <a:gd name="connsiteY14" fmla="*/ 150092 h 171450"/>
              <a:gd name="connsiteX15" fmla="*/ 123825 w 133350"/>
              <a:gd name="connsiteY15" fmla="*/ 15386 h 171450"/>
              <a:gd name="connsiteX16" fmla="*/ 122176 w 133350"/>
              <a:gd name="connsiteY16" fmla="*/ 11174 h 171450"/>
              <a:gd name="connsiteX17" fmla="*/ 117964 w 133350"/>
              <a:gd name="connsiteY17" fmla="*/ 9525 h 171450"/>
              <a:gd name="connsiteX18" fmla="*/ 15386 w 133350"/>
              <a:gd name="connsiteY18" fmla="*/ 9525 h 171450"/>
              <a:gd name="connsiteX19" fmla="*/ 11174 w 133350"/>
              <a:gd name="connsiteY19" fmla="*/ 11174 h 171450"/>
              <a:gd name="connsiteX20" fmla="*/ 9525 w 133350"/>
              <a:gd name="connsiteY20" fmla="*/ 15386 h 171450"/>
              <a:gd name="connsiteX21" fmla="*/ 9525 w 133350"/>
              <a:gd name="connsiteY21" fmla="*/ 109538 h 171450"/>
              <a:gd name="connsiteX22" fmla="*/ 15386 w 133350"/>
              <a:gd name="connsiteY22" fmla="*/ 161925 h 171450"/>
              <a:gd name="connsiteX23" fmla="*/ 120821 w 133350"/>
              <a:gd name="connsiteY23" fmla="*/ 161925 h 171450"/>
              <a:gd name="connsiteX24" fmla="*/ 92484 w 133350"/>
              <a:gd name="connsiteY24" fmla="*/ 124942 h 171450"/>
              <a:gd name="connsiteX25" fmla="*/ 87383 w 133350"/>
              <a:gd name="connsiteY25" fmla="*/ 120592 h 171450"/>
              <a:gd name="connsiteX26" fmla="*/ 80963 w 133350"/>
              <a:gd name="connsiteY26" fmla="*/ 119063 h 171450"/>
              <a:gd name="connsiteX27" fmla="*/ 9525 w 133350"/>
              <a:gd name="connsiteY27" fmla="*/ 119063 h 171450"/>
              <a:gd name="connsiteX28" fmla="*/ 9525 w 133350"/>
              <a:gd name="connsiteY28" fmla="*/ 156064 h 171450"/>
              <a:gd name="connsiteX29" fmla="*/ 11174 w 133350"/>
              <a:gd name="connsiteY29" fmla="*/ 160276 h 171450"/>
              <a:gd name="connsiteX30" fmla="*/ 15386 w 133350"/>
              <a:gd name="connsiteY30" fmla="*/ 161925 h 171450"/>
              <a:gd name="connsiteX31" fmla="*/ 117964 w 133350"/>
              <a:gd name="connsiteY31" fmla="*/ 171450 h 171450"/>
              <a:gd name="connsiteX32" fmla="*/ 15386 w 133350"/>
              <a:gd name="connsiteY32" fmla="*/ 171450 h 171450"/>
              <a:gd name="connsiteX33" fmla="*/ 4405 w 133350"/>
              <a:gd name="connsiteY33" fmla="*/ 167045 h 171450"/>
              <a:gd name="connsiteX34" fmla="*/ 0 w 133350"/>
              <a:gd name="connsiteY34" fmla="*/ 156064 h 171450"/>
              <a:gd name="connsiteX35" fmla="*/ 0 w 133350"/>
              <a:gd name="connsiteY35" fmla="*/ 15386 h 171450"/>
              <a:gd name="connsiteX36" fmla="*/ 4405 w 133350"/>
              <a:gd name="connsiteY36" fmla="*/ 4405 h 171450"/>
              <a:gd name="connsiteX37" fmla="*/ 15386 w 133350"/>
              <a:gd name="connsiteY37" fmla="*/ 0 h 171450"/>
              <a:gd name="connsiteX38" fmla="*/ 117964 w 133350"/>
              <a:gd name="connsiteY38" fmla="*/ 0 h 171450"/>
              <a:gd name="connsiteX39" fmla="*/ 128945 w 133350"/>
              <a:gd name="connsiteY39" fmla="*/ 4405 h 171450"/>
              <a:gd name="connsiteX40" fmla="*/ 133350 w 133350"/>
              <a:gd name="connsiteY40" fmla="*/ 15386 h 171450"/>
              <a:gd name="connsiteX41" fmla="*/ 133350 w 133350"/>
              <a:gd name="connsiteY41" fmla="*/ 156064 h 171450"/>
              <a:gd name="connsiteX42" fmla="*/ 128945 w 133350"/>
              <a:gd name="connsiteY42" fmla="*/ 167045 h 171450"/>
              <a:gd name="connsiteX43" fmla="*/ 117964 w 133350"/>
              <a:gd name="connsiteY43" fmla="*/ 171450 h 171450"/>
              <a:gd name="connsiteX44" fmla="*/ 9525 w 133350"/>
              <a:gd name="connsiteY44" fmla="*/ 161925 h 171450"/>
              <a:gd name="connsiteX45" fmla="*/ 9525 w 133350"/>
              <a:gd name="connsiteY45" fmla="*/ 9525 h 171450"/>
              <a:gd name="connsiteX46" fmla="*/ 9525 w 133350"/>
              <a:gd name="connsiteY46" fmla="*/ 161925 h 171450"/>
              <a:gd name="connsiteX47" fmla="*/ 9525 w 133350"/>
              <a:gd name="connsiteY47" fmla="*/ 119063 h 171450"/>
              <a:gd name="connsiteX48" fmla="*/ 9525 w 133350"/>
              <a:gd name="connsiteY48" fmla="*/ 109538 h 171450"/>
              <a:gd name="connsiteX49" fmla="*/ 9525 w 133350"/>
              <a:gd name="connsiteY49" fmla="*/ 119063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33350" h="171450">
                <a:moveTo>
                  <a:pt x="33338" y="80963"/>
                </a:moveTo>
                <a:lnTo>
                  <a:pt x="33338" y="71438"/>
                </a:lnTo>
                <a:lnTo>
                  <a:pt x="100013" y="71438"/>
                </a:lnTo>
                <a:lnTo>
                  <a:pt x="100013" y="80963"/>
                </a:lnTo>
                <a:lnTo>
                  <a:pt x="33338" y="80963"/>
                </a:lnTo>
                <a:close/>
                <a:moveTo>
                  <a:pt x="33338" y="42863"/>
                </a:moveTo>
                <a:lnTo>
                  <a:pt x="33338" y="33338"/>
                </a:lnTo>
                <a:lnTo>
                  <a:pt x="100013" y="33338"/>
                </a:lnTo>
                <a:lnTo>
                  <a:pt x="100013" y="42863"/>
                </a:lnTo>
                <a:lnTo>
                  <a:pt x="33338" y="42863"/>
                </a:lnTo>
                <a:close/>
                <a:moveTo>
                  <a:pt x="9525" y="109538"/>
                </a:moveTo>
                <a:lnTo>
                  <a:pt x="80963" y="109538"/>
                </a:lnTo>
                <a:cubicBezTo>
                  <a:pt x="84834" y="109538"/>
                  <a:pt x="88387" y="110377"/>
                  <a:pt x="91623" y="112056"/>
                </a:cubicBezTo>
                <a:cubicBezTo>
                  <a:pt x="94859" y="113735"/>
                  <a:pt x="97643" y="116095"/>
                  <a:pt x="99976" y="119136"/>
                </a:cubicBezTo>
                <a:lnTo>
                  <a:pt x="123825" y="150092"/>
                </a:lnTo>
                <a:lnTo>
                  <a:pt x="123825" y="15386"/>
                </a:lnTo>
                <a:cubicBezTo>
                  <a:pt x="123825" y="13677"/>
                  <a:pt x="123275" y="12273"/>
                  <a:pt x="122176" y="11174"/>
                </a:cubicBezTo>
                <a:cubicBezTo>
                  <a:pt x="121077" y="10075"/>
                  <a:pt x="119673" y="9525"/>
                  <a:pt x="117964" y="9525"/>
                </a:cubicBezTo>
                <a:lnTo>
                  <a:pt x="15386" y="9525"/>
                </a:lnTo>
                <a:cubicBezTo>
                  <a:pt x="13677" y="9525"/>
                  <a:pt x="12273" y="10075"/>
                  <a:pt x="11174" y="11174"/>
                </a:cubicBezTo>
                <a:cubicBezTo>
                  <a:pt x="10075" y="12273"/>
                  <a:pt x="9525" y="13677"/>
                  <a:pt x="9525" y="15386"/>
                </a:cubicBezTo>
                <a:lnTo>
                  <a:pt x="9525" y="109538"/>
                </a:lnTo>
                <a:close/>
                <a:moveTo>
                  <a:pt x="15386" y="161925"/>
                </a:moveTo>
                <a:lnTo>
                  <a:pt x="120821" y="161925"/>
                </a:lnTo>
                <a:lnTo>
                  <a:pt x="92484" y="124942"/>
                </a:lnTo>
                <a:cubicBezTo>
                  <a:pt x="91043" y="123062"/>
                  <a:pt x="89343" y="121612"/>
                  <a:pt x="87383" y="120592"/>
                </a:cubicBezTo>
                <a:cubicBezTo>
                  <a:pt x="85423" y="119572"/>
                  <a:pt x="83283" y="119063"/>
                  <a:pt x="80963" y="119063"/>
                </a:cubicBezTo>
                <a:lnTo>
                  <a:pt x="9525" y="119063"/>
                </a:lnTo>
                <a:lnTo>
                  <a:pt x="9525" y="156064"/>
                </a:lnTo>
                <a:cubicBezTo>
                  <a:pt x="9525" y="157773"/>
                  <a:pt x="10075" y="159177"/>
                  <a:pt x="11174" y="160276"/>
                </a:cubicBezTo>
                <a:cubicBezTo>
                  <a:pt x="12273" y="161375"/>
                  <a:pt x="13677" y="161925"/>
                  <a:pt x="15386" y="161925"/>
                </a:cubicBezTo>
                <a:close/>
                <a:moveTo>
                  <a:pt x="117964" y="171450"/>
                </a:moveTo>
                <a:lnTo>
                  <a:pt x="15386" y="171450"/>
                </a:lnTo>
                <a:cubicBezTo>
                  <a:pt x="11003" y="171450"/>
                  <a:pt x="7342" y="169982"/>
                  <a:pt x="4405" y="167045"/>
                </a:cubicBezTo>
                <a:cubicBezTo>
                  <a:pt x="1468" y="164108"/>
                  <a:pt x="0" y="160447"/>
                  <a:pt x="0" y="156064"/>
                </a:cubicBezTo>
                <a:lnTo>
                  <a:pt x="0" y="15386"/>
                </a:lnTo>
                <a:cubicBezTo>
                  <a:pt x="0" y="11003"/>
                  <a:pt x="1468" y="7342"/>
                  <a:pt x="4405" y="4405"/>
                </a:cubicBezTo>
                <a:cubicBezTo>
                  <a:pt x="7342" y="1468"/>
                  <a:pt x="11003" y="0"/>
                  <a:pt x="15386" y="0"/>
                </a:cubicBezTo>
                <a:lnTo>
                  <a:pt x="117964" y="0"/>
                </a:lnTo>
                <a:cubicBezTo>
                  <a:pt x="122347" y="0"/>
                  <a:pt x="126008" y="1468"/>
                  <a:pt x="128945" y="4405"/>
                </a:cubicBezTo>
                <a:cubicBezTo>
                  <a:pt x="131882" y="7342"/>
                  <a:pt x="133350" y="11003"/>
                  <a:pt x="133350" y="15386"/>
                </a:cubicBezTo>
                <a:lnTo>
                  <a:pt x="133350" y="156064"/>
                </a:lnTo>
                <a:cubicBezTo>
                  <a:pt x="133350" y="160447"/>
                  <a:pt x="131882" y="164108"/>
                  <a:pt x="128945" y="167045"/>
                </a:cubicBezTo>
                <a:cubicBezTo>
                  <a:pt x="126008" y="169982"/>
                  <a:pt x="122347" y="171450"/>
                  <a:pt x="117964" y="171450"/>
                </a:cubicBezTo>
                <a:close/>
                <a:moveTo>
                  <a:pt x="9525" y="161925"/>
                </a:moveTo>
                <a:lnTo>
                  <a:pt x="9525" y="9525"/>
                </a:lnTo>
                <a:lnTo>
                  <a:pt x="9525" y="161925"/>
                </a:lnTo>
                <a:close/>
                <a:moveTo>
                  <a:pt x="9525" y="119063"/>
                </a:moveTo>
                <a:lnTo>
                  <a:pt x="9525" y="109538"/>
                </a:lnTo>
                <a:lnTo>
                  <a:pt x="9525" y="119063"/>
                </a:lnTo>
                <a:close/>
              </a:path>
            </a:pathLst>
          </a:custGeom>
          <a:solidFill>
            <a:schemeClr val="bg1"/>
          </a:solidFill>
          <a:ln w="238" cap="flat">
            <a:noFill/>
            <a:prstDash val="solid"/>
            <a:miter/>
          </a:ln>
        </p:spPr>
        <p:txBody>
          <a:bodyPr rtlCol="0" anchor="ctr"/>
          <a:lstStyle/>
          <a:p>
            <a:endParaRPr lang="en-RO"/>
          </a:p>
        </p:txBody>
      </p:sp>
      <p:sp>
        <p:nvSpPr>
          <p:cNvPr id="23" name="Graphic 21">
            <a:extLst>
              <a:ext uri="{FF2B5EF4-FFF2-40B4-BE49-F238E27FC236}">
                <a16:creationId xmlns:a16="http://schemas.microsoft.com/office/drawing/2014/main" id="{A3BF2BDF-4307-7E45-83DC-A4AB144B2CDA}"/>
              </a:ext>
            </a:extLst>
          </p:cNvPr>
          <p:cNvSpPr>
            <a:spLocks noChangeAspect="1"/>
          </p:cNvSpPr>
          <p:nvPr/>
        </p:nvSpPr>
        <p:spPr>
          <a:xfrm>
            <a:off x="645701" y="3357732"/>
            <a:ext cx="432000" cy="432000"/>
          </a:xfrm>
          <a:custGeom>
            <a:avLst/>
            <a:gdLst>
              <a:gd name="connsiteX0" fmla="*/ 44694 w 171450"/>
              <a:gd name="connsiteY0" fmla="*/ 138113 h 171450"/>
              <a:gd name="connsiteX1" fmla="*/ 54219 w 171450"/>
              <a:gd name="connsiteY1" fmla="*/ 138113 h 171450"/>
              <a:gd name="connsiteX2" fmla="*/ 54219 w 171450"/>
              <a:gd name="connsiteY2" fmla="*/ 119063 h 171450"/>
              <a:gd name="connsiteX3" fmla="*/ 73269 w 171450"/>
              <a:gd name="connsiteY3" fmla="*/ 119063 h 171450"/>
              <a:gd name="connsiteX4" fmla="*/ 73269 w 171450"/>
              <a:gd name="connsiteY4" fmla="*/ 109538 h 171450"/>
              <a:gd name="connsiteX5" fmla="*/ 54219 w 171450"/>
              <a:gd name="connsiteY5" fmla="*/ 109538 h 171450"/>
              <a:gd name="connsiteX6" fmla="*/ 54219 w 171450"/>
              <a:gd name="connsiteY6" fmla="*/ 90488 h 171450"/>
              <a:gd name="connsiteX7" fmla="*/ 44694 w 171450"/>
              <a:gd name="connsiteY7" fmla="*/ 90488 h 171450"/>
              <a:gd name="connsiteX8" fmla="*/ 44694 w 171450"/>
              <a:gd name="connsiteY8" fmla="*/ 109538 h 171450"/>
              <a:gd name="connsiteX9" fmla="*/ 25644 w 171450"/>
              <a:gd name="connsiteY9" fmla="*/ 109538 h 171450"/>
              <a:gd name="connsiteX10" fmla="*/ 25644 w 171450"/>
              <a:gd name="connsiteY10" fmla="*/ 119063 h 171450"/>
              <a:gd name="connsiteX11" fmla="*/ 44694 w 171450"/>
              <a:gd name="connsiteY11" fmla="*/ 119063 h 171450"/>
              <a:gd name="connsiteX12" fmla="*/ 44694 w 171450"/>
              <a:gd name="connsiteY12" fmla="*/ 138113 h 171450"/>
              <a:gd name="connsiteX13" fmla="*/ 95250 w 171450"/>
              <a:gd name="connsiteY13" fmla="*/ 107706 h 171450"/>
              <a:gd name="connsiteX14" fmla="*/ 147638 w 171450"/>
              <a:gd name="connsiteY14" fmla="*/ 107706 h 171450"/>
              <a:gd name="connsiteX15" fmla="*/ 147638 w 171450"/>
              <a:gd name="connsiteY15" fmla="*/ 99280 h 171450"/>
              <a:gd name="connsiteX16" fmla="*/ 95250 w 171450"/>
              <a:gd name="connsiteY16" fmla="*/ 99280 h 171450"/>
              <a:gd name="connsiteX17" fmla="*/ 95250 w 171450"/>
              <a:gd name="connsiteY17" fmla="*/ 107706 h 171450"/>
              <a:gd name="connsiteX18" fmla="*/ 95250 w 171450"/>
              <a:gd name="connsiteY18" fmla="*/ 130419 h 171450"/>
              <a:gd name="connsiteX19" fmla="*/ 128588 w 171450"/>
              <a:gd name="connsiteY19" fmla="*/ 130419 h 171450"/>
              <a:gd name="connsiteX20" fmla="*/ 128588 w 171450"/>
              <a:gd name="connsiteY20" fmla="*/ 121993 h 171450"/>
              <a:gd name="connsiteX21" fmla="*/ 95250 w 171450"/>
              <a:gd name="connsiteY21" fmla="*/ 121993 h 171450"/>
              <a:gd name="connsiteX22" fmla="*/ 95250 w 171450"/>
              <a:gd name="connsiteY22" fmla="*/ 130419 h 171450"/>
              <a:gd name="connsiteX23" fmla="*/ 15386 w 171450"/>
              <a:gd name="connsiteY23" fmla="*/ 171450 h 171450"/>
              <a:gd name="connsiteX24" fmla="*/ 4405 w 171450"/>
              <a:gd name="connsiteY24" fmla="*/ 167045 h 171450"/>
              <a:gd name="connsiteX25" fmla="*/ 0 w 171450"/>
              <a:gd name="connsiteY25" fmla="*/ 156064 h 171450"/>
              <a:gd name="connsiteX26" fmla="*/ 0 w 171450"/>
              <a:gd name="connsiteY26" fmla="*/ 63011 h 171450"/>
              <a:gd name="connsiteX27" fmla="*/ 4405 w 171450"/>
              <a:gd name="connsiteY27" fmla="*/ 52030 h 171450"/>
              <a:gd name="connsiteX28" fmla="*/ 15386 w 171450"/>
              <a:gd name="connsiteY28" fmla="*/ 47625 h 171450"/>
              <a:gd name="connsiteX29" fmla="*/ 66675 w 171450"/>
              <a:gd name="connsiteY29" fmla="*/ 47625 h 171450"/>
              <a:gd name="connsiteX30" fmla="*/ 66675 w 171450"/>
              <a:gd name="connsiteY30" fmla="*/ 9525 h 171450"/>
              <a:gd name="connsiteX31" fmla="*/ 69432 w 171450"/>
              <a:gd name="connsiteY31" fmla="*/ 2757 h 171450"/>
              <a:gd name="connsiteX32" fmla="*/ 76200 w 171450"/>
              <a:gd name="connsiteY32" fmla="*/ 0 h 171450"/>
              <a:gd name="connsiteX33" fmla="*/ 95250 w 171450"/>
              <a:gd name="connsiteY33" fmla="*/ 0 h 171450"/>
              <a:gd name="connsiteX34" fmla="*/ 102018 w 171450"/>
              <a:gd name="connsiteY34" fmla="*/ 2757 h 171450"/>
              <a:gd name="connsiteX35" fmla="*/ 104775 w 171450"/>
              <a:gd name="connsiteY35" fmla="*/ 9525 h 171450"/>
              <a:gd name="connsiteX36" fmla="*/ 104775 w 171450"/>
              <a:gd name="connsiteY36" fmla="*/ 47625 h 171450"/>
              <a:gd name="connsiteX37" fmla="*/ 156064 w 171450"/>
              <a:gd name="connsiteY37" fmla="*/ 47625 h 171450"/>
              <a:gd name="connsiteX38" fmla="*/ 167045 w 171450"/>
              <a:gd name="connsiteY38" fmla="*/ 52030 h 171450"/>
              <a:gd name="connsiteX39" fmla="*/ 171450 w 171450"/>
              <a:gd name="connsiteY39" fmla="*/ 63011 h 171450"/>
              <a:gd name="connsiteX40" fmla="*/ 171450 w 171450"/>
              <a:gd name="connsiteY40" fmla="*/ 156064 h 171450"/>
              <a:gd name="connsiteX41" fmla="*/ 167045 w 171450"/>
              <a:gd name="connsiteY41" fmla="*/ 167045 h 171450"/>
              <a:gd name="connsiteX42" fmla="*/ 156064 w 171450"/>
              <a:gd name="connsiteY42" fmla="*/ 171450 h 171450"/>
              <a:gd name="connsiteX43" fmla="*/ 15386 w 171450"/>
              <a:gd name="connsiteY43" fmla="*/ 171450 h 171450"/>
              <a:gd name="connsiteX44" fmla="*/ 15386 w 171450"/>
              <a:gd name="connsiteY44" fmla="*/ 161925 h 171450"/>
              <a:gd name="connsiteX45" fmla="*/ 156064 w 171450"/>
              <a:gd name="connsiteY45" fmla="*/ 161925 h 171450"/>
              <a:gd name="connsiteX46" fmla="*/ 160276 w 171450"/>
              <a:gd name="connsiteY46" fmla="*/ 160276 h 171450"/>
              <a:gd name="connsiteX47" fmla="*/ 161925 w 171450"/>
              <a:gd name="connsiteY47" fmla="*/ 156064 h 171450"/>
              <a:gd name="connsiteX48" fmla="*/ 161925 w 171450"/>
              <a:gd name="connsiteY48" fmla="*/ 63011 h 171450"/>
              <a:gd name="connsiteX49" fmla="*/ 160276 w 171450"/>
              <a:gd name="connsiteY49" fmla="*/ 58799 h 171450"/>
              <a:gd name="connsiteX50" fmla="*/ 156064 w 171450"/>
              <a:gd name="connsiteY50" fmla="*/ 57150 h 171450"/>
              <a:gd name="connsiteX51" fmla="*/ 104775 w 171450"/>
              <a:gd name="connsiteY51" fmla="*/ 57150 h 171450"/>
              <a:gd name="connsiteX52" fmla="*/ 104775 w 171450"/>
              <a:gd name="connsiteY52" fmla="*/ 64477 h 171450"/>
              <a:gd name="connsiteX53" fmla="*/ 101927 w 171450"/>
              <a:gd name="connsiteY53" fmla="*/ 71154 h 171450"/>
              <a:gd name="connsiteX54" fmla="*/ 95250 w 171450"/>
              <a:gd name="connsiteY54" fmla="*/ 74002 h 171450"/>
              <a:gd name="connsiteX55" fmla="*/ 76200 w 171450"/>
              <a:gd name="connsiteY55" fmla="*/ 74002 h 171450"/>
              <a:gd name="connsiteX56" fmla="*/ 69523 w 171450"/>
              <a:gd name="connsiteY56" fmla="*/ 71154 h 171450"/>
              <a:gd name="connsiteX57" fmla="*/ 66675 w 171450"/>
              <a:gd name="connsiteY57" fmla="*/ 64477 h 171450"/>
              <a:gd name="connsiteX58" fmla="*/ 66675 w 171450"/>
              <a:gd name="connsiteY58" fmla="*/ 57150 h 171450"/>
              <a:gd name="connsiteX59" fmla="*/ 15386 w 171450"/>
              <a:gd name="connsiteY59" fmla="*/ 57150 h 171450"/>
              <a:gd name="connsiteX60" fmla="*/ 11174 w 171450"/>
              <a:gd name="connsiteY60" fmla="*/ 58799 h 171450"/>
              <a:gd name="connsiteX61" fmla="*/ 9525 w 171450"/>
              <a:gd name="connsiteY61" fmla="*/ 63011 h 171450"/>
              <a:gd name="connsiteX62" fmla="*/ 9525 w 171450"/>
              <a:gd name="connsiteY62" fmla="*/ 156064 h 171450"/>
              <a:gd name="connsiteX63" fmla="*/ 11174 w 171450"/>
              <a:gd name="connsiteY63" fmla="*/ 160276 h 171450"/>
              <a:gd name="connsiteX64" fmla="*/ 15386 w 171450"/>
              <a:gd name="connsiteY64" fmla="*/ 161925 h 171450"/>
              <a:gd name="connsiteX65" fmla="*/ 76200 w 171450"/>
              <a:gd name="connsiteY65" fmla="*/ 64477 h 171450"/>
              <a:gd name="connsiteX66" fmla="*/ 95250 w 171450"/>
              <a:gd name="connsiteY66" fmla="*/ 64477 h 171450"/>
              <a:gd name="connsiteX67" fmla="*/ 95250 w 171450"/>
              <a:gd name="connsiteY67" fmla="*/ 9525 h 171450"/>
              <a:gd name="connsiteX68" fmla="*/ 76200 w 171450"/>
              <a:gd name="connsiteY68" fmla="*/ 9525 h 171450"/>
              <a:gd name="connsiteX69" fmla="*/ 76200 w 171450"/>
              <a:gd name="connsiteY69" fmla="*/ 64477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171450" h="171450">
                <a:moveTo>
                  <a:pt x="44694" y="138113"/>
                </a:moveTo>
                <a:lnTo>
                  <a:pt x="54219" y="138113"/>
                </a:lnTo>
                <a:lnTo>
                  <a:pt x="54219" y="119063"/>
                </a:lnTo>
                <a:lnTo>
                  <a:pt x="73269" y="119063"/>
                </a:lnTo>
                <a:lnTo>
                  <a:pt x="73269" y="109538"/>
                </a:lnTo>
                <a:lnTo>
                  <a:pt x="54219" y="109538"/>
                </a:lnTo>
                <a:lnTo>
                  <a:pt x="54219" y="90488"/>
                </a:lnTo>
                <a:lnTo>
                  <a:pt x="44694" y="90488"/>
                </a:lnTo>
                <a:lnTo>
                  <a:pt x="44694" y="109538"/>
                </a:lnTo>
                <a:lnTo>
                  <a:pt x="25644" y="109538"/>
                </a:lnTo>
                <a:lnTo>
                  <a:pt x="25644" y="119063"/>
                </a:lnTo>
                <a:lnTo>
                  <a:pt x="44694" y="119063"/>
                </a:lnTo>
                <a:lnTo>
                  <a:pt x="44694" y="138113"/>
                </a:lnTo>
                <a:close/>
                <a:moveTo>
                  <a:pt x="95250" y="107706"/>
                </a:moveTo>
                <a:lnTo>
                  <a:pt x="147638" y="107706"/>
                </a:lnTo>
                <a:lnTo>
                  <a:pt x="147638" y="99280"/>
                </a:lnTo>
                <a:lnTo>
                  <a:pt x="95250" y="99280"/>
                </a:lnTo>
                <a:lnTo>
                  <a:pt x="95250" y="107706"/>
                </a:lnTo>
                <a:close/>
                <a:moveTo>
                  <a:pt x="95250" y="130419"/>
                </a:moveTo>
                <a:lnTo>
                  <a:pt x="128588" y="130419"/>
                </a:lnTo>
                <a:lnTo>
                  <a:pt x="128588" y="121993"/>
                </a:lnTo>
                <a:lnTo>
                  <a:pt x="95250" y="121993"/>
                </a:lnTo>
                <a:lnTo>
                  <a:pt x="95250" y="130419"/>
                </a:lnTo>
                <a:close/>
                <a:moveTo>
                  <a:pt x="15386" y="171450"/>
                </a:moveTo>
                <a:cubicBezTo>
                  <a:pt x="11003" y="171450"/>
                  <a:pt x="7342" y="169982"/>
                  <a:pt x="4405" y="167045"/>
                </a:cubicBezTo>
                <a:cubicBezTo>
                  <a:pt x="1468" y="164108"/>
                  <a:pt x="0" y="160447"/>
                  <a:pt x="0" y="156064"/>
                </a:cubicBezTo>
                <a:lnTo>
                  <a:pt x="0" y="63011"/>
                </a:lnTo>
                <a:cubicBezTo>
                  <a:pt x="0" y="58628"/>
                  <a:pt x="1468" y="54967"/>
                  <a:pt x="4405" y="52030"/>
                </a:cubicBezTo>
                <a:cubicBezTo>
                  <a:pt x="7342" y="49093"/>
                  <a:pt x="11003" y="47625"/>
                  <a:pt x="15386" y="47625"/>
                </a:cubicBezTo>
                <a:lnTo>
                  <a:pt x="66675" y="47625"/>
                </a:lnTo>
                <a:lnTo>
                  <a:pt x="66675" y="9525"/>
                </a:lnTo>
                <a:cubicBezTo>
                  <a:pt x="66675" y="6851"/>
                  <a:pt x="67594" y="4595"/>
                  <a:pt x="69432" y="2757"/>
                </a:cubicBezTo>
                <a:cubicBezTo>
                  <a:pt x="71270" y="919"/>
                  <a:pt x="73526" y="0"/>
                  <a:pt x="76200" y="0"/>
                </a:cubicBezTo>
                <a:lnTo>
                  <a:pt x="95250" y="0"/>
                </a:lnTo>
                <a:cubicBezTo>
                  <a:pt x="97924" y="0"/>
                  <a:pt x="100180" y="919"/>
                  <a:pt x="102018" y="2757"/>
                </a:cubicBezTo>
                <a:cubicBezTo>
                  <a:pt x="103856" y="4595"/>
                  <a:pt x="104775" y="6851"/>
                  <a:pt x="104775" y="9525"/>
                </a:cubicBezTo>
                <a:lnTo>
                  <a:pt x="104775" y="47625"/>
                </a:lnTo>
                <a:lnTo>
                  <a:pt x="156064" y="47625"/>
                </a:lnTo>
                <a:cubicBezTo>
                  <a:pt x="160447" y="47625"/>
                  <a:pt x="164108" y="49093"/>
                  <a:pt x="167045" y="52030"/>
                </a:cubicBezTo>
                <a:cubicBezTo>
                  <a:pt x="169982" y="54967"/>
                  <a:pt x="171450" y="58628"/>
                  <a:pt x="171450" y="63011"/>
                </a:cubicBezTo>
                <a:lnTo>
                  <a:pt x="171450" y="156064"/>
                </a:lnTo>
                <a:cubicBezTo>
                  <a:pt x="171450" y="160447"/>
                  <a:pt x="169982" y="164108"/>
                  <a:pt x="167045" y="167045"/>
                </a:cubicBezTo>
                <a:cubicBezTo>
                  <a:pt x="164108" y="169982"/>
                  <a:pt x="160447" y="171450"/>
                  <a:pt x="156064" y="171450"/>
                </a:cubicBezTo>
                <a:lnTo>
                  <a:pt x="15386" y="171450"/>
                </a:lnTo>
                <a:close/>
                <a:moveTo>
                  <a:pt x="15386" y="161925"/>
                </a:moveTo>
                <a:lnTo>
                  <a:pt x="156064" y="161925"/>
                </a:lnTo>
                <a:cubicBezTo>
                  <a:pt x="157773" y="161925"/>
                  <a:pt x="159177" y="161375"/>
                  <a:pt x="160276" y="160276"/>
                </a:cubicBezTo>
                <a:cubicBezTo>
                  <a:pt x="161375" y="159177"/>
                  <a:pt x="161925" y="157773"/>
                  <a:pt x="161925" y="156064"/>
                </a:cubicBezTo>
                <a:lnTo>
                  <a:pt x="161925" y="63011"/>
                </a:lnTo>
                <a:cubicBezTo>
                  <a:pt x="161925" y="61302"/>
                  <a:pt x="161375" y="59898"/>
                  <a:pt x="160276" y="58799"/>
                </a:cubicBezTo>
                <a:cubicBezTo>
                  <a:pt x="159177" y="57700"/>
                  <a:pt x="157773" y="57150"/>
                  <a:pt x="156064" y="57150"/>
                </a:cubicBezTo>
                <a:lnTo>
                  <a:pt x="104775" y="57150"/>
                </a:lnTo>
                <a:lnTo>
                  <a:pt x="104775" y="64477"/>
                </a:lnTo>
                <a:cubicBezTo>
                  <a:pt x="104775" y="67029"/>
                  <a:pt x="103826" y="69255"/>
                  <a:pt x="101927" y="71154"/>
                </a:cubicBezTo>
                <a:cubicBezTo>
                  <a:pt x="100028" y="73052"/>
                  <a:pt x="97802" y="74002"/>
                  <a:pt x="95250" y="74002"/>
                </a:cubicBezTo>
                <a:lnTo>
                  <a:pt x="76200" y="74002"/>
                </a:lnTo>
                <a:cubicBezTo>
                  <a:pt x="73648" y="74002"/>
                  <a:pt x="71422" y="73052"/>
                  <a:pt x="69523" y="71154"/>
                </a:cubicBezTo>
                <a:cubicBezTo>
                  <a:pt x="67624" y="69255"/>
                  <a:pt x="66675" y="67029"/>
                  <a:pt x="66675" y="64477"/>
                </a:cubicBezTo>
                <a:lnTo>
                  <a:pt x="66675" y="57150"/>
                </a:lnTo>
                <a:lnTo>
                  <a:pt x="15386" y="57150"/>
                </a:lnTo>
                <a:cubicBezTo>
                  <a:pt x="13677" y="57150"/>
                  <a:pt x="12273" y="57700"/>
                  <a:pt x="11174" y="58799"/>
                </a:cubicBezTo>
                <a:cubicBezTo>
                  <a:pt x="10075" y="59898"/>
                  <a:pt x="9525" y="61302"/>
                  <a:pt x="9525" y="63011"/>
                </a:cubicBezTo>
                <a:lnTo>
                  <a:pt x="9525" y="156064"/>
                </a:lnTo>
                <a:cubicBezTo>
                  <a:pt x="9525" y="157773"/>
                  <a:pt x="10075" y="159177"/>
                  <a:pt x="11174" y="160276"/>
                </a:cubicBezTo>
                <a:cubicBezTo>
                  <a:pt x="12273" y="161375"/>
                  <a:pt x="13677" y="161925"/>
                  <a:pt x="15386" y="161925"/>
                </a:cubicBezTo>
                <a:close/>
                <a:moveTo>
                  <a:pt x="76200" y="64477"/>
                </a:moveTo>
                <a:lnTo>
                  <a:pt x="95250" y="64477"/>
                </a:lnTo>
                <a:lnTo>
                  <a:pt x="95250" y="9525"/>
                </a:lnTo>
                <a:lnTo>
                  <a:pt x="76200" y="9525"/>
                </a:lnTo>
                <a:lnTo>
                  <a:pt x="76200" y="64477"/>
                </a:lnTo>
                <a:close/>
              </a:path>
            </a:pathLst>
          </a:custGeom>
          <a:solidFill>
            <a:schemeClr val="bg1"/>
          </a:solidFill>
          <a:ln w="238" cap="flat">
            <a:noFill/>
            <a:prstDash val="solid"/>
            <a:miter/>
          </a:ln>
        </p:spPr>
        <p:txBody>
          <a:bodyPr rtlCol="0" anchor="ctr"/>
          <a:lstStyle/>
          <a:p>
            <a:endParaRPr lang="en-RO"/>
          </a:p>
        </p:txBody>
      </p:sp>
    </p:spTree>
    <p:extLst>
      <p:ext uri="{BB962C8B-B14F-4D97-AF65-F5344CB8AC3E}">
        <p14:creationId xmlns:p14="http://schemas.microsoft.com/office/powerpoint/2010/main" val="41764347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ounded Rectangle 19">
            <a:extLst>
              <a:ext uri="{FF2B5EF4-FFF2-40B4-BE49-F238E27FC236}">
                <a16:creationId xmlns:a16="http://schemas.microsoft.com/office/drawing/2014/main" id="{86AE321B-FBC1-1B4A-B661-FF5315387FAE}"/>
              </a:ext>
            </a:extLst>
          </p:cNvPr>
          <p:cNvSpPr/>
          <p:nvPr/>
        </p:nvSpPr>
        <p:spPr>
          <a:xfrm>
            <a:off x="431800" y="1789043"/>
            <a:ext cx="1800000" cy="4559569"/>
          </a:xfrm>
          <a:prstGeom prst="roundRect">
            <a:avLst>
              <a:gd name="adj" fmla="val 14660"/>
            </a:avLst>
          </a:prstGeom>
          <a:solidFill>
            <a:srgbClr val="F2A6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 name="TextBox 1">
            <a:extLst>
              <a:ext uri="{FF2B5EF4-FFF2-40B4-BE49-F238E27FC236}">
                <a16:creationId xmlns:a16="http://schemas.microsoft.com/office/drawing/2014/main" id="{9F12C664-A87B-1543-B378-2C95437DDADA}"/>
              </a:ext>
            </a:extLst>
          </p:cNvPr>
          <p:cNvSpPr txBox="1"/>
          <p:nvPr/>
        </p:nvSpPr>
        <p:spPr>
          <a:xfrm>
            <a:off x="431800" y="379681"/>
            <a:ext cx="7410174" cy="492443"/>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Example</a:t>
            </a:r>
            <a:r>
              <a:rPr lang="en-GB" sz="3200" b="1" spc="-50" dirty="0">
                <a:solidFill>
                  <a:srgbClr val="3D6C9D"/>
                </a:solidFill>
                <a:latin typeface="Arial Black" panose="020B0604020202020204" pitchFamily="34" charset="0"/>
                <a:cs typeface="Arial Black" panose="020B0604020202020204" pitchFamily="34" charset="0"/>
              </a:rPr>
              <a:t> – Covid-19</a:t>
            </a:r>
          </a:p>
        </p:txBody>
      </p:sp>
      <p:sp>
        <p:nvSpPr>
          <p:cNvPr id="5" name="TextBox 4">
            <a:extLst>
              <a:ext uri="{FF2B5EF4-FFF2-40B4-BE49-F238E27FC236}">
                <a16:creationId xmlns:a16="http://schemas.microsoft.com/office/drawing/2014/main" id="{87C49536-503C-8841-8E07-A09438336505}"/>
              </a:ext>
            </a:extLst>
          </p:cNvPr>
          <p:cNvSpPr txBox="1"/>
          <p:nvPr/>
        </p:nvSpPr>
        <p:spPr>
          <a:xfrm>
            <a:off x="431801" y="1207473"/>
            <a:ext cx="3792932" cy="246221"/>
          </a:xfrm>
          <a:prstGeom prst="rect">
            <a:avLst/>
          </a:prstGeom>
          <a:noFill/>
        </p:spPr>
        <p:txBody>
          <a:bodyPr wrap="square" lIns="0" tIns="0" rIns="0" bIns="0" rtlCol="0">
            <a:spAutoFit/>
          </a:bodyPr>
          <a:lstStyle/>
          <a:p>
            <a:pPr algn="ctr"/>
            <a:r>
              <a:rPr lang="en-GB" sz="1600" b="1" dirty="0">
                <a:solidFill>
                  <a:schemeClr val="tx1"/>
                </a:solidFill>
                <a:latin typeface="Arial" panose="020B0604020202020204" pitchFamily="34" charset="0"/>
                <a:cs typeface="Arial" panose="020B0604020202020204" pitchFamily="34" charset="0"/>
              </a:rPr>
              <a:t>Probable case (2 options):</a:t>
            </a:r>
          </a:p>
        </p:txBody>
      </p:sp>
      <p:sp>
        <p:nvSpPr>
          <p:cNvPr id="11" name="Rounded Rectangle 10">
            <a:extLst>
              <a:ext uri="{FF2B5EF4-FFF2-40B4-BE49-F238E27FC236}">
                <a16:creationId xmlns:a16="http://schemas.microsoft.com/office/drawing/2014/main" id="{FE07B933-58E7-EC41-BC8E-6089E3275DB3}"/>
              </a:ext>
            </a:extLst>
          </p:cNvPr>
          <p:cNvSpPr/>
          <p:nvPr/>
        </p:nvSpPr>
        <p:spPr>
          <a:xfrm>
            <a:off x="2424732" y="1789043"/>
            <a:ext cx="1800000" cy="4559569"/>
          </a:xfrm>
          <a:prstGeom prst="roundRect">
            <a:avLst>
              <a:gd name="adj" fmla="val 1466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12" name="Rounded Rectangle 11">
            <a:extLst>
              <a:ext uri="{FF2B5EF4-FFF2-40B4-BE49-F238E27FC236}">
                <a16:creationId xmlns:a16="http://schemas.microsoft.com/office/drawing/2014/main" id="{F32039D6-8325-9C44-B79D-184F12E92753}"/>
              </a:ext>
            </a:extLst>
          </p:cNvPr>
          <p:cNvSpPr/>
          <p:nvPr/>
        </p:nvSpPr>
        <p:spPr>
          <a:xfrm>
            <a:off x="4880299" y="1789043"/>
            <a:ext cx="1800000" cy="4559569"/>
          </a:xfrm>
          <a:prstGeom prst="roundRect">
            <a:avLst>
              <a:gd name="adj" fmla="val 14660"/>
            </a:avLst>
          </a:prstGeom>
          <a:solidFill>
            <a:srgbClr val="3D6C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13" name="Rounded Rectangle 12">
            <a:extLst>
              <a:ext uri="{FF2B5EF4-FFF2-40B4-BE49-F238E27FC236}">
                <a16:creationId xmlns:a16="http://schemas.microsoft.com/office/drawing/2014/main" id="{23E37D82-862C-E144-9AFB-D23AC9121F86}"/>
              </a:ext>
            </a:extLst>
          </p:cNvPr>
          <p:cNvSpPr/>
          <p:nvPr/>
        </p:nvSpPr>
        <p:spPr>
          <a:xfrm>
            <a:off x="6875688" y="1789043"/>
            <a:ext cx="1800000" cy="4559569"/>
          </a:xfrm>
          <a:prstGeom prst="roundRect">
            <a:avLst>
              <a:gd name="adj" fmla="val 14660"/>
            </a:avLst>
          </a:prstGeom>
          <a:solidFill>
            <a:srgbClr val="3D6C9D">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14" name="TextBox 13">
            <a:extLst>
              <a:ext uri="{FF2B5EF4-FFF2-40B4-BE49-F238E27FC236}">
                <a16:creationId xmlns:a16="http://schemas.microsoft.com/office/drawing/2014/main" id="{024E720D-2EE0-C84A-BA98-D2693ACBC3D4}"/>
              </a:ext>
            </a:extLst>
          </p:cNvPr>
          <p:cNvSpPr txBox="1"/>
          <p:nvPr/>
        </p:nvSpPr>
        <p:spPr>
          <a:xfrm>
            <a:off x="4880299" y="1207473"/>
            <a:ext cx="3795390" cy="246221"/>
          </a:xfrm>
          <a:prstGeom prst="rect">
            <a:avLst/>
          </a:prstGeom>
          <a:noFill/>
        </p:spPr>
        <p:txBody>
          <a:bodyPr wrap="square" lIns="0" tIns="0" rIns="0" bIns="0" rtlCol="0">
            <a:spAutoFit/>
          </a:bodyPr>
          <a:lstStyle/>
          <a:p>
            <a:pPr algn="ctr"/>
            <a:r>
              <a:rPr lang="en-GB" sz="1600" b="1" dirty="0">
                <a:solidFill>
                  <a:schemeClr val="tx1"/>
                </a:solidFill>
                <a:latin typeface="Arial" panose="020B0604020202020204" pitchFamily="34" charset="0"/>
                <a:cs typeface="Arial" panose="020B0604020202020204" pitchFamily="34" charset="0"/>
              </a:rPr>
              <a:t>Confirmed case (2 options):</a:t>
            </a:r>
          </a:p>
        </p:txBody>
      </p:sp>
      <p:sp>
        <p:nvSpPr>
          <p:cNvPr id="15" name="TextBox 14">
            <a:extLst>
              <a:ext uri="{FF2B5EF4-FFF2-40B4-BE49-F238E27FC236}">
                <a16:creationId xmlns:a16="http://schemas.microsoft.com/office/drawing/2014/main" id="{B3252DD2-9630-6C46-B335-1DA40EDD75C2}"/>
              </a:ext>
            </a:extLst>
          </p:cNvPr>
          <p:cNvSpPr txBox="1"/>
          <p:nvPr/>
        </p:nvSpPr>
        <p:spPr>
          <a:xfrm>
            <a:off x="638003" y="1960859"/>
            <a:ext cx="1349824" cy="1795363"/>
          </a:xfrm>
          <a:prstGeom prst="rect">
            <a:avLst/>
          </a:prstGeom>
          <a:noFill/>
        </p:spPr>
        <p:txBody>
          <a:bodyPr wrap="square" lIns="0" tIns="0" rIns="0" bIns="0" rtlCol="0">
            <a:spAutoFit/>
          </a:bodyPr>
          <a:lstStyle/>
          <a:p>
            <a:pPr>
              <a:lnSpc>
                <a:spcPts val="1400"/>
              </a:lnSpc>
            </a:pPr>
            <a:r>
              <a:rPr lang="en-GB" sz="1200" b="1" dirty="0">
                <a:solidFill>
                  <a:schemeClr val="tx1"/>
                </a:solidFill>
                <a:latin typeface="Arial" panose="020B0604020202020204" pitchFamily="34" charset="0"/>
                <a:cs typeface="Arial" panose="020B0604020202020204" pitchFamily="34" charset="0"/>
              </a:rPr>
              <a:t>A:</a:t>
            </a:r>
          </a:p>
          <a:p>
            <a:pPr>
              <a:lnSpc>
                <a:spcPts val="1400"/>
              </a:lnSpc>
            </a:pPr>
            <a:endParaRPr lang="en-GB" sz="1200" dirty="0">
              <a:solidFill>
                <a:schemeClr val="tx1"/>
              </a:solidFill>
            </a:endParaRPr>
          </a:p>
          <a:p>
            <a:pPr>
              <a:lnSpc>
                <a:spcPts val="1400"/>
              </a:lnSpc>
            </a:pPr>
            <a:r>
              <a:rPr lang="en-GB" sz="1200" dirty="0">
                <a:solidFill>
                  <a:schemeClr val="tx1"/>
                </a:solidFill>
              </a:rPr>
              <a:t>A patient fulfilling the clinical criteria above AND who is a contact with a probable or confirmed case or is linked to a COVID-19 cluster.</a:t>
            </a:r>
          </a:p>
        </p:txBody>
      </p:sp>
      <p:sp>
        <p:nvSpPr>
          <p:cNvPr id="16" name="TextBox 15">
            <a:extLst>
              <a:ext uri="{FF2B5EF4-FFF2-40B4-BE49-F238E27FC236}">
                <a16:creationId xmlns:a16="http://schemas.microsoft.com/office/drawing/2014/main" id="{9FAB1006-456E-9C4A-A5D8-215F748A196C}"/>
              </a:ext>
            </a:extLst>
          </p:cNvPr>
          <p:cNvSpPr txBox="1"/>
          <p:nvPr/>
        </p:nvSpPr>
        <p:spPr>
          <a:xfrm>
            <a:off x="2600006" y="1960859"/>
            <a:ext cx="1429337" cy="2333972"/>
          </a:xfrm>
          <a:prstGeom prst="rect">
            <a:avLst/>
          </a:prstGeom>
          <a:noFill/>
        </p:spPr>
        <p:txBody>
          <a:bodyPr wrap="square" lIns="0" tIns="0" rIns="0" bIns="0" rtlCol="0">
            <a:spAutoFit/>
          </a:bodyPr>
          <a:lstStyle/>
          <a:p>
            <a:pPr>
              <a:lnSpc>
                <a:spcPts val="1400"/>
              </a:lnSpc>
            </a:pPr>
            <a:r>
              <a:rPr lang="en-GB" sz="1200" b="1" dirty="0">
                <a:solidFill>
                  <a:schemeClr val="bg1"/>
                </a:solidFill>
                <a:latin typeface="Arial" panose="020B0604020202020204" pitchFamily="34" charset="0"/>
                <a:cs typeface="Arial" panose="020B0604020202020204" pitchFamily="34" charset="0"/>
              </a:rPr>
              <a:t>B:</a:t>
            </a:r>
          </a:p>
          <a:p>
            <a:pPr>
              <a:lnSpc>
                <a:spcPts val="1400"/>
              </a:lnSpc>
            </a:pPr>
            <a:endParaRPr lang="en-GB" sz="1200" dirty="0">
              <a:solidFill>
                <a:schemeClr val="bg1"/>
              </a:solidFill>
            </a:endParaRPr>
          </a:p>
          <a:p>
            <a:pPr>
              <a:lnSpc>
                <a:spcPts val="1400"/>
              </a:lnSpc>
            </a:pPr>
            <a:r>
              <a:rPr lang="en-GB" sz="1200" dirty="0" err="1">
                <a:solidFill>
                  <a:schemeClr val="bg1"/>
                </a:solidFill>
              </a:rPr>
              <a:t>Death with no other explanation, in an adult who experienced breathing difficulty prior to death AND who was a contact with a probable or confirmed case or linked to a COVID-19 group.</a:t>
            </a:r>
            <a:endParaRPr lang="en-GB" sz="1200" dirty="0">
              <a:solidFill>
                <a:schemeClr val="bg1"/>
              </a:solidFill>
            </a:endParaRPr>
          </a:p>
        </p:txBody>
      </p:sp>
      <p:sp>
        <p:nvSpPr>
          <p:cNvPr id="17" name="TextBox 16">
            <a:extLst>
              <a:ext uri="{FF2B5EF4-FFF2-40B4-BE49-F238E27FC236}">
                <a16:creationId xmlns:a16="http://schemas.microsoft.com/office/drawing/2014/main" id="{D68208DB-1046-164E-8B27-4CE8C308C056}"/>
              </a:ext>
            </a:extLst>
          </p:cNvPr>
          <p:cNvSpPr txBox="1"/>
          <p:nvPr/>
        </p:nvSpPr>
        <p:spPr>
          <a:xfrm>
            <a:off x="5094219" y="1960859"/>
            <a:ext cx="1349824" cy="1795363"/>
          </a:xfrm>
          <a:prstGeom prst="rect">
            <a:avLst/>
          </a:prstGeom>
          <a:noFill/>
        </p:spPr>
        <p:txBody>
          <a:bodyPr wrap="square" lIns="0" tIns="0" rIns="0" bIns="0" rtlCol="0">
            <a:spAutoFit/>
          </a:bodyPr>
          <a:lstStyle/>
          <a:p>
            <a:pPr>
              <a:lnSpc>
                <a:spcPts val="1400"/>
              </a:lnSpc>
            </a:pPr>
            <a:r>
              <a:rPr lang="en-GB" sz="1200" b="1" dirty="0">
                <a:solidFill>
                  <a:schemeClr val="bg1"/>
                </a:solidFill>
                <a:latin typeface="Arial" panose="020B0604020202020204" pitchFamily="34" charset="0"/>
                <a:cs typeface="Arial" panose="020B0604020202020204" pitchFamily="34" charset="0"/>
              </a:rPr>
              <a:t>A:</a:t>
            </a:r>
          </a:p>
          <a:p>
            <a:pPr>
              <a:lnSpc>
                <a:spcPts val="1400"/>
              </a:lnSpc>
            </a:pPr>
            <a:endParaRPr lang="en-GB" sz="1200" dirty="0">
              <a:solidFill>
                <a:schemeClr val="bg1"/>
              </a:solidFill>
            </a:endParaRPr>
          </a:p>
          <a:p>
            <a:pPr>
              <a:lnSpc>
                <a:spcPts val="1400"/>
              </a:lnSpc>
            </a:pPr>
            <a:r>
              <a:rPr lang="en-GB" sz="1200" dirty="0">
                <a:solidFill>
                  <a:schemeClr val="bg1"/>
                </a:solidFill>
              </a:rPr>
              <a:t>A person with a positive nucleic acid amplification test (NAAT), independently of clinical OR epidemiological criteria.</a:t>
            </a:r>
          </a:p>
        </p:txBody>
      </p:sp>
      <p:sp>
        <p:nvSpPr>
          <p:cNvPr id="18" name="TextBox 17">
            <a:extLst>
              <a:ext uri="{FF2B5EF4-FFF2-40B4-BE49-F238E27FC236}">
                <a16:creationId xmlns:a16="http://schemas.microsoft.com/office/drawing/2014/main" id="{C1534941-B8CD-EF4A-A10C-89C36936BAE5}"/>
              </a:ext>
            </a:extLst>
          </p:cNvPr>
          <p:cNvSpPr txBox="1"/>
          <p:nvPr/>
        </p:nvSpPr>
        <p:spPr>
          <a:xfrm>
            <a:off x="7068620" y="1960859"/>
            <a:ext cx="1429337" cy="2333972"/>
          </a:xfrm>
          <a:prstGeom prst="rect">
            <a:avLst/>
          </a:prstGeom>
          <a:noFill/>
        </p:spPr>
        <p:txBody>
          <a:bodyPr wrap="square" lIns="0" tIns="0" rIns="0" bIns="0" rtlCol="0">
            <a:spAutoFit/>
          </a:bodyPr>
          <a:lstStyle/>
          <a:p>
            <a:pPr>
              <a:lnSpc>
                <a:spcPts val="1400"/>
              </a:lnSpc>
            </a:pPr>
            <a:r>
              <a:rPr lang="en-GB" sz="1200" b="1" dirty="0">
                <a:solidFill>
                  <a:schemeClr val="tx1"/>
                </a:solidFill>
                <a:latin typeface="Arial" panose="020B0604020202020204" pitchFamily="34" charset="0"/>
                <a:cs typeface="Arial" panose="020B0604020202020204" pitchFamily="34" charset="0"/>
              </a:rPr>
              <a:t>B:</a:t>
            </a:r>
          </a:p>
          <a:p>
            <a:pPr>
              <a:lnSpc>
                <a:spcPts val="1400"/>
              </a:lnSpc>
            </a:pPr>
            <a:endParaRPr lang="en-GB" sz="1200" dirty="0">
              <a:solidFill>
                <a:schemeClr val="tx1"/>
              </a:solidFill>
            </a:endParaRPr>
          </a:p>
          <a:p>
            <a:pPr>
              <a:lnSpc>
                <a:spcPts val="1400"/>
              </a:lnSpc>
            </a:pPr>
            <a:r>
              <a:rPr lang="en-GB" sz="1200" dirty="0" err="1">
                <a:solidFill>
                  <a:schemeClr val="tx1"/>
                </a:solidFill>
              </a:rPr>
              <a:t>A person who: </a:t>
            </a:r>
          </a:p>
          <a:p>
            <a:pPr>
              <a:lnSpc>
                <a:spcPts val="1400"/>
              </a:lnSpc>
            </a:pPr>
            <a:r>
              <a:rPr lang="en-GB" sz="1200" dirty="0" err="1">
                <a:solidFill>
                  <a:schemeClr val="tx1"/>
                </a:solidFill>
              </a:rPr>
              <a:t>Fulfills clinical AND/OR epidemiological criteria (see suspected case A). With a positive professionally or self-administered rapid diagnostic antigen test.</a:t>
            </a:r>
          </a:p>
        </p:txBody>
      </p:sp>
    </p:spTree>
    <p:extLst>
      <p:ext uri="{BB962C8B-B14F-4D97-AF65-F5344CB8AC3E}">
        <p14:creationId xmlns:p14="http://schemas.microsoft.com/office/powerpoint/2010/main" val="178249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7F1EE12-8B8C-AE2A-3044-5401175A6752}"/>
              </a:ext>
            </a:extLst>
          </p:cNvPr>
          <p:cNvSpPr txBox="1"/>
          <p:nvPr/>
        </p:nvSpPr>
        <p:spPr>
          <a:xfrm>
            <a:off x="439840" y="3541852"/>
            <a:ext cx="7566240" cy="2923877"/>
          </a:xfrm>
          <a:prstGeom prst="rect">
            <a:avLst/>
          </a:prstGeom>
          <a:noFill/>
        </p:spPr>
        <p:txBody>
          <a:bodyPr wrap="square" rtlCol="0">
            <a:spAutoFit/>
          </a:bodyPr>
          <a:lstStyle/>
          <a:p>
            <a:r>
              <a:rPr lang="es-ES_tradnl" b="1" i="0" dirty="0">
                <a:solidFill>
                  <a:schemeClr val="bg1"/>
                </a:solidFill>
                <a:effectLst/>
                <a:latin typeface="+mn-lt"/>
              </a:rPr>
              <a:t>© </a:t>
            </a:r>
            <a:r>
              <a:rPr lang="en-US" b="1" i="0" dirty="0">
                <a:solidFill>
                  <a:schemeClr val="bg1"/>
                </a:solidFill>
                <a:effectLst/>
                <a:latin typeface="+mn-lt"/>
              </a:rPr>
              <a:t>Pan American Health Organization, 2023</a:t>
            </a:r>
          </a:p>
          <a:p>
            <a:br>
              <a:rPr lang="es-ES_tradnl" dirty="0">
                <a:solidFill>
                  <a:schemeClr val="bg1"/>
                </a:solidFill>
                <a:latin typeface="+mn-lt"/>
              </a:rPr>
            </a:br>
            <a:r>
              <a:rPr lang="en-US" sz="1200" b="0" i="0" dirty="0">
                <a:solidFill>
                  <a:schemeClr val="bg1"/>
                </a:solidFill>
                <a:effectLst/>
                <a:latin typeface="+mn-lt"/>
              </a:rPr>
              <a:t>Property of the Pan American Health Organization. Reproduced with permission pursuant to the Creative Commons Attribution-</a:t>
            </a:r>
            <a:r>
              <a:rPr lang="en-US" sz="1200" b="0" i="0" dirty="0" err="1">
                <a:solidFill>
                  <a:schemeClr val="bg1"/>
                </a:solidFill>
                <a:effectLst/>
                <a:latin typeface="+mn-lt"/>
              </a:rPr>
              <a:t>NonCommercial</a:t>
            </a:r>
            <a:r>
              <a:rPr lang="en-US" sz="1200" b="0" i="0" dirty="0">
                <a:solidFill>
                  <a:schemeClr val="bg1"/>
                </a:solidFill>
                <a:effectLst/>
                <a:latin typeface="+mn-lt"/>
              </a:rPr>
              <a:t>-</a:t>
            </a:r>
            <a:r>
              <a:rPr lang="en-US" sz="1200" b="0" i="0" dirty="0" err="1">
                <a:solidFill>
                  <a:schemeClr val="bg1"/>
                </a:solidFill>
                <a:effectLst/>
                <a:latin typeface="+mn-lt"/>
              </a:rPr>
              <a:t>NoDerivs</a:t>
            </a:r>
            <a:r>
              <a:rPr lang="en-US" sz="1200" b="0" i="0" dirty="0">
                <a:solidFill>
                  <a:schemeClr val="bg1"/>
                </a:solidFill>
                <a:effectLst/>
                <a:latin typeface="+mn-lt"/>
              </a:rPr>
              <a:t> 3.0 IGO license (</a:t>
            </a:r>
            <a:r>
              <a:rPr lang="en-US" sz="1200" b="0" i="0" dirty="0">
                <a:solidFill>
                  <a:schemeClr val="bg1"/>
                </a:solidFill>
                <a:effectLst/>
                <a:latin typeface="+mn-lt"/>
                <a:hlinkClick r:id="rId2">
                  <a:extLst>
                    <a:ext uri="{A12FA001-AC4F-418D-AE19-62706E023703}">
                      <ahyp:hlinkClr xmlns:ahyp="http://schemas.microsoft.com/office/drawing/2018/hyperlinkcolor" val="tx"/>
                    </a:ext>
                  </a:extLst>
                </a:hlinkClick>
              </a:rPr>
              <a:t>CC BY-NC-ND 3.0 IGO</a:t>
            </a:r>
            <a:r>
              <a:rPr lang="en-US" sz="1200" b="0" i="0" dirty="0">
                <a:solidFill>
                  <a:schemeClr val="bg1"/>
                </a:solidFill>
                <a:effectLst/>
                <a:latin typeface="+mn-lt"/>
              </a:rPr>
              <a:t>).</a:t>
            </a:r>
          </a:p>
          <a:p>
            <a:endParaRPr lang="en-US" sz="1200" b="0" i="0" dirty="0">
              <a:solidFill>
                <a:schemeClr val="bg1"/>
              </a:solidFill>
              <a:effectLst/>
              <a:latin typeface="+mn-lt"/>
            </a:endParaRPr>
          </a:p>
          <a:p>
            <a:r>
              <a:rPr lang="en-US" sz="1200" b="0" i="0" dirty="0">
                <a:solidFill>
                  <a:schemeClr val="bg1"/>
                </a:solidFill>
                <a:effectLst/>
                <a:latin typeface="+mn-lt"/>
              </a:rPr>
              <a:t>In any use of this work, there should be no suggestion that the Pan American Health Organization (PAHO) endorses any specific organization, product, or service. Use of the PAHO logo, in a way that is not already incorporated in the work or consistent with the Creative Commons license CC BY-NC-ND 3.0 IGO, is strictly prohibited. Any use of this work that is inconsistent with or not permitted under the Creative Commons license BY-NC-ND 3.0 IGO requires the express written consent of PAHO.</a:t>
            </a:r>
          </a:p>
          <a:p>
            <a:endParaRPr lang="en-US" sz="1200" b="0" i="0" dirty="0">
              <a:solidFill>
                <a:schemeClr val="bg1"/>
              </a:solidFill>
              <a:effectLst/>
              <a:latin typeface="+mn-lt"/>
            </a:endParaRPr>
          </a:p>
          <a:p>
            <a:r>
              <a:rPr lang="en-US" sz="1200" b="0" i="0" dirty="0">
                <a:solidFill>
                  <a:schemeClr val="bg1"/>
                </a:solidFill>
                <a:effectLst/>
                <a:latin typeface="+mn-lt"/>
              </a:rPr>
              <a:t>Further, all reasonable precautions have been taken by PAHO and the GS/OAS to verify the information contained in this publication. However, the published material is being distributed without warranty of any kind, either expressed or implied. The responsibility for the interpretation and use of the material lies with the reader. In no event shall PAHO and/or the OAS or GS/OAS be liable for damages arising from its use</a:t>
            </a:r>
            <a:endParaRPr lang="es-ES_tradnl" dirty="0">
              <a:solidFill>
                <a:schemeClr val="bg1"/>
              </a:solidFill>
              <a:latin typeface="+mn-lt"/>
            </a:endParaRPr>
          </a:p>
        </p:txBody>
      </p:sp>
    </p:spTree>
    <p:extLst>
      <p:ext uri="{BB962C8B-B14F-4D97-AF65-F5344CB8AC3E}">
        <p14:creationId xmlns:p14="http://schemas.microsoft.com/office/powerpoint/2010/main" val="16836317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4">
            <a:extLst>
              <a:ext uri="{FF2B5EF4-FFF2-40B4-BE49-F238E27FC236}">
                <a16:creationId xmlns:a16="http://schemas.microsoft.com/office/drawing/2014/main" id="{6340C039-ACB4-C046-A16D-A6223C4EA9AF}"/>
              </a:ext>
            </a:extLst>
          </p:cNvPr>
          <p:cNvSpPr/>
          <p:nvPr/>
        </p:nvSpPr>
        <p:spPr>
          <a:xfrm>
            <a:off x="860417" y="2471264"/>
            <a:ext cx="3579303" cy="3482496"/>
          </a:xfrm>
          <a:prstGeom prst="roundRect">
            <a:avLst>
              <a:gd name="adj" fmla="val 5198"/>
            </a:avLst>
          </a:prstGeom>
          <a:solidFill>
            <a:srgbClr val="3D6C9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16" name="Rounded Rectangle 15">
            <a:extLst>
              <a:ext uri="{FF2B5EF4-FFF2-40B4-BE49-F238E27FC236}">
                <a16:creationId xmlns:a16="http://schemas.microsoft.com/office/drawing/2014/main" id="{8AF4C60F-325B-914E-81AA-C3C748B3A6C1}"/>
              </a:ext>
            </a:extLst>
          </p:cNvPr>
          <p:cNvSpPr/>
          <p:nvPr/>
        </p:nvSpPr>
        <p:spPr>
          <a:xfrm>
            <a:off x="5083759" y="2471264"/>
            <a:ext cx="3579303" cy="3482496"/>
          </a:xfrm>
          <a:prstGeom prst="roundRect">
            <a:avLst>
              <a:gd name="adj" fmla="val 5198"/>
            </a:avLst>
          </a:prstGeom>
          <a:solidFill>
            <a:srgbClr val="3D6C9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 name="TextBox 1">
            <a:extLst>
              <a:ext uri="{FF2B5EF4-FFF2-40B4-BE49-F238E27FC236}">
                <a16:creationId xmlns:a16="http://schemas.microsoft.com/office/drawing/2014/main" id="{9F12C664-A87B-1543-B378-2C95437DDADA}"/>
              </a:ext>
            </a:extLst>
          </p:cNvPr>
          <p:cNvSpPr txBox="1"/>
          <p:nvPr/>
        </p:nvSpPr>
        <p:spPr>
          <a:xfrm>
            <a:off x="431800" y="379681"/>
            <a:ext cx="7818348" cy="492443"/>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Elements of a case definition</a:t>
            </a:r>
            <a:endParaRPr lang="en-GB" sz="3200" b="1" spc="-50" dirty="0">
              <a:solidFill>
                <a:srgbClr val="3D6C9D"/>
              </a:solidFill>
              <a:latin typeface="Arial Black" panose="020B0604020202020204" pitchFamily="34" charset="0"/>
              <a:cs typeface="Arial Black" panose="020B0604020202020204" pitchFamily="34" charset="0"/>
            </a:endParaRPr>
          </a:p>
        </p:txBody>
      </p:sp>
      <p:sp>
        <p:nvSpPr>
          <p:cNvPr id="11" name="TextBox 10">
            <a:extLst>
              <a:ext uri="{FF2B5EF4-FFF2-40B4-BE49-F238E27FC236}">
                <a16:creationId xmlns:a16="http://schemas.microsoft.com/office/drawing/2014/main" id="{8CBAF734-DEAF-8E49-B8DA-CB22C756161A}"/>
              </a:ext>
            </a:extLst>
          </p:cNvPr>
          <p:cNvSpPr txBox="1"/>
          <p:nvPr/>
        </p:nvSpPr>
        <p:spPr>
          <a:xfrm>
            <a:off x="1272509" y="2956227"/>
            <a:ext cx="2755118" cy="1477328"/>
          </a:xfrm>
          <a:prstGeom prst="rect">
            <a:avLst/>
          </a:prstGeom>
          <a:noFill/>
        </p:spPr>
        <p:txBody>
          <a:bodyPr wrap="square" lIns="0" tIns="0" rIns="0" bIns="0" rtlCol="0">
            <a:spAutoFit/>
          </a:bodyPr>
          <a:lstStyle/>
          <a:p>
            <a:r>
              <a:rPr lang="en-GB" sz="1600" b="1" dirty="0" err="1">
                <a:solidFill>
                  <a:schemeClr val="tx1"/>
                </a:solidFill>
                <a:latin typeface="Arial" panose="020B0604020202020204" pitchFamily="34" charset="0"/>
                <a:cs typeface="Arial" panose="020B0604020202020204" pitchFamily="34" charset="0"/>
              </a:rPr>
              <a:t>Case definition</a:t>
            </a:r>
            <a:r>
              <a:rPr lang="en-GB" sz="1600" b="1" dirty="0">
                <a:solidFill>
                  <a:schemeClr val="tx1"/>
                </a:solidFill>
                <a:latin typeface="Arial" panose="020B0604020202020204" pitchFamily="34" charset="0"/>
                <a:cs typeface="Arial" panose="020B0604020202020204" pitchFamily="34" charset="0"/>
              </a:rPr>
              <a:t>: </a:t>
            </a:r>
            <a:r>
              <a:rPr lang="en-GB" sz="1600" dirty="0">
                <a:solidFill>
                  <a:schemeClr val="tx1"/>
                </a:solidFill>
              </a:rPr>
              <a:t>a set of standardized epidemiological and clinical criteria to decide whether a person should be classified as presenting a health condition or not.</a:t>
            </a:r>
            <a:endParaRPr lang="en-GB" sz="1200" dirty="0">
              <a:solidFill>
                <a:schemeClr val="tx1"/>
              </a:solidFill>
            </a:endParaRPr>
          </a:p>
        </p:txBody>
      </p:sp>
      <p:sp>
        <p:nvSpPr>
          <p:cNvPr id="12" name="Google Shape;140;p4">
            <a:extLst>
              <a:ext uri="{FF2B5EF4-FFF2-40B4-BE49-F238E27FC236}">
                <a16:creationId xmlns:a16="http://schemas.microsoft.com/office/drawing/2014/main" id="{F5ABE290-FF63-6042-9347-BA2F55EFC1BF}"/>
              </a:ext>
            </a:extLst>
          </p:cNvPr>
          <p:cNvSpPr>
            <a:spLocks noChangeAspect="1"/>
          </p:cNvSpPr>
          <p:nvPr/>
        </p:nvSpPr>
        <p:spPr>
          <a:xfrm>
            <a:off x="429701" y="2059812"/>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TextBox 16">
            <a:extLst>
              <a:ext uri="{FF2B5EF4-FFF2-40B4-BE49-F238E27FC236}">
                <a16:creationId xmlns:a16="http://schemas.microsoft.com/office/drawing/2014/main" id="{086010D2-F083-5D48-B064-35F9E72C78F4}"/>
              </a:ext>
            </a:extLst>
          </p:cNvPr>
          <p:cNvSpPr txBox="1"/>
          <p:nvPr/>
        </p:nvSpPr>
        <p:spPr>
          <a:xfrm>
            <a:off x="5530953" y="2956227"/>
            <a:ext cx="2666982" cy="984885"/>
          </a:xfrm>
          <a:prstGeom prst="rect">
            <a:avLst/>
          </a:prstGeom>
          <a:noFill/>
        </p:spPr>
        <p:txBody>
          <a:bodyPr wrap="square" lIns="0" tIns="0" rIns="0" bIns="0" rtlCol="0">
            <a:spAutoFit/>
          </a:bodyPr>
          <a:lstStyle/>
          <a:p>
            <a:r>
              <a:rPr lang="en-GB" sz="1600" dirty="0" err="1">
                <a:solidFill>
                  <a:schemeClr val="tx1"/>
                </a:solidFill>
              </a:rPr>
              <a:t>In an outbreak investigation, elements of the epidemiological triangle should be included:</a:t>
            </a:r>
          </a:p>
        </p:txBody>
      </p:sp>
      <p:sp>
        <p:nvSpPr>
          <p:cNvPr id="18" name="Google Shape;140;p4">
            <a:extLst>
              <a:ext uri="{FF2B5EF4-FFF2-40B4-BE49-F238E27FC236}">
                <a16:creationId xmlns:a16="http://schemas.microsoft.com/office/drawing/2014/main" id="{364FEAC3-B1D8-B945-A536-6EA9CA430A6F}"/>
              </a:ext>
            </a:extLst>
          </p:cNvPr>
          <p:cNvSpPr>
            <a:spLocks noChangeAspect="1"/>
          </p:cNvSpPr>
          <p:nvPr/>
        </p:nvSpPr>
        <p:spPr>
          <a:xfrm>
            <a:off x="4666953" y="2059812"/>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TextBox 19">
            <a:extLst>
              <a:ext uri="{FF2B5EF4-FFF2-40B4-BE49-F238E27FC236}">
                <a16:creationId xmlns:a16="http://schemas.microsoft.com/office/drawing/2014/main" id="{62A138D6-6CF4-6641-AC0C-EC7566792444}"/>
              </a:ext>
            </a:extLst>
          </p:cNvPr>
          <p:cNvSpPr txBox="1"/>
          <p:nvPr/>
        </p:nvSpPr>
        <p:spPr>
          <a:xfrm>
            <a:off x="5999266" y="4202304"/>
            <a:ext cx="1941815" cy="246221"/>
          </a:xfrm>
          <a:prstGeom prst="rect">
            <a:avLst/>
          </a:prstGeom>
          <a:noFill/>
        </p:spPr>
        <p:txBody>
          <a:bodyPr wrap="square" lIns="0" tIns="0" rIns="0" bIns="0" rtlCol="0">
            <a:spAutoFit/>
          </a:bodyPr>
          <a:lstStyle/>
          <a:p>
            <a:r>
              <a:rPr lang="en-GB" sz="1600" dirty="0" err="1">
                <a:solidFill>
                  <a:schemeClr val="tx1"/>
                </a:solidFill>
              </a:rPr>
              <a:t>Time</a:t>
            </a:r>
            <a:endParaRPr lang="en-GB" sz="1600" dirty="0">
              <a:solidFill>
                <a:schemeClr val="tx1"/>
              </a:solidFill>
            </a:endParaRPr>
          </a:p>
        </p:txBody>
      </p:sp>
      <p:sp>
        <p:nvSpPr>
          <p:cNvPr id="22" name="TextBox 21">
            <a:extLst>
              <a:ext uri="{FF2B5EF4-FFF2-40B4-BE49-F238E27FC236}">
                <a16:creationId xmlns:a16="http://schemas.microsoft.com/office/drawing/2014/main" id="{075C6633-D98B-9042-8791-6179DC298A34}"/>
              </a:ext>
            </a:extLst>
          </p:cNvPr>
          <p:cNvSpPr txBox="1"/>
          <p:nvPr/>
        </p:nvSpPr>
        <p:spPr>
          <a:xfrm>
            <a:off x="5999266" y="4714417"/>
            <a:ext cx="1941815" cy="246221"/>
          </a:xfrm>
          <a:prstGeom prst="rect">
            <a:avLst/>
          </a:prstGeom>
          <a:noFill/>
        </p:spPr>
        <p:txBody>
          <a:bodyPr wrap="square" lIns="0" tIns="0" rIns="0" bIns="0" rtlCol="0">
            <a:spAutoFit/>
          </a:bodyPr>
          <a:lstStyle/>
          <a:p>
            <a:r>
              <a:rPr lang="en-GB" sz="1600" dirty="0">
                <a:solidFill>
                  <a:schemeClr val="tx1"/>
                </a:solidFill>
              </a:rPr>
              <a:t>Place</a:t>
            </a:r>
          </a:p>
        </p:txBody>
      </p:sp>
      <p:sp>
        <p:nvSpPr>
          <p:cNvPr id="25" name="TextBox 24">
            <a:extLst>
              <a:ext uri="{FF2B5EF4-FFF2-40B4-BE49-F238E27FC236}">
                <a16:creationId xmlns:a16="http://schemas.microsoft.com/office/drawing/2014/main" id="{B71B4852-0D16-5045-A735-B300E15015BA}"/>
              </a:ext>
            </a:extLst>
          </p:cNvPr>
          <p:cNvSpPr txBox="1"/>
          <p:nvPr/>
        </p:nvSpPr>
        <p:spPr>
          <a:xfrm>
            <a:off x="5999266" y="5229738"/>
            <a:ext cx="1941815" cy="246221"/>
          </a:xfrm>
          <a:prstGeom prst="rect">
            <a:avLst/>
          </a:prstGeom>
          <a:noFill/>
        </p:spPr>
        <p:txBody>
          <a:bodyPr wrap="square" lIns="0" tIns="0" rIns="0" bIns="0" rtlCol="0">
            <a:spAutoFit/>
          </a:bodyPr>
          <a:lstStyle/>
          <a:p>
            <a:r>
              <a:rPr lang="en-GB" sz="1600" dirty="0">
                <a:solidFill>
                  <a:schemeClr val="tx1"/>
                </a:solidFill>
              </a:rPr>
              <a:t>Person</a:t>
            </a:r>
          </a:p>
        </p:txBody>
      </p:sp>
      <p:sp>
        <p:nvSpPr>
          <p:cNvPr id="5" name="Graphic 3">
            <a:extLst>
              <a:ext uri="{FF2B5EF4-FFF2-40B4-BE49-F238E27FC236}">
                <a16:creationId xmlns:a16="http://schemas.microsoft.com/office/drawing/2014/main" id="{70566828-6E3B-244F-B112-1A7697CF81EA}"/>
              </a:ext>
            </a:extLst>
          </p:cNvPr>
          <p:cNvSpPr>
            <a:spLocks noChangeAspect="1"/>
          </p:cNvSpPr>
          <p:nvPr/>
        </p:nvSpPr>
        <p:spPr>
          <a:xfrm>
            <a:off x="645701" y="2340570"/>
            <a:ext cx="432000" cy="302485"/>
          </a:xfrm>
          <a:custGeom>
            <a:avLst/>
            <a:gdLst>
              <a:gd name="connsiteX0" fmla="*/ 111736 w 178410"/>
              <a:gd name="connsiteY0" fmla="*/ 9525 h 124923"/>
              <a:gd name="connsiteX1" fmla="*/ 111736 w 178410"/>
              <a:gd name="connsiteY1" fmla="*/ 0 h 124923"/>
              <a:gd name="connsiteX2" fmla="*/ 178411 w 178410"/>
              <a:gd name="connsiteY2" fmla="*/ 0 h 124923"/>
              <a:gd name="connsiteX3" fmla="*/ 178411 w 178410"/>
              <a:gd name="connsiteY3" fmla="*/ 9525 h 124923"/>
              <a:gd name="connsiteX4" fmla="*/ 111736 w 178410"/>
              <a:gd name="connsiteY4" fmla="*/ 9525 h 124923"/>
              <a:gd name="connsiteX5" fmla="*/ 111736 w 178410"/>
              <a:gd name="connsiteY5" fmla="*/ 45427 h 124923"/>
              <a:gd name="connsiteX6" fmla="*/ 111736 w 178410"/>
              <a:gd name="connsiteY6" fmla="*/ 35902 h 124923"/>
              <a:gd name="connsiteX7" fmla="*/ 178411 w 178410"/>
              <a:gd name="connsiteY7" fmla="*/ 35902 h 124923"/>
              <a:gd name="connsiteX8" fmla="*/ 178411 w 178410"/>
              <a:gd name="connsiteY8" fmla="*/ 45427 h 124923"/>
              <a:gd name="connsiteX9" fmla="*/ 111736 w 178410"/>
              <a:gd name="connsiteY9" fmla="*/ 45427 h 124923"/>
              <a:gd name="connsiteX10" fmla="*/ 111736 w 178410"/>
              <a:gd name="connsiteY10" fmla="*/ 81329 h 124923"/>
              <a:gd name="connsiteX11" fmla="*/ 111736 w 178410"/>
              <a:gd name="connsiteY11" fmla="*/ 71804 h 124923"/>
              <a:gd name="connsiteX12" fmla="*/ 178411 w 178410"/>
              <a:gd name="connsiteY12" fmla="*/ 71804 h 124923"/>
              <a:gd name="connsiteX13" fmla="*/ 178411 w 178410"/>
              <a:gd name="connsiteY13" fmla="*/ 81329 h 124923"/>
              <a:gd name="connsiteX14" fmla="*/ 111736 w 178410"/>
              <a:gd name="connsiteY14" fmla="*/ 81329 h 124923"/>
              <a:gd name="connsiteX15" fmla="*/ 49866 w 178410"/>
              <a:gd name="connsiteY15" fmla="*/ 75101 h 124923"/>
              <a:gd name="connsiteX16" fmla="*/ 34803 w 178410"/>
              <a:gd name="connsiteY16" fmla="*/ 68916 h 124923"/>
              <a:gd name="connsiteX17" fmla="*/ 28575 w 178410"/>
              <a:gd name="connsiteY17" fmla="*/ 53896 h 124923"/>
              <a:gd name="connsiteX18" fmla="*/ 34760 w 178410"/>
              <a:gd name="connsiteY18" fmla="*/ 38832 h 124923"/>
              <a:gd name="connsiteX19" fmla="*/ 49780 w 178410"/>
              <a:gd name="connsiteY19" fmla="*/ 32605 h 124923"/>
              <a:gd name="connsiteX20" fmla="*/ 64843 w 178410"/>
              <a:gd name="connsiteY20" fmla="*/ 38789 h 124923"/>
              <a:gd name="connsiteX21" fmla="*/ 71071 w 178410"/>
              <a:gd name="connsiteY21" fmla="*/ 53810 h 124923"/>
              <a:gd name="connsiteX22" fmla="*/ 64886 w 178410"/>
              <a:gd name="connsiteY22" fmla="*/ 68873 h 124923"/>
              <a:gd name="connsiteX23" fmla="*/ 49866 w 178410"/>
              <a:gd name="connsiteY23" fmla="*/ 75101 h 124923"/>
              <a:gd name="connsiteX24" fmla="*/ 0 w 178410"/>
              <a:gd name="connsiteY24" fmla="*/ 124924 h 124923"/>
              <a:gd name="connsiteX25" fmla="*/ 0 w 178410"/>
              <a:gd name="connsiteY25" fmla="*/ 114153 h 124923"/>
              <a:gd name="connsiteX26" fmla="*/ 1557 w 178410"/>
              <a:gd name="connsiteY26" fmla="*/ 108230 h 124923"/>
              <a:gd name="connsiteX27" fmla="*/ 5752 w 178410"/>
              <a:gd name="connsiteY27" fmla="*/ 103712 h 124923"/>
              <a:gd name="connsiteX28" fmla="*/ 26700 w 178410"/>
              <a:gd name="connsiteY28" fmla="*/ 94984 h 124923"/>
              <a:gd name="connsiteX29" fmla="*/ 49823 w 178410"/>
              <a:gd name="connsiteY29" fmla="*/ 91953 h 124923"/>
              <a:gd name="connsiteX30" fmla="*/ 72947 w 178410"/>
              <a:gd name="connsiteY30" fmla="*/ 94984 h 124923"/>
              <a:gd name="connsiteX31" fmla="*/ 93895 w 178410"/>
              <a:gd name="connsiteY31" fmla="*/ 103712 h 124923"/>
              <a:gd name="connsiteX32" fmla="*/ 98089 w 178410"/>
              <a:gd name="connsiteY32" fmla="*/ 108230 h 124923"/>
              <a:gd name="connsiteX33" fmla="*/ 99646 w 178410"/>
              <a:gd name="connsiteY33" fmla="*/ 114153 h 124923"/>
              <a:gd name="connsiteX34" fmla="*/ 99646 w 178410"/>
              <a:gd name="connsiteY34" fmla="*/ 124924 h 124923"/>
              <a:gd name="connsiteX35" fmla="*/ 0 w 178410"/>
              <a:gd name="connsiteY35" fmla="*/ 124924 h 124923"/>
              <a:gd name="connsiteX36" fmla="*/ 9855 w 178410"/>
              <a:gd name="connsiteY36" fmla="*/ 112468 h 124923"/>
              <a:gd name="connsiteX37" fmla="*/ 9855 w 178410"/>
              <a:gd name="connsiteY37" fmla="*/ 115399 h 124923"/>
              <a:gd name="connsiteX38" fmla="*/ 89791 w 178410"/>
              <a:gd name="connsiteY38" fmla="*/ 115399 h 124923"/>
              <a:gd name="connsiteX39" fmla="*/ 89791 w 178410"/>
              <a:gd name="connsiteY39" fmla="*/ 112468 h 124923"/>
              <a:gd name="connsiteX40" fmla="*/ 70247 w 178410"/>
              <a:gd name="connsiteY40" fmla="*/ 104317 h 124923"/>
              <a:gd name="connsiteX41" fmla="*/ 49823 w 178410"/>
              <a:gd name="connsiteY41" fmla="*/ 101478 h 124923"/>
              <a:gd name="connsiteX42" fmla="*/ 29399 w 178410"/>
              <a:gd name="connsiteY42" fmla="*/ 104317 h 124923"/>
              <a:gd name="connsiteX43" fmla="*/ 9855 w 178410"/>
              <a:gd name="connsiteY43" fmla="*/ 112468 h 124923"/>
              <a:gd name="connsiteX44" fmla="*/ 49823 w 178410"/>
              <a:gd name="connsiteY44" fmla="*/ 65576 h 124923"/>
              <a:gd name="connsiteX45" fmla="*/ 58075 w 178410"/>
              <a:gd name="connsiteY45" fmla="*/ 62105 h 124923"/>
              <a:gd name="connsiteX46" fmla="*/ 61546 w 178410"/>
              <a:gd name="connsiteY46" fmla="*/ 53853 h 124923"/>
              <a:gd name="connsiteX47" fmla="*/ 58075 w 178410"/>
              <a:gd name="connsiteY47" fmla="*/ 45601 h 124923"/>
              <a:gd name="connsiteX48" fmla="*/ 49823 w 178410"/>
              <a:gd name="connsiteY48" fmla="*/ 42130 h 124923"/>
              <a:gd name="connsiteX49" fmla="*/ 41571 w 178410"/>
              <a:gd name="connsiteY49" fmla="*/ 45601 h 124923"/>
              <a:gd name="connsiteX50" fmla="*/ 38100 w 178410"/>
              <a:gd name="connsiteY50" fmla="*/ 53853 h 124923"/>
              <a:gd name="connsiteX51" fmla="*/ 41571 w 178410"/>
              <a:gd name="connsiteY51" fmla="*/ 62105 h 124923"/>
              <a:gd name="connsiteX52" fmla="*/ 49823 w 178410"/>
              <a:gd name="connsiteY52" fmla="*/ 65576 h 124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78410" h="124923">
                <a:moveTo>
                  <a:pt x="111736" y="9525"/>
                </a:moveTo>
                <a:lnTo>
                  <a:pt x="111736" y="0"/>
                </a:lnTo>
                <a:lnTo>
                  <a:pt x="178411" y="0"/>
                </a:lnTo>
                <a:lnTo>
                  <a:pt x="178411" y="9525"/>
                </a:lnTo>
                <a:lnTo>
                  <a:pt x="111736" y="9525"/>
                </a:lnTo>
                <a:close/>
                <a:moveTo>
                  <a:pt x="111736" y="45427"/>
                </a:moveTo>
                <a:lnTo>
                  <a:pt x="111736" y="35902"/>
                </a:lnTo>
                <a:lnTo>
                  <a:pt x="178411" y="35902"/>
                </a:lnTo>
                <a:lnTo>
                  <a:pt x="178411" y="45427"/>
                </a:lnTo>
                <a:lnTo>
                  <a:pt x="111736" y="45427"/>
                </a:lnTo>
                <a:close/>
                <a:moveTo>
                  <a:pt x="111736" y="81329"/>
                </a:moveTo>
                <a:lnTo>
                  <a:pt x="111736" y="71804"/>
                </a:lnTo>
                <a:lnTo>
                  <a:pt x="178411" y="71804"/>
                </a:lnTo>
                <a:lnTo>
                  <a:pt x="178411" y="81329"/>
                </a:lnTo>
                <a:lnTo>
                  <a:pt x="111736" y="81329"/>
                </a:lnTo>
                <a:close/>
                <a:moveTo>
                  <a:pt x="49866" y="75101"/>
                </a:moveTo>
                <a:cubicBezTo>
                  <a:pt x="43976" y="75101"/>
                  <a:pt x="38955" y="73039"/>
                  <a:pt x="34803" y="68916"/>
                </a:cubicBezTo>
                <a:cubicBezTo>
                  <a:pt x="30651" y="64793"/>
                  <a:pt x="28575" y="59786"/>
                  <a:pt x="28575" y="53896"/>
                </a:cubicBezTo>
                <a:cubicBezTo>
                  <a:pt x="28575" y="48006"/>
                  <a:pt x="30637" y="42984"/>
                  <a:pt x="34760" y="38832"/>
                </a:cubicBezTo>
                <a:cubicBezTo>
                  <a:pt x="38883" y="34681"/>
                  <a:pt x="43890" y="32605"/>
                  <a:pt x="49780" y="32605"/>
                </a:cubicBezTo>
                <a:cubicBezTo>
                  <a:pt x="55670" y="32605"/>
                  <a:pt x="60692" y="34666"/>
                  <a:pt x="64843" y="38789"/>
                </a:cubicBezTo>
                <a:cubicBezTo>
                  <a:pt x="68995" y="42913"/>
                  <a:pt x="71071" y="47919"/>
                  <a:pt x="71071" y="53810"/>
                </a:cubicBezTo>
                <a:cubicBezTo>
                  <a:pt x="71071" y="59700"/>
                  <a:pt x="69010" y="64721"/>
                  <a:pt x="64886" y="68873"/>
                </a:cubicBezTo>
                <a:cubicBezTo>
                  <a:pt x="60763" y="73025"/>
                  <a:pt x="55757" y="75101"/>
                  <a:pt x="49866" y="75101"/>
                </a:cubicBezTo>
                <a:close/>
                <a:moveTo>
                  <a:pt x="0" y="124924"/>
                </a:moveTo>
                <a:lnTo>
                  <a:pt x="0" y="114153"/>
                </a:lnTo>
                <a:cubicBezTo>
                  <a:pt x="0" y="112080"/>
                  <a:pt x="519" y="110106"/>
                  <a:pt x="1557" y="108230"/>
                </a:cubicBezTo>
                <a:cubicBezTo>
                  <a:pt x="2595" y="106354"/>
                  <a:pt x="3993" y="104848"/>
                  <a:pt x="5752" y="103712"/>
                </a:cubicBezTo>
                <a:cubicBezTo>
                  <a:pt x="12407" y="99915"/>
                  <a:pt x="19390" y="97005"/>
                  <a:pt x="26700" y="94984"/>
                </a:cubicBezTo>
                <a:cubicBezTo>
                  <a:pt x="34009" y="92963"/>
                  <a:pt x="41717" y="91953"/>
                  <a:pt x="49823" y="91953"/>
                </a:cubicBezTo>
                <a:cubicBezTo>
                  <a:pt x="57929" y="91953"/>
                  <a:pt x="65637" y="92963"/>
                  <a:pt x="72947" y="94984"/>
                </a:cubicBezTo>
                <a:cubicBezTo>
                  <a:pt x="80257" y="97005"/>
                  <a:pt x="87239" y="99915"/>
                  <a:pt x="93895" y="103712"/>
                </a:cubicBezTo>
                <a:cubicBezTo>
                  <a:pt x="95653" y="104848"/>
                  <a:pt x="97051" y="106354"/>
                  <a:pt x="98089" y="108230"/>
                </a:cubicBezTo>
                <a:cubicBezTo>
                  <a:pt x="99127" y="110106"/>
                  <a:pt x="99646" y="112080"/>
                  <a:pt x="99646" y="114153"/>
                </a:cubicBezTo>
                <a:lnTo>
                  <a:pt x="99646" y="124924"/>
                </a:lnTo>
                <a:lnTo>
                  <a:pt x="0" y="124924"/>
                </a:lnTo>
                <a:close/>
                <a:moveTo>
                  <a:pt x="9855" y="112468"/>
                </a:moveTo>
                <a:lnTo>
                  <a:pt x="9855" y="115399"/>
                </a:lnTo>
                <a:lnTo>
                  <a:pt x="89791" y="115399"/>
                </a:lnTo>
                <a:lnTo>
                  <a:pt x="89791" y="112468"/>
                </a:lnTo>
                <a:cubicBezTo>
                  <a:pt x="83503" y="108927"/>
                  <a:pt x="76988" y="106210"/>
                  <a:pt x="70247" y="104317"/>
                </a:cubicBezTo>
                <a:cubicBezTo>
                  <a:pt x="63506" y="102424"/>
                  <a:pt x="56698" y="101478"/>
                  <a:pt x="49823" y="101478"/>
                </a:cubicBezTo>
                <a:cubicBezTo>
                  <a:pt x="42948" y="101478"/>
                  <a:pt x="36140" y="102424"/>
                  <a:pt x="29399" y="104317"/>
                </a:cubicBezTo>
                <a:cubicBezTo>
                  <a:pt x="22659" y="106210"/>
                  <a:pt x="16144" y="108927"/>
                  <a:pt x="9855" y="112468"/>
                </a:cubicBezTo>
                <a:close/>
                <a:moveTo>
                  <a:pt x="49823" y="65576"/>
                </a:moveTo>
                <a:cubicBezTo>
                  <a:pt x="53010" y="65576"/>
                  <a:pt x="55761" y="64419"/>
                  <a:pt x="58075" y="62105"/>
                </a:cubicBezTo>
                <a:cubicBezTo>
                  <a:pt x="60389" y="59791"/>
                  <a:pt x="61546" y="57040"/>
                  <a:pt x="61546" y="53853"/>
                </a:cubicBezTo>
                <a:cubicBezTo>
                  <a:pt x="61546" y="50666"/>
                  <a:pt x="60389" y="47915"/>
                  <a:pt x="58075" y="45601"/>
                </a:cubicBezTo>
                <a:cubicBezTo>
                  <a:pt x="55761" y="43287"/>
                  <a:pt x="53010" y="42130"/>
                  <a:pt x="49823" y="42130"/>
                </a:cubicBezTo>
                <a:cubicBezTo>
                  <a:pt x="46636" y="42130"/>
                  <a:pt x="43885" y="43287"/>
                  <a:pt x="41571" y="45601"/>
                </a:cubicBezTo>
                <a:cubicBezTo>
                  <a:pt x="39257" y="47915"/>
                  <a:pt x="38100" y="50666"/>
                  <a:pt x="38100" y="53853"/>
                </a:cubicBezTo>
                <a:cubicBezTo>
                  <a:pt x="38100" y="57040"/>
                  <a:pt x="39257" y="59791"/>
                  <a:pt x="41571" y="62105"/>
                </a:cubicBezTo>
                <a:cubicBezTo>
                  <a:pt x="43885" y="64419"/>
                  <a:pt x="46636" y="65576"/>
                  <a:pt x="49823" y="65576"/>
                </a:cubicBezTo>
                <a:close/>
              </a:path>
            </a:pathLst>
          </a:custGeom>
          <a:solidFill>
            <a:schemeClr val="bg1"/>
          </a:solidFill>
          <a:ln w="238" cap="flat">
            <a:noFill/>
            <a:prstDash val="solid"/>
            <a:miter/>
          </a:ln>
        </p:spPr>
        <p:txBody>
          <a:bodyPr rtlCol="0" anchor="ctr"/>
          <a:lstStyle/>
          <a:p>
            <a:endParaRPr lang="en-RO"/>
          </a:p>
        </p:txBody>
      </p:sp>
      <p:sp>
        <p:nvSpPr>
          <p:cNvPr id="26" name="Graphic 3">
            <a:extLst>
              <a:ext uri="{FF2B5EF4-FFF2-40B4-BE49-F238E27FC236}">
                <a16:creationId xmlns:a16="http://schemas.microsoft.com/office/drawing/2014/main" id="{C8D91A6B-B993-BE42-AE01-EE1808ECDCCF}"/>
              </a:ext>
            </a:extLst>
          </p:cNvPr>
          <p:cNvSpPr>
            <a:spLocks noChangeAspect="1"/>
          </p:cNvSpPr>
          <p:nvPr/>
        </p:nvSpPr>
        <p:spPr>
          <a:xfrm>
            <a:off x="4886692" y="2255264"/>
            <a:ext cx="424522" cy="432000"/>
          </a:xfrm>
          <a:custGeom>
            <a:avLst/>
            <a:gdLst>
              <a:gd name="connsiteX0" fmla="*/ 39199 w 166321"/>
              <a:gd name="connsiteY0" fmla="*/ 64477 h 169252"/>
              <a:gd name="connsiteX1" fmla="*/ 78398 w 166321"/>
              <a:gd name="connsiteY1" fmla="*/ 0 h 169252"/>
              <a:gd name="connsiteX2" fmla="*/ 117597 w 166321"/>
              <a:gd name="connsiteY2" fmla="*/ 64477 h 169252"/>
              <a:gd name="connsiteX3" fmla="*/ 39199 w 166321"/>
              <a:gd name="connsiteY3" fmla="*/ 64477 h 169252"/>
              <a:gd name="connsiteX4" fmla="*/ 130786 w 166321"/>
              <a:gd name="connsiteY4" fmla="*/ 169252 h 169252"/>
              <a:gd name="connsiteX5" fmla="*/ 105553 w 166321"/>
              <a:gd name="connsiteY5" fmla="*/ 158949 h 169252"/>
              <a:gd name="connsiteX6" fmla="*/ 95250 w 166321"/>
              <a:gd name="connsiteY6" fmla="*/ 133716 h 169252"/>
              <a:gd name="connsiteX7" fmla="*/ 105553 w 166321"/>
              <a:gd name="connsiteY7" fmla="*/ 108484 h 169252"/>
              <a:gd name="connsiteX8" fmla="*/ 130786 w 166321"/>
              <a:gd name="connsiteY8" fmla="*/ 98181 h 169252"/>
              <a:gd name="connsiteX9" fmla="*/ 156018 w 166321"/>
              <a:gd name="connsiteY9" fmla="*/ 108484 h 169252"/>
              <a:gd name="connsiteX10" fmla="*/ 166321 w 166321"/>
              <a:gd name="connsiteY10" fmla="*/ 133716 h 169252"/>
              <a:gd name="connsiteX11" fmla="*/ 156018 w 166321"/>
              <a:gd name="connsiteY11" fmla="*/ 158949 h 169252"/>
              <a:gd name="connsiteX12" fmla="*/ 130786 w 166321"/>
              <a:gd name="connsiteY12" fmla="*/ 169252 h 169252"/>
              <a:gd name="connsiteX13" fmla="*/ 0 w 166321"/>
              <a:gd name="connsiteY13" fmla="*/ 164490 h 169252"/>
              <a:gd name="connsiteX14" fmla="*/ 0 w 166321"/>
              <a:gd name="connsiteY14" fmla="*/ 102943 h 169252"/>
              <a:gd name="connsiteX15" fmla="*/ 61546 w 166321"/>
              <a:gd name="connsiteY15" fmla="*/ 102943 h 169252"/>
              <a:gd name="connsiteX16" fmla="*/ 61546 w 166321"/>
              <a:gd name="connsiteY16" fmla="*/ 164490 h 169252"/>
              <a:gd name="connsiteX17" fmla="*/ 0 w 166321"/>
              <a:gd name="connsiteY17" fmla="*/ 164490 h 169252"/>
              <a:gd name="connsiteX18" fmla="*/ 130780 w 166321"/>
              <a:gd name="connsiteY18" fmla="*/ 159727 h 169252"/>
              <a:gd name="connsiteX19" fmla="*/ 149249 w 166321"/>
              <a:gd name="connsiteY19" fmla="*/ 152185 h 169252"/>
              <a:gd name="connsiteX20" fmla="*/ 156796 w 166321"/>
              <a:gd name="connsiteY20" fmla="*/ 133722 h 169252"/>
              <a:gd name="connsiteX21" fmla="*/ 149255 w 166321"/>
              <a:gd name="connsiteY21" fmla="*/ 115253 h 169252"/>
              <a:gd name="connsiteX22" fmla="*/ 130791 w 166321"/>
              <a:gd name="connsiteY22" fmla="*/ 107706 h 169252"/>
              <a:gd name="connsiteX23" fmla="*/ 112322 w 166321"/>
              <a:gd name="connsiteY23" fmla="*/ 115248 h 169252"/>
              <a:gd name="connsiteX24" fmla="*/ 104775 w 166321"/>
              <a:gd name="connsiteY24" fmla="*/ 133711 h 169252"/>
              <a:gd name="connsiteX25" fmla="*/ 112317 w 166321"/>
              <a:gd name="connsiteY25" fmla="*/ 152180 h 169252"/>
              <a:gd name="connsiteX26" fmla="*/ 130780 w 166321"/>
              <a:gd name="connsiteY26" fmla="*/ 159727 h 169252"/>
              <a:gd name="connsiteX27" fmla="*/ 9525 w 166321"/>
              <a:gd name="connsiteY27" fmla="*/ 154965 h 169252"/>
              <a:gd name="connsiteX28" fmla="*/ 52021 w 166321"/>
              <a:gd name="connsiteY28" fmla="*/ 154965 h 169252"/>
              <a:gd name="connsiteX29" fmla="*/ 52021 w 166321"/>
              <a:gd name="connsiteY29" fmla="*/ 112468 h 169252"/>
              <a:gd name="connsiteX30" fmla="*/ 9525 w 166321"/>
              <a:gd name="connsiteY30" fmla="*/ 112468 h 169252"/>
              <a:gd name="connsiteX31" fmla="*/ 9525 w 166321"/>
              <a:gd name="connsiteY31" fmla="*/ 154965 h 169252"/>
              <a:gd name="connsiteX32" fmla="*/ 55795 w 166321"/>
              <a:gd name="connsiteY32" fmla="*/ 54952 h 169252"/>
              <a:gd name="connsiteX33" fmla="*/ 101002 w 166321"/>
              <a:gd name="connsiteY33" fmla="*/ 54952 h 169252"/>
              <a:gd name="connsiteX34" fmla="*/ 78398 w 166321"/>
              <a:gd name="connsiteY34" fmla="*/ 18720 h 169252"/>
              <a:gd name="connsiteX35" fmla="*/ 55795 w 166321"/>
              <a:gd name="connsiteY35" fmla="*/ 54952 h 169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6321" h="169252">
                <a:moveTo>
                  <a:pt x="39199" y="64477"/>
                </a:moveTo>
                <a:lnTo>
                  <a:pt x="78398" y="0"/>
                </a:lnTo>
                <a:lnTo>
                  <a:pt x="117597" y="64477"/>
                </a:lnTo>
                <a:lnTo>
                  <a:pt x="39199" y="64477"/>
                </a:lnTo>
                <a:close/>
                <a:moveTo>
                  <a:pt x="130786" y="169252"/>
                </a:moveTo>
                <a:cubicBezTo>
                  <a:pt x="120833" y="169252"/>
                  <a:pt x="112423" y="165818"/>
                  <a:pt x="105553" y="158949"/>
                </a:cubicBezTo>
                <a:cubicBezTo>
                  <a:pt x="98684" y="152080"/>
                  <a:pt x="95250" y="143669"/>
                  <a:pt x="95250" y="133716"/>
                </a:cubicBezTo>
                <a:cubicBezTo>
                  <a:pt x="95250" y="123764"/>
                  <a:pt x="98684" y="115353"/>
                  <a:pt x="105553" y="108484"/>
                </a:cubicBezTo>
                <a:cubicBezTo>
                  <a:pt x="112423" y="101615"/>
                  <a:pt x="120833" y="98181"/>
                  <a:pt x="130786" y="98181"/>
                </a:cubicBezTo>
                <a:cubicBezTo>
                  <a:pt x="140738" y="98181"/>
                  <a:pt x="149149" y="101615"/>
                  <a:pt x="156018" y="108484"/>
                </a:cubicBezTo>
                <a:cubicBezTo>
                  <a:pt x="162887" y="115353"/>
                  <a:pt x="166321" y="123764"/>
                  <a:pt x="166321" y="133716"/>
                </a:cubicBezTo>
                <a:cubicBezTo>
                  <a:pt x="166321" y="143669"/>
                  <a:pt x="162887" y="152080"/>
                  <a:pt x="156018" y="158949"/>
                </a:cubicBezTo>
                <a:cubicBezTo>
                  <a:pt x="149149" y="165818"/>
                  <a:pt x="140738" y="169252"/>
                  <a:pt x="130786" y="169252"/>
                </a:cubicBezTo>
                <a:close/>
                <a:moveTo>
                  <a:pt x="0" y="164490"/>
                </a:moveTo>
                <a:lnTo>
                  <a:pt x="0" y="102943"/>
                </a:lnTo>
                <a:lnTo>
                  <a:pt x="61546" y="102943"/>
                </a:lnTo>
                <a:lnTo>
                  <a:pt x="61546" y="164490"/>
                </a:lnTo>
                <a:lnTo>
                  <a:pt x="0" y="164490"/>
                </a:lnTo>
                <a:close/>
                <a:moveTo>
                  <a:pt x="130780" y="159727"/>
                </a:moveTo>
                <a:cubicBezTo>
                  <a:pt x="138062" y="159727"/>
                  <a:pt x="144218" y="157213"/>
                  <a:pt x="149249" y="152185"/>
                </a:cubicBezTo>
                <a:cubicBezTo>
                  <a:pt x="154281" y="147158"/>
                  <a:pt x="156796" y="141003"/>
                  <a:pt x="156796" y="133722"/>
                </a:cubicBezTo>
                <a:cubicBezTo>
                  <a:pt x="156796" y="126440"/>
                  <a:pt x="154282" y="120284"/>
                  <a:pt x="149255" y="115253"/>
                </a:cubicBezTo>
                <a:cubicBezTo>
                  <a:pt x="144227" y="110221"/>
                  <a:pt x="138072" y="107706"/>
                  <a:pt x="130791" y="107706"/>
                </a:cubicBezTo>
                <a:cubicBezTo>
                  <a:pt x="123509" y="107706"/>
                  <a:pt x="117353" y="110220"/>
                  <a:pt x="112322" y="115248"/>
                </a:cubicBezTo>
                <a:cubicBezTo>
                  <a:pt x="107291" y="120275"/>
                  <a:pt x="104775" y="126430"/>
                  <a:pt x="104775" y="133711"/>
                </a:cubicBezTo>
                <a:cubicBezTo>
                  <a:pt x="104775" y="140993"/>
                  <a:pt x="107289" y="147149"/>
                  <a:pt x="112317" y="152180"/>
                </a:cubicBezTo>
                <a:cubicBezTo>
                  <a:pt x="117344" y="157211"/>
                  <a:pt x="123499" y="159727"/>
                  <a:pt x="130780" y="159727"/>
                </a:cubicBezTo>
                <a:close/>
                <a:moveTo>
                  <a:pt x="9525" y="154965"/>
                </a:moveTo>
                <a:lnTo>
                  <a:pt x="52021" y="154965"/>
                </a:lnTo>
                <a:lnTo>
                  <a:pt x="52021" y="112468"/>
                </a:lnTo>
                <a:lnTo>
                  <a:pt x="9525" y="112468"/>
                </a:lnTo>
                <a:lnTo>
                  <a:pt x="9525" y="154965"/>
                </a:lnTo>
                <a:close/>
                <a:moveTo>
                  <a:pt x="55795" y="54952"/>
                </a:moveTo>
                <a:lnTo>
                  <a:pt x="101002" y="54952"/>
                </a:lnTo>
                <a:lnTo>
                  <a:pt x="78398" y="18720"/>
                </a:lnTo>
                <a:lnTo>
                  <a:pt x="55795" y="54952"/>
                </a:lnTo>
                <a:close/>
              </a:path>
            </a:pathLst>
          </a:custGeom>
          <a:solidFill>
            <a:schemeClr val="bg1"/>
          </a:solidFill>
          <a:ln w="238" cap="flat">
            <a:noFill/>
            <a:prstDash val="solid"/>
            <a:miter/>
          </a:ln>
        </p:spPr>
        <p:txBody>
          <a:bodyPr rtlCol="0" anchor="ctr"/>
          <a:lstStyle/>
          <a:p>
            <a:endParaRPr lang="en-RO"/>
          </a:p>
        </p:txBody>
      </p:sp>
      <p:sp>
        <p:nvSpPr>
          <p:cNvPr id="31" name="Graphic 29">
            <a:extLst>
              <a:ext uri="{FF2B5EF4-FFF2-40B4-BE49-F238E27FC236}">
                <a16:creationId xmlns:a16="http://schemas.microsoft.com/office/drawing/2014/main" id="{4F0831DC-D7CE-5443-A332-53F03301D734}"/>
              </a:ext>
            </a:extLst>
          </p:cNvPr>
          <p:cNvSpPr>
            <a:spLocks noChangeAspect="1"/>
          </p:cNvSpPr>
          <p:nvPr/>
        </p:nvSpPr>
        <p:spPr>
          <a:xfrm>
            <a:off x="5530953" y="4178205"/>
            <a:ext cx="288000" cy="288000"/>
          </a:xfrm>
          <a:custGeom>
            <a:avLst/>
            <a:gdLst>
              <a:gd name="connsiteX0" fmla="*/ 120455 w 171450"/>
              <a:gd name="connsiteY0" fmla="*/ 127195 h 171450"/>
              <a:gd name="connsiteX1" fmla="*/ 127195 w 171450"/>
              <a:gd name="connsiteY1" fmla="*/ 120455 h 171450"/>
              <a:gd name="connsiteX2" fmla="*/ 90488 w 171450"/>
              <a:gd name="connsiteY2" fmla="*/ 83742 h 171450"/>
              <a:gd name="connsiteX3" fmla="*/ 90488 w 171450"/>
              <a:gd name="connsiteY3" fmla="*/ 38100 h 171450"/>
              <a:gd name="connsiteX4" fmla="*/ 80963 w 171450"/>
              <a:gd name="connsiteY4" fmla="*/ 38100 h 171450"/>
              <a:gd name="connsiteX5" fmla="*/ 80963 w 171450"/>
              <a:gd name="connsiteY5" fmla="*/ 87703 h 171450"/>
              <a:gd name="connsiteX6" fmla="*/ 120455 w 171450"/>
              <a:gd name="connsiteY6" fmla="*/ 127195 h 171450"/>
              <a:gd name="connsiteX7" fmla="*/ 85757 w 171450"/>
              <a:gd name="connsiteY7" fmla="*/ 171450 h 171450"/>
              <a:gd name="connsiteX8" fmla="*/ 52322 w 171450"/>
              <a:gd name="connsiteY8" fmla="*/ 164702 h 171450"/>
              <a:gd name="connsiteX9" fmla="*/ 25089 w 171450"/>
              <a:gd name="connsiteY9" fmla="*/ 146385 h 171450"/>
              <a:gd name="connsiteX10" fmla="*/ 6755 w 171450"/>
              <a:gd name="connsiteY10" fmla="*/ 119177 h 171450"/>
              <a:gd name="connsiteX11" fmla="*/ 0 w 171450"/>
              <a:gd name="connsiteY11" fmla="*/ 85757 h 171450"/>
              <a:gd name="connsiteX12" fmla="*/ 6748 w 171450"/>
              <a:gd name="connsiteY12" fmla="*/ 52322 h 171450"/>
              <a:gd name="connsiteX13" fmla="*/ 25065 w 171450"/>
              <a:gd name="connsiteY13" fmla="*/ 25089 h 171450"/>
              <a:gd name="connsiteX14" fmla="*/ 52273 w 171450"/>
              <a:gd name="connsiteY14" fmla="*/ 6755 h 171450"/>
              <a:gd name="connsiteX15" fmla="*/ 85693 w 171450"/>
              <a:gd name="connsiteY15" fmla="*/ 0 h 171450"/>
              <a:gd name="connsiteX16" fmla="*/ 119128 w 171450"/>
              <a:gd name="connsiteY16" fmla="*/ 6748 h 171450"/>
              <a:gd name="connsiteX17" fmla="*/ 146361 w 171450"/>
              <a:gd name="connsiteY17" fmla="*/ 25065 h 171450"/>
              <a:gd name="connsiteX18" fmla="*/ 164695 w 171450"/>
              <a:gd name="connsiteY18" fmla="*/ 52273 h 171450"/>
              <a:gd name="connsiteX19" fmla="*/ 171450 w 171450"/>
              <a:gd name="connsiteY19" fmla="*/ 85693 h 171450"/>
              <a:gd name="connsiteX20" fmla="*/ 164702 w 171450"/>
              <a:gd name="connsiteY20" fmla="*/ 119128 h 171450"/>
              <a:gd name="connsiteX21" fmla="*/ 146385 w 171450"/>
              <a:gd name="connsiteY21" fmla="*/ 146361 h 171450"/>
              <a:gd name="connsiteX22" fmla="*/ 119177 w 171450"/>
              <a:gd name="connsiteY22" fmla="*/ 164695 h 171450"/>
              <a:gd name="connsiteX23" fmla="*/ 85757 w 171450"/>
              <a:gd name="connsiteY23"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71450" h="171450">
                <a:moveTo>
                  <a:pt x="120455" y="127195"/>
                </a:moveTo>
                <a:lnTo>
                  <a:pt x="127195" y="120455"/>
                </a:lnTo>
                <a:lnTo>
                  <a:pt x="90488" y="83742"/>
                </a:lnTo>
                <a:lnTo>
                  <a:pt x="90488" y="38100"/>
                </a:lnTo>
                <a:lnTo>
                  <a:pt x="80963" y="38100"/>
                </a:lnTo>
                <a:lnTo>
                  <a:pt x="80963" y="87703"/>
                </a:lnTo>
                <a:lnTo>
                  <a:pt x="120455" y="127195"/>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rgbClr val="ED7D31"/>
          </a:solidFill>
          <a:ln w="238" cap="flat">
            <a:noFill/>
            <a:prstDash val="solid"/>
            <a:miter/>
          </a:ln>
        </p:spPr>
        <p:txBody>
          <a:bodyPr rtlCol="0" anchor="ctr"/>
          <a:lstStyle/>
          <a:p>
            <a:endParaRPr lang="en-RO"/>
          </a:p>
        </p:txBody>
      </p:sp>
      <p:sp>
        <p:nvSpPr>
          <p:cNvPr id="32" name="Graphic 27">
            <a:extLst>
              <a:ext uri="{FF2B5EF4-FFF2-40B4-BE49-F238E27FC236}">
                <a16:creationId xmlns:a16="http://schemas.microsoft.com/office/drawing/2014/main" id="{4810BCF9-D19C-D343-9467-B42C5821D55D}"/>
              </a:ext>
            </a:extLst>
          </p:cNvPr>
          <p:cNvSpPr>
            <a:spLocks noChangeAspect="1"/>
          </p:cNvSpPr>
          <p:nvPr/>
        </p:nvSpPr>
        <p:spPr>
          <a:xfrm>
            <a:off x="5525054" y="4701439"/>
            <a:ext cx="288000" cy="272176"/>
          </a:xfrm>
          <a:custGeom>
            <a:avLst/>
            <a:gdLst>
              <a:gd name="connsiteX0" fmla="*/ 66675 w 133350"/>
              <a:gd name="connsiteY0" fmla="*/ 57150 h 126023"/>
              <a:gd name="connsiteX1" fmla="*/ 46494 w 133350"/>
              <a:gd name="connsiteY1" fmla="*/ 48756 h 126023"/>
              <a:gd name="connsiteX2" fmla="*/ 38100 w 133350"/>
              <a:gd name="connsiteY2" fmla="*/ 28575 h 126023"/>
              <a:gd name="connsiteX3" fmla="*/ 46494 w 133350"/>
              <a:gd name="connsiteY3" fmla="*/ 8394 h 126023"/>
              <a:gd name="connsiteX4" fmla="*/ 66675 w 133350"/>
              <a:gd name="connsiteY4" fmla="*/ 0 h 126023"/>
              <a:gd name="connsiteX5" fmla="*/ 86856 w 133350"/>
              <a:gd name="connsiteY5" fmla="*/ 8394 h 126023"/>
              <a:gd name="connsiteX6" fmla="*/ 95250 w 133350"/>
              <a:gd name="connsiteY6" fmla="*/ 28575 h 126023"/>
              <a:gd name="connsiteX7" fmla="*/ 86856 w 133350"/>
              <a:gd name="connsiteY7" fmla="*/ 48756 h 126023"/>
              <a:gd name="connsiteX8" fmla="*/ 66675 w 133350"/>
              <a:gd name="connsiteY8" fmla="*/ 57150 h 126023"/>
              <a:gd name="connsiteX9" fmla="*/ 0 w 133350"/>
              <a:gd name="connsiteY9" fmla="*/ 126023 h 126023"/>
              <a:gd name="connsiteX10" fmla="*/ 0 w 133350"/>
              <a:gd name="connsiteY10" fmla="*/ 110344 h 126023"/>
              <a:gd name="connsiteX11" fmla="*/ 3434 w 133350"/>
              <a:gd name="connsiteY11" fmla="*/ 99307 h 126023"/>
              <a:gd name="connsiteX12" fmla="*/ 12676 w 133350"/>
              <a:gd name="connsiteY12" fmla="*/ 91330 h 126023"/>
              <a:gd name="connsiteX13" fmla="*/ 39657 w 133350"/>
              <a:gd name="connsiteY13" fmla="*/ 81631 h 126023"/>
              <a:gd name="connsiteX14" fmla="*/ 66675 w 133350"/>
              <a:gd name="connsiteY14" fmla="*/ 78398 h 126023"/>
              <a:gd name="connsiteX15" fmla="*/ 93693 w 133350"/>
              <a:gd name="connsiteY15" fmla="*/ 81631 h 126023"/>
              <a:gd name="connsiteX16" fmla="*/ 120674 w 133350"/>
              <a:gd name="connsiteY16" fmla="*/ 91330 h 126023"/>
              <a:gd name="connsiteX17" fmla="*/ 129916 w 133350"/>
              <a:gd name="connsiteY17" fmla="*/ 99307 h 126023"/>
              <a:gd name="connsiteX18" fmla="*/ 133350 w 133350"/>
              <a:gd name="connsiteY18" fmla="*/ 110344 h 126023"/>
              <a:gd name="connsiteX19" fmla="*/ 133350 w 133350"/>
              <a:gd name="connsiteY19" fmla="*/ 126023 h 126023"/>
              <a:gd name="connsiteX20" fmla="*/ 0 w 133350"/>
              <a:gd name="connsiteY20" fmla="*/ 126023 h 126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3350" h="126023">
                <a:moveTo>
                  <a:pt x="66675" y="57150"/>
                </a:moveTo>
                <a:cubicBezTo>
                  <a:pt x="58817" y="57150"/>
                  <a:pt x="52090" y="54352"/>
                  <a:pt x="46494" y="48756"/>
                </a:cubicBezTo>
                <a:cubicBezTo>
                  <a:pt x="40898" y="43160"/>
                  <a:pt x="38100" y="36433"/>
                  <a:pt x="38100" y="28575"/>
                </a:cubicBezTo>
                <a:cubicBezTo>
                  <a:pt x="38100" y="20717"/>
                  <a:pt x="40898" y="13990"/>
                  <a:pt x="46494" y="8394"/>
                </a:cubicBezTo>
                <a:cubicBezTo>
                  <a:pt x="52090" y="2798"/>
                  <a:pt x="58817" y="0"/>
                  <a:pt x="66675" y="0"/>
                </a:cubicBezTo>
                <a:cubicBezTo>
                  <a:pt x="74533" y="0"/>
                  <a:pt x="81260" y="2798"/>
                  <a:pt x="86856" y="8394"/>
                </a:cubicBezTo>
                <a:cubicBezTo>
                  <a:pt x="92452" y="13990"/>
                  <a:pt x="95250" y="20717"/>
                  <a:pt x="95250" y="28575"/>
                </a:cubicBezTo>
                <a:cubicBezTo>
                  <a:pt x="95250" y="36433"/>
                  <a:pt x="92452" y="43160"/>
                  <a:pt x="86856" y="48756"/>
                </a:cubicBezTo>
                <a:cubicBezTo>
                  <a:pt x="81260" y="54352"/>
                  <a:pt x="74533" y="57150"/>
                  <a:pt x="66675" y="57150"/>
                </a:cubicBezTo>
                <a:close/>
                <a:moveTo>
                  <a:pt x="0" y="126023"/>
                </a:moveTo>
                <a:lnTo>
                  <a:pt x="0" y="110344"/>
                </a:lnTo>
                <a:cubicBezTo>
                  <a:pt x="0" y="106411"/>
                  <a:pt x="1145" y="102733"/>
                  <a:pt x="3434" y="99307"/>
                </a:cubicBezTo>
                <a:cubicBezTo>
                  <a:pt x="5724" y="95882"/>
                  <a:pt x="8805" y="93223"/>
                  <a:pt x="12676" y="91330"/>
                </a:cubicBezTo>
                <a:cubicBezTo>
                  <a:pt x="21663" y="87020"/>
                  <a:pt x="30657" y="83787"/>
                  <a:pt x="39657" y="81631"/>
                </a:cubicBezTo>
                <a:cubicBezTo>
                  <a:pt x="48657" y="79476"/>
                  <a:pt x="57663" y="78398"/>
                  <a:pt x="66675" y="78398"/>
                </a:cubicBezTo>
                <a:cubicBezTo>
                  <a:pt x="75687" y="78398"/>
                  <a:pt x="84693" y="79476"/>
                  <a:pt x="93693" y="81631"/>
                </a:cubicBezTo>
                <a:cubicBezTo>
                  <a:pt x="102693" y="83787"/>
                  <a:pt x="111687" y="87020"/>
                  <a:pt x="120674" y="91330"/>
                </a:cubicBezTo>
                <a:cubicBezTo>
                  <a:pt x="124545" y="93223"/>
                  <a:pt x="127626" y="95882"/>
                  <a:pt x="129916" y="99307"/>
                </a:cubicBezTo>
                <a:cubicBezTo>
                  <a:pt x="132205" y="102733"/>
                  <a:pt x="133350" y="106411"/>
                  <a:pt x="133350" y="110344"/>
                </a:cubicBezTo>
                <a:lnTo>
                  <a:pt x="133350" y="126023"/>
                </a:lnTo>
                <a:lnTo>
                  <a:pt x="0" y="126023"/>
                </a:lnTo>
                <a:close/>
              </a:path>
            </a:pathLst>
          </a:custGeom>
          <a:solidFill>
            <a:srgbClr val="ED7D31"/>
          </a:solidFill>
          <a:ln w="238" cap="flat">
            <a:noFill/>
            <a:prstDash val="solid"/>
            <a:miter/>
          </a:ln>
        </p:spPr>
        <p:txBody>
          <a:bodyPr rtlCol="0" anchor="ctr"/>
          <a:lstStyle/>
          <a:p>
            <a:endParaRPr lang="en-RO"/>
          </a:p>
        </p:txBody>
      </p:sp>
      <p:sp>
        <p:nvSpPr>
          <p:cNvPr id="33" name="Graphic 15">
            <a:extLst>
              <a:ext uri="{FF2B5EF4-FFF2-40B4-BE49-F238E27FC236}">
                <a16:creationId xmlns:a16="http://schemas.microsoft.com/office/drawing/2014/main" id="{698CAA7B-FCA1-DD44-AA0E-8C74C1DF5593}"/>
              </a:ext>
            </a:extLst>
          </p:cNvPr>
          <p:cNvSpPr>
            <a:spLocks noChangeAspect="1"/>
          </p:cNvSpPr>
          <p:nvPr/>
        </p:nvSpPr>
        <p:spPr>
          <a:xfrm>
            <a:off x="5541366" y="5208848"/>
            <a:ext cx="255376" cy="288000"/>
          </a:xfrm>
          <a:custGeom>
            <a:avLst/>
            <a:gdLst>
              <a:gd name="connsiteX0" fmla="*/ 0 w 133350"/>
              <a:gd name="connsiteY0" fmla="*/ 150385 h 150385"/>
              <a:gd name="connsiteX1" fmla="*/ 0 w 133350"/>
              <a:gd name="connsiteY1" fmla="*/ 50373 h 150385"/>
              <a:gd name="connsiteX2" fmla="*/ 66675 w 133350"/>
              <a:gd name="connsiteY2" fmla="*/ 0 h 150385"/>
              <a:gd name="connsiteX3" fmla="*/ 133350 w 133350"/>
              <a:gd name="connsiteY3" fmla="*/ 50373 h 150385"/>
              <a:gd name="connsiteX4" fmla="*/ 133350 w 133350"/>
              <a:gd name="connsiteY4" fmla="*/ 150385 h 150385"/>
              <a:gd name="connsiteX5" fmla="*/ 83893 w 133350"/>
              <a:gd name="connsiteY5" fmla="*/ 150385 h 150385"/>
              <a:gd name="connsiteX6" fmla="*/ 83893 w 133350"/>
              <a:gd name="connsiteY6" fmla="*/ 89572 h 150385"/>
              <a:gd name="connsiteX7" fmla="*/ 49457 w 133350"/>
              <a:gd name="connsiteY7" fmla="*/ 89572 h 150385"/>
              <a:gd name="connsiteX8" fmla="*/ 49457 w 133350"/>
              <a:gd name="connsiteY8" fmla="*/ 150385 h 150385"/>
              <a:gd name="connsiteX9" fmla="*/ 0 w 133350"/>
              <a:gd name="connsiteY9" fmla="*/ 150385 h 150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3350" h="150385">
                <a:moveTo>
                  <a:pt x="0" y="150385"/>
                </a:moveTo>
                <a:lnTo>
                  <a:pt x="0" y="50373"/>
                </a:lnTo>
                <a:lnTo>
                  <a:pt x="66675" y="0"/>
                </a:lnTo>
                <a:lnTo>
                  <a:pt x="133350" y="50373"/>
                </a:lnTo>
                <a:lnTo>
                  <a:pt x="133350" y="150385"/>
                </a:lnTo>
                <a:lnTo>
                  <a:pt x="83893" y="150385"/>
                </a:lnTo>
                <a:lnTo>
                  <a:pt x="83893" y="89572"/>
                </a:lnTo>
                <a:lnTo>
                  <a:pt x="49457" y="89572"/>
                </a:lnTo>
                <a:lnTo>
                  <a:pt x="49457" y="150385"/>
                </a:lnTo>
                <a:lnTo>
                  <a:pt x="0" y="150385"/>
                </a:lnTo>
                <a:close/>
              </a:path>
            </a:pathLst>
          </a:custGeom>
          <a:solidFill>
            <a:srgbClr val="ED7D31"/>
          </a:solidFill>
          <a:ln w="238" cap="flat">
            <a:noFill/>
            <a:prstDash val="solid"/>
            <a:miter/>
          </a:ln>
        </p:spPr>
        <p:txBody>
          <a:bodyPr rtlCol="0" anchor="ctr"/>
          <a:lstStyle/>
          <a:p>
            <a:endParaRPr lang="en-RO"/>
          </a:p>
        </p:txBody>
      </p:sp>
    </p:spTree>
    <p:extLst>
      <p:ext uri="{BB962C8B-B14F-4D97-AF65-F5344CB8AC3E}">
        <p14:creationId xmlns:p14="http://schemas.microsoft.com/office/powerpoint/2010/main" val="8505611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12C664-A87B-1543-B378-2C95437DDADA}"/>
              </a:ext>
            </a:extLst>
          </p:cNvPr>
          <p:cNvSpPr txBox="1"/>
          <p:nvPr/>
        </p:nvSpPr>
        <p:spPr>
          <a:xfrm>
            <a:off x="431800" y="379681"/>
            <a:ext cx="4892556" cy="492443"/>
          </a:xfrm>
          <a:prstGeom prst="rect">
            <a:avLst/>
          </a:prstGeom>
          <a:noFill/>
        </p:spPr>
        <p:txBody>
          <a:bodyPr wrap="square" lIns="0" tIns="0" rIns="0" bIns="0" rtlCol="0">
            <a:spAutoFit/>
          </a:bodyPr>
          <a:lstStyle/>
          <a:p>
            <a:r>
              <a:rPr lang="en-GB" sz="3200" b="1" spc="-50" dirty="0">
                <a:solidFill>
                  <a:srgbClr val="3D6C9D"/>
                </a:solidFill>
                <a:latin typeface="Arial Black" panose="020B0604020202020204" pitchFamily="34" charset="0"/>
                <a:cs typeface="Arial Black" panose="020B0604020202020204" pitchFamily="34" charset="0"/>
              </a:rPr>
              <a:t>A good case definition</a:t>
            </a:r>
          </a:p>
        </p:txBody>
      </p:sp>
      <p:sp>
        <p:nvSpPr>
          <p:cNvPr id="11" name="Graphic 11">
            <a:extLst>
              <a:ext uri="{FF2B5EF4-FFF2-40B4-BE49-F238E27FC236}">
                <a16:creationId xmlns:a16="http://schemas.microsoft.com/office/drawing/2014/main" id="{B0202920-B6F6-F946-AD81-3031970D63B1}"/>
              </a:ext>
            </a:extLst>
          </p:cNvPr>
          <p:cNvSpPr>
            <a:spLocks noChangeAspect="1"/>
          </p:cNvSpPr>
          <p:nvPr/>
        </p:nvSpPr>
        <p:spPr>
          <a:xfrm>
            <a:off x="6955593" y="2034965"/>
            <a:ext cx="1440000" cy="1440000"/>
          </a:xfrm>
          <a:custGeom>
            <a:avLst/>
            <a:gdLst>
              <a:gd name="connsiteX0" fmla="*/ 15386 w 152400"/>
              <a:gd name="connsiteY0" fmla="*/ 142875 h 152400"/>
              <a:gd name="connsiteX1" fmla="*/ 95250 w 152400"/>
              <a:gd name="connsiteY1" fmla="*/ 142875 h 152400"/>
              <a:gd name="connsiteX2" fmla="*/ 95250 w 152400"/>
              <a:gd name="connsiteY2" fmla="*/ 95250 h 152400"/>
              <a:gd name="connsiteX3" fmla="*/ 142875 w 152400"/>
              <a:gd name="connsiteY3" fmla="*/ 95250 h 152400"/>
              <a:gd name="connsiteX4" fmla="*/ 142875 w 152400"/>
              <a:gd name="connsiteY4" fmla="*/ 15386 h 152400"/>
              <a:gd name="connsiteX5" fmla="*/ 141226 w 152400"/>
              <a:gd name="connsiteY5" fmla="*/ 11174 h 152400"/>
              <a:gd name="connsiteX6" fmla="*/ 137014 w 152400"/>
              <a:gd name="connsiteY6" fmla="*/ 9525 h 152400"/>
              <a:gd name="connsiteX7" fmla="*/ 15386 w 152400"/>
              <a:gd name="connsiteY7" fmla="*/ 9525 h 152400"/>
              <a:gd name="connsiteX8" fmla="*/ 11174 w 152400"/>
              <a:gd name="connsiteY8" fmla="*/ 11174 h 152400"/>
              <a:gd name="connsiteX9" fmla="*/ 9525 w 152400"/>
              <a:gd name="connsiteY9" fmla="*/ 15386 h 152400"/>
              <a:gd name="connsiteX10" fmla="*/ 9525 w 152400"/>
              <a:gd name="connsiteY10" fmla="*/ 137014 h 152400"/>
              <a:gd name="connsiteX11" fmla="*/ 11174 w 152400"/>
              <a:gd name="connsiteY11" fmla="*/ 141226 h 152400"/>
              <a:gd name="connsiteX12" fmla="*/ 15386 w 152400"/>
              <a:gd name="connsiteY12" fmla="*/ 142875 h 152400"/>
              <a:gd name="connsiteX13" fmla="*/ 15386 w 152400"/>
              <a:gd name="connsiteY13" fmla="*/ 152400 h 152400"/>
              <a:gd name="connsiteX14" fmla="*/ 4497 w 152400"/>
              <a:gd name="connsiteY14" fmla="*/ 147903 h 152400"/>
              <a:gd name="connsiteX15" fmla="*/ 0 w 152400"/>
              <a:gd name="connsiteY15" fmla="*/ 137014 h 152400"/>
              <a:gd name="connsiteX16" fmla="*/ 0 w 152400"/>
              <a:gd name="connsiteY16" fmla="*/ 15386 h 152400"/>
              <a:gd name="connsiteX17" fmla="*/ 4497 w 152400"/>
              <a:gd name="connsiteY17" fmla="*/ 4497 h 152400"/>
              <a:gd name="connsiteX18" fmla="*/ 15386 w 152400"/>
              <a:gd name="connsiteY18" fmla="*/ 0 h 152400"/>
              <a:gd name="connsiteX19" fmla="*/ 137014 w 152400"/>
              <a:gd name="connsiteY19" fmla="*/ 0 h 152400"/>
              <a:gd name="connsiteX20" fmla="*/ 147903 w 152400"/>
              <a:gd name="connsiteY20" fmla="*/ 4497 h 152400"/>
              <a:gd name="connsiteX21" fmla="*/ 152400 w 152400"/>
              <a:gd name="connsiteY21" fmla="*/ 15386 h 152400"/>
              <a:gd name="connsiteX22" fmla="*/ 152400 w 152400"/>
              <a:gd name="connsiteY22" fmla="*/ 97998 h 152400"/>
              <a:gd name="connsiteX23" fmla="*/ 97998 w 152400"/>
              <a:gd name="connsiteY23" fmla="*/ 152400 h 152400"/>
              <a:gd name="connsiteX24" fmla="*/ 15386 w 152400"/>
              <a:gd name="connsiteY24" fmla="*/ 152400 h 152400"/>
              <a:gd name="connsiteX25" fmla="*/ 37001 w 152400"/>
              <a:gd name="connsiteY25" fmla="*/ 90121 h 152400"/>
              <a:gd name="connsiteX26" fmla="*/ 37001 w 152400"/>
              <a:gd name="connsiteY26" fmla="*/ 80596 h 152400"/>
              <a:gd name="connsiteX27" fmla="*/ 76200 w 152400"/>
              <a:gd name="connsiteY27" fmla="*/ 80596 h 152400"/>
              <a:gd name="connsiteX28" fmla="*/ 76200 w 152400"/>
              <a:gd name="connsiteY28" fmla="*/ 90121 h 152400"/>
              <a:gd name="connsiteX29" fmla="*/ 37001 w 152400"/>
              <a:gd name="connsiteY29" fmla="*/ 90121 h 152400"/>
              <a:gd name="connsiteX30" fmla="*/ 37001 w 152400"/>
              <a:gd name="connsiteY30" fmla="*/ 52388 h 152400"/>
              <a:gd name="connsiteX31" fmla="*/ 37001 w 152400"/>
              <a:gd name="connsiteY31" fmla="*/ 42863 h 152400"/>
              <a:gd name="connsiteX32" fmla="*/ 115399 w 152400"/>
              <a:gd name="connsiteY32" fmla="*/ 42863 h 152400"/>
              <a:gd name="connsiteX33" fmla="*/ 115399 w 152400"/>
              <a:gd name="connsiteY33" fmla="*/ 52388 h 152400"/>
              <a:gd name="connsiteX34" fmla="*/ 37001 w 152400"/>
              <a:gd name="connsiteY34" fmla="*/ 52388 h 152400"/>
              <a:gd name="connsiteX35" fmla="*/ 9525 w 152400"/>
              <a:gd name="connsiteY35" fmla="*/ 142875 h 152400"/>
              <a:gd name="connsiteX36" fmla="*/ 9525 w 152400"/>
              <a:gd name="connsiteY36" fmla="*/ 9525 h 152400"/>
              <a:gd name="connsiteX37" fmla="*/ 9525 w 152400"/>
              <a:gd name="connsiteY37" fmla="*/ 142875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2400" h="152400">
                <a:moveTo>
                  <a:pt x="15386" y="142875"/>
                </a:moveTo>
                <a:lnTo>
                  <a:pt x="95250" y="142875"/>
                </a:lnTo>
                <a:lnTo>
                  <a:pt x="95250" y="95250"/>
                </a:lnTo>
                <a:lnTo>
                  <a:pt x="142875" y="95250"/>
                </a:lnTo>
                <a:lnTo>
                  <a:pt x="142875" y="15386"/>
                </a:lnTo>
                <a:cubicBezTo>
                  <a:pt x="142875" y="13677"/>
                  <a:pt x="142325" y="12273"/>
                  <a:pt x="141226" y="11174"/>
                </a:cubicBezTo>
                <a:cubicBezTo>
                  <a:pt x="140127" y="10075"/>
                  <a:pt x="138723" y="9525"/>
                  <a:pt x="137014" y="9525"/>
                </a:cubicBezTo>
                <a:lnTo>
                  <a:pt x="15386" y="9525"/>
                </a:lnTo>
                <a:cubicBezTo>
                  <a:pt x="13677" y="9525"/>
                  <a:pt x="12273" y="10075"/>
                  <a:pt x="11174" y="11174"/>
                </a:cubicBezTo>
                <a:cubicBezTo>
                  <a:pt x="10075" y="12273"/>
                  <a:pt x="9525" y="13677"/>
                  <a:pt x="9525" y="15386"/>
                </a:cubicBezTo>
                <a:lnTo>
                  <a:pt x="9525" y="137014"/>
                </a:lnTo>
                <a:cubicBezTo>
                  <a:pt x="9525" y="138723"/>
                  <a:pt x="10075" y="140127"/>
                  <a:pt x="11174" y="141226"/>
                </a:cubicBezTo>
                <a:cubicBezTo>
                  <a:pt x="12273" y="142325"/>
                  <a:pt x="13677" y="142875"/>
                  <a:pt x="15386" y="142875"/>
                </a:cubicBezTo>
                <a:close/>
                <a:moveTo>
                  <a:pt x="15386" y="152400"/>
                </a:moveTo>
                <a:cubicBezTo>
                  <a:pt x="11125" y="152400"/>
                  <a:pt x="7495" y="150901"/>
                  <a:pt x="4497" y="147903"/>
                </a:cubicBezTo>
                <a:cubicBezTo>
                  <a:pt x="1499" y="144905"/>
                  <a:pt x="0" y="141275"/>
                  <a:pt x="0" y="137014"/>
                </a:cubicBezTo>
                <a:lnTo>
                  <a:pt x="0" y="15386"/>
                </a:lnTo>
                <a:cubicBezTo>
                  <a:pt x="0" y="11125"/>
                  <a:pt x="1499" y="7495"/>
                  <a:pt x="4497" y="4497"/>
                </a:cubicBezTo>
                <a:cubicBezTo>
                  <a:pt x="7495" y="1499"/>
                  <a:pt x="11125" y="0"/>
                  <a:pt x="15386" y="0"/>
                </a:cubicBezTo>
                <a:lnTo>
                  <a:pt x="137014" y="0"/>
                </a:lnTo>
                <a:cubicBezTo>
                  <a:pt x="141275" y="0"/>
                  <a:pt x="144905" y="1499"/>
                  <a:pt x="147903" y="4497"/>
                </a:cubicBezTo>
                <a:cubicBezTo>
                  <a:pt x="150901" y="7495"/>
                  <a:pt x="152400" y="11125"/>
                  <a:pt x="152400" y="15386"/>
                </a:cubicBezTo>
                <a:lnTo>
                  <a:pt x="152400" y="97998"/>
                </a:lnTo>
                <a:lnTo>
                  <a:pt x="97998" y="152400"/>
                </a:lnTo>
                <a:lnTo>
                  <a:pt x="15386" y="152400"/>
                </a:lnTo>
                <a:close/>
                <a:moveTo>
                  <a:pt x="37001" y="90121"/>
                </a:moveTo>
                <a:lnTo>
                  <a:pt x="37001" y="80596"/>
                </a:lnTo>
                <a:lnTo>
                  <a:pt x="76200" y="80596"/>
                </a:lnTo>
                <a:lnTo>
                  <a:pt x="76200" y="90121"/>
                </a:lnTo>
                <a:lnTo>
                  <a:pt x="37001" y="90121"/>
                </a:lnTo>
                <a:close/>
                <a:moveTo>
                  <a:pt x="37001" y="52388"/>
                </a:moveTo>
                <a:lnTo>
                  <a:pt x="37001" y="42863"/>
                </a:lnTo>
                <a:lnTo>
                  <a:pt x="115399" y="42863"/>
                </a:lnTo>
                <a:lnTo>
                  <a:pt x="115399" y="52388"/>
                </a:lnTo>
                <a:lnTo>
                  <a:pt x="37001" y="52388"/>
                </a:lnTo>
                <a:close/>
                <a:moveTo>
                  <a:pt x="9525" y="142875"/>
                </a:moveTo>
                <a:lnTo>
                  <a:pt x="9525" y="9525"/>
                </a:lnTo>
                <a:lnTo>
                  <a:pt x="9525" y="142875"/>
                </a:lnTo>
                <a:close/>
              </a:path>
            </a:pathLst>
          </a:custGeom>
          <a:solidFill>
            <a:schemeClr val="bg1"/>
          </a:solidFill>
          <a:ln w="238" cap="flat">
            <a:noFill/>
            <a:prstDash val="solid"/>
            <a:miter/>
          </a:ln>
        </p:spPr>
        <p:txBody>
          <a:bodyPr rtlCol="0" anchor="ctr"/>
          <a:lstStyle/>
          <a:p>
            <a:endParaRPr lang="en-RO"/>
          </a:p>
        </p:txBody>
      </p:sp>
      <p:sp>
        <p:nvSpPr>
          <p:cNvPr id="12" name="TextBox 11">
            <a:extLst>
              <a:ext uri="{FF2B5EF4-FFF2-40B4-BE49-F238E27FC236}">
                <a16:creationId xmlns:a16="http://schemas.microsoft.com/office/drawing/2014/main" id="{C0F8E86D-331E-1842-BA80-3BF3CD9E7CD1}"/>
              </a:ext>
            </a:extLst>
          </p:cNvPr>
          <p:cNvSpPr txBox="1"/>
          <p:nvPr/>
        </p:nvSpPr>
        <p:spPr>
          <a:xfrm>
            <a:off x="431800" y="1364566"/>
            <a:ext cx="4786244" cy="4698424"/>
          </a:xfrm>
          <a:prstGeom prst="rect">
            <a:avLst/>
          </a:prstGeom>
          <a:noFill/>
        </p:spPr>
        <p:txBody>
          <a:bodyPr wrap="square" lIns="0" tIns="0" rIns="0" bIns="0" rtlCol="0" anchor="ctr" anchorCtr="0">
            <a:noAutofit/>
          </a:bodyPr>
          <a:lstStyle/>
          <a:p>
            <a:pPr marL="285750" indent="-285750">
              <a:spcAft>
                <a:spcPts val="800"/>
              </a:spcAft>
              <a:buFont typeface="Arial" panose="020B0604020202020204" pitchFamily="34" charset="0"/>
              <a:buChar char="•"/>
            </a:pPr>
            <a:r>
              <a:rPr lang="en-GB" sz="1600" dirty="0" err="1">
                <a:solidFill>
                  <a:schemeClr val="tx1"/>
                </a:solidFill>
              </a:rPr>
              <a:t>Includes simple, objective, and specific criteria</a:t>
            </a:r>
          </a:p>
          <a:p>
            <a:pPr marL="285750" indent="-285750">
              <a:spcAft>
                <a:spcPts val="800"/>
              </a:spcAft>
              <a:buFont typeface="Arial" panose="020B0604020202020204" pitchFamily="34" charset="0"/>
              <a:buChar char="•"/>
            </a:pPr>
            <a:r>
              <a:rPr lang="en-GB" sz="1600" dirty="0" err="1">
                <a:solidFill>
                  <a:schemeClr val="tx1"/>
                </a:solidFill>
              </a:rPr>
              <a:t>Attempts to include the greatest number of possible cases: it must be sensitive </a:t>
            </a:r>
          </a:p>
          <a:p>
            <a:pPr marL="285750" indent="-285750">
              <a:spcAft>
                <a:spcPts val="800"/>
              </a:spcAft>
              <a:buFont typeface="Arial" panose="020B0604020202020204" pitchFamily="34" charset="0"/>
              <a:buChar char="•"/>
            </a:pPr>
            <a:r>
              <a:rPr lang="en-GB" sz="1600" dirty="0" err="1">
                <a:solidFill>
                  <a:schemeClr val="tx1"/>
                </a:solidFill>
              </a:rPr>
              <a:t>Does not include many elements to be operational in the field </a:t>
            </a:r>
          </a:p>
          <a:p>
            <a:pPr marL="285750" indent="-285750">
              <a:spcAft>
                <a:spcPts val="800"/>
              </a:spcAft>
              <a:buFont typeface="Arial" panose="020B0604020202020204" pitchFamily="34" charset="0"/>
              <a:buChar char="•"/>
            </a:pPr>
            <a:r>
              <a:rPr lang="en-GB" sz="1600" dirty="0" err="1">
                <a:solidFill>
                  <a:schemeClr val="tx1"/>
                </a:solidFill>
              </a:rPr>
              <a:t>Should not include possible risk factors</a:t>
            </a:r>
          </a:p>
        </p:txBody>
      </p:sp>
    </p:spTree>
    <p:extLst>
      <p:ext uri="{BB962C8B-B14F-4D97-AF65-F5344CB8AC3E}">
        <p14:creationId xmlns:p14="http://schemas.microsoft.com/office/powerpoint/2010/main" val="28834289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12C664-A87B-1543-B378-2C95437DDADA}"/>
              </a:ext>
            </a:extLst>
          </p:cNvPr>
          <p:cNvSpPr txBox="1"/>
          <p:nvPr/>
        </p:nvSpPr>
        <p:spPr>
          <a:xfrm>
            <a:off x="431800" y="379681"/>
            <a:ext cx="5867400" cy="984885"/>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Time: </a:t>
            </a:r>
            <a:r>
              <a:rPr lang="en-GB" sz="3200" spc="-50" dirty="0" err="1">
                <a:solidFill>
                  <a:srgbClr val="3D6C9D"/>
                </a:solidFill>
                <a:latin typeface="Arial Black" panose="020B0604020202020204" pitchFamily="34" charset="0"/>
                <a:cs typeface="Arial Black" panose="020B0604020202020204" pitchFamily="34" charset="0"/>
              </a:rPr>
              <a:t>period during which </a:t>
            </a:r>
          </a:p>
          <a:p>
            <a:r>
              <a:rPr lang="en-GB" sz="3200" spc="-50" dirty="0" err="1">
                <a:solidFill>
                  <a:srgbClr val="3D6C9D"/>
                </a:solidFill>
                <a:latin typeface="Arial Black" panose="020B0604020202020204" pitchFamily="34" charset="0"/>
                <a:cs typeface="Arial Black" panose="020B0604020202020204" pitchFamily="34" charset="0"/>
              </a:rPr>
              <a:t>cases present</a:t>
            </a:r>
            <a:endParaRPr lang="en-GB" sz="3200" spc="-50" dirty="0">
              <a:solidFill>
                <a:srgbClr val="3D6C9D"/>
              </a:solidFill>
              <a:latin typeface="Arial Black" panose="020B0604020202020204" pitchFamily="34" charset="0"/>
              <a:cs typeface="Arial Black" panose="020B0604020202020204" pitchFamily="34" charset="0"/>
            </a:endParaRPr>
          </a:p>
        </p:txBody>
      </p:sp>
      <p:sp>
        <p:nvSpPr>
          <p:cNvPr id="5" name="Graphic 3">
            <a:extLst>
              <a:ext uri="{FF2B5EF4-FFF2-40B4-BE49-F238E27FC236}">
                <a16:creationId xmlns:a16="http://schemas.microsoft.com/office/drawing/2014/main" id="{C884B4CB-9CDD-454A-9A3E-6FD0357DD9D0}"/>
              </a:ext>
            </a:extLst>
          </p:cNvPr>
          <p:cNvSpPr>
            <a:spLocks noChangeAspect="1"/>
          </p:cNvSpPr>
          <p:nvPr/>
        </p:nvSpPr>
        <p:spPr>
          <a:xfrm>
            <a:off x="6981491" y="1433460"/>
            <a:ext cx="1263800" cy="1440000"/>
          </a:xfrm>
          <a:custGeom>
            <a:avLst/>
            <a:gdLst>
              <a:gd name="connsiteX0" fmla="*/ 15386 w 152400"/>
              <a:gd name="connsiteY0" fmla="*/ 173648 h 173648"/>
              <a:gd name="connsiteX1" fmla="*/ 4405 w 152400"/>
              <a:gd name="connsiteY1" fmla="*/ 169243 h 173648"/>
              <a:gd name="connsiteX2" fmla="*/ 0 w 152400"/>
              <a:gd name="connsiteY2" fmla="*/ 158262 h 173648"/>
              <a:gd name="connsiteX3" fmla="*/ 0 w 152400"/>
              <a:gd name="connsiteY3" fmla="*/ 36635 h 173648"/>
              <a:gd name="connsiteX4" fmla="*/ 4405 w 152400"/>
              <a:gd name="connsiteY4" fmla="*/ 25653 h 173648"/>
              <a:gd name="connsiteX5" fmla="*/ 15386 w 152400"/>
              <a:gd name="connsiteY5" fmla="*/ 21248 h 173648"/>
              <a:gd name="connsiteX6" fmla="*/ 32238 w 152400"/>
              <a:gd name="connsiteY6" fmla="*/ 21248 h 173648"/>
              <a:gd name="connsiteX7" fmla="*/ 32238 w 152400"/>
              <a:gd name="connsiteY7" fmla="*/ 0 h 173648"/>
              <a:gd name="connsiteX8" fmla="*/ 42496 w 152400"/>
              <a:gd name="connsiteY8" fmla="*/ 0 h 173648"/>
              <a:gd name="connsiteX9" fmla="*/ 42496 w 152400"/>
              <a:gd name="connsiteY9" fmla="*/ 21248 h 173648"/>
              <a:gd name="connsiteX10" fmla="*/ 110636 w 152400"/>
              <a:gd name="connsiteY10" fmla="*/ 21248 h 173648"/>
              <a:gd name="connsiteX11" fmla="*/ 110636 w 152400"/>
              <a:gd name="connsiteY11" fmla="*/ 0 h 173648"/>
              <a:gd name="connsiteX12" fmla="*/ 120162 w 152400"/>
              <a:gd name="connsiteY12" fmla="*/ 0 h 173648"/>
              <a:gd name="connsiteX13" fmla="*/ 120162 w 152400"/>
              <a:gd name="connsiteY13" fmla="*/ 21248 h 173648"/>
              <a:gd name="connsiteX14" fmla="*/ 137014 w 152400"/>
              <a:gd name="connsiteY14" fmla="*/ 21248 h 173648"/>
              <a:gd name="connsiteX15" fmla="*/ 147995 w 152400"/>
              <a:gd name="connsiteY15" fmla="*/ 25653 h 173648"/>
              <a:gd name="connsiteX16" fmla="*/ 152400 w 152400"/>
              <a:gd name="connsiteY16" fmla="*/ 36635 h 173648"/>
              <a:gd name="connsiteX17" fmla="*/ 152400 w 152400"/>
              <a:gd name="connsiteY17" fmla="*/ 158262 h 173648"/>
              <a:gd name="connsiteX18" fmla="*/ 147995 w 152400"/>
              <a:gd name="connsiteY18" fmla="*/ 169243 h 173648"/>
              <a:gd name="connsiteX19" fmla="*/ 137014 w 152400"/>
              <a:gd name="connsiteY19" fmla="*/ 173648 h 173648"/>
              <a:gd name="connsiteX20" fmla="*/ 15386 w 152400"/>
              <a:gd name="connsiteY20" fmla="*/ 173648 h 173648"/>
              <a:gd name="connsiteX21" fmla="*/ 15386 w 152400"/>
              <a:gd name="connsiteY21" fmla="*/ 164123 h 173648"/>
              <a:gd name="connsiteX22" fmla="*/ 137014 w 152400"/>
              <a:gd name="connsiteY22" fmla="*/ 164123 h 173648"/>
              <a:gd name="connsiteX23" fmla="*/ 141043 w 152400"/>
              <a:gd name="connsiteY23" fmla="*/ 162291 h 173648"/>
              <a:gd name="connsiteX24" fmla="*/ 142875 w 152400"/>
              <a:gd name="connsiteY24" fmla="*/ 158262 h 173648"/>
              <a:gd name="connsiteX25" fmla="*/ 142875 w 152400"/>
              <a:gd name="connsiteY25" fmla="*/ 74735 h 173648"/>
              <a:gd name="connsiteX26" fmla="*/ 9525 w 152400"/>
              <a:gd name="connsiteY26" fmla="*/ 74735 h 173648"/>
              <a:gd name="connsiteX27" fmla="*/ 9525 w 152400"/>
              <a:gd name="connsiteY27" fmla="*/ 158262 h 173648"/>
              <a:gd name="connsiteX28" fmla="*/ 11357 w 152400"/>
              <a:gd name="connsiteY28" fmla="*/ 162291 h 173648"/>
              <a:gd name="connsiteX29" fmla="*/ 15386 w 152400"/>
              <a:gd name="connsiteY29" fmla="*/ 164123 h 173648"/>
              <a:gd name="connsiteX30" fmla="*/ 9525 w 152400"/>
              <a:gd name="connsiteY30" fmla="*/ 65210 h 173648"/>
              <a:gd name="connsiteX31" fmla="*/ 142875 w 152400"/>
              <a:gd name="connsiteY31" fmla="*/ 65210 h 173648"/>
              <a:gd name="connsiteX32" fmla="*/ 142875 w 152400"/>
              <a:gd name="connsiteY32" fmla="*/ 36635 h 173648"/>
              <a:gd name="connsiteX33" fmla="*/ 141043 w 152400"/>
              <a:gd name="connsiteY33" fmla="*/ 32605 h 173648"/>
              <a:gd name="connsiteX34" fmla="*/ 137014 w 152400"/>
              <a:gd name="connsiteY34" fmla="*/ 30773 h 173648"/>
              <a:gd name="connsiteX35" fmla="*/ 15386 w 152400"/>
              <a:gd name="connsiteY35" fmla="*/ 30773 h 173648"/>
              <a:gd name="connsiteX36" fmla="*/ 11357 w 152400"/>
              <a:gd name="connsiteY36" fmla="*/ 32605 h 173648"/>
              <a:gd name="connsiteX37" fmla="*/ 9525 w 152400"/>
              <a:gd name="connsiteY37" fmla="*/ 36635 h 173648"/>
              <a:gd name="connsiteX38" fmla="*/ 9525 w 152400"/>
              <a:gd name="connsiteY38" fmla="*/ 65210 h 173648"/>
              <a:gd name="connsiteX39" fmla="*/ 9525 w 152400"/>
              <a:gd name="connsiteY39" fmla="*/ 65210 h 173648"/>
              <a:gd name="connsiteX40" fmla="*/ 9525 w 152400"/>
              <a:gd name="connsiteY40" fmla="*/ 30773 h 173648"/>
              <a:gd name="connsiteX41" fmla="*/ 9525 w 152400"/>
              <a:gd name="connsiteY41" fmla="*/ 65210 h 173648"/>
              <a:gd name="connsiteX42" fmla="*/ 76200 w 152400"/>
              <a:gd name="connsiteY42" fmla="*/ 108439 h 173648"/>
              <a:gd name="connsiteX43" fmla="*/ 71062 w 152400"/>
              <a:gd name="connsiteY43" fmla="*/ 106249 h 173648"/>
              <a:gd name="connsiteX44" fmla="*/ 68873 w 152400"/>
              <a:gd name="connsiteY44" fmla="*/ 101112 h 173648"/>
              <a:gd name="connsiteX45" fmla="*/ 71062 w 152400"/>
              <a:gd name="connsiteY45" fmla="*/ 95974 h 173648"/>
              <a:gd name="connsiteX46" fmla="*/ 76200 w 152400"/>
              <a:gd name="connsiteY46" fmla="*/ 93785 h 173648"/>
              <a:gd name="connsiteX47" fmla="*/ 81338 w 152400"/>
              <a:gd name="connsiteY47" fmla="*/ 95974 h 173648"/>
              <a:gd name="connsiteX48" fmla="*/ 83527 w 152400"/>
              <a:gd name="connsiteY48" fmla="*/ 101112 h 173648"/>
              <a:gd name="connsiteX49" fmla="*/ 81338 w 152400"/>
              <a:gd name="connsiteY49" fmla="*/ 106249 h 173648"/>
              <a:gd name="connsiteX50" fmla="*/ 76200 w 152400"/>
              <a:gd name="connsiteY50" fmla="*/ 108439 h 173648"/>
              <a:gd name="connsiteX51" fmla="*/ 38100 w 152400"/>
              <a:gd name="connsiteY51" fmla="*/ 108439 h 173648"/>
              <a:gd name="connsiteX52" fmla="*/ 32962 w 152400"/>
              <a:gd name="connsiteY52" fmla="*/ 106249 h 173648"/>
              <a:gd name="connsiteX53" fmla="*/ 30773 w 152400"/>
              <a:gd name="connsiteY53" fmla="*/ 101112 h 173648"/>
              <a:gd name="connsiteX54" fmla="*/ 32962 w 152400"/>
              <a:gd name="connsiteY54" fmla="*/ 95974 h 173648"/>
              <a:gd name="connsiteX55" fmla="*/ 38100 w 152400"/>
              <a:gd name="connsiteY55" fmla="*/ 93785 h 173648"/>
              <a:gd name="connsiteX56" fmla="*/ 43238 w 152400"/>
              <a:gd name="connsiteY56" fmla="*/ 95974 h 173648"/>
              <a:gd name="connsiteX57" fmla="*/ 45427 w 152400"/>
              <a:gd name="connsiteY57" fmla="*/ 101112 h 173648"/>
              <a:gd name="connsiteX58" fmla="*/ 43238 w 152400"/>
              <a:gd name="connsiteY58" fmla="*/ 106249 h 173648"/>
              <a:gd name="connsiteX59" fmla="*/ 38100 w 152400"/>
              <a:gd name="connsiteY59" fmla="*/ 108439 h 173648"/>
              <a:gd name="connsiteX60" fmla="*/ 114300 w 152400"/>
              <a:gd name="connsiteY60" fmla="*/ 108439 h 173648"/>
              <a:gd name="connsiteX61" fmla="*/ 109162 w 152400"/>
              <a:gd name="connsiteY61" fmla="*/ 106249 h 173648"/>
              <a:gd name="connsiteX62" fmla="*/ 106973 w 152400"/>
              <a:gd name="connsiteY62" fmla="*/ 101112 h 173648"/>
              <a:gd name="connsiteX63" fmla="*/ 109162 w 152400"/>
              <a:gd name="connsiteY63" fmla="*/ 95974 h 173648"/>
              <a:gd name="connsiteX64" fmla="*/ 114300 w 152400"/>
              <a:gd name="connsiteY64" fmla="*/ 93785 h 173648"/>
              <a:gd name="connsiteX65" fmla="*/ 119438 w 152400"/>
              <a:gd name="connsiteY65" fmla="*/ 95974 h 173648"/>
              <a:gd name="connsiteX66" fmla="*/ 121627 w 152400"/>
              <a:gd name="connsiteY66" fmla="*/ 101112 h 173648"/>
              <a:gd name="connsiteX67" fmla="*/ 119438 w 152400"/>
              <a:gd name="connsiteY67" fmla="*/ 106249 h 173648"/>
              <a:gd name="connsiteX68" fmla="*/ 114300 w 152400"/>
              <a:gd name="connsiteY68" fmla="*/ 108439 h 173648"/>
              <a:gd name="connsiteX69" fmla="*/ 76200 w 152400"/>
              <a:gd name="connsiteY69" fmla="*/ 145073 h 173648"/>
              <a:gd name="connsiteX70" fmla="*/ 71062 w 152400"/>
              <a:gd name="connsiteY70" fmla="*/ 142884 h 173648"/>
              <a:gd name="connsiteX71" fmla="*/ 68873 w 152400"/>
              <a:gd name="connsiteY71" fmla="*/ 137746 h 173648"/>
              <a:gd name="connsiteX72" fmla="*/ 71062 w 152400"/>
              <a:gd name="connsiteY72" fmla="*/ 132608 h 173648"/>
              <a:gd name="connsiteX73" fmla="*/ 76200 w 152400"/>
              <a:gd name="connsiteY73" fmla="*/ 130419 h 173648"/>
              <a:gd name="connsiteX74" fmla="*/ 81338 w 152400"/>
              <a:gd name="connsiteY74" fmla="*/ 132608 h 173648"/>
              <a:gd name="connsiteX75" fmla="*/ 83527 w 152400"/>
              <a:gd name="connsiteY75" fmla="*/ 137746 h 173648"/>
              <a:gd name="connsiteX76" fmla="*/ 81338 w 152400"/>
              <a:gd name="connsiteY76" fmla="*/ 142884 h 173648"/>
              <a:gd name="connsiteX77" fmla="*/ 76200 w 152400"/>
              <a:gd name="connsiteY77" fmla="*/ 145073 h 173648"/>
              <a:gd name="connsiteX78" fmla="*/ 38100 w 152400"/>
              <a:gd name="connsiteY78" fmla="*/ 145073 h 173648"/>
              <a:gd name="connsiteX79" fmla="*/ 32962 w 152400"/>
              <a:gd name="connsiteY79" fmla="*/ 142884 h 173648"/>
              <a:gd name="connsiteX80" fmla="*/ 30773 w 152400"/>
              <a:gd name="connsiteY80" fmla="*/ 137746 h 173648"/>
              <a:gd name="connsiteX81" fmla="*/ 32962 w 152400"/>
              <a:gd name="connsiteY81" fmla="*/ 132608 h 173648"/>
              <a:gd name="connsiteX82" fmla="*/ 38100 w 152400"/>
              <a:gd name="connsiteY82" fmla="*/ 130419 h 173648"/>
              <a:gd name="connsiteX83" fmla="*/ 43238 w 152400"/>
              <a:gd name="connsiteY83" fmla="*/ 132608 h 173648"/>
              <a:gd name="connsiteX84" fmla="*/ 45427 w 152400"/>
              <a:gd name="connsiteY84" fmla="*/ 137746 h 173648"/>
              <a:gd name="connsiteX85" fmla="*/ 43238 w 152400"/>
              <a:gd name="connsiteY85" fmla="*/ 142884 h 173648"/>
              <a:gd name="connsiteX86" fmla="*/ 38100 w 152400"/>
              <a:gd name="connsiteY86" fmla="*/ 145073 h 173648"/>
              <a:gd name="connsiteX87" fmla="*/ 114300 w 152400"/>
              <a:gd name="connsiteY87" fmla="*/ 145073 h 173648"/>
              <a:gd name="connsiteX88" fmla="*/ 109162 w 152400"/>
              <a:gd name="connsiteY88" fmla="*/ 142884 h 173648"/>
              <a:gd name="connsiteX89" fmla="*/ 106973 w 152400"/>
              <a:gd name="connsiteY89" fmla="*/ 137746 h 173648"/>
              <a:gd name="connsiteX90" fmla="*/ 109162 w 152400"/>
              <a:gd name="connsiteY90" fmla="*/ 132608 h 173648"/>
              <a:gd name="connsiteX91" fmla="*/ 114300 w 152400"/>
              <a:gd name="connsiteY91" fmla="*/ 130419 h 173648"/>
              <a:gd name="connsiteX92" fmla="*/ 119438 w 152400"/>
              <a:gd name="connsiteY92" fmla="*/ 132608 h 173648"/>
              <a:gd name="connsiteX93" fmla="*/ 121627 w 152400"/>
              <a:gd name="connsiteY93" fmla="*/ 137746 h 173648"/>
              <a:gd name="connsiteX94" fmla="*/ 119438 w 152400"/>
              <a:gd name="connsiteY94" fmla="*/ 142884 h 173648"/>
              <a:gd name="connsiteX95" fmla="*/ 114300 w 152400"/>
              <a:gd name="connsiteY95" fmla="*/ 145073 h 173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152400" h="173648">
                <a:moveTo>
                  <a:pt x="15386" y="173648"/>
                </a:moveTo>
                <a:cubicBezTo>
                  <a:pt x="11003" y="173648"/>
                  <a:pt x="7342" y="172180"/>
                  <a:pt x="4405" y="169243"/>
                </a:cubicBezTo>
                <a:cubicBezTo>
                  <a:pt x="1468" y="166306"/>
                  <a:pt x="0" y="162646"/>
                  <a:pt x="0" y="158262"/>
                </a:cubicBezTo>
                <a:lnTo>
                  <a:pt x="0" y="36635"/>
                </a:lnTo>
                <a:cubicBezTo>
                  <a:pt x="0" y="32251"/>
                  <a:pt x="1468" y="28590"/>
                  <a:pt x="4405" y="25653"/>
                </a:cubicBezTo>
                <a:cubicBezTo>
                  <a:pt x="7342" y="22717"/>
                  <a:pt x="11003" y="21248"/>
                  <a:pt x="15386" y="21248"/>
                </a:cubicBezTo>
                <a:lnTo>
                  <a:pt x="32238" y="21248"/>
                </a:lnTo>
                <a:lnTo>
                  <a:pt x="32238" y="0"/>
                </a:lnTo>
                <a:lnTo>
                  <a:pt x="42496" y="0"/>
                </a:lnTo>
                <a:lnTo>
                  <a:pt x="42496" y="21248"/>
                </a:lnTo>
                <a:lnTo>
                  <a:pt x="110636" y="21248"/>
                </a:lnTo>
                <a:lnTo>
                  <a:pt x="110636" y="0"/>
                </a:lnTo>
                <a:lnTo>
                  <a:pt x="120162" y="0"/>
                </a:lnTo>
                <a:lnTo>
                  <a:pt x="120162" y="21248"/>
                </a:lnTo>
                <a:lnTo>
                  <a:pt x="137014" y="21248"/>
                </a:lnTo>
                <a:cubicBezTo>
                  <a:pt x="141397" y="21248"/>
                  <a:pt x="145058" y="22717"/>
                  <a:pt x="147995" y="25653"/>
                </a:cubicBezTo>
                <a:cubicBezTo>
                  <a:pt x="150932" y="28590"/>
                  <a:pt x="152400" y="32251"/>
                  <a:pt x="152400" y="36635"/>
                </a:cubicBezTo>
                <a:lnTo>
                  <a:pt x="152400" y="158262"/>
                </a:lnTo>
                <a:cubicBezTo>
                  <a:pt x="152400" y="162646"/>
                  <a:pt x="150932" y="166306"/>
                  <a:pt x="147995" y="169243"/>
                </a:cubicBezTo>
                <a:cubicBezTo>
                  <a:pt x="145058" y="172180"/>
                  <a:pt x="141397" y="173648"/>
                  <a:pt x="137014" y="173648"/>
                </a:cubicBezTo>
                <a:lnTo>
                  <a:pt x="15386" y="173648"/>
                </a:lnTo>
                <a:close/>
                <a:moveTo>
                  <a:pt x="15386" y="164123"/>
                </a:moveTo>
                <a:lnTo>
                  <a:pt x="137014" y="164123"/>
                </a:lnTo>
                <a:cubicBezTo>
                  <a:pt x="138479" y="164123"/>
                  <a:pt x="139822" y="163513"/>
                  <a:pt x="141043" y="162291"/>
                </a:cubicBezTo>
                <a:cubicBezTo>
                  <a:pt x="142264" y="161070"/>
                  <a:pt x="142875" y="159727"/>
                  <a:pt x="142875" y="158262"/>
                </a:cubicBezTo>
                <a:lnTo>
                  <a:pt x="142875" y="74735"/>
                </a:lnTo>
                <a:lnTo>
                  <a:pt x="9525" y="74735"/>
                </a:lnTo>
                <a:lnTo>
                  <a:pt x="9525" y="158262"/>
                </a:lnTo>
                <a:cubicBezTo>
                  <a:pt x="9525" y="159727"/>
                  <a:pt x="10136" y="161070"/>
                  <a:pt x="11357" y="162291"/>
                </a:cubicBezTo>
                <a:cubicBezTo>
                  <a:pt x="12578" y="163513"/>
                  <a:pt x="13921" y="164123"/>
                  <a:pt x="15386" y="164123"/>
                </a:cubicBezTo>
                <a:close/>
                <a:moveTo>
                  <a:pt x="9525" y="65210"/>
                </a:moveTo>
                <a:lnTo>
                  <a:pt x="142875" y="65210"/>
                </a:lnTo>
                <a:lnTo>
                  <a:pt x="142875" y="36635"/>
                </a:lnTo>
                <a:cubicBezTo>
                  <a:pt x="142875" y="35169"/>
                  <a:pt x="142264" y="33826"/>
                  <a:pt x="141043" y="32605"/>
                </a:cubicBezTo>
                <a:cubicBezTo>
                  <a:pt x="139822" y="31384"/>
                  <a:pt x="138479" y="30773"/>
                  <a:pt x="137014" y="30773"/>
                </a:cubicBezTo>
                <a:lnTo>
                  <a:pt x="15386" y="30773"/>
                </a:lnTo>
                <a:cubicBezTo>
                  <a:pt x="13921" y="30773"/>
                  <a:pt x="12578" y="31384"/>
                  <a:pt x="11357" y="32605"/>
                </a:cubicBezTo>
                <a:cubicBezTo>
                  <a:pt x="10136" y="33826"/>
                  <a:pt x="9525" y="35169"/>
                  <a:pt x="9525" y="36635"/>
                </a:cubicBezTo>
                <a:lnTo>
                  <a:pt x="9525" y="65210"/>
                </a:lnTo>
                <a:close/>
                <a:moveTo>
                  <a:pt x="9525" y="65210"/>
                </a:moveTo>
                <a:lnTo>
                  <a:pt x="9525" y="30773"/>
                </a:lnTo>
                <a:lnTo>
                  <a:pt x="9525" y="65210"/>
                </a:lnTo>
                <a:close/>
                <a:moveTo>
                  <a:pt x="76200" y="108439"/>
                </a:moveTo>
                <a:cubicBezTo>
                  <a:pt x="74234" y="108439"/>
                  <a:pt x="72521" y="107709"/>
                  <a:pt x="71062" y="106249"/>
                </a:cubicBezTo>
                <a:cubicBezTo>
                  <a:pt x="69603" y="104790"/>
                  <a:pt x="68873" y="103078"/>
                  <a:pt x="68873" y="101112"/>
                </a:cubicBezTo>
                <a:cubicBezTo>
                  <a:pt x="68873" y="99146"/>
                  <a:pt x="69603" y="97433"/>
                  <a:pt x="71062" y="95974"/>
                </a:cubicBezTo>
                <a:cubicBezTo>
                  <a:pt x="72521" y="94514"/>
                  <a:pt x="74234" y="93785"/>
                  <a:pt x="76200" y="93785"/>
                </a:cubicBezTo>
                <a:cubicBezTo>
                  <a:pt x="78166" y="93785"/>
                  <a:pt x="79879" y="94514"/>
                  <a:pt x="81338" y="95974"/>
                </a:cubicBezTo>
                <a:cubicBezTo>
                  <a:pt x="82797" y="97433"/>
                  <a:pt x="83527" y="99146"/>
                  <a:pt x="83527" y="101112"/>
                </a:cubicBezTo>
                <a:cubicBezTo>
                  <a:pt x="83527" y="103078"/>
                  <a:pt x="82797" y="104790"/>
                  <a:pt x="81338" y="106249"/>
                </a:cubicBezTo>
                <a:cubicBezTo>
                  <a:pt x="79879" y="107709"/>
                  <a:pt x="78166" y="108439"/>
                  <a:pt x="76200" y="108439"/>
                </a:cubicBezTo>
                <a:close/>
                <a:moveTo>
                  <a:pt x="38100" y="108439"/>
                </a:moveTo>
                <a:cubicBezTo>
                  <a:pt x="36134" y="108439"/>
                  <a:pt x="34421" y="107709"/>
                  <a:pt x="32962" y="106249"/>
                </a:cubicBezTo>
                <a:cubicBezTo>
                  <a:pt x="31503" y="104790"/>
                  <a:pt x="30773" y="103078"/>
                  <a:pt x="30773" y="101112"/>
                </a:cubicBezTo>
                <a:cubicBezTo>
                  <a:pt x="30773" y="99146"/>
                  <a:pt x="31503" y="97433"/>
                  <a:pt x="32962" y="95974"/>
                </a:cubicBezTo>
                <a:cubicBezTo>
                  <a:pt x="34421" y="94514"/>
                  <a:pt x="36134" y="93785"/>
                  <a:pt x="38100" y="93785"/>
                </a:cubicBezTo>
                <a:cubicBezTo>
                  <a:pt x="40066" y="93785"/>
                  <a:pt x="41779" y="94514"/>
                  <a:pt x="43238" y="95974"/>
                </a:cubicBezTo>
                <a:cubicBezTo>
                  <a:pt x="44697" y="97433"/>
                  <a:pt x="45427" y="99146"/>
                  <a:pt x="45427" y="101112"/>
                </a:cubicBezTo>
                <a:cubicBezTo>
                  <a:pt x="45427" y="103078"/>
                  <a:pt x="44697" y="104790"/>
                  <a:pt x="43238" y="106249"/>
                </a:cubicBezTo>
                <a:cubicBezTo>
                  <a:pt x="41779" y="107709"/>
                  <a:pt x="40066" y="108439"/>
                  <a:pt x="38100" y="108439"/>
                </a:cubicBezTo>
                <a:close/>
                <a:moveTo>
                  <a:pt x="114300" y="108439"/>
                </a:moveTo>
                <a:cubicBezTo>
                  <a:pt x="112334" y="108439"/>
                  <a:pt x="110621" y="107709"/>
                  <a:pt x="109162" y="106249"/>
                </a:cubicBezTo>
                <a:cubicBezTo>
                  <a:pt x="107703" y="104790"/>
                  <a:pt x="106973" y="103078"/>
                  <a:pt x="106973" y="101112"/>
                </a:cubicBezTo>
                <a:cubicBezTo>
                  <a:pt x="106973" y="99146"/>
                  <a:pt x="107703" y="97433"/>
                  <a:pt x="109162" y="95974"/>
                </a:cubicBezTo>
                <a:cubicBezTo>
                  <a:pt x="110621" y="94514"/>
                  <a:pt x="112334" y="93785"/>
                  <a:pt x="114300" y="93785"/>
                </a:cubicBezTo>
                <a:cubicBezTo>
                  <a:pt x="116266" y="93785"/>
                  <a:pt x="117979" y="94514"/>
                  <a:pt x="119438" y="95974"/>
                </a:cubicBezTo>
                <a:cubicBezTo>
                  <a:pt x="120897" y="97433"/>
                  <a:pt x="121627" y="99146"/>
                  <a:pt x="121627" y="101112"/>
                </a:cubicBezTo>
                <a:cubicBezTo>
                  <a:pt x="121627" y="103078"/>
                  <a:pt x="120897" y="104790"/>
                  <a:pt x="119438" y="106249"/>
                </a:cubicBezTo>
                <a:cubicBezTo>
                  <a:pt x="117979" y="107709"/>
                  <a:pt x="116266" y="108439"/>
                  <a:pt x="114300" y="108439"/>
                </a:cubicBezTo>
                <a:close/>
                <a:moveTo>
                  <a:pt x="76200" y="145073"/>
                </a:moveTo>
                <a:cubicBezTo>
                  <a:pt x="74234" y="145073"/>
                  <a:pt x="72521" y="144344"/>
                  <a:pt x="71062" y="142884"/>
                </a:cubicBezTo>
                <a:cubicBezTo>
                  <a:pt x="69603" y="141425"/>
                  <a:pt x="68873" y="139712"/>
                  <a:pt x="68873" y="137746"/>
                </a:cubicBezTo>
                <a:cubicBezTo>
                  <a:pt x="68873" y="135780"/>
                  <a:pt x="69603" y="134067"/>
                  <a:pt x="71062" y="132608"/>
                </a:cubicBezTo>
                <a:cubicBezTo>
                  <a:pt x="72521" y="131149"/>
                  <a:pt x="74234" y="130419"/>
                  <a:pt x="76200" y="130419"/>
                </a:cubicBezTo>
                <a:cubicBezTo>
                  <a:pt x="78166" y="130419"/>
                  <a:pt x="79879" y="131149"/>
                  <a:pt x="81338" y="132608"/>
                </a:cubicBezTo>
                <a:cubicBezTo>
                  <a:pt x="82797" y="134067"/>
                  <a:pt x="83527" y="135780"/>
                  <a:pt x="83527" y="137746"/>
                </a:cubicBezTo>
                <a:cubicBezTo>
                  <a:pt x="83527" y="139712"/>
                  <a:pt x="82797" y="141425"/>
                  <a:pt x="81338" y="142884"/>
                </a:cubicBezTo>
                <a:cubicBezTo>
                  <a:pt x="79879" y="144344"/>
                  <a:pt x="78166" y="145073"/>
                  <a:pt x="76200" y="145073"/>
                </a:cubicBezTo>
                <a:close/>
                <a:moveTo>
                  <a:pt x="38100" y="145073"/>
                </a:moveTo>
                <a:cubicBezTo>
                  <a:pt x="36134" y="145073"/>
                  <a:pt x="34421" y="144344"/>
                  <a:pt x="32962" y="142884"/>
                </a:cubicBezTo>
                <a:cubicBezTo>
                  <a:pt x="31503" y="141425"/>
                  <a:pt x="30773" y="139712"/>
                  <a:pt x="30773" y="137746"/>
                </a:cubicBezTo>
                <a:cubicBezTo>
                  <a:pt x="30773" y="135780"/>
                  <a:pt x="31503" y="134067"/>
                  <a:pt x="32962" y="132608"/>
                </a:cubicBezTo>
                <a:cubicBezTo>
                  <a:pt x="34421" y="131149"/>
                  <a:pt x="36134" y="130419"/>
                  <a:pt x="38100" y="130419"/>
                </a:cubicBezTo>
                <a:cubicBezTo>
                  <a:pt x="40066" y="130419"/>
                  <a:pt x="41779" y="131149"/>
                  <a:pt x="43238" y="132608"/>
                </a:cubicBezTo>
                <a:cubicBezTo>
                  <a:pt x="44697" y="134067"/>
                  <a:pt x="45427" y="135780"/>
                  <a:pt x="45427" y="137746"/>
                </a:cubicBezTo>
                <a:cubicBezTo>
                  <a:pt x="45427" y="139712"/>
                  <a:pt x="44697" y="141425"/>
                  <a:pt x="43238" y="142884"/>
                </a:cubicBezTo>
                <a:cubicBezTo>
                  <a:pt x="41779" y="144344"/>
                  <a:pt x="40066" y="145073"/>
                  <a:pt x="38100" y="145073"/>
                </a:cubicBezTo>
                <a:close/>
                <a:moveTo>
                  <a:pt x="114300" y="145073"/>
                </a:moveTo>
                <a:cubicBezTo>
                  <a:pt x="112334" y="145073"/>
                  <a:pt x="110621" y="144344"/>
                  <a:pt x="109162" y="142884"/>
                </a:cubicBezTo>
                <a:cubicBezTo>
                  <a:pt x="107703" y="141425"/>
                  <a:pt x="106973" y="139712"/>
                  <a:pt x="106973" y="137746"/>
                </a:cubicBezTo>
                <a:cubicBezTo>
                  <a:pt x="106973" y="135780"/>
                  <a:pt x="107703" y="134067"/>
                  <a:pt x="109162" y="132608"/>
                </a:cubicBezTo>
                <a:cubicBezTo>
                  <a:pt x="110621" y="131149"/>
                  <a:pt x="112334" y="130419"/>
                  <a:pt x="114300" y="130419"/>
                </a:cubicBezTo>
                <a:cubicBezTo>
                  <a:pt x="116266" y="130419"/>
                  <a:pt x="117979" y="131149"/>
                  <a:pt x="119438" y="132608"/>
                </a:cubicBezTo>
                <a:cubicBezTo>
                  <a:pt x="120897" y="134067"/>
                  <a:pt x="121627" y="135780"/>
                  <a:pt x="121627" y="137746"/>
                </a:cubicBezTo>
                <a:cubicBezTo>
                  <a:pt x="121627" y="139712"/>
                  <a:pt x="120897" y="141425"/>
                  <a:pt x="119438" y="142884"/>
                </a:cubicBezTo>
                <a:cubicBezTo>
                  <a:pt x="117979" y="144344"/>
                  <a:pt x="116266" y="145073"/>
                  <a:pt x="114300" y="145073"/>
                </a:cubicBezTo>
                <a:close/>
              </a:path>
            </a:pathLst>
          </a:custGeom>
          <a:solidFill>
            <a:schemeClr val="bg1"/>
          </a:solidFill>
          <a:ln w="238" cap="flat">
            <a:noFill/>
            <a:prstDash val="solid"/>
            <a:miter/>
          </a:ln>
        </p:spPr>
        <p:txBody>
          <a:bodyPr rtlCol="0" anchor="ctr"/>
          <a:lstStyle/>
          <a:p>
            <a:endParaRPr lang="en-RO"/>
          </a:p>
        </p:txBody>
      </p:sp>
      <p:sp>
        <p:nvSpPr>
          <p:cNvPr id="12" name="TextBox 11">
            <a:extLst>
              <a:ext uri="{FF2B5EF4-FFF2-40B4-BE49-F238E27FC236}">
                <a16:creationId xmlns:a16="http://schemas.microsoft.com/office/drawing/2014/main" id="{C0C9684B-888F-8440-A5D6-7BB681F320BC}"/>
              </a:ext>
            </a:extLst>
          </p:cNvPr>
          <p:cNvSpPr txBox="1"/>
          <p:nvPr/>
        </p:nvSpPr>
        <p:spPr>
          <a:xfrm>
            <a:off x="431800" y="1433460"/>
            <a:ext cx="4015509" cy="4459433"/>
          </a:xfrm>
          <a:prstGeom prst="rect">
            <a:avLst/>
          </a:prstGeom>
          <a:noFill/>
        </p:spPr>
        <p:txBody>
          <a:bodyPr wrap="square" lIns="0" tIns="0" rIns="0" bIns="0" rtlCol="0" anchor="ctr" anchorCtr="0">
            <a:noAutofit/>
          </a:bodyPr>
          <a:lstStyle/>
          <a:p>
            <a:pPr marL="285750" indent="-285750">
              <a:spcAft>
                <a:spcPts val="800"/>
              </a:spcAft>
              <a:buFont typeface="Arial" panose="020B0604020202020204" pitchFamily="34" charset="0"/>
              <a:buChar char="•"/>
            </a:pPr>
            <a:r>
              <a:rPr lang="en-GB" sz="1600" dirty="0" err="1">
                <a:solidFill>
                  <a:schemeClr val="tx1"/>
                </a:solidFill>
              </a:rPr>
              <a:t>From June 20 to 25, 2016</a:t>
            </a:r>
          </a:p>
          <a:p>
            <a:pPr marL="285750" indent="-285750">
              <a:spcAft>
                <a:spcPts val="800"/>
              </a:spcAft>
              <a:buFont typeface="Arial" panose="020B0604020202020204" pitchFamily="34" charset="0"/>
              <a:buChar char="•"/>
            </a:pPr>
            <a:r>
              <a:rPr lang="en-GB" sz="1600" dirty="0" err="1">
                <a:solidFill>
                  <a:schemeClr val="tx1"/>
                </a:solidFill>
              </a:rPr>
              <a:t>After the 23</a:t>
            </a:r>
            <a:r>
              <a:rPr lang="en-GB" sz="1600" baseline="30000" dirty="0" err="1">
                <a:solidFill>
                  <a:schemeClr val="tx1"/>
                </a:solidFill>
              </a:rPr>
              <a:t>rd</a:t>
            </a:r>
            <a:r>
              <a:rPr lang="en-GB" sz="1600" dirty="0" err="1">
                <a:solidFill>
                  <a:schemeClr val="tx1"/>
                </a:solidFill>
              </a:rPr>
              <a:t> epidemiological week of this year </a:t>
            </a:r>
          </a:p>
          <a:p>
            <a:pPr marL="285750" indent="-285750">
              <a:spcAft>
                <a:spcPts val="800"/>
              </a:spcAft>
              <a:buFont typeface="Arial" panose="020B0604020202020204" pitchFamily="34" charset="0"/>
              <a:buChar char="•"/>
            </a:pPr>
            <a:r>
              <a:rPr lang="en-GB" sz="1600" dirty="0" err="1">
                <a:solidFill>
                  <a:schemeClr val="tx1"/>
                </a:solidFill>
              </a:rPr>
              <a:t>Between 6:00 am and 2:00 pm on October 26, 2017</a:t>
            </a:r>
          </a:p>
        </p:txBody>
      </p:sp>
    </p:spTree>
    <p:extLst>
      <p:ext uri="{BB962C8B-B14F-4D97-AF65-F5344CB8AC3E}">
        <p14:creationId xmlns:p14="http://schemas.microsoft.com/office/powerpoint/2010/main" val="40291142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12C664-A87B-1543-B378-2C95437DDADA}"/>
              </a:ext>
            </a:extLst>
          </p:cNvPr>
          <p:cNvSpPr txBox="1"/>
          <p:nvPr/>
        </p:nvSpPr>
        <p:spPr>
          <a:xfrm>
            <a:off x="431800" y="379681"/>
            <a:ext cx="5715000" cy="1969770"/>
          </a:xfrm>
          <a:prstGeom prst="rect">
            <a:avLst/>
          </a:prstGeom>
          <a:noFill/>
        </p:spPr>
        <p:txBody>
          <a:bodyPr wrap="square" lIns="0" tIns="0" rIns="0" bIns="0" rtlCol="0">
            <a:spAutoFit/>
          </a:bodyPr>
          <a:lstStyle/>
          <a:p>
            <a:r>
              <a:rPr lang="en-GB" sz="3200" b="1" spc="-50" dirty="0">
                <a:solidFill>
                  <a:srgbClr val="3D6C9D"/>
                </a:solidFill>
                <a:latin typeface="Arial Black" panose="020B0604020202020204" pitchFamily="34" charset="0"/>
                <a:cs typeface="Arial Black" panose="020B0604020202020204" pitchFamily="34" charset="0"/>
              </a:rPr>
              <a:t>Place or space: </a:t>
            </a:r>
            <a:r>
              <a:rPr lang="en-GB" sz="3200" spc="-50" dirty="0">
                <a:solidFill>
                  <a:srgbClr val="3D6C9D"/>
                </a:solidFill>
                <a:latin typeface="Arial Black" panose="020B0604020202020204" pitchFamily="34" charset="0"/>
                <a:cs typeface="Arial Black" panose="020B0604020202020204" pitchFamily="34" charset="0"/>
              </a:rPr>
              <a:t>the environment from which cases are observed to originate</a:t>
            </a:r>
          </a:p>
        </p:txBody>
      </p:sp>
      <p:sp>
        <p:nvSpPr>
          <p:cNvPr id="20" name="Graphic 8">
            <a:extLst>
              <a:ext uri="{FF2B5EF4-FFF2-40B4-BE49-F238E27FC236}">
                <a16:creationId xmlns:a16="http://schemas.microsoft.com/office/drawing/2014/main" id="{C7668170-98D7-D940-8076-79D0D1C616FF}"/>
              </a:ext>
            </a:extLst>
          </p:cNvPr>
          <p:cNvSpPr>
            <a:spLocks noChangeAspect="1"/>
          </p:cNvSpPr>
          <p:nvPr/>
        </p:nvSpPr>
        <p:spPr>
          <a:xfrm>
            <a:off x="6863621" y="1989000"/>
            <a:ext cx="1440000" cy="1440000"/>
          </a:xfrm>
          <a:custGeom>
            <a:avLst/>
            <a:gdLst>
              <a:gd name="connsiteX0" fmla="*/ 85757 w 171450"/>
              <a:gd name="connsiteY0" fmla="*/ 171450 h 171450"/>
              <a:gd name="connsiteX1" fmla="*/ 52322 w 171450"/>
              <a:gd name="connsiteY1" fmla="*/ 164702 h 171450"/>
              <a:gd name="connsiteX2" fmla="*/ 25089 w 171450"/>
              <a:gd name="connsiteY2" fmla="*/ 146385 h 171450"/>
              <a:gd name="connsiteX3" fmla="*/ 6755 w 171450"/>
              <a:gd name="connsiteY3" fmla="*/ 119177 h 171450"/>
              <a:gd name="connsiteX4" fmla="*/ 0 w 171450"/>
              <a:gd name="connsiteY4" fmla="*/ 85757 h 171450"/>
              <a:gd name="connsiteX5" fmla="*/ 6748 w 171450"/>
              <a:gd name="connsiteY5" fmla="*/ 52322 h 171450"/>
              <a:gd name="connsiteX6" fmla="*/ 25065 w 171450"/>
              <a:gd name="connsiteY6" fmla="*/ 25089 h 171450"/>
              <a:gd name="connsiteX7" fmla="*/ 52273 w 171450"/>
              <a:gd name="connsiteY7" fmla="*/ 6755 h 171450"/>
              <a:gd name="connsiteX8" fmla="*/ 85693 w 171450"/>
              <a:gd name="connsiteY8" fmla="*/ 0 h 171450"/>
              <a:gd name="connsiteX9" fmla="*/ 119128 w 171450"/>
              <a:gd name="connsiteY9" fmla="*/ 6748 h 171450"/>
              <a:gd name="connsiteX10" fmla="*/ 146361 w 171450"/>
              <a:gd name="connsiteY10" fmla="*/ 25065 h 171450"/>
              <a:gd name="connsiteX11" fmla="*/ 164695 w 171450"/>
              <a:gd name="connsiteY11" fmla="*/ 52273 h 171450"/>
              <a:gd name="connsiteX12" fmla="*/ 171450 w 171450"/>
              <a:gd name="connsiteY12" fmla="*/ 85693 h 171450"/>
              <a:gd name="connsiteX13" fmla="*/ 164702 w 171450"/>
              <a:gd name="connsiteY13" fmla="*/ 119128 h 171450"/>
              <a:gd name="connsiteX14" fmla="*/ 146385 w 171450"/>
              <a:gd name="connsiteY14" fmla="*/ 146361 h 171450"/>
              <a:gd name="connsiteX15" fmla="*/ 119177 w 171450"/>
              <a:gd name="connsiteY15" fmla="*/ 164695 h 171450"/>
              <a:gd name="connsiteX16" fmla="*/ 85757 w 171450"/>
              <a:gd name="connsiteY16" fmla="*/ 171450 h 171450"/>
              <a:gd name="connsiteX17" fmla="*/ 76200 w 171450"/>
              <a:gd name="connsiteY17" fmla="*/ 161449 h 171450"/>
              <a:gd name="connsiteX18" fmla="*/ 76200 w 171450"/>
              <a:gd name="connsiteY18" fmla="*/ 142875 h 171450"/>
              <a:gd name="connsiteX19" fmla="*/ 62746 w 171450"/>
              <a:gd name="connsiteY19" fmla="*/ 137279 h 171450"/>
              <a:gd name="connsiteX20" fmla="*/ 57150 w 171450"/>
              <a:gd name="connsiteY20" fmla="*/ 123825 h 171450"/>
              <a:gd name="connsiteX21" fmla="*/ 57150 w 171450"/>
              <a:gd name="connsiteY21" fmla="*/ 114300 h 171450"/>
              <a:gd name="connsiteX22" fmla="*/ 11430 w 171450"/>
              <a:gd name="connsiteY22" fmla="*/ 68580 h 171450"/>
              <a:gd name="connsiteX23" fmla="*/ 10120 w 171450"/>
              <a:gd name="connsiteY23" fmla="*/ 77153 h 171450"/>
              <a:gd name="connsiteX24" fmla="*/ 9525 w 171450"/>
              <a:gd name="connsiteY24" fmla="*/ 85725 h 171450"/>
              <a:gd name="connsiteX25" fmla="*/ 28456 w 171450"/>
              <a:gd name="connsiteY25" fmla="*/ 136208 h 171450"/>
              <a:gd name="connsiteX26" fmla="*/ 76200 w 171450"/>
              <a:gd name="connsiteY26" fmla="*/ 161449 h 171450"/>
              <a:gd name="connsiteX27" fmla="*/ 141923 w 171450"/>
              <a:gd name="connsiteY27" fmla="*/ 137160 h 171450"/>
              <a:gd name="connsiteX28" fmla="*/ 150495 w 171450"/>
              <a:gd name="connsiteY28" fmla="*/ 125849 h 171450"/>
              <a:gd name="connsiteX29" fmla="*/ 156805 w 171450"/>
              <a:gd name="connsiteY29" fmla="*/ 113228 h 171450"/>
              <a:gd name="connsiteX30" fmla="*/ 160615 w 171450"/>
              <a:gd name="connsiteY30" fmla="*/ 99774 h 171450"/>
              <a:gd name="connsiteX31" fmla="*/ 161925 w 171450"/>
              <a:gd name="connsiteY31" fmla="*/ 85725 h 171450"/>
              <a:gd name="connsiteX32" fmla="*/ 149039 w 171450"/>
              <a:gd name="connsiteY32" fmla="*/ 42848 h 171450"/>
              <a:gd name="connsiteX33" fmla="*/ 114300 w 171450"/>
              <a:gd name="connsiteY33" fmla="*/ 14874 h 171450"/>
              <a:gd name="connsiteX34" fmla="*/ 114300 w 171450"/>
              <a:gd name="connsiteY34" fmla="*/ 19050 h 171450"/>
              <a:gd name="connsiteX35" fmla="*/ 108704 w 171450"/>
              <a:gd name="connsiteY35" fmla="*/ 32504 h 171450"/>
              <a:gd name="connsiteX36" fmla="*/ 95250 w 171450"/>
              <a:gd name="connsiteY36" fmla="*/ 38100 h 171450"/>
              <a:gd name="connsiteX37" fmla="*/ 76200 w 171450"/>
              <a:gd name="connsiteY37" fmla="*/ 38100 h 171450"/>
              <a:gd name="connsiteX38" fmla="*/ 76200 w 171450"/>
              <a:gd name="connsiteY38" fmla="*/ 57150 h 171450"/>
              <a:gd name="connsiteX39" fmla="*/ 73462 w 171450"/>
              <a:gd name="connsiteY39" fmla="*/ 63937 h 171450"/>
              <a:gd name="connsiteX40" fmla="*/ 66675 w 171450"/>
              <a:gd name="connsiteY40" fmla="*/ 66675 h 171450"/>
              <a:gd name="connsiteX41" fmla="*/ 47625 w 171450"/>
              <a:gd name="connsiteY41" fmla="*/ 66675 h 171450"/>
              <a:gd name="connsiteX42" fmla="*/ 47625 w 171450"/>
              <a:gd name="connsiteY42" fmla="*/ 85725 h 171450"/>
              <a:gd name="connsiteX43" fmla="*/ 104775 w 171450"/>
              <a:gd name="connsiteY43" fmla="*/ 85725 h 171450"/>
              <a:gd name="connsiteX44" fmla="*/ 111562 w 171450"/>
              <a:gd name="connsiteY44" fmla="*/ 88463 h 171450"/>
              <a:gd name="connsiteX45" fmla="*/ 114300 w 171450"/>
              <a:gd name="connsiteY45" fmla="*/ 95250 h 171450"/>
              <a:gd name="connsiteX46" fmla="*/ 114300 w 171450"/>
              <a:gd name="connsiteY46" fmla="*/ 123825 h 171450"/>
              <a:gd name="connsiteX47" fmla="*/ 123825 w 171450"/>
              <a:gd name="connsiteY47" fmla="*/ 123825 h 171450"/>
              <a:gd name="connsiteX48" fmla="*/ 135017 w 171450"/>
              <a:gd name="connsiteY48" fmla="*/ 127516 h 171450"/>
              <a:gd name="connsiteX49" fmla="*/ 141923 w 171450"/>
              <a:gd name="connsiteY49" fmla="*/ 13716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71450" h="171450">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moveTo>
                  <a:pt x="76200" y="161449"/>
                </a:moveTo>
                <a:lnTo>
                  <a:pt x="76200" y="142875"/>
                </a:lnTo>
                <a:cubicBezTo>
                  <a:pt x="70961" y="142875"/>
                  <a:pt x="66477" y="141010"/>
                  <a:pt x="62746" y="137279"/>
                </a:cubicBezTo>
                <a:cubicBezTo>
                  <a:pt x="59015" y="133548"/>
                  <a:pt x="57150" y="129064"/>
                  <a:pt x="57150" y="123825"/>
                </a:cubicBezTo>
                <a:lnTo>
                  <a:pt x="57150" y="114300"/>
                </a:lnTo>
                <a:lnTo>
                  <a:pt x="11430" y="68580"/>
                </a:lnTo>
                <a:cubicBezTo>
                  <a:pt x="10954" y="71438"/>
                  <a:pt x="10517" y="74295"/>
                  <a:pt x="10120" y="77153"/>
                </a:cubicBezTo>
                <a:cubicBezTo>
                  <a:pt x="9723" y="80010"/>
                  <a:pt x="9525" y="82868"/>
                  <a:pt x="9525" y="85725"/>
                </a:cubicBezTo>
                <a:cubicBezTo>
                  <a:pt x="9525" y="104934"/>
                  <a:pt x="15835" y="121761"/>
                  <a:pt x="28456" y="136208"/>
                </a:cubicBezTo>
                <a:cubicBezTo>
                  <a:pt x="41077" y="150654"/>
                  <a:pt x="56991" y="159068"/>
                  <a:pt x="76200" y="161449"/>
                </a:cubicBezTo>
                <a:close/>
                <a:moveTo>
                  <a:pt x="141923" y="137160"/>
                </a:moveTo>
                <a:cubicBezTo>
                  <a:pt x="145098" y="133668"/>
                  <a:pt x="147955" y="129897"/>
                  <a:pt x="150495" y="125849"/>
                </a:cubicBezTo>
                <a:cubicBezTo>
                  <a:pt x="153035" y="121801"/>
                  <a:pt x="155138" y="117594"/>
                  <a:pt x="156805" y="113228"/>
                </a:cubicBezTo>
                <a:cubicBezTo>
                  <a:pt x="158472" y="108863"/>
                  <a:pt x="159742" y="104378"/>
                  <a:pt x="160615" y="99774"/>
                </a:cubicBezTo>
                <a:cubicBezTo>
                  <a:pt x="161488" y="95171"/>
                  <a:pt x="161925" y="90488"/>
                  <a:pt x="161925" y="85725"/>
                </a:cubicBezTo>
                <a:cubicBezTo>
                  <a:pt x="161925" y="70075"/>
                  <a:pt x="157630" y="55783"/>
                  <a:pt x="149039" y="42848"/>
                </a:cubicBezTo>
                <a:cubicBezTo>
                  <a:pt x="140448" y="29914"/>
                  <a:pt x="128868" y="20589"/>
                  <a:pt x="114300" y="14874"/>
                </a:cubicBezTo>
                <a:lnTo>
                  <a:pt x="114300" y="19050"/>
                </a:lnTo>
                <a:cubicBezTo>
                  <a:pt x="114300" y="24289"/>
                  <a:pt x="112435" y="28773"/>
                  <a:pt x="108704" y="32504"/>
                </a:cubicBezTo>
                <a:cubicBezTo>
                  <a:pt x="104973" y="36235"/>
                  <a:pt x="100489" y="38100"/>
                  <a:pt x="95250" y="38100"/>
                </a:cubicBezTo>
                <a:lnTo>
                  <a:pt x="76200" y="38100"/>
                </a:lnTo>
                <a:lnTo>
                  <a:pt x="76200" y="57150"/>
                </a:lnTo>
                <a:cubicBezTo>
                  <a:pt x="76200" y="59849"/>
                  <a:pt x="75287" y="62111"/>
                  <a:pt x="73462" y="63937"/>
                </a:cubicBezTo>
                <a:cubicBezTo>
                  <a:pt x="71636" y="65762"/>
                  <a:pt x="69374" y="66675"/>
                  <a:pt x="66675" y="66675"/>
                </a:cubicBezTo>
                <a:lnTo>
                  <a:pt x="47625" y="66675"/>
                </a:lnTo>
                <a:lnTo>
                  <a:pt x="47625" y="85725"/>
                </a:lnTo>
                <a:lnTo>
                  <a:pt x="104775" y="85725"/>
                </a:lnTo>
                <a:cubicBezTo>
                  <a:pt x="107474" y="85725"/>
                  <a:pt x="109736" y="86638"/>
                  <a:pt x="111562" y="88463"/>
                </a:cubicBezTo>
                <a:cubicBezTo>
                  <a:pt x="113387" y="90289"/>
                  <a:pt x="114300" y="92551"/>
                  <a:pt x="114300" y="95250"/>
                </a:cubicBezTo>
                <a:lnTo>
                  <a:pt x="114300" y="123825"/>
                </a:lnTo>
                <a:lnTo>
                  <a:pt x="123825" y="123825"/>
                </a:lnTo>
                <a:cubicBezTo>
                  <a:pt x="127952" y="123825"/>
                  <a:pt x="131683" y="125055"/>
                  <a:pt x="135017" y="127516"/>
                </a:cubicBezTo>
                <a:cubicBezTo>
                  <a:pt x="138351" y="129977"/>
                  <a:pt x="140653" y="133191"/>
                  <a:pt x="141923" y="137160"/>
                </a:cubicBezTo>
                <a:close/>
              </a:path>
            </a:pathLst>
          </a:custGeom>
          <a:solidFill>
            <a:schemeClr val="bg1"/>
          </a:solidFill>
          <a:ln w="238" cap="flat">
            <a:noFill/>
            <a:prstDash val="solid"/>
            <a:miter/>
          </a:ln>
        </p:spPr>
        <p:txBody>
          <a:bodyPr rtlCol="0" anchor="ctr"/>
          <a:lstStyle/>
          <a:p>
            <a:endParaRPr lang="en-RO"/>
          </a:p>
        </p:txBody>
      </p:sp>
      <p:sp>
        <p:nvSpPr>
          <p:cNvPr id="21" name="TextBox 20">
            <a:extLst>
              <a:ext uri="{FF2B5EF4-FFF2-40B4-BE49-F238E27FC236}">
                <a16:creationId xmlns:a16="http://schemas.microsoft.com/office/drawing/2014/main" id="{ACCFCA0C-A2AB-7B47-B247-3ADA4955D692}"/>
              </a:ext>
            </a:extLst>
          </p:cNvPr>
          <p:cNvSpPr txBox="1"/>
          <p:nvPr/>
        </p:nvSpPr>
        <p:spPr>
          <a:xfrm>
            <a:off x="431800" y="2349450"/>
            <a:ext cx="4815609" cy="3766473"/>
          </a:xfrm>
          <a:prstGeom prst="rect">
            <a:avLst/>
          </a:prstGeom>
          <a:noFill/>
        </p:spPr>
        <p:txBody>
          <a:bodyPr wrap="square" lIns="0" tIns="0" rIns="0" bIns="0" rtlCol="0" anchor="ctr" anchorCtr="0">
            <a:noAutofit/>
          </a:bodyPr>
          <a:lstStyle/>
          <a:p>
            <a:pPr marL="285750" indent="-285750">
              <a:spcAft>
                <a:spcPts val="800"/>
              </a:spcAft>
              <a:buFont typeface="Arial" panose="020B0604020202020204" pitchFamily="34" charset="0"/>
              <a:buChar char="•"/>
            </a:pPr>
            <a:r>
              <a:rPr lang="en-GB" sz="1600" dirty="0" err="1">
                <a:solidFill>
                  <a:schemeClr val="tx1"/>
                </a:solidFill>
              </a:rPr>
              <a:t>Geographical area: neighborhood, city, district, region</a:t>
            </a:r>
          </a:p>
          <a:p>
            <a:pPr marL="285750" indent="-285750">
              <a:spcAft>
                <a:spcPts val="800"/>
              </a:spcAft>
              <a:buFont typeface="Arial" panose="020B0604020202020204" pitchFamily="34" charset="0"/>
              <a:buChar char="•"/>
            </a:pPr>
            <a:r>
              <a:rPr lang="en-GB" sz="1600" dirty="0" err="1">
                <a:solidFill>
                  <a:schemeClr val="tx1"/>
                </a:solidFill>
              </a:rPr>
              <a:t>Place: school, hospital, prison, factory, shelter </a:t>
            </a:r>
          </a:p>
          <a:p>
            <a:pPr marL="285750" indent="-285750">
              <a:spcAft>
                <a:spcPts val="800"/>
              </a:spcAft>
              <a:buFont typeface="Arial" panose="020B0604020202020204" pitchFamily="34" charset="0"/>
              <a:buChar char="•"/>
            </a:pPr>
            <a:r>
              <a:rPr lang="en-GB" sz="1600" dirty="0" err="1">
                <a:solidFill>
                  <a:schemeClr val="tx1"/>
                </a:solidFill>
              </a:rPr>
              <a:t>Means of transportation: bus, airplane, train, ship</a:t>
            </a:r>
          </a:p>
          <a:p>
            <a:pPr marL="285750" indent="-285750">
              <a:spcAft>
                <a:spcPts val="800"/>
              </a:spcAft>
              <a:buFont typeface="Arial" panose="020B0604020202020204" pitchFamily="34" charset="0"/>
              <a:buChar char="•"/>
            </a:pPr>
            <a:r>
              <a:rPr lang="en-GB" sz="1600" dirty="0" err="1">
                <a:solidFill>
                  <a:schemeClr val="tx1"/>
                </a:solidFill>
              </a:rPr>
              <a:t>Event: meal, wedding, conference</a:t>
            </a:r>
          </a:p>
        </p:txBody>
      </p:sp>
    </p:spTree>
    <p:extLst>
      <p:ext uri="{BB962C8B-B14F-4D97-AF65-F5344CB8AC3E}">
        <p14:creationId xmlns:p14="http://schemas.microsoft.com/office/powerpoint/2010/main" val="33223683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12C664-A87B-1543-B378-2C95437DDADA}"/>
              </a:ext>
            </a:extLst>
          </p:cNvPr>
          <p:cNvSpPr txBox="1"/>
          <p:nvPr/>
        </p:nvSpPr>
        <p:spPr>
          <a:xfrm>
            <a:off x="431800" y="379681"/>
            <a:ext cx="5833918" cy="984885"/>
          </a:xfrm>
          <a:prstGeom prst="rect">
            <a:avLst/>
          </a:prstGeom>
          <a:noFill/>
        </p:spPr>
        <p:txBody>
          <a:bodyPr wrap="square" lIns="0" tIns="0" rIns="0" bIns="0" rtlCol="0">
            <a:spAutoFit/>
          </a:bodyPr>
          <a:lstStyle/>
          <a:p>
            <a:r>
              <a:rPr lang="en-GB" sz="3200" b="1" spc="-50" dirty="0">
                <a:solidFill>
                  <a:srgbClr val="3D6C9D"/>
                </a:solidFill>
                <a:latin typeface="Arial Black" panose="020B0604020202020204" pitchFamily="34" charset="0"/>
                <a:cs typeface="Arial Black" panose="020B0604020202020204" pitchFamily="34" charset="0"/>
              </a:rPr>
              <a:t>Person: clinical-epidemiological data</a:t>
            </a:r>
          </a:p>
        </p:txBody>
      </p:sp>
      <p:sp>
        <p:nvSpPr>
          <p:cNvPr id="17" name="Graphic 7">
            <a:extLst>
              <a:ext uri="{FF2B5EF4-FFF2-40B4-BE49-F238E27FC236}">
                <a16:creationId xmlns:a16="http://schemas.microsoft.com/office/drawing/2014/main" id="{5C4C3F06-31DD-F54B-B882-B588500E3426}"/>
              </a:ext>
            </a:extLst>
          </p:cNvPr>
          <p:cNvSpPr>
            <a:spLocks noChangeAspect="1"/>
          </p:cNvSpPr>
          <p:nvPr/>
        </p:nvSpPr>
        <p:spPr>
          <a:xfrm>
            <a:off x="6904261" y="1692009"/>
            <a:ext cx="1440000" cy="1379487"/>
          </a:xfrm>
          <a:custGeom>
            <a:avLst/>
            <a:gdLst>
              <a:gd name="connsiteX0" fmla="*/ 123825 w 174380"/>
              <a:gd name="connsiteY0" fmla="*/ 110820 h 167053"/>
              <a:gd name="connsiteX1" fmla="*/ 108255 w 174380"/>
              <a:gd name="connsiteY1" fmla="*/ 104409 h 167053"/>
              <a:gd name="connsiteX2" fmla="*/ 101844 w 174380"/>
              <a:gd name="connsiteY2" fmla="*/ 88839 h 167053"/>
              <a:gd name="connsiteX3" fmla="*/ 108255 w 174380"/>
              <a:gd name="connsiteY3" fmla="*/ 73269 h 167053"/>
              <a:gd name="connsiteX4" fmla="*/ 123825 w 174380"/>
              <a:gd name="connsiteY4" fmla="*/ 66858 h 167053"/>
              <a:gd name="connsiteX5" fmla="*/ 139395 w 174380"/>
              <a:gd name="connsiteY5" fmla="*/ 73269 h 167053"/>
              <a:gd name="connsiteX6" fmla="*/ 145806 w 174380"/>
              <a:gd name="connsiteY6" fmla="*/ 88839 h 167053"/>
              <a:gd name="connsiteX7" fmla="*/ 139395 w 174380"/>
              <a:gd name="connsiteY7" fmla="*/ 104409 h 167053"/>
              <a:gd name="connsiteX8" fmla="*/ 123825 w 174380"/>
              <a:gd name="connsiteY8" fmla="*/ 110820 h 167053"/>
              <a:gd name="connsiteX9" fmla="*/ 123825 w 174380"/>
              <a:gd name="connsiteY9" fmla="*/ 101295 h 167053"/>
              <a:gd name="connsiteX10" fmla="*/ 132626 w 174380"/>
              <a:gd name="connsiteY10" fmla="*/ 97640 h 167053"/>
              <a:gd name="connsiteX11" fmla="*/ 136281 w 174380"/>
              <a:gd name="connsiteY11" fmla="*/ 88839 h 167053"/>
              <a:gd name="connsiteX12" fmla="*/ 132626 w 174380"/>
              <a:gd name="connsiteY12" fmla="*/ 80037 h 167053"/>
              <a:gd name="connsiteX13" fmla="*/ 123825 w 174380"/>
              <a:gd name="connsiteY13" fmla="*/ 76383 h 167053"/>
              <a:gd name="connsiteX14" fmla="*/ 115024 w 174380"/>
              <a:gd name="connsiteY14" fmla="*/ 80037 h 167053"/>
              <a:gd name="connsiteX15" fmla="*/ 111369 w 174380"/>
              <a:gd name="connsiteY15" fmla="*/ 88839 h 167053"/>
              <a:gd name="connsiteX16" fmla="*/ 115024 w 174380"/>
              <a:gd name="connsiteY16" fmla="*/ 97640 h 167053"/>
              <a:gd name="connsiteX17" fmla="*/ 123825 w 174380"/>
              <a:gd name="connsiteY17" fmla="*/ 101295 h 167053"/>
              <a:gd name="connsiteX18" fmla="*/ 73269 w 174380"/>
              <a:gd name="connsiteY18" fmla="*/ 167054 h 167053"/>
              <a:gd name="connsiteX19" fmla="*/ 73269 w 174380"/>
              <a:gd name="connsiteY19" fmla="*/ 146026 h 167053"/>
              <a:gd name="connsiteX20" fmla="*/ 74831 w 174380"/>
              <a:gd name="connsiteY20" fmla="*/ 139870 h 167053"/>
              <a:gd name="connsiteX21" fmla="*/ 79204 w 174380"/>
              <a:gd name="connsiteY21" fmla="*/ 135273 h 167053"/>
              <a:gd name="connsiteX22" fmla="*/ 93158 w 174380"/>
              <a:gd name="connsiteY22" fmla="*/ 128696 h 167053"/>
              <a:gd name="connsiteX23" fmla="*/ 108145 w 174380"/>
              <a:gd name="connsiteY23" fmla="*/ 124833 h 167053"/>
              <a:gd name="connsiteX24" fmla="*/ 123825 w 174380"/>
              <a:gd name="connsiteY24" fmla="*/ 145256 h 167053"/>
              <a:gd name="connsiteX25" fmla="*/ 139321 w 174380"/>
              <a:gd name="connsiteY25" fmla="*/ 124833 h 167053"/>
              <a:gd name="connsiteX26" fmla="*/ 154379 w 174380"/>
              <a:gd name="connsiteY26" fmla="*/ 128696 h 167053"/>
              <a:gd name="connsiteX27" fmla="*/ 168391 w 174380"/>
              <a:gd name="connsiteY27" fmla="*/ 135273 h 167053"/>
              <a:gd name="connsiteX28" fmla="*/ 172705 w 174380"/>
              <a:gd name="connsiteY28" fmla="*/ 139825 h 167053"/>
              <a:gd name="connsiteX29" fmla="*/ 174381 w 174380"/>
              <a:gd name="connsiteY29" fmla="*/ 145843 h 167053"/>
              <a:gd name="connsiteX30" fmla="*/ 174381 w 174380"/>
              <a:gd name="connsiteY30" fmla="*/ 167054 h 167053"/>
              <a:gd name="connsiteX31" fmla="*/ 73269 w 174380"/>
              <a:gd name="connsiteY31" fmla="*/ 167054 h 167053"/>
              <a:gd name="connsiteX32" fmla="*/ 82556 w 174380"/>
              <a:gd name="connsiteY32" fmla="*/ 157529 h 167053"/>
              <a:gd name="connsiteX33" fmla="*/ 121187 w 174380"/>
              <a:gd name="connsiteY33" fmla="*/ 157529 h 167053"/>
              <a:gd name="connsiteX34" fmla="*/ 104482 w 174380"/>
              <a:gd name="connsiteY34" fmla="*/ 135585 h 167053"/>
              <a:gd name="connsiteX35" fmla="*/ 93189 w 174380"/>
              <a:gd name="connsiteY35" fmla="*/ 139134 h 167053"/>
              <a:gd name="connsiteX36" fmla="*/ 82556 w 174380"/>
              <a:gd name="connsiteY36" fmla="*/ 144194 h 167053"/>
              <a:gd name="connsiteX37" fmla="*/ 82556 w 174380"/>
              <a:gd name="connsiteY37" fmla="*/ 157529 h 167053"/>
              <a:gd name="connsiteX38" fmla="*/ 126463 w 174380"/>
              <a:gd name="connsiteY38" fmla="*/ 157529 h 167053"/>
              <a:gd name="connsiteX39" fmla="*/ 164856 w 174380"/>
              <a:gd name="connsiteY39" fmla="*/ 157529 h 167053"/>
              <a:gd name="connsiteX40" fmla="*/ 164856 w 174380"/>
              <a:gd name="connsiteY40" fmla="*/ 144194 h 167053"/>
              <a:gd name="connsiteX41" fmla="*/ 154278 w 174380"/>
              <a:gd name="connsiteY41" fmla="*/ 139202 h 167053"/>
              <a:gd name="connsiteX42" fmla="*/ 142985 w 174380"/>
              <a:gd name="connsiteY42" fmla="*/ 135768 h 167053"/>
              <a:gd name="connsiteX43" fmla="*/ 126463 w 174380"/>
              <a:gd name="connsiteY43" fmla="*/ 157529 h 167053"/>
              <a:gd name="connsiteX44" fmla="*/ 15474 w 174380"/>
              <a:gd name="connsiteY44" fmla="*/ 152400 h 167053"/>
              <a:gd name="connsiteX45" fmla="*/ 4497 w 174380"/>
              <a:gd name="connsiteY45" fmla="*/ 147880 h 167053"/>
              <a:gd name="connsiteX46" fmla="*/ 0 w 174380"/>
              <a:gd name="connsiteY46" fmla="*/ 137014 h 167053"/>
              <a:gd name="connsiteX47" fmla="*/ 0 w 174380"/>
              <a:gd name="connsiteY47" fmla="*/ 15386 h 167053"/>
              <a:gd name="connsiteX48" fmla="*/ 4520 w 174380"/>
              <a:gd name="connsiteY48" fmla="*/ 4520 h 167053"/>
              <a:gd name="connsiteX49" fmla="*/ 15386 w 174380"/>
              <a:gd name="connsiteY49" fmla="*/ 0 h 167053"/>
              <a:gd name="connsiteX50" fmla="*/ 137014 w 174380"/>
              <a:gd name="connsiteY50" fmla="*/ 0 h 167053"/>
              <a:gd name="connsiteX51" fmla="*/ 147880 w 174380"/>
              <a:gd name="connsiteY51" fmla="*/ 4520 h 167053"/>
              <a:gd name="connsiteX52" fmla="*/ 152400 w 174380"/>
              <a:gd name="connsiteY52" fmla="*/ 15386 h 167053"/>
              <a:gd name="connsiteX53" fmla="*/ 152400 w 174380"/>
              <a:gd name="connsiteY53" fmla="*/ 50556 h 167053"/>
              <a:gd name="connsiteX54" fmla="*/ 148004 w 174380"/>
              <a:gd name="connsiteY54" fmla="*/ 46911 h 167053"/>
              <a:gd name="connsiteX55" fmla="*/ 142875 w 174380"/>
              <a:gd name="connsiteY55" fmla="*/ 44401 h 167053"/>
              <a:gd name="connsiteX56" fmla="*/ 142875 w 174380"/>
              <a:gd name="connsiteY56" fmla="*/ 15386 h 167053"/>
              <a:gd name="connsiteX57" fmla="*/ 141226 w 174380"/>
              <a:gd name="connsiteY57" fmla="*/ 11174 h 167053"/>
              <a:gd name="connsiteX58" fmla="*/ 137014 w 174380"/>
              <a:gd name="connsiteY58" fmla="*/ 9525 h 167053"/>
              <a:gd name="connsiteX59" fmla="*/ 15386 w 174380"/>
              <a:gd name="connsiteY59" fmla="*/ 9525 h 167053"/>
              <a:gd name="connsiteX60" fmla="*/ 11174 w 174380"/>
              <a:gd name="connsiteY60" fmla="*/ 11174 h 167053"/>
              <a:gd name="connsiteX61" fmla="*/ 9525 w 174380"/>
              <a:gd name="connsiteY61" fmla="*/ 15386 h 167053"/>
              <a:gd name="connsiteX62" fmla="*/ 9525 w 174380"/>
              <a:gd name="connsiteY62" fmla="*/ 137014 h 167053"/>
              <a:gd name="connsiteX63" fmla="*/ 11174 w 174380"/>
              <a:gd name="connsiteY63" fmla="*/ 141226 h 167053"/>
              <a:gd name="connsiteX64" fmla="*/ 15386 w 174380"/>
              <a:gd name="connsiteY64" fmla="*/ 142875 h 167053"/>
              <a:gd name="connsiteX65" fmla="*/ 47222 w 174380"/>
              <a:gd name="connsiteY65" fmla="*/ 142875 h 167053"/>
              <a:gd name="connsiteX66" fmla="*/ 46975 w 174380"/>
              <a:gd name="connsiteY66" fmla="*/ 144450 h 167053"/>
              <a:gd name="connsiteX67" fmla="*/ 46892 w 174380"/>
              <a:gd name="connsiteY67" fmla="*/ 146026 h 167053"/>
              <a:gd name="connsiteX68" fmla="*/ 46892 w 174380"/>
              <a:gd name="connsiteY68" fmla="*/ 152400 h 167053"/>
              <a:gd name="connsiteX69" fmla="*/ 15474 w 174380"/>
              <a:gd name="connsiteY69" fmla="*/ 152400 h 167053"/>
              <a:gd name="connsiteX70" fmla="*/ 33338 w 174380"/>
              <a:gd name="connsiteY70" fmla="*/ 45061 h 167053"/>
              <a:gd name="connsiteX71" fmla="*/ 104042 w 174380"/>
              <a:gd name="connsiteY71" fmla="*/ 45061 h 167053"/>
              <a:gd name="connsiteX72" fmla="*/ 111296 w 174380"/>
              <a:gd name="connsiteY72" fmla="*/ 42130 h 167053"/>
              <a:gd name="connsiteX73" fmla="*/ 119063 w 174380"/>
              <a:gd name="connsiteY73" fmla="*/ 40847 h 167053"/>
              <a:gd name="connsiteX74" fmla="*/ 119063 w 174380"/>
              <a:gd name="connsiteY74" fmla="*/ 35536 h 167053"/>
              <a:gd name="connsiteX75" fmla="*/ 33338 w 174380"/>
              <a:gd name="connsiteY75" fmla="*/ 35536 h 167053"/>
              <a:gd name="connsiteX76" fmla="*/ 33338 w 174380"/>
              <a:gd name="connsiteY76" fmla="*/ 45061 h 167053"/>
              <a:gd name="connsiteX77" fmla="*/ 33338 w 174380"/>
              <a:gd name="connsiteY77" fmla="*/ 80963 h 167053"/>
              <a:gd name="connsiteX78" fmla="*/ 76383 w 174380"/>
              <a:gd name="connsiteY78" fmla="*/ 80963 h 167053"/>
              <a:gd name="connsiteX79" fmla="*/ 77363 w 174380"/>
              <a:gd name="connsiteY79" fmla="*/ 76054 h 167053"/>
              <a:gd name="connsiteX80" fmla="*/ 78783 w 174380"/>
              <a:gd name="connsiteY80" fmla="*/ 71438 h 167053"/>
              <a:gd name="connsiteX81" fmla="*/ 33338 w 174380"/>
              <a:gd name="connsiteY81" fmla="*/ 71438 h 167053"/>
              <a:gd name="connsiteX82" fmla="*/ 33338 w 174380"/>
              <a:gd name="connsiteY82" fmla="*/ 80963 h 167053"/>
              <a:gd name="connsiteX83" fmla="*/ 33338 w 174380"/>
              <a:gd name="connsiteY83" fmla="*/ 116864 h 167053"/>
              <a:gd name="connsiteX84" fmla="*/ 59971 w 174380"/>
              <a:gd name="connsiteY84" fmla="*/ 116864 h 167053"/>
              <a:gd name="connsiteX85" fmla="*/ 65017 w 174380"/>
              <a:gd name="connsiteY85" fmla="*/ 113146 h 167053"/>
              <a:gd name="connsiteX86" fmla="*/ 70357 w 174380"/>
              <a:gd name="connsiteY86" fmla="*/ 110142 h 167053"/>
              <a:gd name="connsiteX87" fmla="*/ 70357 w 174380"/>
              <a:gd name="connsiteY87" fmla="*/ 107339 h 167053"/>
              <a:gd name="connsiteX88" fmla="*/ 33338 w 174380"/>
              <a:gd name="connsiteY88" fmla="*/ 107339 h 167053"/>
              <a:gd name="connsiteX89" fmla="*/ 33338 w 174380"/>
              <a:gd name="connsiteY89" fmla="*/ 116864 h 167053"/>
              <a:gd name="connsiteX90" fmla="*/ 9525 w 174380"/>
              <a:gd name="connsiteY90" fmla="*/ 142875 h 167053"/>
              <a:gd name="connsiteX91" fmla="*/ 9525 w 174380"/>
              <a:gd name="connsiteY91" fmla="*/ 9525 h 167053"/>
              <a:gd name="connsiteX92" fmla="*/ 9525 w 174380"/>
              <a:gd name="connsiteY92" fmla="*/ 44346 h 167053"/>
              <a:gd name="connsiteX93" fmla="*/ 9525 w 174380"/>
              <a:gd name="connsiteY93" fmla="*/ 40481 h 167053"/>
              <a:gd name="connsiteX94" fmla="*/ 9525 w 174380"/>
              <a:gd name="connsiteY94" fmla="*/ 142875 h 16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174380" h="167053">
                <a:moveTo>
                  <a:pt x="123825" y="110820"/>
                </a:moveTo>
                <a:cubicBezTo>
                  <a:pt x="117719" y="110820"/>
                  <a:pt x="112529" y="108683"/>
                  <a:pt x="108255" y="104409"/>
                </a:cubicBezTo>
                <a:cubicBezTo>
                  <a:pt x="103981" y="100135"/>
                  <a:pt x="101844" y="94945"/>
                  <a:pt x="101844" y="88839"/>
                </a:cubicBezTo>
                <a:cubicBezTo>
                  <a:pt x="101844" y="82733"/>
                  <a:pt x="103981" y="77543"/>
                  <a:pt x="108255" y="73269"/>
                </a:cubicBezTo>
                <a:cubicBezTo>
                  <a:pt x="112529" y="68995"/>
                  <a:pt x="117719" y="66858"/>
                  <a:pt x="123825" y="66858"/>
                </a:cubicBezTo>
                <a:cubicBezTo>
                  <a:pt x="129931" y="66858"/>
                  <a:pt x="135121" y="68995"/>
                  <a:pt x="139395" y="73269"/>
                </a:cubicBezTo>
                <a:cubicBezTo>
                  <a:pt x="143669" y="77543"/>
                  <a:pt x="145806" y="82733"/>
                  <a:pt x="145806" y="88839"/>
                </a:cubicBezTo>
                <a:cubicBezTo>
                  <a:pt x="145806" y="94945"/>
                  <a:pt x="143669" y="100135"/>
                  <a:pt x="139395" y="104409"/>
                </a:cubicBezTo>
                <a:cubicBezTo>
                  <a:pt x="135121" y="108683"/>
                  <a:pt x="129931" y="110820"/>
                  <a:pt x="123825" y="110820"/>
                </a:cubicBezTo>
                <a:close/>
                <a:moveTo>
                  <a:pt x="123825" y="101295"/>
                </a:moveTo>
                <a:cubicBezTo>
                  <a:pt x="127256" y="101295"/>
                  <a:pt x="130190" y="100076"/>
                  <a:pt x="132626" y="97640"/>
                </a:cubicBezTo>
                <a:cubicBezTo>
                  <a:pt x="135063" y="95204"/>
                  <a:pt x="136281" y="92270"/>
                  <a:pt x="136281" y="88839"/>
                </a:cubicBezTo>
                <a:cubicBezTo>
                  <a:pt x="136281" y="85407"/>
                  <a:pt x="135063" y="82474"/>
                  <a:pt x="132626" y="80037"/>
                </a:cubicBezTo>
                <a:cubicBezTo>
                  <a:pt x="130190" y="77601"/>
                  <a:pt x="127256" y="76383"/>
                  <a:pt x="123825" y="76383"/>
                </a:cubicBezTo>
                <a:cubicBezTo>
                  <a:pt x="120394" y="76383"/>
                  <a:pt x="117460" y="77601"/>
                  <a:pt x="115024" y="80037"/>
                </a:cubicBezTo>
                <a:cubicBezTo>
                  <a:pt x="112587" y="82474"/>
                  <a:pt x="111369" y="85407"/>
                  <a:pt x="111369" y="88839"/>
                </a:cubicBezTo>
                <a:cubicBezTo>
                  <a:pt x="111369" y="92270"/>
                  <a:pt x="112587" y="95204"/>
                  <a:pt x="115024" y="97640"/>
                </a:cubicBezTo>
                <a:cubicBezTo>
                  <a:pt x="117460" y="100076"/>
                  <a:pt x="120394" y="101295"/>
                  <a:pt x="123825" y="101295"/>
                </a:cubicBezTo>
                <a:close/>
                <a:moveTo>
                  <a:pt x="73269" y="167054"/>
                </a:moveTo>
                <a:lnTo>
                  <a:pt x="73269" y="146026"/>
                </a:lnTo>
                <a:cubicBezTo>
                  <a:pt x="73269" y="143844"/>
                  <a:pt x="73790" y="141792"/>
                  <a:pt x="74831" y="139870"/>
                </a:cubicBezTo>
                <a:cubicBezTo>
                  <a:pt x="75872" y="137948"/>
                  <a:pt x="77330" y="136416"/>
                  <a:pt x="79204" y="135273"/>
                </a:cubicBezTo>
                <a:cubicBezTo>
                  <a:pt x="83614" y="132628"/>
                  <a:pt x="88265" y="130436"/>
                  <a:pt x="93158" y="128696"/>
                </a:cubicBezTo>
                <a:cubicBezTo>
                  <a:pt x="98050" y="126955"/>
                  <a:pt x="103046" y="125668"/>
                  <a:pt x="108145" y="124833"/>
                </a:cubicBezTo>
                <a:lnTo>
                  <a:pt x="123825" y="145256"/>
                </a:lnTo>
                <a:lnTo>
                  <a:pt x="139321" y="124833"/>
                </a:lnTo>
                <a:cubicBezTo>
                  <a:pt x="144480" y="125668"/>
                  <a:pt x="149499" y="126955"/>
                  <a:pt x="154379" y="128696"/>
                </a:cubicBezTo>
                <a:cubicBezTo>
                  <a:pt x="159259" y="130436"/>
                  <a:pt x="163930" y="132628"/>
                  <a:pt x="168391" y="135273"/>
                </a:cubicBezTo>
                <a:cubicBezTo>
                  <a:pt x="170272" y="136409"/>
                  <a:pt x="171709" y="137926"/>
                  <a:pt x="172705" y="139825"/>
                </a:cubicBezTo>
                <a:cubicBezTo>
                  <a:pt x="173700" y="141724"/>
                  <a:pt x="174259" y="143730"/>
                  <a:pt x="174381" y="145843"/>
                </a:cubicBezTo>
                <a:lnTo>
                  <a:pt x="174381" y="167054"/>
                </a:lnTo>
                <a:lnTo>
                  <a:pt x="73269" y="167054"/>
                </a:lnTo>
                <a:close/>
                <a:moveTo>
                  <a:pt x="82556" y="157529"/>
                </a:moveTo>
                <a:lnTo>
                  <a:pt x="121187" y="157529"/>
                </a:lnTo>
                <a:lnTo>
                  <a:pt x="104482" y="135585"/>
                </a:lnTo>
                <a:cubicBezTo>
                  <a:pt x="100610" y="136495"/>
                  <a:pt x="96846" y="137678"/>
                  <a:pt x="93189" y="139134"/>
                </a:cubicBezTo>
                <a:cubicBezTo>
                  <a:pt x="89532" y="140590"/>
                  <a:pt x="85988" y="142277"/>
                  <a:pt x="82556" y="144194"/>
                </a:cubicBezTo>
                <a:lnTo>
                  <a:pt x="82556" y="157529"/>
                </a:lnTo>
                <a:close/>
                <a:moveTo>
                  <a:pt x="126463" y="157529"/>
                </a:moveTo>
                <a:lnTo>
                  <a:pt x="164856" y="157529"/>
                </a:lnTo>
                <a:lnTo>
                  <a:pt x="164856" y="144194"/>
                </a:lnTo>
                <a:cubicBezTo>
                  <a:pt x="161461" y="142240"/>
                  <a:pt x="157935" y="140576"/>
                  <a:pt x="154278" y="139202"/>
                </a:cubicBezTo>
                <a:cubicBezTo>
                  <a:pt x="150621" y="137829"/>
                  <a:pt x="146857" y="136684"/>
                  <a:pt x="142985" y="135768"/>
                </a:cubicBezTo>
                <a:lnTo>
                  <a:pt x="126463" y="157529"/>
                </a:lnTo>
                <a:close/>
                <a:moveTo>
                  <a:pt x="15474" y="152400"/>
                </a:moveTo>
                <a:cubicBezTo>
                  <a:pt x="11154" y="152400"/>
                  <a:pt x="7495" y="150893"/>
                  <a:pt x="4497" y="147880"/>
                </a:cubicBezTo>
                <a:cubicBezTo>
                  <a:pt x="1499" y="144867"/>
                  <a:pt x="0" y="141245"/>
                  <a:pt x="0" y="137014"/>
                </a:cubicBezTo>
                <a:lnTo>
                  <a:pt x="0" y="15386"/>
                </a:lnTo>
                <a:cubicBezTo>
                  <a:pt x="0" y="11155"/>
                  <a:pt x="1507" y="7533"/>
                  <a:pt x="4520" y="4520"/>
                </a:cubicBezTo>
                <a:cubicBezTo>
                  <a:pt x="7533" y="1507"/>
                  <a:pt x="11155" y="0"/>
                  <a:pt x="15386" y="0"/>
                </a:cubicBezTo>
                <a:lnTo>
                  <a:pt x="137014" y="0"/>
                </a:lnTo>
                <a:cubicBezTo>
                  <a:pt x="141245" y="0"/>
                  <a:pt x="144867" y="1507"/>
                  <a:pt x="147880" y="4520"/>
                </a:cubicBezTo>
                <a:cubicBezTo>
                  <a:pt x="150893" y="7533"/>
                  <a:pt x="152400" y="11155"/>
                  <a:pt x="152400" y="15386"/>
                </a:cubicBezTo>
                <a:lnTo>
                  <a:pt x="152400" y="50556"/>
                </a:lnTo>
                <a:cubicBezTo>
                  <a:pt x="150959" y="49213"/>
                  <a:pt x="149494" y="47997"/>
                  <a:pt x="148004" y="46911"/>
                </a:cubicBezTo>
                <a:cubicBezTo>
                  <a:pt x="146514" y="45824"/>
                  <a:pt x="144804" y="44987"/>
                  <a:pt x="142875" y="44401"/>
                </a:cubicBezTo>
                <a:lnTo>
                  <a:pt x="142875" y="15386"/>
                </a:lnTo>
                <a:cubicBezTo>
                  <a:pt x="142875" y="13677"/>
                  <a:pt x="142325" y="12273"/>
                  <a:pt x="141226" y="11174"/>
                </a:cubicBezTo>
                <a:cubicBezTo>
                  <a:pt x="140127" y="10075"/>
                  <a:pt x="138723" y="9525"/>
                  <a:pt x="137014" y="9525"/>
                </a:cubicBezTo>
                <a:lnTo>
                  <a:pt x="15386" y="9525"/>
                </a:lnTo>
                <a:cubicBezTo>
                  <a:pt x="13677" y="9525"/>
                  <a:pt x="12273" y="10075"/>
                  <a:pt x="11174" y="11174"/>
                </a:cubicBezTo>
                <a:cubicBezTo>
                  <a:pt x="10075" y="12273"/>
                  <a:pt x="9525" y="13677"/>
                  <a:pt x="9525" y="15386"/>
                </a:cubicBezTo>
                <a:lnTo>
                  <a:pt x="9525" y="137014"/>
                </a:lnTo>
                <a:cubicBezTo>
                  <a:pt x="9525" y="138723"/>
                  <a:pt x="10075" y="140127"/>
                  <a:pt x="11174" y="141226"/>
                </a:cubicBezTo>
                <a:cubicBezTo>
                  <a:pt x="12273" y="142325"/>
                  <a:pt x="13677" y="142875"/>
                  <a:pt x="15386" y="142875"/>
                </a:cubicBezTo>
                <a:lnTo>
                  <a:pt x="47222" y="142875"/>
                </a:lnTo>
                <a:cubicBezTo>
                  <a:pt x="47112" y="143400"/>
                  <a:pt x="47030" y="143925"/>
                  <a:pt x="46975" y="144450"/>
                </a:cubicBezTo>
                <a:cubicBezTo>
                  <a:pt x="46920" y="144975"/>
                  <a:pt x="46892" y="145500"/>
                  <a:pt x="46892" y="146026"/>
                </a:cubicBezTo>
                <a:lnTo>
                  <a:pt x="46892" y="152400"/>
                </a:lnTo>
                <a:lnTo>
                  <a:pt x="15474" y="152400"/>
                </a:lnTo>
                <a:close/>
                <a:moveTo>
                  <a:pt x="33338" y="45061"/>
                </a:moveTo>
                <a:lnTo>
                  <a:pt x="104042" y="45061"/>
                </a:lnTo>
                <a:cubicBezTo>
                  <a:pt x="106338" y="43717"/>
                  <a:pt x="108756" y="42740"/>
                  <a:pt x="111296" y="42130"/>
                </a:cubicBezTo>
                <a:cubicBezTo>
                  <a:pt x="113836" y="41519"/>
                  <a:pt x="116425" y="41092"/>
                  <a:pt x="119063" y="40847"/>
                </a:cubicBezTo>
                <a:lnTo>
                  <a:pt x="119063" y="35536"/>
                </a:lnTo>
                <a:lnTo>
                  <a:pt x="33338" y="35536"/>
                </a:lnTo>
                <a:lnTo>
                  <a:pt x="33338" y="45061"/>
                </a:lnTo>
                <a:close/>
                <a:moveTo>
                  <a:pt x="33338" y="80963"/>
                </a:moveTo>
                <a:lnTo>
                  <a:pt x="76383" y="80963"/>
                </a:lnTo>
                <a:cubicBezTo>
                  <a:pt x="76627" y="79216"/>
                  <a:pt x="76954" y="77580"/>
                  <a:pt x="77363" y="76054"/>
                </a:cubicBezTo>
                <a:cubicBezTo>
                  <a:pt x="77772" y="74527"/>
                  <a:pt x="78245" y="72988"/>
                  <a:pt x="78783" y="71438"/>
                </a:cubicBezTo>
                <a:lnTo>
                  <a:pt x="33338" y="71438"/>
                </a:lnTo>
                <a:lnTo>
                  <a:pt x="33338" y="80963"/>
                </a:lnTo>
                <a:close/>
                <a:moveTo>
                  <a:pt x="33338" y="116864"/>
                </a:moveTo>
                <a:lnTo>
                  <a:pt x="59971" y="116864"/>
                </a:lnTo>
                <a:cubicBezTo>
                  <a:pt x="61595" y="115558"/>
                  <a:pt x="63277" y="114318"/>
                  <a:pt x="65017" y="113146"/>
                </a:cubicBezTo>
                <a:cubicBezTo>
                  <a:pt x="66757" y="111974"/>
                  <a:pt x="68537" y="110972"/>
                  <a:pt x="70357" y="110142"/>
                </a:cubicBezTo>
                <a:lnTo>
                  <a:pt x="70357" y="107339"/>
                </a:lnTo>
                <a:lnTo>
                  <a:pt x="33338" y="107339"/>
                </a:lnTo>
                <a:lnTo>
                  <a:pt x="33338" y="116864"/>
                </a:lnTo>
                <a:close/>
                <a:moveTo>
                  <a:pt x="9525" y="142875"/>
                </a:moveTo>
                <a:lnTo>
                  <a:pt x="9525" y="9525"/>
                </a:lnTo>
                <a:lnTo>
                  <a:pt x="9525" y="44346"/>
                </a:lnTo>
                <a:lnTo>
                  <a:pt x="9525" y="40481"/>
                </a:lnTo>
                <a:lnTo>
                  <a:pt x="9525" y="142875"/>
                </a:lnTo>
                <a:close/>
              </a:path>
            </a:pathLst>
          </a:custGeom>
          <a:solidFill>
            <a:schemeClr val="bg1"/>
          </a:solidFill>
          <a:ln w="238" cap="flat">
            <a:noFill/>
            <a:prstDash val="solid"/>
            <a:miter/>
          </a:ln>
        </p:spPr>
        <p:txBody>
          <a:bodyPr rtlCol="0" anchor="ctr"/>
          <a:lstStyle/>
          <a:p>
            <a:endParaRPr lang="en-RO"/>
          </a:p>
        </p:txBody>
      </p:sp>
      <p:sp>
        <p:nvSpPr>
          <p:cNvPr id="18" name="TextBox 17">
            <a:extLst>
              <a:ext uri="{FF2B5EF4-FFF2-40B4-BE49-F238E27FC236}">
                <a16:creationId xmlns:a16="http://schemas.microsoft.com/office/drawing/2014/main" id="{B5CF0C9E-B976-0244-A8A2-313E7DD93EC5}"/>
              </a:ext>
            </a:extLst>
          </p:cNvPr>
          <p:cNvSpPr txBox="1"/>
          <p:nvPr/>
        </p:nvSpPr>
        <p:spPr>
          <a:xfrm>
            <a:off x="431800" y="1692009"/>
            <a:ext cx="4445001" cy="4542560"/>
          </a:xfrm>
          <a:prstGeom prst="rect">
            <a:avLst/>
          </a:prstGeom>
          <a:noFill/>
        </p:spPr>
        <p:txBody>
          <a:bodyPr wrap="square" lIns="0" tIns="0" rIns="0" bIns="0" rtlCol="0" anchor="ctr" anchorCtr="0">
            <a:noAutofit/>
          </a:bodyPr>
          <a:lstStyle/>
          <a:p>
            <a:pPr marL="285750" indent="-285750">
              <a:spcAft>
                <a:spcPts val="800"/>
              </a:spcAft>
              <a:buFont typeface="Arial" panose="020B0604020202020204" pitchFamily="34" charset="0"/>
              <a:buChar char="•"/>
            </a:pPr>
            <a:r>
              <a:rPr lang="en-GB" sz="1600" dirty="0" err="1">
                <a:solidFill>
                  <a:schemeClr val="tx1"/>
                </a:solidFill>
              </a:rPr>
              <a:t>Clinical criteria: signs and symptoms, syndrome, or clinical diagnosis (should always be used) </a:t>
            </a:r>
          </a:p>
          <a:p>
            <a:pPr marL="285750" indent="-285750">
              <a:spcAft>
                <a:spcPts val="800"/>
              </a:spcAft>
              <a:buFont typeface="Arial" panose="020B0604020202020204" pitchFamily="34" charset="0"/>
              <a:buChar char="•"/>
            </a:pPr>
            <a:r>
              <a:rPr lang="en-GB" sz="1600" dirty="0" err="1">
                <a:solidFill>
                  <a:schemeClr val="tx1"/>
                </a:solidFill>
              </a:rPr>
              <a:t>Age range or sex (only sometimes) </a:t>
            </a:r>
          </a:p>
          <a:p>
            <a:pPr marL="285750" indent="-285750">
              <a:spcAft>
                <a:spcPts val="800"/>
              </a:spcAft>
              <a:buFont typeface="Arial" panose="020B0604020202020204" pitchFamily="34" charset="0"/>
              <a:buChar char="•"/>
            </a:pPr>
            <a:r>
              <a:rPr lang="en-GB" sz="1600" dirty="0" err="1">
                <a:solidFill>
                  <a:schemeClr val="tx1"/>
                </a:solidFill>
              </a:rPr>
              <a:t>Results of laboratory tests (not used to define cases in the field)</a:t>
            </a:r>
          </a:p>
        </p:txBody>
      </p:sp>
    </p:spTree>
    <p:extLst>
      <p:ext uri="{BB962C8B-B14F-4D97-AF65-F5344CB8AC3E}">
        <p14:creationId xmlns:p14="http://schemas.microsoft.com/office/powerpoint/2010/main" val="17344275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E2A846FD-DBB8-2547-8C1F-EB6253568EEF}"/>
              </a:ext>
            </a:extLst>
          </p:cNvPr>
          <p:cNvSpPr/>
          <p:nvPr/>
        </p:nvSpPr>
        <p:spPr>
          <a:xfrm>
            <a:off x="1" y="1677798"/>
            <a:ext cx="9144000" cy="5180202"/>
          </a:xfrm>
          <a:prstGeom prst="rect">
            <a:avLst/>
          </a:prstGeom>
          <a:solidFill>
            <a:srgbClr val="DBE4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 name="TextBox 1">
            <a:extLst>
              <a:ext uri="{FF2B5EF4-FFF2-40B4-BE49-F238E27FC236}">
                <a16:creationId xmlns:a16="http://schemas.microsoft.com/office/drawing/2014/main" id="{9F12C664-A87B-1543-B378-2C95437DDADA}"/>
              </a:ext>
            </a:extLst>
          </p:cNvPr>
          <p:cNvSpPr txBox="1"/>
          <p:nvPr/>
        </p:nvSpPr>
        <p:spPr>
          <a:xfrm>
            <a:off x="431800" y="379681"/>
            <a:ext cx="7410174" cy="492443"/>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Types of case definition</a:t>
            </a:r>
            <a:endParaRPr lang="en-GB" sz="3200" b="1" spc="-50" dirty="0">
              <a:solidFill>
                <a:srgbClr val="3D6C9D"/>
              </a:solidFill>
              <a:latin typeface="Arial Black" panose="020B0604020202020204" pitchFamily="34" charset="0"/>
              <a:cs typeface="Arial Black" panose="020B0604020202020204" pitchFamily="34" charset="0"/>
            </a:endParaRPr>
          </a:p>
        </p:txBody>
      </p:sp>
      <p:sp>
        <p:nvSpPr>
          <p:cNvPr id="17" name="Rounded Rectangle 16">
            <a:extLst>
              <a:ext uri="{FF2B5EF4-FFF2-40B4-BE49-F238E27FC236}">
                <a16:creationId xmlns:a16="http://schemas.microsoft.com/office/drawing/2014/main" id="{0016A5C8-0645-1E4F-9428-A28CAF31649F}"/>
              </a:ext>
            </a:extLst>
          </p:cNvPr>
          <p:cNvSpPr/>
          <p:nvPr/>
        </p:nvSpPr>
        <p:spPr>
          <a:xfrm>
            <a:off x="5523857" y="2366422"/>
            <a:ext cx="2102005" cy="3568140"/>
          </a:xfrm>
          <a:prstGeom prst="roundRect">
            <a:avLst>
              <a:gd name="adj" fmla="val 6670"/>
            </a:avLst>
          </a:prstGeom>
          <a:solidFill>
            <a:srgbClr val="3D6C9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0" name="Rounded Rectangle 19">
            <a:extLst>
              <a:ext uri="{FF2B5EF4-FFF2-40B4-BE49-F238E27FC236}">
                <a16:creationId xmlns:a16="http://schemas.microsoft.com/office/drawing/2014/main" id="{28E9F7E7-8F33-C046-B0DA-BDB4FC6F852D}"/>
              </a:ext>
            </a:extLst>
          </p:cNvPr>
          <p:cNvSpPr/>
          <p:nvPr/>
        </p:nvSpPr>
        <p:spPr>
          <a:xfrm>
            <a:off x="2977829" y="2366422"/>
            <a:ext cx="2102005" cy="3568140"/>
          </a:xfrm>
          <a:prstGeom prst="roundRect">
            <a:avLst>
              <a:gd name="adj" fmla="val 7148"/>
            </a:avLst>
          </a:prstGeom>
          <a:solidFill>
            <a:srgbClr val="3D6C9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1" name="Rounded Rectangle 20">
            <a:extLst>
              <a:ext uri="{FF2B5EF4-FFF2-40B4-BE49-F238E27FC236}">
                <a16:creationId xmlns:a16="http://schemas.microsoft.com/office/drawing/2014/main" id="{A1D60124-0D50-314F-859D-66C3BBF48967}"/>
              </a:ext>
            </a:extLst>
          </p:cNvPr>
          <p:cNvSpPr/>
          <p:nvPr/>
        </p:nvSpPr>
        <p:spPr>
          <a:xfrm>
            <a:off x="431800" y="2366422"/>
            <a:ext cx="2102005" cy="3568140"/>
          </a:xfrm>
          <a:prstGeom prst="roundRect">
            <a:avLst>
              <a:gd name="adj" fmla="val 7148"/>
            </a:avLst>
          </a:prstGeom>
          <a:solidFill>
            <a:srgbClr val="3D6C9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2" name="Google Shape;140;p4">
            <a:extLst>
              <a:ext uri="{FF2B5EF4-FFF2-40B4-BE49-F238E27FC236}">
                <a16:creationId xmlns:a16="http://schemas.microsoft.com/office/drawing/2014/main" id="{90E35FF0-0F82-2D41-8EC7-FF77A9A833AE}"/>
              </a:ext>
            </a:extLst>
          </p:cNvPr>
          <p:cNvSpPr>
            <a:spLocks noChangeAspect="1"/>
          </p:cNvSpPr>
          <p:nvPr/>
        </p:nvSpPr>
        <p:spPr>
          <a:xfrm>
            <a:off x="1050802" y="1934422"/>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40;p4">
            <a:extLst>
              <a:ext uri="{FF2B5EF4-FFF2-40B4-BE49-F238E27FC236}">
                <a16:creationId xmlns:a16="http://schemas.microsoft.com/office/drawing/2014/main" id="{65E67689-72FA-4F4F-9CE5-3854286832F3}"/>
              </a:ext>
            </a:extLst>
          </p:cNvPr>
          <p:cNvSpPr>
            <a:spLocks noChangeAspect="1"/>
          </p:cNvSpPr>
          <p:nvPr/>
        </p:nvSpPr>
        <p:spPr>
          <a:xfrm>
            <a:off x="3596831" y="1934422"/>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40;p4">
            <a:extLst>
              <a:ext uri="{FF2B5EF4-FFF2-40B4-BE49-F238E27FC236}">
                <a16:creationId xmlns:a16="http://schemas.microsoft.com/office/drawing/2014/main" id="{B0EAA454-E9D2-8E4C-AA2E-050E3D4FF622}"/>
              </a:ext>
            </a:extLst>
          </p:cNvPr>
          <p:cNvSpPr>
            <a:spLocks noChangeAspect="1"/>
          </p:cNvSpPr>
          <p:nvPr/>
        </p:nvSpPr>
        <p:spPr>
          <a:xfrm>
            <a:off x="6142859" y="1934422"/>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TextBox 24">
            <a:extLst>
              <a:ext uri="{FF2B5EF4-FFF2-40B4-BE49-F238E27FC236}">
                <a16:creationId xmlns:a16="http://schemas.microsoft.com/office/drawing/2014/main" id="{86EE9B20-82E4-7A46-97CE-5208F177ECBD}"/>
              </a:ext>
            </a:extLst>
          </p:cNvPr>
          <p:cNvSpPr txBox="1"/>
          <p:nvPr/>
        </p:nvSpPr>
        <p:spPr>
          <a:xfrm>
            <a:off x="5856198" y="3014423"/>
            <a:ext cx="1536936" cy="1231106"/>
          </a:xfrm>
          <a:prstGeom prst="rect">
            <a:avLst/>
          </a:prstGeom>
          <a:noFill/>
        </p:spPr>
        <p:txBody>
          <a:bodyPr wrap="square" lIns="0" tIns="0" rIns="0" bIns="0" rtlCol="0">
            <a:spAutoFit/>
          </a:bodyPr>
          <a:lstStyle/>
          <a:p>
            <a:r>
              <a:rPr lang="en-GB" sz="1600" b="1" dirty="0" err="1">
                <a:solidFill>
                  <a:schemeClr val="tx1"/>
                </a:solidFill>
                <a:latin typeface="Arial" panose="020B0604020202020204" pitchFamily="34" charset="0"/>
                <a:cs typeface="Arial" panose="020B0604020202020204" pitchFamily="34" charset="0"/>
              </a:rPr>
              <a:t>Confirmed or definitive</a:t>
            </a:r>
            <a:r>
              <a:rPr lang="en-GB" sz="1600" b="1" dirty="0">
                <a:solidFill>
                  <a:schemeClr val="tx1"/>
                </a:solidFill>
                <a:latin typeface="Arial" panose="020B0604020202020204" pitchFamily="34" charset="0"/>
                <a:cs typeface="Arial" panose="020B0604020202020204" pitchFamily="34" charset="0"/>
              </a:rPr>
              <a:t>: </a:t>
            </a:r>
            <a:r>
              <a:rPr lang="en-GB" sz="1600" dirty="0">
                <a:solidFill>
                  <a:schemeClr val="tx1"/>
                </a:solidFill>
              </a:rPr>
              <a:t>Probable cases with laboratory confirmation</a:t>
            </a:r>
          </a:p>
        </p:txBody>
      </p:sp>
      <p:sp>
        <p:nvSpPr>
          <p:cNvPr id="26" name="TextBox 25">
            <a:extLst>
              <a:ext uri="{FF2B5EF4-FFF2-40B4-BE49-F238E27FC236}">
                <a16:creationId xmlns:a16="http://schemas.microsoft.com/office/drawing/2014/main" id="{2D6926ED-E096-4441-8CDD-663853D59ADF}"/>
              </a:ext>
            </a:extLst>
          </p:cNvPr>
          <p:cNvSpPr txBox="1"/>
          <p:nvPr/>
        </p:nvSpPr>
        <p:spPr>
          <a:xfrm>
            <a:off x="3393177" y="3014423"/>
            <a:ext cx="1436565" cy="1969770"/>
          </a:xfrm>
          <a:prstGeom prst="rect">
            <a:avLst/>
          </a:prstGeom>
          <a:noFill/>
        </p:spPr>
        <p:txBody>
          <a:bodyPr wrap="square" lIns="0" tIns="0" rIns="0" bIns="0" rtlCol="0">
            <a:spAutoFit/>
          </a:bodyPr>
          <a:lstStyle/>
          <a:p>
            <a:r>
              <a:rPr lang="en-GB" sz="1600" b="1" dirty="0">
                <a:solidFill>
                  <a:schemeClr val="tx1"/>
                </a:solidFill>
                <a:latin typeface="Arial" panose="020B0604020202020204" pitchFamily="34" charset="0"/>
                <a:cs typeface="Arial" panose="020B0604020202020204" pitchFamily="34" charset="0"/>
              </a:rPr>
              <a:t>Probable:</a:t>
            </a:r>
          </a:p>
          <a:p>
            <a:r>
              <a:rPr lang="en-GB" sz="1600" dirty="0">
                <a:solidFill>
                  <a:schemeClr val="tx1"/>
                </a:solidFill>
              </a:rPr>
              <a:t>Possible or suspected cases with signs and symptoms included based on frequency</a:t>
            </a:r>
          </a:p>
        </p:txBody>
      </p:sp>
      <p:sp>
        <p:nvSpPr>
          <p:cNvPr id="27" name="TextBox 26">
            <a:extLst>
              <a:ext uri="{FF2B5EF4-FFF2-40B4-BE49-F238E27FC236}">
                <a16:creationId xmlns:a16="http://schemas.microsoft.com/office/drawing/2014/main" id="{4DDA7757-3D10-D444-8224-526EB39D5D77}"/>
              </a:ext>
            </a:extLst>
          </p:cNvPr>
          <p:cNvSpPr txBox="1"/>
          <p:nvPr/>
        </p:nvSpPr>
        <p:spPr>
          <a:xfrm>
            <a:off x="820284" y="2977446"/>
            <a:ext cx="1443499" cy="1231106"/>
          </a:xfrm>
          <a:prstGeom prst="rect">
            <a:avLst/>
          </a:prstGeom>
          <a:noFill/>
        </p:spPr>
        <p:txBody>
          <a:bodyPr wrap="square" lIns="0" tIns="0" rIns="0" bIns="0" rtlCol="0">
            <a:spAutoFit/>
          </a:bodyPr>
          <a:lstStyle/>
          <a:p>
            <a:r>
              <a:rPr lang="en-GB" sz="1600" b="1" dirty="0" err="1">
                <a:solidFill>
                  <a:schemeClr val="tx1"/>
                </a:solidFill>
                <a:latin typeface="Arial" panose="020B0604020202020204" pitchFamily="34" charset="0"/>
                <a:cs typeface="Arial" panose="020B0604020202020204" pitchFamily="34" charset="0"/>
              </a:rPr>
              <a:t>Possible or suspected</a:t>
            </a:r>
            <a:r>
              <a:rPr lang="en-GB" sz="1600" b="1" dirty="0">
                <a:solidFill>
                  <a:schemeClr val="tx1"/>
                </a:solidFill>
                <a:latin typeface="Arial" panose="020B0604020202020204" pitchFamily="34" charset="0"/>
                <a:cs typeface="Arial" panose="020B0604020202020204" pitchFamily="34" charset="0"/>
              </a:rPr>
              <a:t>: </a:t>
            </a:r>
            <a:r>
              <a:rPr lang="en-GB" sz="1600" dirty="0">
                <a:solidFill>
                  <a:schemeClr val="tx1"/>
                </a:solidFill>
              </a:rPr>
              <a:t>Before knowing frequency of symptoms</a:t>
            </a:r>
          </a:p>
        </p:txBody>
      </p:sp>
      <p:sp>
        <p:nvSpPr>
          <p:cNvPr id="28" name="Graphic 3">
            <a:extLst>
              <a:ext uri="{FF2B5EF4-FFF2-40B4-BE49-F238E27FC236}">
                <a16:creationId xmlns:a16="http://schemas.microsoft.com/office/drawing/2014/main" id="{6301742E-4E05-9D48-BA19-79F8B08F1085}"/>
              </a:ext>
            </a:extLst>
          </p:cNvPr>
          <p:cNvSpPr>
            <a:spLocks noChangeAspect="1"/>
          </p:cNvSpPr>
          <p:nvPr/>
        </p:nvSpPr>
        <p:spPr>
          <a:xfrm>
            <a:off x="1266802" y="2150422"/>
            <a:ext cx="432000" cy="432000"/>
          </a:xfrm>
          <a:custGeom>
            <a:avLst/>
            <a:gdLst>
              <a:gd name="connsiteX0" fmla="*/ 149323 w 156063"/>
              <a:gd name="connsiteY0" fmla="*/ 156064 h 156063"/>
              <a:gd name="connsiteX1" fmla="*/ 89682 w 156063"/>
              <a:gd name="connsiteY1" fmla="*/ 96423 h 156063"/>
              <a:gd name="connsiteX2" fmla="*/ 73251 w 156063"/>
              <a:gd name="connsiteY2" fmla="*/ 105838 h 156063"/>
              <a:gd name="connsiteX3" fmla="*/ 54586 w 156063"/>
              <a:gd name="connsiteY3" fmla="*/ 109171 h 156063"/>
              <a:gd name="connsiteX4" fmla="*/ 15851 w 156063"/>
              <a:gd name="connsiteY4" fmla="*/ 93329 h 156063"/>
              <a:gd name="connsiteX5" fmla="*/ 0 w 156063"/>
              <a:gd name="connsiteY5" fmla="*/ 54615 h 156063"/>
              <a:gd name="connsiteX6" fmla="*/ 15842 w 156063"/>
              <a:gd name="connsiteY6" fmla="*/ 15872 h 156063"/>
              <a:gd name="connsiteX7" fmla="*/ 54556 w 156063"/>
              <a:gd name="connsiteY7" fmla="*/ 0 h 156063"/>
              <a:gd name="connsiteX8" fmla="*/ 93299 w 156063"/>
              <a:gd name="connsiteY8" fmla="*/ 15851 h 156063"/>
              <a:gd name="connsiteX9" fmla="*/ 109171 w 156063"/>
              <a:gd name="connsiteY9" fmla="*/ 54586 h 156063"/>
              <a:gd name="connsiteX10" fmla="*/ 105654 w 156063"/>
              <a:gd name="connsiteY10" fmla="*/ 73800 h 156063"/>
              <a:gd name="connsiteX11" fmla="*/ 96423 w 156063"/>
              <a:gd name="connsiteY11" fmla="*/ 89682 h 156063"/>
              <a:gd name="connsiteX12" fmla="*/ 156064 w 156063"/>
              <a:gd name="connsiteY12" fmla="*/ 149323 h 156063"/>
              <a:gd name="connsiteX13" fmla="*/ 149323 w 156063"/>
              <a:gd name="connsiteY13" fmla="*/ 156064 h 156063"/>
              <a:gd name="connsiteX14" fmla="*/ 54586 w 156063"/>
              <a:gd name="connsiteY14" fmla="*/ 99646 h 156063"/>
              <a:gd name="connsiteX15" fmla="*/ 86595 w 156063"/>
              <a:gd name="connsiteY15" fmla="*/ 86595 h 156063"/>
              <a:gd name="connsiteX16" fmla="*/ 99646 w 156063"/>
              <a:gd name="connsiteY16" fmla="*/ 54586 h 156063"/>
              <a:gd name="connsiteX17" fmla="*/ 86595 w 156063"/>
              <a:gd name="connsiteY17" fmla="*/ 22576 h 156063"/>
              <a:gd name="connsiteX18" fmla="*/ 54586 w 156063"/>
              <a:gd name="connsiteY18" fmla="*/ 9525 h 156063"/>
              <a:gd name="connsiteX19" fmla="*/ 22576 w 156063"/>
              <a:gd name="connsiteY19" fmla="*/ 22576 h 156063"/>
              <a:gd name="connsiteX20" fmla="*/ 9525 w 156063"/>
              <a:gd name="connsiteY20" fmla="*/ 54586 h 156063"/>
              <a:gd name="connsiteX21" fmla="*/ 22576 w 156063"/>
              <a:gd name="connsiteY21" fmla="*/ 86595 h 156063"/>
              <a:gd name="connsiteX22" fmla="*/ 54586 w 156063"/>
              <a:gd name="connsiteY22" fmla="*/ 99646 h 156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56063" h="156063">
                <a:moveTo>
                  <a:pt x="149323" y="156064"/>
                </a:moveTo>
                <a:lnTo>
                  <a:pt x="89682" y="96423"/>
                </a:lnTo>
                <a:cubicBezTo>
                  <a:pt x="84919" y="100477"/>
                  <a:pt x="79442" y="103615"/>
                  <a:pt x="73251" y="105838"/>
                </a:cubicBezTo>
                <a:cubicBezTo>
                  <a:pt x="67060" y="108060"/>
                  <a:pt x="60838" y="109171"/>
                  <a:pt x="54586" y="109171"/>
                </a:cubicBezTo>
                <a:cubicBezTo>
                  <a:pt x="39330" y="109171"/>
                  <a:pt x="26418" y="103891"/>
                  <a:pt x="15851" y="93329"/>
                </a:cubicBezTo>
                <a:cubicBezTo>
                  <a:pt x="5284" y="82768"/>
                  <a:pt x="0" y="69863"/>
                  <a:pt x="0" y="54615"/>
                </a:cubicBezTo>
                <a:cubicBezTo>
                  <a:pt x="0" y="39368"/>
                  <a:pt x="5281" y="26453"/>
                  <a:pt x="15842" y="15872"/>
                </a:cubicBezTo>
                <a:cubicBezTo>
                  <a:pt x="26404" y="5291"/>
                  <a:pt x="39308" y="0"/>
                  <a:pt x="54556" y="0"/>
                </a:cubicBezTo>
                <a:cubicBezTo>
                  <a:pt x="69804" y="0"/>
                  <a:pt x="82718" y="5284"/>
                  <a:pt x="93299" y="15851"/>
                </a:cubicBezTo>
                <a:cubicBezTo>
                  <a:pt x="103881" y="26418"/>
                  <a:pt x="109171" y="39330"/>
                  <a:pt x="109171" y="54586"/>
                </a:cubicBezTo>
                <a:cubicBezTo>
                  <a:pt x="109171" y="61204"/>
                  <a:pt x="107999" y="67609"/>
                  <a:pt x="105654" y="73800"/>
                </a:cubicBezTo>
                <a:cubicBezTo>
                  <a:pt x="103310" y="79992"/>
                  <a:pt x="100233" y="85285"/>
                  <a:pt x="96423" y="89682"/>
                </a:cubicBezTo>
                <a:lnTo>
                  <a:pt x="156064" y="149323"/>
                </a:lnTo>
                <a:lnTo>
                  <a:pt x="149323" y="156064"/>
                </a:lnTo>
                <a:close/>
                <a:moveTo>
                  <a:pt x="54586" y="99646"/>
                </a:moveTo>
                <a:cubicBezTo>
                  <a:pt x="67225" y="99646"/>
                  <a:pt x="77895" y="95296"/>
                  <a:pt x="86595" y="86595"/>
                </a:cubicBezTo>
                <a:cubicBezTo>
                  <a:pt x="95296" y="77894"/>
                  <a:pt x="99646" y="67225"/>
                  <a:pt x="99646" y="54586"/>
                </a:cubicBezTo>
                <a:cubicBezTo>
                  <a:pt x="99646" y="41947"/>
                  <a:pt x="95296" y="31277"/>
                  <a:pt x="86595" y="22576"/>
                </a:cubicBezTo>
                <a:cubicBezTo>
                  <a:pt x="77895" y="13875"/>
                  <a:pt x="67225" y="9525"/>
                  <a:pt x="54586" y="9525"/>
                </a:cubicBezTo>
                <a:cubicBezTo>
                  <a:pt x="41947" y="9525"/>
                  <a:pt x="31277" y="13875"/>
                  <a:pt x="22576" y="22576"/>
                </a:cubicBezTo>
                <a:cubicBezTo>
                  <a:pt x="13876" y="31277"/>
                  <a:pt x="9525" y="41947"/>
                  <a:pt x="9525" y="54586"/>
                </a:cubicBezTo>
                <a:cubicBezTo>
                  <a:pt x="9525" y="67225"/>
                  <a:pt x="13876" y="77894"/>
                  <a:pt x="22576" y="86595"/>
                </a:cubicBezTo>
                <a:cubicBezTo>
                  <a:pt x="31277" y="95296"/>
                  <a:pt x="41947" y="99646"/>
                  <a:pt x="54586" y="99646"/>
                </a:cubicBezTo>
                <a:close/>
              </a:path>
            </a:pathLst>
          </a:custGeom>
          <a:solidFill>
            <a:schemeClr val="bg1"/>
          </a:solidFill>
          <a:ln w="238" cap="flat">
            <a:noFill/>
            <a:prstDash val="solid"/>
            <a:miter/>
          </a:ln>
        </p:spPr>
        <p:txBody>
          <a:bodyPr rtlCol="0" anchor="ctr"/>
          <a:lstStyle/>
          <a:p>
            <a:endParaRPr lang="en-RO"/>
          </a:p>
        </p:txBody>
      </p:sp>
      <p:sp>
        <p:nvSpPr>
          <p:cNvPr id="29" name="Graphic 7">
            <a:extLst>
              <a:ext uri="{FF2B5EF4-FFF2-40B4-BE49-F238E27FC236}">
                <a16:creationId xmlns:a16="http://schemas.microsoft.com/office/drawing/2014/main" id="{C0B50DCF-7D50-8F44-93C5-CB5310C55BA3}"/>
              </a:ext>
            </a:extLst>
          </p:cNvPr>
          <p:cNvSpPr>
            <a:spLocks noChangeAspect="1"/>
          </p:cNvSpPr>
          <p:nvPr/>
        </p:nvSpPr>
        <p:spPr>
          <a:xfrm>
            <a:off x="3794831" y="2136284"/>
            <a:ext cx="468000" cy="439957"/>
          </a:xfrm>
          <a:custGeom>
            <a:avLst/>
            <a:gdLst>
              <a:gd name="connsiteX0" fmla="*/ 179729 w 186470"/>
              <a:gd name="connsiteY0" fmla="*/ 175297 h 175296"/>
              <a:gd name="connsiteX1" fmla="*/ 129650 w 186470"/>
              <a:gd name="connsiteY1" fmla="*/ 125217 h 175296"/>
              <a:gd name="connsiteX2" fmla="*/ 108008 w 186470"/>
              <a:gd name="connsiteY2" fmla="*/ 138314 h 175296"/>
              <a:gd name="connsiteX3" fmla="*/ 82794 w 186470"/>
              <a:gd name="connsiteY3" fmla="*/ 142875 h 175296"/>
              <a:gd name="connsiteX4" fmla="*/ 47671 w 186470"/>
              <a:gd name="connsiteY4" fmla="*/ 133771 h 175296"/>
              <a:gd name="connsiteX5" fmla="*/ 22329 w 186470"/>
              <a:gd name="connsiteY5" fmla="*/ 109538 h 175296"/>
              <a:gd name="connsiteX6" fmla="*/ 34125 w 186470"/>
              <a:gd name="connsiteY6" fmla="*/ 109538 h 175296"/>
              <a:gd name="connsiteX7" fmla="*/ 55346 w 186470"/>
              <a:gd name="connsiteY7" fmla="*/ 126857 h 175296"/>
              <a:gd name="connsiteX8" fmla="*/ 82794 w 186470"/>
              <a:gd name="connsiteY8" fmla="*/ 133350 h 175296"/>
              <a:gd name="connsiteX9" fmla="*/ 126572 w 186470"/>
              <a:gd name="connsiteY9" fmla="*/ 115216 h 175296"/>
              <a:gd name="connsiteX10" fmla="*/ 144707 w 186470"/>
              <a:gd name="connsiteY10" fmla="*/ 71438 h 175296"/>
              <a:gd name="connsiteX11" fmla="*/ 126572 w 186470"/>
              <a:gd name="connsiteY11" fmla="*/ 27659 h 175296"/>
              <a:gd name="connsiteX12" fmla="*/ 82794 w 186470"/>
              <a:gd name="connsiteY12" fmla="*/ 9525 h 175296"/>
              <a:gd name="connsiteX13" fmla="*/ 40710 w 186470"/>
              <a:gd name="connsiteY13" fmla="*/ 26111 h 175296"/>
              <a:gd name="connsiteX14" fmla="*/ 21120 w 186470"/>
              <a:gd name="connsiteY14" fmla="*/ 66675 h 175296"/>
              <a:gd name="connsiteX15" fmla="*/ 11595 w 186470"/>
              <a:gd name="connsiteY15" fmla="*/ 66675 h 175296"/>
              <a:gd name="connsiteX16" fmla="*/ 33823 w 186470"/>
              <a:gd name="connsiteY16" fmla="*/ 19224 h 175296"/>
              <a:gd name="connsiteX17" fmla="*/ 82794 w 186470"/>
              <a:gd name="connsiteY17" fmla="*/ 0 h 175296"/>
              <a:gd name="connsiteX18" fmla="*/ 133460 w 186470"/>
              <a:gd name="connsiteY18" fmla="*/ 20772 h 175296"/>
              <a:gd name="connsiteX19" fmla="*/ 154232 w 186470"/>
              <a:gd name="connsiteY19" fmla="*/ 71438 h 175296"/>
              <a:gd name="connsiteX20" fmla="*/ 149671 w 186470"/>
              <a:gd name="connsiteY20" fmla="*/ 96743 h 175296"/>
              <a:gd name="connsiteX21" fmla="*/ 136574 w 186470"/>
              <a:gd name="connsiteY21" fmla="*/ 118476 h 175296"/>
              <a:gd name="connsiteX22" fmla="*/ 186470 w 186470"/>
              <a:gd name="connsiteY22" fmla="*/ 168373 h 175296"/>
              <a:gd name="connsiteX23" fmla="*/ 179729 w 186470"/>
              <a:gd name="connsiteY23" fmla="*/ 175297 h 175296"/>
              <a:gd name="connsiteX24" fmla="*/ 74570 w 186470"/>
              <a:gd name="connsiteY24" fmla="*/ 106607 h 175296"/>
              <a:gd name="connsiteX25" fmla="*/ 57736 w 186470"/>
              <a:gd name="connsiteY25" fmla="*/ 50666 h 175296"/>
              <a:gd name="connsiteX26" fmla="*/ 43155 w 186470"/>
              <a:gd name="connsiteY26" fmla="*/ 92319 h 175296"/>
              <a:gd name="connsiteX27" fmla="*/ 0 w 186470"/>
              <a:gd name="connsiteY27" fmla="*/ 92319 h 175296"/>
              <a:gd name="connsiteX28" fmla="*/ 0 w 186470"/>
              <a:gd name="connsiteY28" fmla="*/ 83893 h 175296"/>
              <a:gd name="connsiteX29" fmla="*/ 37184 w 186470"/>
              <a:gd name="connsiteY29" fmla="*/ 83893 h 175296"/>
              <a:gd name="connsiteX30" fmla="*/ 52900 w 186470"/>
              <a:gd name="connsiteY30" fmla="*/ 38650 h 175296"/>
              <a:gd name="connsiteX31" fmla="*/ 62975 w 186470"/>
              <a:gd name="connsiteY31" fmla="*/ 38650 h 175296"/>
              <a:gd name="connsiteX32" fmla="*/ 79515 w 186470"/>
              <a:gd name="connsiteY32" fmla="*/ 94187 h 175296"/>
              <a:gd name="connsiteX33" fmla="*/ 92319 w 186470"/>
              <a:gd name="connsiteY33" fmla="*/ 55318 h 175296"/>
              <a:gd name="connsiteX34" fmla="*/ 102394 w 186470"/>
              <a:gd name="connsiteY34" fmla="*/ 55318 h 175296"/>
              <a:gd name="connsiteX35" fmla="*/ 116681 w 186470"/>
              <a:gd name="connsiteY35" fmla="*/ 83893 h 175296"/>
              <a:gd name="connsiteX36" fmla="*/ 124558 w 186470"/>
              <a:gd name="connsiteY36" fmla="*/ 83893 h 175296"/>
              <a:gd name="connsiteX37" fmla="*/ 124558 w 186470"/>
              <a:gd name="connsiteY37" fmla="*/ 92319 h 175296"/>
              <a:gd name="connsiteX38" fmla="*/ 111534 w 186470"/>
              <a:gd name="connsiteY38" fmla="*/ 92319 h 175296"/>
              <a:gd name="connsiteX39" fmla="*/ 97961 w 186470"/>
              <a:gd name="connsiteY39" fmla="*/ 65173 h 175296"/>
              <a:gd name="connsiteX40" fmla="*/ 84406 w 186470"/>
              <a:gd name="connsiteY40" fmla="*/ 106607 h 175296"/>
              <a:gd name="connsiteX41" fmla="*/ 74570 w 186470"/>
              <a:gd name="connsiteY41" fmla="*/ 106607 h 175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86470" h="175296">
                <a:moveTo>
                  <a:pt x="179729" y="175297"/>
                </a:moveTo>
                <a:lnTo>
                  <a:pt x="129650" y="125217"/>
                </a:lnTo>
                <a:cubicBezTo>
                  <a:pt x="122653" y="130908"/>
                  <a:pt x="115439" y="135273"/>
                  <a:pt x="108008" y="138314"/>
                </a:cubicBezTo>
                <a:cubicBezTo>
                  <a:pt x="100577" y="141355"/>
                  <a:pt x="92173" y="142875"/>
                  <a:pt x="82794" y="142875"/>
                </a:cubicBezTo>
                <a:cubicBezTo>
                  <a:pt x="69972" y="142875"/>
                  <a:pt x="58264" y="139840"/>
                  <a:pt x="47671" y="133771"/>
                </a:cubicBezTo>
                <a:cubicBezTo>
                  <a:pt x="37077" y="127702"/>
                  <a:pt x="28630" y="119624"/>
                  <a:pt x="22329" y="109538"/>
                </a:cubicBezTo>
                <a:lnTo>
                  <a:pt x="34125" y="109538"/>
                </a:lnTo>
                <a:cubicBezTo>
                  <a:pt x="39889" y="116754"/>
                  <a:pt x="46962" y="122527"/>
                  <a:pt x="55346" y="126857"/>
                </a:cubicBezTo>
                <a:cubicBezTo>
                  <a:pt x="63729" y="131186"/>
                  <a:pt x="72878" y="133350"/>
                  <a:pt x="82794" y="133350"/>
                </a:cubicBezTo>
                <a:cubicBezTo>
                  <a:pt x="99890" y="133350"/>
                  <a:pt x="114483" y="127305"/>
                  <a:pt x="126572" y="115216"/>
                </a:cubicBezTo>
                <a:cubicBezTo>
                  <a:pt x="138662" y="103126"/>
                  <a:pt x="144707" y="88534"/>
                  <a:pt x="144707" y="71438"/>
                </a:cubicBezTo>
                <a:cubicBezTo>
                  <a:pt x="144707" y="54341"/>
                  <a:pt x="138662" y="39749"/>
                  <a:pt x="126572" y="27659"/>
                </a:cubicBezTo>
                <a:cubicBezTo>
                  <a:pt x="114483" y="15570"/>
                  <a:pt x="99890" y="9525"/>
                  <a:pt x="82794" y="9525"/>
                </a:cubicBezTo>
                <a:cubicBezTo>
                  <a:pt x="66528" y="9525"/>
                  <a:pt x="52500" y="15054"/>
                  <a:pt x="40710" y="26111"/>
                </a:cubicBezTo>
                <a:cubicBezTo>
                  <a:pt x="28920" y="37169"/>
                  <a:pt x="22390" y="50690"/>
                  <a:pt x="21120" y="66675"/>
                </a:cubicBezTo>
                <a:lnTo>
                  <a:pt x="11595" y="66675"/>
                </a:lnTo>
                <a:cubicBezTo>
                  <a:pt x="12865" y="47857"/>
                  <a:pt x="20274" y="32040"/>
                  <a:pt x="33823" y="19224"/>
                </a:cubicBezTo>
                <a:cubicBezTo>
                  <a:pt x="47371" y="6408"/>
                  <a:pt x="63695" y="0"/>
                  <a:pt x="82794" y="0"/>
                </a:cubicBezTo>
                <a:cubicBezTo>
                  <a:pt x="102723" y="0"/>
                  <a:pt x="119612" y="6924"/>
                  <a:pt x="133460" y="20772"/>
                </a:cubicBezTo>
                <a:cubicBezTo>
                  <a:pt x="147308" y="34620"/>
                  <a:pt x="154232" y="51508"/>
                  <a:pt x="154232" y="71438"/>
                </a:cubicBezTo>
                <a:cubicBezTo>
                  <a:pt x="154232" y="80816"/>
                  <a:pt x="152711" y="89251"/>
                  <a:pt x="149671" y="96743"/>
                </a:cubicBezTo>
                <a:cubicBezTo>
                  <a:pt x="146630" y="104235"/>
                  <a:pt x="142264" y="111479"/>
                  <a:pt x="136574" y="118476"/>
                </a:cubicBezTo>
                <a:lnTo>
                  <a:pt x="186470" y="168373"/>
                </a:lnTo>
                <a:lnTo>
                  <a:pt x="179729" y="175297"/>
                </a:lnTo>
                <a:close/>
                <a:moveTo>
                  <a:pt x="74570" y="106607"/>
                </a:moveTo>
                <a:lnTo>
                  <a:pt x="57736" y="50666"/>
                </a:lnTo>
                <a:lnTo>
                  <a:pt x="43155" y="92319"/>
                </a:lnTo>
                <a:lnTo>
                  <a:pt x="0" y="92319"/>
                </a:lnTo>
                <a:lnTo>
                  <a:pt x="0" y="83893"/>
                </a:lnTo>
                <a:lnTo>
                  <a:pt x="37184" y="83893"/>
                </a:lnTo>
                <a:lnTo>
                  <a:pt x="52900" y="38650"/>
                </a:lnTo>
                <a:lnTo>
                  <a:pt x="62975" y="38650"/>
                </a:lnTo>
                <a:lnTo>
                  <a:pt x="79515" y="94187"/>
                </a:lnTo>
                <a:lnTo>
                  <a:pt x="92319" y="55318"/>
                </a:lnTo>
                <a:lnTo>
                  <a:pt x="102394" y="55318"/>
                </a:lnTo>
                <a:lnTo>
                  <a:pt x="116681" y="83893"/>
                </a:lnTo>
                <a:lnTo>
                  <a:pt x="124558" y="83893"/>
                </a:lnTo>
                <a:lnTo>
                  <a:pt x="124558" y="92319"/>
                </a:lnTo>
                <a:lnTo>
                  <a:pt x="111534" y="92319"/>
                </a:lnTo>
                <a:lnTo>
                  <a:pt x="97961" y="65173"/>
                </a:lnTo>
                <a:lnTo>
                  <a:pt x="84406" y="106607"/>
                </a:lnTo>
                <a:lnTo>
                  <a:pt x="74570" y="106607"/>
                </a:lnTo>
                <a:close/>
              </a:path>
            </a:pathLst>
          </a:custGeom>
          <a:solidFill>
            <a:schemeClr val="bg1"/>
          </a:solidFill>
          <a:ln w="238" cap="flat">
            <a:noFill/>
            <a:prstDash val="solid"/>
            <a:miter/>
          </a:ln>
        </p:spPr>
        <p:txBody>
          <a:bodyPr rtlCol="0" anchor="ctr"/>
          <a:lstStyle/>
          <a:p>
            <a:endParaRPr lang="en-RO"/>
          </a:p>
        </p:txBody>
      </p:sp>
      <p:sp>
        <p:nvSpPr>
          <p:cNvPr id="30" name="Graphic 16">
            <a:extLst>
              <a:ext uri="{FF2B5EF4-FFF2-40B4-BE49-F238E27FC236}">
                <a16:creationId xmlns:a16="http://schemas.microsoft.com/office/drawing/2014/main" id="{A5C0C4CB-1B93-6141-A8AA-5C1231F2A46F}"/>
              </a:ext>
            </a:extLst>
          </p:cNvPr>
          <p:cNvSpPr>
            <a:spLocks noChangeAspect="1"/>
          </p:cNvSpPr>
          <p:nvPr/>
        </p:nvSpPr>
        <p:spPr>
          <a:xfrm>
            <a:off x="6358859" y="2150422"/>
            <a:ext cx="432000" cy="432000"/>
          </a:xfrm>
          <a:custGeom>
            <a:avLst/>
            <a:gdLst>
              <a:gd name="connsiteX0" fmla="*/ 72024 w 171450"/>
              <a:gd name="connsiteY0" fmla="*/ 122946 h 171450"/>
              <a:gd name="connsiteX1" fmla="*/ 132947 w 171450"/>
              <a:gd name="connsiteY1" fmla="*/ 62023 h 171450"/>
              <a:gd name="connsiteX2" fmla="*/ 126206 w 171450"/>
              <a:gd name="connsiteY2" fmla="*/ 55282 h 171450"/>
              <a:gd name="connsiteX3" fmla="*/ 72024 w 171450"/>
              <a:gd name="connsiteY3" fmla="*/ 109464 h 171450"/>
              <a:gd name="connsiteX4" fmla="*/ 44878 w 171450"/>
              <a:gd name="connsiteY4" fmla="*/ 82318 h 171450"/>
              <a:gd name="connsiteX5" fmla="*/ 38137 w 171450"/>
              <a:gd name="connsiteY5" fmla="*/ 89059 h 171450"/>
              <a:gd name="connsiteX6" fmla="*/ 72024 w 171450"/>
              <a:gd name="connsiteY6" fmla="*/ 122946 h 171450"/>
              <a:gd name="connsiteX7" fmla="*/ 85757 w 171450"/>
              <a:gd name="connsiteY7" fmla="*/ 171450 h 171450"/>
              <a:gd name="connsiteX8" fmla="*/ 52322 w 171450"/>
              <a:gd name="connsiteY8" fmla="*/ 164702 h 171450"/>
              <a:gd name="connsiteX9" fmla="*/ 25089 w 171450"/>
              <a:gd name="connsiteY9" fmla="*/ 146385 h 171450"/>
              <a:gd name="connsiteX10" fmla="*/ 6755 w 171450"/>
              <a:gd name="connsiteY10" fmla="*/ 119177 h 171450"/>
              <a:gd name="connsiteX11" fmla="*/ 0 w 171450"/>
              <a:gd name="connsiteY11" fmla="*/ 85757 h 171450"/>
              <a:gd name="connsiteX12" fmla="*/ 6748 w 171450"/>
              <a:gd name="connsiteY12" fmla="*/ 52322 h 171450"/>
              <a:gd name="connsiteX13" fmla="*/ 25065 w 171450"/>
              <a:gd name="connsiteY13" fmla="*/ 25089 h 171450"/>
              <a:gd name="connsiteX14" fmla="*/ 52273 w 171450"/>
              <a:gd name="connsiteY14" fmla="*/ 6755 h 171450"/>
              <a:gd name="connsiteX15" fmla="*/ 85693 w 171450"/>
              <a:gd name="connsiteY15" fmla="*/ 0 h 171450"/>
              <a:gd name="connsiteX16" fmla="*/ 119128 w 171450"/>
              <a:gd name="connsiteY16" fmla="*/ 6748 h 171450"/>
              <a:gd name="connsiteX17" fmla="*/ 146361 w 171450"/>
              <a:gd name="connsiteY17" fmla="*/ 25065 h 171450"/>
              <a:gd name="connsiteX18" fmla="*/ 164695 w 171450"/>
              <a:gd name="connsiteY18" fmla="*/ 52273 h 171450"/>
              <a:gd name="connsiteX19" fmla="*/ 171450 w 171450"/>
              <a:gd name="connsiteY19" fmla="*/ 85693 h 171450"/>
              <a:gd name="connsiteX20" fmla="*/ 164702 w 171450"/>
              <a:gd name="connsiteY20" fmla="*/ 119128 h 171450"/>
              <a:gd name="connsiteX21" fmla="*/ 146385 w 171450"/>
              <a:gd name="connsiteY21" fmla="*/ 146361 h 171450"/>
              <a:gd name="connsiteX22" fmla="*/ 119177 w 171450"/>
              <a:gd name="connsiteY22" fmla="*/ 164695 h 171450"/>
              <a:gd name="connsiteX23" fmla="*/ 85757 w 171450"/>
              <a:gd name="connsiteY23" fmla="*/ 171450 h 171450"/>
              <a:gd name="connsiteX24" fmla="*/ 85725 w 171450"/>
              <a:gd name="connsiteY24" fmla="*/ 161925 h 171450"/>
              <a:gd name="connsiteX25" fmla="*/ 139779 w 171450"/>
              <a:gd name="connsiteY25" fmla="*/ 139779 h 171450"/>
              <a:gd name="connsiteX26" fmla="*/ 161925 w 171450"/>
              <a:gd name="connsiteY26" fmla="*/ 85725 h 171450"/>
              <a:gd name="connsiteX27" fmla="*/ 139779 w 171450"/>
              <a:gd name="connsiteY27" fmla="*/ 31671 h 171450"/>
              <a:gd name="connsiteX28" fmla="*/ 85725 w 171450"/>
              <a:gd name="connsiteY28" fmla="*/ 9525 h 171450"/>
              <a:gd name="connsiteX29" fmla="*/ 31671 w 171450"/>
              <a:gd name="connsiteY29" fmla="*/ 31671 h 171450"/>
              <a:gd name="connsiteX30" fmla="*/ 9525 w 171450"/>
              <a:gd name="connsiteY30" fmla="*/ 85725 h 171450"/>
              <a:gd name="connsiteX31" fmla="*/ 31671 w 171450"/>
              <a:gd name="connsiteY31" fmla="*/ 139779 h 171450"/>
              <a:gd name="connsiteX32" fmla="*/ 85725 w 171450"/>
              <a:gd name="connsiteY32" fmla="*/ 161925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1450" h="171450">
                <a:moveTo>
                  <a:pt x="72024" y="122946"/>
                </a:moveTo>
                <a:lnTo>
                  <a:pt x="132947" y="62023"/>
                </a:lnTo>
                <a:lnTo>
                  <a:pt x="126206" y="55282"/>
                </a:lnTo>
                <a:lnTo>
                  <a:pt x="72024" y="109464"/>
                </a:lnTo>
                <a:lnTo>
                  <a:pt x="44878" y="82318"/>
                </a:lnTo>
                <a:lnTo>
                  <a:pt x="38137" y="89059"/>
                </a:lnTo>
                <a:lnTo>
                  <a:pt x="72024" y="122946"/>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moveTo>
                  <a:pt x="85725" y="161925"/>
                </a:moveTo>
                <a:cubicBezTo>
                  <a:pt x="106997" y="161925"/>
                  <a:pt x="125016" y="154543"/>
                  <a:pt x="139779" y="139779"/>
                </a:cubicBezTo>
                <a:cubicBezTo>
                  <a:pt x="154543" y="125016"/>
                  <a:pt x="161925" y="106998"/>
                  <a:pt x="161925" y="85725"/>
                </a:cubicBezTo>
                <a:cubicBezTo>
                  <a:pt x="161925" y="64453"/>
                  <a:pt x="154543" y="46434"/>
                  <a:pt x="139779" y="31671"/>
                </a:cubicBezTo>
                <a:cubicBezTo>
                  <a:pt x="125016" y="16907"/>
                  <a:pt x="106997" y="9525"/>
                  <a:pt x="85725" y="9525"/>
                </a:cubicBezTo>
                <a:cubicBezTo>
                  <a:pt x="64452" y="9525"/>
                  <a:pt x="46434" y="16907"/>
                  <a:pt x="31671" y="31671"/>
                </a:cubicBezTo>
                <a:cubicBezTo>
                  <a:pt x="16907" y="46434"/>
                  <a:pt x="9525" y="64453"/>
                  <a:pt x="9525" y="85725"/>
                </a:cubicBezTo>
                <a:cubicBezTo>
                  <a:pt x="9525" y="106998"/>
                  <a:pt x="16907" y="125016"/>
                  <a:pt x="31671" y="139779"/>
                </a:cubicBezTo>
                <a:cubicBezTo>
                  <a:pt x="46434" y="154543"/>
                  <a:pt x="64452" y="161925"/>
                  <a:pt x="85725" y="161925"/>
                </a:cubicBezTo>
                <a:close/>
              </a:path>
            </a:pathLst>
          </a:custGeom>
          <a:solidFill>
            <a:schemeClr val="bg1"/>
          </a:solidFill>
          <a:ln w="238" cap="flat">
            <a:noFill/>
            <a:prstDash val="solid"/>
            <a:miter/>
          </a:ln>
        </p:spPr>
        <p:txBody>
          <a:bodyPr rtlCol="0" anchor="ctr"/>
          <a:lstStyle/>
          <a:p>
            <a:endParaRPr lang="en-RO"/>
          </a:p>
        </p:txBody>
      </p:sp>
      <p:sp>
        <p:nvSpPr>
          <p:cNvPr id="16" name="Rounded Rectangle 15">
            <a:extLst>
              <a:ext uri="{FF2B5EF4-FFF2-40B4-BE49-F238E27FC236}">
                <a16:creationId xmlns:a16="http://schemas.microsoft.com/office/drawing/2014/main" id="{5667978F-9E7F-EF41-87C3-DDAD06F2A126}"/>
              </a:ext>
            </a:extLst>
          </p:cNvPr>
          <p:cNvSpPr/>
          <p:nvPr/>
        </p:nvSpPr>
        <p:spPr>
          <a:xfrm>
            <a:off x="5523857" y="6164700"/>
            <a:ext cx="2102005" cy="417863"/>
          </a:xfrm>
          <a:prstGeom prst="roundRect">
            <a:avLst>
              <a:gd name="adj" fmla="val 50000"/>
            </a:avLst>
          </a:prstGeom>
          <a:solidFill>
            <a:srgbClr val="F8CD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18" name="TextBox 17">
            <a:extLst>
              <a:ext uri="{FF2B5EF4-FFF2-40B4-BE49-F238E27FC236}">
                <a16:creationId xmlns:a16="http://schemas.microsoft.com/office/drawing/2014/main" id="{DEE7D1A8-7A5D-9944-81EC-CF271903C6EC}"/>
              </a:ext>
            </a:extLst>
          </p:cNvPr>
          <p:cNvSpPr txBox="1"/>
          <p:nvPr/>
        </p:nvSpPr>
        <p:spPr>
          <a:xfrm>
            <a:off x="5637109" y="6250520"/>
            <a:ext cx="1443499" cy="246221"/>
          </a:xfrm>
          <a:prstGeom prst="rect">
            <a:avLst/>
          </a:prstGeom>
          <a:noFill/>
        </p:spPr>
        <p:txBody>
          <a:bodyPr wrap="square" lIns="0" tIns="0" rIns="0" bIns="0" rtlCol="0">
            <a:spAutoFit/>
          </a:bodyPr>
          <a:lstStyle/>
          <a:p>
            <a:pPr algn="r"/>
            <a:r>
              <a:rPr lang="en-GB" sz="1600" b="1" dirty="0" err="1">
                <a:solidFill>
                  <a:schemeClr val="tx1"/>
                </a:solidFill>
                <a:latin typeface="Arial" panose="020B0604020202020204" pitchFamily="34" charset="0"/>
                <a:cs typeface="Arial" panose="020B0604020202020204" pitchFamily="34" charset="0"/>
              </a:rPr>
              <a:t>ETIOLOGY</a:t>
            </a:r>
            <a:endParaRPr lang="en-GB" sz="1600" dirty="0">
              <a:solidFill>
                <a:schemeClr val="tx1"/>
              </a:solidFill>
            </a:endParaRPr>
          </a:p>
        </p:txBody>
      </p:sp>
      <p:sp>
        <p:nvSpPr>
          <p:cNvPr id="19" name="Rounded Rectangle 18">
            <a:extLst>
              <a:ext uri="{FF2B5EF4-FFF2-40B4-BE49-F238E27FC236}">
                <a16:creationId xmlns:a16="http://schemas.microsoft.com/office/drawing/2014/main" id="{51BCEDC8-E144-4044-9E59-1B3731938936}"/>
              </a:ext>
            </a:extLst>
          </p:cNvPr>
          <p:cNvSpPr/>
          <p:nvPr/>
        </p:nvSpPr>
        <p:spPr>
          <a:xfrm>
            <a:off x="418958" y="6165062"/>
            <a:ext cx="4660875" cy="458124"/>
          </a:xfrm>
          <a:prstGeom prst="roundRect">
            <a:avLst>
              <a:gd name="adj" fmla="val 50000"/>
            </a:avLst>
          </a:prstGeom>
          <a:solidFill>
            <a:srgbClr val="F8CD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32" name="TextBox 31">
            <a:extLst>
              <a:ext uri="{FF2B5EF4-FFF2-40B4-BE49-F238E27FC236}">
                <a16:creationId xmlns:a16="http://schemas.microsoft.com/office/drawing/2014/main" id="{138E6185-A6B2-8D44-88D6-A94B4C7B7565}"/>
              </a:ext>
            </a:extLst>
          </p:cNvPr>
          <p:cNvSpPr txBox="1"/>
          <p:nvPr/>
        </p:nvSpPr>
        <p:spPr>
          <a:xfrm>
            <a:off x="1812055" y="6250520"/>
            <a:ext cx="1443499" cy="246221"/>
          </a:xfrm>
          <a:prstGeom prst="rect">
            <a:avLst/>
          </a:prstGeom>
          <a:noFill/>
        </p:spPr>
        <p:txBody>
          <a:bodyPr wrap="square" lIns="0" tIns="0" rIns="0" bIns="0" rtlCol="0">
            <a:spAutoFit/>
          </a:bodyPr>
          <a:lstStyle/>
          <a:p>
            <a:pPr algn="r"/>
            <a:r>
              <a:rPr lang="en-GB" sz="1600" b="1" dirty="0" err="1">
                <a:solidFill>
                  <a:schemeClr val="tx1"/>
                </a:solidFill>
                <a:latin typeface="Arial" panose="020B0604020202020204" pitchFamily="34" charset="0"/>
                <a:cs typeface="Arial" panose="020B0604020202020204" pitchFamily="34" charset="0"/>
              </a:rPr>
              <a:t>SYNDROME</a:t>
            </a:r>
            <a:endParaRPr lang="en-GB" sz="1600" dirty="0">
              <a:solidFill>
                <a:schemeClr val="tx1"/>
              </a:solidFill>
            </a:endParaRPr>
          </a:p>
        </p:txBody>
      </p:sp>
    </p:spTree>
    <p:extLst>
      <p:ext uri="{BB962C8B-B14F-4D97-AF65-F5344CB8AC3E}">
        <p14:creationId xmlns:p14="http://schemas.microsoft.com/office/powerpoint/2010/main" val="396087119"/>
      </p:ext>
    </p:extLst>
  </p:cSld>
  <p:clrMapOvr>
    <a:masterClrMapping/>
  </p:clrMapOvr>
</p:sld>
</file>

<file path=ppt/theme/theme1.xml><?xml version="1.0" encoding="utf-8"?>
<a:theme xmlns:a="http://schemas.openxmlformats.org/drawingml/2006/main" name="Master">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90A99749F33F64F95A051BBC96A4F1D" ma:contentTypeVersion="17" ma:contentTypeDescription="Create a new document." ma:contentTypeScope="" ma:versionID="5291f6761f077333fcabb842c0739908">
  <xsd:schema xmlns:xsd="http://www.w3.org/2001/XMLSchema" xmlns:xs="http://www.w3.org/2001/XMLSchema" xmlns:p="http://schemas.microsoft.com/office/2006/metadata/properties" xmlns:ns2="7170b921-48a6-4c9c-8595-41a35ee792fa" xmlns:ns3="5288815d-30e0-4460-8dab-82a13faf8463" xmlns:ns4="5e13aadc-de86-43ee-b386-40c01ba74c80" targetNamespace="http://schemas.microsoft.com/office/2006/metadata/properties" ma:root="true" ma:fieldsID="5fef478f95bb5c98995e950eca02bb60" ns2:_="" ns3:_="" ns4:_="">
    <xsd:import namespace="7170b921-48a6-4c9c-8595-41a35ee792fa"/>
    <xsd:import namespace="5288815d-30e0-4460-8dab-82a13faf8463"/>
    <xsd:import namespace="5e13aadc-de86-43ee-b386-40c01ba74c80"/>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3:SharedWithUsers" minOccurs="0"/>
                <xsd:element ref="ns3:SharedWithDetails" minOccurs="0"/>
                <xsd:element ref="ns2:MediaLengthInSeconds" minOccurs="0"/>
                <xsd:element ref="ns2:MediaServiceLocation" minOccurs="0"/>
                <xsd:element ref="ns2:lcf76f155ced4ddcb4097134ff3c332f" minOccurs="0"/>
                <xsd:element ref="ns4: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70b921-48a6-4c9c-8595-41a35ee792f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c0f44cca-6aff-4d49-827c-e4b3bc2e3f1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288815d-30e0-4460-8dab-82a13faf8463"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e13aadc-de86-43ee-b386-40c01ba74c80"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61f68e32-b327-406a-95eb-0e0d7836d20d}" ma:internalName="TaxCatchAll" ma:showField="CatchAllData" ma:web="5288815d-30e0-4460-8dab-82a13faf846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9166410-4366-4ED6-96B7-D5CE75D33ED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70b921-48a6-4c9c-8595-41a35ee792fa"/>
    <ds:schemaRef ds:uri="5288815d-30e0-4460-8dab-82a13faf8463"/>
    <ds:schemaRef ds:uri="5e13aadc-de86-43ee-b386-40c01ba74c8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BC0D798-08C9-4118-B452-06FB5B30745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1675</TotalTime>
  <Words>3749</Words>
  <Application>Microsoft Office PowerPoint</Application>
  <PresentationFormat>On-screen Show (4:3)</PresentationFormat>
  <Paragraphs>297</Paragraphs>
  <Slides>31</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Arial Black</vt:lpstr>
      <vt:lpstr>Arial</vt:lpstr>
      <vt:lpstr>Calibri</vt:lpstr>
      <vt:lpstr>Times New Roman</vt:lpstr>
      <vt:lpstr>Exo 2 Light</vt:lpstr>
      <vt:lpstr>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DVBID</dc:creator>
  <cp:lastModifiedBy>Macias,  Jessica (WDC)</cp:lastModifiedBy>
  <cp:revision>1176</cp:revision>
  <dcterms:created xsi:type="dcterms:W3CDTF">2000-03-07T14:53:30Z</dcterms:created>
  <dcterms:modified xsi:type="dcterms:W3CDTF">2024-01-10T20:54:01Z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0x010100590A99749F33F64F95A051BBC96A4F1D</vt:lpwstr>
  </property>
</Properties>
</file>