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3"/>
  </p:notesMasterIdLst>
  <p:sldIdLst>
    <p:sldId id="256" r:id="rId2"/>
    <p:sldId id="260" r:id="rId3"/>
    <p:sldId id="261" r:id="rId4"/>
    <p:sldId id="262" r:id="rId5"/>
    <p:sldId id="263" r:id="rId6"/>
    <p:sldId id="264" r:id="rId7"/>
    <p:sldId id="286" r:id="rId8"/>
    <p:sldId id="265" r:id="rId9"/>
    <p:sldId id="266" r:id="rId10"/>
    <p:sldId id="267" r:id="rId11"/>
    <p:sldId id="268" r:id="rId12"/>
    <p:sldId id="273" r:id="rId13"/>
    <p:sldId id="269" r:id="rId14"/>
    <p:sldId id="287" r:id="rId15"/>
    <p:sldId id="270" r:id="rId16"/>
    <p:sldId id="288" r:id="rId17"/>
    <p:sldId id="272" r:id="rId18"/>
    <p:sldId id="274" r:id="rId19"/>
    <p:sldId id="275" r:id="rId20"/>
    <p:sldId id="276" r:id="rId21"/>
    <p:sldId id="289" r:id="rId22"/>
    <p:sldId id="278" r:id="rId23"/>
    <p:sldId id="279" r:id="rId24"/>
    <p:sldId id="280" r:id="rId25"/>
    <p:sldId id="281" r:id="rId26"/>
    <p:sldId id="282" r:id="rId27"/>
    <p:sldId id="283" r:id="rId28"/>
    <p:sldId id="284" r:id="rId29"/>
    <p:sldId id="291" r:id="rId30"/>
    <p:sldId id="292" r:id="rId31"/>
    <p:sldId id="290" r:id="rId32"/>
  </p:sldIdLst>
  <p:sldSz cx="9144000" cy="6858000" type="screen4x3"/>
  <p:notesSz cx="6797675" cy="9926638"/>
  <p:embeddedFontLst>
    <p:embeddedFont>
      <p:font typeface="Arial Black" panose="020B0A04020102020204" pitchFamily="34" charset="0"/>
      <p:bold r:id="rId34"/>
    </p:embeddedFont>
    <p:embeddedFont>
      <p:font typeface="Calibri" panose="020F0502020204030204" pitchFamily="34"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C9D"/>
    <a:srgbClr val="DBE4EB"/>
    <a:srgbClr val="ED7D31"/>
    <a:srgbClr val="91AAC6"/>
    <a:srgbClr val="B7C8D9"/>
    <a:srgbClr val="CADFEB"/>
    <a:srgbClr val="FFC000"/>
    <a:srgbClr val="DDEAF6"/>
    <a:srgbClr val="146C9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1"/>
    <p:restoredTop sz="93333" autoAdjust="0"/>
  </p:normalViewPr>
  <p:slideViewPr>
    <p:cSldViewPr snapToGrid="0">
      <p:cViewPr varScale="1">
        <p:scale>
          <a:sx n="73" d="100"/>
          <a:sy n="73" d="100"/>
        </p:scale>
        <p:origin x="1896" y="7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681DE-A31D-934B-8DF0-38F9D5BAF712}"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BBC861E4-ABC1-9145-A361-FB9960C5DB1B}">
      <dgm:prSet phldrT="[Text]" custT="1"/>
      <dgm:spPr/>
      <dgm:t>
        <a:bodyPr lIns="72000" tIns="72000" rIns="36000" bIns="72000"/>
        <a:lstStyle/>
        <a:p>
          <a:pPr>
            <a:spcAft>
              <a:spcPts val="1200"/>
            </a:spcAft>
          </a:pPr>
          <a:r>
            <a:rPr lang="en-GB" sz="1600" b="1" i="0">
              <a:solidFill>
                <a:schemeClr val="bg1"/>
              </a:solidFill>
              <a:latin typeface="Arial" panose="020B0604020202020204" pitchFamily="34" charset="0"/>
              <a:cs typeface="Arial" panose="020B0604020202020204" pitchFamily="34" charset="0"/>
            </a:rPr>
            <a:t>Step 1</a:t>
          </a:r>
        </a:p>
        <a:p>
          <a:pPr>
            <a:spcAft>
              <a:spcPct val="35000"/>
            </a:spcAft>
          </a:pPr>
          <a:r>
            <a:rPr lang="en-GB" sz="1100" b="0" i="0">
              <a:solidFill>
                <a:schemeClr val="bg1"/>
              </a:solidFill>
              <a:latin typeface="Arial" panose="020B0604020202020204" pitchFamily="34" charset="0"/>
              <a:cs typeface="Arial" panose="020B0604020202020204" pitchFamily="34" charset="0"/>
            </a:rPr>
            <a:t>Investigate the syndrome or disease and chain of transmission</a:t>
          </a:r>
        </a:p>
      </dgm:t>
    </dgm:pt>
    <dgm:pt modelId="{B2AA1940-74A0-BC40-AB94-FD1D0347682F}" type="parTrans" cxnId="{60F995A4-A515-4743-9DD1-4105FCDF59FE}">
      <dgm:prSet/>
      <dgm:spPr/>
      <dgm:t>
        <a:bodyPr/>
        <a:lstStyle/>
        <a:p>
          <a:endParaRPr lang="en-GB" sz="1200" b="0" i="0">
            <a:latin typeface="Arial" panose="020B0604020202020204" pitchFamily="34" charset="0"/>
            <a:cs typeface="Arial" panose="020B0604020202020204" pitchFamily="34" charset="0"/>
          </a:endParaRPr>
        </a:p>
      </dgm:t>
    </dgm:pt>
    <dgm:pt modelId="{C5E4FF0E-C8E5-4647-A509-567E509B7E2B}" type="sibTrans" cxnId="{60F995A4-A515-4743-9DD1-4105FCDF59FE}">
      <dgm:prSet/>
      <dgm:spPr/>
      <dgm:t>
        <a:bodyPr/>
        <a:lstStyle/>
        <a:p>
          <a:endParaRPr lang="en-GB" sz="1200" b="0" i="0">
            <a:latin typeface="Arial" panose="020B0604020202020204" pitchFamily="34" charset="0"/>
            <a:cs typeface="Arial" panose="020B0604020202020204" pitchFamily="34" charset="0"/>
          </a:endParaRPr>
        </a:p>
      </dgm:t>
    </dgm:pt>
    <dgm:pt modelId="{00C80BA4-A6A0-C544-BF72-A0BCBAE6821A}">
      <dgm:prSet phldrT="[Text]" custT="1"/>
      <dgm:spPr/>
      <dgm:t>
        <a:bodyPr lIns="72000" tIns="72000" rIns="36000" bIns="72000"/>
        <a:lstStyle/>
        <a:p>
          <a:pPr>
            <a:spcAft>
              <a:spcPts val="1200"/>
            </a:spcAft>
          </a:pPr>
          <a:r>
            <a:rPr lang="en-GB" sz="1600" b="1" i="0">
              <a:solidFill>
                <a:schemeClr val="bg1"/>
              </a:solidFill>
              <a:latin typeface="Arial" panose="020B0604020202020204" pitchFamily="34" charset="0"/>
              <a:cs typeface="Arial" panose="020B0604020202020204" pitchFamily="34" charset="0"/>
            </a:rPr>
            <a:t>Step 2</a:t>
          </a:r>
        </a:p>
        <a:p>
          <a:pPr>
            <a:spcAft>
              <a:spcPct val="35000"/>
            </a:spcAft>
          </a:pPr>
          <a:r>
            <a:rPr lang="en-GB" sz="1100" b="0" i="0">
              <a:solidFill>
                <a:schemeClr val="bg1"/>
              </a:solidFill>
              <a:latin typeface="Arial" panose="020B0604020202020204" pitchFamily="34" charset="0"/>
              <a:cs typeface="Arial" panose="020B0604020202020204" pitchFamily="34" charset="0"/>
            </a:rPr>
            <a:t>Establish the team and select a leader</a:t>
          </a:r>
        </a:p>
      </dgm:t>
    </dgm:pt>
    <dgm:pt modelId="{6562CBEA-31BA-7341-AF5D-2EBCE63B8339}" type="parTrans" cxnId="{A8FC33F4-25EF-0C46-909F-BB2E9184B3F1}">
      <dgm:prSet/>
      <dgm:spPr/>
      <dgm:t>
        <a:bodyPr/>
        <a:lstStyle/>
        <a:p>
          <a:endParaRPr lang="en-GB" sz="1200" b="0" i="0">
            <a:latin typeface="Arial" panose="020B0604020202020204" pitchFamily="34" charset="0"/>
            <a:cs typeface="Arial" panose="020B0604020202020204" pitchFamily="34" charset="0"/>
          </a:endParaRPr>
        </a:p>
      </dgm:t>
    </dgm:pt>
    <dgm:pt modelId="{C9CA3A63-41BA-5642-A18F-AAFC1C37C0F1}" type="sibTrans" cxnId="{A8FC33F4-25EF-0C46-909F-BB2E9184B3F1}">
      <dgm:prSet/>
      <dgm:spPr/>
      <dgm:t>
        <a:bodyPr/>
        <a:lstStyle/>
        <a:p>
          <a:endParaRPr lang="en-GB" sz="1200" b="0" i="0">
            <a:latin typeface="Arial" panose="020B0604020202020204" pitchFamily="34" charset="0"/>
            <a:cs typeface="Arial" panose="020B0604020202020204" pitchFamily="34" charset="0"/>
          </a:endParaRPr>
        </a:p>
      </dgm:t>
    </dgm:pt>
    <dgm:pt modelId="{31866C85-4C18-B84E-BE70-A0B48051D136}">
      <dgm:prSet phldrT="[Text]" custT="1"/>
      <dgm:spPr/>
      <dgm:t>
        <a:bodyPr lIns="72000" tIns="72000" rIns="36000" bIns="72000"/>
        <a:lstStyle/>
        <a:p>
          <a:pPr>
            <a:spcAft>
              <a:spcPts val="1200"/>
            </a:spcAft>
          </a:pPr>
          <a:r>
            <a:rPr lang="en-GB" sz="1600" b="1" i="0">
              <a:solidFill>
                <a:schemeClr val="bg1"/>
              </a:solidFill>
              <a:latin typeface="Arial" panose="020B0604020202020204" pitchFamily="34" charset="0"/>
              <a:cs typeface="Arial" panose="020B0604020202020204" pitchFamily="34" charset="0"/>
            </a:rPr>
            <a:t>Step 3</a:t>
          </a:r>
        </a:p>
        <a:p>
          <a:pPr>
            <a:spcAft>
              <a:spcPct val="35000"/>
            </a:spcAft>
          </a:pPr>
          <a:r>
            <a:rPr lang="en-GB" sz="1100" b="0" i="0">
              <a:solidFill>
                <a:schemeClr val="bg1"/>
              </a:solidFill>
              <a:latin typeface="Arial" panose="020B0604020202020204" pitchFamily="34" charset="0"/>
              <a:cs typeface="Arial" panose="020B0604020202020204" pitchFamily="34" charset="0"/>
            </a:rPr>
            <a:t>Make personal preparations, including necessary paperwork</a:t>
          </a:r>
        </a:p>
      </dgm:t>
    </dgm:pt>
    <dgm:pt modelId="{88C3E8A5-4EE7-8C47-BD16-9F777A369971}" type="parTrans" cxnId="{5FF24876-1868-FB4A-BF7F-2FA8FC0E55B8}">
      <dgm:prSet/>
      <dgm:spPr/>
      <dgm:t>
        <a:bodyPr/>
        <a:lstStyle/>
        <a:p>
          <a:endParaRPr lang="en-GB" sz="1200" b="0" i="0">
            <a:latin typeface="Arial" panose="020B0604020202020204" pitchFamily="34" charset="0"/>
            <a:cs typeface="Arial" panose="020B0604020202020204" pitchFamily="34" charset="0"/>
          </a:endParaRPr>
        </a:p>
      </dgm:t>
    </dgm:pt>
    <dgm:pt modelId="{B86828FF-9A11-EB48-AF15-76037D963A2F}" type="sibTrans" cxnId="{5FF24876-1868-FB4A-BF7F-2FA8FC0E55B8}">
      <dgm:prSet/>
      <dgm:spPr/>
      <dgm:t>
        <a:bodyPr/>
        <a:lstStyle/>
        <a:p>
          <a:endParaRPr lang="en-GB" sz="1200" b="0" i="0">
            <a:latin typeface="Arial" panose="020B0604020202020204" pitchFamily="34" charset="0"/>
            <a:cs typeface="Arial" panose="020B0604020202020204" pitchFamily="34" charset="0"/>
          </a:endParaRPr>
        </a:p>
      </dgm:t>
    </dgm:pt>
    <dgm:pt modelId="{89C3050F-17B7-994B-94EF-24DBC8D64DA2}">
      <dgm:prSet custT="1"/>
      <dgm:spPr/>
      <dgm:t>
        <a:bodyPr lIns="72000" tIns="72000" rIns="36000" bIns="72000"/>
        <a:lstStyle/>
        <a:p>
          <a:pPr>
            <a:spcAft>
              <a:spcPts val="1200"/>
            </a:spcAft>
          </a:pPr>
          <a:r>
            <a:rPr lang="en-GB" sz="1600" b="1" i="0">
              <a:solidFill>
                <a:schemeClr val="bg1"/>
              </a:solidFill>
              <a:latin typeface="Arial" panose="020B0604020202020204" pitchFamily="34" charset="0"/>
              <a:cs typeface="Arial" panose="020B0604020202020204" pitchFamily="34" charset="0"/>
            </a:rPr>
            <a:t>Step 4</a:t>
          </a:r>
        </a:p>
        <a:p>
          <a:pPr>
            <a:spcAft>
              <a:spcPct val="35000"/>
            </a:spcAft>
          </a:pPr>
          <a:r>
            <a:rPr lang="en-GB" sz="1100" b="0" i="0">
              <a:solidFill>
                <a:schemeClr val="bg1"/>
              </a:solidFill>
              <a:latin typeface="Arial" panose="020B0604020202020204" pitchFamily="34" charset="0"/>
              <a:cs typeface="Arial" panose="020B0604020202020204" pitchFamily="34" charset="0"/>
            </a:rPr>
            <a:t>Identify local contacts</a:t>
          </a:r>
        </a:p>
      </dgm:t>
    </dgm:pt>
    <dgm:pt modelId="{E3B43EB6-0C53-684E-803B-4ABDF81216BA}" type="parTrans" cxnId="{34A42D5D-55B3-F949-A011-08C8F3E6D038}">
      <dgm:prSet/>
      <dgm:spPr/>
      <dgm:t>
        <a:bodyPr/>
        <a:lstStyle/>
        <a:p>
          <a:endParaRPr lang="en-GB" sz="1200" b="0" i="0">
            <a:latin typeface="Arial" panose="020B0604020202020204" pitchFamily="34" charset="0"/>
            <a:cs typeface="Arial" panose="020B0604020202020204" pitchFamily="34" charset="0"/>
          </a:endParaRPr>
        </a:p>
      </dgm:t>
    </dgm:pt>
    <dgm:pt modelId="{68A43B2E-CB95-2740-9A76-5C7D4E6A0645}" type="sibTrans" cxnId="{34A42D5D-55B3-F949-A011-08C8F3E6D038}">
      <dgm:prSet/>
      <dgm:spPr/>
      <dgm:t>
        <a:bodyPr/>
        <a:lstStyle/>
        <a:p>
          <a:endParaRPr lang="en-GB" sz="1200" b="0" i="0">
            <a:latin typeface="Arial" panose="020B0604020202020204" pitchFamily="34" charset="0"/>
            <a:cs typeface="Arial" panose="020B0604020202020204" pitchFamily="34" charset="0"/>
          </a:endParaRPr>
        </a:p>
      </dgm:t>
    </dgm:pt>
    <dgm:pt modelId="{E2745E41-DA3B-094D-BF84-064492CBC416}">
      <dgm:prSet custT="1"/>
      <dgm:spPr/>
      <dgm:t>
        <a:bodyPr lIns="72000" tIns="72000" rIns="36000" bIns="72000"/>
        <a:lstStyle/>
        <a:p>
          <a:pPr>
            <a:spcAft>
              <a:spcPts val="1200"/>
            </a:spcAft>
          </a:pPr>
          <a:r>
            <a:rPr lang="en-GB" sz="1600" b="1" i="0">
              <a:solidFill>
                <a:schemeClr val="bg1"/>
              </a:solidFill>
              <a:latin typeface="Arial" panose="020B0604020202020204" pitchFamily="34" charset="0"/>
              <a:cs typeface="Arial" panose="020B0604020202020204" pitchFamily="34" charset="0"/>
            </a:rPr>
            <a:t>Step 5</a:t>
          </a:r>
        </a:p>
        <a:p>
          <a:pPr>
            <a:spcAft>
              <a:spcPct val="35000"/>
            </a:spcAft>
          </a:pPr>
          <a:r>
            <a:rPr lang="en-GB" sz="1100" b="0" i="0">
              <a:solidFill>
                <a:schemeClr val="bg1"/>
              </a:solidFill>
              <a:latin typeface="Arial" panose="020B0604020202020204" pitchFamily="34" charset="0"/>
              <a:cs typeface="Arial" panose="020B0604020202020204" pitchFamily="34" charset="0"/>
            </a:rPr>
            <a:t>Establish an operations center (“situation room”)</a:t>
          </a:r>
        </a:p>
      </dgm:t>
    </dgm:pt>
    <dgm:pt modelId="{B3DD2F54-2753-9241-914B-9D64A6500D3D}" type="parTrans" cxnId="{F3D85EAB-EB78-E041-A6D9-F4BF7DCADAD2}">
      <dgm:prSet/>
      <dgm:spPr/>
      <dgm:t>
        <a:bodyPr/>
        <a:lstStyle/>
        <a:p>
          <a:endParaRPr lang="en-GB" sz="1200" b="0" i="0">
            <a:latin typeface="Arial" panose="020B0604020202020204" pitchFamily="34" charset="0"/>
            <a:cs typeface="Arial" panose="020B0604020202020204" pitchFamily="34" charset="0"/>
          </a:endParaRPr>
        </a:p>
      </dgm:t>
    </dgm:pt>
    <dgm:pt modelId="{ECC35737-CA77-E64B-BE0F-E2FF76FB9777}" type="sibTrans" cxnId="{F3D85EAB-EB78-E041-A6D9-F4BF7DCADAD2}">
      <dgm:prSet/>
      <dgm:spPr/>
      <dgm:t>
        <a:bodyPr/>
        <a:lstStyle/>
        <a:p>
          <a:endParaRPr lang="en-GB" sz="1200" b="0" i="0">
            <a:latin typeface="Arial" panose="020B0604020202020204" pitchFamily="34" charset="0"/>
            <a:cs typeface="Arial" panose="020B0604020202020204" pitchFamily="34" charset="0"/>
          </a:endParaRPr>
        </a:p>
      </dgm:t>
    </dgm:pt>
    <dgm:pt modelId="{FE187766-2F4D-D24A-933D-32E94BB5D9C6}">
      <dgm:prSet custT="1"/>
      <dgm:spPr/>
      <dgm:t>
        <a:bodyPr lIns="72000" tIns="72000" rIns="0" bIns="72000"/>
        <a:lstStyle/>
        <a:p>
          <a:pPr marL="0">
            <a:spcAft>
              <a:spcPts val="1200"/>
            </a:spcAft>
          </a:pPr>
          <a:r>
            <a:rPr lang="en-GB" sz="1600" b="1" i="0">
              <a:solidFill>
                <a:schemeClr val="bg1"/>
              </a:solidFill>
              <a:latin typeface="Arial" panose="020B0604020202020204" pitchFamily="34" charset="0"/>
              <a:cs typeface="Arial" panose="020B0604020202020204" pitchFamily="34" charset="0"/>
            </a:rPr>
            <a:t>Step 6</a:t>
          </a:r>
        </a:p>
        <a:p>
          <a:pPr marL="0">
            <a:spcAft>
              <a:spcPct val="35000"/>
            </a:spcAft>
          </a:pPr>
          <a:r>
            <a:rPr lang="en-GB" sz="1100" b="0" i="0">
              <a:solidFill>
                <a:schemeClr val="bg1"/>
              </a:solidFill>
              <a:latin typeface="Arial" panose="020B0604020202020204" pitchFamily="34" charset="0"/>
              <a:cs typeface="Arial" panose="020B0604020202020204" pitchFamily="34" charset="0"/>
            </a:rPr>
            <a:t>Design the protocol (action items) for the investigation:</a:t>
          </a:r>
        </a:p>
        <a:p>
          <a:pPr marL="142875" indent="-142875">
            <a:spcAft>
              <a:spcPct val="35000"/>
            </a:spcAft>
            <a:tabLst/>
          </a:pPr>
          <a:r>
            <a:rPr lang="en-GB" sz="1100" b="0" i="0">
              <a:solidFill>
                <a:schemeClr val="bg1"/>
              </a:solidFill>
              <a:latin typeface="Arial" panose="020B0604020202020204" pitchFamily="34" charset="0"/>
              <a:cs typeface="Arial" panose="020B0604020202020204" pitchFamily="34" charset="0"/>
            </a:rPr>
            <a:t> 
– Background 
– Objectives
– Methodology 
– Expected results 
– Bibliography</a:t>
          </a:r>
        </a:p>
      </dgm:t>
    </dgm:pt>
    <dgm:pt modelId="{3DD9803A-F3A5-8349-BAB7-2E7DCD88E842}" type="parTrans" cxnId="{02CC6008-D81E-CA45-9236-541EAFFC6FD3}">
      <dgm:prSet/>
      <dgm:spPr/>
      <dgm:t>
        <a:bodyPr/>
        <a:lstStyle/>
        <a:p>
          <a:endParaRPr lang="en-GB" sz="1200" b="0" i="0">
            <a:latin typeface="Arial" panose="020B0604020202020204" pitchFamily="34" charset="0"/>
            <a:cs typeface="Arial" panose="020B0604020202020204" pitchFamily="34" charset="0"/>
          </a:endParaRPr>
        </a:p>
      </dgm:t>
    </dgm:pt>
    <dgm:pt modelId="{DF696FEC-3091-B84D-8816-CFC6737923CA}" type="sibTrans" cxnId="{02CC6008-D81E-CA45-9236-541EAFFC6FD3}">
      <dgm:prSet/>
      <dgm:spPr/>
      <dgm:t>
        <a:bodyPr/>
        <a:lstStyle/>
        <a:p>
          <a:endParaRPr lang="en-GB" sz="1200" b="0" i="0">
            <a:latin typeface="Arial" panose="020B0604020202020204" pitchFamily="34" charset="0"/>
            <a:cs typeface="Arial" panose="020B0604020202020204" pitchFamily="34" charset="0"/>
          </a:endParaRPr>
        </a:p>
      </dgm:t>
    </dgm:pt>
    <dgm:pt modelId="{026483BC-AE68-8C49-9EDF-175B1F6CD506}" type="pres">
      <dgm:prSet presAssocID="{2E6681DE-A31D-934B-8DF0-38F9D5BAF712}" presName="rootnode" presStyleCnt="0">
        <dgm:presLayoutVars>
          <dgm:chMax/>
          <dgm:chPref/>
          <dgm:dir/>
          <dgm:animLvl val="lvl"/>
        </dgm:presLayoutVars>
      </dgm:prSet>
      <dgm:spPr/>
    </dgm:pt>
    <dgm:pt modelId="{FE03C4DA-6928-EF43-92A1-0CA3F13B5CA5}" type="pres">
      <dgm:prSet presAssocID="{BBC861E4-ABC1-9145-A361-FB9960C5DB1B}" presName="composite" presStyleCnt="0"/>
      <dgm:spPr/>
    </dgm:pt>
    <dgm:pt modelId="{BFBB3F2D-ADD0-6542-AFF1-E54BF3774A16}" type="pres">
      <dgm:prSet presAssocID="{BBC861E4-ABC1-9145-A361-FB9960C5DB1B}" presName="LShape" presStyleLbl="alignNode1" presStyleIdx="0" presStyleCnt="11"/>
      <dgm:spPr>
        <a:solidFill>
          <a:srgbClr val="3D6C9D"/>
        </a:solidFill>
        <a:ln>
          <a:noFill/>
        </a:ln>
      </dgm:spPr>
    </dgm:pt>
    <dgm:pt modelId="{08234C73-68C7-8C40-8F20-CBB81DE8D314}" type="pres">
      <dgm:prSet presAssocID="{BBC861E4-ABC1-9145-A361-FB9960C5DB1B}" presName="ParentText" presStyleLbl="revTx" presStyleIdx="0" presStyleCnt="6">
        <dgm:presLayoutVars>
          <dgm:chMax val="0"/>
          <dgm:chPref val="0"/>
          <dgm:bulletEnabled val="1"/>
        </dgm:presLayoutVars>
      </dgm:prSet>
      <dgm:spPr/>
    </dgm:pt>
    <dgm:pt modelId="{B4AA9F35-EE37-824A-BB17-B9EC47512495}" type="pres">
      <dgm:prSet presAssocID="{BBC861E4-ABC1-9145-A361-FB9960C5DB1B}" presName="Triangle" presStyleLbl="alignNode1" presStyleIdx="1" presStyleCnt="11"/>
      <dgm:spPr>
        <a:solidFill>
          <a:srgbClr val="3D6C9D"/>
        </a:solidFill>
        <a:ln>
          <a:noFill/>
        </a:ln>
      </dgm:spPr>
    </dgm:pt>
    <dgm:pt modelId="{882E4229-A636-0D42-B902-7E1D3AC8EE65}" type="pres">
      <dgm:prSet presAssocID="{C5E4FF0E-C8E5-4647-A509-567E509B7E2B}" presName="sibTrans" presStyleCnt="0"/>
      <dgm:spPr/>
    </dgm:pt>
    <dgm:pt modelId="{F279A6B3-4049-0E4D-B040-2E305ABA9686}" type="pres">
      <dgm:prSet presAssocID="{C5E4FF0E-C8E5-4647-A509-567E509B7E2B}" presName="space" presStyleCnt="0"/>
      <dgm:spPr/>
    </dgm:pt>
    <dgm:pt modelId="{A2AF65F4-95F2-9B43-9342-D351D65DC04B}" type="pres">
      <dgm:prSet presAssocID="{00C80BA4-A6A0-C544-BF72-A0BCBAE6821A}" presName="composite" presStyleCnt="0"/>
      <dgm:spPr/>
    </dgm:pt>
    <dgm:pt modelId="{A65AC597-0E26-8C4C-9926-E2BEE40A1710}" type="pres">
      <dgm:prSet presAssocID="{00C80BA4-A6A0-C544-BF72-A0BCBAE6821A}" presName="LShape" presStyleLbl="alignNode1" presStyleIdx="2" presStyleCnt="11"/>
      <dgm:spPr>
        <a:solidFill>
          <a:srgbClr val="3D6C9D"/>
        </a:solidFill>
        <a:ln>
          <a:noFill/>
        </a:ln>
      </dgm:spPr>
    </dgm:pt>
    <dgm:pt modelId="{20B9EAE8-44CE-774B-8178-AEAB82ED1812}" type="pres">
      <dgm:prSet presAssocID="{00C80BA4-A6A0-C544-BF72-A0BCBAE6821A}" presName="ParentText" presStyleLbl="revTx" presStyleIdx="1" presStyleCnt="6" custScaleX="83691" custLinFactNeighborX="-7480">
        <dgm:presLayoutVars>
          <dgm:chMax val="0"/>
          <dgm:chPref val="0"/>
          <dgm:bulletEnabled val="1"/>
        </dgm:presLayoutVars>
      </dgm:prSet>
      <dgm:spPr/>
    </dgm:pt>
    <dgm:pt modelId="{F730A8DF-C8C0-F242-BF1F-DC7F6596977B}" type="pres">
      <dgm:prSet presAssocID="{00C80BA4-A6A0-C544-BF72-A0BCBAE6821A}" presName="Triangle" presStyleLbl="alignNode1" presStyleIdx="3" presStyleCnt="11"/>
      <dgm:spPr>
        <a:solidFill>
          <a:srgbClr val="3D6C9D"/>
        </a:solidFill>
        <a:ln>
          <a:noFill/>
        </a:ln>
      </dgm:spPr>
    </dgm:pt>
    <dgm:pt modelId="{802440AA-1B00-5C44-8C62-CCFD729ECF57}" type="pres">
      <dgm:prSet presAssocID="{C9CA3A63-41BA-5642-A18F-AAFC1C37C0F1}" presName="sibTrans" presStyleCnt="0"/>
      <dgm:spPr/>
    </dgm:pt>
    <dgm:pt modelId="{C631A915-DCE6-8F4C-A95F-675A3D362660}" type="pres">
      <dgm:prSet presAssocID="{C9CA3A63-41BA-5642-A18F-AAFC1C37C0F1}" presName="space" presStyleCnt="0"/>
      <dgm:spPr/>
    </dgm:pt>
    <dgm:pt modelId="{E859CED0-1515-0F4F-811F-8A487BFC0407}" type="pres">
      <dgm:prSet presAssocID="{31866C85-4C18-B84E-BE70-A0B48051D136}" presName="composite" presStyleCnt="0"/>
      <dgm:spPr/>
    </dgm:pt>
    <dgm:pt modelId="{DF230E89-61A8-2042-9C22-50BD6B9D5E2D}" type="pres">
      <dgm:prSet presAssocID="{31866C85-4C18-B84E-BE70-A0B48051D136}" presName="LShape" presStyleLbl="alignNode1" presStyleIdx="4" presStyleCnt="11"/>
      <dgm:spPr>
        <a:solidFill>
          <a:srgbClr val="3D6C9D"/>
        </a:solidFill>
        <a:ln>
          <a:noFill/>
        </a:ln>
      </dgm:spPr>
    </dgm:pt>
    <dgm:pt modelId="{F7C42443-298A-1446-9540-47327348FEDB}" type="pres">
      <dgm:prSet presAssocID="{31866C85-4C18-B84E-BE70-A0B48051D136}" presName="ParentText" presStyleLbl="revTx" presStyleIdx="2" presStyleCnt="6" custScaleX="84166" custLinFactNeighborX="-7480">
        <dgm:presLayoutVars>
          <dgm:chMax val="0"/>
          <dgm:chPref val="0"/>
          <dgm:bulletEnabled val="1"/>
        </dgm:presLayoutVars>
      </dgm:prSet>
      <dgm:spPr/>
    </dgm:pt>
    <dgm:pt modelId="{8AAFECFA-51A4-CC4B-97C9-6464D4C3A4E0}" type="pres">
      <dgm:prSet presAssocID="{31866C85-4C18-B84E-BE70-A0B48051D136}" presName="Triangle" presStyleLbl="alignNode1" presStyleIdx="5" presStyleCnt="11"/>
      <dgm:spPr>
        <a:solidFill>
          <a:srgbClr val="3D6C9D"/>
        </a:solidFill>
        <a:ln>
          <a:noFill/>
        </a:ln>
      </dgm:spPr>
    </dgm:pt>
    <dgm:pt modelId="{3CE56B4C-C0E0-7444-8A3A-8925C2F45265}" type="pres">
      <dgm:prSet presAssocID="{B86828FF-9A11-EB48-AF15-76037D963A2F}" presName="sibTrans" presStyleCnt="0"/>
      <dgm:spPr/>
    </dgm:pt>
    <dgm:pt modelId="{8C10DBDD-F707-7F40-BBB4-A11B50083298}" type="pres">
      <dgm:prSet presAssocID="{B86828FF-9A11-EB48-AF15-76037D963A2F}" presName="space" presStyleCnt="0"/>
      <dgm:spPr/>
    </dgm:pt>
    <dgm:pt modelId="{F8D8D783-F59E-B140-AAFF-3051C201292B}" type="pres">
      <dgm:prSet presAssocID="{89C3050F-17B7-994B-94EF-24DBC8D64DA2}" presName="composite" presStyleCnt="0"/>
      <dgm:spPr/>
    </dgm:pt>
    <dgm:pt modelId="{3CF4A60E-DE1F-664D-91F7-A88619E470B4}" type="pres">
      <dgm:prSet presAssocID="{89C3050F-17B7-994B-94EF-24DBC8D64DA2}" presName="LShape" presStyleLbl="alignNode1" presStyleIdx="6" presStyleCnt="11"/>
      <dgm:spPr>
        <a:solidFill>
          <a:srgbClr val="3D6C9D"/>
        </a:solidFill>
        <a:ln>
          <a:noFill/>
        </a:ln>
      </dgm:spPr>
    </dgm:pt>
    <dgm:pt modelId="{30038900-D669-F742-B742-75C30A35788C}" type="pres">
      <dgm:prSet presAssocID="{89C3050F-17B7-994B-94EF-24DBC8D64DA2}" presName="ParentText" presStyleLbl="revTx" presStyleIdx="3" presStyleCnt="6" custScaleX="84641" custLinFactNeighborX="-6800">
        <dgm:presLayoutVars>
          <dgm:chMax val="0"/>
          <dgm:chPref val="0"/>
          <dgm:bulletEnabled val="1"/>
        </dgm:presLayoutVars>
      </dgm:prSet>
      <dgm:spPr/>
    </dgm:pt>
    <dgm:pt modelId="{FABCB62F-A6E0-4D45-B069-D94A95943141}" type="pres">
      <dgm:prSet presAssocID="{89C3050F-17B7-994B-94EF-24DBC8D64DA2}" presName="Triangle" presStyleLbl="alignNode1" presStyleIdx="7" presStyleCnt="11"/>
      <dgm:spPr>
        <a:solidFill>
          <a:srgbClr val="3D6C9D"/>
        </a:solidFill>
        <a:ln>
          <a:noFill/>
        </a:ln>
      </dgm:spPr>
    </dgm:pt>
    <dgm:pt modelId="{DA1BE457-C910-7D40-BC39-9D9D10A803F7}" type="pres">
      <dgm:prSet presAssocID="{68A43B2E-CB95-2740-9A76-5C7D4E6A0645}" presName="sibTrans" presStyleCnt="0"/>
      <dgm:spPr/>
    </dgm:pt>
    <dgm:pt modelId="{25C02C4F-9669-6F4D-8782-CFF257B53DFA}" type="pres">
      <dgm:prSet presAssocID="{68A43B2E-CB95-2740-9A76-5C7D4E6A0645}" presName="space" presStyleCnt="0"/>
      <dgm:spPr/>
    </dgm:pt>
    <dgm:pt modelId="{432F00B7-2780-5B40-9217-A0B878358735}" type="pres">
      <dgm:prSet presAssocID="{E2745E41-DA3B-094D-BF84-064492CBC416}" presName="composite" presStyleCnt="0"/>
      <dgm:spPr/>
    </dgm:pt>
    <dgm:pt modelId="{49D970E6-2926-274D-B0C8-F2EF4637E87C}" type="pres">
      <dgm:prSet presAssocID="{E2745E41-DA3B-094D-BF84-064492CBC416}" presName="LShape" presStyleLbl="alignNode1" presStyleIdx="8" presStyleCnt="11"/>
      <dgm:spPr>
        <a:solidFill>
          <a:srgbClr val="3D6C9D"/>
        </a:solidFill>
        <a:ln>
          <a:noFill/>
        </a:ln>
      </dgm:spPr>
    </dgm:pt>
    <dgm:pt modelId="{82847BDA-0485-C041-A5A5-46C603C2B819}" type="pres">
      <dgm:prSet presAssocID="{E2745E41-DA3B-094D-BF84-064492CBC416}" presName="ParentText" presStyleLbl="revTx" presStyleIdx="4" presStyleCnt="6" custScaleX="87438" custLinFactNeighborX="-5440">
        <dgm:presLayoutVars>
          <dgm:chMax val="0"/>
          <dgm:chPref val="0"/>
          <dgm:bulletEnabled val="1"/>
        </dgm:presLayoutVars>
      </dgm:prSet>
      <dgm:spPr/>
    </dgm:pt>
    <dgm:pt modelId="{356AC688-7C0F-694E-994A-0E5E77F4E20D}" type="pres">
      <dgm:prSet presAssocID="{E2745E41-DA3B-094D-BF84-064492CBC416}" presName="Triangle" presStyleLbl="alignNode1" presStyleIdx="9" presStyleCnt="11"/>
      <dgm:spPr>
        <a:solidFill>
          <a:srgbClr val="3D6C9D"/>
        </a:solidFill>
        <a:ln>
          <a:noFill/>
        </a:ln>
      </dgm:spPr>
    </dgm:pt>
    <dgm:pt modelId="{E7365939-22B6-4940-A162-421E9A7D4B38}" type="pres">
      <dgm:prSet presAssocID="{ECC35737-CA77-E64B-BE0F-E2FF76FB9777}" presName="sibTrans" presStyleCnt="0"/>
      <dgm:spPr/>
    </dgm:pt>
    <dgm:pt modelId="{B5A4B9C9-46C0-1D4F-B075-BDAADB02E8AF}" type="pres">
      <dgm:prSet presAssocID="{ECC35737-CA77-E64B-BE0F-E2FF76FB9777}" presName="space" presStyleCnt="0"/>
      <dgm:spPr/>
    </dgm:pt>
    <dgm:pt modelId="{DCD70E41-7B58-D343-B292-BDDAABAA3917}" type="pres">
      <dgm:prSet presAssocID="{FE187766-2F4D-D24A-933D-32E94BB5D9C6}" presName="composite" presStyleCnt="0"/>
      <dgm:spPr/>
    </dgm:pt>
    <dgm:pt modelId="{C07686CA-1843-2745-AEA4-526882F94D1A}" type="pres">
      <dgm:prSet presAssocID="{FE187766-2F4D-D24A-933D-32E94BB5D9C6}" presName="LShape" presStyleLbl="alignNode1" presStyleIdx="10" presStyleCnt="11"/>
      <dgm:spPr>
        <a:solidFill>
          <a:srgbClr val="3D6C9D"/>
        </a:solidFill>
        <a:ln>
          <a:noFill/>
        </a:ln>
      </dgm:spPr>
    </dgm:pt>
    <dgm:pt modelId="{141972DF-3AF6-094A-9BF8-7181BC6B2C20}" type="pres">
      <dgm:prSet presAssocID="{FE187766-2F4D-D24A-933D-32E94BB5D9C6}" presName="ParentText" presStyleLbl="revTx" presStyleIdx="5" presStyleCnt="6">
        <dgm:presLayoutVars>
          <dgm:chMax val="0"/>
          <dgm:chPref val="0"/>
          <dgm:bulletEnabled val="1"/>
        </dgm:presLayoutVars>
      </dgm:prSet>
      <dgm:spPr/>
    </dgm:pt>
  </dgm:ptLst>
  <dgm:cxnLst>
    <dgm:cxn modelId="{02CC6008-D81E-CA45-9236-541EAFFC6FD3}" srcId="{2E6681DE-A31D-934B-8DF0-38F9D5BAF712}" destId="{FE187766-2F4D-D24A-933D-32E94BB5D9C6}" srcOrd="5" destOrd="0" parTransId="{3DD9803A-F3A5-8349-BAB7-2E7DCD88E842}" sibTransId="{DF696FEC-3091-B84D-8816-CFC6737923CA}"/>
    <dgm:cxn modelId="{F60B9732-3C72-6447-93CF-FAF4F217FE41}" type="presOf" srcId="{89C3050F-17B7-994B-94EF-24DBC8D64DA2}" destId="{30038900-D669-F742-B742-75C30A35788C}" srcOrd="0" destOrd="0" presId="urn:microsoft.com/office/officeart/2009/3/layout/StepUpProcess"/>
    <dgm:cxn modelId="{34A42D5D-55B3-F949-A011-08C8F3E6D038}" srcId="{2E6681DE-A31D-934B-8DF0-38F9D5BAF712}" destId="{89C3050F-17B7-994B-94EF-24DBC8D64DA2}" srcOrd="3" destOrd="0" parTransId="{E3B43EB6-0C53-684E-803B-4ABDF81216BA}" sibTransId="{68A43B2E-CB95-2740-9A76-5C7D4E6A0645}"/>
    <dgm:cxn modelId="{FC52066D-BA0C-0940-A91F-CBA075649F34}" type="presOf" srcId="{E2745E41-DA3B-094D-BF84-064492CBC416}" destId="{82847BDA-0485-C041-A5A5-46C603C2B819}" srcOrd="0" destOrd="0" presId="urn:microsoft.com/office/officeart/2009/3/layout/StepUpProcess"/>
    <dgm:cxn modelId="{5FF24876-1868-FB4A-BF7F-2FA8FC0E55B8}" srcId="{2E6681DE-A31D-934B-8DF0-38F9D5BAF712}" destId="{31866C85-4C18-B84E-BE70-A0B48051D136}" srcOrd="2" destOrd="0" parTransId="{88C3E8A5-4EE7-8C47-BD16-9F777A369971}" sibTransId="{B86828FF-9A11-EB48-AF15-76037D963A2F}"/>
    <dgm:cxn modelId="{60F995A4-A515-4743-9DD1-4105FCDF59FE}" srcId="{2E6681DE-A31D-934B-8DF0-38F9D5BAF712}" destId="{BBC861E4-ABC1-9145-A361-FB9960C5DB1B}" srcOrd="0" destOrd="0" parTransId="{B2AA1940-74A0-BC40-AB94-FD1D0347682F}" sibTransId="{C5E4FF0E-C8E5-4647-A509-567E509B7E2B}"/>
    <dgm:cxn modelId="{F3D85EAB-EB78-E041-A6D9-F4BF7DCADAD2}" srcId="{2E6681DE-A31D-934B-8DF0-38F9D5BAF712}" destId="{E2745E41-DA3B-094D-BF84-064492CBC416}" srcOrd="4" destOrd="0" parTransId="{B3DD2F54-2753-9241-914B-9D64A6500D3D}" sibTransId="{ECC35737-CA77-E64B-BE0F-E2FF76FB9777}"/>
    <dgm:cxn modelId="{776698AB-4A7D-7647-A8EC-3CED370EFCEE}" type="presOf" srcId="{FE187766-2F4D-D24A-933D-32E94BB5D9C6}" destId="{141972DF-3AF6-094A-9BF8-7181BC6B2C20}" srcOrd="0" destOrd="0" presId="urn:microsoft.com/office/officeart/2009/3/layout/StepUpProcess"/>
    <dgm:cxn modelId="{6554B1AD-6DA3-0442-B791-E3AF997FEE47}" type="presOf" srcId="{31866C85-4C18-B84E-BE70-A0B48051D136}" destId="{F7C42443-298A-1446-9540-47327348FEDB}" srcOrd="0" destOrd="0" presId="urn:microsoft.com/office/officeart/2009/3/layout/StepUpProcess"/>
    <dgm:cxn modelId="{19EF4FB8-9B92-024B-A883-8219B71BB976}" type="presOf" srcId="{2E6681DE-A31D-934B-8DF0-38F9D5BAF712}" destId="{026483BC-AE68-8C49-9EDF-175B1F6CD506}" srcOrd="0" destOrd="0" presId="urn:microsoft.com/office/officeart/2009/3/layout/StepUpProcess"/>
    <dgm:cxn modelId="{AD954AC9-BE9C-934C-9D97-0E0831099FD6}" type="presOf" srcId="{BBC861E4-ABC1-9145-A361-FB9960C5DB1B}" destId="{08234C73-68C7-8C40-8F20-CBB81DE8D314}" srcOrd="0" destOrd="0" presId="urn:microsoft.com/office/officeart/2009/3/layout/StepUpProcess"/>
    <dgm:cxn modelId="{5ED4DCE4-9F96-734A-B688-AC52237AD63B}" type="presOf" srcId="{00C80BA4-A6A0-C544-BF72-A0BCBAE6821A}" destId="{20B9EAE8-44CE-774B-8178-AEAB82ED1812}" srcOrd="0" destOrd="0" presId="urn:microsoft.com/office/officeart/2009/3/layout/StepUpProcess"/>
    <dgm:cxn modelId="{A8FC33F4-25EF-0C46-909F-BB2E9184B3F1}" srcId="{2E6681DE-A31D-934B-8DF0-38F9D5BAF712}" destId="{00C80BA4-A6A0-C544-BF72-A0BCBAE6821A}" srcOrd="1" destOrd="0" parTransId="{6562CBEA-31BA-7341-AF5D-2EBCE63B8339}" sibTransId="{C9CA3A63-41BA-5642-A18F-AAFC1C37C0F1}"/>
    <dgm:cxn modelId="{8248AB45-64C2-8A45-8CAE-A70DBE2F2D56}" type="presParOf" srcId="{026483BC-AE68-8C49-9EDF-175B1F6CD506}" destId="{FE03C4DA-6928-EF43-92A1-0CA3F13B5CA5}" srcOrd="0" destOrd="0" presId="urn:microsoft.com/office/officeart/2009/3/layout/StepUpProcess"/>
    <dgm:cxn modelId="{55B16A98-8BFD-3F44-B482-134F80A35214}" type="presParOf" srcId="{FE03C4DA-6928-EF43-92A1-0CA3F13B5CA5}" destId="{BFBB3F2D-ADD0-6542-AFF1-E54BF3774A16}" srcOrd="0" destOrd="0" presId="urn:microsoft.com/office/officeart/2009/3/layout/StepUpProcess"/>
    <dgm:cxn modelId="{A641F426-C89D-2445-A19B-C43DA799B5B8}" type="presParOf" srcId="{FE03C4DA-6928-EF43-92A1-0CA3F13B5CA5}" destId="{08234C73-68C7-8C40-8F20-CBB81DE8D314}" srcOrd="1" destOrd="0" presId="urn:microsoft.com/office/officeart/2009/3/layout/StepUpProcess"/>
    <dgm:cxn modelId="{698101D0-E428-4E47-87DC-6564FF79E8F2}" type="presParOf" srcId="{FE03C4DA-6928-EF43-92A1-0CA3F13B5CA5}" destId="{B4AA9F35-EE37-824A-BB17-B9EC47512495}" srcOrd="2" destOrd="0" presId="urn:microsoft.com/office/officeart/2009/3/layout/StepUpProcess"/>
    <dgm:cxn modelId="{990E638F-566B-034D-9D32-4A174185E77C}" type="presParOf" srcId="{026483BC-AE68-8C49-9EDF-175B1F6CD506}" destId="{882E4229-A636-0D42-B902-7E1D3AC8EE65}" srcOrd="1" destOrd="0" presId="urn:microsoft.com/office/officeart/2009/3/layout/StepUpProcess"/>
    <dgm:cxn modelId="{70A6AF9B-61EC-5741-B3D0-2A9B813B71E0}" type="presParOf" srcId="{882E4229-A636-0D42-B902-7E1D3AC8EE65}" destId="{F279A6B3-4049-0E4D-B040-2E305ABA9686}" srcOrd="0" destOrd="0" presId="urn:microsoft.com/office/officeart/2009/3/layout/StepUpProcess"/>
    <dgm:cxn modelId="{88BD5A06-9AEE-9F49-886F-371CB8D3B694}" type="presParOf" srcId="{026483BC-AE68-8C49-9EDF-175B1F6CD506}" destId="{A2AF65F4-95F2-9B43-9342-D351D65DC04B}" srcOrd="2" destOrd="0" presId="urn:microsoft.com/office/officeart/2009/3/layout/StepUpProcess"/>
    <dgm:cxn modelId="{061D3A54-C1AE-0B4F-99B5-6488796D7DA4}" type="presParOf" srcId="{A2AF65F4-95F2-9B43-9342-D351D65DC04B}" destId="{A65AC597-0E26-8C4C-9926-E2BEE40A1710}" srcOrd="0" destOrd="0" presId="urn:microsoft.com/office/officeart/2009/3/layout/StepUpProcess"/>
    <dgm:cxn modelId="{F5BD246C-5F5F-204E-9D15-1F2238C736A0}" type="presParOf" srcId="{A2AF65F4-95F2-9B43-9342-D351D65DC04B}" destId="{20B9EAE8-44CE-774B-8178-AEAB82ED1812}" srcOrd="1" destOrd="0" presId="urn:microsoft.com/office/officeart/2009/3/layout/StepUpProcess"/>
    <dgm:cxn modelId="{CEACDB14-1292-DB4E-8DCF-49004B60472D}" type="presParOf" srcId="{A2AF65F4-95F2-9B43-9342-D351D65DC04B}" destId="{F730A8DF-C8C0-F242-BF1F-DC7F6596977B}" srcOrd="2" destOrd="0" presId="urn:microsoft.com/office/officeart/2009/3/layout/StepUpProcess"/>
    <dgm:cxn modelId="{B16B52EA-2BF4-B24D-9301-70383192C714}" type="presParOf" srcId="{026483BC-AE68-8C49-9EDF-175B1F6CD506}" destId="{802440AA-1B00-5C44-8C62-CCFD729ECF57}" srcOrd="3" destOrd="0" presId="urn:microsoft.com/office/officeart/2009/3/layout/StepUpProcess"/>
    <dgm:cxn modelId="{ED9A2745-CCA9-014E-9FEB-F0D281A90A56}" type="presParOf" srcId="{802440AA-1B00-5C44-8C62-CCFD729ECF57}" destId="{C631A915-DCE6-8F4C-A95F-675A3D362660}" srcOrd="0" destOrd="0" presId="urn:microsoft.com/office/officeart/2009/3/layout/StepUpProcess"/>
    <dgm:cxn modelId="{1A864FC7-DECD-DD46-A15C-020D8C5CECC2}" type="presParOf" srcId="{026483BC-AE68-8C49-9EDF-175B1F6CD506}" destId="{E859CED0-1515-0F4F-811F-8A487BFC0407}" srcOrd="4" destOrd="0" presId="urn:microsoft.com/office/officeart/2009/3/layout/StepUpProcess"/>
    <dgm:cxn modelId="{8D8E046E-9B33-7A41-8A89-BDB5C2B1A67D}" type="presParOf" srcId="{E859CED0-1515-0F4F-811F-8A487BFC0407}" destId="{DF230E89-61A8-2042-9C22-50BD6B9D5E2D}" srcOrd="0" destOrd="0" presId="urn:microsoft.com/office/officeart/2009/3/layout/StepUpProcess"/>
    <dgm:cxn modelId="{5695CFFF-0290-2241-A980-A5CB6A386888}" type="presParOf" srcId="{E859CED0-1515-0F4F-811F-8A487BFC0407}" destId="{F7C42443-298A-1446-9540-47327348FEDB}" srcOrd="1" destOrd="0" presId="urn:microsoft.com/office/officeart/2009/3/layout/StepUpProcess"/>
    <dgm:cxn modelId="{F992DFDE-7F84-1F43-A52C-0BF901C476F4}" type="presParOf" srcId="{E859CED0-1515-0F4F-811F-8A487BFC0407}" destId="{8AAFECFA-51A4-CC4B-97C9-6464D4C3A4E0}" srcOrd="2" destOrd="0" presId="urn:microsoft.com/office/officeart/2009/3/layout/StepUpProcess"/>
    <dgm:cxn modelId="{2C54EBE1-E087-7645-B8AC-A4219F19C619}" type="presParOf" srcId="{026483BC-AE68-8C49-9EDF-175B1F6CD506}" destId="{3CE56B4C-C0E0-7444-8A3A-8925C2F45265}" srcOrd="5" destOrd="0" presId="urn:microsoft.com/office/officeart/2009/3/layout/StepUpProcess"/>
    <dgm:cxn modelId="{5636104C-5E5E-1B4B-9DA2-41A5208FD762}" type="presParOf" srcId="{3CE56B4C-C0E0-7444-8A3A-8925C2F45265}" destId="{8C10DBDD-F707-7F40-BBB4-A11B50083298}" srcOrd="0" destOrd="0" presId="urn:microsoft.com/office/officeart/2009/3/layout/StepUpProcess"/>
    <dgm:cxn modelId="{A4AA8511-78B6-D94B-B2B0-DC67836D3494}" type="presParOf" srcId="{026483BC-AE68-8C49-9EDF-175B1F6CD506}" destId="{F8D8D783-F59E-B140-AAFF-3051C201292B}" srcOrd="6" destOrd="0" presId="urn:microsoft.com/office/officeart/2009/3/layout/StepUpProcess"/>
    <dgm:cxn modelId="{1CC9E86E-D355-1448-B071-C50F22AC4ACC}" type="presParOf" srcId="{F8D8D783-F59E-B140-AAFF-3051C201292B}" destId="{3CF4A60E-DE1F-664D-91F7-A88619E470B4}" srcOrd="0" destOrd="0" presId="urn:microsoft.com/office/officeart/2009/3/layout/StepUpProcess"/>
    <dgm:cxn modelId="{92255E7A-2D52-C141-BA1D-383751278E26}" type="presParOf" srcId="{F8D8D783-F59E-B140-AAFF-3051C201292B}" destId="{30038900-D669-F742-B742-75C30A35788C}" srcOrd="1" destOrd="0" presId="urn:microsoft.com/office/officeart/2009/3/layout/StepUpProcess"/>
    <dgm:cxn modelId="{AA6D07D0-A311-B342-AD23-47D5DAB259C8}" type="presParOf" srcId="{F8D8D783-F59E-B140-AAFF-3051C201292B}" destId="{FABCB62F-A6E0-4D45-B069-D94A95943141}" srcOrd="2" destOrd="0" presId="urn:microsoft.com/office/officeart/2009/3/layout/StepUpProcess"/>
    <dgm:cxn modelId="{79D3F41A-AE6A-924C-9E77-41B0C9DCF914}" type="presParOf" srcId="{026483BC-AE68-8C49-9EDF-175B1F6CD506}" destId="{DA1BE457-C910-7D40-BC39-9D9D10A803F7}" srcOrd="7" destOrd="0" presId="urn:microsoft.com/office/officeart/2009/3/layout/StepUpProcess"/>
    <dgm:cxn modelId="{BDB94529-0027-6349-9D8C-4E15173B130E}" type="presParOf" srcId="{DA1BE457-C910-7D40-BC39-9D9D10A803F7}" destId="{25C02C4F-9669-6F4D-8782-CFF257B53DFA}" srcOrd="0" destOrd="0" presId="urn:microsoft.com/office/officeart/2009/3/layout/StepUpProcess"/>
    <dgm:cxn modelId="{F43DAD0B-5AD9-114E-8C87-C2130DCFB9FD}" type="presParOf" srcId="{026483BC-AE68-8C49-9EDF-175B1F6CD506}" destId="{432F00B7-2780-5B40-9217-A0B878358735}" srcOrd="8" destOrd="0" presId="urn:microsoft.com/office/officeart/2009/3/layout/StepUpProcess"/>
    <dgm:cxn modelId="{B79062C3-2AFF-BF4A-9522-459DED2CE7AD}" type="presParOf" srcId="{432F00B7-2780-5B40-9217-A0B878358735}" destId="{49D970E6-2926-274D-B0C8-F2EF4637E87C}" srcOrd="0" destOrd="0" presId="urn:microsoft.com/office/officeart/2009/3/layout/StepUpProcess"/>
    <dgm:cxn modelId="{A62F79D3-2960-714E-B482-717A763F6BC3}" type="presParOf" srcId="{432F00B7-2780-5B40-9217-A0B878358735}" destId="{82847BDA-0485-C041-A5A5-46C603C2B819}" srcOrd="1" destOrd="0" presId="urn:microsoft.com/office/officeart/2009/3/layout/StepUpProcess"/>
    <dgm:cxn modelId="{D1D49020-96BD-A742-92BA-0C79C28C4DC8}" type="presParOf" srcId="{432F00B7-2780-5B40-9217-A0B878358735}" destId="{356AC688-7C0F-694E-994A-0E5E77F4E20D}" srcOrd="2" destOrd="0" presId="urn:microsoft.com/office/officeart/2009/3/layout/StepUpProcess"/>
    <dgm:cxn modelId="{7DC0F600-7FFC-FE43-971C-DE1E0C44DCB8}" type="presParOf" srcId="{026483BC-AE68-8C49-9EDF-175B1F6CD506}" destId="{E7365939-22B6-4940-A162-421E9A7D4B38}" srcOrd="9" destOrd="0" presId="urn:microsoft.com/office/officeart/2009/3/layout/StepUpProcess"/>
    <dgm:cxn modelId="{4B5B8915-0286-D54B-BE4C-90B1853B42FD}" type="presParOf" srcId="{E7365939-22B6-4940-A162-421E9A7D4B38}" destId="{B5A4B9C9-46C0-1D4F-B075-BDAADB02E8AF}" srcOrd="0" destOrd="0" presId="urn:microsoft.com/office/officeart/2009/3/layout/StepUpProcess"/>
    <dgm:cxn modelId="{1D1A095F-A279-204E-9E06-57169C6A7BC7}" type="presParOf" srcId="{026483BC-AE68-8C49-9EDF-175B1F6CD506}" destId="{DCD70E41-7B58-D343-B292-BDDAABAA3917}" srcOrd="10" destOrd="0" presId="urn:microsoft.com/office/officeart/2009/3/layout/StepUpProcess"/>
    <dgm:cxn modelId="{5340EB4C-D180-E34E-8729-0D5B2592CD2E}" type="presParOf" srcId="{DCD70E41-7B58-D343-B292-BDDAABAA3917}" destId="{C07686CA-1843-2745-AEA4-526882F94D1A}" srcOrd="0" destOrd="0" presId="urn:microsoft.com/office/officeart/2009/3/layout/StepUpProcess"/>
    <dgm:cxn modelId="{536CFFE9-2E2D-7B4F-8EB5-9C9BA5BFA472}" type="presParOf" srcId="{DCD70E41-7B58-D343-B292-BDDAABAA3917}" destId="{141972DF-3AF6-094A-9BF8-7181BC6B2C2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B3F2D-ADD0-6542-AFF1-E54BF3774A16}">
      <dsp:nvSpPr>
        <dsp:cNvPr id="0" name=""/>
        <dsp:cNvSpPr/>
      </dsp:nvSpPr>
      <dsp:spPr>
        <a:xfrm rot="5400000">
          <a:off x="255153" y="2081061"/>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234C73-68C7-8C40-8F20-CBB81DE8D314}">
      <dsp:nvSpPr>
        <dsp:cNvPr id="0" name=""/>
        <dsp:cNvSpPr/>
      </dsp:nvSpPr>
      <dsp:spPr>
        <a:xfrm>
          <a:off x="128574" y="2458067"/>
          <a:ext cx="1139156"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36000" bIns="72000" numCol="1" spcCol="1270" anchor="t" anchorCtr="0">
          <a:noAutofit/>
        </a:bodyPr>
        <a:lstStyle/>
        <a:p>
          <a:pPr marL="0" lvl="0" indent="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Step 1</a:t>
          </a:r>
        </a:p>
        <a:p>
          <a:pPr marL="0" lvl="0" indent="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Investigate the syndrome or disease and chain of transmission</a:t>
          </a:r>
        </a:p>
      </dsp:txBody>
      <dsp:txXfrm>
        <a:off x="128574" y="2458067"/>
        <a:ext cx="1139156" cy="998537"/>
      </dsp:txXfrm>
    </dsp:sp>
    <dsp:sp modelId="{B4AA9F35-EE37-824A-BB17-B9EC47512495}">
      <dsp:nvSpPr>
        <dsp:cNvPr id="0" name=""/>
        <dsp:cNvSpPr/>
      </dsp:nvSpPr>
      <dsp:spPr>
        <a:xfrm>
          <a:off x="1052795" y="1988167"/>
          <a:ext cx="214935" cy="214935"/>
        </a:xfrm>
        <a:prstGeom prst="triangle">
          <a:avLst>
            <a:gd name="adj" fmla="val 10000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5AC597-0E26-8C4C-9926-E2BEE40A1710}">
      <dsp:nvSpPr>
        <dsp:cNvPr id="0" name=""/>
        <dsp:cNvSpPr/>
      </dsp:nvSpPr>
      <dsp:spPr>
        <a:xfrm rot="5400000">
          <a:off x="1649703" y="1735979"/>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B9EAE8-44CE-774B-8178-AEAB82ED1812}">
      <dsp:nvSpPr>
        <dsp:cNvPr id="0" name=""/>
        <dsp:cNvSpPr/>
      </dsp:nvSpPr>
      <dsp:spPr>
        <a:xfrm>
          <a:off x="1530808" y="2112984"/>
          <a:ext cx="953371"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36000" bIns="72000" numCol="1" spcCol="1270" anchor="t" anchorCtr="0">
          <a:noAutofit/>
        </a:bodyPr>
        <a:lstStyle/>
        <a:p>
          <a:pPr marL="0" lvl="0" indent="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Step 2</a:t>
          </a:r>
        </a:p>
        <a:p>
          <a:pPr marL="0" lvl="0" indent="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Establish the team and select a leader</a:t>
          </a:r>
        </a:p>
      </dsp:txBody>
      <dsp:txXfrm>
        <a:off x="1530808" y="2112984"/>
        <a:ext cx="953371" cy="998537"/>
      </dsp:txXfrm>
    </dsp:sp>
    <dsp:sp modelId="{F730A8DF-C8C0-F242-BF1F-DC7F6596977B}">
      <dsp:nvSpPr>
        <dsp:cNvPr id="0" name=""/>
        <dsp:cNvSpPr/>
      </dsp:nvSpPr>
      <dsp:spPr>
        <a:xfrm>
          <a:off x="2447345" y="1643084"/>
          <a:ext cx="214935" cy="214935"/>
        </a:xfrm>
        <a:prstGeom prst="triangle">
          <a:avLst>
            <a:gd name="adj" fmla="val 10000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230E89-61A8-2042-9C22-50BD6B9D5E2D}">
      <dsp:nvSpPr>
        <dsp:cNvPr id="0" name=""/>
        <dsp:cNvSpPr/>
      </dsp:nvSpPr>
      <dsp:spPr>
        <a:xfrm rot="5400000">
          <a:off x="3044254" y="1390896"/>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C42443-298A-1446-9540-47327348FEDB}">
      <dsp:nvSpPr>
        <dsp:cNvPr id="0" name=""/>
        <dsp:cNvSpPr/>
      </dsp:nvSpPr>
      <dsp:spPr>
        <a:xfrm>
          <a:off x="2922652" y="1767901"/>
          <a:ext cx="958782"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36000" bIns="72000" numCol="1" spcCol="1270" anchor="t" anchorCtr="0">
          <a:noAutofit/>
        </a:bodyPr>
        <a:lstStyle/>
        <a:p>
          <a:pPr marL="0" lvl="0" indent="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Step 3</a:t>
          </a:r>
        </a:p>
        <a:p>
          <a:pPr marL="0" lvl="0" indent="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Make personal preparations, including necessary paperwork</a:t>
          </a:r>
        </a:p>
      </dsp:txBody>
      <dsp:txXfrm>
        <a:off x="2922652" y="1767901"/>
        <a:ext cx="958782" cy="998537"/>
      </dsp:txXfrm>
    </dsp:sp>
    <dsp:sp modelId="{8AAFECFA-51A4-CC4B-97C9-6464D4C3A4E0}">
      <dsp:nvSpPr>
        <dsp:cNvPr id="0" name=""/>
        <dsp:cNvSpPr/>
      </dsp:nvSpPr>
      <dsp:spPr>
        <a:xfrm>
          <a:off x="3841896" y="1298001"/>
          <a:ext cx="214935" cy="214935"/>
        </a:xfrm>
        <a:prstGeom prst="triangle">
          <a:avLst>
            <a:gd name="adj" fmla="val 10000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F4A60E-DE1F-664D-91F7-A88619E470B4}">
      <dsp:nvSpPr>
        <dsp:cNvPr id="0" name=""/>
        <dsp:cNvSpPr/>
      </dsp:nvSpPr>
      <dsp:spPr>
        <a:xfrm rot="5400000">
          <a:off x="4438804" y="1045813"/>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038900-D669-F742-B742-75C30A35788C}">
      <dsp:nvSpPr>
        <dsp:cNvPr id="0" name=""/>
        <dsp:cNvSpPr/>
      </dsp:nvSpPr>
      <dsp:spPr>
        <a:xfrm>
          <a:off x="4322243" y="1422818"/>
          <a:ext cx="964193"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36000" bIns="72000" numCol="1" spcCol="1270" anchor="t" anchorCtr="0">
          <a:noAutofit/>
        </a:bodyPr>
        <a:lstStyle/>
        <a:p>
          <a:pPr marL="0" lvl="0" indent="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Step 4</a:t>
          </a:r>
        </a:p>
        <a:p>
          <a:pPr marL="0" lvl="0" indent="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Identify local contacts</a:t>
          </a:r>
        </a:p>
      </dsp:txBody>
      <dsp:txXfrm>
        <a:off x="4322243" y="1422818"/>
        <a:ext cx="964193" cy="998537"/>
      </dsp:txXfrm>
    </dsp:sp>
    <dsp:sp modelId="{FABCB62F-A6E0-4D45-B069-D94A95943141}">
      <dsp:nvSpPr>
        <dsp:cNvPr id="0" name=""/>
        <dsp:cNvSpPr/>
      </dsp:nvSpPr>
      <dsp:spPr>
        <a:xfrm>
          <a:off x="5236446" y="952918"/>
          <a:ext cx="214935" cy="214935"/>
        </a:xfrm>
        <a:prstGeom prst="triangle">
          <a:avLst>
            <a:gd name="adj" fmla="val 10000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D970E6-2926-274D-B0C8-F2EF4637E87C}">
      <dsp:nvSpPr>
        <dsp:cNvPr id="0" name=""/>
        <dsp:cNvSpPr/>
      </dsp:nvSpPr>
      <dsp:spPr>
        <a:xfrm rot="5400000">
          <a:off x="5833354" y="700730"/>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847BDA-0485-C041-A5A5-46C603C2B819}">
      <dsp:nvSpPr>
        <dsp:cNvPr id="0" name=""/>
        <dsp:cNvSpPr/>
      </dsp:nvSpPr>
      <dsp:spPr>
        <a:xfrm>
          <a:off x="5716355" y="1077735"/>
          <a:ext cx="996055"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36000" bIns="72000" numCol="1" spcCol="1270" anchor="t" anchorCtr="0">
          <a:noAutofit/>
        </a:bodyPr>
        <a:lstStyle/>
        <a:p>
          <a:pPr marL="0" lvl="0" indent="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Step 5</a:t>
          </a:r>
        </a:p>
        <a:p>
          <a:pPr marL="0" lvl="0" indent="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Establish an operations center (“situation room”)</a:t>
          </a:r>
        </a:p>
      </dsp:txBody>
      <dsp:txXfrm>
        <a:off x="5716355" y="1077735"/>
        <a:ext cx="996055" cy="998537"/>
      </dsp:txXfrm>
    </dsp:sp>
    <dsp:sp modelId="{356AC688-7C0F-694E-994A-0E5E77F4E20D}">
      <dsp:nvSpPr>
        <dsp:cNvPr id="0" name=""/>
        <dsp:cNvSpPr/>
      </dsp:nvSpPr>
      <dsp:spPr>
        <a:xfrm>
          <a:off x="6630996" y="607835"/>
          <a:ext cx="214935" cy="214935"/>
        </a:xfrm>
        <a:prstGeom prst="triangle">
          <a:avLst>
            <a:gd name="adj" fmla="val 10000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7686CA-1843-2745-AEA4-526882F94D1A}">
      <dsp:nvSpPr>
        <dsp:cNvPr id="0" name=""/>
        <dsp:cNvSpPr/>
      </dsp:nvSpPr>
      <dsp:spPr>
        <a:xfrm rot="5400000">
          <a:off x="7227904" y="355647"/>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1972DF-3AF6-094A-9BF8-7181BC6B2C20}">
      <dsp:nvSpPr>
        <dsp:cNvPr id="0" name=""/>
        <dsp:cNvSpPr/>
      </dsp:nvSpPr>
      <dsp:spPr>
        <a:xfrm>
          <a:off x="7101325" y="732653"/>
          <a:ext cx="1139156"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0" bIns="72000" numCol="1" spcCol="1270" anchor="t" anchorCtr="0">
          <a:noAutofit/>
        </a:bodyPr>
        <a:lstStyle/>
        <a:p>
          <a:pPr marL="0" lvl="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Step 6</a:t>
          </a:r>
        </a:p>
        <a:p>
          <a:pPr marL="0" lvl="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Design the protocol (action items) for the investigation:</a:t>
          </a:r>
        </a:p>
        <a:p>
          <a:pPr marL="142875" lvl="0" indent="-142875" algn="l" defTabSz="711200">
            <a:lnSpc>
              <a:spcPct val="90000"/>
            </a:lnSpc>
            <a:spcBef>
              <a:spcPct val="0"/>
            </a:spcBef>
            <a:spcAft>
              <a:spcPct val="35000"/>
            </a:spcAft>
            <a:buNone/>
            <a:tabLst/>
          </a:pPr>
          <a:r>
            <a:rPr lang="en-GB" sz="1100" b="0" i="0" kern="1200">
              <a:solidFill>
                <a:schemeClr val="bg1"/>
              </a:solidFill>
              <a:latin typeface="Arial" panose="020B0604020202020204" pitchFamily="34" charset="0"/>
              <a:cs typeface="Arial" panose="020B0604020202020204" pitchFamily="34" charset="0"/>
            </a:rPr>
            <a:t> 
– Background 
– Objectives
– Methodology 
– Expected results 
– Bibliography</a:t>
          </a:r>
        </a:p>
      </dsp:txBody>
      <dsp:txXfrm>
        <a:off x="7101325" y="732653"/>
        <a:ext cx="1139156" cy="99853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Please note that to collect information with surveys you will need to include the following types of information: </a:t>
            </a:r>
            <a:endParaRPr lang="en-US" b="0" i="0" dirty="0">
              <a:solidFill>
                <a:srgbClr val="000000"/>
              </a:solidFill>
              <a:effectLst/>
              <a:latin typeface="Calibri" panose="020F0502020204030204" pitchFamily="34" charset="0"/>
            </a:endParaRPr>
          </a:p>
          <a:p>
            <a:pPr algn="l" rtl="0" fontAlgn="base">
              <a:buFont typeface="+mj-lt"/>
              <a:buAutoNum type="arabicPeriod"/>
            </a:pPr>
            <a:r>
              <a:rPr lang="en-US" sz="1200" b="0" i="0" dirty="0">
                <a:solidFill>
                  <a:srgbClr val="000000"/>
                </a:solidFill>
                <a:effectLst/>
                <a:latin typeface="Calibri" panose="020F0502020204030204" pitchFamily="34" charset="0"/>
              </a:rPr>
              <a:t>Case or control identification information </a:t>
            </a:r>
          </a:p>
          <a:p>
            <a:pPr algn="l" rtl="0" fontAlgn="base">
              <a:buFont typeface="+mj-lt"/>
              <a:buAutoNum type="arabicPeriod" startAt="2"/>
            </a:pPr>
            <a:r>
              <a:rPr lang="en-US" sz="1200" b="0" i="0" dirty="0">
                <a:solidFill>
                  <a:srgbClr val="000000"/>
                </a:solidFill>
                <a:effectLst/>
                <a:latin typeface="Calibri" panose="020F0502020204030204" pitchFamily="34" charset="0"/>
              </a:rPr>
              <a:t>Demographic information </a:t>
            </a:r>
          </a:p>
          <a:p>
            <a:pPr algn="l" rtl="0" fontAlgn="base">
              <a:buFont typeface="+mj-lt"/>
              <a:buAutoNum type="arabicPeriod" startAt="3"/>
            </a:pPr>
            <a:r>
              <a:rPr lang="en-US" sz="1200" b="0" i="0" dirty="0">
                <a:solidFill>
                  <a:srgbClr val="000000"/>
                </a:solidFill>
                <a:effectLst/>
                <a:latin typeface="Calibri" panose="020F0502020204030204" pitchFamily="34" charset="0"/>
              </a:rPr>
              <a:t>Clinical information </a:t>
            </a:r>
          </a:p>
          <a:p>
            <a:pPr algn="l" rtl="0" fontAlgn="base">
              <a:buFont typeface="+mj-lt"/>
              <a:buAutoNum type="arabicPeriod" startAt="4"/>
            </a:pPr>
            <a:r>
              <a:rPr lang="en-US" sz="1200" b="0" i="0" dirty="0">
                <a:solidFill>
                  <a:srgbClr val="000000"/>
                </a:solidFill>
                <a:effectLst/>
                <a:latin typeface="Calibri" panose="020F0502020204030204" pitchFamily="34" charset="0"/>
              </a:rPr>
              <a:t>Information on risk factors relevant to the health emergency situation </a:t>
            </a:r>
          </a:p>
          <a:p>
            <a:pPr algn="l" rtl="0" fontAlgn="base">
              <a:buFont typeface="+mj-lt"/>
              <a:buAutoNum type="arabicPeriod" startAt="4"/>
            </a:pPr>
            <a:endParaRPr lang="en-US" sz="1200" b="0" i="0" dirty="0">
              <a:solidFill>
                <a:srgbClr val="000000"/>
              </a:solidFill>
              <a:effectLst/>
              <a:latin typeface="Calibri" panose="020F0502020204030204" pitchFamily="34" charset="0"/>
            </a:endParaRPr>
          </a:p>
          <a:p>
            <a:pPr algn="l" rtl="0" fontAlgn="base"/>
            <a:r>
              <a:rPr lang="en-US" sz="1200" b="0" i="0" dirty="0">
                <a:solidFill>
                  <a:srgbClr val="000000"/>
                </a:solidFill>
                <a:effectLst/>
                <a:latin typeface="Calibri" panose="020F0502020204030204" pitchFamily="34" charset="0"/>
              </a:rPr>
              <a:t>Survey tools may be developed based on the sample survey in  </a:t>
            </a:r>
            <a:endParaRPr lang="en-US" sz="1800"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Connolly, M. A. (2005). Communicable disease control in emergencies: a field manual. World Health Organization.  </a:t>
            </a:r>
            <a:endParaRPr lang="en-US" sz="1800"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This book shows a sample spreadsheet for investigation. However, it does not include information that can be collected from potential exposures. To supplement this information, you can use the ECDE guides listed here. </a:t>
            </a:r>
            <a:endParaRPr lang="en-US" sz="1800" b="0" i="0" dirty="0">
              <a:solidFill>
                <a:srgbClr val="000000"/>
              </a:solidFill>
              <a:effectLst/>
              <a:latin typeface="Segoe UI" panose="020B0502040204020203" pitchFamily="34" charset="0"/>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341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Helpful resources can be found on the Public Health Agency of Canada website: http://</a:t>
            </a:r>
            <a:r>
              <a:rPr lang="en-US" sz="1200" b="0" i="0" dirty="0" err="1">
                <a:solidFill>
                  <a:srgbClr val="000000"/>
                </a:solidFill>
                <a:effectLst/>
                <a:latin typeface="Calibri" panose="020F0502020204030204" pitchFamily="34" charset="0"/>
              </a:rPr>
              <a:t>outbreaktools.ca</a:t>
            </a:r>
            <a:r>
              <a:rPr lang="en-US" sz="1200" b="0" i="0" dirty="0">
                <a:solidFill>
                  <a:srgbClr val="000000"/>
                </a:solidFill>
                <a:effectLst/>
                <a:latin typeface="Calibri" panose="020F0502020204030204" pitchFamily="34" charset="0"/>
              </a:rPr>
              <a:t>/background/case-interviewing/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The following guide to verbal autopsies can be found in English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World Health Organization. Verbal autopsy standards: the 2014 WHO verbal autopsy instrument. Geneva, Switzerland: World Health Organization2014. Available from: http://</a:t>
            </a:r>
            <a:r>
              <a:rPr lang="en-US" sz="1200" b="0" i="0" dirty="0" err="1">
                <a:solidFill>
                  <a:srgbClr val="000000"/>
                </a:solidFill>
                <a:effectLst/>
                <a:latin typeface="Calibri" panose="020F0502020204030204" pitchFamily="34" charset="0"/>
              </a:rPr>
              <a:t>www.who.int</a:t>
            </a:r>
            <a:r>
              <a:rPr lang="en-US" sz="1200" b="0" i="0" dirty="0">
                <a:solidFill>
                  <a:srgbClr val="000000"/>
                </a:solidFill>
                <a:effectLst/>
                <a:latin typeface="Calibri" panose="020F0502020204030204" pitchFamily="34" charset="0"/>
              </a:rPr>
              <a:t>/</a:t>
            </a:r>
            <a:r>
              <a:rPr lang="en-US" sz="1200" b="0" i="0" dirty="0" err="1">
                <a:solidFill>
                  <a:srgbClr val="000000"/>
                </a:solidFill>
                <a:effectLst/>
                <a:latin typeface="Calibri" panose="020F0502020204030204" pitchFamily="34" charset="0"/>
              </a:rPr>
              <a:t>healthinfo</a:t>
            </a:r>
            <a:r>
              <a:rPr lang="en-US" sz="1200" b="0" i="0" dirty="0">
                <a:solidFill>
                  <a:srgbClr val="000000"/>
                </a:solidFill>
                <a:effectLst/>
                <a:latin typeface="Calibri" panose="020F0502020204030204" pitchFamily="34" charset="0"/>
              </a:rPr>
              <a:t>/statistics/</a:t>
            </a:r>
            <a:r>
              <a:rPr lang="en-US" sz="1200" b="0" i="0" dirty="0" err="1">
                <a:solidFill>
                  <a:srgbClr val="000000"/>
                </a:solidFill>
                <a:effectLst/>
                <a:latin typeface="Calibri" panose="020F0502020204030204" pitchFamily="34" charset="0"/>
              </a:rPr>
              <a:t>verbalautopsystandards</a:t>
            </a:r>
            <a:r>
              <a:rPr lang="en-US" sz="1200" b="0" i="0" dirty="0">
                <a:solidFill>
                  <a:srgbClr val="000000"/>
                </a:solidFill>
                <a:effectLst/>
                <a:latin typeface="Calibri" panose="020F0502020204030204" pitchFamily="34" charset="0"/>
              </a:rPr>
              <a:t>/</a:t>
            </a:r>
            <a:r>
              <a:rPr lang="en-US" sz="1200" b="0" i="0" dirty="0" err="1">
                <a:solidFill>
                  <a:srgbClr val="000000"/>
                </a:solidFill>
                <a:effectLst/>
                <a:latin typeface="Calibri" panose="020F0502020204030204" pitchFamily="34" charset="0"/>
              </a:rPr>
              <a:t>en</a:t>
            </a:r>
            <a:r>
              <a:rPr lang="en-US" sz="1200" b="0" i="0" dirty="0">
                <a:solidFill>
                  <a:srgbClr val="000000"/>
                </a:solidFill>
                <a:effectLst/>
                <a:latin typeface="Calibri" panose="020F0502020204030204" pitchFamily="34" charset="0"/>
              </a:rPr>
              <a:t>/index1.htm </a:t>
            </a:r>
            <a:endParaRPr lang="en-US" b="0" i="0" dirty="0">
              <a:solidFill>
                <a:srgbClr val="000000"/>
              </a:solidFill>
              <a:effectLst/>
              <a:latin typeface="Segoe UI" panose="020B0502040204020203" pitchFamily="34" charset="0"/>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342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Review and update the problem status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Identification and review of the initial cases detected in the investigation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Identify a main partner in the location where the research will be carried out.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Identification of local resources: offices, administrative support, etc.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Creation of a method and timeline to provide up-to-date information to local and focal point authorities.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Review of sensitive points, including potential problems with institutions and individuals.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Define those in charge of the crisis room and prepare documentation (panels).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Define the spokesperson, preferably a local or regional health authority. If this is not possible, this responsibility will fall to the team leader or another person designated by the team.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Once the initial meeting is over, the team's first mission is to visit the cases to verify the diagnosis through interviews, if necessary, physical examination, and review of laboratory data. Another part of the team, verify the information in these patients' medical records and speak with the treating physicians and laboratory.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In short, begin to develop the steps of the outbreak investigation. </a:t>
            </a:r>
            <a:endParaRPr lang="en-US" b="0" i="0" dirty="0">
              <a:solidFill>
                <a:srgbClr val="000000"/>
              </a:solidFill>
              <a:effectLst/>
              <a:latin typeface="Segoe UI" panose="020B0502040204020203" pitchFamily="34" charset="0"/>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829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dirty="0">
                <a:solidFill>
                  <a:srgbClr val="000000"/>
                </a:solidFill>
                <a:effectLst/>
                <a:latin typeface="Calibri" panose="020F0502020204030204" pitchFamily="34" charset="0"/>
              </a:rPr>
              <a:t>When the research team departs from the research site: </a:t>
            </a:r>
            <a:endParaRPr lang="en-US" sz="2800" b="0" i="0" dirty="0">
              <a:solidFill>
                <a:srgbClr val="000000"/>
              </a:solidFill>
              <a:effectLst/>
              <a:latin typeface="Segoe UI" panose="020B0502040204020203" pitchFamily="34" charset="0"/>
            </a:endParaRPr>
          </a:p>
          <a:p>
            <a:pPr algn="l" rtl="0" fontAlgn="base"/>
            <a:r>
              <a:rPr lang="en-US" sz="2800" b="0" i="0" dirty="0">
                <a:solidFill>
                  <a:srgbClr val="000000"/>
                </a:solidFill>
                <a:effectLst/>
                <a:latin typeface="Calibri" panose="020F0502020204030204" pitchFamily="34" charset="0"/>
              </a:rPr>
              <a:t>A meeting should be organized with the local team and authorities, in order to:  </a:t>
            </a:r>
            <a:endParaRPr lang="en-US" sz="2800" b="0" i="0" dirty="0">
              <a:solidFill>
                <a:srgbClr val="000000"/>
              </a:solidFill>
              <a:effectLst/>
              <a:latin typeface="Segoe UI" panose="020B0502040204020203" pitchFamily="34" charset="0"/>
            </a:endParaRPr>
          </a:p>
          <a:p>
            <a:pPr algn="l" rtl="0" fontAlgn="base"/>
            <a:r>
              <a:rPr lang="en-US" sz="2800" b="0" i="0" dirty="0">
                <a:solidFill>
                  <a:srgbClr val="000000"/>
                </a:solidFill>
                <a:effectLst/>
                <a:latin typeface="Calibri" panose="020F0502020204030204" pitchFamily="34" charset="0"/>
              </a:rPr>
              <a:t>Report research findings, review preliminary recommendations, provide recognition, and express appreciation to local hosts and partners.  </a:t>
            </a:r>
            <a:endParaRPr lang="en-US" sz="2800" b="0" i="0" dirty="0">
              <a:solidFill>
                <a:srgbClr val="000000"/>
              </a:solidFill>
              <a:effectLst/>
              <a:latin typeface="Segoe UI" panose="020B0502040204020203" pitchFamily="34" charset="0"/>
            </a:endParaRPr>
          </a:p>
          <a:p>
            <a:pPr algn="l" rtl="0" fontAlgn="base"/>
            <a:r>
              <a:rPr lang="en-US" sz="2800" b="0" i="0" dirty="0">
                <a:solidFill>
                  <a:srgbClr val="000000"/>
                </a:solidFill>
                <a:effectLst/>
                <a:latin typeface="Calibri" panose="020F0502020204030204" pitchFamily="34" charset="0"/>
              </a:rPr>
              <a:t>Plan follow-up activities or additional tasks. </a:t>
            </a:r>
            <a:endParaRPr lang="en-US" sz="2800" b="0" i="0" dirty="0">
              <a:solidFill>
                <a:srgbClr val="000000"/>
              </a:solidFill>
              <a:effectLst/>
              <a:latin typeface="Segoe UI" panose="020B0502040204020203" pitchFamily="34" charset="0"/>
            </a:endParaRPr>
          </a:p>
          <a:p>
            <a:pPr algn="l" rtl="0" fontAlgn="base"/>
            <a:r>
              <a:rPr lang="en-US" sz="2800" b="0" i="0" dirty="0">
                <a:solidFill>
                  <a:srgbClr val="000000"/>
                </a:solidFill>
                <a:effectLst/>
                <a:latin typeface="Calibri" panose="020F0502020204030204" pitchFamily="34" charset="0"/>
              </a:rPr>
              <a:t>Transfer to the local "crisis room" team (and panels) </a:t>
            </a:r>
            <a:endParaRPr lang="en-US" sz="2800" b="0" i="0" dirty="0">
              <a:solidFill>
                <a:srgbClr val="000000"/>
              </a:solidFill>
              <a:effectLst/>
              <a:latin typeface="Segoe UI" panose="020B0502040204020203" pitchFamily="34" charset="0"/>
            </a:endParaRPr>
          </a:p>
          <a:p>
            <a:pPr algn="l" rtl="0" fontAlgn="base"/>
            <a:r>
              <a:rPr lang="en-US" sz="2800" b="0" i="0" dirty="0">
                <a:solidFill>
                  <a:srgbClr val="000000"/>
                </a:solidFill>
                <a:effectLst/>
                <a:latin typeface="Calibri" panose="020F0502020204030204" pitchFamily="34" charset="0"/>
              </a:rPr>
              <a:t>Leave a preliminary report of the investigation. </a:t>
            </a:r>
            <a:endParaRPr lang="en-US" sz="2800" b="0" i="0" dirty="0">
              <a:solidFill>
                <a:srgbClr val="000000"/>
              </a:solidFill>
              <a:effectLst/>
              <a:latin typeface="Segoe UI" panose="020B0502040204020203" pitchFamily="34" charset="0"/>
            </a:endParaRPr>
          </a:p>
          <a:p>
            <a:pPr algn="l" rtl="0" fontAlgn="base"/>
            <a:r>
              <a:rPr lang="en-US" sz="2800" b="0" i="0">
                <a:solidFill>
                  <a:srgbClr val="000000"/>
                </a:solidFill>
                <a:effectLst/>
                <a:latin typeface="Calibri" panose="020F0502020204030204" pitchFamily="34" charset="0"/>
              </a:rPr>
              <a:t>Send formal thanks later. </a:t>
            </a:r>
            <a:endParaRPr lang="en-US" sz="2800" b="0" i="0">
              <a:solidFill>
                <a:srgbClr val="000000"/>
              </a:solidFill>
              <a:effectLst/>
              <a:latin typeface="Segoe UI" panose="020B0502040204020203" pitchFamily="34" charset="0"/>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578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25806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9811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58261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411456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utbreaktools.ca/background/case-interview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who.int/healthinfo/statistics/verbalautopsystandards/en/index1.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iris.who.int/handle/10665/4354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690337"/>
            <a:ext cx="5484907" cy="1477328"/>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Planning a Field Investigation</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52AAA2-8C5F-234E-9E12-6DA66A9D6E28}"/>
              </a:ext>
            </a:extLst>
          </p:cNvPr>
          <p:cNvSpPr txBox="1"/>
          <p:nvPr/>
        </p:nvSpPr>
        <p:spPr>
          <a:xfrm>
            <a:off x="431800" y="379681"/>
            <a:ext cx="5190067" cy="2174954"/>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Make personal preparations, including necessary paperwork</a:t>
            </a:r>
          </a:p>
        </p:txBody>
      </p:sp>
      <p:sp>
        <p:nvSpPr>
          <p:cNvPr id="25" name="Google Shape;140;p4">
            <a:extLst>
              <a:ext uri="{FF2B5EF4-FFF2-40B4-BE49-F238E27FC236}">
                <a16:creationId xmlns:a16="http://schemas.microsoft.com/office/drawing/2014/main" id="{8B83040E-634E-7047-A2C8-76BB7314B83B}"/>
              </a:ext>
            </a:extLst>
          </p:cNvPr>
          <p:cNvSpPr>
            <a:spLocks noChangeAspect="1"/>
          </p:cNvSpPr>
          <p:nvPr/>
        </p:nvSpPr>
        <p:spPr>
          <a:xfrm>
            <a:off x="170148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3</a:t>
            </a:r>
            <a:endParaRPr sz="2400" b="1">
              <a:solidFill>
                <a:schemeClr val="bg1"/>
              </a:solidFill>
            </a:endParaRPr>
          </a:p>
        </p:txBody>
      </p:sp>
      <p:sp>
        <p:nvSpPr>
          <p:cNvPr id="27" name="TextBox 26">
            <a:extLst>
              <a:ext uri="{FF2B5EF4-FFF2-40B4-BE49-F238E27FC236}">
                <a16:creationId xmlns:a16="http://schemas.microsoft.com/office/drawing/2014/main" id="{6B3EDA12-3291-6C49-BE7D-F673ED30DC90}"/>
              </a:ext>
            </a:extLst>
          </p:cNvPr>
          <p:cNvSpPr txBox="1"/>
          <p:nvPr/>
        </p:nvSpPr>
        <p:spPr>
          <a:xfrm>
            <a:off x="431800" y="2554635"/>
            <a:ext cx="4627218" cy="3287326"/>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Immediate transportation (air, land, other) </a:t>
            </a:r>
          </a:p>
          <a:p>
            <a:pPr marL="285750" indent="-285750">
              <a:spcAft>
                <a:spcPts val="800"/>
              </a:spcAft>
              <a:buFont typeface="Arial" panose="020B0604020202020204" pitchFamily="34" charset="0"/>
              <a:buChar char="•"/>
            </a:pPr>
            <a:r>
              <a:rPr lang="en-GB" sz="1600" dirty="0" err="1">
                <a:solidFill>
                  <a:schemeClr val="tx1"/>
                </a:solidFill>
              </a:rPr>
              <a:t>Unplanned transportation </a:t>
            </a:r>
          </a:p>
          <a:p>
            <a:pPr marL="285750" indent="-285750">
              <a:spcAft>
                <a:spcPts val="800"/>
              </a:spcAft>
              <a:buFont typeface="Arial" panose="020B0604020202020204" pitchFamily="34" charset="0"/>
              <a:buChar char="•"/>
            </a:pPr>
            <a:r>
              <a:rPr lang="en-GB" sz="1600" dirty="0" err="1">
                <a:solidFill>
                  <a:schemeClr val="tx1"/>
                </a:solidFill>
              </a:rPr>
              <a:t>Money, permits, commission, others </a:t>
            </a:r>
          </a:p>
          <a:p>
            <a:pPr marL="285750" indent="-285750">
              <a:spcAft>
                <a:spcPts val="800"/>
              </a:spcAft>
              <a:buFont typeface="Arial" panose="020B0604020202020204" pitchFamily="34" charset="0"/>
              <a:buChar char="•"/>
            </a:pPr>
            <a:r>
              <a:rPr lang="en-GB" sz="1600" dirty="0" err="1">
                <a:solidFill>
                  <a:schemeClr val="tx1"/>
                </a:solidFill>
              </a:rPr>
              <a:t>Change of clothes </a:t>
            </a:r>
          </a:p>
          <a:p>
            <a:pPr marL="285750" indent="-285750">
              <a:spcAft>
                <a:spcPts val="800"/>
              </a:spcAft>
              <a:buFont typeface="Arial" panose="020B0604020202020204" pitchFamily="34" charset="0"/>
              <a:buChar char="•"/>
            </a:pPr>
            <a:r>
              <a:rPr lang="en-GB" sz="1600" dirty="0" err="1">
                <a:solidFill>
                  <a:schemeClr val="tx1"/>
                </a:solidFill>
              </a:rPr>
              <a:t>Lodging </a:t>
            </a:r>
          </a:p>
          <a:p>
            <a:pPr marL="285750" indent="-285750">
              <a:spcAft>
                <a:spcPts val="800"/>
              </a:spcAft>
              <a:buFont typeface="Arial" panose="020B0604020202020204" pitchFamily="34" charset="0"/>
              <a:buChar char="•"/>
            </a:pPr>
            <a:r>
              <a:rPr lang="en-GB" sz="1600" dirty="0" err="1">
                <a:solidFill>
                  <a:schemeClr val="tx1"/>
                </a:solidFill>
              </a:rPr>
              <a:t>Personal protection equipment and supplies </a:t>
            </a:r>
          </a:p>
          <a:p>
            <a:pPr marL="285750" indent="-285750">
              <a:spcAft>
                <a:spcPts val="800"/>
              </a:spcAft>
              <a:buFont typeface="Arial" panose="020B0604020202020204" pitchFamily="34" charset="0"/>
              <a:buChar char="•"/>
            </a:pPr>
            <a:r>
              <a:rPr lang="en-GB" sz="1600" dirty="0" err="1">
                <a:solidFill>
                  <a:schemeClr val="tx1"/>
                </a:solidFill>
              </a:rPr>
              <a:t>Review checklist</a:t>
            </a:r>
          </a:p>
        </p:txBody>
      </p:sp>
      <p:sp>
        <p:nvSpPr>
          <p:cNvPr id="28" name="Graphic 17">
            <a:extLst>
              <a:ext uri="{FF2B5EF4-FFF2-40B4-BE49-F238E27FC236}">
                <a16:creationId xmlns:a16="http://schemas.microsoft.com/office/drawing/2014/main" id="{5C99995C-3B91-3449-A4AA-73FCDC35478B}"/>
              </a:ext>
            </a:extLst>
          </p:cNvPr>
          <p:cNvSpPr>
            <a:spLocks noChangeAspect="1"/>
          </p:cNvSpPr>
          <p:nvPr/>
        </p:nvSpPr>
        <p:spPr>
          <a:xfrm>
            <a:off x="7368799" y="1989000"/>
            <a:ext cx="1120000" cy="1440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5019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728024-810F-B34F-8AB7-887249E0AE7F}"/>
              </a:ext>
            </a:extLst>
          </p:cNvPr>
          <p:cNvSpPr txBox="1"/>
          <p:nvPr/>
        </p:nvSpPr>
        <p:spPr>
          <a:xfrm>
            <a:off x="431800" y="379681"/>
            <a:ext cx="5190067" cy="1190069"/>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Identify local contacts</a:t>
            </a:r>
          </a:p>
        </p:txBody>
      </p:sp>
      <p:sp>
        <p:nvSpPr>
          <p:cNvPr id="8" name="Google Shape;140;p4">
            <a:extLst>
              <a:ext uri="{FF2B5EF4-FFF2-40B4-BE49-F238E27FC236}">
                <a16:creationId xmlns:a16="http://schemas.microsoft.com/office/drawing/2014/main" id="{C875086A-7C64-3946-AF98-33A16EB7195A}"/>
              </a:ext>
            </a:extLst>
          </p:cNvPr>
          <p:cNvSpPr>
            <a:spLocks noChangeAspect="1"/>
          </p:cNvSpPr>
          <p:nvPr/>
        </p:nvSpPr>
        <p:spPr>
          <a:xfrm>
            <a:off x="170148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4</a:t>
            </a:r>
            <a:endParaRPr sz="2400" b="1">
              <a:solidFill>
                <a:schemeClr val="bg1"/>
              </a:solidFill>
            </a:endParaRPr>
          </a:p>
        </p:txBody>
      </p:sp>
      <p:sp>
        <p:nvSpPr>
          <p:cNvPr id="9" name="TextBox 8">
            <a:extLst>
              <a:ext uri="{FF2B5EF4-FFF2-40B4-BE49-F238E27FC236}">
                <a16:creationId xmlns:a16="http://schemas.microsoft.com/office/drawing/2014/main" id="{51C81704-EC81-2B46-86AD-47C59675F361}"/>
              </a:ext>
            </a:extLst>
          </p:cNvPr>
          <p:cNvSpPr txBox="1"/>
          <p:nvPr/>
        </p:nvSpPr>
        <p:spPr>
          <a:xfrm>
            <a:off x="431800" y="2134830"/>
            <a:ext cx="4627218" cy="344424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Identify local contacts</a:t>
            </a:r>
            <a:r>
              <a:rPr lang="en-GB" sz="1600" b="1" dirty="0">
                <a:solidFill>
                  <a:schemeClr val="tx1"/>
                </a:solidFill>
              </a:rPr>
              <a:t>:</a:t>
            </a:r>
            <a:endParaRPr lang="en-GB" sz="1600" dirty="0">
              <a:solidFill>
                <a:schemeClr val="tx1"/>
              </a:solidFill>
            </a:endParaRPr>
          </a:p>
          <a:p>
            <a:pPr marL="314325">
              <a:spcAft>
                <a:spcPts val="800"/>
              </a:spcAft>
            </a:pPr>
            <a:r>
              <a:rPr lang="en-GB" sz="1600" dirty="0" err="1">
                <a:solidFill>
                  <a:schemeClr val="tx1"/>
                </a:solidFill>
              </a:rPr>
              <a:t>– Authorities </a:t>
            </a:r>
          </a:p>
          <a:p>
            <a:pPr marL="314325">
              <a:spcAft>
                <a:spcPts val="800"/>
              </a:spcAft>
            </a:pPr>
            <a:r>
              <a:rPr lang="en-GB" sz="1600" dirty="0" err="1">
                <a:solidFill>
                  <a:schemeClr val="tx1"/>
                </a:solidFill>
              </a:rPr>
              <a:t>– Local health team </a:t>
            </a:r>
          </a:p>
          <a:p>
            <a:pPr marL="314325">
              <a:spcAft>
                <a:spcPts val="800"/>
              </a:spcAft>
            </a:pPr>
            <a:r>
              <a:rPr lang="en-GB" sz="1600" dirty="0" err="1">
                <a:solidFill>
                  <a:schemeClr val="tx1"/>
                </a:solidFill>
              </a:rPr>
              <a:t>– Neighborhood president </a:t>
            </a:r>
          </a:p>
          <a:p>
            <a:pPr marL="314325">
              <a:spcAft>
                <a:spcPts val="800"/>
              </a:spcAft>
            </a:pPr>
            <a:r>
              <a:rPr lang="en-GB" sz="1600" dirty="0" err="1">
                <a:solidFill>
                  <a:schemeClr val="tx1"/>
                </a:solidFill>
              </a:rPr>
              <a:t>– Others</a:t>
            </a:r>
          </a:p>
        </p:txBody>
      </p:sp>
      <p:sp>
        <p:nvSpPr>
          <p:cNvPr id="11" name="Graphic 34">
            <a:extLst>
              <a:ext uri="{FF2B5EF4-FFF2-40B4-BE49-F238E27FC236}">
                <a16:creationId xmlns:a16="http://schemas.microsoft.com/office/drawing/2014/main" id="{D1D78393-4D29-D343-8546-B652F162D826}"/>
              </a:ext>
            </a:extLst>
          </p:cNvPr>
          <p:cNvSpPr>
            <a:spLocks noChangeAspect="1"/>
          </p:cNvSpPr>
          <p:nvPr/>
        </p:nvSpPr>
        <p:spPr>
          <a:xfrm>
            <a:off x="7269203" y="2062193"/>
            <a:ext cx="1240243" cy="1440000"/>
          </a:xfrm>
          <a:custGeom>
            <a:avLst/>
            <a:gdLst>
              <a:gd name="connsiteX0" fmla="*/ 76200 w 152400"/>
              <a:gd name="connsiteY0" fmla="*/ 176945 h 176945"/>
              <a:gd name="connsiteX1" fmla="*/ 51655 w 152400"/>
              <a:gd name="connsiteY1" fmla="*/ 152400 h 176945"/>
              <a:gd name="connsiteX2" fmla="*/ 15386 w 152400"/>
              <a:gd name="connsiteY2" fmla="*/ 152400 h 176945"/>
              <a:gd name="connsiteX3" fmla="*/ 4405 w 152400"/>
              <a:gd name="connsiteY3" fmla="*/ 147995 h 176945"/>
              <a:gd name="connsiteX4" fmla="*/ 0 w 152400"/>
              <a:gd name="connsiteY4" fmla="*/ 137014 h 176945"/>
              <a:gd name="connsiteX5" fmla="*/ 0 w 152400"/>
              <a:gd name="connsiteY5" fmla="*/ 15386 h 176945"/>
              <a:gd name="connsiteX6" fmla="*/ 4405 w 152400"/>
              <a:gd name="connsiteY6" fmla="*/ 4405 h 176945"/>
              <a:gd name="connsiteX7" fmla="*/ 15386 w 152400"/>
              <a:gd name="connsiteY7" fmla="*/ 0 h 176945"/>
              <a:gd name="connsiteX8" fmla="*/ 137014 w 152400"/>
              <a:gd name="connsiteY8" fmla="*/ 0 h 176945"/>
              <a:gd name="connsiteX9" fmla="*/ 147995 w 152400"/>
              <a:gd name="connsiteY9" fmla="*/ 4405 h 176945"/>
              <a:gd name="connsiteX10" fmla="*/ 152400 w 152400"/>
              <a:gd name="connsiteY10" fmla="*/ 15386 h 176945"/>
              <a:gd name="connsiteX11" fmla="*/ 152400 w 152400"/>
              <a:gd name="connsiteY11" fmla="*/ 137014 h 176945"/>
              <a:gd name="connsiteX12" fmla="*/ 147995 w 152400"/>
              <a:gd name="connsiteY12" fmla="*/ 147995 h 176945"/>
              <a:gd name="connsiteX13" fmla="*/ 137014 w 152400"/>
              <a:gd name="connsiteY13" fmla="*/ 152400 h 176945"/>
              <a:gd name="connsiteX14" fmla="*/ 100745 w 152400"/>
              <a:gd name="connsiteY14" fmla="*/ 152400 h 176945"/>
              <a:gd name="connsiteX15" fmla="*/ 76200 w 152400"/>
              <a:gd name="connsiteY15" fmla="*/ 176945 h 176945"/>
              <a:gd name="connsiteX16" fmla="*/ 9525 w 152400"/>
              <a:gd name="connsiteY16" fmla="*/ 135585 h 176945"/>
              <a:gd name="connsiteX17" fmla="*/ 39410 w 152400"/>
              <a:gd name="connsiteY17" fmla="*/ 115701 h 176945"/>
              <a:gd name="connsiteX18" fmla="*/ 76200 w 152400"/>
              <a:gd name="connsiteY18" fmla="*/ 108439 h 176945"/>
              <a:gd name="connsiteX19" fmla="*/ 112990 w 152400"/>
              <a:gd name="connsiteY19" fmla="*/ 115701 h 176945"/>
              <a:gd name="connsiteX20" fmla="*/ 142875 w 152400"/>
              <a:gd name="connsiteY20" fmla="*/ 135585 h 176945"/>
              <a:gd name="connsiteX21" fmla="*/ 142875 w 152400"/>
              <a:gd name="connsiteY21" fmla="*/ 15386 h 176945"/>
              <a:gd name="connsiteX22" fmla="*/ 141043 w 152400"/>
              <a:gd name="connsiteY22" fmla="*/ 11357 h 176945"/>
              <a:gd name="connsiteX23" fmla="*/ 137014 w 152400"/>
              <a:gd name="connsiteY23" fmla="*/ 9525 h 176945"/>
              <a:gd name="connsiteX24" fmla="*/ 15386 w 152400"/>
              <a:gd name="connsiteY24" fmla="*/ 9525 h 176945"/>
              <a:gd name="connsiteX25" fmla="*/ 11357 w 152400"/>
              <a:gd name="connsiteY25" fmla="*/ 11357 h 176945"/>
              <a:gd name="connsiteX26" fmla="*/ 9525 w 152400"/>
              <a:gd name="connsiteY26" fmla="*/ 15386 h 176945"/>
              <a:gd name="connsiteX27" fmla="*/ 9525 w 152400"/>
              <a:gd name="connsiteY27" fmla="*/ 135585 h 176945"/>
              <a:gd name="connsiteX28" fmla="*/ 76200 w 152400"/>
              <a:gd name="connsiteY28" fmla="*/ 86458 h 176945"/>
              <a:gd name="connsiteX29" fmla="*/ 96477 w 152400"/>
              <a:gd name="connsiteY29" fmla="*/ 78160 h 176945"/>
              <a:gd name="connsiteX30" fmla="*/ 104775 w 152400"/>
              <a:gd name="connsiteY30" fmla="*/ 57883 h 176945"/>
              <a:gd name="connsiteX31" fmla="*/ 96477 w 152400"/>
              <a:gd name="connsiteY31" fmla="*/ 37605 h 176945"/>
              <a:gd name="connsiteX32" fmla="*/ 76200 w 152400"/>
              <a:gd name="connsiteY32" fmla="*/ 29308 h 176945"/>
              <a:gd name="connsiteX33" fmla="*/ 55923 w 152400"/>
              <a:gd name="connsiteY33" fmla="*/ 37605 h 176945"/>
              <a:gd name="connsiteX34" fmla="*/ 47625 w 152400"/>
              <a:gd name="connsiteY34" fmla="*/ 57883 h 176945"/>
              <a:gd name="connsiteX35" fmla="*/ 55923 w 152400"/>
              <a:gd name="connsiteY35" fmla="*/ 78160 h 176945"/>
              <a:gd name="connsiteX36" fmla="*/ 76200 w 152400"/>
              <a:gd name="connsiteY36" fmla="*/ 86458 h 176945"/>
              <a:gd name="connsiteX37" fmla="*/ 17951 w 152400"/>
              <a:gd name="connsiteY37" fmla="*/ 142875 h 176945"/>
              <a:gd name="connsiteX38" fmla="*/ 134449 w 152400"/>
              <a:gd name="connsiteY38" fmla="*/ 142875 h 176945"/>
              <a:gd name="connsiteX39" fmla="*/ 134449 w 152400"/>
              <a:gd name="connsiteY39" fmla="*/ 141226 h 176945"/>
              <a:gd name="connsiteX40" fmla="*/ 107083 w 152400"/>
              <a:gd name="connsiteY40" fmla="*/ 123688 h 176945"/>
              <a:gd name="connsiteX41" fmla="*/ 76200 w 152400"/>
              <a:gd name="connsiteY41" fmla="*/ 117964 h 176945"/>
              <a:gd name="connsiteX42" fmla="*/ 45592 w 152400"/>
              <a:gd name="connsiteY42" fmla="*/ 123596 h 176945"/>
              <a:gd name="connsiteX43" fmla="*/ 17951 w 152400"/>
              <a:gd name="connsiteY43" fmla="*/ 140860 h 176945"/>
              <a:gd name="connsiteX44" fmla="*/ 17951 w 152400"/>
              <a:gd name="connsiteY44" fmla="*/ 142875 h 176945"/>
              <a:gd name="connsiteX45" fmla="*/ 76200 w 152400"/>
              <a:gd name="connsiteY45" fmla="*/ 76933 h 176945"/>
              <a:gd name="connsiteX46" fmla="*/ 62783 w 152400"/>
              <a:gd name="connsiteY46" fmla="*/ 71300 h 176945"/>
              <a:gd name="connsiteX47" fmla="*/ 57150 w 152400"/>
              <a:gd name="connsiteY47" fmla="*/ 57883 h 176945"/>
              <a:gd name="connsiteX48" fmla="*/ 62783 w 152400"/>
              <a:gd name="connsiteY48" fmla="*/ 44465 h 176945"/>
              <a:gd name="connsiteX49" fmla="*/ 76200 w 152400"/>
              <a:gd name="connsiteY49" fmla="*/ 38833 h 176945"/>
              <a:gd name="connsiteX50" fmla="*/ 89617 w 152400"/>
              <a:gd name="connsiteY50" fmla="*/ 44465 h 176945"/>
              <a:gd name="connsiteX51" fmla="*/ 95250 w 152400"/>
              <a:gd name="connsiteY51" fmla="*/ 57883 h 176945"/>
              <a:gd name="connsiteX52" fmla="*/ 89617 w 152400"/>
              <a:gd name="connsiteY52" fmla="*/ 71300 h 176945"/>
              <a:gd name="connsiteX53" fmla="*/ 76200 w 152400"/>
              <a:gd name="connsiteY53" fmla="*/ 76933 h 17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2400" h="176945">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9525" y="135585"/>
                </a:moveTo>
                <a:cubicBezTo>
                  <a:pt x="18098" y="127171"/>
                  <a:pt x="28059" y="120543"/>
                  <a:pt x="39410" y="115701"/>
                </a:cubicBezTo>
                <a:cubicBezTo>
                  <a:pt x="50760" y="110859"/>
                  <a:pt x="63024" y="108439"/>
                  <a:pt x="76200" y="108439"/>
                </a:cubicBezTo>
                <a:cubicBezTo>
                  <a:pt x="89376" y="108439"/>
                  <a:pt x="101640" y="110859"/>
                  <a:pt x="112990" y="115701"/>
                </a:cubicBezTo>
                <a:cubicBezTo>
                  <a:pt x="124341" y="120543"/>
                  <a:pt x="134303" y="127171"/>
                  <a:pt x="142875" y="135585"/>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5585"/>
                </a:lnTo>
                <a:close/>
                <a:moveTo>
                  <a:pt x="76200" y="86458"/>
                </a:moveTo>
                <a:cubicBezTo>
                  <a:pt x="84186" y="86458"/>
                  <a:pt x="90945" y="83692"/>
                  <a:pt x="96477" y="78160"/>
                </a:cubicBezTo>
                <a:cubicBezTo>
                  <a:pt x="102009" y="72628"/>
                  <a:pt x="104775" y="65869"/>
                  <a:pt x="104775" y="57883"/>
                </a:cubicBezTo>
                <a:cubicBezTo>
                  <a:pt x="104775" y="49896"/>
                  <a:pt x="102009" y="43137"/>
                  <a:pt x="96477" y="37605"/>
                </a:cubicBezTo>
                <a:cubicBezTo>
                  <a:pt x="90945" y="32074"/>
                  <a:pt x="84186" y="29308"/>
                  <a:pt x="76200" y="29308"/>
                </a:cubicBezTo>
                <a:cubicBezTo>
                  <a:pt x="68214" y="29308"/>
                  <a:pt x="61455" y="32074"/>
                  <a:pt x="55923" y="37605"/>
                </a:cubicBezTo>
                <a:cubicBezTo>
                  <a:pt x="50391" y="43137"/>
                  <a:pt x="47625" y="49896"/>
                  <a:pt x="47625" y="57883"/>
                </a:cubicBezTo>
                <a:cubicBezTo>
                  <a:pt x="47625" y="65869"/>
                  <a:pt x="50391" y="72628"/>
                  <a:pt x="55923" y="78160"/>
                </a:cubicBezTo>
                <a:cubicBezTo>
                  <a:pt x="61455" y="83692"/>
                  <a:pt x="68214" y="86458"/>
                  <a:pt x="76200" y="86458"/>
                </a:cubicBezTo>
                <a:close/>
                <a:moveTo>
                  <a:pt x="17951" y="142875"/>
                </a:moveTo>
                <a:lnTo>
                  <a:pt x="134449" y="142875"/>
                </a:lnTo>
                <a:lnTo>
                  <a:pt x="134449" y="141226"/>
                </a:lnTo>
                <a:cubicBezTo>
                  <a:pt x="126072" y="133350"/>
                  <a:pt x="116950" y="127504"/>
                  <a:pt x="107083" y="123688"/>
                </a:cubicBezTo>
                <a:cubicBezTo>
                  <a:pt x="97216" y="119872"/>
                  <a:pt x="86922" y="117964"/>
                  <a:pt x="76200" y="117964"/>
                </a:cubicBezTo>
                <a:cubicBezTo>
                  <a:pt x="65723" y="117964"/>
                  <a:pt x="55520" y="119841"/>
                  <a:pt x="45592" y="123596"/>
                </a:cubicBezTo>
                <a:cubicBezTo>
                  <a:pt x="35664" y="127351"/>
                  <a:pt x="26450" y="133106"/>
                  <a:pt x="17951" y="140860"/>
                </a:cubicBezTo>
                <a:lnTo>
                  <a:pt x="17951" y="142875"/>
                </a:lnTo>
                <a:close/>
                <a:moveTo>
                  <a:pt x="76200" y="76933"/>
                </a:moveTo>
                <a:cubicBezTo>
                  <a:pt x="71010" y="76933"/>
                  <a:pt x="66538" y="75055"/>
                  <a:pt x="62783" y="71300"/>
                </a:cubicBezTo>
                <a:cubicBezTo>
                  <a:pt x="59028" y="67545"/>
                  <a:pt x="57150" y="63073"/>
                  <a:pt x="57150" y="57883"/>
                </a:cubicBezTo>
                <a:cubicBezTo>
                  <a:pt x="57150" y="52693"/>
                  <a:pt x="59028" y="48220"/>
                  <a:pt x="62783" y="44465"/>
                </a:cubicBezTo>
                <a:cubicBezTo>
                  <a:pt x="66538" y="40710"/>
                  <a:pt x="71010" y="38833"/>
                  <a:pt x="76200" y="38833"/>
                </a:cubicBezTo>
                <a:cubicBezTo>
                  <a:pt x="81390" y="38833"/>
                  <a:pt x="85862" y="40710"/>
                  <a:pt x="89617" y="44465"/>
                </a:cubicBezTo>
                <a:cubicBezTo>
                  <a:pt x="93372" y="48220"/>
                  <a:pt x="95250" y="52693"/>
                  <a:pt x="95250" y="57883"/>
                </a:cubicBezTo>
                <a:cubicBezTo>
                  <a:pt x="95250" y="63073"/>
                  <a:pt x="93372" y="67545"/>
                  <a:pt x="89617" y="71300"/>
                </a:cubicBezTo>
                <a:cubicBezTo>
                  <a:pt x="85862" y="75055"/>
                  <a:pt x="81390" y="76933"/>
                  <a:pt x="76200" y="76933"/>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0068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8CAE9B3-4703-2F4B-A080-85BDA42E4907}"/>
              </a:ext>
            </a:extLst>
          </p:cNvPr>
          <p:cNvSpPr txBox="1"/>
          <p:nvPr/>
        </p:nvSpPr>
        <p:spPr>
          <a:xfrm>
            <a:off x="431799" y="3108960"/>
            <a:ext cx="4535779" cy="248795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Operations Center participants might include</a:t>
            </a:r>
            <a:r>
              <a:rPr lang="en-GB" sz="1600" b="1" dirty="0">
                <a:solidFill>
                  <a:schemeClr val="tx1"/>
                </a:solidFill>
              </a:rPr>
              <a:t>:</a:t>
            </a:r>
            <a:endParaRPr lang="en-GB" sz="1600" dirty="0">
              <a:solidFill>
                <a:schemeClr val="tx1"/>
              </a:solidFill>
            </a:endParaRPr>
          </a:p>
          <a:p>
            <a:pPr marL="314325">
              <a:spcAft>
                <a:spcPts val="800"/>
              </a:spcAft>
            </a:pPr>
            <a:r>
              <a:rPr lang="en-GB" sz="1600" dirty="0" err="1">
                <a:solidFill>
                  <a:schemeClr val="tx1"/>
                </a:solidFill>
              </a:rPr>
              <a:t>– Community representative </a:t>
            </a:r>
          </a:p>
          <a:p>
            <a:pPr marL="314325">
              <a:spcAft>
                <a:spcPts val="800"/>
              </a:spcAft>
            </a:pPr>
            <a:r>
              <a:rPr lang="en-GB" sz="1600" dirty="0" err="1">
                <a:solidFill>
                  <a:schemeClr val="tx1"/>
                </a:solidFill>
              </a:rPr>
              <a:t>– Healthcare personnel </a:t>
            </a:r>
          </a:p>
          <a:p>
            <a:pPr marL="314325">
              <a:spcAft>
                <a:spcPts val="800"/>
              </a:spcAft>
            </a:pPr>
            <a:r>
              <a:rPr lang="en-GB" sz="1600" dirty="0" err="1">
                <a:solidFill>
                  <a:schemeClr val="tx1"/>
                </a:solidFill>
              </a:rPr>
              <a:t>– Local authority </a:t>
            </a:r>
          </a:p>
          <a:p>
            <a:pPr marL="314325">
              <a:spcAft>
                <a:spcPts val="800"/>
              </a:spcAft>
            </a:pPr>
            <a:r>
              <a:rPr lang="en-GB" sz="1600" dirty="0" err="1">
                <a:solidFill>
                  <a:schemeClr val="tx1"/>
                </a:solidFill>
              </a:rPr>
              <a:t>– Others (depending on context)</a:t>
            </a:r>
          </a:p>
        </p:txBody>
      </p:sp>
      <p:sp>
        <p:nvSpPr>
          <p:cNvPr id="10" name="Graphic 31">
            <a:extLst>
              <a:ext uri="{FF2B5EF4-FFF2-40B4-BE49-F238E27FC236}">
                <a16:creationId xmlns:a16="http://schemas.microsoft.com/office/drawing/2014/main" id="{B1295C3B-B67F-344D-86BA-09A62ACE6AF2}"/>
              </a:ext>
            </a:extLst>
          </p:cNvPr>
          <p:cNvSpPr>
            <a:spLocks noChangeAspect="1"/>
          </p:cNvSpPr>
          <p:nvPr/>
        </p:nvSpPr>
        <p:spPr>
          <a:xfrm>
            <a:off x="7186819" y="1477752"/>
            <a:ext cx="1276880" cy="1440000"/>
          </a:xfrm>
          <a:custGeom>
            <a:avLst/>
            <a:gdLst>
              <a:gd name="connsiteX0" fmla="*/ 9525 w 133350"/>
              <a:gd name="connsiteY0" fmla="*/ 140860 h 150385"/>
              <a:gd name="connsiteX1" fmla="*/ 44694 w 133350"/>
              <a:gd name="connsiteY1" fmla="*/ 140860 h 150385"/>
              <a:gd name="connsiteX2" fmla="*/ 44694 w 133350"/>
              <a:gd name="connsiteY2" fmla="*/ 84809 h 150385"/>
              <a:gd name="connsiteX3" fmla="*/ 88656 w 133350"/>
              <a:gd name="connsiteY3" fmla="*/ 84809 h 150385"/>
              <a:gd name="connsiteX4" fmla="*/ 88656 w 133350"/>
              <a:gd name="connsiteY4" fmla="*/ 140860 h 150385"/>
              <a:gd name="connsiteX5" fmla="*/ 123825 w 133350"/>
              <a:gd name="connsiteY5" fmla="*/ 140860 h 150385"/>
              <a:gd name="connsiteX6" fmla="*/ 123825 w 133350"/>
              <a:gd name="connsiteY6" fmla="*/ 55135 h 150385"/>
              <a:gd name="connsiteX7" fmla="*/ 66675 w 133350"/>
              <a:gd name="connsiteY7" fmla="*/ 11906 h 150385"/>
              <a:gd name="connsiteX8" fmla="*/ 9525 w 133350"/>
              <a:gd name="connsiteY8" fmla="*/ 55135 h 150385"/>
              <a:gd name="connsiteX9" fmla="*/ 9525 w 133350"/>
              <a:gd name="connsiteY9" fmla="*/ 140860 h 150385"/>
              <a:gd name="connsiteX10" fmla="*/ 0 w 133350"/>
              <a:gd name="connsiteY10" fmla="*/ 150385 h 150385"/>
              <a:gd name="connsiteX11" fmla="*/ 0 w 133350"/>
              <a:gd name="connsiteY11" fmla="*/ 50373 h 150385"/>
              <a:gd name="connsiteX12" fmla="*/ 66675 w 133350"/>
              <a:gd name="connsiteY12" fmla="*/ 0 h 150385"/>
              <a:gd name="connsiteX13" fmla="*/ 133350 w 133350"/>
              <a:gd name="connsiteY13" fmla="*/ 50373 h 150385"/>
              <a:gd name="connsiteX14" fmla="*/ 133350 w 133350"/>
              <a:gd name="connsiteY14" fmla="*/ 150385 h 150385"/>
              <a:gd name="connsiteX15" fmla="*/ 79131 w 133350"/>
              <a:gd name="connsiteY15" fmla="*/ 150385 h 150385"/>
              <a:gd name="connsiteX16" fmla="*/ 79131 w 133350"/>
              <a:gd name="connsiteY16" fmla="*/ 94334 h 150385"/>
              <a:gd name="connsiteX17" fmla="*/ 54219 w 133350"/>
              <a:gd name="connsiteY17" fmla="*/ 94334 h 150385"/>
              <a:gd name="connsiteX18" fmla="*/ 54219 w 133350"/>
              <a:gd name="connsiteY18" fmla="*/ 150385 h 150385"/>
              <a:gd name="connsiteX19" fmla="*/ 0 w 133350"/>
              <a:gd name="connsiteY19" fmla="*/ 150385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50385">
                <a:moveTo>
                  <a:pt x="9525" y="140860"/>
                </a:moveTo>
                <a:lnTo>
                  <a:pt x="44694" y="140860"/>
                </a:lnTo>
                <a:lnTo>
                  <a:pt x="44694" y="84809"/>
                </a:lnTo>
                <a:lnTo>
                  <a:pt x="88656" y="84809"/>
                </a:lnTo>
                <a:lnTo>
                  <a:pt x="88656" y="140860"/>
                </a:lnTo>
                <a:lnTo>
                  <a:pt x="123825" y="140860"/>
                </a:lnTo>
                <a:lnTo>
                  <a:pt x="123825" y="55135"/>
                </a:lnTo>
                <a:lnTo>
                  <a:pt x="66675" y="11906"/>
                </a:lnTo>
                <a:lnTo>
                  <a:pt x="9525" y="55135"/>
                </a:lnTo>
                <a:lnTo>
                  <a:pt x="9525" y="140860"/>
                </a:lnTo>
                <a:close/>
                <a:moveTo>
                  <a:pt x="0" y="150385"/>
                </a:moveTo>
                <a:lnTo>
                  <a:pt x="0" y="50373"/>
                </a:lnTo>
                <a:lnTo>
                  <a:pt x="66675" y="0"/>
                </a:lnTo>
                <a:lnTo>
                  <a:pt x="133350" y="50373"/>
                </a:lnTo>
                <a:lnTo>
                  <a:pt x="133350" y="150385"/>
                </a:lnTo>
                <a:lnTo>
                  <a:pt x="79131" y="150385"/>
                </a:lnTo>
                <a:lnTo>
                  <a:pt x="79131" y="94334"/>
                </a:lnTo>
                <a:lnTo>
                  <a:pt x="54219" y="94334"/>
                </a:lnTo>
                <a:lnTo>
                  <a:pt x="54219" y="150385"/>
                </a:lnTo>
                <a:lnTo>
                  <a:pt x="0" y="150385"/>
                </a:lnTo>
                <a:close/>
              </a:path>
            </a:pathLst>
          </a:custGeom>
          <a:solidFill>
            <a:schemeClr val="bg1"/>
          </a:solidFill>
          <a:ln w="238" cap="flat">
            <a:noFill/>
            <a:prstDash val="solid"/>
            <a:miter/>
          </a:ln>
        </p:spPr>
        <p:txBody>
          <a:bodyPr rtlCol="0" anchor="ctr"/>
          <a:lstStyle/>
          <a:p>
            <a:endParaRPr lang="en-RO"/>
          </a:p>
        </p:txBody>
      </p:sp>
      <p:sp>
        <p:nvSpPr>
          <p:cNvPr id="6" name="TextBox 5">
            <a:extLst>
              <a:ext uri="{FF2B5EF4-FFF2-40B4-BE49-F238E27FC236}">
                <a16:creationId xmlns:a16="http://schemas.microsoft.com/office/drawing/2014/main" id="{9270780F-BD5F-3649-B39A-46A7B85905B2}"/>
              </a:ext>
            </a:extLst>
          </p:cNvPr>
          <p:cNvSpPr txBox="1"/>
          <p:nvPr/>
        </p:nvSpPr>
        <p:spPr>
          <a:xfrm>
            <a:off x="431800" y="379681"/>
            <a:ext cx="4970517" cy="2174954"/>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Establish an operations center </a:t>
            </a:r>
          </a:p>
          <a:p>
            <a:r>
              <a:rPr lang="en-GB" sz="3200" b="1" spc="-50" dirty="0">
                <a:solidFill>
                  <a:srgbClr val="3D6C9D"/>
                </a:solidFill>
                <a:latin typeface="Arial Black" panose="020B0604020202020204" pitchFamily="34" charset="0"/>
                <a:cs typeface="Arial Black" panose="020B0604020202020204" pitchFamily="34" charset="0"/>
              </a:rPr>
              <a:t>(“Situation Room”)</a:t>
            </a:r>
          </a:p>
        </p:txBody>
      </p:sp>
      <p:sp>
        <p:nvSpPr>
          <p:cNvPr id="7" name="Google Shape;140;p4">
            <a:extLst>
              <a:ext uri="{FF2B5EF4-FFF2-40B4-BE49-F238E27FC236}">
                <a16:creationId xmlns:a16="http://schemas.microsoft.com/office/drawing/2014/main" id="{26530382-CB4B-824E-8838-CDB723C0319A}"/>
              </a:ext>
            </a:extLst>
          </p:cNvPr>
          <p:cNvSpPr>
            <a:spLocks noChangeAspect="1"/>
          </p:cNvSpPr>
          <p:nvPr/>
        </p:nvSpPr>
        <p:spPr>
          <a:xfrm>
            <a:off x="170148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5</a:t>
            </a:r>
            <a:endParaRPr sz="2400" b="1">
              <a:solidFill>
                <a:schemeClr val="bg1"/>
              </a:solidFill>
            </a:endParaRPr>
          </a:p>
        </p:txBody>
      </p:sp>
    </p:spTree>
    <p:extLst>
      <p:ext uri="{BB962C8B-B14F-4D97-AF65-F5344CB8AC3E}">
        <p14:creationId xmlns:p14="http://schemas.microsoft.com/office/powerpoint/2010/main" val="62411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52AAA2-8C5F-234E-9E12-6DA66A9D6E28}"/>
              </a:ext>
            </a:extLst>
          </p:cNvPr>
          <p:cNvSpPr txBox="1"/>
          <p:nvPr/>
        </p:nvSpPr>
        <p:spPr>
          <a:xfrm>
            <a:off x="431801" y="379681"/>
            <a:ext cx="5475014" cy="2174954"/>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Design the protocol, including action items for the investigation</a:t>
            </a:r>
          </a:p>
        </p:txBody>
      </p:sp>
      <p:sp>
        <p:nvSpPr>
          <p:cNvPr id="24" name="Google Shape;140;p4">
            <a:extLst>
              <a:ext uri="{FF2B5EF4-FFF2-40B4-BE49-F238E27FC236}">
                <a16:creationId xmlns:a16="http://schemas.microsoft.com/office/drawing/2014/main" id="{7E370830-6C91-8840-AB69-F3741EE13B33}"/>
              </a:ext>
            </a:extLst>
          </p:cNvPr>
          <p:cNvSpPr>
            <a:spLocks noChangeAspect="1"/>
          </p:cNvSpPr>
          <p:nvPr/>
        </p:nvSpPr>
        <p:spPr>
          <a:xfrm>
            <a:off x="170148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6</a:t>
            </a:r>
            <a:endParaRPr sz="2400" b="1">
              <a:solidFill>
                <a:schemeClr val="bg1"/>
              </a:solidFill>
            </a:endParaRPr>
          </a:p>
        </p:txBody>
      </p:sp>
      <p:sp>
        <p:nvSpPr>
          <p:cNvPr id="26" name="Graphic 40">
            <a:extLst>
              <a:ext uri="{FF2B5EF4-FFF2-40B4-BE49-F238E27FC236}">
                <a16:creationId xmlns:a16="http://schemas.microsoft.com/office/drawing/2014/main" id="{D8C5DC75-1E99-EB49-9DA7-383ACD62C8D3}"/>
              </a:ext>
            </a:extLst>
          </p:cNvPr>
          <p:cNvSpPr>
            <a:spLocks noChangeAspect="1"/>
          </p:cNvSpPr>
          <p:nvPr/>
        </p:nvSpPr>
        <p:spPr>
          <a:xfrm>
            <a:off x="7133982" y="1884910"/>
            <a:ext cx="1355287" cy="1440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bg1"/>
          </a:solidFill>
          <a:ln w="238" cap="flat">
            <a:noFill/>
            <a:prstDash val="solid"/>
            <a:miter/>
          </a:ln>
        </p:spPr>
        <p:txBody>
          <a:bodyPr rtlCol="0" anchor="ctr"/>
          <a:lstStyle/>
          <a:p>
            <a:endParaRPr lang="en-RO"/>
          </a:p>
        </p:txBody>
      </p:sp>
      <p:sp>
        <p:nvSpPr>
          <p:cNvPr id="28" name="TextBox 27">
            <a:extLst>
              <a:ext uri="{FF2B5EF4-FFF2-40B4-BE49-F238E27FC236}">
                <a16:creationId xmlns:a16="http://schemas.microsoft.com/office/drawing/2014/main" id="{11FB3F52-BB10-4C4B-A4F7-D702AFE7DCCA}"/>
              </a:ext>
            </a:extLst>
          </p:cNvPr>
          <p:cNvSpPr txBox="1"/>
          <p:nvPr/>
        </p:nvSpPr>
        <p:spPr>
          <a:xfrm>
            <a:off x="431800" y="2554635"/>
            <a:ext cx="4627218" cy="3518506"/>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Background</a:t>
            </a:r>
          </a:p>
          <a:p>
            <a:pPr marL="285750" indent="-285750">
              <a:spcAft>
                <a:spcPts val="800"/>
              </a:spcAft>
              <a:buFont typeface="Arial" panose="020B0604020202020204" pitchFamily="34" charset="0"/>
              <a:buChar char="•"/>
            </a:pPr>
            <a:r>
              <a:rPr lang="en-GB" sz="1600" dirty="0" err="1">
                <a:solidFill>
                  <a:schemeClr val="tx1"/>
                </a:solidFill>
              </a:rPr>
              <a:t>Objectives</a:t>
            </a:r>
          </a:p>
          <a:p>
            <a:pPr marL="285750" indent="-285750">
              <a:spcAft>
                <a:spcPts val="800"/>
              </a:spcAft>
              <a:buFont typeface="Arial" panose="020B0604020202020204" pitchFamily="34" charset="0"/>
              <a:buChar char="•"/>
            </a:pPr>
            <a:r>
              <a:rPr lang="en-GB" sz="1600" dirty="0" err="1">
                <a:solidFill>
                  <a:schemeClr val="tx1"/>
                </a:solidFill>
              </a:rPr>
              <a:t>Methodology </a:t>
            </a:r>
          </a:p>
          <a:p>
            <a:pPr marL="285750" indent="-285750">
              <a:spcAft>
                <a:spcPts val="800"/>
              </a:spcAft>
              <a:buFont typeface="Arial" panose="020B0604020202020204" pitchFamily="34" charset="0"/>
              <a:buChar char="•"/>
            </a:pPr>
            <a:r>
              <a:rPr lang="en-GB" sz="1600" dirty="0" err="1">
                <a:solidFill>
                  <a:schemeClr val="tx1"/>
                </a:solidFill>
              </a:rPr>
              <a:t>Expected results </a:t>
            </a:r>
          </a:p>
          <a:p>
            <a:pPr marL="285750" indent="-285750">
              <a:spcAft>
                <a:spcPts val="800"/>
              </a:spcAft>
              <a:buFont typeface="Arial" panose="020B0604020202020204" pitchFamily="34" charset="0"/>
              <a:buChar char="•"/>
            </a:pPr>
            <a:r>
              <a:rPr lang="en-GB" sz="1600" dirty="0" err="1">
                <a:solidFill>
                  <a:schemeClr val="tx1"/>
                </a:solidFill>
              </a:rPr>
              <a:t>Bibliography</a:t>
            </a:r>
          </a:p>
        </p:txBody>
      </p:sp>
    </p:spTree>
    <p:extLst>
      <p:ext uri="{BB962C8B-B14F-4D97-AF65-F5344CB8AC3E}">
        <p14:creationId xmlns:p14="http://schemas.microsoft.com/office/powerpoint/2010/main" val="235518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D98E1F-9343-9241-8DD1-33EFB0207F8F}"/>
              </a:ext>
            </a:extLst>
          </p:cNvPr>
          <p:cNvSpPr txBox="1"/>
          <p:nvPr/>
        </p:nvSpPr>
        <p:spPr>
          <a:xfrm>
            <a:off x="431800" y="379681"/>
            <a:ext cx="5404557" cy="2174954"/>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Design the protocol, including action items for the investigation</a:t>
            </a:r>
          </a:p>
        </p:txBody>
      </p:sp>
      <p:sp>
        <p:nvSpPr>
          <p:cNvPr id="26" name="Google Shape;140;p4">
            <a:extLst>
              <a:ext uri="{FF2B5EF4-FFF2-40B4-BE49-F238E27FC236}">
                <a16:creationId xmlns:a16="http://schemas.microsoft.com/office/drawing/2014/main" id="{F520311C-3433-2545-97D3-DD9C027B830D}"/>
              </a:ext>
            </a:extLst>
          </p:cNvPr>
          <p:cNvSpPr>
            <a:spLocks noChangeAspect="1"/>
          </p:cNvSpPr>
          <p:nvPr/>
        </p:nvSpPr>
        <p:spPr>
          <a:xfrm>
            <a:off x="170148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6</a:t>
            </a:r>
            <a:endParaRPr sz="2400" b="1">
              <a:solidFill>
                <a:schemeClr val="bg1"/>
              </a:solidFill>
            </a:endParaRPr>
          </a:p>
        </p:txBody>
      </p:sp>
      <p:sp>
        <p:nvSpPr>
          <p:cNvPr id="28" name="Graphic 40">
            <a:extLst>
              <a:ext uri="{FF2B5EF4-FFF2-40B4-BE49-F238E27FC236}">
                <a16:creationId xmlns:a16="http://schemas.microsoft.com/office/drawing/2014/main" id="{F4695F57-143D-FE4D-9BBB-3FBCD6C97668}"/>
              </a:ext>
            </a:extLst>
          </p:cNvPr>
          <p:cNvSpPr>
            <a:spLocks noChangeAspect="1"/>
          </p:cNvSpPr>
          <p:nvPr/>
        </p:nvSpPr>
        <p:spPr>
          <a:xfrm>
            <a:off x="7133982" y="1884910"/>
            <a:ext cx="1355287" cy="1440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bg1"/>
          </a:solidFill>
          <a:ln w="238" cap="flat">
            <a:noFill/>
            <a:prstDash val="solid"/>
            <a:miter/>
          </a:ln>
        </p:spPr>
        <p:txBody>
          <a:bodyPr rtlCol="0" anchor="ctr"/>
          <a:lstStyle/>
          <a:p>
            <a:endParaRPr lang="en-RO"/>
          </a:p>
        </p:txBody>
      </p:sp>
      <p:sp>
        <p:nvSpPr>
          <p:cNvPr id="31" name="TextBox 30">
            <a:extLst>
              <a:ext uri="{FF2B5EF4-FFF2-40B4-BE49-F238E27FC236}">
                <a16:creationId xmlns:a16="http://schemas.microsoft.com/office/drawing/2014/main" id="{EDA7FF32-37C9-C142-BA25-DEC6B65E3FFA}"/>
              </a:ext>
            </a:extLst>
          </p:cNvPr>
          <p:cNvSpPr txBox="1"/>
          <p:nvPr/>
        </p:nvSpPr>
        <p:spPr>
          <a:xfrm>
            <a:off x="431800" y="3176320"/>
            <a:ext cx="5404557" cy="3056840"/>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Example: </a:t>
            </a:r>
          </a:p>
          <a:p>
            <a:pPr marL="314325">
              <a:spcAft>
                <a:spcPts val="800"/>
              </a:spcAft>
            </a:pPr>
            <a:r>
              <a:rPr lang="en-GB" sz="1200" dirty="0" err="1">
                <a:solidFill>
                  <a:schemeClr val="tx1"/>
                </a:solidFill>
              </a:rPr>
              <a:t>– Review with local team </a:t>
            </a:r>
          </a:p>
          <a:p>
            <a:pPr marL="314325">
              <a:spcAft>
                <a:spcPts val="800"/>
              </a:spcAft>
            </a:pPr>
            <a:r>
              <a:rPr lang="en-GB" sz="1200" dirty="0" err="1">
                <a:solidFill>
                  <a:schemeClr val="tx1"/>
                </a:solidFill>
              </a:rPr>
              <a:t>– Define the objectives of the investigation</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b="1" dirty="0" err="1">
                <a:solidFill>
                  <a:schemeClr val="tx1"/>
                </a:solidFill>
              </a:rPr>
              <a:t>Action items:</a:t>
            </a:r>
          </a:p>
          <a:p>
            <a:pPr marL="314325">
              <a:spcAft>
                <a:spcPts val="800"/>
              </a:spcAft>
            </a:pPr>
            <a:r>
              <a:rPr lang="en-GB" sz="1200" dirty="0" err="1">
                <a:solidFill>
                  <a:schemeClr val="tx1"/>
                </a:solidFill>
              </a:rPr>
              <a:t>– Epidemiological investigation and descriptive analysis</a:t>
            </a:r>
          </a:p>
          <a:p>
            <a:pPr marL="314325">
              <a:spcAft>
                <a:spcPts val="800"/>
              </a:spcAft>
            </a:pPr>
            <a:r>
              <a:rPr lang="en-GB" sz="1200" dirty="0" err="1">
                <a:solidFill>
                  <a:schemeClr val="tx1"/>
                </a:solidFill>
              </a:rPr>
              <a:t>– Laboratory studies </a:t>
            </a:r>
          </a:p>
          <a:p>
            <a:pPr marL="314325">
              <a:spcAft>
                <a:spcPts val="800"/>
              </a:spcAft>
            </a:pPr>
            <a:r>
              <a:rPr lang="en-GB" sz="1200" dirty="0" err="1">
                <a:solidFill>
                  <a:schemeClr val="tx1"/>
                </a:solidFill>
              </a:rPr>
              <a:t>– Study on hospital healthcare personnel </a:t>
            </a:r>
          </a:p>
          <a:p>
            <a:pPr marL="314325">
              <a:spcAft>
                <a:spcPts val="800"/>
              </a:spcAft>
            </a:pPr>
            <a:r>
              <a:rPr lang="en-GB" sz="1200" dirty="0" err="1">
                <a:solidFill>
                  <a:schemeClr val="tx1"/>
                </a:solidFill>
              </a:rPr>
              <a:t>– Environmental and reservoirs study </a:t>
            </a:r>
          </a:p>
          <a:p>
            <a:pPr marL="314325">
              <a:spcAft>
                <a:spcPts val="800"/>
              </a:spcAft>
            </a:pPr>
            <a:r>
              <a:rPr lang="en-GB" sz="1200" dirty="0" err="1">
                <a:solidFill>
                  <a:schemeClr val="tx1"/>
                </a:solidFill>
              </a:rPr>
              <a:t>– Assess serological studies in the local population </a:t>
            </a:r>
          </a:p>
          <a:p>
            <a:pPr marL="314325">
              <a:spcAft>
                <a:spcPts val="800"/>
              </a:spcAft>
            </a:pPr>
            <a:r>
              <a:rPr lang="en-GB" sz="1200" dirty="0" err="1">
                <a:solidFill>
                  <a:schemeClr val="tx1"/>
                </a:solidFill>
              </a:rPr>
              <a:t>– Set up a situation room</a:t>
            </a:r>
          </a:p>
        </p:txBody>
      </p:sp>
    </p:spTree>
    <p:extLst>
      <p:ext uri="{BB962C8B-B14F-4D97-AF65-F5344CB8AC3E}">
        <p14:creationId xmlns:p14="http://schemas.microsoft.com/office/powerpoint/2010/main" val="294635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BCBCBD2-1D66-6242-8D0A-F6888D51415F}"/>
              </a:ext>
            </a:extLst>
          </p:cNvPr>
          <p:cNvSpPr/>
          <p:nvPr/>
        </p:nvSpPr>
        <p:spPr>
          <a:xfrm>
            <a:off x="1" y="2404533"/>
            <a:ext cx="9144000" cy="397721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Protocol</a:t>
            </a:r>
          </a:p>
        </p:txBody>
      </p:sp>
      <p:sp>
        <p:nvSpPr>
          <p:cNvPr id="26" name="TextBox 25">
            <a:extLst>
              <a:ext uri="{FF2B5EF4-FFF2-40B4-BE49-F238E27FC236}">
                <a16:creationId xmlns:a16="http://schemas.microsoft.com/office/drawing/2014/main" id="{185A3B9F-7D63-4B43-BE89-668E20FB2158}"/>
              </a:ext>
            </a:extLst>
          </p:cNvPr>
          <p:cNvSpPr txBox="1"/>
          <p:nvPr/>
        </p:nvSpPr>
        <p:spPr>
          <a:xfrm>
            <a:off x="429701" y="1451298"/>
            <a:ext cx="5569607" cy="369332"/>
          </a:xfrm>
          <a:prstGeom prst="rect">
            <a:avLst/>
          </a:prstGeom>
          <a:noFill/>
        </p:spPr>
        <p:txBody>
          <a:bodyPr wrap="square" lIns="0" tIns="0" rIns="0" bIns="0" rtlCol="0">
            <a:spAutoFit/>
          </a:bodyPr>
          <a:lstStyle/>
          <a:p>
            <a:r>
              <a:rPr lang="en-GB" sz="2400" b="1" dirty="0" err="1">
                <a:solidFill>
                  <a:schemeClr val="tx1"/>
                </a:solidFill>
              </a:rPr>
              <a:t>Methodology: Objectives</a:t>
            </a:r>
          </a:p>
        </p:txBody>
      </p:sp>
      <p:sp>
        <p:nvSpPr>
          <p:cNvPr id="13" name="Rounded Rectangle 12">
            <a:extLst>
              <a:ext uri="{FF2B5EF4-FFF2-40B4-BE49-F238E27FC236}">
                <a16:creationId xmlns:a16="http://schemas.microsoft.com/office/drawing/2014/main" id="{AB502ECD-5EAE-4342-9567-E720340F6C8D}"/>
              </a:ext>
            </a:extLst>
          </p:cNvPr>
          <p:cNvSpPr/>
          <p:nvPr/>
        </p:nvSpPr>
        <p:spPr>
          <a:xfrm>
            <a:off x="6573683" y="3203007"/>
            <a:ext cx="2102005" cy="2695368"/>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F14EB34D-5686-1F44-B808-BB697CF2A793}"/>
              </a:ext>
            </a:extLst>
          </p:cNvPr>
          <p:cNvSpPr/>
          <p:nvPr/>
        </p:nvSpPr>
        <p:spPr>
          <a:xfrm>
            <a:off x="3715767" y="3203007"/>
            <a:ext cx="2102005" cy="269536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7A6B9175-DE89-204E-A5BA-FE4162B3D0F5}"/>
              </a:ext>
            </a:extLst>
          </p:cNvPr>
          <p:cNvSpPr/>
          <p:nvPr/>
        </p:nvSpPr>
        <p:spPr>
          <a:xfrm>
            <a:off x="860417" y="3203007"/>
            <a:ext cx="2102005" cy="2695368"/>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Google Shape;140;p4">
            <a:extLst>
              <a:ext uri="{FF2B5EF4-FFF2-40B4-BE49-F238E27FC236}">
                <a16:creationId xmlns:a16="http://schemas.microsoft.com/office/drawing/2014/main" id="{A9F846DE-2487-AD44-9611-F821E9B344E2}"/>
              </a:ext>
            </a:extLst>
          </p:cNvPr>
          <p:cNvSpPr>
            <a:spLocks noChangeAspect="1"/>
          </p:cNvSpPr>
          <p:nvPr/>
        </p:nvSpPr>
        <p:spPr>
          <a:xfrm>
            <a:off x="429701" y="29870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p4">
            <a:extLst>
              <a:ext uri="{FF2B5EF4-FFF2-40B4-BE49-F238E27FC236}">
                <a16:creationId xmlns:a16="http://schemas.microsoft.com/office/drawing/2014/main" id="{1FFB14B8-B85D-354D-BEFE-C8DC92936D56}"/>
              </a:ext>
            </a:extLst>
          </p:cNvPr>
          <p:cNvSpPr>
            <a:spLocks noChangeAspect="1"/>
          </p:cNvSpPr>
          <p:nvPr/>
        </p:nvSpPr>
        <p:spPr>
          <a:xfrm>
            <a:off x="3283945" y="29870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a:extLst>
              <a:ext uri="{FF2B5EF4-FFF2-40B4-BE49-F238E27FC236}">
                <a16:creationId xmlns:a16="http://schemas.microsoft.com/office/drawing/2014/main" id="{B14A1246-7DCB-5B46-A83A-6ACBAFA26989}"/>
              </a:ext>
            </a:extLst>
          </p:cNvPr>
          <p:cNvSpPr>
            <a:spLocks noChangeAspect="1"/>
          </p:cNvSpPr>
          <p:nvPr/>
        </p:nvSpPr>
        <p:spPr>
          <a:xfrm>
            <a:off x="6141683" y="29870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3489696E-A40E-2E42-8726-EC8433363B6C}"/>
              </a:ext>
            </a:extLst>
          </p:cNvPr>
          <p:cNvSpPr txBox="1"/>
          <p:nvPr/>
        </p:nvSpPr>
        <p:spPr>
          <a:xfrm>
            <a:off x="6906024" y="3851008"/>
            <a:ext cx="1536936" cy="984885"/>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Recommend measures to prevent similar situations</a:t>
            </a:r>
          </a:p>
        </p:txBody>
      </p:sp>
      <p:sp>
        <p:nvSpPr>
          <p:cNvPr id="20" name="TextBox 19">
            <a:extLst>
              <a:ext uri="{FF2B5EF4-FFF2-40B4-BE49-F238E27FC236}">
                <a16:creationId xmlns:a16="http://schemas.microsoft.com/office/drawing/2014/main" id="{6D2ECEEE-F36E-FE44-8C17-F1353A5A791C}"/>
              </a:ext>
            </a:extLst>
          </p:cNvPr>
          <p:cNvSpPr txBox="1"/>
          <p:nvPr/>
        </p:nvSpPr>
        <p:spPr>
          <a:xfrm>
            <a:off x="4131115" y="3851008"/>
            <a:ext cx="1436565" cy="738664"/>
          </a:xfrm>
          <a:prstGeom prst="rect">
            <a:avLst/>
          </a:prstGeom>
          <a:noFill/>
        </p:spPr>
        <p:txBody>
          <a:bodyPr wrap="square" lIns="0" tIns="0" rIns="0" bIns="0" rtlCol="0">
            <a:spAutoFit/>
          </a:bodyPr>
          <a:lstStyle/>
          <a:p>
            <a:r>
              <a:rPr lang="en-GB" sz="1600" dirty="0">
                <a:solidFill>
                  <a:schemeClr val="tx1"/>
                </a:solidFill>
                <a:latin typeface="Arial" panose="020B0604020202020204" pitchFamily="34" charset="0"/>
                <a:cs typeface="Arial" panose="020B0604020202020204" pitchFamily="34" charset="0"/>
              </a:rPr>
              <a:t>Interrupt the chain of transmission</a:t>
            </a:r>
          </a:p>
        </p:txBody>
      </p:sp>
      <p:sp>
        <p:nvSpPr>
          <p:cNvPr id="21" name="TextBox 20">
            <a:extLst>
              <a:ext uri="{FF2B5EF4-FFF2-40B4-BE49-F238E27FC236}">
                <a16:creationId xmlns:a16="http://schemas.microsoft.com/office/drawing/2014/main" id="{7BE1C93B-9332-4649-B5CC-72F2EB813D3B}"/>
              </a:ext>
            </a:extLst>
          </p:cNvPr>
          <p:cNvSpPr txBox="1"/>
          <p:nvPr/>
        </p:nvSpPr>
        <p:spPr>
          <a:xfrm>
            <a:off x="1248901" y="3814031"/>
            <a:ext cx="1443499" cy="738664"/>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Optimize clinical case management</a:t>
            </a:r>
          </a:p>
        </p:txBody>
      </p:sp>
      <p:sp>
        <p:nvSpPr>
          <p:cNvPr id="22" name="Graphic 8">
            <a:extLst>
              <a:ext uri="{FF2B5EF4-FFF2-40B4-BE49-F238E27FC236}">
                <a16:creationId xmlns:a16="http://schemas.microsoft.com/office/drawing/2014/main" id="{B160558F-1811-0C43-AC18-56E54EFE6866}"/>
              </a:ext>
            </a:extLst>
          </p:cNvPr>
          <p:cNvSpPr>
            <a:spLocks noChangeAspect="1"/>
          </p:cNvSpPr>
          <p:nvPr/>
        </p:nvSpPr>
        <p:spPr>
          <a:xfrm>
            <a:off x="627701" y="3185008"/>
            <a:ext cx="468000" cy="468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
        <p:nvSpPr>
          <p:cNvPr id="25" name="Graphic 8">
            <a:extLst>
              <a:ext uri="{FF2B5EF4-FFF2-40B4-BE49-F238E27FC236}">
                <a16:creationId xmlns:a16="http://schemas.microsoft.com/office/drawing/2014/main" id="{2B5C7274-81A1-9B49-B17B-CEB1D121CE4B}"/>
              </a:ext>
            </a:extLst>
          </p:cNvPr>
          <p:cNvSpPr>
            <a:spLocks noChangeAspect="1"/>
          </p:cNvSpPr>
          <p:nvPr/>
        </p:nvSpPr>
        <p:spPr>
          <a:xfrm>
            <a:off x="3481945" y="3185008"/>
            <a:ext cx="468000" cy="468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
        <p:nvSpPr>
          <p:cNvPr id="27" name="Graphic 8">
            <a:extLst>
              <a:ext uri="{FF2B5EF4-FFF2-40B4-BE49-F238E27FC236}">
                <a16:creationId xmlns:a16="http://schemas.microsoft.com/office/drawing/2014/main" id="{E0A9792A-1333-D744-ACC5-D41813D56E3E}"/>
              </a:ext>
            </a:extLst>
          </p:cNvPr>
          <p:cNvSpPr>
            <a:spLocks noChangeAspect="1"/>
          </p:cNvSpPr>
          <p:nvPr/>
        </p:nvSpPr>
        <p:spPr>
          <a:xfrm>
            <a:off x="6339683" y="3185008"/>
            <a:ext cx="468000" cy="468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8937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BCBCBD2-1D66-6242-8D0A-F6888D51415F}"/>
              </a:ext>
            </a:extLst>
          </p:cNvPr>
          <p:cNvSpPr/>
          <p:nvPr/>
        </p:nvSpPr>
        <p:spPr>
          <a:xfrm>
            <a:off x="1" y="2404533"/>
            <a:ext cx="9144000" cy="397721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Methodology: Objectives</a:t>
            </a:r>
          </a:p>
        </p:txBody>
      </p:sp>
      <p:sp>
        <p:nvSpPr>
          <p:cNvPr id="26" name="TextBox 25">
            <a:extLst>
              <a:ext uri="{FF2B5EF4-FFF2-40B4-BE49-F238E27FC236}">
                <a16:creationId xmlns:a16="http://schemas.microsoft.com/office/drawing/2014/main" id="{185A3B9F-7D63-4B43-BE89-668E20FB2158}"/>
              </a:ext>
            </a:extLst>
          </p:cNvPr>
          <p:cNvSpPr txBox="1"/>
          <p:nvPr/>
        </p:nvSpPr>
        <p:spPr>
          <a:xfrm>
            <a:off x="429701" y="1453662"/>
            <a:ext cx="5569607" cy="369332"/>
          </a:xfrm>
          <a:prstGeom prst="rect">
            <a:avLst/>
          </a:prstGeom>
          <a:noFill/>
        </p:spPr>
        <p:txBody>
          <a:bodyPr wrap="square" lIns="0" tIns="0" rIns="0" bIns="0" rtlCol="0">
            <a:spAutoFit/>
          </a:bodyPr>
          <a:lstStyle/>
          <a:p>
            <a:r>
              <a:rPr lang="en-GB" sz="2400" b="1" dirty="0" err="1">
                <a:solidFill>
                  <a:schemeClr val="tx1"/>
                </a:solidFill>
              </a:rPr>
              <a:t>Specific objectives (operational):</a:t>
            </a:r>
          </a:p>
        </p:txBody>
      </p:sp>
      <p:sp>
        <p:nvSpPr>
          <p:cNvPr id="14" name="Rounded Rectangle 13">
            <a:extLst>
              <a:ext uri="{FF2B5EF4-FFF2-40B4-BE49-F238E27FC236}">
                <a16:creationId xmlns:a16="http://schemas.microsoft.com/office/drawing/2014/main" id="{F14EB34D-5686-1F44-B808-BB697CF2A793}"/>
              </a:ext>
            </a:extLst>
          </p:cNvPr>
          <p:cNvSpPr/>
          <p:nvPr/>
        </p:nvSpPr>
        <p:spPr>
          <a:xfrm>
            <a:off x="860417" y="3203007"/>
            <a:ext cx="7389731" cy="269536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solidFill>
                <a:schemeClr val="accent1">
                  <a:lumMod val="40000"/>
                  <a:lumOff val="60000"/>
                </a:schemeClr>
              </a:solidFill>
            </a:endParaRPr>
          </a:p>
        </p:txBody>
      </p:sp>
      <p:sp>
        <p:nvSpPr>
          <p:cNvPr id="16" name="Google Shape;140;p4">
            <a:extLst>
              <a:ext uri="{FF2B5EF4-FFF2-40B4-BE49-F238E27FC236}">
                <a16:creationId xmlns:a16="http://schemas.microsoft.com/office/drawing/2014/main" id="{A9F846DE-2487-AD44-9611-F821E9B344E2}"/>
              </a:ext>
            </a:extLst>
          </p:cNvPr>
          <p:cNvSpPr>
            <a:spLocks noChangeAspect="1"/>
          </p:cNvSpPr>
          <p:nvPr/>
        </p:nvSpPr>
        <p:spPr>
          <a:xfrm>
            <a:off x="429701" y="29870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6D2ECEEE-F36E-FE44-8C17-F1353A5A791C}"/>
              </a:ext>
            </a:extLst>
          </p:cNvPr>
          <p:cNvSpPr txBox="1"/>
          <p:nvPr/>
        </p:nvSpPr>
        <p:spPr>
          <a:xfrm>
            <a:off x="1444977" y="3383844"/>
            <a:ext cx="6412089" cy="2339102"/>
          </a:xfrm>
          <a:prstGeom prst="rect">
            <a:avLst/>
          </a:prstGeom>
          <a:noFill/>
        </p:spPr>
        <p:txBody>
          <a:bodyPr wrap="square" lIns="0" tIns="0" rIns="0" bIns="0" rtlCol="0">
            <a:spAutoFit/>
          </a:bodyPr>
          <a:lstStyle/>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Identify cases </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Create a clinical and epidemiological description of cases</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Identify the etiologic agent/confirm diagnosis</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Determine exposure factors </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Determine the source of transmission </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Conduct control measures </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Assess the effectiveness of measures adopted</a:t>
            </a:r>
          </a:p>
        </p:txBody>
      </p:sp>
      <p:sp>
        <p:nvSpPr>
          <p:cNvPr id="23" name="Graphic 37">
            <a:extLst>
              <a:ext uri="{FF2B5EF4-FFF2-40B4-BE49-F238E27FC236}">
                <a16:creationId xmlns:a16="http://schemas.microsoft.com/office/drawing/2014/main" id="{E7647273-C710-2A46-88F8-6FA12628056B}"/>
              </a:ext>
            </a:extLst>
          </p:cNvPr>
          <p:cNvSpPr>
            <a:spLocks noChangeAspect="1"/>
          </p:cNvSpPr>
          <p:nvPr/>
        </p:nvSpPr>
        <p:spPr>
          <a:xfrm>
            <a:off x="627701" y="3185008"/>
            <a:ext cx="468000" cy="468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85725 w 171450"/>
              <a:gd name="connsiteY17" fmla="*/ 161925 h 171450"/>
              <a:gd name="connsiteX18" fmla="*/ 139779 w 171450"/>
              <a:gd name="connsiteY18" fmla="*/ 139779 h 171450"/>
              <a:gd name="connsiteX19" fmla="*/ 161925 w 171450"/>
              <a:gd name="connsiteY19" fmla="*/ 85725 h 171450"/>
              <a:gd name="connsiteX20" fmla="*/ 139779 w 171450"/>
              <a:gd name="connsiteY20" fmla="*/ 31671 h 171450"/>
              <a:gd name="connsiteX21" fmla="*/ 85725 w 171450"/>
              <a:gd name="connsiteY21" fmla="*/ 9525 h 171450"/>
              <a:gd name="connsiteX22" fmla="*/ 31671 w 171450"/>
              <a:gd name="connsiteY22" fmla="*/ 31671 h 171450"/>
              <a:gd name="connsiteX23" fmla="*/ 9525 w 171450"/>
              <a:gd name="connsiteY23" fmla="*/ 85725 h 171450"/>
              <a:gd name="connsiteX24" fmla="*/ 31671 w 171450"/>
              <a:gd name="connsiteY24" fmla="*/ 139779 h 171450"/>
              <a:gd name="connsiteX25" fmla="*/ 85725 w 171450"/>
              <a:gd name="connsiteY25" fmla="*/ 161925 h 171450"/>
              <a:gd name="connsiteX26" fmla="*/ 85768 w 171450"/>
              <a:gd name="connsiteY26" fmla="*/ 133350 h 171450"/>
              <a:gd name="connsiteX27" fmla="*/ 52021 w 171450"/>
              <a:gd name="connsiteY27" fmla="*/ 119472 h 171450"/>
              <a:gd name="connsiteX28" fmla="*/ 38100 w 171450"/>
              <a:gd name="connsiteY28" fmla="*/ 85768 h 171450"/>
              <a:gd name="connsiteX29" fmla="*/ 51978 w 171450"/>
              <a:gd name="connsiteY29" fmla="*/ 52021 h 171450"/>
              <a:gd name="connsiteX30" fmla="*/ 85682 w 171450"/>
              <a:gd name="connsiteY30" fmla="*/ 38100 h 171450"/>
              <a:gd name="connsiteX31" fmla="*/ 119429 w 171450"/>
              <a:gd name="connsiteY31" fmla="*/ 51978 h 171450"/>
              <a:gd name="connsiteX32" fmla="*/ 133350 w 171450"/>
              <a:gd name="connsiteY32" fmla="*/ 85682 h 171450"/>
              <a:gd name="connsiteX33" fmla="*/ 119472 w 171450"/>
              <a:gd name="connsiteY33" fmla="*/ 119429 h 171450"/>
              <a:gd name="connsiteX34" fmla="*/ 85768 w 171450"/>
              <a:gd name="connsiteY34" fmla="*/ 133350 h 171450"/>
              <a:gd name="connsiteX35" fmla="*/ 85725 w 171450"/>
              <a:gd name="connsiteY35" fmla="*/ 123825 h 171450"/>
              <a:gd name="connsiteX36" fmla="*/ 112633 w 171450"/>
              <a:gd name="connsiteY36" fmla="*/ 112633 h 171450"/>
              <a:gd name="connsiteX37" fmla="*/ 123825 w 171450"/>
              <a:gd name="connsiteY37" fmla="*/ 85725 h 171450"/>
              <a:gd name="connsiteX38" fmla="*/ 112633 w 171450"/>
              <a:gd name="connsiteY38" fmla="*/ 58817 h 171450"/>
              <a:gd name="connsiteX39" fmla="*/ 85725 w 171450"/>
              <a:gd name="connsiteY39" fmla="*/ 47625 h 171450"/>
              <a:gd name="connsiteX40" fmla="*/ 58817 w 171450"/>
              <a:gd name="connsiteY40" fmla="*/ 58817 h 171450"/>
              <a:gd name="connsiteX41" fmla="*/ 47625 w 171450"/>
              <a:gd name="connsiteY41" fmla="*/ 85725 h 171450"/>
              <a:gd name="connsiteX42" fmla="*/ 58817 w 171450"/>
              <a:gd name="connsiteY42" fmla="*/ 112633 h 171450"/>
              <a:gd name="connsiteX43" fmla="*/ 85725 w 171450"/>
              <a:gd name="connsiteY43" fmla="*/ 123825 h 171450"/>
              <a:gd name="connsiteX44" fmla="*/ 85725 w 171450"/>
              <a:gd name="connsiteY44" fmla="*/ 95250 h 171450"/>
              <a:gd name="connsiteX45" fmla="*/ 79048 w 171450"/>
              <a:gd name="connsiteY45" fmla="*/ 92402 h 171450"/>
              <a:gd name="connsiteX46" fmla="*/ 76200 w 171450"/>
              <a:gd name="connsiteY46" fmla="*/ 85725 h 171450"/>
              <a:gd name="connsiteX47" fmla="*/ 79048 w 171450"/>
              <a:gd name="connsiteY47" fmla="*/ 79048 h 171450"/>
              <a:gd name="connsiteX48" fmla="*/ 85725 w 171450"/>
              <a:gd name="connsiteY48" fmla="*/ 76200 h 171450"/>
              <a:gd name="connsiteX49" fmla="*/ 92402 w 171450"/>
              <a:gd name="connsiteY49" fmla="*/ 79048 h 171450"/>
              <a:gd name="connsiteX50" fmla="*/ 95250 w 171450"/>
              <a:gd name="connsiteY50" fmla="*/ 85725 h 171450"/>
              <a:gd name="connsiteX51" fmla="*/ 92402 w 171450"/>
              <a:gd name="connsiteY51" fmla="*/ 92402 h 171450"/>
              <a:gd name="connsiteX52" fmla="*/ 85725 w 171450"/>
              <a:gd name="connsiteY52" fmla="*/ 952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moveTo>
                  <a:pt x="85768" y="133350"/>
                </a:moveTo>
                <a:cubicBezTo>
                  <a:pt x="72551" y="133350"/>
                  <a:pt x="61302" y="128724"/>
                  <a:pt x="52021" y="119472"/>
                </a:cubicBezTo>
                <a:cubicBezTo>
                  <a:pt x="42740" y="110220"/>
                  <a:pt x="38100" y="98985"/>
                  <a:pt x="38100" y="85768"/>
                </a:cubicBezTo>
                <a:cubicBezTo>
                  <a:pt x="38100" y="72551"/>
                  <a:pt x="42726" y="61302"/>
                  <a:pt x="51978" y="52021"/>
                </a:cubicBezTo>
                <a:cubicBezTo>
                  <a:pt x="61230" y="42740"/>
                  <a:pt x="72465" y="38100"/>
                  <a:pt x="85682" y="38100"/>
                </a:cubicBezTo>
                <a:cubicBezTo>
                  <a:pt x="98899" y="38100"/>
                  <a:pt x="110148" y="42726"/>
                  <a:pt x="119429" y="51978"/>
                </a:cubicBezTo>
                <a:cubicBezTo>
                  <a:pt x="128710" y="61230"/>
                  <a:pt x="133350" y="72465"/>
                  <a:pt x="133350" y="85682"/>
                </a:cubicBezTo>
                <a:cubicBezTo>
                  <a:pt x="133350" y="98899"/>
                  <a:pt x="128724" y="110148"/>
                  <a:pt x="119472" y="119429"/>
                </a:cubicBezTo>
                <a:cubicBezTo>
                  <a:pt x="110220" y="128710"/>
                  <a:pt x="98985" y="133350"/>
                  <a:pt x="85768" y="133350"/>
                </a:cubicBezTo>
                <a:close/>
                <a:moveTo>
                  <a:pt x="85725" y="123825"/>
                </a:moveTo>
                <a:cubicBezTo>
                  <a:pt x="96203" y="123825"/>
                  <a:pt x="105172" y="120094"/>
                  <a:pt x="112633" y="112633"/>
                </a:cubicBezTo>
                <a:cubicBezTo>
                  <a:pt x="120094" y="105172"/>
                  <a:pt x="123825" y="96203"/>
                  <a:pt x="123825" y="85725"/>
                </a:cubicBezTo>
                <a:cubicBezTo>
                  <a:pt x="123825" y="75248"/>
                  <a:pt x="120094" y="66278"/>
                  <a:pt x="112633" y="58817"/>
                </a:cubicBezTo>
                <a:cubicBezTo>
                  <a:pt x="105172" y="51356"/>
                  <a:pt x="96203" y="47625"/>
                  <a:pt x="85725" y="47625"/>
                </a:cubicBezTo>
                <a:cubicBezTo>
                  <a:pt x="75248" y="47625"/>
                  <a:pt x="66278" y="51356"/>
                  <a:pt x="58817" y="58817"/>
                </a:cubicBezTo>
                <a:cubicBezTo>
                  <a:pt x="51356" y="66278"/>
                  <a:pt x="47625" y="75248"/>
                  <a:pt x="47625" y="85725"/>
                </a:cubicBezTo>
                <a:cubicBezTo>
                  <a:pt x="47625" y="96203"/>
                  <a:pt x="51356" y="105172"/>
                  <a:pt x="58817" y="112633"/>
                </a:cubicBezTo>
                <a:cubicBezTo>
                  <a:pt x="66278" y="120094"/>
                  <a:pt x="75248" y="123825"/>
                  <a:pt x="85725" y="123825"/>
                </a:cubicBezTo>
                <a:close/>
                <a:moveTo>
                  <a:pt x="85725" y="95250"/>
                </a:moveTo>
                <a:cubicBezTo>
                  <a:pt x="83173" y="95250"/>
                  <a:pt x="80947" y="94301"/>
                  <a:pt x="79048" y="92402"/>
                </a:cubicBezTo>
                <a:cubicBezTo>
                  <a:pt x="77149" y="90503"/>
                  <a:pt x="76200" y="88277"/>
                  <a:pt x="76200" y="85725"/>
                </a:cubicBezTo>
                <a:cubicBezTo>
                  <a:pt x="76200" y="83173"/>
                  <a:pt x="77149" y="80947"/>
                  <a:pt x="79048" y="79048"/>
                </a:cubicBezTo>
                <a:cubicBezTo>
                  <a:pt x="80947" y="77149"/>
                  <a:pt x="83173" y="76200"/>
                  <a:pt x="85725" y="76200"/>
                </a:cubicBezTo>
                <a:cubicBezTo>
                  <a:pt x="88277" y="76200"/>
                  <a:pt x="90503" y="77149"/>
                  <a:pt x="92402" y="79048"/>
                </a:cubicBezTo>
                <a:cubicBezTo>
                  <a:pt x="94301" y="80947"/>
                  <a:pt x="95250" y="83173"/>
                  <a:pt x="95250" y="85725"/>
                </a:cubicBezTo>
                <a:cubicBezTo>
                  <a:pt x="95250" y="88277"/>
                  <a:pt x="94301" y="90503"/>
                  <a:pt x="92402" y="92402"/>
                </a:cubicBezTo>
                <a:cubicBezTo>
                  <a:pt x="90503" y="94301"/>
                  <a:pt x="88277" y="95250"/>
                  <a:pt x="85725" y="9525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71909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4BCE8573-5463-3F44-BCA2-677913AFB5B2}"/>
              </a:ext>
            </a:extLst>
          </p:cNvPr>
          <p:cNvSpPr/>
          <p:nvPr/>
        </p:nvSpPr>
        <p:spPr>
          <a:xfrm>
            <a:off x="860417" y="190645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7F98B5F4-1642-874C-B7F6-02403E3582B7}"/>
              </a:ext>
            </a:extLst>
          </p:cNvPr>
          <p:cNvSpPr/>
          <p:nvPr/>
        </p:nvSpPr>
        <p:spPr>
          <a:xfrm>
            <a:off x="5096385" y="1906457"/>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Rounded Rectangle 34">
            <a:extLst>
              <a:ext uri="{FF2B5EF4-FFF2-40B4-BE49-F238E27FC236}">
                <a16:creationId xmlns:a16="http://schemas.microsoft.com/office/drawing/2014/main" id="{A6DC149E-2867-C449-AE59-322EE83C9F3E}"/>
              </a:ext>
            </a:extLst>
          </p:cNvPr>
          <p:cNvSpPr/>
          <p:nvPr/>
        </p:nvSpPr>
        <p:spPr>
          <a:xfrm>
            <a:off x="860417" y="2951833"/>
            <a:ext cx="3579303" cy="1201806"/>
          </a:xfrm>
          <a:prstGeom prst="roundRect">
            <a:avLst>
              <a:gd name="adj" fmla="val 16506"/>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0E51273A-2E71-014B-AC5A-FA9F1C8DDF36}"/>
              </a:ext>
            </a:extLst>
          </p:cNvPr>
          <p:cNvSpPr/>
          <p:nvPr/>
        </p:nvSpPr>
        <p:spPr>
          <a:xfrm>
            <a:off x="5096385" y="2951833"/>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Rounded Rectangle 37">
            <a:extLst>
              <a:ext uri="{FF2B5EF4-FFF2-40B4-BE49-F238E27FC236}">
                <a16:creationId xmlns:a16="http://schemas.microsoft.com/office/drawing/2014/main" id="{69470B62-8DA5-6340-81C8-6ECF03402488}"/>
              </a:ext>
            </a:extLst>
          </p:cNvPr>
          <p:cNvSpPr/>
          <p:nvPr/>
        </p:nvSpPr>
        <p:spPr>
          <a:xfrm>
            <a:off x="860417" y="449563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0" name="Rounded Rectangle 39">
            <a:extLst>
              <a:ext uri="{FF2B5EF4-FFF2-40B4-BE49-F238E27FC236}">
                <a16:creationId xmlns:a16="http://schemas.microsoft.com/office/drawing/2014/main" id="{56DC4B6E-1B3A-6E49-853B-C36810F794B7}"/>
              </a:ext>
            </a:extLst>
          </p:cNvPr>
          <p:cNvSpPr/>
          <p:nvPr/>
        </p:nvSpPr>
        <p:spPr>
          <a:xfrm>
            <a:off x="5096385" y="399720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1" name="Rounded Rectangle 40">
            <a:extLst>
              <a:ext uri="{FF2B5EF4-FFF2-40B4-BE49-F238E27FC236}">
                <a16:creationId xmlns:a16="http://schemas.microsoft.com/office/drawing/2014/main" id="{3F451139-E734-D34B-8782-7C488835487A}"/>
              </a:ext>
            </a:extLst>
          </p:cNvPr>
          <p:cNvSpPr/>
          <p:nvPr/>
        </p:nvSpPr>
        <p:spPr>
          <a:xfrm>
            <a:off x="860417" y="5541016"/>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29701" y="50054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Methodology: Type of study</a:t>
            </a:r>
          </a:p>
        </p:txBody>
      </p:sp>
      <p:sp>
        <p:nvSpPr>
          <p:cNvPr id="21" name="TextBox 20">
            <a:extLst>
              <a:ext uri="{FF2B5EF4-FFF2-40B4-BE49-F238E27FC236}">
                <a16:creationId xmlns:a16="http://schemas.microsoft.com/office/drawing/2014/main" id="{8F3B0684-5F92-4542-B93D-F111AAD92B13}"/>
              </a:ext>
            </a:extLst>
          </p:cNvPr>
          <p:cNvSpPr txBox="1"/>
          <p:nvPr/>
        </p:nvSpPr>
        <p:spPr>
          <a:xfrm>
            <a:off x="1436512" y="2107347"/>
            <a:ext cx="2755118" cy="246221"/>
          </a:xfrm>
          <a:prstGeom prst="rect">
            <a:avLst/>
          </a:prstGeom>
          <a:noFill/>
        </p:spPr>
        <p:txBody>
          <a:bodyPr wrap="square" lIns="0" tIns="0" rIns="0" bIns="0" rtlCol="0">
            <a:spAutoFit/>
          </a:bodyPr>
          <a:lstStyle/>
          <a:p>
            <a:r>
              <a:rPr lang="en-GB" sz="1600" dirty="0" err="1">
                <a:solidFill>
                  <a:schemeClr val="tx1"/>
                </a:solidFill>
              </a:rPr>
              <a:t>Descriptive</a:t>
            </a:r>
            <a:endParaRPr lang="en-GB" sz="1600" dirty="0">
              <a:solidFill>
                <a:schemeClr val="tx1"/>
              </a:solidFill>
            </a:endParaRPr>
          </a:p>
        </p:txBody>
      </p:sp>
      <p:sp>
        <p:nvSpPr>
          <p:cNvPr id="22" name="Google Shape;140;p4">
            <a:extLst>
              <a:ext uri="{FF2B5EF4-FFF2-40B4-BE49-F238E27FC236}">
                <a16:creationId xmlns:a16="http://schemas.microsoft.com/office/drawing/2014/main" id="{24315E34-FC80-0847-996C-E63DB801A819}"/>
              </a:ext>
            </a:extLst>
          </p:cNvPr>
          <p:cNvSpPr>
            <a:spLocks noChangeAspect="1"/>
          </p:cNvSpPr>
          <p:nvPr/>
        </p:nvSpPr>
        <p:spPr>
          <a:xfrm>
            <a:off x="429701" y="179845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363903C5-52E7-914E-A188-65F303D8C54C}"/>
              </a:ext>
            </a:extLst>
          </p:cNvPr>
          <p:cNvSpPr>
            <a:spLocks noChangeAspect="1"/>
          </p:cNvSpPr>
          <p:nvPr/>
        </p:nvSpPr>
        <p:spPr>
          <a:xfrm>
            <a:off x="429701" y="284383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EEFB3271-FA98-7F4A-88C1-11958B7974C8}"/>
              </a:ext>
            </a:extLst>
          </p:cNvPr>
          <p:cNvSpPr txBox="1"/>
          <p:nvPr/>
        </p:nvSpPr>
        <p:spPr>
          <a:xfrm>
            <a:off x="5673764" y="1981111"/>
            <a:ext cx="2666982" cy="492443"/>
          </a:xfrm>
          <a:prstGeom prst="rect">
            <a:avLst/>
          </a:prstGeom>
          <a:noFill/>
        </p:spPr>
        <p:txBody>
          <a:bodyPr wrap="square" lIns="0" tIns="0" rIns="0" bIns="0" rtlCol="0">
            <a:spAutoFit/>
          </a:bodyPr>
          <a:lstStyle/>
          <a:p>
            <a:r>
              <a:rPr lang="en-GB" sz="1600" dirty="0" err="1">
                <a:solidFill>
                  <a:schemeClr val="tx1"/>
                </a:solidFill>
              </a:rPr>
              <a:t>Environmental: Reservoir, entomological</a:t>
            </a:r>
            <a:endParaRPr lang="en-GB" sz="1600" dirty="0">
              <a:solidFill>
                <a:schemeClr val="tx1"/>
              </a:solidFill>
            </a:endParaRPr>
          </a:p>
        </p:txBody>
      </p:sp>
      <p:sp>
        <p:nvSpPr>
          <p:cNvPr id="26" name="Google Shape;140;p4">
            <a:extLst>
              <a:ext uri="{FF2B5EF4-FFF2-40B4-BE49-F238E27FC236}">
                <a16:creationId xmlns:a16="http://schemas.microsoft.com/office/drawing/2014/main" id="{1C299C84-6A02-EB48-846E-AF09DD3CC980}"/>
              </a:ext>
            </a:extLst>
          </p:cNvPr>
          <p:cNvSpPr>
            <a:spLocks noChangeAspect="1"/>
          </p:cNvSpPr>
          <p:nvPr/>
        </p:nvSpPr>
        <p:spPr>
          <a:xfrm>
            <a:off x="4666953" y="179845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F6E3F1D7-866B-C342-89F1-F41DF3C81DB6}"/>
              </a:ext>
            </a:extLst>
          </p:cNvPr>
          <p:cNvSpPr>
            <a:spLocks noChangeAspect="1"/>
          </p:cNvSpPr>
          <p:nvPr/>
        </p:nvSpPr>
        <p:spPr>
          <a:xfrm>
            <a:off x="4666953" y="284383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F573D14C-6EE9-0841-9F6E-F2AC80478CCC}"/>
              </a:ext>
            </a:extLst>
          </p:cNvPr>
          <p:cNvSpPr>
            <a:spLocks noChangeAspect="1"/>
          </p:cNvSpPr>
          <p:nvPr/>
        </p:nvSpPr>
        <p:spPr>
          <a:xfrm>
            <a:off x="429701" y="43876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p4">
            <a:extLst>
              <a:ext uri="{FF2B5EF4-FFF2-40B4-BE49-F238E27FC236}">
                <a16:creationId xmlns:a16="http://schemas.microsoft.com/office/drawing/2014/main" id="{5A8EFB51-5058-834D-A014-0BDAFB9810B5}"/>
              </a:ext>
            </a:extLst>
          </p:cNvPr>
          <p:cNvSpPr>
            <a:spLocks noChangeAspect="1"/>
          </p:cNvSpPr>
          <p:nvPr/>
        </p:nvSpPr>
        <p:spPr>
          <a:xfrm>
            <a:off x="4666953" y="388920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0;p4">
            <a:extLst>
              <a:ext uri="{FF2B5EF4-FFF2-40B4-BE49-F238E27FC236}">
                <a16:creationId xmlns:a16="http://schemas.microsoft.com/office/drawing/2014/main" id="{4D67EBA5-451F-7645-B466-6DF039DB4BEC}"/>
              </a:ext>
            </a:extLst>
          </p:cNvPr>
          <p:cNvSpPr>
            <a:spLocks noChangeAspect="1"/>
          </p:cNvSpPr>
          <p:nvPr/>
        </p:nvSpPr>
        <p:spPr>
          <a:xfrm>
            <a:off x="429701" y="543301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A91B6CBB-0019-644B-8DF5-11D77F47A829}"/>
              </a:ext>
            </a:extLst>
          </p:cNvPr>
          <p:cNvSpPr txBox="1"/>
          <p:nvPr/>
        </p:nvSpPr>
        <p:spPr>
          <a:xfrm>
            <a:off x="1436512" y="3152576"/>
            <a:ext cx="2755118" cy="738664"/>
          </a:xfrm>
          <a:prstGeom prst="rect">
            <a:avLst/>
          </a:prstGeom>
          <a:noFill/>
        </p:spPr>
        <p:txBody>
          <a:bodyPr wrap="square" lIns="0" tIns="0" rIns="0" bIns="0" rtlCol="0">
            <a:spAutoFit/>
          </a:bodyPr>
          <a:lstStyle/>
          <a:p>
            <a:r>
              <a:rPr lang="en-GB" sz="1600" dirty="0" err="1">
                <a:solidFill>
                  <a:schemeClr val="tx1"/>
                </a:solidFill>
              </a:rPr>
              <a:t>Analytical</a:t>
            </a:r>
            <a:r>
              <a:rPr lang="en-GB" sz="1600" dirty="0">
                <a:solidFill>
                  <a:schemeClr val="tx1"/>
                </a:solidFill>
              </a:rPr>
              <a:t>:	</a:t>
            </a:r>
          </a:p>
          <a:p>
            <a:r>
              <a:rPr lang="en-GB" sz="1600" dirty="0" err="1">
                <a:solidFill>
                  <a:schemeClr val="tx1"/>
                </a:solidFill>
              </a:rPr>
              <a:t>– Control case</a:t>
            </a:r>
          </a:p>
          <a:p>
            <a:r>
              <a:rPr lang="en-GB" sz="1600" dirty="0" err="1">
                <a:solidFill>
                  <a:schemeClr val="tx1"/>
                </a:solidFill>
              </a:rPr>
              <a:t>– Retrospective cohort</a:t>
            </a:r>
          </a:p>
        </p:txBody>
      </p:sp>
      <p:sp>
        <p:nvSpPr>
          <p:cNvPr id="39" name="TextBox 38">
            <a:extLst>
              <a:ext uri="{FF2B5EF4-FFF2-40B4-BE49-F238E27FC236}">
                <a16:creationId xmlns:a16="http://schemas.microsoft.com/office/drawing/2014/main" id="{ADB83702-F4CD-CF4A-8DAB-1EC07D985ABF}"/>
              </a:ext>
            </a:extLst>
          </p:cNvPr>
          <p:cNvSpPr txBox="1"/>
          <p:nvPr/>
        </p:nvSpPr>
        <p:spPr>
          <a:xfrm>
            <a:off x="5673764" y="3029610"/>
            <a:ext cx="2247340" cy="492443"/>
          </a:xfrm>
          <a:prstGeom prst="rect">
            <a:avLst/>
          </a:prstGeom>
          <a:noFill/>
        </p:spPr>
        <p:txBody>
          <a:bodyPr wrap="square" lIns="0" tIns="0" rIns="0" bIns="0" rtlCol="0">
            <a:spAutoFit/>
          </a:bodyPr>
          <a:lstStyle/>
          <a:p>
            <a:r>
              <a:rPr lang="en-GB" sz="1600" dirty="0" err="1">
                <a:solidFill>
                  <a:schemeClr val="tx1"/>
                </a:solidFill>
              </a:rPr>
              <a:t>Population: universe – sample</a:t>
            </a:r>
            <a:endParaRPr lang="en-GB" sz="1600" dirty="0">
              <a:solidFill>
                <a:schemeClr val="tx1"/>
              </a:solidFill>
            </a:endParaRPr>
          </a:p>
        </p:txBody>
      </p:sp>
      <p:sp>
        <p:nvSpPr>
          <p:cNvPr id="42" name="TextBox 41">
            <a:extLst>
              <a:ext uri="{FF2B5EF4-FFF2-40B4-BE49-F238E27FC236}">
                <a16:creationId xmlns:a16="http://schemas.microsoft.com/office/drawing/2014/main" id="{9BE4F402-7D88-1649-89FC-4EA29D308A7B}"/>
              </a:ext>
            </a:extLst>
          </p:cNvPr>
          <p:cNvSpPr txBox="1"/>
          <p:nvPr/>
        </p:nvSpPr>
        <p:spPr>
          <a:xfrm>
            <a:off x="1436512" y="4696528"/>
            <a:ext cx="2755118" cy="246221"/>
          </a:xfrm>
          <a:prstGeom prst="rect">
            <a:avLst/>
          </a:prstGeom>
          <a:noFill/>
        </p:spPr>
        <p:txBody>
          <a:bodyPr wrap="square" lIns="0" tIns="0" rIns="0" bIns="0" rtlCol="0">
            <a:spAutoFit/>
          </a:bodyPr>
          <a:lstStyle/>
          <a:p>
            <a:r>
              <a:rPr lang="en-GB" sz="1600" dirty="0" err="1">
                <a:solidFill>
                  <a:schemeClr val="tx1"/>
                </a:solidFill>
              </a:rPr>
              <a:t>Study period</a:t>
            </a:r>
            <a:endParaRPr lang="en-GB" sz="1600" dirty="0">
              <a:solidFill>
                <a:schemeClr val="tx1"/>
              </a:solidFill>
            </a:endParaRPr>
          </a:p>
        </p:txBody>
      </p:sp>
      <p:sp>
        <p:nvSpPr>
          <p:cNvPr id="43" name="TextBox 42">
            <a:extLst>
              <a:ext uri="{FF2B5EF4-FFF2-40B4-BE49-F238E27FC236}">
                <a16:creationId xmlns:a16="http://schemas.microsoft.com/office/drawing/2014/main" id="{8DE19AEB-082F-524D-AE5A-D41F95AD1D8C}"/>
              </a:ext>
            </a:extLst>
          </p:cNvPr>
          <p:cNvSpPr txBox="1"/>
          <p:nvPr/>
        </p:nvSpPr>
        <p:spPr>
          <a:xfrm>
            <a:off x="5673764" y="4074986"/>
            <a:ext cx="2755118" cy="492443"/>
          </a:xfrm>
          <a:prstGeom prst="rect">
            <a:avLst/>
          </a:prstGeom>
          <a:noFill/>
        </p:spPr>
        <p:txBody>
          <a:bodyPr wrap="square" lIns="0" tIns="0" rIns="0" bIns="0" rtlCol="0">
            <a:spAutoFit/>
          </a:bodyPr>
          <a:lstStyle/>
          <a:p>
            <a:r>
              <a:rPr lang="en-GB" sz="1600" dirty="0" err="1">
                <a:solidFill>
                  <a:schemeClr val="tx1"/>
                </a:solidFill>
              </a:rPr>
              <a:t>Inclusion and exclusion criteria</a:t>
            </a:r>
            <a:endParaRPr lang="en-GB" sz="1600" dirty="0">
              <a:solidFill>
                <a:schemeClr val="tx1"/>
              </a:solidFill>
            </a:endParaRPr>
          </a:p>
        </p:txBody>
      </p:sp>
      <p:sp>
        <p:nvSpPr>
          <p:cNvPr id="44" name="TextBox 43">
            <a:extLst>
              <a:ext uri="{FF2B5EF4-FFF2-40B4-BE49-F238E27FC236}">
                <a16:creationId xmlns:a16="http://schemas.microsoft.com/office/drawing/2014/main" id="{C6C25593-BC8A-D949-9868-DF2925282959}"/>
              </a:ext>
            </a:extLst>
          </p:cNvPr>
          <p:cNvSpPr txBox="1"/>
          <p:nvPr/>
        </p:nvSpPr>
        <p:spPr>
          <a:xfrm>
            <a:off x="1436512" y="5618794"/>
            <a:ext cx="2755118" cy="492443"/>
          </a:xfrm>
          <a:prstGeom prst="rect">
            <a:avLst/>
          </a:prstGeom>
          <a:noFill/>
        </p:spPr>
        <p:txBody>
          <a:bodyPr wrap="square" lIns="0" tIns="0" rIns="0" bIns="0" rtlCol="0">
            <a:spAutoFit/>
          </a:bodyPr>
          <a:lstStyle/>
          <a:p>
            <a:r>
              <a:rPr lang="en-GB" sz="1600" dirty="0" err="1">
                <a:solidFill>
                  <a:schemeClr val="tx1"/>
                </a:solidFill>
              </a:rPr>
              <a:t>Definitions used: case, contact, controls, etc.</a:t>
            </a:r>
            <a:endParaRPr lang="en-GB" sz="1600" dirty="0">
              <a:solidFill>
                <a:schemeClr val="tx1"/>
              </a:solidFill>
            </a:endParaRPr>
          </a:p>
        </p:txBody>
      </p:sp>
      <p:sp>
        <p:nvSpPr>
          <p:cNvPr id="4" name="Graphic 2">
            <a:extLst>
              <a:ext uri="{FF2B5EF4-FFF2-40B4-BE49-F238E27FC236}">
                <a16:creationId xmlns:a16="http://schemas.microsoft.com/office/drawing/2014/main" id="{7BE368C1-6678-3B41-B33A-F4F26EC3669A}"/>
              </a:ext>
            </a:extLst>
          </p:cNvPr>
          <p:cNvSpPr>
            <a:spLocks noChangeAspect="1"/>
          </p:cNvSpPr>
          <p:nvPr/>
        </p:nvSpPr>
        <p:spPr>
          <a:xfrm>
            <a:off x="663701" y="3077833"/>
            <a:ext cx="396000" cy="396000"/>
          </a:xfrm>
          <a:custGeom>
            <a:avLst/>
            <a:gdLst>
              <a:gd name="connsiteX0" fmla="*/ 35536 w 152400"/>
              <a:gd name="connsiteY0" fmla="*/ 119063 h 152400"/>
              <a:gd name="connsiteX1" fmla="*/ 45061 w 152400"/>
              <a:gd name="connsiteY1" fmla="*/ 119063 h 152400"/>
              <a:gd name="connsiteX2" fmla="*/ 45061 w 152400"/>
              <a:gd name="connsiteY2" fmla="*/ 76200 h 152400"/>
              <a:gd name="connsiteX3" fmla="*/ 35536 w 152400"/>
              <a:gd name="connsiteY3" fmla="*/ 76200 h 152400"/>
              <a:gd name="connsiteX4" fmla="*/ 35536 w 152400"/>
              <a:gd name="connsiteY4" fmla="*/ 119063 h 152400"/>
              <a:gd name="connsiteX5" fmla="*/ 107339 w 152400"/>
              <a:gd name="connsiteY5" fmla="*/ 119063 h 152400"/>
              <a:gd name="connsiteX6" fmla="*/ 116864 w 152400"/>
              <a:gd name="connsiteY6" fmla="*/ 119063 h 152400"/>
              <a:gd name="connsiteX7" fmla="*/ 116864 w 152400"/>
              <a:gd name="connsiteY7" fmla="*/ 28575 h 152400"/>
              <a:gd name="connsiteX8" fmla="*/ 107339 w 152400"/>
              <a:gd name="connsiteY8" fmla="*/ 28575 h 152400"/>
              <a:gd name="connsiteX9" fmla="*/ 107339 w 152400"/>
              <a:gd name="connsiteY9" fmla="*/ 119063 h 152400"/>
              <a:gd name="connsiteX10" fmla="*/ 71438 w 152400"/>
              <a:gd name="connsiteY10" fmla="*/ 119063 h 152400"/>
              <a:gd name="connsiteX11" fmla="*/ 80963 w 152400"/>
              <a:gd name="connsiteY11" fmla="*/ 119063 h 152400"/>
              <a:gd name="connsiteX12" fmla="*/ 80963 w 152400"/>
              <a:gd name="connsiteY12" fmla="*/ 95250 h 152400"/>
              <a:gd name="connsiteX13" fmla="*/ 71438 w 152400"/>
              <a:gd name="connsiteY13" fmla="*/ 95250 h 152400"/>
              <a:gd name="connsiteX14" fmla="*/ 71438 w 152400"/>
              <a:gd name="connsiteY14" fmla="*/ 119063 h 152400"/>
              <a:gd name="connsiteX15" fmla="*/ 71438 w 152400"/>
              <a:gd name="connsiteY15" fmla="*/ 76200 h 152400"/>
              <a:gd name="connsiteX16" fmla="*/ 80963 w 152400"/>
              <a:gd name="connsiteY16" fmla="*/ 76200 h 152400"/>
              <a:gd name="connsiteX17" fmla="*/ 80963 w 152400"/>
              <a:gd name="connsiteY17" fmla="*/ 57150 h 152400"/>
              <a:gd name="connsiteX18" fmla="*/ 71438 w 152400"/>
              <a:gd name="connsiteY18" fmla="*/ 57150 h 152400"/>
              <a:gd name="connsiteX19" fmla="*/ 71438 w 152400"/>
              <a:gd name="connsiteY19" fmla="*/ 76200 h 152400"/>
              <a:gd name="connsiteX20" fmla="*/ 15386 w 152400"/>
              <a:gd name="connsiteY20" fmla="*/ 152400 h 152400"/>
              <a:gd name="connsiteX21" fmla="*/ 4405 w 152400"/>
              <a:gd name="connsiteY21" fmla="*/ 147995 h 152400"/>
              <a:gd name="connsiteX22" fmla="*/ 0 w 152400"/>
              <a:gd name="connsiteY22" fmla="*/ 137014 h 152400"/>
              <a:gd name="connsiteX23" fmla="*/ 0 w 152400"/>
              <a:gd name="connsiteY23" fmla="*/ 15386 h 152400"/>
              <a:gd name="connsiteX24" fmla="*/ 4405 w 152400"/>
              <a:gd name="connsiteY24" fmla="*/ 4405 h 152400"/>
              <a:gd name="connsiteX25" fmla="*/ 15386 w 152400"/>
              <a:gd name="connsiteY25" fmla="*/ 0 h 152400"/>
              <a:gd name="connsiteX26" fmla="*/ 137014 w 152400"/>
              <a:gd name="connsiteY26" fmla="*/ 0 h 152400"/>
              <a:gd name="connsiteX27" fmla="*/ 147995 w 152400"/>
              <a:gd name="connsiteY27" fmla="*/ 4405 h 152400"/>
              <a:gd name="connsiteX28" fmla="*/ 152400 w 152400"/>
              <a:gd name="connsiteY28" fmla="*/ 15386 h 152400"/>
              <a:gd name="connsiteX29" fmla="*/ 152400 w 152400"/>
              <a:gd name="connsiteY29" fmla="*/ 137014 h 152400"/>
              <a:gd name="connsiteX30" fmla="*/ 147995 w 152400"/>
              <a:gd name="connsiteY30" fmla="*/ 147995 h 152400"/>
              <a:gd name="connsiteX31" fmla="*/ 137014 w 152400"/>
              <a:gd name="connsiteY31" fmla="*/ 152400 h 152400"/>
              <a:gd name="connsiteX32" fmla="*/ 15386 w 152400"/>
              <a:gd name="connsiteY32" fmla="*/ 152400 h 152400"/>
              <a:gd name="connsiteX33" fmla="*/ 15386 w 152400"/>
              <a:gd name="connsiteY33" fmla="*/ 142875 h 152400"/>
              <a:gd name="connsiteX34" fmla="*/ 137014 w 152400"/>
              <a:gd name="connsiteY34" fmla="*/ 142875 h 152400"/>
              <a:gd name="connsiteX35" fmla="*/ 141043 w 152400"/>
              <a:gd name="connsiteY35" fmla="*/ 141043 h 152400"/>
              <a:gd name="connsiteX36" fmla="*/ 142875 w 152400"/>
              <a:gd name="connsiteY36" fmla="*/ 137014 h 152400"/>
              <a:gd name="connsiteX37" fmla="*/ 142875 w 152400"/>
              <a:gd name="connsiteY37" fmla="*/ 15386 h 152400"/>
              <a:gd name="connsiteX38" fmla="*/ 141043 w 152400"/>
              <a:gd name="connsiteY38" fmla="*/ 11357 h 152400"/>
              <a:gd name="connsiteX39" fmla="*/ 137014 w 152400"/>
              <a:gd name="connsiteY39" fmla="*/ 9525 h 152400"/>
              <a:gd name="connsiteX40" fmla="*/ 15386 w 152400"/>
              <a:gd name="connsiteY40" fmla="*/ 9525 h 152400"/>
              <a:gd name="connsiteX41" fmla="*/ 11357 w 152400"/>
              <a:gd name="connsiteY41" fmla="*/ 11357 h 152400"/>
              <a:gd name="connsiteX42" fmla="*/ 9525 w 152400"/>
              <a:gd name="connsiteY42" fmla="*/ 15386 h 152400"/>
              <a:gd name="connsiteX43" fmla="*/ 9525 w 152400"/>
              <a:gd name="connsiteY43" fmla="*/ 137014 h 152400"/>
              <a:gd name="connsiteX44" fmla="*/ 11357 w 152400"/>
              <a:gd name="connsiteY44" fmla="*/ 141043 h 152400"/>
              <a:gd name="connsiteX45" fmla="*/ 15386 w 152400"/>
              <a:gd name="connsiteY45" fmla="*/ 142875 h 152400"/>
              <a:gd name="connsiteX46" fmla="*/ 9525 w 152400"/>
              <a:gd name="connsiteY46" fmla="*/ 9525 h 152400"/>
              <a:gd name="connsiteX47" fmla="*/ 9525 w 152400"/>
              <a:gd name="connsiteY47" fmla="*/ 142875 h 152400"/>
              <a:gd name="connsiteX48" fmla="*/ 9525 w 152400"/>
              <a:gd name="connsiteY48"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400" h="152400">
                <a:moveTo>
                  <a:pt x="35536" y="119063"/>
                </a:moveTo>
                <a:lnTo>
                  <a:pt x="45061" y="119063"/>
                </a:lnTo>
                <a:lnTo>
                  <a:pt x="45061" y="76200"/>
                </a:lnTo>
                <a:lnTo>
                  <a:pt x="35536" y="76200"/>
                </a:lnTo>
                <a:lnTo>
                  <a:pt x="35536" y="119063"/>
                </a:lnTo>
                <a:close/>
                <a:moveTo>
                  <a:pt x="107339" y="119063"/>
                </a:moveTo>
                <a:lnTo>
                  <a:pt x="116864" y="119063"/>
                </a:lnTo>
                <a:lnTo>
                  <a:pt x="116864" y="28575"/>
                </a:lnTo>
                <a:lnTo>
                  <a:pt x="107339" y="28575"/>
                </a:lnTo>
                <a:lnTo>
                  <a:pt x="107339" y="119063"/>
                </a:lnTo>
                <a:close/>
                <a:moveTo>
                  <a:pt x="71438" y="119063"/>
                </a:moveTo>
                <a:lnTo>
                  <a:pt x="80963" y="119063"/>
                </a:lnTo>
                <a:lnTo>
                  <a:pt x="80963" y="95250"/>
                </a:lnTo>
                <a:lnTo>
                  <a:pt x="71438" y="95250"/>
                </a:lnTo>
                <a:lnTo>
                  <a:pt x="71438" y="119063"/>
                </a:lnTo>
                <a:close/>
                <a:moveTo>
                  <a:pt x="71438" y="76200"/>
                </a:moveTo>
                <a:lnTo>
                  <a:pt x="80963" y="76200"/>
                </a:lnTo>
                <a:lnTo>
                  <a:pt x="80963" y="57150"/>
                </a:lnTo>
                <a:lnTo>
                  <a:pt x="71438" y="57150"/>
                </a:lnTo>
                <a:lnTo>
                  <a:pt x="71438" y="76200"/>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7" name="Graphic 5">
            <a:extLst>
              <a:ext uri="{FF2B5EF4-FFF2-40B4-BE49-F238E27FC236}">
                <a16:creationId xmlns:a16="http://schemas.microsoft.com/office/drawing/2014/main" id="{4050CEA9-13B4-1043-BCC2-6E916DA952D2}"/>
              </a:ext>
            </a:extLst>
          </p:cNvPr>
          <p:cNvSpPr>
            <a:spLocks noChangeAspect="1"/>
          </p:cNvSpPr>
          <p:nvPr/>
        </p:nvSpPr>
        <p:spPr>
          <a:xfrm>
            <a:off x="669701" y="5649016"/>
            <a:ext cx="384000" cy="432000"/>
          </a:xfrm>
          <a:custGeom>
            <a:avLst/>
            <a:gdLst>
              <a:gd name="connsiteX0" fmla="*/ 15386 w 152400"/>
              <a:gd name="connsiteY0" fmla="*/ 171450 h 171450"/>
              <a:gd name="connsiteX1" fmla="*/ 4497 w 152400"/>
              <a:gd name="connsiteY1" fmla="*/ 166953 h 171450"/>
              <a:gd name="connsiteX2" fmla="*/ 0 w 152400"/>
              <a:gd name="connsiteY2" fmla="*/ 156064 h 171450"/>
              <a:gd name="connsiteX3" fmla="*/ 0 w 152400"/>
              <a:gd name="connsiteY3" fmla="*/ 34436 h 171450"/>
              <a:gd name="connsiteX4" fmla="*/ 4497 w 152400"/>
              <a:gd name="connsiteY4" fmla="*/ 23547 h 171450"/>
              <a:gd name="connsiteX5" fmla="*/ 15386 w 152400"/>
              <a:gd name="connsiteY5" fmla="*/ 19050 h 171450"/>
              <a:gd name="connsiteX6" fmla="*/ 60154 w 152400"/>
              <a:gd name="connsiteY6" fmla="*/ 19050 h 171450"/>
              <a:gd name="connsiteX7" fmla="*/ 63643 w 152400"/>
              <a:gd name="connsiteY7" fmla="*/ 5880 h 171450"/>
              <a:gd name="connsiteX8" fmla="*/ 76200 w 152400"/>
              <a:gd name="connsiteY8" fmla="*/ 0 h 171450"/>
              <a:gd name="connsiteX9" fmla="*/ 88940 w 152400"/>
              <a:gd name="connsiteY9" fmla="*/ 5880 h 171450"/>
              <a:gd name="connsiteX10" fmla="*/ 92246 w 152400"/>
              <a:gd name="connsiteY10" fmla="*/ 19050 h 171450"/>
              <a:gd name="connsiteX11" fmla="*/ 137014 w 152400"/>
              <a:gd name="connsiteY11" fmla="*/ 19050 h 171450"/>
              <a:gd name="connsiteX12" fmla="*/ 147903 w 152400"/>
              <a:gd name="connsiteY12" fmla="*/ 23547 h 171450"/>
              <a:gd name="connsiteX13" fmla="*/ 152400 w 152400"/>
              <a:gd name="connsiteY13" fmla="*/ 34436 h 171450"/>
              <a:gd name="connsiteX14" fmla="*/ 152400 w 152400"/>
              <a:gd name="connsiteY14" fmla="*/ 156064 h 171450"/>
              <a:gd name="connsiteX15" fmla="*/ 147903 w 152400"/>
              <a:gd name="connsiteY15" fmla="*/ 166953 h 171450"/>
              <a:gd name="connsiteX16" fmla="*/ 137014 w 152400"/>
              <a:gd name="connsiteY16" fmla="*/ 171450 h 171450"/>
              <a:gd name="connsiteX17" fmla="*/ 15386 w 152400"/>
              <a:gd name="connsiteY17" fmla="*/ 171450 h 171450"/>
              <a:gd name="connsiteX18" fmla="*/ 15386 w 152400"/>
              <a:gd name="connsiteY18" fmla="*/ 161925 h 171450"/>
              <a:gd name="connsiteX19" fmla="*/ 137014 w 152400"/>
              <a:gd name="connsiteY19" fmla="*/ 161925 h 171450"/>
              <a:gd name="connsiteX20" fmla="*/ 141043 w 152400"/>
              <a:gd name="connsiteY20" fmla="*/ 160093 h 171450"/>
              <a:gd name="connsiteX21" fmla="*/ 142875 w 152400"/>
              <a:gd name="connsiteY21" fmla="*/ 156064 h 171450"/>
              <a:gd name="connsiteX22" fmla="*/ 142875 w 152400"/>
              <a:gd name="connsiteY22" fmla="*/ 34436 h 171450"/>
              <a:gd name="connsiteX23" fmla="*/ 141043 w 152400"/>
              <a:gd name="connsiteY23" fmla="*/ 30407 h 171450"/>
              <a:gd name="connsiteX24" fmla="*/ 137014 w 152400"/>
              <a:gd name="connsiteY24" fmla="*/ 28575 h 171450"/>
              <a:gd name="connsiteX25" fmla="*/ 15386 w 152400"/>
              <a:gd name="connsiteY25" fmla="*/ 28575 h 171450"/>
              <a:gd name="connsiteX26" fmla="*/ 11357 w 152400"/>
              <a:gd name="connsiteY26" fmla="*/ 30407 h 171450"/>
              <a:gd name="connsiteX27" fmla="*/ 9525 w 152400"/>
              <a:gd name="connsiteY27" fmla="*/ 34436 h 171450"/>
              <a:gd name="connsiteX28" fmla="*/ 9525 w 152400"/>
              <a:gd name="connsiteY28" fmla="*/ 156064 h 171450"/>
              <a:gd name="connsiteX29" fmla="*/ 11357 w 152400"/>
              <a:gd name="connsiteY29" fmla="*/ 160093 h 171450"/>
              <a:gd name="connsiteX30" fmla="*/ 15386 w 152400"/>
              <a:gd name="connsiteY30" fmla="*/ 161925 h 171450"/>
              <a:gd name="connsiteX31" fmla="*/ 33338 w 152400"/>
              <a:gd name="connsiteY31" fmla="*/ 135914 h 171450"/>
              <a:gd name="connsiteX32" fmla="*/ 90488 w 152400"/>
              <a:gd name="connsiteY32" fmla="*/ 135914 h 171450"/>
              <a:gd name="connsiteX33" fmla="*/ 90488 w 152400"/>
              <a:gd name="connsiteY33" fmla="*/ 126389 h 171450"/>
              <a:gd name="connsiteX34" fmla="*/ 33338 w 152400"/>
              <a:gd name="connsiteY34" fmla="*/ 126389 h 171450"/>
              <a:gd name="connsiteX35" fmla="*/ 33338 w 152400"/>
              <a:gd name="connsiteY35" fmla="*/ 135914 h 171450"/>
              <a:gd name="connsiteX36" fmla="*/ 33338 w 152400"/>
              <a:gd name="connsiteY36" fmla="*/ 100013 h 171450"/>
              <a:gd name="connsiteX37" fmla="*/ 119063 w 152400"/>
              <a:gd name="connsiteY37" fmla="*/ 100013 h 171450"/>
              <a:gd name="connsiteX38" fmla="*/ 119063 w 152400"/>
              <a:gd name="connsiteY38" fmla="*/ 90488 h 171450"/>
              <a:gd name="connsiteX39" fmla="*/ 33338 w 152400"/>
              <a:gd name="connsiteY39" fmla="*/ 90488 h 171450"/>
              <a:gd name="connsiteX40" fmla="*/ 33338 w 152400"/>
              <a:gd name="connsiteY40" fmla="*/ 100013 h 171450"/>
              <a:gd name="connsiteX41" fmla="*/ 33338 w 152400"/>
              <a:gd name="connsiteY41" fmla="*/ 64111 h 171450"/>
              <a:gd name="connsiteX42" fmla="*/ 119063 w 152400"/>
              <a:gd name="connsiteY42" fmla="*/ 64111 h 171450"/>
              <a:gd name="connsiteX43" fmla="*/ 119063 w 152400"/>
              <a:gd name="connsiteY43" fmla="*/ 54586 h 171450"/>
              <a:gd name="connsiteX44" fmla="*/ 33338 w 152400"/>
              <a:gd name="connsiteY44" fmla="*/ 54586 h 171450"/>
              <a:gd name="connsiteX45" fmla="*/ 33338 w 152400"/>
              <a:gd name="connsiteY45" fmla="*/ 64111 h 171450"/>
              <a:gd name="connsiteX46" fmla="*/ 76200 w 152400"/>
              <a:gd name="connsiteY46" fmla="*/ 23263 h 171450"/>
              <a:gd name="connsiteX47" fmla="*/ 81320 w 152400"/>
              <a:gd name="connsiteY47" fmla="*/ 21239 h 171450"/>
              <a:gd name="connsiteX48" fmla="*/ 83344 w 152400"/>
              <a:gd name="connsiteY48" fmla="*/ 16119 h 171450"/>
              <a:gd name="connsiteX49" fmla="*/ 81320 w 152400"/>
              <a:gd name="connsiteY49" fmla="*/ 10999 h 171450"/>
              <a:gd name="connsiteX50" fmla="*/ 76200 w 152400"/>
              <a:gd name="connsiteY50" fmla="*/ 8975 h 171450"/>
              <a:gd name="connsiteX51" fmla="*/ 71080 w 152400"/>
              <a:gd name="connsiteY51" fmla="*/ 10999 h 171450"/>
              <a:gd name="connsiteX52" fmla="*/ 69056 w 152400"/>
              <a:gd name="connsiteY52" fmla="*/ 16119 h 171450"/>
              <a:gd name="connsiteX53" fmla="*/ 71080 w 152400"/>
              <a:gd name="connsiteY53" fmla="*/ 21239 h 171450"/>
              <a:gd name="connsiteX54" fmla="*/ 76200 w 152400"/>
              <a:gd name="connsiteY54" fmla="*/ 23263 h 171450"/>
              <a:gd name="connsiteX55" fmla="*/ 9525 w 152400"/>
              <a:gd name="connsiteY55" fmla="*/ 161925 h 171450"/>
              <a:gd name="connsiteX56" fmla="*/ 9525 w 152400"/>
              <a:gd name="connsiteY56" fmla="*/ 28575 h 171450"/>
              <a:gd name="connsiteX57" fmla="*/ 9525 w 152400"/>
              <a:gd name="connsiteY57"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400" h="171450">
                <a:moveTo>
                  <a:pt x="15386" y="171450"/>
                </a:moveTo>
                <a:cubicBezTo>
                  <a:pt x="11125" y="171450"/>
                  <a:pt x="7495" y="169951"/>
                  <a:pt x="4497" y="166953"/>
                </a:cubicBezTo>
                <a:cubicBezTo>
                  <a:pt x="1499" y="163955"/>
                  <a:pt x="0" y="160325"/>
                  <a:pt x="0" y="156064"/>
                </a:cubicBezTo>
                <a:lnTo>
                  <a:pt x="0" y="34436"/>
                </a:lnTo>
                <a:cubicBezTo>
                  <a:pt x="0" y="30175"/>
                  <a:pt x="1499" y="26545"/>
                  <a:pt x="4497" y="23547"/>
                </a:cubicBezTo>
                <a:cubicBezTo>
                  <a:pt x="7495" y="20549"/>
                  <a:pt x="11125" y="19050"/>
                  <a:pt x="15386" y="19050"/>
                </a:cubicBezTo>
                <a:lnTo>
                  <a:pt x="60154" y="19050"/>
                </a:lnTo>
                <a:cubicBezTo>
                  <a:pt x="59287" y="14190"/>
                  <a:pt x="60450" y="9800"/>
                  <a:pt x="63643" y="5880"/>
                </a:cubicBezTo>
                <a:cubicBezTo>
                  <a:pt x="66837" y="1960"/>
                  <a:pt x="71022" y="0"/>
                  <a:pt x="76200" y="0"/>
                </a:cubicBezTo>
                <a:cubicBezTo>
                  <a:pt x="81500" y="0"/>
                  <a:pt x="85746" y="1960"/>
                  <a:pt x="88940" y="5880"/>
                </a:cubicBezTo>
                <a:cubicBezTo>
                  <a:pt x="92133" y="9800"/>
                  <a:pt x="93235" y="14190"/>
                  <a:pt x="92246" y="19050"/>
                </a:cubicBezTo>
                <a:lnTo>
                  <a:pt x="137014" y="19050"/>
                </a:lnTo>
                <a:cubicBezTo>
                  <a:pt x="141275" y="19050"/>
                  <a:pt x="144905" y="20549"/>
                  <a:pt x="147903" y="23547"/>
                </a:cubicBezTo>
                <a:cubicBezTo>
                  <a:pt x="150901" y="26545"/>
                  <a:pt x="152400" y="30175"/>
                  <a:pt x="152400" y="34436"/>
                </a:cubicBezTo>
                <a:lnTo>
                  <a:pt x="152400" y="156064"/>
                </a:lnTo>
                <a:cubicBezTo>
                  <a:pt x="152400" y="160325"/>
                  <a:pt x="150901" y="163955"/>
                  <a:pt x="147903" y="166953"/>
                </a:cubicBezTo>
                <a:cubicBezTo>
                  <a:pt x="144905" y="169951"/>
                  <a:pt x="141275" y="171450"/>
                  <a:pt x="137014" y="171450"/>
                </a:cubicBezTo>
                <a:lnTo>
                  <a:pt x="15386" y="171450"/>
                </a:lnTo>
                <a:close/>
                <a:moveTo>
                  <a:pt x="15386" y="161925"/>
                </a:moveTo>
                <a:lnTo>
                  <a:pt x="137014" y="161925"/>
                </a:lnTo>
                <a:cubicBezTo>
                  <a:pt x="138479" y="161925"/>
                  <a:pt x="139822" y="161314"/>
                  <a:pt x="141043" y="160093"/>
                </a:cubicBezTo>
                <a:cubicBezTo>
                  <a:pt x="142264" y="158872"/>
                  <a:pt x="142875" y="157529"/>
                  <a:pt x="142875" y="156064"/>
                </a:cubicBezTo>
                <a:lnTo>
                  <a:pt x="142875" y="34436"/>
                </a:lnTo>
                <a:cubicBezTo>
                  <a:pt x="142875" y="32971"/>
                  <a:pt x="142264" y="31628"/>
                  <a:pt x="141043" y="30407"/>
                </a:cubicBezTo>
                <a:cubicBezTo>
                  <a:pt x="139822" y="29186"/>
                  <a:pt x="138479" y="28575"/>
                  <a:pt x="137014" y="28575"/>
                </a:cubicBezTo>
                <a:lnTo>
                  <a:pt x="15386" y="28575"/>
                </a:lnTo>
                <a:cubicBezTo>
                  <a:pt x="13921" y="28575"/>
                  <a:pt x="12578" y="29186"/>
                  <a:pt x="11357" y="30407"/>
                </a:cubicBezTo>
                <a:cubicBezTo>
                  <a:pt x="10136" y="31628"/>
                  <a:pt x="9525" y="32971"/>
                  <a:pt x="9525" y="34436"/>
                </a:cubicBezTo>
                <a:lnTo>
                  <a:pt x="9525" y="156064"/>
                </a:lnTo>
                <a:cubicBezTo>
                  <a:pt x="9525" y="157529"/>
                  <a:pt x="10136" y="158872"/>
                  <a:pt x="11357" y="160093"/>
                </a:cubicBezTo>
                <a:cubicBezTo>
                  <a:pt x="12578" y="161314"/>
                  <a:pt x="13921" y="161925"/>
                  <a:pt x="15386" y="161925"/>
                </a:cubicBezTo>
                <a:close/>
                <a:moveTo>
                  <a:pt x="33338" y="135914"/>
                </a:moveTo>
                <a:lnTo>
                  <a:pt x="90488" y="135914"/>
                </a:lnTo>
                <a:lnTo>
                  <a:pt x="90488" y="126389"/>
                </a:lnTo>
                <a:lnTo>
                  <a:pt x="33338" y="126389"/>
                </a:lnTo>
                <a:lnTo>
                  <a:pt x="33338" y="135914"/>
                </a:lnTo>
                <a:close/>
                <a:moveTo>
                  <a:pt x="33338" y="100013"/>
                </a:moveTo>
                <a:lnTo>
                  <a:pt x="119063" y="100013"/>
                </a:lnTo>
                <a:lnTo>
                  <a:pt x="119063" y="90488"/>
                </a:lnTo>
                <a:lnTo>
                  <a:pt x="33338" y="90488"/>
                </a:lnTo>
                <a:lnTo>
                  <a:pt x="33338" y="100013"/>
                </a:lnTo>
                <a:close/>
                <a:moveTo>
                  <a:pt x="33338" y="64111"/>
                </a:moveTo>
                <a:lnTo>
                  <a:pt x="119063" y="64111"/>
                </a:lnTo>
                <a:lnTo>
                  <a:pt x="119063" y="54586"/>
                </a:lnTo>
                <a:lnTo>
                  <a:pt x="33338" y="54586"/>
                </a:lnTo>
                <a:lnTo>
                  <a:pt x="33338" y="64111"/>
                </a:lnTo>
                <a:close/>
                <a:moveTo>
                  <a:pt x="76200" y="23263"/>
                </a:moveTo>
                <a:cubicBezTo>
                  <a:pt x="78264" y="23263"/>
                  <a:pt x="79970" y="22588"/>
                  <a:pt x="81320" y="21239"/>
                </a:cubicBezTo>
                <a:cubicBezTo>
                  <a:pt x="82669" y="19889"/>
                  <a:pt x="83344" y="18183"/>
                  <a:pt x="83344" y="16119"/>
                </a:cubicBezTo>
                <a:cubicBezTo>
                  <a:pt x="83344" y="14055"/>
                  <a:pt x="82669" y="12349"/>
                  <a:pt x="81320" y="10999"/>
                </a:cubicBezTo>
                <a:cubicBezTo>
                  <a:pt x="79970" y="9650"/>
                  <a:pt x="78264" y="8975"/>
                  <a:pt x="76200" y="8975"/>
                </a:cubicBezTo>
                <a:cubicBezTo>
                  <a:pt x="74136" y="8975"/>
                  <a:pt x="72430" y="9650"/>
                  <a:pt x="71080" y="10999"/>
                </a:cubicBezTo>
                <a:cubicBezTo>
                  <a:pt x="69731" y="12349"/>
                  <a:pt x="69056" y="14055"/>
                  <a:pt x="69056" y="16119"/>
                </a:cubicBezTo>
                <a:cubicBezTo>
                  <a:pt x="69056" y="18183"/>
                  <a:pt x="69731" y="19889"/>
                  <a:pt x="71080" y="21239"/>
                </a:cubicBezTo>
                <a:cubicBezTo>
                  <a:pt x="72430" y="22588"/>
                  <a:pt x="74136" y="23263"/>
                  <a:pt x="76200" y="23263"/>
                </a:cubicBezTo>
                <a:close/>
                <a:moveTo>
                  <a:pt x="9525" y="161925"/>
                </a:moveTo>
                <a:lnTo>
                  <a:pt x="9525" y="28575"/>
                </a:lnTo>
                <a:lnTo>
                  <a:pt x="9525" y="161925"/>
                </a:ln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2A07887C-5B84-3C46-A5C7-075682D004BD}"/>
              </a:ext>
            </a:extLst>
          </p:cNvPr>
          <p:cNvSpPr>
            <a:spLocks noChangeAspect="1"/>
          </p:cNvSpPr>
          <p:nvPr/>
        </p:nvSpPr>
        <p:spPr>
          <a:xfrm>
            <a:off x="672131" y="4603639"/>
            <a:ext cx="379140" cy="432000"/>
          </a:xfrm>
          <a:custGeom>
            <a:avLst/>
            <a:gdLst>
              <a:gd name="connsiteX0" fmla="*/ 38100 w 152400"/>
              <a:gd name="connsiteY0" fmla="*/ 105874 h 173648"/>
              <a:gd name="connsiteX1" fmla="*/ 32962 w 152400"/>
              <a:gd name="connsiteY1" fmla="*/ 103685 h 173648"/>
              <a:gd name="connsiteX2" fmla="*/ 30773 w 152400"/>
              <a:gd name="connsiteY2" fmla="*/ 98547 h 173648"/>
              <a:gd name="connsiteX3" fmla="*/ 32962 w 152400"/>
              <a:gd name="connsiteY3" fmla="*/ 93409 h 173648"/>
              <a:gd name="connsiteX4" fmla="*/ 38100 w 152400"/>
              <a:gd name="connsiteY4" fmla="*/ 91220 h 173648"/>
              <a:gd name="connsiteX5" fmla="*/ 43238 w 152400"/>
              <a:gd name="connsiteY5" fmla="*/ 93409 h 173648"/>
              <a:gd name="connsiteX6" fmla="*/ 45427 w 152400"/>
              <a:gd name="connsiteY6" fmla="*/ 98547 h 173648"/>
              <a:gd name="connsiteX7" fmla="*/ 43238 w 152400"/>
              <a:gd name="connsiteY7" fmla="*/ 103685 h 173648"/>
              <a:gd name="connsiteX8" fmla="*/ 38100 w 152400"/>
              <a:gd name="connsiteY8" fmla="*/ 105874 h 173648"/>
              <a:gd name="connsiteX9" fmla="*/ 76200 w 152400"/>
              <a:gd name="connsiteY9" fmla="*/ 105874 h 173648"/>
              <a:gd name="connsiteX10" fmla="*/ 71062 w 152400"/>
              <a:gd name="connsiteY10" fmla="*/ 103685 h 173648"/>
              <a:gd name="connsiteX11" fmla="*/ 68873 w 152400"/>
              <a:gd name="connsiteY11" fmla="*/ 98547 h 173648"/>
              <a:gd name="connsiteX12" fmla="*/ 71062 w 152400"/>
              <a:gd name="connsiteY12" fmla="*/ 93409 h 173648"/>
              <a:gd name="connsiteX13" fmla="*/ 76200 w 152400"/>
              <a:gd name="connsiteY13" fmla="*/ 91220 h 173648"/>
              <a:gd name="connsiteX14" fmla="*/ 81338 w 152400"/>
              <a:gd name="connsiteY14" fmla="*/ 93409 h 173648"/>
              <a:gd name="connsiteX15" fmla="*/ 83527 w 152400"/>
              <a:gd name="connsiteY15" fmla="*/ 98547 h 173648"/>
              <a:gd name="connsiteX16" fmla="*/ 81338 w 152400"/>
              <a:gd name="connsiteY16" fmla="*/ 103685 h 173648"/>
              <a:gd name="connsiteX17" fmla="*/ 76200 w 152400"/>
              <a:gd name="connsiteY17" fmla="*/ 105874 h 173648"/>
              <a:gd name="connsiteX18" fmla="*/ 114300 w 152400"/>
              <a:gd name="connsiteY18" fmla="*/ 105874 h 173648"/>
              <a:gd name="connsiteX19" fmla="*/ 109162 w 152400"/>
              <a:gd name="connsiteY19" fmla="*/ 103685 h 173648"/>
              <a:gd name="connsiteX20" fmla="*/ 106973 w 152400"/>
              <a:gd name="connsiteY20" fmla="*/ 98547 h 173648"/>
              <a:gd name="connsiteX21" fmla="*/ 109162 w 152400"/>
              <a:gd name="connsiteY21" fmla="*/ 93409 h 173648"/>
              <a:gd name="connsiteX22" fmla="*/ 114300 w 152400"/>
              <a:gd name="connsiteY22" fmla="*/ 91220 h 173648"/>
              <a:gd name="connsiteX23" fmla="*/ 119438 w 152400"/>
              <a:gd name="connsiteY23" fmla="*/ 93409 h 173648"/>
              <a:gd name="connsiteX24" fmla="*/ 121627 w 152400"/>
              <a:gd name="connsiteY24" fmla="*/ 98547 h 173648"/>
              <a:gd name="connsiteX25" fmla="*/ 119438 w 152400"/>
              <a:gd name="connsiteY25" fmla="*/ 103685 h 173648"/>
              <a:gd name="connsiteX26" fmla="*/ 114300 w 152400"/>
              <a:gd name="connsiteY26" fmla="*/ 105874 h 173648"/>
              <a:gd name="connsiteX27" fmla="*/ 15386 w 152400"/>
              <a:gd name="connsiteY27" fmla="*/ 173648 h 173648"/>
              <a:gd name="connsiteX28" fmla="*/ 4405 w 152400"/>
              <a:gd name="connsiteY28" fmla="*/ 169243 h 173648"/>
              <a:gd name="connsiteX29" fmla="*/ 0 w 152400"/>
              <a:gd name="connsiteY29" fmla="*/ 158262 h 173648"/>
              <a:gd name="connsiteX30" fmla="*/ 0 w 152400"/>
              <a:gd name="connsiteY30" fmla="*/ 36635 h 173648"/>
              <a:gd name="connsiteX31" fmla="*/ 4405 w 152400"/>
              <a:gd name="connsiteY31" fmla="*/ 25653 h 173648"/>
              <a:gd name="connsiteX32" fmla="*/ 15386 w 152400"/>
              <a:gd name="connsiteY32" fmla="*/ 21248 h 173648"/>
              <a:gd name="connsiteX33" fmla="*/ 32238 w 152400"/>
              <a:gd name="connsiteY33" fmla="*/ 21248 h 173648"/>
              <a:gd name="connsiteX34" fmla="*/ 32238 w 152400"/>
              <a:gd name="connsiteY34" fmla="*/ 0 h 173648"/>
              <a:gd name="connsiteX35" fmla="*/ 42496 w 152400"/>
              <a:gd name="connsiteY35" fmla="*/ 0 h 173648"/>
              <a:gd name="connsiteX36" fmla="*/ 42496 w 152400"/>
              <a:gd name="connsiteY36" fmla="*/ 21248 h 173648"/>
              <a:gd name="connsiteX37" fmla="*/ 110636 w 152400"/>
              <a:gd name="connsiteY37" fmla="*/ 21248 h 173648"/>
              <a:gd name="connsiteX38" fmla="*/ 110636 w 152400"/>
              <a:gd name="connsiteY38" fmla="*/ 0 h 173648"/>
              <a:gd name="connsiteX39" fmla="*/ 120162 w 152400"/>
              <a:gd name="connsiteY39" fmla="*/ 0 h 173648"/>
              <a:gd name="connsiteX40" fmla="*/ 120162 w 152400"/>
              <a:gd name="connsiteY40" fmla="*/ 21248 h 173648"/>
              <a:gd name="connsiteX41" fmla="*/ 137014 w 152400"/>
              <a:gd name="connsiteY41" fmla="*/ 21248 h 173648"/>
              <a:gd name="connsiteX42" fmla="*/ 147995 w 152400"/>
              <a:gd name="connsiteY42" fmla="*/ 25653 h 173648"/>
              <a:gd name="connsiteX43" fmla="*/ 152400 w 152400"/>
              <a:gd name="connsiteY43" fmla="*/ 36635 h 173648"/>
              <a:gd name="connsiteX44" fmla="*/ 152400 w 152400"/>
              <a:gd name="connsiteY44" fmla="*/ 158262 h 173648"/>
              <a:gd name="connsiteX45" fmla="*/ 147995 w 152400"/>
              <a:gd name="connsiteY45" fmla="*/ 169243 h 173648"/>
              <a:gd name="connsiteX46" fmla="*/ 137014 w 152400"/>
              <a:gd name="connsiteY46" fmla="*/ 173648 h 173648"/>
              <a:gd name="connsiteX47" fmla="*/ 15386 w 152400"/>
              <a:gd name="connsiteY47" fmla="*/ 173648 h 173648"/>
              <a:gd name="connsiteX48" fmla="*/ 15386 w 152400"/>
              <a:gd name="connsiteY48" fmla="*/ 164123 h 173648"/>
              <a:gd name="connsiteX49" fmla="*/ 137014 w 152400"/>
              <a:gd name="connsiteY49" fmla="*/ 164123 h 173648"/>
              <a:gd name="connsiteX50" fmla="*/ 141043 w 152400"/>
              <a:gd name="connsiteY50" fmla="*/ 162291 h 173648"/>
              <a:gd name="connsiteX51" fmla="*/ 142875 w 152400"/>
              <a:gd name="connsiteY51" fmla="*/ 158262 h 173648"/>
              <a:gd name="connsiteX52" fmla="*/ 142875 w 152400"/>
              <a:gd name="connsiteY52" fmla="*/ 74735 h 173648"/>
              <a:gd name="connsiteX53" fmla="*/ 9525 w 152400"/>
              <a:gd name="connsiteY53" fmla="*/ 74735 h 173648"/>
              <a:gd name="connsiteX54" fmla="*/ 9525 w 152400"/>
              <a:gd name="connsiteY54" fmla="*/ 158262 h 173648"/>
              <a:gd name="connsiteX55" fmla="*/ 11357 w 152400"/>
              <a:gd name="connsiteY55" fmla="*/ 162291 h 173648"/>
              <a:gd name="connsiteX56" fmla="*/ 15386 w 152400"/>
              <a:gd name="connsiteY56" fmla="*/ 164123 h 173648"/>
              <a:gd name="connsiteX57" fmla="*/ 9525 w 152400"/>
              <a:gd name="connsiteY57" fmla="*/ 65210 h 173648"/>
              <a:gd name="connsiteX58" fmla="*/ 142875 w 152400"/>
              <a:gd name="connsiteY58" fmla="*/ 65210 h 173648"/>
              <a:gd name="connsiteX59" fmla="*/ 142875 w 152400"/>
              <a:gd name="connsiteY59" fmla="*/ 36635 h 173648"/>
              <a:gd name="connsiteX60" fmla="*/ 141043 w 152400"/>
              <a:gd name="connsiteY60" fmla="*/ 32605 h 173648"/>
              <a:gd name="connsiteX61" fmla="*/ 137014 w 152400"/>
              <a:gd name="connsiteY61" fmla="*/ 30773 h 173648"/>
              <a:gd name="connsiteX62" fmla="*/ 15386 w 152400"/>
              <a:gd name="connsiteY62" fmla="*/ 30773 h 173648"/>
              <a:gd name="connsiteX63" fmla="*/ 11357 w 152400"/>
              <a:gd name="connsiteY63" fmla="*/ 32605 h 173648"/>
              <a:gd name="connsiteX64" fmla="*/ 9525 w 152400"/>
              <a:gd name="connsiteY64" fmla="*/ 36635 h 173648"/>
              <a:gd name="connsiteX65" fmla="*/ 9525 w 152400"/>
              <a:gd name="connsiteY65" fmla="*/ 65210 h 173648"/>
              <a:gd name="connsiteX66" fmla="*/ 9525 w 152400"/>
              <a:gd name="connsiteY66" fmla="*/ 65210 h 173648"/>
              <a:gd name="connsiteX67" fmla="*/ 9525 w 152400"/>
              <a:gd name="connsiteY67" fmla="*/ 30773 h 173648"/>
              <a:gd name="connsiteX68" fmla="*/ 9525 w 152400"/>
              <a:gd name="connsiteY68" fmla="*/ 65210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2400" h="173648">
                <a:moveTo>
                  <a:pt x="38100" y="105874"/>
                </a:moveTo>
                <a:cubicBezTo>
                  <a:pt x="36134" y="105874"/>
                  <a:pt x="34421" y="105145"/>
                  <a:pt x="32962" y="103685"/>
                </a:cubicBezTo>
                <a:cubicBezTo>
                  <a:pt x="31503" y="102226"/>
                  <a:pt x="30773" y="100513"/>
                  <a:pt x="30773" y="98547"/>
                </a:cubicBezTo>
                <a:cubicBezTo>
                  <a:pt x="30773" y="96581"/>
                  <a:pt x="31503" y="94868"/>
                  <a:pt x="32962" y="93409"/>
                </a:cubicBezTo>
                <a:cubicBezTo>
                  <a:pt x="34421" y="91950"/>
                  <a:pt x="36134" y="91220"/>
                  <a:pt x="38100" y="91220"/>
                </a:cubicBezTo>
                <a:cubicBezTo>
                  <a:pt x="40066" y="91220"/>
                  <a:pt x="41779" y="91950"/>
                  <a:pt x="43238" y="93409"/>
                </a:cubicBezTo>
                <a:cubicBezTo>
                  <a:pt x="44697" y="94868"/>
                  <a:pt x="45427" y="96581"/>
                  <a:pt x="45427" y="98547"/>
                </a:cubicBezTo>
                <a:cubicBezTo>
                  <a:pt x="45427" y="100513"/>
                  <a:pt x="44697" y="102226"/>
                  <a:pt x="43238" y="103685"/>
                </a:cubicBezTo>
                <a:cubicBezTo>
                  <a:pt x="41779" y="105144"/>
                  <a:pt x="40066" y="105874"/>
                  <a:pt x="38100" y="105874"/>
                </a:cubicBezTo>
                <a:close/>
                <a:moveTo>
                  <a:pt x="76200" y="105874"/>
                </a:moveTo>
                <a:cubicBezTo>
                  <a:pt x="74234" y="105874"/>
                  <a:pt x="72521" y="105145"/>
                  <a:pt x="71062" y="103685"/>
                </a:cubicBezTo>
                <a:cubicBezTo>
                  <a:pt x="69603" y="102226"/>
                  <a:pt x="68873" y="100513"/>
                  <a:pt x="68873" y="98547"/>
                </a:cubicBezTo>
                <a:cubicBezTo>
                  <a:pt x="68873" y="96581"/>
                  <a:pt x="69603" y="94868"/>
                  <a:pt x="71062" y="93409"/>
                </a:cubicBezTo>
                <a:cubicBezTo>
                  <a:pt x="72521" y="91950"/>
                  <a:pt x="74234" y="91220"/>
                  <a:pt x="76200" y="91220"/>
                </a:cubicBezTo>
                <a:cubicBezTo>
                  <a:pt x="78166" y="91220"/>
                  <a:pt x="79879" y="91950"/>
                  <a:pt x="81338" y="93409"/>
                </a:cubicBezTo>
                <a:cubicBezTo>
                  <a:pt x="82797" y="94868"/>
                  <a:pt x="83527" y="96581"/>
                  <a:pt x="83527" y="98547"/>
                </a:cubicBezTo>
                <a:cubicBezTo>
                  <a:pt x="83527" y="100513"/>
                  <a:pt x="82797" y="102226"/>
                  <a:pt x="81338" y="103685"/>
                </a:cubicBezTo>
                <a:cubicBezTo>
                  <a:pt x="79879" y="105144"/>
                  <a:pt x="78166" y="105874"/>
                  <a:pt x="76200" y="105874"/>
                </a:cubicBezTo>
                <a:close/>
                <a:moveTo>
                  <a:pt x="114300" y="105874"/>
                </a:moveTo>
                <a:cubicBezTo>
                  <a:pt x="112334" y="105874"/>
                  <a:pt x="110621" y="105145"/>
                  <a:pt x="109162" y="103685"/>
                </a:cubicBezTo>
                <a:cubicBezTo>
                  <a:pt x="107703" y="102226"/>
                  <a:pt x="106973" y="100513"/>
                  <a:pt x="106973" y="98547"/>
                </a:cubicBezTo>
                <a:cubicBezTo>
                  <a:pt x="106973" y="96581"/>
                  <a:pt x="107703" y="94868"/>
                  <a:pt x="109162" y="93409"/>
                </a:cubicBezTo>
                <a:cubicBezTo>
                  <a:pt x="110621" y="91950"/>
                  <a:pt x="112334" y="91220"/>
                  <a:pt x="114300" y="91220"/>
                </a:cubicBezTo>
                <a:cubicBezTo>
                  <a:pt x="116266" y="91220"/>
                  <a:pt x="117979" y="91950"/>
                  <a:pt x="119438" y="93409"/>
                </a:cubicBezTo>
                <a:cubicBezTo>
                  <a:pt x="120897" y="94868"/>
                  <a:pt x="121627" y="96581"/>
                  <a:pt x="121627" y="98547"/>
                </a:cubicBezTo>
                <a:cubicBezTo>
                  <a:pt x="121627" y="100513"/>
                  <a:pt x="120897" y="102226"/>
                  <a:pt x="119438" y="103685"/>
                </a:cubicBezTo>
                <a:cubicBezTo>
                  <a:pt x="117979" y="105144"/>
                  <a:pt x="116266" y="105874"/>
                  <a:pt x="114300" y="105874"/>
                </a:cubicBezTo>
                <a:close/>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path>
            </a:pathLst>
          </a:custGeom>
          <a:solidFill>
            <a:schemeClr val="bg1"/>
          </a:solidFill>
          <a:ln w="238" cap="flat">
            <a:noFill/>
            <a:prstDash val="solid"/>
            <a:miter/>
          </a:ln>
        </p:spPr>
        <p:txBody>
          <a:bodyPr rtlCol="0" anchor="ctr"/>
          <a:lstStyle/>
          <a:p>
            <a:endParaRPr lang="en-RO"/>
          </a:p>
        </p:txBody>
      </p:sp>
      <p:sp>
        <p:nvSpPr>
          <p:cNvPr id="45" name="Graphic 11">
            <a:extLst>
              <a:ext uri="{FF2B5EF4-FFF2-40B4-BE49-F238E27FC236}">
                <a16:creationId xmlns:a16="http://schemas.microsoft.com/office/drawing/2014/main" id="{D7AA4351-BC56-654A-9154-741649BBE6E2}"/>
              </a:ext>
            </a:extLst>
          </p:cNvPr>
          <p:cNvSpPr>
            <a:spLocks noChangeAspect="1"/>
          </p:cNvSpPr>
          <p:nvPr/>
        </p:nvSpPr>
        <p:spPr>
          <a:xfrm>
            <a:off x="693701" y="2011332"/>
            <a:ext cx="336000" cy="432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
        <p:nvSpPr>
          <p:cNvPr id="48" name="Graphic 46">
            <a:extLst>
              <a:ext uri="{FF2B5EF4-FFF2-40B4-BE49-F238E27FC236}">
                <a16:creationId xmlns:a16="http://schemas.microsoft.com/office/drawing/2014/main" id="{2E00B493-185E-F14A-ACBF-1F53B969E9B2}"/>
              </a:ext>
            </a:extLst>
          </p:cNvPr>
          <p:cNvSpPr>
            <a:spLocks noChangeAspect="1"/>
          </p:cNvSpPr>
          <p:nvPr/>
        </p:nvSpPr>
        <p:spPr>
          <a:xfrm>
            <a:off x="4846953" y="3173184"/>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51" name="Graphic 49">
            <a:extLst>
              <a:ext uri="{FF2B5EF4-FFF2-40B4-BE49-F238E27FC236}">
                <a16:creationId xmlns:a16="http://schemas.microsoft.com/office/drawing/2014/main" id="{FB6BDB08-E026-B744-86A3-F4789E4FC060}"/>
              </a:ext>
            </a:extLst>
          </p:cNvPr>
          <p:cNvSpPr>
            <a:spLocks noChangeAspect="1"/>
          </p:cNvSpPr>
          <p:nvPr/>
        </p:nvSpPr>
        <p:spPr>
          <a:xfrm>
            <a:off x="4882953" y="2011332"/>
            <a:ext cx="432000" cy="432000"/>
          </a:xfrm>
          <a:custGeom>
            <a:avLst/>
            <a:gdLst>
              <a:gd name="connsiteX0" fmla="*/ 85725 w 171450"/>
              <a:gd name="connsiteY0" fmla="*/ 171450 h 171450"/>
              <a:gd name="connsiteX1" fmla="*/ 52388 w 171450"/>
              <a:gd name="connsiteY1" fmla="*/ 164682 h 171450"/>
              <a:gd name="connsiteX2" fmla="*/ 25141 w 171450"/>
              <a:gd name="connsiteY2" fmla="*/ 146309 h 171450"/>
              <a:gd name="connsiteX3" fmla="*/ 6768 w 171450"/>
              <a:gd name="connsiteY3" fmla="*/ 119063 h 171450"/>
              <a:gd name="connsiteX4" fmla="*/ 0 w 171450"/>
              <a:gd name="connsiteY4" fmla="*/ 85725 h 171450"/>
              <a:gd name="connsiteX5" fmla="*/ 6768 w 171450"/>
              <a:gd name="connsiteY5" fmla="*/ 52360 h 171450"/>
              <a:gd name="connsiteX6" fmla="*/ 25141 w 171450"/>
              <a:gd name="connsiteY6" fmla="*/ 25141 h 171450"/>
              <a:gd name="connsiteX7" fmla="*/ 52388 w 171450"/>
              <a:gd name="connsiteY7" fmla="*/ 6768 h 171450"/>
              <a:gd name="connsiteX8" fmla="*/ 85725 w 171450"/>
              <a:gd name="connsiteY8" fmla="*/ 0 h 171450"/>
              <a:gd name="connsiteX9" fmla="*/ 119090 w 171450"/>
              <a:gd name="connsiteY9" fmla="*/ 6768 h 171450"/>
              <a:gd name="connsiteX10" fmla="*/ 146309 w 171450"/>
              <a:gd name="connsiteY10" fmla="*/ 25141 h 171450"/>
              <a:gd name="connsiteX11" fmla="*/ 164682 w 171450"/>
              <a:gd name="connsiteY11" fmla="*/ 52360 h 171450"/>
              <a:gd name="connsiteX12" fmla="*/ 171450 w 171450"/>
              <a:gd name="connsiteY12" fmla="*/ 85725 h 171450"/>
              <a:gd name="connsiteX13" fmla="*/ 164682 w 171450"/>
              <a:gd name="connsiteY13" fmla="*/ 119063 h 171450"/>
              <a:gd name="connsiteX14" fmla="*/ 146309 w 171450"/>
              <a:gd name="connsiteY14" fmla="*/ 146309 h 171450"/>
              <a:gd name="connsiteX15" fmla="*/ 119090 w 171450"/>
              <a:gd name="connsiteY15" fmla="*/ 164682 h 171450"/>
              <a:gd name="connsiteX16" fmla="*/ 85725 w 171450"/>
              <a:gd name="connsiteY16" fmla="*/ 171450 h 171450"/>
              <a:gd name="connsiteX17" fmla="*/ 85725 w 171450"/>
              <a:gd name="connsiteY17" fmla="*/ 161998 h 171450"/>
              <a:gd name="connsiteX18" fmla="*/ 99555 w 171450"/>
              <a:gd name="connsiteY18" fmla="*/ 140842 h 171450"/>
              <a:gd name="connsiteX19" fmla="*/ 108402 w 171450"/>
              <a:gd name="connsiteY19" fmla="*/ 117597 h 171450"/>
              <a:gd name="connsiteX20" fmla="*/ 63048 w 171450"/>
              <a:gd name="connsiteY20" fmla="*/ 117597 h 171450"/>
              <a:gd name="connsiteX21" fmla="*/ 72079 w 171450"/>
              <a:gd name="connsiteY21" fmla="*/ 141575 h 171450"/>
              <a:gd name="connsiteX22" fmla="*/ 85725 w 171450"/>
              <a:gd name="connsiteY22" fmla="*/ 161998 h 171450"/>
              <a:gd name="connsiteX23" fmla="*/ 73599 w 171450"/>
              <a:gd name="connsiteY23" fmla="*/ 160570 h 171450"/>
              <a:gd name="connsiteX24" fmla="*/ 61427 w 171450"/>
              <a:gd name="connsiteY24" fmla="*/ 141144 h 171450"/>
              <a:gd name="connsiteX25" fmla="*/ 53230 w 171450"/>
              <a:gd name="connsiteY25" fmla="*/ 117597 h 171450"/>
              <a:gd name="connsiteX26" fmla="*/ 16705 w 171450"/>
              <a:gd name="connsiteY26" fmla="*/ 117597 h 171450"/>
              <a:gd name="connsiteX27" fmla="*/ 39923 w 171450"/>
              <a:gd name="connsiteY27" fmla="*/ 146740 h 171450"/>
              <a:gd name="connsiteX28" fmla="*/ 73599 w 171450"/>
              <a:gd name="connsiteY28" fmla="*/ 160570 h 171450"/>
              <a:gd name="connsiteX29" fmla="*/ 97851 w 171450"/>
              <a:gd name="connsiteY29" fmla="*/ 160570 h 171450"/>
              <a:gd name="connsiteX30" fmla="*/ 131527 w 171450"/>
              <a:gd name="connsiteY30" fmla="*/ 146740 h 171450"/>
              <a:gd name="connsiteX31" fmla="*/ 154745 w 171450"/>
              <a:gd name="connsiteY31" fmla="*/ 117597 h 171450"/>
              <a:gd name="connsiteX32" fmla="*/ 118220 w 171450"/>
              <a:gd name="connsiteY32" fmla="*/ 117597 h 171450"/>
              <a:gd name="connsiteX33" fmla="*/ 109107 w 171450"/>
              <a:gd name="connsiteY33" fmla="*/ 141327 h 171450"/>
              <a:gd name="connsiteX34" fmla="*/ 97851 w 171450"/>
              <a:gd name="connsiteY34" fmla="*/ 160570 h 171450"/>
              <a:gd name="connsiteX35" fmla="*/ 12822 w 171450"/>
              <a:gd name="connsiteY35" fmla="*/ 108072 h 171450"/>
              <a:gd name="connsiteX36" fmla="*/ 51252 w 171450"/>
              <a:gd name="connsiteY36" fmla="*/ 108072 h 171450"/>
              <a:gd name="connsiteX37" fmla="*/ 49722 w 171450"/>
              <a:gd name="connsiteY37" fmla="*/ 96651 h 171450"/>
              <a:gd name="connsiteX38" fmla="*/ 49274 w 171450"/>
              <a:gd name="connsiteY38" fmla="*/ 85725 h 171450"/>
              <a:gd name="connsiteX39" fmla="*/ 49722 w 171450"/>
              <a:gd name="connsiteY39" fmla="*/ 74799 h 171450"/>
              <a:gd name="connsiteX40" fmla="*/ 51252 w 171450"/>
              <a:gd name="connsiteY40" fmla="*/ 63378 h 171450"/>
              <a:gd name="connsiteX41" fmla="*/ 12822 w 171450"/>
              <a:gd name="connsiteY41" fmla="*/ 63378 h 171450"/>
              <a:gd name="connsiteX42" fmla="*/ 10395 w 171450"/>
              <a:gd name="connsiteY42" fmla="*/ 74158 h 171450"/>
              <a:gd name="connsiteX43" fmla="*/ 9525 w 171450"/>
              <a:gd name="connsiteY43" fmla="*/ 85725 h 171450"/>
              <a:gd name="connsiteX44" fmla="*/ 10395 w 171450"/>
              <a:gd name="connsiteY44" fmla="*/ 97292 h 171450"/>
              <a:gd name="connsiteX45" fmla="*/ 12822 w 171450"/>
              <a:gd name="connsiteY45" fmla="*/ 108072 h 171450"/>
              <a:gd name="connsiteX46" fmla="*/ 60777 w 171450"/>
              <a:gd name="connsiteY46" fmla="*/ 108072 h 171450"/>
              <a:gd name="connsiteX47" fmla="*/ 110673 w 171450"/>
              <a:gd name="connsiteY47" fmla="*/ 108072 h 171450"/>
              <a:gd name="connsiteX48" fmla="*/ 112203 w 171450"/>
              <a:gd name="connsiteY48" fmla="*/ 96834 h 171450"/>
              <a:gd name="connsiteX49" fmla="*/ 112651 w 171450"/>
              <a:gd name="connsiteY49" fmla="*/ 85725 h 171450"/>
              <a:gd name="connsiteX50" fmla="*/ 112203 w 171450"/>
              <a:gd name="connsiteY50" fmla="*/ 74616 h 171450"/>
              <a:gd name="connsiteX51" fmla="*/ 110673 w 171450"/>
              <a:gd name="connsiteY51" fmla="*/ 63378 h 171450"/>
              <a:gd name="connsiteX52" fmla="*/ 60777 w 171450"/>
              <a:gd name="connsiteY52" fmla="*/ 63378 h 171450"/>
              <a:gd name="connsiteX53" fmla="*/ 59247 w 171450"/>
              <a:gd name="connsiteY53" fmla="*/ 74616 h 171450"/>
              <a:gd name="connsiteX54" fmla="*/ 58799 w 171450"/>
              <a:gd name="connsiteY54" fmla="*/ 85725 h 171450"/>
              <a:gd name="connsiteX55" fmla="*/ 59247 w 171450"/>
              <a:gd name="connsiteY55" fmla="*/ 96834 h 171450"/>
              <a:gd name="connsiteX56" fmla="*/ 60777 w 171450"/>
              <a:gd name="connsiteY56" fmla="*/ 108072 h 171450"/>
              <a:gd name="connsiteX57" fmla="*/ 120198 w 171450"/>
              <a:gd name="connsiteY57" fmla="*/ 108072 h 171450"/>
              <a:gd name="connsiteX58" fmla="*/ 158628 w 171450"/>
              <a:gd name="connsiteY58" fmla="*/ 108072 h 171450"/>
              <a:gd name="connsiteX59" fmla="*/ 161055 w 171450"/>
              <a:gd name="connsiteY59" fmla="*/ 97292 h 171450"/>
              <a:gd name="connsiteX60" fmla="*/ 161925 w 171450"/>
              <a:gd name="connsiteY60" fmla="*/ 85725 h 171450"/>
              <a:gd name="connsiteX61" fmla="*/ 161055 w 171450"/>
              <a:gd name="connsiteY61" fmla="*/ 74158 h 171450"/>
              <a:gd name="connsiteX62" fmla="*/ 158628 w 171450"/>
              <a:gd name="connsiteY62" fmla="*/ 63378 h 171450"/>
              <a:gd name="connsiteX63" fmla="*/ 120198 w 171450"/>
              <a:gd name="connsiteY63" fmla="*/ 63378 h 171450"/>
              <a:gd name="connsiteX64" fmla="*/ 121728 w 171450"/>
              <a:gd name="connsiteY64" fmla="*/ 74799 h 171450"/>
              <a:gd name="connsiteX65" fmla="*/ 122176 w 171450"/>
              <a:gd name="connsiteY65" fmla="*/ 85725 h 171450"/>
              <a:gd name="connsiteX66" fmla="*/ 121728 w 171450"/>
              <a:gd name="connsiteY66" fmla="*/ 96651 h 171450"/>
              <a:gd name="connsiteX67" fmla="*/ 120198 w 171450"/>
              <a:gd name="connsiteY67" fmla="*/ 108072 h 171450"/>
              <a:gd name="connsiteX68" fmla="*/ 118220 w 171450"/>
              <a:gd name="connsiteY68" fmla="*/ 53853 h 171450"/>
              <a:gd name="connsiteX69" fmla="*/ 154745 w 171450"/>
              <a:gd name="connsiteY69" fmla="*/ 53853 h 171450"/>
              <a:gd name="connsiteX70" fmla="*/ 131802 w 171450"/>
              <a:gd name="connsiteY70" fmla="*/ 24710 h 171450"/>
              <a:gd name="connsiteX71" fmla="*/ 97851 w 171450"/>
              <a:gd name="connsiteY71" fmla="*/ 10697 h 171450"/>
              <a:gd name="connsiteX72" fmla="*/ 109840 w 171450"/>
              <a:gd name="connsiteY72" fmla="*/ 30764 h 171450"/>
              <a:gd name="connsiteX73" fmla="*/ 118220 w 171450"/>
              <a:gd name="connsiteY73" fmla="*/ 53853 h 171450"/>
              <a:gd name="connsiteX74" fmla="*/ 63048 w 171450"/>
              <a:gd name="connsiteY74" fmla="*/ 53853 h 171450"/>
              <a:gd name="connsiteX75" fmla="*/ 108402 w 171450"/>
              <a:gd name="connsiteY75" fmla="*/ 53853 h 171450"/>
              <a:gd name="connsiteX76" fmla="*/ 99097 w 171450"/>
              <a:gd name="connsiteY76" fmla="*/ 29601 h 171450"/>
              <a:gd name="connsiteX77" fmla="*/ 85725 w 171450"/>
              <a:gd name="connsiteY77" fmla="*/ 9452 h 171450"/>
              <a:gd name="connsiteX78" fmla="*/ 72353 w 171450"/>
              <a:gd name="connsiteY78" fmla="*/ 29601 h 171450"/>
              <a:gd name="connsiteX79" fmla="*/ 63048 w 171450"/>
              <a:gd name="connsiteY79" fmla="*/ 53853 h 171450"/>
              <a:gd name="connsiteX80" fmla="*/ 16705 w 171450"/>
              <a:gd name="connsiteY80" fmla="*/ 53853 h 171450"/>
              <a:gd name="connsiteX81" fmla="*/ 53230 w 171450"/>
              <a:gd name="connsiteY81" fmla="*/ 53853 h 171450"/>
              <a:gd name="connsiteX82" fmla="*/ 61610 w 171450"/>
              <a:gd name="connsiteY82" fmla="*/ 30764 h 171450"/>
              <a:gd name="connsiteX83" fmla="*/ 73599 w 171450"/>
              <a:gd name="connsiteY83" fmla="*/ 10697 h 171450"/>
              <a:gd name="connsiteX84" fmla="*/ 39556 w 171450"/>
              <a:gd name="connsiteY84" fmla="*/ 24802 h 171450"/>
              <a:gd name="connsiteX85" fmla="*/ 16705 w 171450"/>
              <a:gd name="connsiteY85" fmla="*/ 538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1450" h="171450">
                <a:moveTo>
                  <a:pt x="85725" y="171450"/>
                </a:moveTo>
                <a:cubicBezTo>
                  <a:pt x="73929" y="171450"/>
                  <a:pt x="62816" y="169194"/>
                  <a:pt x="52388" y="164682"/>
                </a:cubicBezTo>
                <a:cubicBezTo>
                  <a:pt x="41959" y="160170"/>
                  <a:pt x="32877" y="154046"/>
                  <a:pt x="25141" y="146309"/>
                </a:cubicBezTo>
                <a:cubicBezTo>
                  <a:pt x="17404" y="138573"/>
                  <a:pt x="11280" y="129491"/>
                  <a:pt x="6768" y="119063"/>
                </a:cubicBezTo>
                <a:cubicBezTo>
                  <a:pt x="2256" y="108634"/>
                  <a:pt x="0" y="97521"/>
                  <a:pt x="0" y="85725"/>
                </a:cubicBezTo>
                <a:cubicBezTo>
                  <a:pt x="0" y="73892"/>
                  <a:pt x="2256" y="62770"/>
                  <a:pt x="6768" y="52360"/>
                </a:cubicBezTo>
                <a:cubicBezTo>
                  <a:pt x="11280" y="41950"/>
                  <a:pt x="17404" y="32877"/>
                  <a:pt x="25141" y="25141"/>
                </a:cubicBezTo>
                <a:cubicBezTo>
                  <a:pt x="32877" y="17404"/>
                  <a:pt x="41959" y="11280"/>
                  <a:pt x="52388" y="6768"/>
                </a:cubicBezTo>
                <a:cubicBezTo>
                  <a:pt x="62816" y="2256"/>
                  <a:pt x="73929" y="0"/>
                  <a:pt x="85725" y="0"/>
                </a:cubicBezTo>
                <a:cubicBezTo>
                  <a:pt x="97558" y="0"/>
                  <a:pt x="108680" y="2256"/>
                  <a:pt x="119090" y="6768"/>
                </a:cubicBezTo>
                <a:cubicBezTo>
                  <a:pt x="129500" y="11280"/>
                  <a:pt x="138573" y="17404"/>
                  <a:pt x="146309" y="25141"/>
                </a:cubicBezTo>
                <a:cubicBezTo>
                  <a:pt x="154046" y="32877"/>
                  <a:pt x="160170" y="41950"/>
                  <a:pt x="164682" y="52360"/>
                </a:cubicBezTo>
                <a:cubicBezTo>
                  <a:pt x="169194" y="62770"/>
                  <a:pt x="171450" y="73892"/>
                  <a:pt x="171450" y="85725"/>
                </a:cubicBezTo>
                <a:cubicBezTo>
                  <a:pt x="171450" y="97521"/>
                  <a:pt x="169194" y="108634"/>
                  <a:pt x="164682" y="119063"/>
                </a:cubicBezTo>
                <a:cubicBezTo>
                  <a:pt x="160170" y="129491"/>
                  <a:pt x="154046" y="138573"/>
                  <a:pt x="146309" y="146309"/>
                </a:cubicBezTo>
                <a:cubicBezTo>
                  <a:pt x="138573" y="154046"/>
                  <a:pt x="129500" y="160170"/>
                  <a:pt x="119090" y="164682"/>
                </a:cubicBezTo>
                <a:cubicBezTo>
                  <a:pt x="108680" y="169194"/>
                  <a:pt x="97558" y="171450"/>
                  <a:pt x="85725" y="171450"/>
                </a:cubicBezTo>
                <a:close/>
                <a:moveTo>
                  <a:pt x="85725" y="161998"/>
                </a:moveTo>
                <a:cubicBezTo>
                  <a:pt x="91318" y="154818"/>
                  <a:pt x="95928" y="147766"/>
                  <a:pt x="99555" y="140842"/>
                </a:cubicBezTo>
                <a:cubicBezTo>
                  <a:pt x="103181" y="133918"/>
                  <a:pt x="106130" y="126170"/>
                  <a:pt x="108402" y="117597"/>
                </a:cubicBezTo>
                <a:lnTo>
                  <a:pt x="63048" y="117597"/>
                </a:lnTo>
                <a:cubicBezTo>
                  <a:pt x="65564" y="126658"/>
                  <a:pt x="68574" y="134651"/>
                  <a:pt x="72079" y="141575"/>
                </a:cubicBezTo>
                <a:cubicBezTo>
                  <a:pt x="75583" y="148498"/>
                  <a:pt x="80132" y="155306"/>
                  <a:pt x="85725" y="161998"/>
                </a:cubicBezTo>
                <a:close/>
                <a:moveTo>
                  <a:pt x="73599" y="160570"/>
                </a:moveTo>
                <a:cubicBezTo>
                  <a:pt x="69154" y="155331"/>
                  <a:pt x="65097" y="148856"/>
                  <a:pt x="61427" y="141144"/>
                </a:cubicBezTo>
                <a:cubicBezTo>
                  <a:pt x="57757" y="133432"/>
                  <a:pt x="55025" y="125583"/>
                  <a:pt x="53230" y="117597"/>
                </a:cubicBezTo>
                <a:lnTo>
                  <a:pt x="16705" y="117597"/>
                </a:lnTo>
                <a:cubicBezTo>
                  <a:pt x="22164" y="129442"/>
                  <a:pt x="29903" y="139157"/>
                  <a:pt x="39923" y="146740"/>
                </a:cubicBezTo>
                <a:cubicBezTo>
                  <a:pt x="49942" y="154323"/>
                  <a:pt x="61168" y="158933"/>
                  <a:pt x="73599" y="160570"/>
                </a:cubicBezTo>
                <a:close/>
                <a:moveTo>
                  <a:pt x="97851" y="160570"/>
                </a:moveTo>
                <a:cubicBezTo>
                  <a:pt x="110282" y="158933"/>
                  <a:pt x="121508" y="154323"/>
                  <a:pt x="131527" y="146740"/>
                </a:cubicBezTo>
                <a:cubicBezTo>
                  <a:pt x="141547" y="139157"/>
                  <a:pt x="149286" y="129442"/>
                  <a:pt x="154745" y="117597"/>
                </a:cubicBezTo>
                <a:lnTo>
                  <a:pt x="118220" y="117597"/>
                </a:lnTo>
                <a:cubicBezTo>
                  <a:pt x="115814" y="125706"/>
                  <a:pt x="112777" y="133616"/>
                  <a:pt x="109107" y="141327"/>
                </a:cubicBezTo>
                <a:cubicBezTo>
                  <a:pt x="105438" y="149039"/>
                  <a:pt x="101685" y="155453"/>
                  <a:pt x="97851" y="160570"/>
                </a:cubicBezTo>
                <a:close/>
                <a:moveTo>
                  <a:pt x="12822" y="108072"/>
                </a:moveTo>
                <a:lnTo>
                  <a:pt x="51252" y="108072"/>
                </a:lnTo>
                <a:cubicBezTo>
                  <a:pt x="50531" y="104164"/>
                  <a:pt x="50021" y="100358"/>
                  <a:pt x="49722" y="96651"/>
                </a:cubicBezTo>
                <a:cubicBezTo>
                  <a:pt x="49423" y="92945"/>
                  <a:pt x="49274" y="89303"/>
                  <a:pt x="49274" y="85725"/>
                </a:cubicBezTo>
                <a:cubicBezTo>
                  <a:pt x="49274" y="82147"/>
                  <a:pt x="49423" y="78505"/>
                  <a:pt x="49722" y="74799"/>
                </a:cubicBezTo>
                <a:cubicBezTo>
                  <a:pt x="50021" y="71092"/>
                  <a:pt x="50531" y="67286"/>
                  <a:pt x="51252" y="63378"/>
                </a:cubicBezTo>
                <a:lnTo>
                  <a:pt x="12822" y="63378"/>
                </a:lnTo>
                <a:cubicBezTo>
                  <a:pt x="11784" y="66675"/>
                  <a:pt x="10975" y="70268"/>
                  <a:pt x="10395" y="74158"/>
                </a:cubicBezTo>
                <a:cubicBezTo>
                  <a:pt x="9815" y="78047"/>
                  <a:pt x="9525" y="81903"/>
                  <a:pt x="9525" y="85725"/>
                </a:cubicBezTo>
                <a:cubicBezTo>
                  <a:pt x="9525" y="89547"/>
                  <a:pt x="9815" y="93403"/>
                  <a:pt x="10395" y="97292"/>
                </a:cubicBezTo>
                <a:cubicBezTo>
                  <a:pt x="10975" y="101182"/>
                  <a:pt x="11784" y="104775"/>
                  <a:pt x="12822" y="108072"/>
                </a:cubicBezTo>
                <a:close/>
                <a:moveTo>
                  <a:pt x="60777" y="108072"/>
                </a:moveTo>
                <a:lnTo>
                  <a:pt x="110673" y="108072"/>
                </a:lnTo>
                <a:cubicBezTo>
                  <a:pt x="111394" y="104164"/>
                  <a:pt x="111904" y="100419"/>
                  <a:pt x="112203" y="96834"/>
                </a:cubicBezTo>
                <a:cubicBezTo>
                  <a:pt x="112502" y="93250"/>
                  <a:pt x="112651" y="89547"/>
                  <a:pt x="112651" y="85725"/>
                </a:cubicBezTo>
                <a:cubicBezTo>
                  <a:pt x="112651" y="81903"/>
                  <a:pt x="112502" y="78200"/>
                  <a:pt x="112203" y="74616"/>
                </a:cubicBezTo>
                <a:cubicBezTo>
                  <a:pt x="111904" y="71031"/>
                  <a:pt x="111394" y="67286"/>
                  <a:pt x="110673" y="63378"/>
                </a:cubicBezTo>
                <a:lnTo>
                  <a:pt x="60777" y="63378"/>
                </a:lnTo>
                <a:cubicBezTo>
                  <a:pt x="60056" y="67286"/>
                  <a:pt x="59546" y="71031"/>
                  <a:pt x="59247" y="74616"/>
                </a:cubicBezTo>
                <a:cubicBezTo>
                  <a:pt x="58948" y="78200"/>
                  <a:pt x="58799" y="81903"/>
                  <a:pt x="58799" y="85725"/>
                </a:cubicBezTo>
                <a:cubicBezTo>
                  <a:pt x="58799" y="89547"/>
                  <a:pt x="58948" y="93250"/>
                  <a:pt x="59247" y="96834"/>
                </a:cubicBezTo>
                <a:cubicBezTo>
                  <a:pt x="59546" y="100419"/>
                  <a:pt x="60056" y="104164"/>
                  <a:pt x="60777" y="108072"/>
                </a:cubicBezTo>
                <a:close/>
                <a:moveTo>
                  <a:pt x="120198" y="108072"/>
                </a:moveTo>
                <a:lnTo>
                  <a:pt x="158628" y="108072"/>
                </a:lnTo>
                <a:cubicBezTo>
                  <a:pt x="159666" y="104775"/>
                  <a:pt x="160475" y="101182"/>
                  <a:pt x="161055" y="97292"/>
                </a:cubicBezTo>
                <a:cubicBezTo>
                  <a:pt x="161635" y="93403"/>
                  <a:pt x="161925" y="89547"/>
                  <a:pt x="161925" y="85725"/>
                </a:cubicBezTo>
                <a:cubicBezTo>
                  <a:pt x="161925" y="81903"/>
                  <a:pt x="161635" y="78047"/>
                  <a:pt x="161055" y="74158"/>
                </a:cubicBezTo>
                <a:cubicBezTo>
                  <a:pt x="160475" y="70268"/>
                  <a:pt x="159666" y="66675"/>
                  <a:pt x="158628" y="63378"/>
                </a:cubicBezTo>
                <a:lnTo>
                  <a:pt x="120198" y="63378"/>
                </a:lnTo>
                <a:cubicBezTo>
                  <a:pt x="120919" y="67286"/>
                  <a:pt x="121429" y="71092"/>
                  <a:pt x="121728" y="74799"/>
                </a:cubicBezTo>
                <a:cubicBezTo>
                  <a:pt x="122027" y="78505"/>
                  <a:pt x="122176" y="82147"/>
                  <a:pt x="122176" y="85725"/>
                </a:cubicBezTo>
                <a:cubicBezTo>
                  <a:pt x="122176" y="89303"/>
                  <a:pt x="122027" y="92945"/>
                  <a:pt x="121728" y="96651"/>
                </a:cubicBezTo>
                <a:cubicBezTo>
                  <a:pt x="121429" y="100358"/>
                  <a:pt x="120919" y="104164"/>
                  <a:pt x="120198" y="108072"/>
                </a:cubicBezTo>
                <a:close/>
                <a:moveTo>
                  <a:pt x="118220" y="53853"/>
                </a:moveTo>
                <a:lnTo>
                  <a:pt x="154745" y="53853"/>
                </a:lnTo>
                <a:cubicBezTo>
                  <a:pt x="149164" y="41763"/>
                  <a:pt x="141516" y="32049"/>
                  <a:pt x="131802" y="24710"/>
                </a:cubicBezTo>
                <a:cubicBezTo>
                  <a:pt x="122088" y="17371"/>
                  <a:pt x="110771" y="12700"/>
                  <a:pt x="97851" y="10697"/>
                </a:cubicBezTo>
                <a:cubicBezTo>
                  <a:pt x="102296" y="16547"/>
                  <a:pt x="106292" y="23235"/>
                  <a:pt x="109840" y="30764"/>
                </a:cubicBezTo>
                <a:cubicBezTo>
                  <a:pt x="113387" y="38292"/>
                  <a:pt x="116181" y="45989"/>
                  <a:pt x="118220" y="53853"/>
                </a:cubicBezTo>
                <a:close/>
                <a:moveTo>
                  <a:pt x="63048" y="53853"/>
                </a:moveTo>
                <a:lnTo>
                  <a:pt x="108402" y="53853"/>
                </a:lnTo>
                <a:cubicBezTo>
                  <a:pt x="105886" y="44914"/>
                  <a:pt x="102785" y="36830"/>
                  <a:pt x="99097" y="29601"/>
                </a:cubicBezTo>
                <a:cubicBezTo>
                  <a:pt x="95409" y="22372"/>
                  <a:pt x="90952" y="15655"/>
                  <a:pt x="85725" y="9452"/>
                </a:cubicBezTo>
                <a:cubicBezTo>
                  <a:pt x="80498" y="15655"/>
                  <a:pt x="76041" y="22372"/>
                  <a:pt x="72353" y="29601"/>
                </a:cubicBezTo>
                <a:cubicBezTo>
                  <a:pt x="68665" y="36830"/>
                  <a:pt x="65564" y="44914"/>
                  <a:pt x="63048" y="53853"/>
                </a:cubicBezTo>
                <a:close/>
                <a:moveTo>
                  <a:pt x="16705" y="53853"/>
                </a:moveTo>
                <a:lnTo>
                  <a:pt x="53230" y="53853"/>
                </a:lnTo>
                <a:cubicBezTo>
                  <a:pt x="55269" y="45989"/>
                  <a:pt x="58063" y="38292"/>
                  <a:pt x="61610" y="30764"/>
                </a:cubicBezTo>
                <a:cubicBezTo>
                  <a:pt x="65158" y="23235"/>
                  <a:pt x="69154" y="16547"/>
                  <a:pt x="73599" y="10697"/>
                </a:cubicBezTo>
                <a:cubicBezTo>
                  <a:pt x="60557" y="12700"/>
                  <a:pt x="49209" y="17402"/>
                  <a:pt x="39556" y="24802"/>
                </a:cubicBezTo>
                <a:cubicBezTo>
                  <a:pt x="29903" y="32202"/>
                  <a:pt x="22286" y="41886"/>
                  <a:pt x="16705" y="53853"/>
                </a:cubicBezTo>
                <a:close/>
              </a:path>
            </a:pathLst>
          </a:custGeom>
          <a:solidFill>
            <a:schemeClr val="bg1"/>
          </a:solidFill>
          <a:ln w="238" cap="flat">
            <a:noFill/>
            <a:prstDash val="solid"/>
            <a:miter/>
          </a:ln>
        </p:spPr>
        <p:txBody>
          <a:bodyPr rtlCol="0" anchor="ctr"/>
          <a:lstStyle/>
          <a:p>
            <a:endParaRPr lang="en-RO"/>
          </a:p>
        </p:txBody>
      </p:sp>
      <p:sp>
        <p:nvSpPr>
          <p:cNvPr id="54" name="Graphic 52">
            <a:extLst>
              <a:ext uri="{FF2B5EF4-FFF2-40B4-BE49-F238E27FC236}">
                <a16:creationId xmlns:a16="http://schemas.microsoft.com/office/drawing/2014/main" id="{98D66536-B3FA-6D45-AA7F-24041A1477AE}"/>
              </a:ext>
            </a:extLst>
          </p:cNvPr>
          <p:cNvSpPr>
            <a:spLocks noChangeAspect="1"/>
          </p:cNvSpPr>
          <p:nvPr/>
        </p:nvSpPr>
        <p:spPr>
          <a:xfrm>
            <a:off x="4882953" y="4153639"/>
            <a:ext cx="432000" cy="335135"/>
          </a:xfrm>
          <a:custGeom>
            <a:avLst/>
            <a:gdLst>
              <a:gd name="connsiteX0" fmla="*/ 105838 w 171633"/>
              <a:gd name="connsiteY0" fmla="*/ 133149 h 133148"/>
              <a:gd name="connsiteX1" fmla="*/ 99280 w 171633"/>
              <a:gd name="connsiteY1" fmla="*/ 126591 h 133148"/>
              <a:gd name="connsiteX2" fmla="*/ 124045 w 171633"/>
              <a:gd name="connsiteY2" fmla="*/ 101826 h 133148"/>
              <a:gd name="connsiteX3" fmla="*/ 99280 w 171633"/>
              <a:gd name="connsiteY3" fmla="*/ 77061 h 133148"/>
              <a:gd name="connsiteX4" fmla="*/ 105838 w 171633"/>
              <a:gd name="connsiteY4" fmla="*/ 70503 h 133148"/>
              <a:gd name="connsiteX5" fmla="*/ 130603 w 171633"/>
              <a:gd name="connsiteY5" fmla="*/ 95268 h 133148"/>
              <a:gd name="connsiteX6" fmla="*/ 155368 w 171633"/>
              <a:gd name="connsiteY6" fmla="*/ 70503 h 133148"/>
              <a:gd name="connsiteX7" fmla="*/ 161925 w 171633"/>
              <a:gd name="connsiteY7" fmla="*/ 77061 h 133148"/>
              <a:gd name="connsiteX8" fmla="*/ 137160 w 171633"/>
              <a:gd name="connsiteY8" fmla="*/ 101826 h 133148"/>
              <a:gd name="connsiteX9" fmla="*/ 161925 w 171633"/>
              <a:gd name="connsiteY9" fmla="*/ 126591 h 133148"/>
              <a:gd name="connsiteX10" fmla="*/ 155368 w 171633"/>
              <a:gd name="connsiteY10" fmla="*/ 133149 h 133148"/>
              <a:gd name="connsiteX11" fmla="*/ 130603 w 171633"/>
              <a:gd name="connsiteY11" fmla="*/ 108384 h 133148"/>
              <a:gd name="connsiteX12" fmla="*/ 105838 w 171633"/>
              <a:gd name="connsiteY12" fmla="*/ 133149 h 133148"/>
              <a:gd name="connsiteX13" fmla="*/ 124833 w 171633"/>
              <a:gd name="connsiteY13" fmla="*/ 53835 h 133148"/>
              <a:gd name="connsiteX14" fmla="*/ 97796 w 171633"/>
              <a:gd name="connsiteY14" fmla="*/ 26798 h 133148"/>
              <a:gd name="connsiteX15" fmla="*/ 104354 w 171633"/>
              <a:gd name="connsiteY15" fmla="*/ 20241 h 133148"/>
              <a:gd name="connsiteX16" fmla="*/ 124594 w 171633"/>
              <a:gd name="connsiteY16" fmla="*/ 40481 h 133148"/>
              <a:gd name="connsiteX17" fmla="*/ 165076 w 171633"/>
              <a:gd name="connsiteY17" fmla="*/ 0 h 133148"/>
              <a:gd name="connsiteX18" fmla="*/ 171633 w 171633"/>
              <a:gd name="connsiteY18" fmla="*/ 6796 h 133148"/>
              <a:gd name="connsiteX19" fmla="*/ 124833 w 171633"/>
              <a:gd name="connsiteY19" fmla="*/ 53835 h 133148"/>
              <a:gd name="connsiteX20" fmla="*/ 0 w 171633"/>
              <a:gd name="connsiteY20" fmla="*/ 105673 h 133148"/>
              <a:gd name="connsiteX21" fmla="*/ 0 w 171633"/>
              <a:gd name="connsiteY21" fmla="*/ 96147 h 133148"/>
              <a:gd name="connsiteX22" fmla="*/ 76200 w 171633"/>
              <a:gd name="connsiteY22" fmla="*/ 96147 h 133148"/>
              <a:gd name="connsiteX23" fmla="*/ 76200 w 171633"/>
              <a:gd name="connsiteY23" fmla="*/ 105673 h 133148"/>
              <a:gd name="connsiteX24" fmla="*/ 0 w 171633"/>
              <a:gd name="connsiteY24" fmla="*/ 105673 h 133148"/>
              <a:gd name="connsiteX25" fmla="*/ 0 w 171633"/>
              <a:gd name="connsiteY25" fmla="*/ 36800 h 133148"/>
              <a:gd name="connsiteX26" fmla="*/ 0 w 171633"/>
              <a:gd name="connsiteY26" fmla="*/ 27274 h 133148"/>
              <a:gd name="connsiteX27" fmla="*/ 76200 w 171633"/>
              <a:gd name="connsiteY27" fmla="*/ 27274 h 133148"/>
              <a:gd name="connsiteX28" fmla="*/ 76200 w 171633"/>
              <a:gd name="connsiteY28" fmla="*/ 36800 h 133148"/>
              <a:gd name="connsiteX29" fmla="*/ 0 w 171633"/>
              <a:gd name="connsiteY29" fmla="*/ 36800 h 13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633" h="133148">
                <a:moveTo>
                  <a:pt x="105838" y="133149"/>
                </a:moveTo>
                <a:lnTo>
                  <a:pt x="99280" y="126591"/>
                </a:lnTo>
                <a:lnTo>
                  <a:pt x="124045" y="101826"/>
                </a:lnTo>
                <a:lnTo>
                  <a:pt x="99280" y="77061"/>
                </a:lnTo>
                <a:lnTo>
                  <a:pt x="105838" y="70503"/>
                </a:lnTo>
                <a:lnTo>
                  <a:pt x="130603" y="95268"/>
                </a:lnTo>
                <a:lnTo>
                  <a:pt x="155368" y="70503"/>
                </a:lnTo>
                <a:lnTo>
                  <a:pt x="161925" y="77061"/>
                </a:lnTo>
                <a:lnTo>
                  <a:pt x="137160" y="101826"/>
                </a:lnTo>
                <a:lnTo>
                  <a:pt x="161925" y="126591"/>
                </a:lnTo>
                <a:lnTo>
                  <a:pt x="155368" y="133149"/>
                </a:lnTo>
                <a:lnTo>
                  <a:pt x="130603" y="108384"/>
                </a:lnTo>
                <a:lnTo>
                  <a:pt x="105838" y="133149"/>
                </a:lnTo>
                <a:close/>
                <a:moveTo>
                  <a:pt x="124833" y="53835"/>
                </a:moveTo>
                <a:lnTo>
                  <a:pt x="97796" y="26798"/>
                </a:lnTo>
                <a:lnTo>
                  <a:pt x="104354" y="20241"/>
                </a:lnTo>
                <a:lnTo>
                  <a:pt x="124594" y="40481"/>
                </a:lnTo>
                <a:lnTo>
                  <a:pt x="165076" y="0"/>
                </a:lnTo>
                <a:lnTo>
                  <a:pt x="171633" y="6796"/>
                </a:lnTo>
                <a:lnTo>
                  <a:pt x="124833" y="53835"/>
                </a:lnTo>
                <a:close/>
                <a:moveTo>
                  <a:pt x="0" y="105673"/>
                </a:moveTo>
                <a:lnTo>
                  <a:pt x="0" y="96147"/>
                </a:lnTo>
                <a:lnTo>
                  <a:pt x="76200" y="96147"/>
                </a:lnTo>
                <a:lnTo>
                  <a:pt x="76200" y="105673"/>
                </a:lnTo>
                <a:lnTo>
                  <a:pt x="0" y="105673"/>
                </a:lnTo>
                <a:close/>
                <a:moveTo>
                  <a:pt x="0" y="36800"/>
                </a:moveTo>
                <a:lnTo>
                  <a:pt x="0" y="27274"/>
                </a:lnTo>
                <a:lnTo>
                  <a:pt x="76200" y="27274"/>
                </a:lnTo>
                <a:lnTo>
                  <a:pt x="76200" y="36800"/>
                </a:lnTo>
                <a:lnTo>
                  <a:pt x="0" y="3680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255853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Methodology: Sources of information</a:t>
            </a:r>
          </a:p>
        </p:txBody>
      </p:sp>
      <p:sp>
        <p:nvSpPr>
          <p:cNvPr id="27" name="Rounded Rectangle 26">
            <a:extLst>
              <a:ext uri="{FF2B5EF4-FFF2-40B4-BE49-F238E27FC236}">
                <a16:creationId xmlns:a16="http://schemas.microsoft.com/office/drawing/2014/main" id="{CBDE42C6-B980-EE4B-94A8-BA0967FC7984}"/>
              </a:ext>
            </a:extLst>
          </p:cNvPr>
          <p:cNvSpPr/>
          <p:nvPr/>
        </p:nvSpPr>
        <p:spPr>
          <a:xfrm>
            <a:off x="860417" y="2146426"/>
            <a:ext cx="3579303" cy="4235324"/>
          </a:xfrm>
          <a:prstGeom prst="roundRect">
            <a:avLst>
              <a:gd name="adj" fmla="val 5198"/>
            </a:avLst>
          </a:prstGeom>
          <a:solidFill>
            <a:srgbClr val="B7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Rounded Rectangle 28">
            <a:extLst>
              <a:ext uri="{FF2B5EF4-FFF2-40B4-BE49-F238E27FC236}">
                <a16:creationId xmlns:a16="http://schemas.microsoft.com/office/drawing/2014/main" id="{C2B50141-25A0-E849-9E28-FEB4686B3EC6}"/>
              </a:ext>
            </a:extLst>
          </p:cNvPr>
          <p:cNvSpPr/>
          <p:nvPr/>
        </p:nvSpPr>
        <p:spPr>
          <a:xfrm>
            <a:off x="5083759" y="2146426"/>
            <a:ext cx="3579303" cy="4235324"/>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Google Shape;140;p4">
            <a:extLst>
              <a:ext uri="{FF2B5EF4-FFF2-40B4-BE49-F238E27FC236}">
                <a16:creationId xmlns:a16="http://schemas.microsoft.com/office/drawing/2014/main" id="{C72B70F6-1C08-CC47-B391-5BBFA8629CD3}"/>
              </a:ext>
            </a:extLst>
          </p:cNvPr>
          <p:cNvSpPr>
            <a:spLocks noChangeAspect="1"/>
          </p:cNvSpPr>
          <p:nvPr/>
        </p:nvSpPr>
        <p:spPr>
          <a:xfrm>
            <a:off x="429701" y="173497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0;p4">
            <a:extLst>
              <a:ext uri="{FF2B5EF4-FFF2-40B4-BE49-F238E27FC236}">
                <a16:creationId xmlns:a16="http://schemas.microsoft.com/office/drawing/2014/main" id="{27D1503E-454B-C54F-B96F-C4DD195B99C1}"/>
              </a:ext>
            </a:extLst>
          </p:cNvPr>
          <p:cNvSpPr>
            <a:spLocks noChangeAspect="1"/>
          </p:cNvSpPr>
          <p:nvPr/>
        </p:nvSpPr>
        <p:spPr>
          <a:xfrm>
            <a:off x="4666953" y="173497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E9E71232-B8A2-A44A-9A4C-7F1C1623D678}"/>
              </a:ext>
            </a:extLst>
          </p:cNvPr>
          <p:cNvSpPr txBox="1"/>
          <p:nvPr/>
        </p:nvSpPr>
        <p:spPr>
          <a:xfrm>
            <a:off x="1272509" y="2753370"/>
            <a:ext cx="2755118" cy="1538883"/>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Primary</a:t>
            </a:r>
          </a:p>
          <a:p>
            <a:endParaRPr lang="en-GB" sz="1600" dirty="0" err="1">
              <a:solidFill>
                <a:schemeClr val="tx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Epidemiological bulletins </a:t>
            </a:r>
          </a:p>
          <a:p>
            <a:pPr marL="285750" indent="-285750">
              <a:spcAft>
                <a:spcPts val="1200"/>
              </a:spcAft>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Notification sheets</a:t>
            </a:r>
          </a:p>
          <a:p>
            <a:pPr marL="285750" indent="-285750">
              <a:spcAft>
                <a:spcPts val="1200"/>
              </a:spcAft>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Health analysis unit</a:t>
            </a:r>
          </a:p>
        </p:txBody>
      </p:sp>
      <p:sp>
        <p:nvSpPr>
          <p:cNvPr id="39" name="TextBox 38">
            <a:extLst>
              <a:ext uri="{FF2B5EF4-FFF2-40B4-BE49-F238E27FC236}">
                <a16:creationId xmlns:a16="http://schemas.microsoft.com/office/drawing/2014/main" id="{F1EB4AE7-1BC7-8B4E-A28D-F84BFCD7317F}"/>
              </a:ext>
            </a:extLst>
          </p:cNvPr>
          <p:cNvSpPr txBox="1"/>
          <p:nvPr/>
        </p:nvSpPr>
        <p:spPr>
          <a:xfrm>
            <a:off x="5530953" y="2676172"/>
            <a:ext cx="2860012" cy="3385542"/>
          </a:xfrm>
          <a:prstGeom prst="rect">
            <a:avLst/>
          </a:prstGeom>
          <a:noFill/>
        </p:spPr>
        <p:txBody>
          <a:bodyPr wrap="square" lIns="0" tIns="0" rIns="0" bIns="0" rtlCol="0">
            <a:spAutoFit/>
          </a:bodyPr>
          <a:lstStyle/>
          <a:p>
            <a:r>
              <a:rPr lang="en-GB" sz="1600" b="1" dirty="0" err="1">
                <a:solidFill>
                  <a:schemeClr val="tx1"/>
                </a:solidFill>
              </a:rPr>
              <a:t>Secondary</a:t>
            </a:r>
          </a:p>
          <a:p>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a:solidFill>
                  <a:schemeClr val="tx1"/>
                </a:solidFill>
              </a:rPr>
              <a:t>Press reviews </a:t>
            </a:r>
          </a:p>
          <a:p>
            <a:pPr marL="285750" indent="-285750">
              <a:spcAft>
                <a:spcPts val="1200"/>
              </a:spcAft>
              <a:buFont typeface="Arial" panose="020B0604020202020204" pitchFamily="34" charset="0"/>
              <a:buChar char="•"/>
            </a:pPr>
            <a:r>
              <a:rPr lang="en-GB" sz="1600" dirty="0">
                <a:solidFill>
                  <a:schemeClr val="tx1"/>
                </a:solidFill>
              </a:rPr>
              <a:t>Hospital registries (appointments, laboratories)</a:t>
            </a:r>
          </a:p>
          <a:p>
            <a:pPr marL="285750" indent="-285750">
              <a:spcAft>
                <a:spcPts val="1200"/>
              </a:spcAft>
              <a:buFont typeface="Arial" panose="020B0604020202020204" pitchFamily="34" charset="0"/>
              <a:buChar char="•"/>
            </a:pPr>
            <a:r>
              <a:rPr lang="en-GB" sz="1600" dirty="0">
                <a:solidFill>
                  <a:schemeClr val="tx1"/>
                </a:solidFill>
              </a:rPr>
              <a:t>Civil registry office </a:t>
            </a:r>
          </a:p>
          <a:p>
            <a:pPr marL="285750" indent="-285750">
              <a:spcAft>
                <a:spcPts val="1200"/>
              </a:spcAft>
              <a:buFont typeface="Arial" panose="020B0604020202020204" pitchFamily="34" charset="0"/>
              <a:buChar char="•"/>
            </a:pPr>
            <a:r>
              <a:rPr lang="en-GB" sz="1600" dirty="0">
                <a:solidFill>
                  <a:schemeClr val="tx1"/>
                </a:solidFill>
              </a:rPr>
              <a:t>Schools</a:t>
            </a:r>
          </a:p>
          <a:p>
            <a:pPr marL="285750" indent="-285750">
              <a:spcAft>
                <a:spcPts val="1200"/>
              </a:spcAft>
              <a:buFont typeface="Arial" panose="020B0604020202020204" pitchFamily="34" charset="0"/>
              <a:buChar char="•"/>
            </a:pPr>
            <a:r>
              <a:rPr lang="en-GB" sz="1600" dirty="0">
                <a:solidFill>
                  <a:schemeClr val="tx1"/>
                </a:solidFill>
              </a:rPr>
              <a:t>Rumors</a:t>
            </a:r>
          </a:p>
          <a:p>
            <a:pPr marL="285750" indent="-285750">
              <a:spcAft>
                <a:spcPts val="1200"/>
              </a:spcAft>
              <a:buFont typeface="Arial" panose="020B0604020202020204" pitchFamily="34" charset="0"/>
              <a:buChar char="•"/>
            </a:pPr>
            <a:r>
              <a:rPr lang="en-GB" sz="1600" dirty="0">
                <a:solidFill>
                  <a:schemeClr val="tx1"/>
                </a:solidFill>
              </a:rPr>
              <a:t>Key informants </a:t>
            </a:r>
          </a:p>
          <a:p>
            <a:pPr marL="285750" indent="-285750">
              <a:spcAft>
                <a:spcPts val="1200"/>
              </a:spcAft>
              <a:buFont typeface="Arial" panose="020B0604020202020204" pitchFamily="34" charset="0"/>
              <a:buChar char="•"/>
            </a:pPr>
            <a:r>
              <a:rPr lang="en-GB" sz="1600" dirty="0">
                <a:solidFill>
                  <a:schemeClr val="tx1"/>
                </a:solidFill>
              </a:rPr>
              <a:t>Population</a:t>
            </a:r>
          </a:p>
        </p:txBody>
      </p:sp>
      <p:sp>
        <p:nvSpPr>
          <p:cNvPr id="42" name="Graphic 2">
            <a:extLst>
              <a:ext uri="{FF2B5EF4-FFF2-40B4-BE49-F238E27FC236}">
                <a16:creationId xmlns:a16="http://schemas.microsoft.com/office/drawing/2014/main" id="{8E27A06B-AFCE-BA4A-B724-3FD9CFD61B1E}"/>
              </a:ext>
            </a:extLst>
          </p:cNvPr>
          <p:cNvSpPr>
            <a:spLocks noChangeAspect="1"/>
          </p:cNvSpPr>
          <p:nvPr/>
        </p:nvSpPr>
        <p:spPr>
          <a:xfrm>
            <a:off x="627701" y="1932974"/>
            <a:ext cx="468000" cy="468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43" name="Graphic 2">
            <a:extLst>
              <a:ext uri="{FF2B5EF4-FFF2-40B4-BE49-F238E27FC236}">
                <a16:creationId xmlns:a16="http://schemas.microsoft.com/office/drawing/2014/main" id="{7CB63878-CE3D-8649-86EC-297DE50C22B4}"/>
              </a:ext>
            </a:extLst>
          </p:cNvPr>
          <p:cNvSpPr>
            <a:spLocks noChangeAspect="1"/>
          </p:cNvSpPr>
          <p:nvPr/>
        </p:nvSpPr>
        <p:spPr>
          <a:xfrm>
            <a:off x="4864953" y="1932974"/>
            <a:ext cx="468000" cy="468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1746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Methodology: Techniques</a:t>
            </a:r>
          </a:p>
        </p:txBody>
      </p:sp>
      <p:sp>
        <p:nvSpPr>
          <p:cNvPr id="18" name="Rectangle 17">
            <a:extLst>
              <a:ext uri="{FF2B5EF4-FFF2-40B4-BE49-F238E27FC236}">
                <a16:creationId xmlns:a16="http://schemas.microsoft.com/office/drawing/2014/main" id="{438DD039-4E96-E144-A3BA-2DE4BC7CA707}"/>
              </a:ext>
            </a:extLst>
          </p:cNvPr>
          <p:cNvSpPr/>
          <p:nvPr/>
        </p:nvSpPr>
        <p:spPr>
          <a:xfrm>
            <a:off x="1" y="2404533"/>
            <a:ext cx="9144000" cy="397721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78248B8A-C3AC-E843-A77B-751B4DD49D61}"/>
              </a:ext>
            </a:extLst>
          </p:cNvPr>
          <p:cNvSpPr/>
          <p:nvPr/>
        </p:nvSpPr>
        <p:spPr>
          <a:xfrm>
            <a:off x="860417" y="3044961"/>
            <a:ext cx="7389731" cy="2892993"/>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Google Shape;140;p4">
            <a:extLst>
              <a:ext uri="{FF2B5EF4-FFF2-40B4-BE49-F238E27FC236}">
                <a16:creationId xmlns:a16="http://schemas.microsoft.com/office/drawing/2014/main" id="{10886E5E-245D-4541-A28D-2174E65269DE}"/>
              </a:ext>
            </a:extLst>
          </p:cNvPr>
          <p:cNvSpPr>
            <a:spLocks noChangeAspect="1"/>
          </p:cNvSpPr>
          <p:nvPr/>
        </p:nvSpPr>
        <p:spPr>
          <a:xfrm>
            <a:off x="429701" y="282896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1FE15ACD-8B90-5746-87BB-818499008DCD}"/>
              </a:ext>
            </a:extLst>
          </p:cNvPr>
          <p:cNvSpPr txBox="1"/>
          <p:nvPr/>
        </p:nvSpPr>
        <p:spPr>
          <a:xfrm>
            <a:off x="1444977" y="3373202"/>
            <a:ext cx="6412089" cy="2236510"/>
          </a:xfrm>
          <a:prstGeom prst="rect">
            <a:avLst/>
          </a:prstGeom>
          <a:noFill/>
        </p:spPr>
        <p:txBody>
          <a:bodyPr wrap="square" lIns="0" tIns="0" rIns="0" bIns="0" rtlCol="0">
            <a:spAutoFit/>
          </a:bodyPr>
          <a:lstStyle/>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Review epidemiological and clinical case sheets </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Retrospective search in hospital registries (institutional search)</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Active community search </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In-depth interview with key informants </a:t>
            </a:r>
          </a:p>
          <a:p>
            <a:pPr marL="285750" indent="-285750">
              <a:spcAft>
                <a:spcPts val="800"/>
              </a:spcAft>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Observation of potential eco-epidemiological environments</a:t>
            </a:r>
            <a:r>
              <a:rPr lang="en-GB" sz="1600" dirty="0">
                <a:solidFill>
                  <a:schemeClr val="tx1"/>
                </a:solidFill>
                <a:latin typeface="Arial" panose="020B0604020202020204" pitchFamily="34" charset="0"/>
                <a:cs typeface="Arial" panose="020B0604020202020204" pitchFamily="34" charset="0"/>
              </a:rPr>
              <a:t> (avian flu, etc.)</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Questionnaires (for cases and controls)</a:t>
            </a:r>
          </a:p>
        </p:txBody>
      </p:sp>
      <p:sp>
        <p:nvSpPr>
          <p:cNvPr id="32" name="Graphic 5">
            <a:extLst>
              <a:ext uri="{FF2B5EF4-FFF2-40B4-BE49-F238E27FC236}">
                <a16:creationId xmlns:a16="http://schemas.microsoft.com/office/drawing/2014/main" id="{9A413575-ED78-0946-B24C-E1F387977A64}"/>
              </a:ext>
            </a:extLst>
          </p:cNvPr>
          <p:cNvSpPr>
            <a:spLocks noChangeAspect="1"/>
          </p:cNvSpPr>
          <p:nvPr/>
        </p:nvSpPr>
        <p:spPr>
          <a:xfrm>
            <a:off x="594940" y="3000955"/>
            <a:ext cx="530953" cy="540000"/>
          </a:xfrm>
          <a:custGeom>
            <a:avLst/>
            <a:gdLst>
              <a:gd name="connsiteX0" fmla="*/ 29894 w 167676"/>
              <a:gd name="connsiteY0" fmla="*/ 74002 h 170534"/>
              <a:gd name="connsiteX1" fmla="*/ 28868 w 167676"/>
              <a:gd name="connsiteY1" fmla="*/ 65576 h 170534"/>
              <a:gd name="connsiteX2" fmla="*/ 20396 w 167676"/>
              <a:gd name="connsiteY2" fmla="*/ 62435 h 170534"/>
              <a:gd name="connsiteX3" fmla="*/ 13262 w 167676"/>
              <a:gd name="connsiteY3" fmla="*/ 56930 h 170534"/>
              <a:gd name="connsiteX4" fmla="*/ 5129 w 167676"/>
              <a:gd name="connsiteY4" fmla="*/ 60484 h 170534"/>
              <a:gd name="connsiteX5" fmla="*/ 0 w 167676"/>
              <a:gd name="connsiteY5" fmla="*/ 52351 h 170534"/>
              <a:gd name="connsiteX6" fmla="*/ 7107 w 167676"/>
              <a:gd name="connsiteY6" fmla="*/ 46489 h 170534"/>
              <a:gd name="connsiteX7" fmla="*/ 5532 w 167676"/>
              <a:gd name="connsiteY7" fmla="*/ 37001 h 170534"/>
              <a:gd name="connsiteX8" fmla="*/ 7107 w 167676"/>
              <a:gd name="connsiteY8" fmla="*/ 27513 h 170534"/>
              <a:gd name="connsiteX9" fmla="*/ 0 w 167676"/>
              <a:gd name="connsiteY9" fmla="*/ 21651 h 170534"/>
              <a:gd name="connsiteX10" fmla="*/ 5129 w 167676"/>
              <a:gd name="connsiteY10" fmla="*/ 13518 h 170534"/>
              <a:gd name="connsiteX11" fmla="*/ 13262 w 167676"/>
              <a:gd name="connsiteY11" fmla="*/ 17072 h 170534"/>
              <a:gd name="connsiteX12" fmla="*/ 20396 w 167676"/>
              <a:gd name="connsiteY12" fmla="*/ 11567 h 170534"/>
              <a:gd name="connsiteX13" fmla="*/ 28868 w 167676"/>
              <a:gd name="connsiteY13" fmla="*/ 8426 h 170534"/>
              <a:gd name="connsiteX14" fmla="*/ 29894 w 167676"/>
              <a:gd name="connsiteY14" fmla="*/ 0 h 170534"/>
              <a:gd name="connsiteX15" fmla="*/ 39419 w 167676"/>
              <a:gd name="connsiteY15" fmla="*/ 0 h 170534"/>
              <a:gd name="connsiteX16" fmla="*/ 40445 w 167676"/>
              <a:gd name="connsiteY16" fmla="*/ 8426 h 170534"/>
              <a:gd name="connsiteX17" fmla="*/ 48917 w 167676"/>
              <a:gd name="connsiteY17" fmla="*/ 11567 h 170534"/>
              <a:gd name="connsiteX18" fmla="*/ 56051 w 167676"/>
              <a:gd name="connsiteY18" fmla="*/ 17072 h 170534"/>
              <a:gd name="connsiteX19" fmla="*/ 64184 w 167676"/>
              <a:gd name="connsiteY19" fmla="*/ 13518 h 170534"/>
              <a:gd name="connsiteX20" fmla="*/ 69313 w 167676"/>
              <a:gd name="connsiteY20" fmla="*/ 21651 h 170534"/>
              <a:gd name="connsiteX21" fmla="*/ 62206 w 167676"/>
              <a:gd name="connsiteY21" fmla="*/ 27513 h 170534"/>
              <a:gd name="connsiteX22" fmla="*/ 63781 w 167676"/>
              <a:gd name="connsiteY22" fmla="*/ 37001 h 170534"/>
              <a:gd name="connsiteX23" fmla="*/ 62206 w 167676"/>
              <a:gd name="connsiteY23" fmla="*/ 46489 h 170534"/>
              <a:gd name="connsiteX24" fmla="*/ 69313 w 167676"/>
              <a:gd name="connsiteY24" fmla="*/ 52351 h 170534"/>
              <a:gd name="connsiteX25" fmla="*/ 64184 w 167676"/>
              <a:gd name="connsiteY25" fmla="*/ 60484 h 170534"/>
              <a:gd name="connsiteX26" fmla="*/ 56051 w 167676"/>
              <a:gd name="connsiteY26" fmla="*/ 56930 h 170534"/>
              <a:gd name="connsiteX27" fmla="*/ 48917 w 167676"/>
              <a:gd name="connsiteY27" fmla="*/ 62435 h 170534"/>
              <a:gd name="connsiteX28" fmla="*/ 40445 w 167676"/>
              <a:gd name="connsiteY28" fmla="*/ 65576 h 170534"/>
              <a:gd name="connsiteX29" fmla="*/ 39419 w 167676"/>
              <a:gd name="connsiteY29" fmla="*/ 74002 h 170534"/>
              <a:gd name="connsiteX30" fmla="*/ 29894 w 167676"/>
              <a:gd name="connsiteY30" fmla="*/ 74002 h 170534"/>
              <a:gd name="connsiteX31" fmla="*/ 34656 w 167676"/>
              <a:gd name="connsiteY31" fmla="*/ 57516 h 170534"/>
              <a:gd name="connsiteX32" fmla="*/ 49209 w 167676"/>
              <a:gd name="connsiteY32" fmla="*/ 51554 h 170534"/>
              <a:gd name="connsiteX33" fmla="*/ 55172 w 167676"/>
              <a:gd name="connsiteY33" fmla="*/ 37001 h 170534"/>
              <a:gd name="connsiteX34" fmla="*/ 49209 w 167676"/>
              <a:gd name="connsiteY34" fmla="*/ 22448 h 170534"/>
              <a:gd name="connsiteX35" fmla="*/ 34656 w 167676"/>
              <a:gd name="connsiteY35" fmla="*/ 16486 h 170534"/>
              <a:gd name="connsiteX36" fmla="*/ 20103 w 167676"/>
              <a:gd name="connsiteY36" fmla="*/ 22448 h 170534"/>
              <a:gd name="connsiteX37" fmla="*/ 14141 w 167676"/>
              <a:gd name="connsiteY37" fmla="*/ 37001 h 170534"/>
              <a:gd name="connsiteX38" fmla="*/ 20103 w 167676"/>
              <a:gd name="connsiteY38" fmla="*/ 51554 h 170534"/>
              <a:gd name="connsiteX39" fmla="*/ 34656 w 167676"/>
              <a:gd name="connsiteY39" fmla="*/ 57516 h 170534"/>
              <a:gd name="connsiteX40" fmla="*/ 118073 w 167676"/>
              <a:gd name="connsiteY40" fmla="*/ 170534 h 170534"/>
              <a:gd name="connsiteX41" fmla="*/ 116352 w 167676"/>
              <a:gd name="connsiteY41" fmla="*/ 160423 h 170534"/>
              <a:gd name="connsiteX42" fmla="*/ 104363 w 167676"/>
              <a:gd name="connsiteY42" fmla="*/ 156512 h 170534"/>
              <a:gd name="connsiteX43" fmla="*/ 94920 w 167676"/>
              <a:gd name="connsiteY43" fmla="*/ 148114 h 170534"/>
              <a:gd name="connsiteX44" fmla="*/ 85579 w 167676"/>
              <a:gd name="connsiteY44" fmla="*/ 151741 h 170534"/>
              <a:gd name="connsiteX45" fmla="*/ 79754 w 167676"/>
              <a:gd name="connsiteY45" fmla="*/ 142069 h 170534"/>
              <a:gd name="connsiteX46" fmla="*/ 87667 w 167676"/>
              <a:gd name="connsiteY46" fmla="*/ 135695 h 170534"/>
              <a:gd name="connsiteX47" fmla="*/ 84992 w 167676"/>
              <a:gd name="connsiteY47" fmla="*/ 122726 h 170534"/>
              <a:gd name="connsiteX48" fmla="*/ 87667 w 167676"/>
              <a:gd name="connsiteY48" fmla="*/ 109758 h 170534"/>
              <a:gd name="connsiteX49" fmla="*/ 79754 w 167676"/>
              <a:gd name="connsiteY49" fmla="*/ 103383 h 170534"/>
              <a:gd name="connsiteX50" fmla="*/ 85579 w 167676"/>
              <a:gd name="connsiteY50" fmla="*/ 93711 h 170534"/>
              <a:gd name="connsiteX51" fmla="*/ 94920 w 167676"/>
              <a:gd name="connsiteY51" fmla="*/ 97338 h 170534"/>
              <a:gd name="connsiteX52" fmla="*/ 104363 w 167676"/>
              <a:gd name="connsiteY52" fmla="*/ 88940 h 170534"/>
              <a:gd name="connsiteX53" fmla="*/ 116352 w 167676"/>
              <a:gd name="connsiteY53" fmla="*/ 85029 h 170534"/>
              <a:gd name="connsiteX54" fmla="*/ 118073 w 167676"/>
              <a:gd name="connsiteY54" fmla="*/ 74918 h 170534"/>
              <a:gd name="connsiteX55" fmla="*/ 129357 w 167676"/>
              <a:gd name="connsiteY55" fmla="*/ 74918 h 170534"/>
              <a:gd name="connsiteX56" fmla="*/ 131079 w 167676"/>
              <a:gd name="connsiteY56" fmla="*/ 85029 h 170534"/>
              <a:gd name="connsiteX57" fmla="*/ 143067 w 167676"/>
              <a:gd name="connsiteY57" fmla="*/ 88940 h 170534"/>
              <a:gd name="connsiteX58" fmla="*/ 152510 w 167676"/>
              <a:gd name="connsiteY58" fmla="*/ 97338 h 170534"/>
              <a:gd name="connsiteX59" fmla="*/ 161852 w 167676"/>
              <a:gd name="connsiteY59" fmla="*/ 93711 h 170534"/>
              <a:gd name="connsiteX60" fmla="*/ 167677 w 167676"/>
              <a:gd name="connsiteY60" fmla="*/ 103383 h 170534"/>
              <a:gd name="connsiteX61" fmla="*/ 159764 w 167676"/>
              <a:gd name="connsiteY61" fmla="*/ 109758 h 170534"/>
              <a:gd name="connsiteX62" fmla="*/ 162438 w 167676"/>
              <a:gd name="connsiteY62" fmla="*/ 122726 h 170534"/>
              <a:gd name="connsiteX63" fmla="*/ 159764 w 167676"/>
              <a:gd name="connsiteY63" fmla="*/ 135695 h 170534"/>
              <a:gd name="connsiteX64" fmla="*/ 167677 w 167676"/>
              <a:gd name="connsiteY64" fmla="*/ 142069 h 170534"/>
              <a:gd name="connsiteX65" fmla="*/ 161852 w 167676"/>
              <a:gd name="connsiteY65" fmla="*/ 151741 h 170534"/>
              <a:gd name="connsiteX66" fmla="*/ 152510 w 167676"/>
              <a:gd name="connsiteY66" fmla="*/ 148114 h 170534"/>
              <a:gd name="connsiteX67" fmla="*/ 143067 w 167676"/>
              <a:gd name="connsiteY67" fmla="*/ 156512 h 170534"/>
              <a:gd name="connsiteX68" fmla="*/ 131079 w 167676"/>
              <a:gd name="connsiteY68" fmla="*/ 160423 h 170534"/>
              <a:gd name="connsiteX69" fmla="*/ 129357 w 167676"/>
              <a:gd name="connsiteY69" fmla="*/ 170534 h 170534"/>
              <a:gd name="connsiteX70" fmla="*/ 118073 w 167676"/>
              <a:gd name="connsiteY70" fmla="*/ 170534 h 170534"/>
              <a:gd name="connsiteX71" fmla="*/ 123715 w 167676"/>
              <a:gd name="connsiteY71" fmla="*/ 151301 h 170534"/>
              <a:gd name="connsiteX72" fmla="*/ 143956 w 167676"/>
              <a:gd name="connsiteY72" fmla="*/ 142967 h 170534"/>
              <a:gd name="connsiteX73" fmla="*/ 152290 w 167676"/>
              <a:gd name="connsiteY73" fmla="*/ 122726 h 170534"/>
              <a:gd name="connsiteX74" fmla="*/ 143956 w 167676"/>
              <a:gd name="connsiteY74" fmla="*/ 102485 h 170534"/>
              <a:gd name="connsiteX75" fmla="*/ 123715 w 167676"/>
              <a:gd name="connsiteY75" fmla="*/ 94151 h 170534"/>
              <a:gd name="connsiteX76" fmla="*/ 103475 w 167676"/>
              <a:gd name="connsiteY76" fmla="*/ 102485 h 170534"/>
              <a:gd name="connsiteX77" fmla="*/ 95140 w 167676"/>
              <a:gd name="connsiteY77" fmla="*/ 122726 h 170534"/>
              <a:gd name="connsiteX78" fmla="*/ 103475 w 167676"/>
              <a:gd name="connsiteY78" fmla="*/ 142967 h 170534"/>
              <a:gd name="connsiteX79" fmla="*/ 123715 w 167676"/>
              <a:gd name="connsiteY79" fmla="*/ 151301 h 17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7676" h="170534">
                <a:moveTo>
                  <a:pt x="29894" y="74002"/>
                </a:moveTo>
                <a:lnTo>
                  <a:pt x="28868" y="65576"/>
                </a:lnTo>
                <a:cubicBezTo>
                  <a:pt x="25864" y="64904"/>
                  <a:pt x="23040" y="63857"/>
                  <a:pt x="20396" y="62435"/>
                </a:cubicBezTo>
                <a:cubicBezTo>
                  <a:pt x="17753" y="61012"/>
                  <a:pt x="15374" y="59177"/>
                  <a:pt x="13262" y="56930"/>
                </a:cubicBezTo>
                <a:lnTo>
                  <a:pt x="5129" y="60484"/>
                </a:lnTo>
                <a:lnTo>
                  <a:pt x="0" y="52351"/>
                </a:lnTo>
                <a:lnTo>
                  <a:pt x="7107" y="46489"/>
                </a:lnTo>
                <a:cubicBezTo>
                  <a:pt x="6057" y="43449"/>
                  <a:pt x="5532" y="40286"/>
                  <a:pt x="5532" y="37001"/>
                </a:cubicBezTo>
                <a:cubicBezTo>
                  <a:pt x="5532" y="33716"/>
                  <a:pt x="6057" y="30553"/>
                  <a:pt x="7107" y="27513"/>
                </a:cubicBezTo>
                <a:lnTo>
                  <a:pt x="0" y="21651"/>
                </a:lnTo>
                <a:lnTo>
                  <a:pt x="5129" y="13518"/>
                </a:lnTo>
                <a:lnTo>
                  <a:pt x="13262" y="17072"/>
                </a:lnTo>
                <a:cubicBezTo>
                  <a:pt x="15374" y="14825"/>
                  <a:pt x="17753" y="12990"/>
                  <a:pt x="20396" y="11567"/>
                </a:cubicBezTo>
                <a:cubicBezTo>
                  <a:pt x="23040" y="10145"/>
                  <a:pt x="25864" y="9098"/>
                  <a:pt x="28868" y="8426"/>
                </a:cubicBezTo>
                <a:lnTo>
                  <a:pt x="29894" y="0"/>
                </a:lnTo>
                <a:lnTo>
                  <a:pt x="39419" y="0"/>
                </a:lnTo>
                <a:lnTo>
                  <a:pt x="40445" y="8426"/>
                </a:lnTo>
                <a:cubicBezTo>
                  <a:pt x="43449" y="9098"/>
                  <a:pt x="46273" y="10145"/>
                  <a:pt x="48917" y="11567"/>
                </a:cubicBezTo>
                <a:cubicBezTo>
                  <a:pt x="51560" y="12990"/>
                  <a:pt x="53939" y="14825"/>
                  <a:pt x="56051" y="17072"/>
                </a:cubicBezTo>
                <a:lnTo>
                  <a:pt x="64184" y="13518"/>
                </a:lnTo>
                <a:lnTo>
                  <a:pt x="69313" y="21651"/>
                </a:lnTo>
                <a:lnTo>
                  <a:pt x="62206" y="27513"/>
                </a:lnTo>
                <a:cubicBezTo>
                  <a:pt x="63256" y="30553"/>
                  <a:pt x="63781" y="33716"/>
                  <a:pt x="63781" y="37001"/>
                </a:cubicBezTo>
                <a:cubicBezTo>
                  <a:pt x="63781" y="40286"/>
                  <a:pt x="63256" y="43449"/>
                  <a:pt x="62206" y="46489"/>
                </a:cubicBezTo>
                <a:lnTo>
                  <a:pt x="69313" y="52351"/>
                </a:lnTo>
                <a:lnTo>
                  <a:pt x="64184" y="60484"/>
                </a:lnTo>
                <a:lnTo>
                  <a:pt x="56051" y="56930"/>
                </a:lnTo>
                <a:cubicBezTo>
                  <a:pt x="53939" y="59177"/>
                  <a:pt x="51560" y="61012"/>
                  <a:pt x="48917" y="62435"/>
                </a:cubicBezTo>
                <a:cubicBezTo>
                  <a:pt x="46273" y="63857"/>
                  <a:pt x="43449" y="64904"/>
                  <a:pt x="40445" y="65576"/>
                </a:cubicBezTo>
                <a:lnTo>
                  <a:pt x="39419" y="74002"/>
                </a:lnTo>
                <a:lnTo>
                  <a:pt x="29894" y="74002"/>
                </a:lnTo>
                <a:close/>
                <a:moveTo>
                  <a:pt x="34656" y="57516"/>
                </a:moveTo>
                <a:cubicBezTo>
                  <a:pt x="40384" y="57516"/>
                  <a:pt x="45235" y="55529"/>
                  <a:pt x="49209" y="51554"/>
                </a:cubicBezTo>
                <a:cubicBezTo>
                  <a:pt x="53184" y="47579"/>
                  <a:pt x="55172" y="42728"/>
                  <a:pt x="55172" y="37001"/>
                </a:cubicBezTo>
                <a:cubicBezTo>
                  <a:pt x="55172" y="31274"/>
                  <a:pt x="53184" y="26423"/>
                  <a:pt x="49209" y="22448"/>
                </a:cubicBezTo>
                <a:cubicBezTo>
                  <a:pt x="45235" y="18473"/>
                  <a:pt x="40384" y="16486"/>
                  <a:pt x="34656" y="16486"/>
                </a:cubicBezTo>
                <a:cubicBezTo>
                  <a:pt x="28929" y="16486"/>
                  <a:pt x="24078" y="18473"/>
                  <a:pt x="20103" y="22448"/>
                </a:cubicBezTo>
                <a:cubicBezTo>
                  <a:pt x="16129" y="26423"/>
                  <a:pt x="14141" y="31274"/>
                  <a:pt x="14141" y="37001"/>
                </a:cubicBezTo>
                <a:cubicBezTo>
                  <a:pt x="14141" y="42728"/>
                  <a:pt x="16129" y="47579"/>
                  <a:pt x="20103" y="51554"/>
                </a:cubicBezTo>
                <a:cubicBezTo>
                  <a:pt x="24078" y="55529"/>
                  <a:pt x="28929" y="57516"/>
                  <a:pt x="34656" y="57516"/>
                </a:cubicBezTo>
                <a:close/>
                <a:moveTo>
                  <a:pt x="118073" y="170534"/>
                </a:moveTo>
                <a:lnTo>
                  <a:pt x="116352" y="160423"/>
                </a:lnTo>
                <a:cubicBezTo>
                  <a:pt x="112065" y="159959"/>
                  <a:pt x="108069" y="158656"/>
                  <a:pt x="104363" y="156512"/>
                </a:cubicBezTo>
                <a:cubicBezTo>
                  <a:pt x="100657" y="154369"/>
                  <a:pt x="97509" y="151570"/>
                  <a:pt x="94920" y="148114"/>
                </a:cubicBezTo>
                <a:lnTo>
                  <a:pt x="85579" y="151741"/>
                </a:lnTo>
                <a:lnTo>
                  <a:pt x="79754" y="142069"/>
                </a:lnTo>
                <a:lnTo>
                  <a:pt x="87667" y="135695"/>
                </a:lnTo>
                <a:cubicBezTo>
                  <a:pt x="85884" y="131494"/>
                  <a:pt x="84992" y="127171"/>
                  <a:pt x="84992" y="122726"/>
                </a:cubicBezTo>
                <a:cubicBezTo>
                  <a:pt x="84992" y="118281"/>
                  <a:pt x="85884" y="113958"/>
                  <a:pt x="87667" y="109758"/>
                </a:cubicBezTo>
                <a:lnTo>
                  <a:pt x="79754" y="103383"/>
                </a:lnTo>
                <a:lnTo>
                  <a:pt x="85579" y="93711"/>
                </a:lnTo>
                <a:lnTo>
                  <a:pt x="94920" y="97338"/>
                </a:lnTo>
                <a:cubicBezTo>
                  <a:pt x="97509" y="93882"/>
                  <a:pt x="100657" y="91083"/>
                  <a:pt x="104363" y="88940"/>
                </a:cubicBezTo>
                <a:cubicBezTo>
                  <a:pt x="108069" y="86797"/>
                  <a:pt x="112065" y="85493"/>
                  <a:pt x="116352" y="85029"/>
                </a:cubicBezTo>
                <a:lnTo>
                  <a:pt x="118073" y="74918"/>
                </a:lnTo>
                <a:lnTo>
                  <a:pt x="129357" y="74918"/>
                </a:lnTo>
                <a:lnTo>
                  <a:pt x="131079" y="85029"/>
                </a:lnTo>
                <a:cubicBezTo>
                  <a:pt x="135365" y="85493"/>
                  <a:pt x="139361" y="86797"/>
                  <a:pt x="143067" y="88940"/>
                </a:cubicBezTo>
                <a:cubicBezTo>
                  <a:pt x="146774" y="91083"/>
                  <a:pt x="149921" y="93882"/>
                  <a:pt x="152510" y="97338"/>
                </a:cubicBezTo>
                <a:lnTo>
                  <a:pt x="161852" y="93711"/>
                </a:lnTo>
                <a:lnTo>
                  <a:pt x="167677" y="103383"/>
                </a:lnTo>
                <a:lnTo>
                  <a:pt x="159764" y="109758"/>
                </a:lnTo>
                <a:cubicBezTo>
                  <a:pt x="161547" y="113958"/>
                  <a:pt x="162438" y="118281"/>
                  <a:pt x="162438" y="122726"/>
                </a:cubicBezTo>
                <a:cubicBezTo>
                  <a:pt x="162438" y="127171"/>
                  <a:pt x="161547" y="131494"/>
                  <a:pt x="159764" y="135695"/>
                </a:cubicBezTo>
                <a:lnTo>
                  <a:pt x="167677" y="142069"/>
                </a:lnTo>
                <a:lnTo>
                  <a:pt x="161852" y="151741"/>
                </a:lnTo>
                <a:lnTo>
                  <a:pt x="152510" y="148114"/>
                </a:lnTo>
                <a:cubicBezTo>
                  <a:pt x="149921" y="151570"/>
                  <a:pt x="146774" y="154369"/>
                  <a:pt x="143067" y="156512"/>
                </a:cubicBezTo>
                <a:cubicBezTo>
                  <a:pt x="139361" y="158656"/>
                  <a:pt x="135365" y="159959"/>
                  <a:pt x="131079" y="160423"/>
                </a:cubicBezTo>
                <a:lnTo>
                  <a:pt x="129357" y="170534"/>
                </a:lnTo>
                <a:lnTo>
                  <a:pt x="118073" y="170534"/>
                </a:lnTo>
                <a:close/>
                <a:moveTo>
                  <a:pt x="123715" y="151301"/>
                </a:moveTo>
                <a:cubicBezTo>
                  <a:pt x="131653" y="151301"/>
                  <a:pt x="138400" y="148523"/>
                  <a:pt x="143956" y="142967"/>
                </a:cubicBezTo>
                <a:cubicBezTo>
                  <a:pt x="149512" y="137410"/>
                  <a:pt x="152290" y="130664"/>
                  <a:pt x="152290" y="122726"/>
                </a:cubicBezTo>
                <a:cubicBezTo>
                  <a:pt x="152290" y="114789"/>
                  <a:pt x="149512" y="108042"/>
                  <a:pt x="143956" y="102485"/>
                </a:cubicBezTo>
                <a:cubicBezTo>
                  <a:pt x="138400" y="96929"/>
                  <a:pt x="131653" y="94151"/>
                  <a:pt x="123715" y="94151"/>
                </a:cubicBezTo>
                <a:cubicBezTo>
                  <a:pt x="115778" y="94151"/>
                  <a:pt x="109031" y="96929"/>
                  <a:pt x="103475" y="102485"/>
                </a:cubicBezTo>
                <a:cubicBezTo>
                  <a:pt x="97918" y="108042"/>
                  <a:pt x="95140" y="114789"/>
                  <a:pt x="95140" y="122726"/>
                </a:cubicBezTo>
                <a:cubicBezTo>
                  <a:pt x="95140" y="130664"/>
                  <a:pt x="97918" y="137410"/>
                  <a:pt x="103475" y="142967"/>
                </a:cubicBezTo>
                <a:cubicBezTo>
                  <a:pt x="109031" y="148523"/>
                  <a:pt x="115778" y="151301"/>
                  <a:pt x="123715" y="151301"/>
                </a:cubicBezTo>
                <a:close/>
              </a:path>
            </a:pathLst>
          </a:custGeom>
          <a:solidFill>
            <a:schemeClr val="bg1"/>
          </a:solidFill>
          <a:ln w="238" cap="flat">
            <a:noFill/>
            <a:prstDash val="solid"/>
            <a:miter/>
          </a:ln>
        </p:spPr>
        <p:txBody>
          <a:bodyPr rtlCol="0" anchor="ctr"/>
          <a:lstStyle/>
          <a:p>
            <a:endParaRPr lang="en-RO"/>
          </a:p>
        </p:txBody>
      </p:sp>
      <p:sp>
        <p:nvSpPr>
          <p:cNvPr id="35" name="TextBox 34">
            <a:extLst>
              <a:ext uri="{FF2B5EF4-FFF2-40B4-BE49-F238E27FC236}">
                <a16:creationId xmlns:a16="http://schemas.microsoft.com/office/drawing/2014/main" id="{9097CCA9-9D4D-5442-921D-193968C32BDB}"/>
              </a:ext>
            </a:extLst>
          </p:cNvPr>
          <p:cNvSpPr txBox="1"/>
          <p:nvPr/>
        </p:nvSpPr>
        <p:spPr>
          <a:xfrm>
            <a:off x="431800" y="1587880"/>
            <a:ext cx="5569607" cy="369332"/>
          </a:xfrm>
          <a:prstGeom prst="rect">
            <a:avLst/>
          </a:prstGeom>
          <a:noFill/>
        </p:spPr>
        <p:txBody>
          <a:bodyPr wrap="square" lIns="0" tIns="0" rIns="0" bIns="0" rtlCol="0">
            <a:spAutoFit/>
          </a:bodyPr>
          <a:lstStyle/>
          <a:p>
            <a:r>
              <a:rPr lang="en-GB" sz="2400" b="1" dirty="0" err="1">
                <a:solidFill>
                  <a:schemeClr val="tx1"/>
                </a:solidFill>
              </a:rPr>
              <a:t>Identify techniques:</a:t>
            </a:r>
          </a:p>
        </p:txBody>
      </p:sp>
    </p:spTree>
    <p:extLst>
      <p:ext uri="{BB962C8B-B14F-4D97-AF65-F5344CB8AC3E}">
        <p14:creationId xmlns:p14="http://schemas.microsoft.com/office/powerpoint/2010/main" val="100000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F436586-F167-A64C-B158-239B34B3AFD9}"/>
              </a:ext>
            </a:extLst>
          </p:cNvPr>
          <p:cNvSpPr txBox="1"/>
          <p:nvPr/>
        </p:nvSpPr>
        <p:spPr>
          <a:xfrm>
            <a:off x="1089203" y="2222604"/>
            <a:ext cx="7586485" cy="1846659"/>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Present the steps of a field investigation</a:t>
            </a:r>
          </a:p>
          <a:p>
            <a:endParaRPr lang="en-GB" sz="2400" b="1" dirty="0" err="1">
              <a:solidFill>
                <a:srgbClr val="3D6C9D"/>
              </a:solidFill>
              <a:latin typeface="Arial" panose="020B0604020202020204" pitchFamily="34" charset="0"/>
              <a:cs typeface="Arial" panose="020B0604020202020204" pitchFamily="34" charset="0"/>
            </a:endParaRPr>
          </a:p>
          <a:p>
            <a:r>
              <a:rPr lang="en-GB" sz="2400" b="1" dirty="0" err="1">
                <a:solidFill>
                  <a:srgbClr val="3D6C9D"/>
                </a:solidFill>
                <a:latin typeface="Arial" panose="020B0604020202020204" pitchFamily="34" charset="0"/>
                <a:cs typeface="Arial" panose="020B0604020202020204" pitchFamily="34" charset="0"/>
              </a:rPr>
              <a:t>– Planning </a:t>
            </a:r>
          </a:p>
          <a:p>
            <a:r>
              <a:rPr lang="en-GB" sz="2400" b="1" dirty="0" err="1">
                <a:solidFill>
                  <a:srgbClr val="3D6C9D"/>
                </a:solidFill>
                <a:latin typeface="Arial" panose="020B0604020202020204" pitchFamily="34" charset="0"/>
                <a:cs typeface="Arial" panose="020B0604020202020204" pitchFamily="34" charset="0"/>
              </a:rPr>
              <a:t>– Logistical details </a:t>
            </a:r>
          </a:p>
          <a:p>
            <a:r>
              <a:rPr lang="en-GB" sz="2400" b="1" dirty="0" err="1">
                <a:solidFill>
                  <a:srgbClr val="3D6C9D"/>
                </a:solidFill>
                <a:latin typeface="Arial" panose="020B0604020202020204" pitchFamily="34" charset="0"/>
                <a:cs typeface="Arial" panose="020B0604020202020204" pitchFamily="34" charset="0"/>
              </a:rPr>
              <a:t>– Coordination with local authorities</a:t>
            </a: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219127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6072E052-A3A3-1B42-8BA1-F7D74078A3D2}"/>
              </a:ext>
            </a:extLst>
          </p:cNvPr>
          <p:cNvSpPr txBox="1"/>
          <p:nvPr/>
        </p:nvSpPr>
        <p:spPr>
          <a:xfrm>
            <a:off x="1089203" y="4940891"/>
            <a:ext cx="7160945"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Show examples of field work steps</a:t>
            </a:r>
            <a:endParaRPr lang="en-GB" sz="2400" b="1" dirty="0">
              <a:solidFill>
                <a:srgbClr val="3D6C9D"/>
              </a:solidFill>
              <a:latin typeface="Arial" panose="020B0604020202020204" pitchFamily="34" charset="0"/>
              <a:cs typeface="Arial" panose="020B0604020202020204" pitchFamily="34" charset="0"/>
            </a:endParaRPr>
          </a:p>
        </p:txBody>
      </p:sp>
      <p:sp>
        <p:nvSpPr>
          <p:cNvPr id="8" name="Graphic 8">
            <a:extLst>
              <a:ext uri="{FF2B5EF4-FFF2-40B4-BE49-F238E27FC236}">
                <a16:creationId xmlns:a16="http://schemas.microsoft.com/office/drawing/2014/main" id="{7E4C4E08-7D33-8D43-9090-BD4EC0D4E2A0}"/>
              </a:ext>
            </a:extLst>
          </p:cNvPr>
          <p:cNvSpPr>
            <a:spLocks noChangeAspect="1"/>
          </p:cNvSpPr>
          <p:nvPr/>
        </p:nvSpPr>
        <p:spPr>
          <a:xfrm>
            <a:off x="431800" y="4909557"/>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9" name="TextBox 8">
            <a:extLst>
              <a:ext uri="{FF2B5EF4-FFF2-40B4-BE49-F238E27FC236}">
                <a16:creationId xmlns:a16="http://schemas.microsoft.com/office/drawing/2014/main" id="{6CF6E016-592B-B844-81FC-D76A479EFF33}"/>
              </a:ext>
            </a:extLst>
          </p:cNvPr>
          <p:cNvSpPr txBox="1"/>
          <p:nvPr/>
        </p:nvSpPr>
        <p:spPr>
          <a:xfrm>
            <a:off x="429701" y="44826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Methodology: Instruments</a:t>
            </a:r>
          </a:p>
        </p:txBody>
      </p:sp>
      <p:sp>
        <p:nvSpPr>
          <p:cNvPr id="8" name="TextBox 7">
            <a:extLst>
              <a:ext uri="{FF2B5EF4-FFF2-40B4-BE49-F238E27FC236}">
                <a16:creationId xmlns:a16="http://schemas.microsoft.com/office/drawing/2014/main" id="{0CFF596D-0221-BF43-B9D6-86F1CECB1DEF}"/>
              </a:ext>
            </a:extLst>
          </p:cNvPr>
          <p:cNvSpPr txBox="1"/>
          <p:nvPr/>
        </p:nvSpPr>
        <p:spPr>
          <a:xfrm>
            <a:off x="431800" y="1587880"/>
            <a:ext cx="5569607" cy="369332"/>
          </a:xfrm>
          <a:prstGeom prst="rect">
            <a:avLst/>
          </a:prstGeom>
          <a:noFill/>
        </p:spPr>
        <p:txBody>
          <a:bodyPr wrap="square" lIns="0" tIns="0" rIns="0" bIns="0" rtlCol="0">
            <a:spAutoFit/>
          </a:bodyPr>
          <a:lstStyle/>
          <a:p>
            <a:r>
              <a:rPr lang="en-GB" sz="2400" b="1" dirty="0" err="1">
                <a:solidFill>
                  <a:schemeClr val="tx1"/>
                </a:solidFill>
              </a:rPr>
              <a:t>Questionnaires and guides for:</a:t>
            </a:r>
          </a:p>
        </p:txBody>
      </p:sp>
      <p:sp>
        <p:nvSpPr>
          <p:cNvPr id="9" name="Rounded Rectangle 8">
            <a:extLst>
              <a:ext uri="{FF2B5EF4-FFF2-40B4-BE49-F238E27FC236}">
                <a16:creationId xmlns:a16="http://schemas.microsoft.com/office/drawing/2014/main" id="{6B0445F2-58C1-EE49-98F3-5AC76B039ED8}"/>
              </a:ext>
            </a:extLst>
          </p:cNvPr>
          <p:cNvSpPr/>
          <p:nvPr/>
        </p:nvSpPr>
        <p:spPr>
          <a:xfrm>
            <a:off x="860417" y="2783127"/>
            <a:ext cx="7815271" cy="3018583"/>
          </a:xfrm>
          <a:prstGeom prst="roundRect">
            <a:avLst>
              <a:gd name="adj" fmla="val 519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0" name="Google Shape;140;p4">
            <a:extLst>
              <a:ext uri="{FF2B5EF4-FFF2-40B4-BE49-F238E27FC236}">
                <a16:creationId xmlns:a16="http://schemas.microsoft.com/office/drawing/2014/main" id="{6346E9A1-7797-E44B-B3EA-8E7AE53D296C}"/>
              </a:ext>
            </a:extLst>
          </p:cNvPr>
          <p:cNvSpPr>
            <a:spLocks noChangeAspect="1"/>
          </p:cNvSpPr>
          <p:nvPr/>
        </p:nvSpPr>
        <p:spPr>
          <a:xfrm>
            <a:off x="429701" y="237167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441866E3-B28C-D445-BE55-E9DEFFCCE142}"/>
              </a:ext>
            </a:extLst>
          </p:cNvPr>
          <p:cNvSpPr txBox="1"/>
          <p:nvPr/>
        </p:nvSpPr>
        <p:spPr>
          <a:xfrm>
            <a:off x="1293701" y="3176407"/>
            <a:ext cx="7172966" cy="2092881"/>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Quick surveys:</a:t>
            </a:r>
          </a:p>
          <a:p>
            <a:endParaRPr lang="en-GB" sz="1600" dirty="0" err="1">
              <a:solidFill>
                <a:schemeClr val="tx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Connolly, M. A. (2005). </a:t>
            </a:r>
            <a:r>
              <a:rPr lang="en-GB" i="1" dirty="0" err="1">
                <a:solidFill>
                  <a:schemeClr val="tx1"/>
                </a:solidFill>
                <a:latin typeface="Arial" panose="020B0604020202020204" pitchFamily="34" charset="0"/>
                <a:cs typeface="Arial" panose="020B0604020202020204" pitchFamily="34" charset="0"/>
              </a:rPr>
              <a:t>Communicable disease control in emergencies: a field manual.</a:t>
            </a:r>
            <a:r>
              <a:rPr lang="en-GB" dirty="0" err="1">
                <a:solidFill>
                  <a:schemeClr val="tx1"/>
                </a:solidFill>
                <a:latin typeface="Arial" panose="020B0604020202020204" pitchFamily="34" charset="0"/>
                <a:cs typeface="Arial" panose="020B0604020202020204" pitchFamily="34" charset="0"/>
              </a:rPr>
              <a:t> World Health Organization. Page 233.</a:t>
            </a:r>
          </a:p>
          <a:p>
            <a:pPr marL="285750" indent="-285750">
              <a:spcAft>
                <a:spcPts val="12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European Centre for Disease Prevention and Control. Food- and waterborne disease outbreak investigation questionnaire tool – Guide [Oct. 2016]; Stockholm, 2016 </a:t>
            </a:r>
          </a:p>
          <a:p>
            <a:pPr marL="285750" indent="-285750">
              <a:spcAft>
                <a:spcPts val="12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European Centre for Disease Prevention and Control. Food- and waterborne disease outbreak investigation questionnaire tool – Guide [Oct. 2016]; Stockholm, 2016</a:t>
            </a:r>
          </a:p>
        </p:txBody>
      </p:sp>
      <p:sp>
        <p:nvSpPr>
          <p:cNvPr id="12" name="Graphic 7">
            <a:extLst>
              <a:ext uri="{FF2B5EF4-FFF2-40B4-BE49-F238E27FC236}">
                <a16:creationId xmlns:a16="http://schemas.microsoft.com/office/drawing/2014/main" id="{B7E5AB28-72C5-364D-8B9A-9E7302604215}"/>
              </a:ext>
            </a:extLst>
          </p:cNvPr>
          <p:cNvSpPr>
            <a:spLocks noChangeAspect="1"/>
          </p:cNvSpPr>
          <p:nvPr/>
        </p:nvSpPr>
        <p:spPr>
          <a:xfrm>
            <a:off x="672281" y="2569675"/>
            <a:ext cx="423997" cy="468000"/>
          </a:xfrm>
          <a:custGeom>
            <a:avLst/>
            <a:gdLst>
              <a:gd name="connsiteX0" fmla="*/ 9525 w 155330"/>
              <a:gd name="connsiteY0" fmla="*/ 9525 h 171450"/>
              <a:gd name="connsiteX1" fmla="*/ 9525 w 155330"/>
              <a:gd name="connsiteY1" fmla="*/ 70155 h 171450"/>
              <a:gd name="connsiteX2" fmla="*/ 9525 w 155330"/>
              <a:gd name="connsiteY2" fmla="*/ 69606 h 171450"/>
              <a:gd name="connsiteX3" fmla="*/ 9525 w 155330"/>
              <a:gd name="connsiteY3" fmla="*/ 161925 h 171450"/>
              <a:gd name="connsiteX4" fmla="*/ 9525 w 155330"/>
              <a:gd name="connsiteY4" fmla="*/ 9525 h 171450"/>
              <a:gd name="connsiteX5" fmla="*/ 9525 w 155330"/>
              <a:gd name="connsiteY5" fmla="*/ 47625 h 171450"/>
              <a:gd name="connsiteX6" fmla="*/ 9525 w 155330"/>
              <a:gd name="connsiteY6" fmla="*/ 9525 h 171450"/>
              <a:gd name="connsiteX7" fmla="*/ 33338 w 155330"/>
              <a:gd name="connsiteY7" fmla="*/ 100013 h 171450"/>
              <a:gd name="connsiteX8" fmla="*/ 64678 w 155330"/>
              <a:gd name="connsiteY8" fmla="*/ 100013 h 171450"/>
              <a:gd name="connsiteX9" fmla="*/ 67911 w 155330"/>
              <a:gd name="connsiteY9" fmla="*/ 94994 h 171450"/>
              <a:gd name="connsiteX10" fmla="*/ 71529 w 155330"/>
              <a:gd name="connsiteY10" fmla="*/ 90488 h 171450"/>
              <a:gd name="connsiteX11" fmla="*/ 33338 w 155330"/>
              <a:gd name="connsiteY11" fmla="*/ 90488 h 171450"/>
              <a:gd name="connsiteX12" fmla="*/ 33338 w 155330"/>
              <a:gd name="connsiteY12" fmla="*/ 100013 h 171450"/>
              <a:gd name="connsiteX13" fmla="*/ 33338 w 155330"/>
              <a:gd name="connsiteY13" fmla="*/ 138113 h 171450"/>
              <a:gd name="connsiteX14" fmla="*/ 56949 w 155330"/>
              <a:gd name="connsiteY14" fmla="*/ 138113 h 171450"/>
              <a:gd name="connsiteX15" fmla="*/ 56509 w 155330"/>
              <a:gd name="connsiteY15" fmla="*/ 133350 h 171450"/>
              <a:gd name="connsiteX16" fmla="*/ 56582 w 155330"/>
              <a:gd name="connsiteY16" fmla="*/ 128588 h 171450"/>
              <a:gd name="connsiteX17" fmla="*/ 33338 w 155330"/>
              <a:gd name="connsiteY17" fmla="*/ 128588 h 171450"/>
              <a:gd name="connsiteX18" fmla="*/ 33338 w 155330"/>
              <a:gd name="connsiteY18" fmla="*/ 138113 h 171450"/>
              <a:gd name="connsiteX19" fmla="*/ 15386 w 155330"/>
              <a:gd name="connsiteY19" fmla="*/ 171450 h 171450"/>
              <a:gd name="connsiteX20" fmla="*/ 4405 w 155330"/>
              <a:gd name="connsiteY20" fmla="*/ 167045 h 171450"/>
              <a:gd name="connsiteX21" fmla="*/ 0 w 155330"/>
              <a:gd name="connsiteY21" fmla="*/ 156064 h 171450"/>
              <a:gd name="connsiteX22" fmla="*/ 0 w 155330"/>
              <a:gd name="connsiteY22" fmla="*/ 15386 h 171450"/>
              <a:gd name="connsiteX23" fmla="*/ 4405 w 155330"/>
              <a:gd name="connsiteY23" fmla="*/ 4405 h 171450"/>
              <a:gd name="connsiteX24" fmla="*/ 15386 w 155330"/>
              <a:gd name="connsiteY24" fmla="*/ 0 h 171450"/>
              <a:gd name="connsiteX25" fmla="*/ 90488 w 155330"/>
              <a:gd name="connsiteY25" fmla="*/ 0 h 171450"/>
              <a:gd name="connsiteX26" fmla="*/ 133350 w 155330"/>
              <a:gd name="connsiteY26" fmla="*/ 42863 h 171450"/>
              <a:gd name="connsiteX27" fmla="*/ 133350 w 155330"/>
              <a:gd name="connsiteY27" fmla="*/ 71731 h 171450"/>
              <a:gd name="connsiteX28" fmla="*/ 128734 w 155330"/>
              <a:gd name="connsiteY28" fmla="*/ 70686 h 171450"/>
              <a:gd name="connsiteX29" fmla="*/ 123825 w 155330"/>
              <a:gd name="connsiteY29" fmla="*/ 70155 h 171450"/>
              <a:gd name="connsiteX30" fmla="*/ 123825 w 155330"/>
              <a:gd name="connsiteY30" fmla="*/ 47625 h 171450"/>
              <a:gd name="connsiteX31" fmla="*/ 85725 w 155330"/>
              <a:gd name="connsiteY31" fmla="*/ 47625 h 171450"/>
              <a:gd name="connsiteX32" fmla="*/ 85725 w 155330"/>
              <a:gd name="connsiteY32" fmla="*/ 9525 h 171450"/>
              <a:gd name="connsiteX33" fmla="*/ 15386 w 155330"/>
              <a:gd name="connsiteY33" fmla="*/ 9525 h 171450"/>
              <a:gd name="connsiteX34" fmla="*/ 11357 w 155330"/>
              <a:gd name="connsiteY34" fmla="*/ 11357 h 171450"/>
              <a:gd name="connsiteX35" fmla="*/ 9525 w 155330"/>
              <a:gd name="connsiteY35" fmla="*/ 15386 h 171450"/>
              <a:gd name="connsiteX36" fmla="*/ 9525 w 155330"/>
              <a:gd name="connsiteY36" fmla="*/ 156064 h 171450"/>
              <a:gd name="connsiteX37" fmla="*/ 11357 w 155330"/>
              <a:gd name="connsiteY37" fmla="*/ 160093 h 171450"/>
              <a:gd name="connsiteX38" fmla="*/ 15386 w 155330"/>
              <a:gd name="connsiteY38" fmla="*/ 161925 h 171450"/>
              <a:gd name="connsiteX39" fmla="*/ 65228 w 155330"/>
              <a:gd name="connsiteY39" fmla="*/ 161925 h 171450"/>
              <a:gd name="connsiteX40" fmla="*/ 68553 w 155330"/>
              <a:gd name="connsiteY40" fmla="*/ 166944 h 171450"/>
              <a:gd name="connsiteX41" fmla="*/ 72445 w 155330"/>
              <a:gd name="connsiteY41" fmla="*/ 171450 h 171450"/>
              <a:gd name="connsiteX42" fmla="*/ 15386 w 155330"/>
              <a:gd name="connsiteY42" fmla="*/ 171450 h 171450"/>
              <a:gd name="connsiteX43" fmla="*/ 117231 w 155330"/>
              <a:gd name="connsiteY43" fmla="*/ 92319 h 171450"/>
              <a:gd name="connsiteX44" fmla="*/ 144240 w 155330"/>
              <a:gd name="connsiteY44" fmla="*/ 103410 h 171450"/>
              <a:gd name="connsiteX45" fmla="*/ 155331 w 155330"/>
              <a:gd name="connsiteY45" fmla="*/ 130419 h 171450"/>
              <a:gd name="connsiteX46" fmla="*/ 144240 w 155330"/>
              <a:gd name="connsiteY46" fmla="*/ 157428 h 171450"/>
              <a:gd name="connsiteX47" fmla="*/ 117231 w 155330"/>
              <a:gd name="connsiteY47" fmla="*/ 168519 h 171450"/>
              <a:gd name="connsiteX48" fmla="*/ 90222 w 155330"/>
              <a:gd name="connsiteY48" fmla="*/ 157428 h 171450"/>
              <a:gd name="connsiteX49" fmla="*/ 79131 w 155330"/>
              <a:gd name="connsiteY49" fmla="*/ 130419 h 171450"/>
              <a:gd name="connsiteX50" fmla="*/ 90222 w 155330"/>
              <a:gd name="connsiteY50" fmla="*/ 103410 h 171450"/>
              <a:gd name="connsiteX51" fmla="*/ 117231 w 155330"/>
              <a:gd name="connsiteY51" fmla="*/ 92319 h 171450"/>
              <a:gd name="connsiteX52" fmla="*/ 117231 w 155330"/>
              <a:gd name="connsiteY52" fmla="*/ 157529 h 171450"/>
              <a:gd name="connsiteX53" fmla="*/ 120812 w 155330"/>
              <a:gd name="connsiteY53" fmla="*/ 156018 h 171450"/>
              <a:gd name="connsiteX54" fmla="*/ 122323 w 155330"/>
              <a:gd name="connsiteY54" fmla="*/ 152437 h 171450"/>
              <a:gd name="connsiteX55" fmla="*/ 120812 w 155330"/>
              <a:gd name="connsiteY55" fmla="*/ 148856 h 171450"/>
              <a:gd name="connsiteX56" fmla="*/ 117231 w 155330"/>
              <a:gd name="connsiteY56" fmla="*/ 147344 h 171450"/>
              <a:gd name="connsiteX57" fmla="*/ 113650 w 155330"/>
              <a:gd name="connsiteY57" fmla="*/ 148856 h 171450"/>
              <a:gd name="connsiteX58" fmla="*/ 112139 w 155330"/>
              <a:gd name="connsiteY58" fmla="*/ 152437 h 171450"/>
              <a:gd name="connsiteX59" fmla="*/ 113650 w 155330"/>
              <a:gd name="connsiteY59" fmla="*/ 156018 h 171450"/>
              <a:gd name="connsiteX60" fmla="*/ 117231 w 155330"/>
              <a:gd name="connsiteY60" fmla="*/ 157529 h 171450"/>
              <a:gd name="connsiteX61" fmla="*/ 113677 w 155330"/>
              <a:gd name="connsiteY61" fmla="*/ 140530 h 171450"/>
              <a:gd name="connsiteX62" fmla="*/ 120784 w 155330"/>
              <a:gd name="connsiteY62" fmla="*/ 140530 h 171450"/>
              <a:gd name="connsiteX63" fmla="*/ 120784 w 155330"/>
              <a:gd name="connsiteY63" fmla="*/ 138882 h 171450"/>
              <a:gd name="connsiteX64" fmla="*/ 122213 w 155330"/>
              <a:gd name="connsiteY64" fmla="*/ 134330 h 171450"/>
              <a:gd name="connsiteX65" fmla="*/ 125547 w 155330"/>
              <a:gd name="connsiteY65" fmla="*/ 130676 h 171450"/>
              <a:gd name="connsiteX66" fmla="*/ 130786 w 155330"/>
              <a:gd name="connsiteY66" fmla="*/ 124833 h 171450"/>
              <a:gd name="connsiteX67" fmla="*/ 132691 w 155330"/>
              <a:gd name="connsiteY67" fmla="*/ 117451 h 171450"/>
              <a:gd name="connsiteX68" fmla="*/ 128441 w 155330"/>
              <a:gd name="connsiteY68" fmla="*/ 106744 h 171450"/>
              <a:gd name="connsiteX69" fmla="*/ 117231 w 155330"/>
              <a:gd name="connsiteY69" fmla="*/ 102577 h 171450"/>
              <a:gd name="connsiteX70" fmla="*/ 107715 w 155330"/>
              <a:gd name="connsiteY70" fmla="*/ 105792 h 171450"/>
              <a:gd name="connsiteX71" fmla="*/ 101405 w 155330"/>
              <a:gd name="connsiteY71" fmla="*/ 114117 h 171450"/>
              <a:gd name="connsiteX72" fmla="*/ 107926 w 155330"/>
              <a:gd name="connsiteY72" fmla="*/ 116718 h 171450"/>
              <a:gd name="connsiteX73" fmla="*/ 111452 w 155330"/>
              <a:gd name="connsiteY73" fmla="*/ 111717 h 171450"/>
              <a:gd name="connsiteX74" fmla="*/ 117231 w 155330"/>
              <a:gd name="connsiteY74" fmla="*/ 109574 h 171450"/>
              <a:gd name="connsiteX75" fmla="*/ 123376 w 155330"/>
              <a:gd name="connsiteY75" fmla="*/ 111543 h 171450"/>
              <a:gd name="connsiteX76" fmla="*/ 125584 w 155330"/>
              <a:gd name="connsiteY76" fmla="*/ 117451 h 171450"/>
              <a:gd name="connsiteX77" fmla="*/ 123972 w 155330"/>
              <a:gd name="connsiteY77" fmla="*/ 122131 h 171450"/>
              <a:gd name="connsiteX78" fmla="*/ 120455 w 155330"/>
              <a:gd name="connsiteY78" fmla="*/ 125913 h 171450"/>
              <a:gd name="connsiteX79" fmla="*/ 117661 w 155330"/>
              <a:gd name="connsiteY79" fmla="*/ 128954 h 171450"/>
              <a:gd name="connsiteX80" fmla="*/ 115106 w 155330"/>
              <a:gd name="connsiteY80" fmla="*/ 132104 h 171450"/>
              <a:gd name="connsiteX81" fmla="*/ 114034 w 155330"/>
              <a:gd name="connsiteY81" fmla="*/ 134870 h 171450"/>
              <a:gd name="connsiteX82" fmla="*/ 113677 w 155330"/>
              <a:gd name="connsiteY82" fmla="*/ 137929 h 171450"/>
              <a:gd name="connsiteX83" fmla="*/ 113677 w 155330"/>
              <a:gd name="connsiteY83" fmla="*/ 14053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5330" h="171450">
                <a:moveTo>
                  <a:pt x="9525" y="9525"/>
                </a:moveTo>
                <a:lnTo>
                  <a:pt x="9525" y="70155"/>
                </a:lnTo>
                <a:lnTo>
                  <a:pt x="9525" y="69606"/>
                </a:lnTo>
                <a:lnTo>
                  <a:pt x="9525" y="161925"/>
                </a:lnTo>
                <a:lnTo>
                  <a:pt x="9525" y="9525"/>
                </a:lnTo>
                <a:lnTo>
                  <a:pt x="9525" y="47625"/>
                </a:lnTo>
                <a:lnTo>
                  <a:pt x="9525" y="9525"/>
                </a:lnTo>
                <a:close/>
                <a:moveTo>
                  <a:pt x="33338" y="100013"/>
                </a:moveTo>
                <a:lnTo>
                  <a:pt x="64678" y="100013"/>
                </a:lnTo>
                <a:cubicBezTo>
                  <a:pt x="65692" y="98193"/>
                  <a:pt x="66770" y="96520"/>
                  <a:pt x="67911" y="94994"/>
                </a:cubicBezTo>
                <a:cubicBezTo>
                  <a:pt x="69053" y="93467"/>
                  <a:pt x="70259" y="91965"/>
                  <a:pt x="71529" y="90488"/>
                </a:cubicBezTo>
                <a:lnTo>
                  <a:pt x="33338" y="90488"/>
                </a:lnTo>
                <a:lnTo>
                  <a:pt x="33338" y="100013"/>
                </a:lnTo>
                <a:close/>
                <a:moveTo>
                  <a:pt x="33338" y="138113"/>
                </a:moveTo>
                <a:lnTo>
                  <a:pt x="56949" y="138113"/>
                </a:lnTo>
                <a:cubicBezTo>
                  <a:pt x="56716" y="136525"/>
                  <a:pt x="56570" y="134938"/>
                  <a:pt x="56509" y="133350"/>
                </a:cubicBezTo>
                <a:cubicBezTo>
                  <a:pt x="56448" y="131763"/>
                  <a:pt x="56472" y="130175"/>
                  <a:pt x="56582" y="128588"/>
                </a:cubicBezTo>
                <a:lnTo>
                  <a:pt x="33338" y="128588"/>
                </a:lnTo>
                <a:lnTo>
                  <a:pt x="33338" y="1381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71731"/>
                </a:lnTo>
                <a:cubicBezTo>
                  <a:pt x="131799" y="71267"/>
                  <a:pt x="130260" y="70919"/>
                  <a:pt x="128734" y="70686"/>
                </a:cubicBezTo>
                <a:cubicBezTo>
                  <a:pt x="127208" y="70455"/>
                  <a:pt x="125571" y="70277"/>
                  <a:pt x="123825" y="70155"/>
                </a:cubicBez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65228" y="161925"/>
                </a:lnTo>
                <a:cubicBezTo>
                  <a:pt x="66242" y="163745"/>
                  <a:pt x="67350" y="165418"/>
                  <a:pt x="68553" y="166944"/>
                </a:cubicBezTo>
                <a:cubicBezTo>
                  <a:pt x="69755" y="168471"/>
                  <a:pt x="71053" y="169973"/>
                  <a:pt x="72445" y="171450"/>
                </a:cubicBezTo>
                <a:lnTo>
                  <a:pt x="15386" y="171450"/>
                </a:lnTo>
                <a:close/>
                <a:moveTo>
                  <a:pt x="117231" y="92319"/>
                </a:moveTo>
                <a:cubicBezTo>
                  <a:pt x="127843" y="92319"/>
                  <a:pt x="136846" y="96016"/>
                  <a:pt x="144240" y="103410"/>
                </a:cubicBezTo>
                <a:cubicBezTo>
                  <a:pt x="151634" y="110804"/>
                  <a:pt x="155331" y="119807"/>
                  <a:pt x="155331" y="130419"/>
                </a:cubicBezTo>
                <a:cubicBezTo>
                  <a:pt x="155331" y="141031"/>
                  <a:pt x="151634" y="150034"/>
                  <a:pt x="144240" y="157428"/>
                </a:cubicBezTo>
                <a:cubicBezTo>
                  <a:pt x="136846" y="164822"/>
                  <a:pt x="127843" y="168519"/>
                  <a:pt x="117231" y="168519"/>
                </a:cubicBezTo>
                <a:cubicBezTo>
                  <a:pt x="106619" y="168519"/>
                  <a:pt x="97616" y="164822"/>
                  <a:pt x="90222" y="157428"/>
                </a:cubicBezTo>
                <a:cubicBezTo>
                  <a:pt x="82828" y="150034"/>
                  <a:pt x="79131" y="141031"/>
                  <a:pt x="79131" y="130419"/>
                </a:cubicBezTo>
                <a:cubicBezTo>
                  <a:pt x="79131" y="119807"/>
                  <a:pt x="82828" y="110804"/>
                  <a:pt x="90222" y="103410"/>
                </a:cubicBezTo>
                <a:cubicBezTo>
                  <a:pt x="97616" y="96016"/>
                  <a:pt x="106619" y="92319"/>
                  <a:pt x="117231" y="92319"/>
                </a:cubicBezTo>
                <a:close/>
                <a:moveTo>
                  <a:pt x="117231" y="157529"/>
                </a:moveTo>
                <a:cubicBezTo>
                  <a:pt x="118611" y="157529"/>
                  <a:pt x="119804" y="157025"/>
                  <a:pt x="120812" y="156018"/>
                </a:cubicBezTo>
                <a:cubicBezTo>
                  <a:pt x="121819" y="155010"/>
                  <a:pt x="122323" y="153817"/>
                  <a:pt x="122323" y="152437"/>
                </a:cubicBezTo>
                <a:cubicBezTo>
                  <a:pt x="122323" y="151057"/>
                  <a:pt x="121819" y="149863"/>
                  <a:pt x="120812" y="148856"/>
                </a:cubicBezTo>
                <a:cubicBezTo>
                  <a:pt x="119804" y="147848"/>
                  <a:pt x="118611" y="147344"/>
                  <a:pt x="117231" y="147344"/>
                </a:cubicBezTo>
                <a:cubicBezTo>
                  <a:pt x="115851" y="147344"/>
                  <a:pt x="114657" y="147848"/>
                  <a:pt x="113650" y="148856"/>
                </a:cubicBezTo>
                <a:cubicBezTo>
                  <a:pt x="112642" y="149863"/>
                  <a:pt x="112139" y="151057"/>
                  <a:pt x="112139" y="152437"/>
                </a:cubicBezTo>
                <a:cubicBezTo>
                  <a:pt x="112139" y="153817"/>
                  <a:pt x="112642" y="155010"/>
                  <a:pt x="113650" y="156018"/>
                </a:cubicBezTo>
                <a:cubicBezTo>
                  <a:pt x="114657" y="157025"/>
                  <a:pt x="115851" y="157529"/>
                  <a:pt x="117231" y="157529"/>
                </a:cubicBezTo>
                <a:close/>
                <a:moveTo>
                  <a:pt x="113677" y="140530"/>
                </a:moveTo>
                <a:lnTo>
                  <a:pt x="120784" y="140530"/>
                </a:lnTo>
                <a:lnTo>
                  <a:pt x="120784" y="138882"/>
                </a:lnTo>
                <a:cubicBezTo>
                  <a:pt x="120784" y="137014"/>
                  <a:pt x="121261" y="135496"/>
                  <a:pt x="122213" y="134330"/>
                </a:cubicBezTo>
                <a:cubicBezTo>
                  <a:pt x="123166" y="133164"/>
                  <a:pt x="124277" y="131946"/>
                  <a:pt x="125547" y="130676"/>
                </a:cubicBezTo>
                <a:cubicBezTo>
                  <a:pt x="127769" y="128771"/>
                  <a:pt x="129516" y="126823"/>
                  <a:pt x="130786" y="124833"/>
                </a:cubicBezTo>
                <a:cubicBezTo>
                  <a:pt x="132056" y="122842"/>
                  <a:pt x="132691" y="120381"/>
                  <a:pt x="132691" y="117451"/>
                </a:cubicBezTo>
                <a:cubicBezTo>
                  <a:pt x="132691" y="113091"/>
                  <a:pt x="131274" y="109522"/>
                  <a:pt x="128441" y="106744"/>
                </a:cubicBezTo>
                <a:cubicBezTo>
                  <a:pt x="125608" y="103966"/>
                  <a:pt x="121871" y="102577"/>
                  <a:pt x="117231" y="102577"/>
                </a:cubicBezTo>
                <a:cubicBezTo>
                  <a:pt x="113824" y="102577"/>
                  <a:pt x="110652" y="103648"/>
                  <a:pt x="107715" y="105792"/>
                </a:cubicBezTo>
                <a:cubicBezTo>
                  <a:pt x="104778" y="107935"/>
                  <a:pt x="102675" y="110710"/>
                  <a:pt x="101405" y="114117"/>
                </a:cubicBezTo>
                <a:lnTo>
                  <a:pt x="107926" y="116718"/>
                </a:lnTo>
                <a:cubicBezTo>
                  <a:pt x="108646" y="114813"/>
                  <a:pt x="109821" y="113146"/>
                  <a:pt x="111452" y="111717"/>
                </a:cubicBezTo>
                <a:cubicBezTo>
                  <a:pt x="113082" y="110289"/>
                  <a:pt x="115008" y="109574"/>
                  <a:pt x="117231" y="109574"/>
                </a:cubicBezTo>
                <a:cubicBezTo>
                  <a:pt x="119856" y="109574"/>
                  <a:pt x="121905" y="110231"/>
                  <a:pt x="123376" y="111543"/>
                </a:cubicBezTo>
                <a:cubicBezTo>
                  <a:pt x="124848" y="112856"/>
                  <a:pt x="125584" y="114825"/>
                  <a:pt x="125584" y="117451"/>
                </a:cubicBezTo>
                <a:cubicBezTo>
                  <a:pt x="125584" y="119319"/>
                  <a:pt x="125046" y="120879"/>
                  <a:pt x="123972" y="122131"/>
                </a:cubicBezTo>
                <a:cubicBezTo>
                  <a:pt x="122897" y="123382"/>
                  <a:pt x="121725" y="124643"/>
                  <a:pt x="120455" y="125913"/>
                </a:cubicBezTo>
                <a:cubicBezTo>
                  <a:pt x="119502" y="126866"/>
                  <a:pt x="118571" y="127879"/>
                  <a:pt x="117661" y="128954"/>
                </a:cubicBezTo>
                <a:cubicBezTo>
                  <a:pt x="116752" y="130029"/>
                  <a:pt x="115900" y="131079"/>
                  <a:pt x="115106" y="132104"/>
                </a:cubicBezTo>
                <a:cubicBezTo>
                  <a:pt x="114630" y="132935"/>
                  <a:pt x="114273" y="133857"/>
                  <a:pt x="114034" y="134870"/>
                </a:cubicBezTo>
                <a:cubicBezTo>
                  <a:pt x="113796" y="135884"/>
                  <a:pt x="113677" y="136904"/>
                  <a:pt x="113677" y="137929"/>
                </a:cubicBezTo>
                <a:lnTo>
                  <a:pt x="113677" y="14053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2799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Methodology: Instruments</a:t>
            </a:r>
          </a:p>
        </p:txBody>
      </p:sp>
      <p:sp>
        <p:nvSpPr>
          <p:cNvPr id="8" name="TextBox 7">
            <a:extLst>
              <a:ext uri="{FF2B5EF4-FFF2-40B4-BE49-F238E27FC236}">
                <a16:creationId xmlns:a16="http://schemas.microsoft.com/office/drawing/2014/main" id="{0CFF596D-0221-BF43-B9D6-86F1CECB1DEF}"/>
              </a:ext>
            </a:extLst>
          </p:cNvPr>
          <p:cNvSpPr txBox="1"/>
          <p:nvPr/>
        </p:nvSpPr>
        <p:spPr>
          <a:xfrm>
            <a:off x="431800" y="1587880"/>
            <a:ext cx="5569607" cy="369332"/>
          </a:xfrm>
          <a:prstGeom prst="rect">
            <a:avLst/>
          </a:prstGeom>
          <a:noFill/>
        </p:spPr>
        <p:txBody>
          <a:bodyPr wrap="square" lIns="0" tIns="0" rIns="0" bIns="0" rtlCol="0">
            <a:spAutoFit/>
          </a:bodyPr>
          <a:lstStyle/>
          <a:p>
            <a:r>
              <a:rPr lang="en-GB" sz="2400" b="1" dirty="0" err="1">
                <a:solidFill>
                  <a:schemeClr val="tx1"/>
                </a:solidFill>
              </a:rPr>
              <a:t>Questionnaires and guides for:</a:t>
            </a:r>
          </a:p>
        </p:txBody>
      </p:sp>
      <p:sp>
        <p:nvSpPr>
          <p:cNvPr id="19" name="Rounded Rectangle 18">
            <a:extLst>
              <a:ext uri="{FF2B5EF4-FFF2-40B4-BE49-F238E27FC236}">
                <a16:creationId xmlns:a16="http://schemas.microsoft.com/office/drawing/2014/main" id="{39BA2883-7897-9B4E-8185-6D0D08906600}"/>
              </a:ext>
            </a:extLst>
          </p:cNvPr>
          <p:cNvSpPr/>
          <p:nvPr/>
        </p:nvSpPr>
        <p:spPr>
          <a:xfrm>
            <a:off x="6007863" y="2783126"/>
            <a:ext cx="2667825" cy="3598624"/>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189687D7-F82D-9740-BC87-9B698FFE1489}"/>
              </a:ext>
            </a:extLst>
          </p:cNvPr>
          <p:cNvSpPr/>
          <p:nvPr/>
        </p:nvSpPr>
        <p:spPr>
          <a:xfrm>
            <a:off x="3434140" y="2783126"/>
            <a:ext cx="2102005" cy="3598624"/>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82356709-67DE-784A-8845-F97964E9097A}"/>
              </a:ext>
            </a:extLst>
          </p:cNvPr>
          <p:cNvSpPr/>
          <p:nvPr/>
        </p:nvSpPr>
        <p:spPr>
          <a:xfrm>
            <a:off x="860417" y="2783126"/>
            <a:ext cx="2102005" cy="3598624"/>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Google Shape;140;p4">
            <a:extLst>
              <a:ext uri="{FF2B5EF4-FFF2-40B4-BE49-F238E27FC236}">
                <a16:creationId xmlns:a16="http://schemas.microsoft.com/office/drawing/2014/main" id="{5B045BB0-A165-7F41-A2A2-A77515BEF4A5}"/>
              </a:ext>
            </a:extLst>
          </p:cNvPr>
          <p:cNvSpPr>
            <a:spLocks noChangeAspect="1"/>
          </p:cNvSpPr>
          <p:nvPr/>
        </p:nvSpPr>
        <p:spPr>
          <a:xfrm>
            <a:off x="429701" y="237167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28ECDDFD-81A9-EB45-BE89-F50B9C8FE70D}"/>
              </a:ext>
            </a:extLst>
          </p:cNvPr>
          <p:cNvSpPr>
            <a:spLocks noChangeAspect="1"/>
          </p:cNvSpPr>
          <p:nvPr/>
        </p:nvSpPr>
        <p:spPr>
          <a:xfrm>
            <a:off x="3002318" y="237167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p4">
            <a:extLst>
              <a:ext uri="{FF2B5EF4-FFF2-40B4-BE49-F238E27FC236}">
                <a16:creationId xmlns:a16="http://schemas.microsoft.com/office/drawing/2014/main" id="{123C9AB7-E02E-0741-873E-CE7A9373FBE0}"/>
              </a:ext>
            </a:extLst>
          </p:cNvPr>
          <p:cNvSpPr>
            <a:spLocks noChangeAspect="1"/>
          </p:cNvSpPr>
          <p:nvPr/>
        </p:nvSpPr>
        <p:spPr>
          <a:xfrm>
            <a:off x="5575863" y="237167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raphic 7">
            <a:extLst>
              <a:ext uri="{FF2B5EF4-FFF2-40B4-BE49-F238E27FC236}">
                <a16:creationId xmlns:a16="http://schemas.microsoft.com/office/drawing/2014/main" id="{CD2D7423-06F6-E443-AB36-1DCAA669C111}"/>
              </a:ext>
            </a:extLst>
          </p:cNvPr>
          <p:cNvSpPr>
            <a:spLocks noChangeAspect="1"/>
          </p:cNvSpPr>
          <p:nvPr/>
        </p:nvSpPr>
        <p:spPr>
          <a:xfrm>
            <a:off x="670996" y="2569675"/>
            <a:ext cx="423997" cy="468000"/>
          </a:xfrm>
          <a:custGeom>
            <a:avLst/>
            <a:gdLst>
              <a:gd name="connsiteX0" fmla="*/ 9525 w 155330"/>
              <a:gd name="connsiteY0" fmla="*/ 9525 h 171450"/>
              <a:gd name="connsiteX1" fmla="*/ 9525 w 155330"/>
              <a:gd name="connsiteY1" fmla="*/ 70155 h 171450"/>
              <a:gd name="connsiteX2" fmla="*/ 9525 w 155330"/>
              <a:gd name="connsiteY2" fmla="*/ 69606 h 171450"/>
              <a:gd name="connsiteX3" fmla="*/ 9525 w 155330"/>
              <a:gd name="connsiteY3" fmla="*/ 161925 h 171450"/>
              <a:gd name="connsiteX4" fmla="*/ 9525 w 155330"/>
              <a:gd name="connsiteY4" fmla="*/ 9525 h 171450"/>
              <a:gd name="connsiteX5" fmla="*/ 9525 w 155330"/>
              <a:gd name="connsiteY5" fmla="*/ 47625 h 171450"/>
              <a:gd name="connsiteX6" fmla="*/ 9525 w 155330"/>
              <a:gd name="connsiteY6" fmla="*/ 9525 h 171450"/>
              <a:gd name="connsiteX7" fmla="*/ 33338 w 155330"/>
              <a:gd name="connsiteY7" fmla="*/ 100013 h 171450"/>
              <a:gd name="connsiteX8" fmla="*/ 64678 w 155330"/>
              <a:gd name="connsiteY8" fmla="*/ 100013 h 171450"/>
              <a:gd name="connsiteX9" fmla="*/ 67911 w 155330"/>
              <a:gd name="connsiteY9" fmla="*/ 94994 h 171450"/>
              <a:gd name="connsiteX10" fmla="*/ 71529 w 155330"/>
              <a:gd name="connsiteY10" fmla="*/ 90488 h 171450"/>
              <a:gd name="connsiteX11" fmla="*/ 33338 w 155330"/>
              <a:gd name="connsiteY11" fmla="*/ 90488 h 171450"/>
              <a:gd name="connsiteX12" fmla="*/ 33338 w 155330"/>
              <a:gd name="connsiteY12" fmla="*/ 100013 h 171450"/>
              <a:gd name="connsiteX13" fmla="*/ 33338 w 155330"/>
              <a:gd name="connsiteY13" fmla="*/ 138113 h 171450"/>
              <a:gd name="connsiteX14" fmla="*/ 56949 w 155330"/>
              <a:gd name="connsiteY14" fmla="*/ 138113 h 171450"/>
              <a:gd name="connsiteX15" fmla="*/ 56509 w 155330"/>
              <a:gd name="connsiteY15" fmla="*/ 133350 h 171450"/>
              <a:gd name="connsiteX16" fmla="*/ 56582 w 155330"/>
              <a:gd name="connsiteY16" fmla="*/ 128588 h 171450"/>
              <a:gd name="connsiteX17" fmla="*/ 33338 w 155330"/>
              <a:gd name="connsiteY17" fmla="*/ 128588 h 171450"/>
              <a:gd name="connsiteX18" fmla="*/ 33338 w 155330"/>
              <a:gd name="connsiteY18" fmla="*/ 138113 h 171450"/>
              <a:gd name="connsiteX19" fmla="*/ 15386 w 155330"/>
              <a:gd name="connsiteY19" fmla="*/ 171450 h 171450"/>
              <a:gd name="connsiteX20" fmla="*/ 4405 w 155330"/>
              <a:gd name="connsiteY20" fmla="*/ 167045 h 171450"/>
              <a:gd name="connsiteX21" fmla="*/ 0 w 155330"/>
              <a:gd name="connsiteY21" fmla="*/ 156064 h 171450"/>
              <a:gd name="connsiteX22" fmla="*/ 0 w 155330"/>
              <a:gd name="connsiteY22" fmla="*/ 15386 h 171450"/>
              <a:gd name="connsiteX23" fmla="*/ 4405 w 155330"/>
              <a:gd name="connsiteY23" fmla="*/ 4405 h 171450"/>
              <a:gd name="connsiteX24" fmla="*/ 15386 w 155330"/>
              <a:gd name="connsiteY24" fmla="*/ 0 h 171450"/>
              <a:gd name="connsiteX25" fmla="*/ 90488 w 155330"/>
              <a:gd name="connsiteY25" fmla="*/ 0 h 171450"/>
              <a:gd name="connsiteX26" fmla="*/ 133350 w 155330"/>
              <a:gd name="connsiteY26" fmla="*/ 42863 h 171450"/>
              <a:gd name="connsiteX27" fmla="*/ 133350 w 155330"/>
              <a:gd name="connsiteY27" fmla="*/ 71731 h 171450"/>
              <a:gd name="connsiteX28" fmla="*/ 128734 w 155330"/>
              <a:gd name="connsiteY28" fmla="*/ 70686 h 171450"/>
              <a:gd name="connsiteX29" fmla="*/ 123825 w 155330"/>
              <a:gd name="connsiteY29" fmla="*/ 70155 h 171450"/>
              <a:gd name="connsiteX30" fmla="*/ 123825 w 155330"/>
              <a:gd name="connsiteY30" fmla="*/ 47625 h 171450"/>
              <a:gd name="connsiteX31" fmla="*/ 85725 w 155330"/>
              <a:gd name="connsiteY31" fmla="*/ 47625 h 171450"/>
              <a:gd name="connsiteX32" fmla="*/ 85725 w 155330"/>
              <a:gd name="connsiteY32" fmla="*/ 9525 h 171450"/>
              <a:gd name="connsiteX33" fmla="*/ 15386 w 155330"/>
              <a:gd name="connsiteY33" fmla="*/ 9525 h 171450"/>
              <a:gd name="connsiteX34" fmla="*/ 11357 w 155330"/>
              <a:gd name="connsiteY34" fmla="*/ 11357 h 171450"/>
              <a:gd name="connsiteX35" fmla="*/ 9525 w 155330"/>
              <a:gd name="connsiteY35" fmla="*/ 15386 h 171450"/>
              <a:gd name="connsiteX36" fmla="*/ 9525 w 155330"/>
              <a:gd name="connsiteY36" fmla="*/ 156064 h 171450"/>
              <a:gd name="connsiteX37" fmla="*/ 11357 w 155330"/>
              <a:gd name="connsiteY37" fmla="*/ 160093 h 171450"/>
              <a:gd name="connsiteX38" fmla="*/ 15386 w 155330"/>
              <a:gd name="connsiteY38" fmla="*/ 161925 h 171450"/>
              <a:gd name="connsiteX39" fmla="*/ 65228 w 155330"/>
              <a:gd name="connsiteY39" fmla="*/ 161925 h 171450"/>
              <a:gd name="connsiteX40" fmla="*/ 68553 w 155330"/>
              <a:gd name="connsiteY40" fmla="*/ 166944 h 171450"/>
              <a:gd name="connsiteX41" fmla="*/ 72445 w 155330"/>
              <a:gd name="connsiteY41" fmla="*/ 171450 h 171450"/>
              <a:gd name="connsiteX42" fmla="*/ 15386 w 155330"/>
              <a:gd name="connsiteY42" fmla="*/ 171450 h 171450"/>
              <a:gd name="connsiteX43" fmla="*/ 117231 w 155330"/>
              <a:gd name="connsiteY43" fmla="*/ 92319 h 171450"/>
              <a:gd name="connsiteX44" fmla="*/ 144240 w 155330"/>
              <a:gd name="connsiteY44" fmla="*/ 103410 h 171450"/>
              <a:gd name="connsiteX45" fmla="*/ 155331 w 155330"/>
              <a:gd name="connsiteY45" fmla="*/ 130419 h 171450"/>
              <a:gd name="connsiteX46" fmla="*/ 144240 w 155330"/>
              <a:gd name="connsiteY46" fmla="*/ 157428 h 171450"/>
              <a:gd name="connsiteX47" fmla="*/ 117231 w 155330"/>
              <a:gd name="connsiteY47" fmla="*/ 168519 h 171450"/>
              <a:gd name="connsiteX48" fmla="*/ 90222 w 155330"/>
              <a:gd name="connsiteY48" fmla="*/ 157428 h 171450"/>
              <a:gd name="connsiteX49" fmla="*/ 79131 w 155330"/>
              <a:gd name="connsiteY49" fmla="*/ 130419 h 171450"/>
              <a:gd name="connsiteX50" fmla="*/ 90222 w 155330"/>
              <a:gd name="connsiteY50" fmla="*/ 103410 h 171450"/>
              <a:gd name="connsiteX51" fmla="*/ 117231 w 155330"/>
              <a:gd name="connsiteY51" fmla="*/ 92319 h 171450"/>
              <a:gd name="connsiteX52" fmla="*/ 117231 w 155330"/>
              <a:gd name="connsiteY52" fmla="*/ 157529 h 171450"/>
              <a:gd name="connsiteX53" fmla="*/ 120812 w 155330"/>
              <a:gd name="connsiteY53" fmla="*/ 156018 h 171450"/>
              <a:gd name="connsiteX54" fmla="*/ 122323 w 155330"/>
              <a:gd name="connsiteY54" fmla="*/ 152437 h 171450"/>
              <a:gd name="connsiteX55" fmla="*/ 120812 w 155330"/>
              <a:gd name="connsiteY55" fmla="*/ 148856 h 171450"/>
              <a:gd name="connsiteX56" fmla="*/ 117231 w 155330"/>
              <a:gd name="connsiteY56" fmla="*/ 147344 h 171450"/>
              <a:gd name="connsiteX57" fmla="*/ 113650 w 155330"/>
              <a:gd name="connsiteY57" fmla="*/ 148856 h 171450"/>
              <a:gd name="connsiteX58" fmla="*/ 112139 w 155330"/>
              <a:gd name="connsiteY58" fmla="*/ 152437 h 171450"/>
              <a:gd name="connsiteX59" fmla="*/ 113650 w 155330"/>
              <a:gd name="connsiteY59" fmla="*/ 156018 h 171450"/>
              <a:gd name="connsiteX60" fmla="*/ 117231 w 155330"/>
              <a:gd name="connsiteY60" fmla="*/ 157529 h 171450"/>
              <a:gd name="connsiteX61" fmla="*/ 113677 w 155330"/>
              <a:gd name="connsiteY61" fmla="*/ 140530 h 171450"/>
              <a:gd name="connsiteX62" fmla="*/ 120784 w 155330"/>
              <a:gd name="connsiteY62" fmla="*/ 140530 h 171450"/>
              <a:gd name="connsiteX63" fmla="*/ 120784 w 155330"/>
              <a:gd name="connsiteY63" fmla="*/ 138882 h 171450"/>
              <a:gd name="connsiteX64" fmla="*/ 122213 w 155330"/>
              <a:gd name="connsiteY64" fmla="*/ 134330 h 171450"/>
              <a:gd name="connsiteX65" fmla="*/ 125547 w 155330"/>
              <a:gd name="connsiteY65" fmla="*/ 130676 h 171450"/>
              <a:gd name="connsiteX66" fmla="*/ 130786 w 155330"/>
              <a:gd name="connsiteY66" fmla="*/ 124833 h 171450"/>
              <a:gd name="connsiteX67" fmla="*/ 132691 w 155330"/>
              <a:gd name="connsiteY67" fmla="*/ 117451 h 171450"/>
              <a:gd name="connsiteX68" fmla="*/ 128441 w 155330"/>
              <a:gd name="connsiteY68" fmla="*/ 106744 h 171450"/>
              <a:gd name="connsiteX69" fmla="*/ 117231 w 155330"/>
              <a:gd name="connsiteY69" fmla="*/ 102577 h 171450"/>
              <a:gd name="connsiteX70" fmla="*/ 107715 w 155330"/>
              <a:gd name="connsiteY70" fmla="*/ 105792 h 171450"/>
              <a:gd name="connsiteX71" fmla="*/ 101405 w 155330"/>
              <a:gd name="connsiteY71" fmla="*/ 114117 h 171450"/>
              <a:gd name="connsiteX72" fmla="*/ 107926 w 155330"/>
              <a:gd name="connsiteY72" fmla="*/ 116718 h 171450"/>
              <a:gd name="connsiteX73" fmla="*/ 111452 w 155330"/>
              <a:gd name="connsiteY73" fmla="*/ 111717 h 171450"/>
              <a:gd name="connsiteX74" fmla="*/ 117231 w 155330"/>
              <a:gd name="connsiteY74" fmla="*/ 109574 h 171450"/>
              <a:gd name="connsiteX75" fmla="*/ 123376 w 155330"/>
              <a:gd name="connsiteY75" fmla="*/ 111543 h 171450"/>
              <a:gd name="connsiteX76" fmla="*/ 125584 w 155330"/>
              <a:gd name="connsiteY76" fmla="*/ 117451 h 171450"/>
              <a:gd name="connsiteX77" fmla="*/ 123972 w 155330"/>
              <a:gd name="connsiteY77" fmla="*/ 122131 h 171450"/>
              <a:gd name="connsiteX78" fmla="*/ 120455 w 155330"/>
              <a:gd name="connsiteY78" fmla="*/ 125913 h 171450"/>
              <a:gd name="connsiteX79" fmla="*/ 117661 w 155330"/>
              <a:gd name="connsiteY79" fmla="*/ 128954 h 171450"/>
              <a:gd name="connsiteX80" fmla="*/ 115106 w 155330"/>
              <a:gd name="connsiteY80" fmla="*/ 132104 h 171450"/>
              <a:gd name="connsiteX81" fmla="*/ 114034 w 155330"/>
              <a:gd name="connsiteY81" fmla="*/ 134870 h 171450"/>
              <a:gd name="connsiteX82" fmla="*/ 113677 w 155330"/>
              <a:gd name="connsiteY82" fmla="*/ 137929 h 171450"/>
              <a:gd name="connsiteX83" fmla="*/ 113677 w 155330"/>
              <a:gd name="connsiteY83" fmla="*/ 14053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5330" h="171450">
                <a:moveTo>
                  <a:pt x="9525" y="9525"/>
                </a:moveTo>
                <a:lnTo>
                  <a:pt x="9525" y="70155"/>
                </a:lnTo>
                <a:lnTo>
                  <a:pt x="9525" y="69606"/>
                </a:lnTo>
                <a:lnTo>
                  <a:pt x="9525" y="161925"/>
                </a:lnTo>
                <a:lnTo>
                  <a:pt x="9525" y="9525"/>
                </a:lnTo>
                <a:lnTo>
                  <a:pt x="9525" y="47625"/>
                </a:lnTo>
                <a:lnTo>
                  <a:pt x="9525" y="9525"/>
                </a:lnTo>
                <a:close/>
                <a:moveTo>
                  <a:pt x="33338" y="100013"/>
                </a:moveTo>
                <a:lnTo>
                  <a:pt x="64678" y="100013"/>
                </a:lnTo>
                <a:cubicBezTo>
                  <a:pt x="65692" y="98193"/>
                  <a:pt x="66770" y="96520"/>
                  <a:pt x="67911" y="94994"/>
                </a:cubicBezTo>
                <a:cubicBezTo>
                  <a:pt x="69053" y="93467"/>
                  <a:pt x="70259" y="91965"/>
                  <a:pt x="71529" y="90488"/>
                </a:cubicBezTo>
                <a:lnTo>
                  <a:pt x="33338" y="90488"/>
                </a:lnTo>
                <a:lnTo>
                  <a:pt x="33338" y="100013"/>
                </a:lnTo>
                <a:close/>
                <a:moveTo>
                  <a:pt x="33338" y="138113"/>
                </a:moveTo>
                <a:lnTo>
                  <a:pt x="56949" y="138113"/>
                </a:lnTo>
                <a:cubicBezTo>
                  <a:pt x="56716" y="136525"/>
                  <a:pt x="56570" y="134938"/>
                  <a:pt x="56509" y="133350"/>
                </a:cubicBezTo>
                <a:cubicBezTo>
                  <a:pt x="56448" y="131763"/>
                  <a:pt x="56472" y="130175"/>
                  <a:pt x="56582" y="128588"/>
                </a:cubicBezTo>
                <a:lnTo>
                  <a:pt x="33338" y="128588"/>
                </a:lnTo>
                <a:lnTo>
                  <a:pt x="33338" y="1381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71731"/>
                </a:lnTo>
                <a:cubicBezTo>
                  <a:pt x="131799" y="71267"/>
                  <a:pt x="130260" y="70919"/>
                  <a:pt x="128734" y="70686"/>
                </a:cubicBezTo>
                <a:cubicBezTo>
                  <a:pt x="127208" y="70455"/>
                  <a:pt x="125571" y="70277"/>
                  <a:pt x="123825" y="70155"/>
                </a:cubicBez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65228" y="161925"/>
                </a:lnTo>
                <a:cubicBezTo>
                  <a:pt x="66242" y="163745"/>
                  <a:pt x="67350" y="165418"/>
                  <a:pt x="68553" y="166944"/>
                </a:cubicBezTo>
                <a:cubicBezTo>
                  <a:pt x="69755" y="168471"/>
                  <a:pt x="71053" y="169973"/>
                  <a:pt x="72445" y="171450"/>
                </a:cubicBezTo>
                <a:lnTo>
                  <a:pt x="15386" y="171450"/>
                </a:lnTo>
                <a:close/>
                <a:moveTo>
                  <a:pt x="117231" y="92319"/>
                </a:moveTo>
                <a:cubicBezTo>
                  <a:pt x="127843" y="92319"/>
                  <a:pt x="136846" y="96016"/>
                  <a:pt x="144240" y="103410"/>
                </a:cubicBezTo>
                <a:cubicBezTo>
                  <a:pt x="151634" y="110804"/>
                  <a:pt x="155331" y="119807"/>
                  <a:pt x="155331" y="130419"/>
                </a:cubicBezTo>
                <a:cubicBezTo>
                  <a:pt x="155331" y="141031"/>
                  <a:pt x="151634" y="150034"/>
                  <a:pt x="144240" y="157428"/>
                </a:cubicBezTo>
                <a:cubicBezTo>
                  <a:pt x="136846" y="164822"/>
                  <a:pt x="127843" y="168519"/>
                  <a:pt x="117231" y="168519"/>
                </a:cubicBezTo>
                <a:cubicBezTo>
                  <a:pt x="106619" y="168519"/>
                  <a:pt x="97616" y="164822"/>
                  <a:pt x="90222" y="157428"/>
                </a:cubicBezTo>
                <a:cubicBezTo>
                  <a:pt x="82828" y="150034"/>
                  <a:pt x="79131" y="141031"/>
                  <a:pt x="79131" y="130419"/>
                </a:cubicBezTo>
                <a:cubicBezTo>
                  <a:pt x="79131" y="119807"/>
                  <a:pt x="82828" y="110804"/>
                  <a:pt x="90222" y="103410"/>
                </a:cubicBezTo>
                <a:cubicBezTo>
                  <a:pt x="97616" y="96016"/>
                  <a:pt x="106619" y="92319"/>
                  <a:pt x="117231" y="92319"/>
                </a:cubicBezTo>
                <a:close/>
                <a:moveTo>
                  <a:pt x="117231" y="157529"/>
                </a:moveTo>
                <a:cubicBezTo>
                  <a:pt x="118611" y="157529"/>
                  <a:pt x="119804" y="157025"/>
                  <a:pt x="120812" y="156018"/>
                </a:cubicBezTo>
                <a:cubicBezTo>
                  <a:pt x="121819" y="155010"/>
                  <a:pt x="122323" y="153817"/>
                  <a:pt x="122323" y="152437"/>
                </a:cubicBezTo>
                <a:cubicBezTo>
                  <a:pt x="122323" y="151057"/>
                  <a:pt x="121819" y="149863"/>
                  <a:pt x="120812" y="148856"/>
                </a:cubicBezTo>
                <a:cubicBezTo>
                  <a:pt x="119804" y="147848"/>
                  <a:pt x="118611" y="147344"/>
                  <a:pt x="117231" y="147344"/>
                </a:cubicBezTo>
                <a:cubicBezTo>
                  <a:pt x="115851" y="147344"/>
                  <a:pt x="114657" y="147848"/>
                  <a:pt x="113650" y="148856"/>
                </a:cubicBezTo>
                <a:cubicBezTo>
                  <a:pt x="112642" y="149863"/>
                  <a:pt x="112139" y="151057"/>
                  <a:pt x="112139" y="152437"/>
                </a:cubicBezTo>
                <a:cubicBezTo>
                  <a:pt x="112139" y="153817"/>
                  <a:pt x="112642" y="155010"/>
                  <a:pt x="113650" y="156018"/>
                </a:cubicBezTo>
                <a:cubicBezTo>
                  <a:pt x="114657" y="157025"/>
                  <a:pt x="115851" y="157529"/>
                  <a:pt x="117231" y="157529"/>
                </a:cubicBezTo>
                <a:close/>
                <a:moveTo>
                  <a:pt x="113677" y="140530"/>
                </a:moveTo>
                <a:lnTo>
                  <a:pt x="120784" y="140530"/>
                </a:lnTo>
                <a:lnTo>
                  <a:pt x="120784" y="138882"/>
                </a:lnTo>
                <a:cubicBezTo>
                  <a:pt x="120784" y="137014"/>
                  <a:pt x="121261" y="135496"/>
                  <a:pt x="122213" y="134330"/>
                </a:cubicBezTo>
                <a:cubicBezTo>
                  <a:pt x="123166" y="133164"/>
                  <a:pt x="124277" y="131946"/>
                  <a:pt x="125547" y="130676"/>
                </a:cubicBezTo>
                <a:cubicBezTo>
                  <a:pt x="127769" y="128771"/>
                  <a:pt x="129516" y="126823"/>
                  <a:pt x="130786" y="124833"/>
                </a:cubicBezTo>
                <a:cubicBezTo>
                  <a:pt x="132056" y="122842"/>
                  <a:pt x="132691" y="120381"/>
                  <a:pt x="132691" y="117451"/>
                </a:cubicBezTo>
                <a:cubicBezTo>
                  <a:pt x="132691" y="113091"/>
                  <a:pt x="131274" y="109522"/>
                  <a:pt x="128441" y="106744"/>
                </a:cubicBezTo>
                <a:cubicBezTo>
                  <a:pt x="125608" y="103966"/>
                  <a:pt x="121871" y="102577"/>
                  <a:pt x="117231" y="102577"/>
                </a:cubicBezTo>
                <a:cubicBezTo>
                  <a:pt x="113824" y="102577"/>
                  <a:pt x="110652" y="103648"/>
                  <a:pt x="107715" y="105792"/>
                </a:cubicBezTo>
                <a:cubicBezTo>
                  <a:pt x="104778" y="107935"/>
                  <a:pt x="102675" y="110710"/>
                  <a:pt x="101405" y="114117"/>
                </a:cubicBezTo>
                <a:lnTo>
                  <a:pt x="107926" y="116718"/>
                </a:lnTo>
                <a:cubicBezTo>
                  <a:pt x="108646" y="114813"/>
                  <a:pt x="109821" y="113146"/>
                  <a:pt x="111452" y="111717"/>
                </a:cubicBezTo>
                <a:cubicBezTo>
                  <a:pt x="113082" y="110289"/>
                  <a:pt x="115008" y="109574"/>
                  <a:pt x="117231" y="109574"/>
                </a:cubicBezTo>
                <a:cubicBezTo>
                  <a:pt x="119856" y="109574"/>
                  <a:pt x="121905" y="110231"/>
                  <a:pt x="123376" y="111543"/>
                </a:cubicBezTo>
                <a:cubicBezTo>
                  <a:pt x="124848" y="112856"/>
                  <a:pt x="125584" y="114825"/>
                  <a:pt x="125584" y="117451"/>
                </a:cubicBezTo>
                <a:cubicBezTo>
                  <a:pt x="125584" y="119319"/>
                  <a:pt x="125046" y="120879"/>
                  <a:pt x="123972" y="122131"/>
                </a:cubicBezTo>
                <a:cubicBezTo>
                  <a:pt x="122897" y="123382"/>
                  <a:pt x="121725" y="124643"/>
                  <a:pt x="120455" y="125913"/>
                </a:cubicBezTo>
                <a:cubicBezTo>
                  <a:pt x="119502" y="126866"/>
                  <a:pt x="118571" y="127879"/>
                  <a:pt x="117661" y="128954"/>
                </a:cubicBezTo>
                <a:cubicBezTo>
                  <a:pt x="116752" y="130029"/>
                  <a:pt x="115900" y="131079"/>
                  <a:pt x="115106" y="132104"/>
                </a:cubicBezTo>
                <a:cubicBezTo>
                  <a:pt x="114630" y="132935"/>
                  <a:pt x="114273" y="133857"/>
                  <a:pt x="114034" y="134870"/>
                </a:cubicBezTo>
                <a:cubicBezTo>
                  <a:pt x="113796" y="135884"/>
                  <a:pt x="113677" y="136904"/>
                  <a:pt x="113677" y="137929"/>
                </a:cubicBezTo>
                <a:lnTo>
                  <a:pt x="113677" y="140530"/>
                </a:lnTo>
                <a:close/>
              </a:path>
            </a:pathLst>
          </a:custGeom>
          <a:solidFill>
            <a:schemeClr val="bg1"/>
          </a:solidFill>
          <a:ln w="238" cap="flat">
            <a:noFill/>
            <a:prstDash val="solid"/>
            <a:miter/>
          </a:ln>
        </p:spPr>
        <p:txBody>
          <a:bodyPr rtlCol="0" anchor="ctr"/>
          <a:lstStyle/>
          <a:p>
            <a:endParaRPr lang="en-RO"/>
          </a:p>
        </p:txBody>
      </p:sp>
      <p:sp>
        <p:nvSpPr>
          <p:cNvPr id="27" name="Graphic 7">
            <a:extLst>
              <a:ext uri="{FF2B5EF4-FFF2-40B4-BE49-F238E27FC236}">
                <a16:creationId xmlns:a16="http://schemas.microsoft.com/office/drawing/2014/main" id="{0FE88D94-3811-4D46-B5C3-4A0B99D4DCC9}"/>
              </a:ext>
            </a:extLst>
          </p:cNvPr>
          <p:cNvSpPr>
            <a:spLocks noChangeAspect="1"/>
          </p:cNvSpPr>
          <p:nvPr/>
        </p:nvSpPr>
        <p:spPr>
          <a:xfrm>
            <a:off x="3244719" y="2569675"/>
            <a:ext cx="423997" cy="468000"/>
          </a:xfrm>
          <a:custGeom>
            <a:avLst/>
            <a:gdLst>
              <a:gd name="connsiteX0" fmla="*/ 9525 w 155330"/>
              <a:gd name="connsiteY0" fmla="*/ 9525 h 171450"/>
              <a:gd name="connsiteX1" fmla="*/ 9525 w 155330"/>
              <a:gd name="connsiteY1" fmla="*/ 70155 h 171450"/>
              <a:gd name="connsiteX2" fmla="*/ 9525 w 155330"/>
              <a:gd name="connsiteY2" fmla="*/ 69606 h 171450"/>
              <a:gd name="connsiteX3" fmla="*/ 9525 w 155330"/>
              <a:gd name="connsiteY3" fmla="*/ 161925 h 171450"/>
              <a:gd name="connsiteX4" fmla="*/ 9525 w 155330"/>
              <a:gd name="connsiteY4" fmla="*/ 9525 h 171450"/>
              <a:gd name="connsiteX5" fmla="*/ 9525 w 155330"/>
              <a:gd name="connsiteY5" fmla="*/ 47625 h 171450"/>
              <a:gd name="connsiteX6" fmla="*/ 9525 w 155330"/>
              <a:gd name="connsiteY6" fmla="*/ 9525 h 171450"/>
              <a:gd name="connsiteX7" fmla="*/ 33338 w 155330"/>
              <a:gd name="connsiteY7" fmla="*/ 100013 h 171450"/>
              <a:gd name="connsiteX8" fmla="*/ 64678 w 155330"/>
              <a:gd name="connsiteY8" fmla="*/ 100013 h 171450"/>
              <a:gd name="connsiteX9" fmla="*/ 67911 w 155330"/>
              <a:gd name="connsiteY9" fmla="*/ 94994 h 171450"/>
              <a:gd name="connsiteX10" fmla="*/ 71529 w 155330"/>
              <a:gd name="connsiteY10" fmla="*/ 90488 h 171450"/>
              <a:gd name="connsiteX11" fmla="*/ 33338 w 155330"/>
              <a:gd name="connsiteY11" fmla="*/ 90488 h 171450"/>
              <a:gd name="connsiteX12" fmla="*/ 33338 w 155330"/>
              <a:gd name="connsiteY12" fmla="*/ 100013 h 171450"/>
              <a:gd name="connsiteX13" fmla="*/ 33338 w 155330"/>
              <a:gd name="connsiteY13" fmla="*/ 138113 h 171450"/>
              <a:gd name="connsiteX14" fmla="*/ 56949 w 155330"/>
              <a:gd name="connsiteY14" fmla="*/ 138113 h 171450"/>
              <a:gd name="connsiteX15" fmla="*/ 56509 w 155330"/>
              <a:gd name="connsiteY15" fmla="*/ 133350 h 171450"/>
              <a:gd name="connsiteX16" fmla="*/ 56582 w 155330"/>
              <a:gd name="connsiteY16" fmla="*/ 128588 h 171450"/>
              <a:gd name="connsiteX17" fmla="*/ 33338 w 155330"/>
              <a:gd name="connsiteY17" fmla="*/ 128588 h 171450"/>
              <a:gd name="connsiteX18" fmla="*/ 33338 w 155330"/>
              <a:gd name="connsiteY18" fmla="*/ 138113 h 171450"/>
              <a:gd name="connsiteX19" fmla="*/ 15386 w 155330"/>
              <a:gd name="connsiteY19" fmla="*/ 171450 h 171450"/>
              <a:gd name="connsiteX20" fmla="*/ 4405 w 155330"/>
              <a:gd name="connsiteY20" fmla="*/ 167045 h 171450"/>
              <a:gd name="connsiteX21" fmla="*/ 0 w 155330"/>
              <a:gd name="connsiteY21" fmla="*/ 156064 h 171450"/>
              <a:gd name="connsiteX22" fmla="*/ 0 w 155330"/>
              <a:gd name="connsiteY22" fmla="*/ 15386 h 171450"/>
              <a:gd name="connsiteX23" fmla="*/ 4405 w 155330"/>
              <a:gd name="connsiteY23" fmla="*/ 4405 h 171450"/>
              <a:gd name="connsiteX24" fmla="*/ 15386 w 155330"/>
              <a:gd name="connsiteY24" fmla="*/ 0 h 171450"/>
              <a:gd name="connsiteX25" fmla="*/ 90488 w 155330"/>
              <a:gd name="connsiteY25" fmla="*/ 0 h 171450"/>
              <a:gd name="connsiteX26" fmla="*/ 133350 w 155330"/>
              <a:gd name="connsiteY26" fmla="*/ 42863 h 171450"/>
              <a:gd name="connsiteX27" fmla="*/ 133350 w 155330"/>
              <a:gd name="connsiteY27" fmla="*/ 71731 h 171450"/>
              <a:gd name="connsiteX28" fmla="*/ 128734 w 155330"/>
              <a:gd name="connsiteY28" fmla="*/ 70686 h 171450"/>
              <a:gd name="connsiteX29" fmla="*/ 123825 w 155330"/>
              <a:gd name="connsiteY29" fmla="*/ 70155 h 171450"/>
              <a:gd name="connsiteX30" fmla="*/ 123825 w 155330"/>
              <a:gd name="connsiteY30" fmla="*/ 47625 h 171450"/>
              <a:gd name="connsiteX31" fmla="*/ 85725 w 155330"/>
              <a:gd name="connsiteY31" fmla="*/ 47625 h 171450"/>
              <a:gd name="connsiteX32" fmla="*/ 85725 w 155330"/>
              <a:gd name="connsiteY32" fmla="*/ 9525 h 171450"/>
              <a:gd name="connsiteX33" fmla="*/ 15386 w 155330"/>
              <a:gd name="connsiteY33" fmla="*/ 9525 h 171450"/>
              <a:gd name="connsiteX34" fmla="*/ 11357 w 155330"/>
              <a:gd name="connsiteY34" fmla="*/ 11357 h 171450"/>
              <a:gd name="connsiteX35" fmla="*/ 9525 w 155330"/>
              <a:gd name="connsiteY35" fmla="*/ 15386 h 171450"/>
              <a:gd name="connsiteX36" fmla="*/ 9525 w 155330"/>
              <a:gd name="connsiteY36" fmla="*/ 156064 h 171450"/>
              <a:gd name="connsiteX37" fmla="*/ 11357 w 155330"/>
              <a:gd name="connsiteY37" fmla="*/ 160093 h 171450"/>
              <a:gd name="connsiteX38" fmla="*/ 15386 w 155330"/>
              <a:gd name="connsiteY38" fmla="*/ 161925 h 171450"/>
              <a:gd name="connsiteX39" fmla="*/ 65228 w 155330"/>
              <a:gd name="connsiteY39" fmla="*/ 161925 h 171450"/>
              <a:gd name="connsiteX40" fmla="*/ 68553 w 155330"/>
              <a:gd name="connsiteY40" fmla="*/ 166944 h 171450"/>
              <a:gd name="connsiteX41" fmla="*/ 72445 w 155330"/>
              <a:gd name="connsiteY41" fmla="*/ 171450 h 171450"/>
              <a:gd name="connsiteX42" fmla="*/ 15386 w 155330"/>
              <a:gd name="connsiteY42" fmla="*/ 171450 h 171450"/>
              <a:gd name="connsiteX43" fmla="*/ 117231 w 155330"/>
              <a:gd name="connsiteY43" fmla="*/ 92319 h 171450"/>
              <a:gd name="connsiteX44" fmla="*/ 144240 w 155330"/>
              <a:gd name="connsiteY44" fmla="*/ 103410 h 171450"/>
              <a:gd name="connsiteX45" fmla="*/ 155331 w 155330"/>
              <a:gd name="connsiteY45" fmla="*/ 130419 h 171450"/>
              <a:gd name="connsiteX46" fmla="*/ 144240 w 155330"/>
              <a:gd name="connsiteY46" fmla="*/ 157428 h 171450"/>
              <a:gd name="connsiteX47" fmla="*/ 117231 w 155330"/>
              <a:gd name="connsiteY47" fmla="*/ 168519 h 171450"/>
              <a:gd name="connsiteX48" fmla="*/ 90222 w 155330"/>
              <a:gd name="connsiteY48" fmla="*/ 157428 h 171450"/>
              <a:gd name="connsiteX49" fmla="*/ 79131 w 155330"/>
              <a:gd name="connsiteY49" fmla="*/ 130419 h 171450"/>
              <a:gd name="connsiteX50" fmla="*/ 90222 w 155330"/>
              <a:gd name="connsiteY50" fmla="*/ 103410 h 171450"/>
              <a:gd name="connsiteX51" fmla="*/ 117231 w 155330"/>
              <a:gd name="connsiteY51" fmla="*/ 92319 h 171450"/>
              <a:gd name="connsiteX52" fmla="*/ 117231 w 155330"/>
              <a:gd name="connsiteY52" fmla="*/ 157529 h 171450"/>
              <a:gd name="connsiteX53" fmla="*/ 120812 w 155330"/>
              <a:gd name="connsiteY53" fmla="*/ 156018 h 171450"/>
              <a:gd name="connsiteX54" fmla="*/ 122323 w 155330"/>
              <a:gd name="connsiteY54" fmla="*/ 152437 h 171450"/>
              <a:gd name="connsiteX55" fmla="*/ 120812 w 155330"/>
              <a:gd name="connsiteY55" fmla="*/ 148856 h 171450"/>
              <a:gd name="connsiteX56" fmla="*/ 117231 w 155330"/>
              <a:gd name="connsiteY56" fmla="*/ 147344 h 171450"/>
              <a:gd name="connsiteX57" fmla="*/ 113650 w 155330"/>
              <a:gd name="connsiteY57" fmla="*/ 148856 h 171450"/>
              <a:gd name="connsiteX58" fmla="*/ 112139 w 155330"/>
              <a:gd name="connsiteY58" fmla="*/ 152437 h 171450"/>
              <a:gd name="connsiteX59" fmla="*/ 113650 w 155330"/>
              <a:gd name="connsiteY59" fmla="*/ 156018 h 171450"/>
              <a:gd name="connsiteX60" fmla="*/ 117231 w 155330"/>
              <a:gd name="connsiteY60" fmla="*/ 157529 h 171450"/>
              <a:gd name="connsiteX61" fmla="*/ 113677 w 155330"/>
              <a:gd name="connsiteY61" fmla="*/ 140530 h 171450"/>
              <a:gd name="connsiteX62" fmla="*/ 120784 w 155330"/>
              <a:gd name="connsiteY62" fmla="*/ 140530 h 171450"/>
              <a:gd name="connsiteX63" fmla="*/ 120784 w 155330"/>
              <a:gd name="connsiteY63" fmla="*/ 138882 h 171450"/>
              <a:gd name="connsiteX64" fmla="*/ 122213 w 155330"/>
              <a:gd name="connsiteY64" fmla="*/ 134330 h 171450"/>
              <a:gd name="connsiteX65" fmla="*/ 125547 w 155330"/>
              <a:gd name="connsiteY65" fmla="*/ 130676 h 171450"/>
              <a:gd name="connsiteX66" fmla="*/ 130786 w 155330"/>
              <a:gd name="connsiteY66" fmla="*/ 124833 h 171450"/>
              <a:gd name="connsiteX67" fmla="*/ 132691 w 155330"/>
              <a:gd name="connsiteY67" fmla="*/ 117451 h 171450"/>
              <a:gd name="connsiteX68" fmla="*/ 128441 w 155330"/>
              <a:gd name="connsiteY68" fmla="*/ 106744 h 171450"/>
              <a:gd name="connsiteX69" fmla="*/ 117231 w 155330"/>
              <a:gd name="connsiteY69" fmla="*/ 102577 h 171450"/>
              <a:gd name="connsiteX70" fmla="*/ 107715 w 155330"/>
              <a:gd name="connsiteY70" fmla="*/ 105792 h 171450"/>
              <a:gd name="connsiteX71" fmla="*/ 101405 w 155330"/>
              <a:gd name="connsiteY71" fmla="*/ 114117 h 171450"/>
              <a:gd name="connsiteX72" fmla="*/ 107926 w 155330"/>
              <a:gd name="connsiteY72" fmla="*/ 116718 h 171450"/>
              <a:gd name="connsiteX73" fmla="*/ 111452 w 155330"/>
              <a:gd name="connsiteY73" fmla="*/ 111717 h 171450"/>
              <a:gd name="connsiteX74" fmla="*/ 117231 w 155330"/>
              <a:gd name="connsiteY74" fmla="*/ 109574 h 171450"/>
              <a:gd name="connsiteX75" fmla="*/ 123376 w 155330"/>
              <a:gd name="connsiteY75" fmla="*/ 111543 h 171450"/>
              <a:gd name="connsiteX76" fmla="*/ 125584 w 155330"/>
              <a:gd name="connsiteY76" fmla="*/ 117451 h 171450"/>
              <a:gd name="connsiteX77" fmla="*/ 123972 w 155330"/>
              <a:gd name="connsiteY77" fmla="*/ 122131 h 171450"/>
              <a:gd name="connsiteX78" fmla="*/ 120455 w 155330"/>
              <a:gd name="connsiteY78" fmla="*/ 125913 h 171450"/>
              <a:gd name="connsiteX79" fmla="*/ 117661 w 155330"/>
              <a:gd name="connsiteY79" fmla="*/ 128954 h 171450"/>
              <a:gd name="connsiteX80" fmla="*/ 115106 w 155330"/>
              <a:gd name="connsiteY80" fmla="*/ 132104 h 171450"/>
              <a:gd name="connsiteX81" fmla="*/ 114034 w 155330"/>
              <a:gd name="connsiteY81" fmla="*/ 134870 h 171450"/>
              <a:gd name="connsiteX82" fmla="*/ 113677 w 155330"/>
              <a:gd name="connsiteY82" fmla="*/ 137929 h 171450"/>
              <a:gd name="connsiteX83" fmla="*/ 113677 w 155330"/>
              <a:gd name="connsiteY83" fmla="*/ 14053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5330" h="171450">
                <a:moveTo>
                  <a:pt x="9525" y="9525"/>
                </a:moveTo>
                <a:lnTo>
                  <a:pt x="9525" y="70155"/>
                </a:lnTo>
                <a:lnTo>
                  <a:pt x="9525" y="69606"/>
                </a:lnTo>
                <a:lnTo>
                  <a:pt x="9525" y="161925"/>
                </a:lnTo>
                <a:lnTo>
                  <a:pt x="9525" y="9525"/>
                </a:lnTo>
                <a:lnTo>
                  <a:pt x="9525" y="47625"/>
                </a:lnTo>
                <a:lnTo>
                  <a:pt x="9525" y="9525"/>
                </a:lnTo>
                <a:close/>
                <a:moveTo>
                  <a:pt x="33338" y="100013"/>
                </a:moveTo>
                <a:lnTo>
                  <a:pt x="64678" y="100013"/>
                </a:lnTo>
                <a:cubicBezTo>
                  <a:pt x="65692" y="98193"/>
                  <a:pt x="66770" y="96520"/>
                  <a:pt x="67911" y="94994"/>
                </a:cubicBezTo>
                <a:cubicBezTo>
                  <a:pt x="69053" y="93467"/>
                  <a:pt x="70259" y="91965"/>
                  <a:pt x="71529" y="90488"/>
                </a:cubicBezTo>
                <a:lnTo>
                  <a:pt x="33338" y="90488"/>
                </a:lnTo>
                <a:lnTo>
                  <a:pt x="33338" y="100013"/>
                </a:lnTo>
                <a:close/>
                <a:moveTo>
                  <a:pt x="33338" y="138113"/>
                </a:moveTo>
                <a:lnTo>
                  <a:pt x="56949" y="138113"/>
                </a:lnTo>
                <a:cubicBezTo>
                  <a:pt x="56716" y="136525"/>
                  <a:pt x="56570" y="134938"/>
                  <a:pt x="56509" y="133350"/>
                </a:cubicBezTo>
                <a:cubicBezTo>
                  <a:pt x="56448" y="131763"/>
                  <a:pt x="56472" y="130175"/>
                  <a:pt x="56582" y="128588"/>
                </a:cubicBezTo>
                <a:lnTo>
                  <a:pt x="33338" y="128588"/>
                </a:lnTo>
                <a:lnTo>
                  <a:pt x="33338" y="1381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71731"/>
                </a:lnTo>
                <a:cubicBezTo>
                  <a:pt x="131799" y="71267"/>
                  <a:pt x="130260" y="70919"/>
                  <a:pt x="128734" y="70686"/>
                </a:cubicBezTo>
                <a:cubicBezTo>
                  <a:pt x="127208" y="70455"/>
                  <a:pt x="125571" y="70277"/>
                  <a:pt x="123825" y="70155"/>
                </a:cubicBez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65228" y="161925"/>
                </a:lnTo>
                <a:cubicBezTo>
                  <a:pt x="66242" y="163745"/>
                  <a:pt x="67350" y="165418"/>
                  <a:pt x="68553" y="166944"/>
                </a:cubicBezTo>
                <a:cubicBezTo>
                  <a:pt x="69755" y="168471"/>
                  <a:pt x="71053" y="169973"/>
                  <a:pt x="72445" y="171450"/>
                </a:cubicBezTo>
                <a:lnTo>
                  <a:pt x="15386" y="171450"/>
                </a:lnTo>
                <a:close/>
                <a:moveTo>
                  <a:pt x="117231" y="92319"/>
                </a:moveTo>
                <a:cubicBezTo>
                  <a:pt x="127843" y="92319"/>
                  <a:pt x="136846" y="96016"/>
                  <a:pt x="144240" y="103410"/>
                </a:cubicBezTo>
                <a:cubicBezTo>
                  <a:pt x="151634" y="110804"/>
                  <a:pt x="155331" y="119807"/>
                  <a:pt x="155331" y="130419"/>
                </a:cubicBezTo>
                <a:cubicBezTo>
                  <a:pt x="155331" y="141031"/>
                  <a:pt x="151634" y="150034"/>
                  <a:pt x="144240" y="157428"/>
                </a:cubicBezTo>
                <a:cubicBezTo>
                  <a:pt x="136846" y="164822"/>
                  <a:pt x="127843" y="168519"/>
                  <a:pt x="117231" y="168519"/>
                </a:cubicBezTo>
                <a:cubicBezTo>
                  <a:pt x="106619" y="168519"/>
                  <a:pt x="97616" y="164822"/>
                  <a:pt x="90222" y="157428"/>
                </a:cubicBezTo>
                <a:cubicBezTo>
                  <a:pt x="82828" y="150034"/>
                  <a:pt x="79131" y="141031"/>
                  <a:pt x="79131" y="130419"/>
                </a:cubicBezTo>
                <a:cubicBezTo>
                  <a:pt x="79131" y="119807"/>
                  <a:pt x="82828" y="110804"/>
                  <a:pt x="90222" y="103410"/>
                </a:cubicBezTo>
                <a:cubicBezTo>
                  <a:pt x="97616" y="96016"/>
                  <a:pt x="106619" y="92319"/>
                  <a:pt x="117231" y="92319"/>
                </a:cubicBezTo>
                <a:close/>
                <a:moveTo>
                  <a:pt x="117231" y="157529"/>
                </a:moveTo>
                <a:cubicBezTo>
                  <a:pt x="118611" y="157529"/>
                  <a:pt x="119804" y="157025"/>
                  <a:pt x="120812" y="156018"/>
                </a:cubicBezTo>
                <a:cubicBezTo>
                  <a:pt x="121819" y="155010"/>
                  <a:pt x="122323" y="153817"/>
                  <a:pt x="122323" y="152437"/>
                </a:cubicBezTo>
                <a:cubicBezTo>
                  <a:pt x="122323" y="151057"/>
                  <a:pt x="121819" y="149863"/>
                  <a:pt x="120812" y="148856"/>
                </a:cubicBezTo>
                <a:cubicBezTo>
                  <a:pt x="119804" y="147848"/>
                  <a:pt x="118611" y="147344"/>
                  <a:pt x="117231" y="147344"/>
                </a:cubicBezTo>
                <a:cubicBezTo>
                  <a:pt x="115851" y="147344"/>
                  <a:pt x="114657" y="147848"/>
                  <a:pt x="113650" y="148856"/>
                </a:cubicBezTo>
                <a:cubicBezTo>
                  <a:pt x="112642" y="149863"/>
                  <a:pt x="112139" y="151057"/>
                  <a:pt x="112139" y="152437"/>
                </a:cubicBezTo>
                <a:cubicBezTo>
                  <a:pt x="112139" y="153817"/>
                  <a:pt x="112642" y="155010"/>
                  <a:pt x="113650" y="156018"/>
                </a:cubicBezTo>
                <a:cubicBezTo>
                  <a:pt x="114657" y="157025"/>
                  <a:pt x="115851" y="157529"/>
                  <a:pt x="117231" y="157529"/>
                </a:cubicBezTo>
                <a:close/>
                <a:moveTo>
                  <a:pt x="113677" y="140530"/>
                </a:moveTo>
                <a:lnTo>
                  <a:pt x="120784" y="140530"/>
                </a:lnTo>
                <a:lnTo>
                  <a:pt x="120784" y="138882"/>
                </a:lnTo>
                <a:cubicBezTo>
                  <a:pt x="120784" y="137014"/>
                  <a:pt x="121261" y="135496"/>
                  <a:pt x="122213" y="134330"/>
                </a:cubicBezTo>
                <a:cubicBezTo>
                  <a:pt x="123166" y="133164"/>
                  <a:pt x="124277" y="131946"/>
                  <a:pt x="125547" y="130676"/>
                </a:cubicBezTo>
                <a:cubicBezTo>
                  <a:pt x="127769" y="128771"/>
                  <a:pt x="129516" y="126823"/>
                  <a:pt x="130786" y="124833"/>
                </a:cubicBezTo>
                <a:cubicBezTo>
                  <a:pt x="132056" y="122842"/>
                  <a:pt x="132691" y="120381"/>
                  <a:pt x="132691" y="117451"/>
                </a:cubicBezTo>
                <a:cubicBezTo>
                  <a:pt x="132691" y="113091"/>
                  <a:pt x="131274" y="109522"/>
                  <a:pt x="128441" y="106744"/>
                </a:cubicBezTo>
                <a:cubicBezTo>
                  <a:pt x="125608" y="103966"/>
                  <a:pt x="121871" y="102577"/>
                  <a:pt x="117231" y="102577"/>
                </a:cubicBezTo>
                <a:cubicBezTo>
                  <a:pt x="113824" y="102577"/>
                  <a:pt x="110652" y="103648"/>
                  <a:pt x="107715" y="105792"/>
                </a:cubicBezTo>
                <a:cubicBezTo>
                  <a:pt x="104778" y="107935"/>
                  <a:pt x="102675" y="110710"/>
                  <a:pt x="101405" y="114117"/>
                </a:cubicBezTo>
                <a:lnTo>
                  <a:pt x="107926" y="116718"/>
                </a:lnTo>
                <a:cubicBezTo>
                  <a:pt x="108646" y="114813"/>
                  <a:pt x="109821" y="113146"/>
                  <a:pt x="111452" y="111717"/>
                </a:cubicBezTo>
                <a:cubicBezTo>
                  <a:pt x="113082" y="110289"/>
                  <a:pt x="115008" y="109574"/>
                  <a:pt x="117231" y="109574"/>
                </a:cubicBezTo>
                <a:cubicBezTo>
                  <a:pt x="119856" y="109574"/>
                  <a:pt x="121905" y="110231"/>
                  <a:pt x="123376" y="111543"/>
                </a:cubicBezTo>
                <a:cubicBezTo>
                  <a:pt x="124848" y="112856"/>
                  <a:pt x="125584" y="114825"/>
                  <a:pt x="125584" y="117451"/>
                </a:cubicBezTo>
                <a:cubicBezTo>
                  <a:pt x="125584" y="119319"/>
                  <a:pt x="125046" y="120879"/>
                  <a:pt x="123972" y="122131"/>
                </a:cubicBezTo>
                <a:cubicBezTo>
                  <a:pt x="122897" y="123382"/>
                  <a:pt x="121725" y="124643"/>
                  <a:pt x="120455" y="125913"/>
                </a:cubicBezTo>
                <a:cubicBezTo>
                  <a:pt x="119502" y="126866"/>
                  <a:pt x="118571" y="127879"/>
                  <a:pt x="117661" y="128954"/>
                </a:cubicBezTo>
                <a:cubicBezTo>
                  <a:pt x="116752" y="130029"/>
                  <a:pt x="115900" y="131079"/>
                  <a:pt x="115106" y="132104"/>
                </a:cubicBezTo>
                <a:cubicBezTo>
                  <a:pt x="114630" y="132935"/>
                  <a:pt x="114273" y="133857"/>
                  <a:pt x="114034" y="134870"/>
                </a:cubicBezTo>
                <a:cubicBezTo>
                  <a:pt x="113796" y="135884"/>
                  <a:pt x="113677" y="136904"/>
                  <a:pt x="113677" y="137929"/>
                </a:cubicBezTo>
                <a:lnTo>
                  <a:pt x="113677" y="140530"/>
                </a:lnTo>
                <a:close/>
              </a:path>
            </a:pathLst>
          </a:custGeom>
          <a:solidFill>
            <a:schemeClr val="bg1"/>
          </a:solidFill>
          <a:ln w="238" cap="flat">
            <a:noFill/>
            <a:prstDash val="solid"/>
            <a:miter/>
          </a:ln>
        </p:spPr>
        <p:txBody>
          <a:bodyPr rtlCol="0" anchor="ctr"/>
          <a:lstStyle/>
          <a:p>
            <a:endParaRPr lang="en-RO"/>
          </a:p>
        </p:txBody>
      </p:sp>
      <p:sp>
        <p:nvSpPr>
          <p:cNvPr id="28" name="Graphic 7">
            <a:extLst>
              <a:ext uri="{FF2B5EF4-FFF2-40B4-BE49-F238E27FC236}">
                <a16:creationId xmlns:a16="http://schemas.microsoft.com/office/drawing/2014/main" id="{A010A9CE-F0F0-224B-9807-E977DED0AD6B}"/>
              </a:ext>
            </a:extLst>
          </p:cNvPr>
          <p:cNvSpPr>
            <a:spLocks noChangeAspect="1"/>
          </p:cNvSpPr>
          <p:nvPr/>
        </p:nvSpPr>
        <p:spPr>
          <a:xfrm>
            <a:off x="5815876" y="2569675"/>
            <a:ext cx="423997" cy="468000"/>
          </a:xfrm>
          <a:custGeom>
            <a:avLst/>
            <a:gdLst>
              <a:gd name="connsiteX0" fmla="*/ 9525 w 155330"/>
              <a:gd name="connsiteY0" fmla="*/ 9525 h 171450"/>
              <a:gd name="connsiteX1" fmla="*/ 9525 w 155330"/>
              <a:gd name="connsiteY1" fmla="*/ 70155 h 171450"/>
              <a:gd name="connsiteX2" fmla="*/ 9525 w 155330"/>
              <a:gd name="connsiteY2" fmla="*/ 69606 h 171450"/>
              <a:gd name="connsiteX3" fmla="*/ 9525 w 155330"/>
              <a:gd name="connsiteY3" fmla="*/ 161925 h 171450"/>
              <a:gd name="connsiteX4" fmla="*/ 9525 w 155330"/>
              <a:gd name="connsiteY4" fmla="*/ 9525 h 171450"/>
              <a:gd name="connsiteX5" fmla="*/ 9525 w 155330"/>
              <a:gd name="connsiteY5" fmla="*/ 47625 h 171450"/>
              <a:gd name="connsiteX6" fmla="*/ 9525 w 155330"/>
              <a:gd name="connsiteY6" fmla="*/ 9525 h 171450"/>
              <a:gd name="connsiteX7" fmla="*/ 33338 w 155330"/>
              <a:gd name="connsiteY7" fmla="*/ 100013 h 171450"/>
              <a:gd name="connsiteX8" fmla="*/ 64678 w 155330"/>
              <a:gd name="connsiteY8" fmla="*/ 100013 h 171450"/>
              <a:gd name="connsiteX9" fmla="*/ 67911 w 155330"/>
              <a:gd name="connsiteY9" fmla="*/ 94994 h 171450"/>
              <a:gd name="connsiteX10" fmla="*/ 71529 w 155330"/>
              <a:gd name="connsiteY10" fmla="*/ 90488 h 171450"/>
              <a:gd name="connsiteX11" fmla="*/ 33338 w 155330"/>
              <a:gd name="connsiteY11" fmla="*/ 90488 h 171450"/>
              <a:gd name="connsiteX12" fmla="*/ 33338 w 155330"/>
              <a:gd name="connsiteY12" fmla="*/ 100013 h 171450"/>
              <a:gd name="connsiteX13" fmla="*/ 33338 w 155330"/>
              <a:gd name="connsiteY13" fmla="*/ 138113 h 171450"/>
              <a:gd name="connsiteX14" fmla="*/ 56949 w 155330"/>
              <a:gd name="connsiteY14" fmla="*/ 138113 h 171450"/>
              <a:gd name="connsiteX15" fmla="*/ 56509 w 155330"/>
              <a:gd name="connsiteY15" fmla="*/ 133350 h 171450"/>
              <a:gd name="connsiteX16" fmla="*/ 56582 w 155330"/>
              <a:gd name="connsiteY16" fmla="*/ 128588 h 171450"/>
              <a:gd name="connsiteX17" fmla="*/ 33338 w 155330"/>
              <a:gd name="connsiteY17" fmla="*/ 128588 h 171450"/>
              <a:gd name="connsiteX18" fmla="*/ 33338 w 155330"/>
              <a:gd name="connsiteY18" fmla="*/ 138113 h 171450"/>
              <a:gd name="connsiteX19" fmla="*/ 15386 w 155330"/>
              <a:gd name="connsiteY19" fmla="*/ 171450 h 171450"/>
              <a:gd name="connsiteX20" fmla="*/ 4405 w 155330"/>
              <a:gd name="connsiteY20" fmla="*/ 167045 h 171450"/>
              <a:gd name="connsiteX21" fmla="*/ 0 w 155330"/>
              <a:gd name="connsiteY21" fmla="*/ 156064 h 171450"/>
              <a:gd name="connsiteX22" fmla="*/ 0 w 155330"/>
              <a:gd name="connsiteY22" fmla="*/ 15386 h 171450"/>
              <a:gd name="connsiteX23" fmla="*/ 4405 w 155330"/>
              <a:gd name="connsiteY23" fmla="*/ 4405 h 171450"/>
              <a:gd name="connsiteX24" fmla="*/ 15386 w 155330"/>
              <a:gd name="connsiteY24" fmla="*/ 0 h 171450"/>
              <a:gd name="connsiteX25" fmla="*/ 90488 w 155330"/>
              <a:gd name="connsiteY25" fmla="*/ 0 h 171450"/>
              <a:gd name="connsiteX26" fmla="*/ 133350 w 155330"/>
              <a:gd name="connsiteY26" fmla="*/ 42863 h 171450"/>
              <a:gd name="connsiteX27" fmla="*/ 133350 w 155330"/>
              <a:gd name="connsiteY27" fmla="*/ 71731 h 171450"/>
              <a:gd name="connsiteX28" fmla="*/ 128734 w 155330"/>
              <a:gd name="connsiteY28" fmla="*/ 70686 h 171450"/>
              <a:gd name="connsiteX29" fmla="*/ 123825 w 155330"/>
              <a:gd name="connsiteY29" fmla="*/ 70155 h 171450"/>
              <a:gd name="connsiteX30" fmla="*/ 123825 w 155330"/>
              <a:gd name="connsiteY30" fmla="*/ 47625 h 171450"/>
              <a:gd name="connsiteX31" fmla="*/ 85725 w 155330"/>
              <a:gd name="connsiteY31" fmla="*/ 47625 h 171450"/>
              <a:gd name="connsiteX32" fmla="*/ 85725 w 155330"/>
              <a:gd name="connsiteY32" fmla="*/ 9525 h 171450"/>
              <a:gd name="connsiteX33" fmla="*/ 15386 w 155330"/>
              <a:gd name="connsiteY33" fmla="*/ 9525 h 171450"/>
              <a:gd name="connsiteX34" fmla="*/ 11357 w 155330"/>
              <a:gd name="connsiteY34" fmla="*/ 11357 h 171450"/>
              <a:gd name="connsiteX35" fmla="*/ 9525 w 155330"/>
              <a:gd name="connsiteY35" fmla="*/ 15386 h 171450"/>
              <a:gd name="connsiteX36" fmla="*/ 9525 w 155330"/>
              <a:gd name="connsiteY36" fmla="*/ 156064 h 171450"/>
              <a:gd name="connsiteX37" fmla="*/ 11357 w 155330"/>
              <a:gd name="connsiteY37" fmla="*/ 160093 h 171450"/>
              <a:gd name="connsiteX38" fmla="*/ 15386 w 155330"/>
              <a:gd name="connsiteY38" fmla="*/ 161925 h 171450"/>
              <a:gd name="connsiteX39" fmla="*/ 65228 w 155330"/>
              <a:gd name="connsiteY39" fmla="*/ 161925 h 171450"/>
              <a:gd name="connsiteX40" fmla="*/ 68553 w 155330"/>
              <a:gd name="connsiteY40" fmla="*/ 166944 h 171450"/>
              <a:gd name="connsiteX41" fmla="*/ 72445 w 155330"/>
              <a:gd name="connsiteY41" fmla="*/ 171450 h 171450"/>
              <a:gd name="connsiteX42" fmla="*/ 15386 w 155330"/>
              <a:gd name="connsiteY42" fmla="*/ 171450 h 171450"/>
              <a:gd name="connsiteX43" fmla="*/ 117231 w 155330"/>
              <a:gd name="connsiteY43" fmla="*/ 92319 h 171450"/>
              <a:gd name="connsiteX44" fmla="*/ 144240 w 155330"/>
              <a:gd name="connsiteY44" fmla="*/ 103410 h 171450"/>
              <a:gd name="connsiteX45" fmla="*/ 155331 w 155330"/>
              <a:gd name="connsiteY45" fmla="*/ 130419 h 171450"/>
              <a:gd name="connsiteX46" fmla="*/ 144240 w 155330"/>
              <a:gd name="connsiteY46" fmla="*/ 157428 h 171450"/>
              <a:gd name="connsiteX47" fmla="*/ 117231 w 155330"/>
              <a:gd name="connsiteY47" fmla="*/ 168519 h 171450"/>
              <a:gd name="connsiteX48" fmla="*/ 90222 w 155330"/>
              <a:gd name="connsiteY48" fmla="*/ 157428 h 171450"/>
              <a:gd name="connsiteX49" fmla="*/ 79131 w 155330"/>
              <a:gd name="connsiteY49" fmla="*/ 130419 h 171450"/>
              <a:gd name="connsiteX50" fmla="*/ 90222 w 155330"/>
              <a:gd name="connsiteY50" fmla="*/ 103410 h 171450"/>
              <a:gd name="connsiteX51" fmla="*/ 117231 w 155330"/>
              <a:gd name="connsiteY51" fmla="*/ 92319 h 171450"/>
              <a:gd name="connsiteX52" fmla="*/ 117231 w 155330"/>
              <a:gd name="connsiteY52" fmla="*/ 157529 h 171450"/>
              <a:gd name="connsiteX53" fmla="*/ 120812 w 155330"/>
              <a:gd name="connsiteY53" fmla="*/ 156018 h 171450"/>
              <a:gd name="connsiteX54" fmla="*/ 122323 w 155330"/>
              <a:gd name="connsiteY54" fmla="*/ 152437 h 171450"/>
              <a:gd name="connsiteX55" fmla="*/ 120812 w 155330"/>
              <a:gd name="connsiteY55" fmla="*/ 148856 h 171450"/>
              <a:gd name="connsiteX56" fmla="*/ 117231 w 155330"/>
              <a:gd name="connsiteY56" fmla="*/ 147344 h 171450"/>
              <a:gd name="connsiteX57" fmla="*/ 113650 w 155330"/>
              <a:gd name="connsiteY57" fmla="*/ 148856 h 171450"/>
              <a:gd name="connsiteX58" fmla="*/ 112139 w 155330"/>
              <a:gd name="connsiteY58" fmla="*/ 152437 h 171450"/>
              <a:gd name="connsiteX59" fmla="*/ 113650 w 155330"/>
              <a:gd name="connsiteY59" fmla="*/ 156018 h 171450"/>
              <a:gd name="connsiteX60" fmla="*/ 117231 w 155330"/>
              <a:gd name="connsiteY60" fmla="*/ 157529 h 171450"/>
              <a:gd name="connsiteX61" fmla="*/ 113677 w 155330"/>
              <a:gd name="connsiteY61" fmla="*/ 140530 h 171450"/>
              <a:gd name="connsiteX62" fmla="*/ 120784 w 155330"/>
              <a:gd name="connsiteY62" fmla="*/ 140530 h 171450"/>
              <a:gd name="connsiteX63" fmla="*/ 120784 w 155330"/>
              <a:gd name="connsiteY63" fmla="*/ 138882 h 171450"/>
              <a:gd name="connsiteX64" fmla="*/ 122213 w 155330"/>
              <a:gd name="connsiteY64" fmla="*/ 134330 h 171450"/>
              <a:gd name="connsiteX65" fmla="*/ 125547 w 155330"/>
              <a:gd name="connsiteY65" fmla="*/ 130676 h 171450"/>
              <a:gd name="connsiteX66" fmla="*/ 130786 w 155330"/>
              <a:gd name="connsiteY66" fmla="*/ 124833 h 171450"/>
              <a:gd name="connsiteX67" fmla="*/ 132691 w 155330"/>
              <a:gd name="connsiteY67" fmla="*/ 117451 h 171450"/>
              <a:gd name="connsiteX68" fmla="*/ 128441 w 155330"/>
              <a:gd name="connsiteY68" fmla="*/ 106744 h 171450"/>
              <a:gd name="connsiteX69" fmla="*/ 117231 w 155330"/>
              <a:gd name="connsiteY69" fmla="*/ 102577 h 171450"/>
              <a:gd name="connsiteX70" fmla="*/ 107715 w 155330"/>
              <a:gd name="connsiteY70" fmla="*/ 105792 h 171450"/>
              <a:gd name="connsiteX71" fmla="*/ 101405 w 155330"/>
              <a:gd name="connsiteY71" fmla="*/ 114117 h 171450"/>
              <a:gd name="connsiteX72" fmla="*/ 107926 w 155330"/>
              <a:gd name="connsiteY72" fmla="*/ 116718 h 171450"/>
              <a:gd name="connsiteX73" fmla="*/ 111452 w 155330"/>
              <a:gd name="connsiteY73" fmla="*/ 111717 h 171450"/>
              <a:gd name="connsiteX74" fmla="*/ 117231 w 155330"/>
              <a:gd name="connsiteY74" fmla="*/ 109574 h 171450"/>
              <a:gd name="connsiteX75" fmla="*/ 123376 w 155330"/>
              <a:gd name="connsiteY75" fmla="*/ 111543 h 171450"/>
              <a:gd name="connsiteX76" fmla="*/ 125584 w 155330"/>
              <a:gd name="connsiteY76" fmla="*/ 117451 h 171450"/>
              <a:gd name="connsiteX77" fmla="*/ 123972 w 155330"/>
              <a:gd name="connsiteY77" fmla="*/ 122131 h 171450"/>
              <a:gd name="connsiteX78" fmla="*/ 120455 w 155330"/>
              <a:gd name="connsiteY78" fmla="*/ 125913 h 171450"/>
              <a:gd name="connsiteX79" fmla="*/ 117661 w 155330"/>
              <a:gd name="connsiteY79" fmla="*/ 128954 h 171450"/>
              <a:gd name="connsiteX80" fmla="*/ 115106 w 155330"/>
              <a:gd name="connsiteY80" fmla="*/ 132104 h 171450"/>
              <a:gd name="connsiteX81" fmla="*/ 114034 w 155330"/>
              <a:gd name="connsiteY81" fmla="*/ 134870 h 171450"/>
              <a:gd name="connsiteX82" fmla="*/ 113677 w 155330"/>
              <a:gd name="connsiteY82" fmla="*/ 137929 h 171450"/>
              <a:gd name="connsiteX83" fmla="*/ 113677 w 155330"/>
              <a:gd name="connsiteY83" fmla="*/ 14053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5330" h="171450">
                <a:moveTo>
                  <a:pt x="9525" y="9525"/>
                </a:moveTo>
                <a:lnTo>
                  <a:pt x="9525" y="70155"/>
                </a:lnTo>
                <a:lnTo>
                  <a:pt x="9525" y="69606"/>
                </a:lnTo>
                <a:lnTo>
                  <a:pt x="9525" y="161925"/>
                </a:lnTo>
                <a:lnTo>
                  <a:pt x="9525" y="9525"/>
                </a:lnTo>
                <a:lnTo>
                  <a:pt x="9525" y="47625"/>
                </a:lnTo>
                <a:lnTo>
                  <a:pt x="9525" y="9525"/>
                </a:lnTo>
                <a:close/>
                <a:moveTo>
                  <a:pt x="33338" y="100013"/>
                </a:moveTo>
                <a:lnTo>
                  <a:pt x="64678" y="100013"/>
                </a:lnTo>
                <a:cubicBezTo>
                  <a:pt x="65692" y="98193"/>
                  <a:pt x="66770" y="96520"/>
                  <a:pt x="67911" y="94994"/>
                </a:cubicBezTo>
                <a:cubicBezTo>
                  <a:pt x="69053" y="93467"/>
                  <a:pt x="70259" y="91965"/>
                  <a:pt x="71529" y="90488"/>
                </a:cubicBezTo>
                <a:lnTo>
                  <a:pt x="33338" y="90488"/>
                </a:lnTo>
                <a:lnTo>
                  <a:pt x="33338" y="100013"/>
                </a:lnTo>
                <a:close/>
                <a:moveTo>
                  <a:pt x="33338" y="138113"/>
                </a:moveTo>
                <a:lnTo>
                  <a:pt x="56949" y="138113"/>
                </a:lnTo>
                <a:cubicBezTo>
                  <a:pt x="56716" y="136525"/>
                  <a:pt x="56570" y="134938"/>
                  <a:pt x="56509" y="133350"/>
                </a:cubicBezTo>
                <a:cubicBezTo>
                  <a:pt x="56448" y="131763"/>
                  <a:pt x="56472" y="130175"/>
                  <a:pt x="56582" y="128588"/>
                </a:cubicBezTo>
                <a:lnTo>
                  <a:pt x="33338" y="128588"/>
                </a:lnTo>
                <a:lnTo>
                  <a:pt x="33338" y="1381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71731"/>
                </a:lnTo>
                <a:cubicBezTo>
                  <a:pt x="131799" y="71267"/>
                  <a:pt x="130260" y="70919"/>
                  <a:pt x="128734" y="70686"/>
                </a:cubicBezTo>
                <a:cubicBezTo>
                  <a:pt x="127208" y="70455"/>
                  <a:pt x="125571" y="70277"/>
                  <a:pt x="123825" y="70155"/>
                </a:cubicBez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65228" y="161925"/>
                </a:lnTo>
                <a:cubicBezTo>
                  <a:pt x="66242" y="163745"/>
                  <a:pt x="67350" y="165418"/>
                  <a:pt x="68553" y="166944"/>
                </a:cubicBezTo>
                <a:cubicBezTo>
                  <a:pt x="69755" y="168471"/>
                  <a:pt x="71053" y="169973"/>
                  <a:pt x="72445" y="171450"/>
                </a:cubicBezTo>
                <a:lnTo>
                  <a:pt x="15386" y="171450"/>
                </a:lnTo>
                <a:close/>
                <a:moveTo>
                  <a:pt x="117231" y="92319"/>
                </a:moveTo>
                <a:cubicBezTo>
                  <a:pt x="127843" y="92319"/>
                  <a:pt x="136846" y="96016"/>
                  <a:pt x="144240" y="103410"/>
                </a:cubicBezTo>
                <a:cubicBezTo>
                  <a:pt x="151634" y="110804"/>
                  <a:pt x="155331" y="119807"/>
                  <a:pt x="155331" y="130419"/>
                </a:cubicBezTo>
                <a:cubicBezTo>
                  <a:pt x="155331" y="141031"/>
                  <a:pt x="151634" y="150034"/>
                  <a:pt x="144240" y="157428"/>
                </a:cubicBezTo>
                <a:cubicBezTo>
                  <a:pt x="136846" y="164822"/>
                  <a:pt x="127843" y="168519"/>
                  <a:pt x="117231" y="168519"/>
                </a:cubicBezTo>
                <a:cubicBezTo>
                  <a:pt x="106619" y="168519"/>
                  <a:pt x="97616" y="164822"/>
                  <a:pt x="90222" y="157428"/>
                </a:cubicBezTo>
                <a:cubicBezTo>
                  <a:pt x="82828" y="150034"/>
                  <a:pt x="79131" y="141031"/>
                  <a:pt x="79131" y="130419"/>
                </a:cubicBezTo>
                <a:cubicBezTo>
                  <a:pt x="79131" y="119807"/>
                  <a:pt x="82828" y="110804"/>
                  <a:pt x="90222" y="103410"/>
                </a:cubicBezTo>
                <a:cubicBezTo>
                  <a:pt x="97616" y="96016"/>
                  <a:pt x="106619" y="92319"/>
                  <a:pt x="117231" y="92319"/>
                </a:cubicBezTo>
                <a:close/>
                <a:moveTo>
                  <a:pt x="117231" y="157529"/>
                </a:moveTo>
                <a:cubicBezTo>
                  <a:pt x="118611" y="157529"/>
                  <a:pt x="119804" y="157025"/>
                  <a:pt x="120812" y="156018"/>
                </a:cubicBezTo>
                <a:cubicBezTo>
                  <a:pt x="121819" y="155010"/>
                  <a:pt x="122323" y="153817"/>
                  <a:pt x="122323" y="152437"/>
                </a:cubicBezTo>
                <a:cubicBezTo>
                  <a:pt x="122323" y="151057"/>
                  <a:pt x="121819" y="149863"/>
                  <a:pt x="120812" y="148856"/>
                </a:cubicBezTo>
                <a:cubicBezTo>
                  <a:pt x="119804" y="147848"/>
                  <a:pt x="118611" y="147344"/>
                  <a:pt x="117231" y="147344"/>
                </a:cubicBezTo>
                <a:cubicBezTo>
                  <a:pt x="115851" y="147344"/>
                  <a:pt x="114657" y="147848"/>
                  <a:pt x="113650" y="148856"/>
                </a:cubicBezTo>
                <a:cubicBezTo>
                  <a:pt x="112642" y="149863"/>
                  <a:pt x="112139" y="151057"/>
                  <a:pt x="112139" y="152437"/>
                </a:cubicBezTo>
                <a:cubicBezTo>
                  <a:pt x="112139" y="153817"/>
                  <a:pt x="112642" y="155010"/>
                  <a:pt x="113650" y="156018"/>
                </a:cubicBezTo>
                <a:cubicBezTo>
                  <a:pt x="114657" y="157025"/>
                  <a:pt x="115851" y="157529"/>
                  <a:pt x="117231" y="157529"/>
                </a:cubicBezTo>
                <a:close/>
                <a:moveTo>
                  <a:pt x="113677" y="140530"/>
                </a:moveTo>
                <a:lnTo>
                  <a:pt x="120784" y="140530"/>
                </a:lnTo>
                <a:lnTo>
                  <a:pt x="120784" y="138882"/>
                </a:lnTo>
                <a:cubicBezTo>
                  <a:pt x="120784" y="137014"/>
                  <a:pt x="121261" y="135496"/>
                  <a:pt x="122213" y="134330"/>
                </a:cubicBezTo>
                <a:cubicBezTo>
                  <a:pt x="123166" y="133164"/>
                  <a:pt x="124277" y="131946"/>
                  <a:pt x="125547" y="130676"/>
                </a:cubicBezTo>
                <a:cubicBezTo>
                  <a:pt x="127769" y="128771"/>
                  <a:pt x="129516" y="126823"/>
                  <a:pt x="130786" y="124833"/>
                </a:cubicBezTo>
                <a:cubicBezTo>
                  <a:pt x="132056" y="122842"/>
                  <a:pt x="132691" y="120381"/>
                  <a:pt x="132691" y="117451"/>
                </a:cubicBezTo>
                <a:cubicBezTo>
                  <a:pt x="132691" y="113091"/>
                  <a:pt x="131274" y="109522"/>
                  <a:pt x="128441" y="106744"/>
                </a:cubicBezTo>
                <a:cubicBezTo>
                  <a:pt x="125608" y="103966"/>
                  <a:pt x="121871" y="102577"/>
                  <a:pt x="117231" y="102577"/>
                </a:cubicBezTo>
                <a:cubicBezTo>
                  <a:pt x="113824" y="102577"/>
                  <a:pt x="110652" y="103648"/>
                  <a:pt x="107715" y="105792"/>
                </a:cubicBezTo>
                <a:cubicBezTo>
                  <a:pt x="104778" y="107935"/>
                  <a:pt x="102675" y="110710"/>
                  <a:pt x="101405" y="114117"/>
                </a:cubicBezTo>
                <a:lnTo>
                  <a:pt x="107926" y="116718"/>
                </a:lnTo>
                <a:cubicBezTo>
                  <a:pt x="108646" y="114813"/>
                  <a:pt x="109821" y="113146"/>
                  <a:pt x="111452" y="111717"/>
                </a:cubicBezTo>
                <a:cubicBezTo>
                  <a:pt x="113082" y="110289"/>
                  <a:pt x="115008" y="109574"/>
                  <a:pt x="117231" y="109574"/>
                </a:cubicBezTo>
                <a:cubicBezTo>
                  <a:pt x="119856" y="109574"/>
                  <a:pt x="121905" y="110231"/>
                  <a:pt x="123376" y="111543"/>
                </a:cubicBezTo>
                <a:cubicBezTo>
                  <a:pt x="124848" y="112856"/>
                  <a:pt x="125584" y="114825"/>
                  <a:pt x="125584" y="117451"/>
                </a:cubicBezTo>
                <a:cubicBezTo>
                  <a:pt x="125584" y="119319"/>
                  <a:pt x="125046" y="120879"/>
                  <a:pt x="123972" y="122131"/>
                </a:cubicBezTo>
                <a:cubicBezTo>
                  <a:pt x="122897" y="123382"/>
                  <a:pt x="121725" y="124643"/>
                  <a:pt x="120455" y="125913"/>
                </a:cubicBezTo>
                <a:cubicBezTo>
                  <a:pt x="119502" y="126866"/>
                  <a:pt x="118571" y="127879"/>
                  <a:pt x="117661" y="128954"/>
                </a:cubicBezTo>
                <a:cubicBezTo>
                  <a:pt x="116752" y="130029"/>
                  <a:pt x="115900" y="131079"/>
                  <a:pt x="115106" y="132104"/>
                </a:cubicBezTo>
                <a:cubicBezTo>
                  <a:pt x="114630" y="132935"/>
                  <a:pt x="114273" y="133857"/>
                  <a:pt x="114034" y="134870"/>
                </a:cubicBezTo>
                <a:cubicBezTo>
                  <a:pt x="113796" y="135884"/>
                  <a:pt x="113677" y="136904"/>
                  <a:pt x="113677" y="137929"/>
                </a:cubicBezTo>
                <a:lnTo>
                  <a:pt x="113677" y="140530"/>
                </a:lnTo>
                <a:close/>
              </a:path>
            </a:pathLst>
          </a:custGeom>
          <a:solidFill>
            <a:schemeClr val="bg1"/>
          </a:solidFill>
          <a:ln w="238" cap="flat">
            <a:noFill/>
            <a:prstDash val="solid"/>
            <a:miter/>
          </a:ln>
        </p:spPr>
        <p:txBody>
          <a:bodyPr rtlCol="0" anchor="ctr"/>
          <a:lstStyle/>
          <a:p>
            <a:endParaRPr lang="en-RO"/>
          </a:p>
        </p:txBody>
      </p:sp>
      <p:sp>
        <p:nvSpPr>
          <p:cNvPr id="29" name="TextBox 28">
            <a:extLst>
              <a:ext uri="{FF2B5EF4-FFF2-40B4-BE49-F238E27FC236}">
                <a16:creationId xmlns:a16="http://schemas.microsoft.com/office/drawing/2014/main" id="{395FFAD4-913D-E64B-87CE-173F26527046}"/>
              </a:ext>
            </a:extLst>
          </p:cNvPr>
          <p:cNvSpPr txBox="1"/>
          <p:nvPr/>
        </p:nvSpPr>
        <p:spPr>
          <a:xfrm>
            <a:off x="1203389" y="3176407"/>
            <a:ext cx="1426921" cy="1846659"/>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Interviews with key informants:</a:t>
            </a:r>
          </a:p>
          <a:p>
            <a:endParaRPr lang="en-GB" sz="1600" dirty="0" err="1">
              <a:solidFill>
                <a:schemeClr val="tx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err="1">
                <a:solidFill>
                  <a:srgbClr val="3D6C9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http://outbreaktools.ca/background/case-interviewing/</a:t>
            </a:r>
            <a:endParaRPr lang="en-GB" dirty="0" err="1">
              <a:solidFill>
                <a:srgbClr val="3D6C9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4396A3F-31AE-434F-9FA0-AC904887D452}"/>
              </a:ext>
            </a:extLst>
          </p:cNvPr>
          <p:cNvSpPr txBox="1"/>
          <p:nvPr/>
        </p:nvSpPr>
        <p:spPr>
          <a:xfrm>
            <a:off x="3766562" y="3176407"/>
            <a:ext cx="1426921" cy="1231106"/>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Interviewing patient family members and/or contacts.</a:t>
            </a:r>
            <a:endParaRPr lang="en-GB" dirty="0" err="1">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30E0222-E027-FF49-B495-CCD015A49E75}"/>
              </a:ext>
            </a:extLst>
          </p:cNvPr>
          <p:cNvSpPr txBox="1"/>
          <p:nvPr/>
        </p:nvSpPr>
        <p:spPr>
          <a:xfrm>
            <a:off x="6349747" y="3176407"/>
            <a:ext cx="2102005" cy="3093154"/>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Verbal autopsies:</a:t>
            </a:r>
          </a:p>
          <a:p>
            <a:endParaRPr lang="en-GB" sz="1600" dirty="0" err="1">
              <a:solidFill>
                <a:schemeClr val="tx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1300" dirty="0" err="1">
                <a:solidFill>
                  <a:schemeClr val="tx1"/>
                </a:solidFill>
                <a:latin typeface="Arial" panose="020B0604020202020204" pitchFamily="34" charset="0"/>
                <a:cs typeface="Arial" panose="020B0604020202020204" pitchFamily="34" charset="0"/>
              </a:rPr>
              <a:t>World Health Organization. Verbal autopsy standards: the 2014 WHO verbal autopsy instrument. Geneva, Switzerland: World Health Organization 2014. Available from: </a:t>
            </a:r>
            <a:r>
              <a:rPr lang="en-GB" sz="1300" dirty="0" err="1">
                <a:solidFill>
                  <a:srgbClr val="3D6C9D"/>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http://www.who.int/healthinfo/statistics/verbalautopsystandards/en/index1.html</a:t>
            </a:r>
            <a:endParaRPr lang="en-GB" sz="1300" dirty="0" err="1">
              <a:solidFill>
                <a:srgbClr val="3D6C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91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Methodology: Activities</a:t>
            </a:r>
          </a:p>
        </p:txBody>
      </p:sp>
      <p:sp>
        <p:nvSpPr>
          <p:cNvPr id="27" name="TextBox 26">
            <a:extLst>
              <a:ext uri="{FF2B5EF4-FFF2-40B4-BE49-F238E27FC236}">
                <a16:creationId xmlns:a16="http://schemas.microsoft.com/office/drawing/2014/main" id="{AB8D961F-698D-FA43-A2A7-36D9D734BA17}"/>
              </a:ext>
            </a:extLst>
          </p:cNvPr>
          <p:cNvSpPr txBox="1"/>
          <p:nvPr/>
        </p:nvSpPr>
        <p:spPr>
          <a:xfrm>
            <a:off x="431800" y="1587880"/>
            <a:ext cx="7278511" cy="738664"/>
          </a:xfrm>
          <a:prstGeom prst="rect">
            <a:avLst/>
          </a:prstGeom>
          <a:noFill/>
        </p:spPr>
        <p:txBody>
          <a:bodyPr wrap="square" lIns="0" tIns="0" rIns="0" bIns="0" rtlCol="0">
            <a:spAutoFit/>
          </a:bodyPr>
          <a:lstStyle/>
          <a:p>
            <a:r>
              <a:rPr lang="en-GB" sz="2400" b="1" dirty="0" err="1">
                <a:solidFill>
                  <a:schemeClr val="tx1"/>
                </a:solidFill>
              </a:rPr>
              <a:t>Plan detailed activities to be included in outbreak investigation and control:</a:t>
            </a:r>
          </a:p>
        </p:txBody>
      </p:sp>
      <p:sp>
        <p:nvSpPr>
          <p:cNvPr id="29" name="Rounded Rectangle 28">
            <a:extLst>
              <a:ext uri="{FF2B5EF4-FFF2-40B4-BE49-F238E27FC236}">
                <a16:creationId xmlns:a16="http://schemas.microsoft.com/office/drawing/2014/main" id="{A2E57FE1-32C4-E34F-8AC6-58D307B4F788}"/>
              </a:ext>
            </a:extLst>
          </p:cNvPr>
          <p:cNvSpPr/>
          <p:nvPr/>
        </p:nvSpPr>
        <p:spPr>
          <a:xfrm>
            <a:off x="860417" y="323421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Rounded Rectangle 29">
            <a:extLst>
              <a:ext uri="{FF2B5EF4-FFF2-40B4-BE49-F238E27FC236}">
                <a16:creationId xmlns:a16="http://schemas.microsoft.com/office/drawing/2014/main" id="{35956106-0A5C-A840-AA69-2529EF64B795}"/>
              </a:ext>
            </a:extLst>
          </p:cNvPr>
          <p:cNvSpPr/>
          <p:nvPr/>
        </p:nvSpPr>
        <p:spPr>
          <a:xfrm>
            <a:off x="5096385" y="3234211"/>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TextBox 31">
            <a:extLst>
              <a:ext uri="{FF2B5EF4-FFF2-40B4-BE49-F238E27FC236}">
                <a16:creationId xmlns:a16="http://schemas.microsoft.com/office/drawing/2014/main" id="{F06DF844-D27B-5B4F-A71E-BB3E2061206A}"/>
              </a:ext>
            </a:extLst>
          </p:cNvPr>
          <p:cNvSpPr txBox="1"/>
          <p:nvPr/>
        </p:nvSpPr>
        <p:spPr>
          <a:xfrm>
            <a:off x="1436512" y="3435101"/>
            <a:ext cx="2755118" cy="246221"/>
          </a:xfrm>
          <a:prstGeom prst="rect">
            <a:avLst/>
          </a:prstGeom>
          <a:noFill/>
        </p:spPr>
        <p:txBody>
          <a:bodyPr wrap="square" lIns="0" tIns="0" rIns="0" bIns="0" rtlCol="0">
            <a:spAutoFit/>
          </a:bodyPr>
          <a:lstStyle/>
          <a:p>
            <a:r>
              <a:rPr lang="en-GB" sz="1600" dirty="0" err="1">
                <a:solidFill>
                  <a:schemeClr val="tx1"/>
                </a:solidFill>
              </a:rPr>
              <a:t>Who is responsible for what</a:t>
            </a:r>
          </a:p>
        </p:txBody>
      </p:sp>
      <p:sp>
        <p:nvSpPr>
          <p:cNvPr id="33" name="Google Shape;140;p4">
            <a:extLst>
              <a:ext uri="{FF2B5EF4-FFF2-40B4-BE49-F238E27FC236}">
                <a16:creationId xmlns:a16="http://schemas.microsoft.com/office/drawing/2014/main" id="{E2866E37-CBC1-D240-9F1A-D38467040859}"/>
              </a:ext>
            </a:extLst>
          </p:cNvPr>
          <p:cNvSpPr>
            <a:spLocks noChangeAspect="1"/>
          </p:cNvSpPr>
          <p:nvPr/>
        </p:nvSpPr>
        <p:spPr>
          <a:xfrm>
            <a:off x="429701" y="31262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a:extLst>
              <a:ext uri="{FF2B5EF4-FFF2-40B4-BE49-F238E27FC236}">
                <a16:creationId xmlns:a16="http://schemas.microsoft.com/office/drawing/2014/main" id="{14F433DF-F4DE-2247-8DF6-AE3F4071FC4D}"/>
              </a:ext>
            </a:extLst>
          </p:cNvPr>
          <p:cNvSpPr txBox="1"/>
          <p:nvPr/>
        </p:nvSpPr>
        <p:spPr>
          <a:xfrm>
            <a:off x="5673764" y="3435101"/>
            <a:ext cx="2666982" cy="246221"/>
          </a:xfrm>
          <a:prstGeom prst="rect">
            <a:avLst/>
          </a:prstGeom>
          <a:noFill/>
        </p:spPr>
        <p:txBody>
          <a:bodyPr wrap="square" lIns="0" tIns="0" rIns="0" bIns="0" rtlCol="0">
            <a:spAutoFit/>
          </a:bodyPr>
          <a:lstStyle/>
          <a:p>
            <a:r>
              <a:rPr lang="en-GB" sz="1600" dirty="0" err="1">
                <a:solidFill>
                  <a:schemeClr val="tx1"/>
                </a:solidFill>
              </a:rPr>
              <a:t>Partners</a:t>
            </a:r>
          </a:p>
        </p:txBody>
      </p:sp>
      <p:sp>
        <p:nvSpPr>
          <p:cNvPr id="36" name="Google Shape;140;p4">
            <a:extLst>
              <a:ext uri="{FF2B5EF4-FFF2-40B4-BE49-F238E27FC236}">
                <a16:creationId xmlns:a16="http://schemas.microsoft.com/office/drawing/2014/main" id="{A1F9FDFE-BEFE-5F4F-9BFB-F43663C719AF}"/>
              </a:ext>
            </a:extLst>
          </p:cNvPr>
          <p:cNvSpPr>
            <a:spLocks noChangeAspect="1"/>
          </p:cNvSpPr>
          <p:nvPr/>
        </p:nvSpPr>
        <p:spPr>
          <a:xfrm>
            <a:off x="4666953" y="31262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Rounded Rectangle 36">
            <a:extLst>
              <a:ext uri="{FF2B5EF4-FFF2-40B4-BE49-F238E27FC236}">
                <a16:creationId xmlns:a16="http://schemas.microsoft.com/office/drawing/2014/main" id="{050F47C1-3E55-6145-AE5A-B0785BD0F869}"/>
              </a:ext>
            </a:extLst>
          </p:cNvPr>
          <p:cNvSpPr/>
          <p:nvPr/>
        </p:nvSpPr>
        <p:spPr>
          <a:xfrm>
            <a:off x="860417" y="429910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Rounded Rectangle 37">
            <a:extLst>
              <a:ext uri="{FF2B5EF4-FFF2-40B4-BE49-F238E27FC236}">
                <a16:creationId xmlns:a16="http://schemas.microsoft.com/office/drawing/2014/main" id="{1D46510E-CDC2-6747-92EA-CD060AFDD6C7}"/>
              </a:ext>
            </a:extLst>
          </p:cNvPr>
          <p:cNvSpPr/>
          <p:nvPr/>
        </p:nvSpPr>
        <p:spPr>
          <a:xfrm>
            <a:off x="5096385" y="429910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C8ADE284-F803-8748-9F8C-4FC195944416}"/>
              </a:ext>
            </a:extLst>
          </p:cNvPr>
          <p:cNvSpPr txBox="1"/>
          <p:nvPr/>
        </p:nvSpPr>
        <p:spPr>
          <a:xfrm>
            <a:off x="1436512" y="4499991"/>
            <a:ext cx="2755118" cy="246221"/>
          </a:xfrm>
          <a:prstGeom prst="rect">
            <a:avLst/>
          </a:prstGeom>
          <a:noFill/>
        </p:spPr>
        <p:txBody>
          <a:bodyPr wrap="square" lIns="0" tIns="0" rIns="0" bIns="0" rtlCol="0">
            <a:spAutoFit/>
          </a:bodyPr>
          <a:lstStyle/>
          <a:p>
            <a:r>
              <a:rPr lang="en-GB" sz="1600" dirty="0" err="1">
                <a:solidFill>
                  <a:schemeClr val="tx1"/>
                </a:solidFill>
              </a:rPr>
              <a:t>Tentative timeline</a:t>
            </a:r>
          </a:p>
        </p:txBody>
      </p:sp>
      <p:sp>
        <p:nvSpPr>
          <p:cNvPr id="40" name="Google Shape;140;p4">
            <a:extLst>
              <a:ext uri="{FF2B5EF4-FFF2-40B4-BE49-F238E27FC236}">
                <a16:creationId xmlns:a16="http://schemas.microsoft.com/office/drawing/2014/main" id="{AC366A30-5553-B348-91D9-630456DD68E3}"/>
              </a:ext>
            </a:extLst>
          </p:cNvPr>
          <p:cNvSpPr>
            <a:spLocks noChangeAspect="1"/>
          </p:cNvSpPr>
          <p:nvPr/>
        </p:nvSpPr>
        <p:spPr>
          <a:xfrm>
            <a:off x="429701" y="41911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a:extLst>
              <a:ext uri="{FF2B5EF4-FFF2-40B4-BE49-F238E27FC236}">
                <a16:creationId xmlns:a16="http://schemas.microsoft.com/office/drawing/2014/main" id="{5A3DE395-3858-2B41-80FB-03432E081C17}"/>
              </a:ext>
            </a:extLst>
          </p:cNvPr>
          <p:cNvSpPr txBox="1"/>
          <p:nvPr/>
        </p:nvSpPr>
        <p:spPr>
          <a:xfrm>
            <a:off x="5673764" y="4376879"/>
            <a:ext cx="2666982" cy="492443"/>
          </a:xfrm>
          <a:prstGeom prst="rect">
            <a:avLst/>
          </a:prstGeom>
          <a:noFill/>
        </p:spPr>
        <p:txBody>
          <a:bodyPr wrap="square" lIns="0" tIns="0" rIns="0" bIns="0" rtlCol="0">
            <a:spAutoFit/>
          </a:bodyPr>
          <a:lstStyle/>
          <a:p>
            <a:r>
              <a:rPr lang="en-GB" sz="1600" dirty="0" err="1">
                <a:solidFill>
                  <a:schemeClr val="tx1"/>
                </a:solidFill>
              </a:rPr>
              <a:t>Resources: human, physical (supplies), financial</a:t>
            </a:r>
          </a:p>
        </p:txBody>
      </p:sp>
      <p:sp>
        <p:nvSpPr>
          <p:cNvPr id="42" name="Google Shape;140;p4">
            <a:extLst>
              <a:ext uri="{FF2B5EF4-FFF2-40B4-BE49-F238E27FC236}">
                <a16:creationId xmlns:a16="http://schemas.microsoft.com/office/drawing/2014/main" id="{08353F7B-36F8-574A-BBE6-E334DC2C3DA8}"/>
              </a:ext>
            </a:extLst>
          </p:cNvPr>
          <p:cNvSpPr>
            <a:spLocks noChangeAspect="1"/>
          </p:cNvSpPr>
          <p:nvPr/>
        </p:nvSpPr>
        <p:spPr>
          <a:xfrm>
            <a:off x="4666953" y="41911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Rounded Rectangle 42">
            <a:extLst>
              <a:ext uri="{FF2B5EF4-FFF2-40B4-BE49-F238E27FC236}">
                <a16:creationId xmlns:a16="http://schemas.microsoft.com/office/drawing/2014/main" id="{8EAD3B33-F2D9-1841-BB70-921ECA73F6CA}"/>
              </a:ext>
            </a:extLst>
          </p:cNvPr>
          <p:cNvSpPr/>
          <p:nvPr/>
        </p:nvSpPr>
        <p:spPr>
          <a:xfrm>
            <a:off x="860417" y="536399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4" name="Rounded Rectangle 43">
            <a:extLst>
              <a:ext uri="{FF2B5EF4-FFF2-40B4-BE49-F238E27FC236}">
                <a16:creationId xmlns:a16="http://schemas.microsoft.com/office/drawing/2014/main" id="{D211F8AE-AA5E-D04C-9B5F-3CAB06009A65}"/>
              </a:ext>
            </a:extLst>
          </p:cNvPr>
          <p:cNvSpPr/>
          <p:nvPr/>
        </p:nvSpPr>
        <p:spPr>
          <a:xfrm>
            <a:off x="5096385" y="5363991"/>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5" name="TextBox 44">
            <a:extLst>
              <a:ext uri="{FF2B5EF4-FFF2-40B4-BE49-F238E27FC236}">
                <a16:creationId xmlns:a16="http://schemas.microsoft.com/office/drawing/2014/main" id="{EE5BAED0-4FE0-C249-A06F-254D07D23BB7}"/>
              </a:ext>
            </a:extLst>
          </p:cNvPr>
          <p:cNvSpPr txBox="1"/>
          <p:nvPr/>
        </p:nvSpPr>
        <p:spPr>
          <a:xfrm>
            <a:off x="1436512" y="5441769"/>
            <a:ext cx="2755118" cy="492443"/>
          </a:xfrm>
          <a:prstGeom prst="rect">
            <a:avLst/>
          </a:prstGeom>
          <a:noFill/>
        </p:spPr>
        <p:txBody>
          <a:bodyPr wrap="square" lIns="0" tIns="0" rIns="0" bIns="0" rtlCol="0">
            <a:spAutoFit/>
          </a:bodyPr>
          <a:lstStyle/>
          <a:p>
            <a:r>
              <a:rPr lang="en-GB" sz="1600" dirty="0" err="1">
                <a:solidFill>
                  <a:schemeClr val="tx1"/>
                </a:solidFill>
              </a:rPr>
              <a:t>Taking and transporting samples</a:t>
            </a:r>
          </a:p>
        </p:txBody>
      </p:sp>
      <p:sp>
        <p:nvSpPr>
          <p:cNvPr id="46" name="Google Shape;140;p4">
            <a:extLst>
              <a:ext uri="{FF2B5EF4-FFF2-40B4-BE49-F238E27FC236}">
                <a16:creationId xmlns:a16="http://schemas.microsoft.com/office/drawing/2014/main" id="{C7A20599-502D-2341-AC08-4060650B53AB}"/>
              </a:ext>
            </a:extLst>
          </p:cNvPr>
          <p:cNvSpPr>
            <a:spLocks noChangeAspect="1"/>
          </p:cNvSpPr>
          <p:nvPr/>
        </p:nvSpPr>
        <p:spPr>
          <a:xfrm>
            <a:off x="429701" y="525599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46">
            <a:extLst>
              <a:ext uri="{FF2B5EF4-FFF2-40B4-BE49-F238E27FC236}">
                <a16:creationId xmlns:a16="http://schemas.microsoft.com/office/drawing/2014/main" id="{3D8EC86B-9327-A649-9F8E-E691A26F82BB}"/>
              </a:ext>
            </a:extLst>
          </p:cNvPr>
          <p:cNvSpPr txBox="1"/>
          <p:nvPr/>
        </p:nvSpPr>
        <p:spPr>
          <a:xfrm>
            <a:off x="5673764" y="5564881"/>
            <a:ext cx="2666982" cy="246221"/>
          </a:xfrm>
          <a:prstGeom prst="rect">
            <a:avLst/>
          </a:prstGeom>
          <a:noFill/>
        </p:spPr>
        <p:txBody>
          <a:bodyPr wrap="square" lIns="0" tIns="0" rIns="0" bIns="0" rtlCol="0">
            <a:spAutoFit/>
          </a:bodyPr>
          <a:lstStyle/>
          <a:p>
            <a:r>
              <a:rPr lang="en-GB" sz="1600" dirty="0" err="1">
                <a:solidFill>
                  <a:schemeClr val="tx1"/>
                </a:solidFill>
              </a:rPr>
              <a:t>Other requirements</a:t>
            </a:r>
          </a:p>
        </p:txBody>
      </p:sp>
      <p:sp>
        <p:nvSpPr>
          <p:cNvPr id="48" name="Google Shape;140;p4">
            <a:extLst>
              <a:ext uri="{FF2B5EF4-FFF2-40B4-BE49-F238E27FC236}">
                <a16:creationId xmlns:a16="http://schemas.microsoft.com/office/drawing/2014/main" id="{9CBF5645-BF68-F748-8B4C-45B178FDF2CD}"/>
              </a:ext>
            </a:extLst>
          </p:cNvPr>
          <p:cNvSpPr>
            <a:spLocks noChangeAspect="1"/>
          </p:cNvSpPr>
          <p:nvPr/>
        </p:nvSpPr>
        <p:spPr>
          <a:xfrm>
            <a:off x="4666953" y="525599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raphic 2">
            <a:extLst>
              <a:ext uri="{FF2B5EF4-FFF2-40B4-BE49-F238E27FC236}">
                <a16:creationId xmlns:a16="http://schemas.microsoft.com/office/drawing/2014/main" id="{E677CDFC-972C-6F46-96E0-3FB946A1650D}"/>
              </a:ext>
            </a:extLst>
          </p:cNvPr>
          <p:cNvSpPr>
            <a:spLocks noChangeAspect="1"/>
          </p:cNvSpPr>
          <p:nvPr/>
        </p:nvSpPr>
        <p:spPr>
          <a:xfrm>
            <a:off x="645701" y="3354080"/>
            <a:ext cx="432000" cy="408263"/>
          </a:xfrm>
          <a:custGeom>
            <a:avLst/>
            <a:gdLst>
              <a:gd name="connsiteX0" fmla="*/ 66675 w 133350"/>
              <a:gd name="connsiteY0" fmla="*/ 57150 h 126023"/>
              <a:gd name="connsiteX1" fmla="*/ 46494 w 133350"/>
              <a:gd name="connsiteY1" fmla="*/ 48756 h 126023"/>
              <a:gd name="connsiteX2" fmla="*/ 38100 w 133350"/>
              <a:gd name="connsiteY2" fmla="*/ 28575 h 126023"/>
              <a:gd name="connsiteX3" fmla="*/ 46494 w 133350"/>
              <a:gd name="connsiteY3" fmla="*/ 8394 h 126023"/>
              <a:gd name="connsiteX4" fmla="*/ 66675 w 133350"/>
              <a:gd name="connsiteY4" fmla="*/ 0 h 126023"/>
              <a:gd name="connsiteX5" fmla="*/ 86856 w 133350"/>
              <a:gd name="connsiteY5" fmla="*/ 8394 h 126023"/>
              <a:gd name="connsiteX6" fmla="*/ 95250 w 133350"/>
              <a:gd name="connsiteY6" fmla="*/ 28575 h 126023"/>
              <a:gd name="connsiteX7" fmla="*/ 86856 w 133350"/>
              <a:gd name="connsiteY7" fmla="*/ 48756 h 126023"/>
              <a:gd name="connsiteX8" fmla="*/ 66675 w 133350"/>
              <a:gd name="connsiteY8" fmla="*/ 57150 h 126023"/>
              <a:gd name="connsiteX9" fmla="*/ 0 w 133350"/>
              <a:gd name="connsiteY9" fmla="*/ 126023 h 126023"/>
              <a:gd name="connsiteX10" fmla="*/ 0 w 133350"/>
              <a:gd name="connsiteY10" fmla="*/ 110344 h 126023"/>
              <a:gd name="connsiteX11" fmla="*/ 3434 w 133350"/>
              <a:gd name="connsiteY11" fmla="*/ 99307 h 126023"/>
              <a:gd name="connsiteX12" fmla="*/ 12676 w 133350"/>
              <a:gd name="connsiteY12" fmla="*/ 91330 h 126023"/>
              <a:gd name="connsiteX13" fmla="*/ 39657 w 133350"/>
              <a:gd name="connsiteY13" fmla="*/ 81631 h 126023"/>
              <a:gd name="connsiteX14" fmla="*/ 66675 w 133350"/>
              <a:gd name="connsiteY14" fmla="*/ 78398 h 126023"/>
              <a:gd name="connsiteX15" fmla="*/ 93693 w 133350"/>
              <a:gd name="connsiteY15" fmla="*/ 81631 h 126023"/>
              <a:gd name="connsiteX16" fmla="*/ 120674 w 133350"/>
              <a:gd name="connsiteY16" fmla="*/ 91330 h 126023"/>
              <a:gd name="connsiteX17" fmla="*/ 129916 w 133350"/>
              <a:gd name="connsiteY17" fmla="*/ 99307 h 126023"/>
              <a:gd name="connsiteX18" fmla="*/ 133350 w 133350"/>
              <a:gd name="connsiteY18" fmla="*/ 110344 h 126023"/>
              <a:gd name="connsiteX19" fmla="*/ 133350 w 133350"/>
              <a:gd name="connsiteY19" fmla="*/ 126023 h 126023"/>
              <a:gd name="connsiteX20" fmla="*/ 0 w 133350"/>
              <a:gd name="connsiteY20" fmla="*/ 126023 h 126023"/>
              <a:gd name="connsiteX21" fmla="*/ 9525 w 133350"/>
              <a:gd name="connsiteY21" fmla="*/ 116498 h 126023"/>
              <a:gd name="connsiteX22" fmla="*/ 123825 w 133350"/>
              <a:gd name="connsiteY22" fmla="*/ 116498 h 126023"/>
              <a:gd name="connsiteX23" fmla="*/ 123825 w 133350"/>
              <a:gd name="connsiteY23" fmla="*/ 110344 h 126023"/>
              <a:gd name="connsiteX24" fmla="*/ 121783 w 133350"/>
              <a:gd name="connsiteY24" fmla="*/ 104390 h 126023"/>
              <a:gd name="connsiteX25" fmla="*/ 116132 w 133350"/>
              <a:gd name="connsiteY25" fmla="*/ 99683 h 126023"/>
              <a:gd name="connsiteX26" fmla="*/ 91882 w 133350"/>
              <a:gd name="connsiteY26" fmla="*/ 90955 h 126023"/>
              <a:gd name="connsiteX27" fmla="*/ 66675 w 133350"/>
              <a:gd name="connsiteY27" fmla="*/ 87923 h 126023"/>
              <a:gd name="connsiteX28" fmla="*/ 41468 w 133350"/>
              <a:gd name="connsiteY28" fmla="*/ 90955 h 126023"/>
              <a:gd name="connsiteX29" fmla="*/ 17218 w 133350"/>
              <a:gd name="connsiteY29" fmla="*/ 99683 h 126023"/>
              <a:gd name="connsiteX30" fmla="*/ 11567 w 133350"/>
              <a:gd name="connsiteY30" fmla="*/ 104390 h 126023"/>
              <a:gd name="connsiteX31" fmla="*/ 9525 w 133350"/>
              <a:gd name="connsiteY31" fmla="*/ 110344 h 126023"/>
              <a:gd name="connsiteX32" fmla="*/ 9525 w 133350"/>
              <a:gd name="connsiteY32" fmla="*/ 116498 h 126023"/>
              <a:gd name="connsiteX33" fmla="*/ 66675 w 133350"/>
              <a:gd name="connsiteY33" fmla="*/ 47625 h 126023"/>
              <a:gd name="connsiteX34" fmla="*/ 80129 w 133350"/>
              <a:gd name="connsiteY34" fmla="*/ 42029 h 126023"/>
              <a:gd name="connsiteX35" fmla="*/ 85725 w 133350"/>
              <a:gd name="connsiteY35" fmla="*/ 28575 h 126023"/>
              <a:gd name="connsiteX36" fmla="*/ 80129 w 133350"/>
              <a:gd name="connsiteY36" fmla="*/ 15121 h 126023"/>
              <a:gd name="connsiteX37" fmla="*/ 66675 w 133350"/>
              <a:gd name="connsiteY37" fmla="*/ 9525 h 126023"/>
              <a:gd name="connsiteX38" fmla="*/ 53221 w 133350"/>
              <a:gd name="connsiteY38" fmla="*/ 15121 h 126023"/>
              <a:gd name="connsiteX39" fmla="*/ 47625 w 133350"/>
              <a:gd name="connsiteY39" fmla="*/ 28575 h 126023"/>
              <a:gd name="connsiteX40" fmla="*/ 53221 w 133350"/>
              <a:gd name="connsiteY40" fmla="*/ 42029 h 126023"/>
              <a:gd name="connsiteX41" fmla="*/ 66675 w 133350"/>
              <a:gd name="connsiteY41" fmla="*/ 47625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 h="126023">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0" y="126023"/>
                </a:moveTo>
                <a:lnTo>
                  <a:pt x="0" y="110344"/>
                </a:lnTo>
                <a:cubicBezTo>
                  <a:pt x="0" y="106411"/>
                  <a:pt x="1145" y="102733"/>
                  <a:pt x="3434" y="99307"/>
                </a:cubicBezTo>
                <a:cubicBezTo>
                  <a:pt x="5724" y="95882"/>
                  <a:pt x="8805" y="93223"/>
                  <a:pt x="12676" y="91330"/>
                </a:cubicBezTo>
                <a:cubicBezTo>
                  <a:pt x="21663" y="87020"/>
                  <a:pt x="30657" y="83787"/>
                  <a:pt x="39657" y="81631"/>
                </a:cubicBezTo>
                <a:cubicBezTo>
                  <a:pt x="48657" y="79476"/>
                  <a:pt x="57663" y="78398"/>
                  <a:pt x="66675" y="78398"/>
                </a:cubicBezTo>
                <a:cubicBezTo>
                  <a:pt x="75687" y="78398"/>
                  <a:pt x="84693" y="79476"/>
                  <a:pt x="93693" y="81631"/>
                </a:cubicBezTo>
                <a:cubicBezTo>
                  <a:pt x="102693" y="83787"/>
                  <a:pt x="111687" y="87020"/>
                  <a:pt x="120674" y="91330"/>
                </a:cubicBezTo>
                <a:cubicBezTo>
                  <a:pt x="124545" y="93223"/>
                  <a:pt x="127626" y="95882"/>
                  <a:pt x="129916" y="99307"/>
                </a:cubicBezTo>
                <a:cubicBezTo>
                  <a:pt x="132205" y="102733"/>
                  <a:pt x="133350" y="106411"/>
                  <a:pt x="133350" y="110344"/>
                </a:cubicBezTo>
                <a:lnTo>
                  <a:pt x="133350" y="126023"/>
                </a:lnTo>
                <a:lnTo>
                  <a:pt x="0" y="126023"/>
                </a:lnTo>
                <a:close/>
                <a:moveTo>
                  <a:pt x="9525" y="116498"/>
                </a:moveTo>
                <a:lnTo>
                  <a:pt x="123825" y="116498"/>
                </a:lnTo>
                <a:lnTo>
                  <a:pt x="123825" y="110344"/>
                </a:lnTo>
                <a:cubicBezTo>
                  <a:pt x="123825" y="108231"/>
                  <a:pt x="123144" y="106247"/>
                  <a:pt x="121783" y="104390"/>
                </a:cubicBezTo>
                <a:cubicBezTo>
                  <a:pt x="120421" y="102534"/>
                  <a:pt x="118537" y="100965"/>
                  <a:pt x="116132" y="99683"/>
                </a:cubicBezTo>
                <a:cubicBezTo>
                  <a:pt x="108292" y="95885"/>
                  <a:pt x="100209" y="92976"/>
                  <a:pt x="91882" y="90955"/>
                </a:cubicBezTo>
                <a:cubicBezTo>
                  <a:pt x="83555" y="88934"/>
                  <a:pt x="75153" y="87923"/>
                  <a:pt x="66675" y="87923"/>
                </a:cubicBezTo>
                <a:cubicBezTo>
                  <a:pt x="58197" y="87923"/>
                  <a:pt x="49795" y="88934"/>
                  <a:pt x="41468" y="90955"/>
                </a:cubicBezTo>
                <a:cubicBezTo>
                  <a:pt x="33141" y="92976"/>
                  <a:pt x="25058" y="95885"/>
                  <a:pt x="17218" y="99683"/>
                </a:cubicBezTo>
                <a:cubicBezTo>
                  <a:pt x="14813" y="100965"/>
                  <a:pt x="12929" y="102534"/>
                  <a:pt x="11567" y="104390"/>
                </a:cubicBezTo>
                <a:cubicBezTo>
                  <a:pt x="10206" y="106247"/>
                  <a:pt x="9525" y="108231"/>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bg1"/>
          </a:solidFill>
          <a:ln w="238" cap="flat">
            <a:noFill/>
            <a:prstDash val="solid"/>
            <a:miter/>
          </a:ln>
        </p:spPr>
        <p:txBody>
          <a:bodyPr rtlCol="0" anchor="ctr"/>
          <a:lstStyle/>
          <a:p>
            <a:endParaRPr lang="en-RO"/>
          </a:p>
        </p:txBody>
      </p:sp>
      <p:sp>
        <p:nvSpPr>
          <p:cNvPr id="7" name="Graphic 5">
            <a:extLst>
              <a:ext uri="{FF2B5EF4-FFF2-40B4-BE49-F238E27FC236}">
                <a16:creationId xmlns:a16="http://schemas.microsoft.com/office/drawing/2014/main" id="{8CA9ADC1-52D1-E54A-BF03-97F91698EFF8}"/>
              </a:ext>
            </a:extLst>
          </p:cNvPr>
          <p:cNvSpPr>
            <a:spLocks noChangeAspect="1"/>
          </p:cNvSpPr>
          <p:nvPr/>
        </p:nvSpPr>
        <p:spPr>
          <a:xfrm>
            <a:off x="4846953" y="3332124"/>
            <a:ext cx="504000" cy="452175"/>
          </a:xfrm>
          <a:custGeom>
            <a:avLst/>
            <a:gdLst>
              <a:gd name="connsiteX0" fmla="*/ 92419 w 190691"/>
              <a:gd name="connsiteY0" fmla="*/ 161559 h 171083"/>
              <a:gd name="connsiteX1" fmla="*/ 96247 w 190691"/>
              <a:gd name="connsiteY1" fmla="*/ 160716 h 171083"/>
              <a:gd name="connsiteX2" fmla="*/ 99416 w 190691"/>
              <a:gd name="connsiteY2" fmla="*/ 158665 h 171083"/>
              <a:gd name="connsiteX3" fmla="*/ 173675 w 190691"/>
              <a:gd name="connsiteY3" fmla="*/ 84406 h 171083"/>
              <a:gd name="connsiteX4" fmla="*/ 179216 w 190691"/>
              <a:gd name="connsiteY4" fmla="*/ 77061 h 171083"/>
              <a:gd name="connsiteX5" fmla="*/ 181166 w 190691"/>
              <a:gd name="connsiteY5" fmla="*/ 68818 h 171083"/>
              <a:gd name="connsiteX6" fmla="*/ 179216 w 190691"/>
              <a:gd name="connsiteY6" fmla="*/ 59998 h 171083"/>
              <a:gd name="connsiteX7" fmla="*/ 173675 w 190691"/>
              <a:gd name="connsiteY7" fmla="*/ 52186 h 171083"/>
              <a:gd name="connsiteX8" fmla="*/ 137956 w 190691"/>
              <a:gd name="connsiteY8" fmla="*/ 16467 h 171083"/>
              <a:gd name="connsiteX9" fmla="*/ 130693 w 190691"/>
              <a:gd name="connsiteY9" fmla="*/ 11201 h 171083"/>
              <a:gd name="connsiteX10" fmla="*/ 122423 w 190691"/>
              <a:gd name="connsiteY10" fmla="*/ 9525 h 171083"/>
              <a:gd name="connsiteX11" fmla="*/ 114088 w 190691"/>
              <a:gd name="connsiteY11" fmla="*/ 11201 h 171083"/>
              <a:gd name="connsiteX12" fmla="*/ 106835 w 190691"/>
              <a:gd name="connsiteY12" fmla="*/ 16467 h 171083"/>
              <a:gd name="connsiteX13" fmla="*/ 98537 w 190691"/>
              <a:gd name="connsiteY13" fmla="*/ 24765 h 171083"/>
              <a:gd name="connsiteX14" fmla="*/ 116158 w 190691"/>
              <a:gd name="connsiteY14" fmla="*/ 42441 h 171083"/>
              <a:gd name="connsiteX15" fmla="*/ 120390 w 190691"/>
              <a:gd name="connsiteY15" fmla="*/ 48779 h 171083"/>
              <a:gd name="connsiteX16" fmla="*/ 121782 w 190691"/>
              <a:gd name="connsiteY16" fmla="*/ 55996 h 171083"/>
              <a:gd name="connsiteX17" fmla="*/ 116919 w 190691"/>
              <a:gd name="connsiteY17" fmla="*/ 68296 h 171083"/>
              <a:gd name="connsiteX18" fmla="*/ 104618 w 190691"/>
              <a:gd name="connsiteY18" fmla="*/ 73159 h 171083"/>
              <a:gd name="connsiteX19" fmla="*/ 97465 w 190691"/>
              <a:gd name="connsiteY19" fmla="*/ 72042 h 171083"/>
              <a:gd name="connsiteX20" fmla="*/ 91192 w 190691"/>
              <a:gd name="connsiteY20" fmla="*/ 68140 h 171083"/>
              <a:gd name="connsiteX21" fmla="*/ 72966 w 190691"/>
              <a:gd name="connsiteY21" fmla="*/ 49970 h 171083"/>
              <a:gd name="connsiteX22" fmla="*/ 31844 w 190691"/>
              <a:gd name="connsiteY22" fmla="*/ 91092 h 171083"/>
              <a:gd name="connsiteX23" fmla="*/ 29673 w 190691"/>
              <a:gd name="connsiteY23" fmla="*/ 94380 h 171083"/>
              <a:gd name="connsiteX24" fmla="*/ 28949 w 190691"/>
              <a:gd name="connsiteY24" fmla="*/ 98089 h 171083"/>
              <a:gd name="connsiteX25" fmla="*/ 31111 w 190691"/>
              <a:gd name="connsiteY25" fmla="*/ 103648 h 171083"/>
              <a:gd name="connsiteX26" fmla="*/ 36643 w 190691"/>
              <a:gd name="connsiteY26" fmla="*/ 105837 h 171083"/>
              <a:gd name="connsiteX27" fmla="*/ 40471 w 190691"/>
              <a:gd name="connsiteY27" fmla="*/ 104995 h 171083"/>
              <a:gd name="connsiteX28" fmla="*/ 43640 w 190691"/>
              <a:gd name="connsiteY28" fmla="*/ 102943 h 171083"/>
              <a:gd name="connsiteX29" fmla="*/ 73827 w 190691"/>
              <a:gd name="connsiteY29" fmla="*/ 72756 h 171083"/>
              <a:gd name="connsiteX30" fmla="*/ 80568 w 190691"/>
              <a:gd name="connsiteY30" fmla="*/ 79497 h 171083"/>
              <a:gd name="connsiteX31" fmla="*/ 50436 w 190691"/>
              <a:gd name="connsiteY31" fmla="*/ 109684 h 171083"/>
              <a:gd name="connsiteX32" fmla="*/ 48265 w 190691"/>
              <a:gd name="connsiteY32" fmla="*/ 112972 h 171083"/>
              <a:gd name="connsiteX33" fmla="*/ 47542 w 190691"/>
              <a:gd name="connsiteY33" fmla="*/ 116681 h 171083"/>
              <a:gd name="connsiteX34" fmla="*/ 49795 w 190691"/>
              <a:gd name="connsiteY34" fmla="*/ 122121 h 171083"/>
              <a:gd name="connsiteX35" fmla="*/ 55235 w 190691"/>
              <a:gd name="connsiteY35" fmla="*/ 124374 h 171083"/>
              <a:gd name="connsiteX36" fmla="*/ 59063 w 190691"/>
              <a:gd name="connsiteY36" fmla="*/ 123532 h 171083"/>
              <a:gd name="connsiteX37" fmla="*/ 62232 w 190691"/>
              <a:gd name="connsiteY37" fmla="*/ 121480 h 171083"/>
              <a:gd name="connsiteX38" fmla="*/ 94617 w 190691"/>
              <a:gd name="connsiteY38" fmla="*/ 89150 h 171083"/>
              <a:gd name="connsiteX39" fmla="*/ 101358 w 190691"/>
              <a:gd name="connsiteY39" fmla="*/ 95891 h 171083"/>
              <a:gd name="connsiteX40" fmla="*/ 69028 w 190691"/>
              <a:gd name="connsiteY40" fmla="*/ 128276 h 171083"/>
              <a:gd name="connsiteX41" fmla="*/ 66949 w 190691"/>
              <a:gd name="connsiteY41" fmla="*/ 131445 h 171083"/>
              <a:gd name="connsiteX42" fmla="*/ 66134 w 190691"/>
              <a:gd name="connsiteY42" fmla="*/ 135273 h 171083"/>
              <a:gd name="connsiteX43" fmla="*/ 68387 w 190691"/>
              <a:gd name="connsiteY43" fmla="*/ 140714 h 171083"/>
              <a:gd name="connsiteX44" fmla="*/ 73827 w 190691"/>
              <a:gd name="connsiteY44" fmla="*/ 142966 h 171083"/>
              <a:gd name="connsiteX45" fmla="*/ 77536 w 190691"/>
              <a:gd name="connsiteY45" fmla="*/ 142243 h 171083"/>
              <a:gd name="connsiteX46" fmla="*/ 80824 w 190691"/>
              <a:gd name="connsiteY46" fmla="*/ 140073 h 171083"/>
              <a:gd name="connsiteX47" fmla="*/ 113209 w 190691"/>
              <a:gd name="connsiteY47" fmla="*/ 107742 h 171083"/>
              <a:gd name="connsiteX48" fmla="*/ 119950 w 190691"/>
              <a:gd name="connsiteY48" fmla="*/ 114483 h 171083"/>
              <a:gd name="connsiteX49" fmla="*/ 87565 w 190691"/>
              <a:gd name="connsiteY49" fmla="*/ 146868 h 171083"/>
              <a:gd name="connsiteX50" fmla="*/ 85394 w 190691"/>
              <a:gd name="connsiteY50" fmla="*/ 150339 h 171083"/>
              <a:gd name="connsiteX51" fmla="*/ 84671 w 190691"/>
              <a:gd name="connsiteY51" fmla="*/ 154049 h 171083"/>
              <a:gd name="connsiteX52" fmla="*/ 87043 w 190691"/>
              <a:gd name="connsiteY52" fmla="*/ 159489 h 171083"/>
              <a:gd name="connsiteX53" fmla="*/ 92419 w 190691"/>
              <a:gd name="connsiteY53" fmla="*/ 161559 h 171083"/>
              <a:gd name="connsiteX54" fmla="*/ 92364 w 190691"/>
              <a:gd name="connsiteY54" fmla="*/ 171084 h 171083"/>
              <a:gd name="connsiteX55" fmla="*/ 79789 w 190691"/>
              <a:gd name="connsiteY55" fmla="*/ 165708 h 171083"/>
              <a:gd name="connsiteX56" fmla="*/ 75201 w 190691"/>
              <a:gd name="connsiteY56" fmla="*/ 152437 h 171083"/>
              <a:gd name="connsiteX57" fmla="*/ 61719 w 190691"/>
              <a:gd name="connsiteY57" fmla="*/ 147601 h 171083"/>
              <a:gd name="connsiteX58" fmla="*/ 56609 w 190691"/>
              <a:gd name="connsiteY58" fmla="*/ 133845 h 171083"/>
              <a:gd name="connsiteX59" fmla="*/ 42697 w 190691"/>
              <a:gd name="connsiteY59" fmla="*/ 128798 h 171083"/>
              <a:gd name="connsiteX60" fmla="*/ 38072 w 190691"/>
              <a:gd name="connsiteY60" fmla="*/ 115252 h 171083"/>
              <a:gd name="connsiteX61" fmla="*/ 24773 w 190691"/>
              <a:gd name="connsiteY61" fmla="*/ 110783 h 171083"/>
              <a:gd name="connsiteX62" fmla="*/ 19424 w 190691"/>
              <a:gd name="connsiteY62" fmla="*/ 98089 h 171083"/>
              <a:gd name="connsiteX63" fmla="*/ 20844 w 190691"/>
              <a:gd name="connsiteY63" fmla="*/ 90753 h 171083"/>
              <a:gd name="connsiteX64" fmla="*/ 25048 w 190691"/>
              <a:gd name="connsiteY64" fmla="*/ 84296 h 171083"/>
              <a:gd name="connsiteX65" fmla="*/ 72966 w 190691"/>
              <a:gd name="connsiteY65" fmla="*/ 36433 h 171083"/>
              <a:gd name="connsiteX66" fmla="*/ 97566 w 190691"/>
              <a:gd name="connsiteY66" fmla="*/ 61033 h 171083"/>
              <a:gd name="connsiteX67" fmla="*/ 100552 w 190691"/>
              <a:gd name="connsiteY67" fmla="*/ 63112 h 171083"/>
              <a:gd name="connsiteX68" fmla="*/ 104563 w 190691"/>
              <a:gd name="connsiteY68" fmla="*/ 63927 h 171083"/>
              <a:gd name="connsiteX69" fmla="*/ 109967 w 190691"/>
              <a:gd name="connsiteY69" fmla="*/ 61793 h 171083"/>
              <a:gd name="connsiteX70" fmla="*/ 112312 w 190691"/>
              <a:gd name="connsiteY70" fmla="*/ 56234 h 171083"/>
              <a:gd name="connsiteX71" fmla="*/ 111496 w 190691"/>
              <a:gd name="connsiteY71" fmla="*/ 52222 h 171083"/>
              <a:gd name="connsiteX72" fmla="*/ 109418 w 190691"/>
              <a:gd name="connsiteY72" fmla="*/ 49237 h 171083"/>
              <a:gd name="connsiteX73" fmla="*/ 76648 w 190691"/>
              <a:gd name="connsiteY73" fmla="*/ 16467 h 171083"/>
              <a:gd name="connsiteX74" fmla="*/ 69294 w 190691"/>
              <a:gd name="connsiteY74" fmla="*/ 11201 h 171083"/>
              <a:gd name="connsiteX75" fmla="*/ 60932 w 190691"/>
              <a:gd name="connsiteY75" fmla="*/ 9525 h 171083"/>
              <a:gd name="connsiteX76" fmla="*/ 52780 w 190691"/>
              <a:gd name="connsiteY76" fmla="*/ 11201 h 171083"/>
              <a:gd name="connsiteX77" fmla="*/ 45527 w 190691"/>
              <a:gd name="connsiteY77" fmla="*/ 16467 h 171083"/>
              <a:gd name="connsiteX78" fmla="*/ 16531 w 190691"/>
              <a:gd name="connsiteY78" fmla="*/ 45519 h 171083"/>
              <a:gd name="connsiteX79" fmla="*/ 11585 w 190691"/>
              <a:gd name="connsiteY79" fmla="*/ 52809 h 171083"/>
              <a:gd name="connsiteX80" fmla="*/ 9588 w 190691"/>
              <a:gd name="connsiteY80" fmla="*/ 61546 h 171083"/>
              <a:gd name="connsiteX81" fmla="*/ 10138 w 190691"/>
              <a:gd name="connsiteY81" fmla="*/ 67747 h 171083"/>
              <a:gd name="connsiteX82" fmla="*/ 12226 w 190691"/>
              <a:gd name="connsiteY82" fmla="*/ 73343 h 171083"/>
              <a:gd name="connsiteX83" fmla="*/ 5009 w 190691"/>
              <a:gd name="connsiteY83" fmla="*/ 80560 h 171083"/>
              <a:gd name="connsiteX84" fmla="*/ 1254 w 190691"/>
              <a:gd name="connsiteY84" fmla="*/ 71740 h 171083"/>
              <a:gd name="connsiteX85" fmla="*/ 8 w 190691"/>
              <a:gd name="connsiteY85" fmla="*/ 61546 h 171083"/>
              <a:gd name="connsiteX86" fmla="*/ 2609 w 190691"/>
              <a:gd name="connsiteY86" fmla="*/ 49118 h 171083"/>
              <a:gd name="connsiteX87" fmla="*/ 9735 w 190691"/>
              <a:gd name="connsiteY87" fmla="*/ 38540 h 171083"/>
              <a:gd name="connsiteX88" fmla="*/ 38548 w 190691"/>
              <a:gd name="connsiteY88" fmla="*/ 9726 h 171083"/>
              <a:gd name="connsiteX89" fmla="*/ 49089 w 190691"/>
              <a:gd name="connsiteY89" fmla="*/ 2399 h 171083"/>
              <a:gd name="connsiteX90" fmla="*/ 61115 w 190691"/>
              <a:gd name="connsiteY90" fmla="*/ 0 h 171083"/>
              <a:gd name="connsiteX91" fmla="*/ 73049 w 190691"/>
              <a:gd name="connsiteY91" fmla="*/ 2399 h 171083"/>
              <a:gd name="connsiteX92" fmla="*/ 83444 w 190691"/>
              <a:gd name="connsiteY92" fmla="*/ 9726 h 171083"/>
              <a:gd name="connsiteX93" fmla="*/ 91741 w 190691"/>
              <a:gd name="connsiteY93" fmla="*/ 18024 h 171083"/>
              <a:gd name="connsiteX94" fmla="*/ 100039 w 190691"/>
              <a:gd name="connsiteY94" fmla="*/ 9726 h 171083"/>
              <a:gd name="connsiteX95" fmla="*/ 110489 w 190691"/>
              <a:gd name="connsiteY95" fmla="*/ 2399 h 171083"/>
              <a:gd name="connsiteX96" fmla="*/ 122423 w 190691"/>
              <a:gd name="connsiteY96" fmla="*/ 0 h 171083"/>
              <a:gd name="connsiteX97" fmla="*/ 134448 w 190691"/>
              <a:gd name="connsiteY97" fmla="*/ 2399 h 171083"/>
              <a:gd name="connsiteX98" fmla="*/ 144935 w 190691"/>
              <a:gd name="connsiteY98" fmla="*/ 9726 h 171083"/>
              <a:gd name="connsiteX99" fmla="*/ 180416 w 190691"/>
              <a:gd name="connsiteY99" fmla="*/ 45207 h 171083"/>
              <a:gd name="connsiteX100" fmla="*/ 188017 w 190691"/>
              <a:gd name="connsiteY100" fmla="*/ 56271 h 171083"/>
              <a:gd name="connsiteX101" fmla="*/ 190691 w 190691"/>
              <a:gd name="connsiteY101" fmla="*/ 68873 h 171083"/>
              <a:gd name="connsiteX102" fmla="*/ 188017 w 190691"/>
              <a:gd name="connsiteY102" fmla="*/ 80807 h 171083"/>
              <a:gd name="connsiteX103" fmla="*/ 180416 w 190691"/>
              <a:gd name="connsiteY103" fmla="*/ 91202 h 171083"/>
              <a:gd name="connsiteX104" fmla="*/ 106157 w 190691"/>
              <a:gd name="connsiteY104" fmla="*/ 165405 h 171083"/>
              <a:gd name="connsiteX105" fmla="*/ 99700 w 190691"/>
              <a:gd name="connsiteY105" fmla="*/ 169728 h 171083"/>
              <a:gd name="connsiteX106" fmla="*/ 92364 w 190691"/>
              <a:gd name="connsiteY106" fmla="*/ 171084 h 17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691" h="171083">
                <a:moveTo>
                  <a:pt x="92419" y="161559"/>
                </a:moveTo>
                <a:cubicBezTo>
                  <a:pt x="93665" y="161559"/>
                  <a:pt x="94941" y="161278"/>
                  <a:pt x="96247" y="160716"/>
                </a:cubicBezTo>
                <a:cubicBezTo>
                  <a:pt x="97554" y="160154"/>
                  <a:pt x="98610" y="159470"/>
                  <a:pt x="99416" y="158665"/>
                </a:cubicBezTo>
                <a:lnTo>
                  <a:pt x="173675" y="84406"/>
                </a:lnTo>
                <a:cubicBezTo>
                  <a:pt x="176068" y="82013"/>
                  <a:pt x="177915" y="79564"/>
                  <a:pt x="179216" y="77061"/>
                </a:cubicBezTo>
                <a:cubicBezTo>
                  <a:pt x="180516" y="74557"/>
                  <a:pt x="181166" y="71810"/>
                  <a:pt x="181166" y="68818"/>
                </a:cubicBezTo>
                <a:cubicBezTo>
                  <a:pt x="181166" y="65790"/>
                  <a:pt x="180516" y="62850"/>
                  <a:pt x="179216" y="59998"/>
                </a:cubicBezTo>
                <a:cubicBezTo>
                  <a:pt x="177915" y="57147"/>
                  <a:pt x="176068" y="54543"/>
                  <a:pt x="173675" y="52186"/>
                </a:cubicBezTo>
                <a:lnTo>
                  <a:pt x="137956" y="16467"/>
                </a:lnTo>
                <a:cubicBezTo>
                  <a:pt x="135599" y="14074"/>
                  <a:pt x="133178" y="12318"/>
                  <a:pt x="130693" y="11201"/>
                </a:cubicBezTo>
                <a:cubicBezTo>
                  <a:pt x="128208" y="10084"/>
                  <a:pt x="125451" y="9525"/>
                  <a:pt x="122423" y="9525"/>
                </a:cubicBezTo>
                <a:cubicBezTo>
                  <a:pt x="119431" y="9525"/>
                  <a:pt x="116653" y="10084"/>
                  <a:pt x="114088" y="11201"/>
                </a:cubicBezTo>
                <a:cubicBezTo>
                  <a:pt x="111524" y="12318"/>
                  <a:pt x="109106" y="14074"/>
                  <a:pt x="106835" y="16467"/>
                </a:cubicBezTo>
                <a:lnTo>
                  <a:pt x="98537" y="24765"/>
                </a:lnTo>
                <a:lnTo>
                  <a:pt x="116158" y="42441"/>
                </a:lnTo>
                <a:cubicBezTo>
                  <a:pt x="118051" y="44297"/>
                  <a:pt x="119462" y="46410"/>
                  <a:pt x="120390" y="48779"/>
                </a:cubicBezTo>
                <a:cubicBezTo>
                  <a:pt x="121318" y="51148"/>
                  <a:pt x="121782" y="53554"/>
                  <a:pt x="121782" y="55996"/>
                </a:cubicBezTo>
                <a:cubicBezTo>
                  <a:pt x="121782" y="60954"/>
                  <a:pt x="120161" y="65054"/>
                  <a:pt x="116919" y="68296"/>
                </a:cubicBezTo>
                <a:cubicBezTo>
                  <a:pt x="113676" y="71538"/>
                  <a:pt x="109576" y="73159"/>
                  <a:pt x="104618" y="73159"/>
                </a:cubicBezTo>
                <a:cubicBezTo>
                  <a:pt x="102176" y="73159"/>
                  <a:pt x="99792" y="72787"/>
                  <a:pt x="97465" y="72042"/>
                </a:cubicBezTo>
                <a:cubicBezTo>
                  <a:pt x="95139" y="71297"/>
                  <a:pt x="93048" y="69997"/>
                  <a:pt x="91192" y="68140"/>
                </a:cubicBezTo>
                <a:lnTo>
                  <a:pt x="72966" y="49970"/>
                </a:lnTo>
                <a:lnTo>
                  <a:pt x="31844" y="91092"/>
                </a:lnTo>
                <a:cubicBezTo>
                  <a:pt x="30879" y="92057"/>
                  <a:pt x="30155" y="93153"/>
                  <a:pt x="29673" y="94380"/>
                </a:cubicBezTo>
                <a:cubicBezTo>
                  <a:pt x="29191" y="95607"/>
                  <a:pt x="28949" y="96844"/>
                  <a:pt x="28949" y="98089"/>
                </a:cubicBezTo>
                <a:cubicBezTo>
                  <a:pt x="28949" y="100336"/>
                  <a:pt x="29670" y="102189"/>
                  <a:pt x="31111" y="103648"/>
                </a:cubicBezTo>
                <a:cubicBezTo>
                  <a:pt x="32552" y="105108"/>
                  <a:pt x="34396" y="105837"/>
                  <a:pt x="36643" y="105837"/>
                </a:cubicBezTo>
                <a:cubicBezTo>
                  <a:pt x="37888" y="105837"/>
                  <a:pt x="39165" y="105556"/>
                  <a:pt x="40471" y="104995"/>
                </a:cubicBezTo>
                <a:cubicBezTo>
                  <a:pt x="41778" y="104433"/>
                  <a:pt x="42834" y="103749"/>
                  <a:pt x="43640" y="102943"/>
                </a:cubicBezTo>
                <a:lnTo>
                  <a:pt x="73827" y="72756"/>
                </a:lnTo>
                <a:lnTo>
                  <a:pt x="80568" y="79497"/>
                </a:lnTo>
                <a:lnTo>
                  <a:pt x="50436" y="109684"/>
                </a:lnTo>
                <a:cubicBezTo>
                  <a:pt x="49471" y="110649"/>
                  <a:pt x="48748" y="111745"/>
                  <a:pt x="48265" y="112972"/>
                </a:cubicBezTo>
                <a:cubicBezTo>
                  <a:pt x="47783" y="114199"/>
                  <a:pt x="47542" y="115436"/>
                  <a:pt x="47542" y="116681"/>
                </a:cubicBezTo>
                <a:cubicBezTo>
                  <a:pt x="47542" y="118806"/>
                  <a:pt x="48293" y="120619"/>
                  <a:pt x="49795" y="122121"/>
                </a:cubicBezTo>
                <a:cubicBezTo>
                  <a:pt x="51297" y="123623"/>
                  <a:pt x="53110" y="124374"/>
                  <a:pt x="55235" y="124374"/>
                </a:cubicBezTo>
                <a:cubicBezTo>
                  <a:pt x="56480" y="124374"/>
                  <a:pt x="57757" y="124094"/>
                  <a:pt x="59063" y="123532"/>
                </a:cubicBezTo>
                <a:cubicBezTo>
                  <a:pt x="60370" y="122970"/>
                  <a:pt x="61426" y="122286"/>
                  <a:pt x="62232" y="121480"/>
                </a:cubicBezTo>
                <a:lnTo>
                  <a:pt x="94617" y="89150"/>
                </a:lnTo>
                <a:lnTo>
                  <a:pt x="101358" y="95891"/>
                </a:lnTo>
                <a:lnTo>
                  <a:pt x="69028" y="128276"/>
                </a:lnTo>
                <a:cubicBezTo>
                  <a:pt x="68185" y="129082"/>
                  <a:pt x="67492" y="130138"/>
                  <a:pt x="66949" y="131445"/>
                </a:cubicBezTo>
                <a:cubicBezTo>
                  <a:pt x="66405" y="132752"/>
                  <a:pt x="66134" y="134028"/>
                  <a:pt x="66134" y="135273"/>
                </a:cubicBezTo>
                <a:cubicBezTo>
                  <a:pt x="66134" y="137398"/>
                  <a:pt x="66885" y="139211"/>
                  <a:pt x="68387" y="140714"/>
                </a:cubicBezTo>
                <a:cubicBezTo>
                  <a:pt x="69889" y="142215"/>
                  <a:pt x="71702" y="142966"/>
                  <a:pt x="73827" y="142966"/>
                </a:cubicBezTo>
                <a:cubicBezTo>
                  <a:pt x="75073" y="142966"/>
                  <a:pt x="76309" y="142725"/>
                  <a:pt x="77536" y="142243"/>
                </a:cubicBezTo>
                <a:cubicBezTo>
                  <a:pt x="78764" y="141761"/>
                  <a:pt x="79860" y="141037"/>
                  <a:pt x="80824" y="140073"/>
                </a:cubicBezTo>
                <a:lnTo>
                  <a:pt x="113209" y="107742"/>
                </a:lnTo>
                <a:lnTo>
                  <a:pt x="119950" y="114483"/>
                </a:lnTo>
                <a:lnTo>
                  <a:pt x="87565" y="146868"/>
                </a:lnTo>
                <a:cubicBezTo>
                  <a:pt x="86600" y="147833"/>
                  <a:pt x="85877" y="148990"/>
                  <a:pt x="85394" y="150339"/>
                </a:cubicBezTo>
                <a:cubicBezTo>
                  <a:pt x="84912" y="151689"/>
                  <a:pt x="84671" y="152925"/>
                  <a:pt x="84671" y="154049"/>
                </a:cubicBezTo>
                <a:cubicBezTo>
                  <a:pt x="84671" y="156295"/>
                  <a:pt x="85462" y="158109"/>
                  <a:pt x="87043" y="159489"/>
                </a:cubicBezTo>
                <a:cubicBezTo>
                  <a:pt x="88624" y="160869"/>
                  <a:pt x="90416" y="161559"/>
                  <a:pt x="92419" y="161559"/>
                </a:cubicBezTo>
                <a:close/>
                <a:moveTo>
                  <a:pt x="92364" y="171084"/>
                </a:moveTo>
                <a:cubicBezTo>
                  <a:pt x="87467" y="171084"/>
                  <a:pt x="83276" y="169292"/>
                  <a:pt x="79789" y="165708"/>
                </a:cubicBezTo>
                <a:cubicBezTo>
                  <a:pt x="76303" y="162124"/>
                  <a:pt x="74773" y="157700"/>
                  <a:pt x="75201" y="152437"/>
                </a:cubicBezTo>
                <a:cubicBezTo>
                  <a:pt x="69803" y="152498"/>
                  <a:pt x="65309" y="150886"/>
                  <a:pt x="61719" y="147601"/>
                </a:cubicBezTo>
                <a:cubicBezTo>
                  <a:pt x="58129" y="144316"/>
                  <a:pt x="56425" y="139731"/>
                  <a:pt x="56609" y="133845"/>
                </a:cubicBezTo>
                <a:cubicBezTo>
                  <a:pt x="50723" y="133906"/>
                  <a:pt x="46085" y="132223"/>
                  <a:pt x="42697" y="128798"/>
                </a:cubicBezTo>
                <a:cubicBezTo>
                  <a:pt x="39308" y="125373"/>
                  <a:pt x="37766" y="120858"/>
                  <a:pt x="38072" y="115252"/>
                </a:cubicBezTo>
                <a:cubicBezTo>
                  <a:pt x="32772" y="115313"/>
                  <a:pt x="28339" y="113824"/>
                  <a:pt x="24773" y="110783"/>
                </a:cubicBezTo>
                <a:cubicBezTo>
                  <a:pt x="21207" y="107742"/>
                  <a:pt x="19424" y="103511"/>
                  <a:pt x="19424" y="98089"/>
                </a:cubicBezTo>
                <a:cubicBezTo>
                  <a:pt x="19424" y="95647"/>
                  <a:pt x="19898" y="93201"/>
                  <a:pt x="20844" y="90753"/>
                </a:cubicBezTo>
                <a:cubicBezTo>
                  <a:pt x="21791" y="88305"/>
                  <a:pt x="23192" y="86152"/>
                  <a:pt x="25048" y="84296"/>
                </a:cubicBezTo>
                <a:lnTo>
                  <a:pt x="72966" y="36433"/>
                </a:lnTo>
                <a:lnTo>
                  <a:pt x="97566" y="61033"/>
                </a:lnTo>
                <a:cubicBezTo>
                  <a:pt x="98372" y="61876"/>
                  <a:pt x="99367" y="62569"/>
                  <a:pt x="100552" y="63112"/>
                </a:cubicBezTo>
                <a:cubicBezTo>
                  <a:pt x="101736" y="63656"/>
                  <a:pt x="103074" y="63927"/>
                  <a:pt x="104563" y="63927"/>
                </a:cubicBezTo>
                <a:cubicBezTo>
                  <a:pt x="106603" y="63927"/>
                  <a:pt x="108404" y="63216"/>
                  <a:pt x="109967" y="61793"/>
                </a:cubicBezTo>
                <a:cubicBezTo>
                  <a:pt x="111530" y="60371"/>
                  <a:pt x="112312" y="58518"/>
                  <a:pt x="112312" y="56234"/>
                </a:cubicBezTo>
                <a:cubicBezTo>
                  <a:pt x="112312" y="54744"/>
                  <a:pt x="112040" y="53407"/>
                  <a:pt x="111496" y="52222"/>
                </a:cubicBezTo>
                <a:cubicBezTo>
                  <a:pt x="110953" y="51038"/>
                  <a:pt x="110260" y="50043"/>
                  <a:pt x="109418" y="49237"/>
                </a:cubicBezTo>
                <a:lnTo>
                  <a:pt x="76648" y="16467"/>
                </a:lnTo>
                <a:cubicBezTo>
                  <a:pt x="74291" y="14074"/>
                  <a:pt x="71840" y="12318"/>
                  <a:pt x="69294" y="11201"/>
                </a:cubicBezTo>
                <a:cubicBezTo>
                  <a:pt x="66747" y="10084"/>
                  <a:pt x="63960" y="9525"/>
                  <a:pt x="60932" y="9525"/>
                </a:cubicBezTo>
                <a:cubicBezTo>
                  <a:pt x="57940" y="9525"/>
                  <a:pt x="55223" y="10084"/>
                  <a:pt x="52780" y="11201"/>
                </a:cubicBezTo>
                <a:cubicBezTo>
                  <a:pt x="50338" y="12318"/>
                  <a:pt x="47920" y="14074"/>
                  <a:pt x="45527" y="16467"/>
                </a:cubicBezTo>
                <a:lnTo>
                  <a:pt x="16531" y="45519"/>
                </a:lnTo>
                <a:cubicBezTo>
                  <a:pt x="14491" y="47558"/>
                  <a:pt x="12842" y="49988"/>
                  <a:pt x="11585" y="52809"/>
                </a:cubicBezTo>
                <a:cubicBezTo>
                  <a:pt x="10327" y="55630"/>
                  <a:pt x="9661" y="58542"/>
                  <a:pt x="9588" y="61546"/>
                </a:cubicBezTo>
                <a:cubicBezTo>
                  <a:pt x="9515" y="63695"/>
                  <a:pt x="9698" y="65762"/>
                  <a:pt x="10138" y="67747"/>
                </a:cubicBezTo>
                <a:cubicBezTo>
                  <a:pt x="10577" y="69731"/>
                  <a:pt x="11273" y="71596"/>
                  <a:pt x="12226" y="73343"/>
                </a:cubicBezTo>
                <a:lnTo>
                  <a:pt x="5009" y="80560"/>
                </a:lnTo>
                <a:cubicBezTo>
                  <a:pt x="3409" y="78007"/>
                  <a:pt x="2157" y="75067"/>
                  <a:pt x="1254" y="71740"/>
                </a:cubicBezTo>
                <a:cubicBezTo>
                  <a:pt x="350" y="68412"/>
                  <a:pt x="-65" y="65014"/>
                  <a:pt x="8" y="61546"/>
                </a:cubicBezTo>
                <a:cubicBezTo>
                  <a:pt x="81" y="57223"/>
                  <a:pt x="948" y="53080"/>
                  <a:pt x="2609" y="49118"/>
                </a:cubicBezTo>
                <a:cubicBezTo>
                  <a:pt x="4270" y="45155"/>
                  <a:pt x="6645" y="41629"/>
                  <a:pt x="9735" y="38540"/>
                </a:cubicBezTo>
                <a:lnTo>
                  <a:pt x="38548" y="9726"/>
                </a:lnTo>
                <a:cubicBezTo>
                  <a:pt x="41869" y="6441"/>
                  <a:pt x="45383" y="3999"/>
                  <a:pt x="49089" y="2399"/>
                </a:cubicBezTo>
                <a:cubicBezTo>
                  <a:pt x="52796" y="800"/>
                  <a:pt x="56804" y="0"/>
                  <a:pt x="61115" y="0"/>
                </a:cubicBezTo>
                <a:cubicBezTo>
                  <a:pt x="65425" y="0"/>
                  <a:pt x="69403" y="800"/>
                  <a:pt x="73049" y="2399"/>
                </a:cubicBezTo>
                <a:cubicBezTo>
                  <a:pt x="76694" y="3999"/>
                  <a:pt x="80159" y="6441"/>
                  <a:pt x="83444" y="9726"/>
                </a:cubicBezTo>
                <a:lnTo>
                  <a:pt x="91741" y="18024"/>
                </a:lnTo>
                <a:lnTo>
                  <a:pt x="100039" y="9726"/>
                </a:lnTo>
                <a:cubicBezTo>
                  <a:pt x="103361" y="6441"/>
                  <a:pt x="106844" y="3999"/>
                  <a:pt x="110489" y="2399"/>
                </a:cubicBezTo>
                <a:cubicBezTo>
                  <a:pt x="114134" y="800"/>
                  <a:pt x="118112" y="0"/>
                  <a:pt x="122423" y="0"/>
                </a:cubicBezTo>
                <a:cubicBezTo>
                  <a:pt x="126734" y="0"/>
                  <a:pt x="130742" y="800"/>
                  <a:pt x="134448" y="2399"/>
                </a:cubicBezTo>
                <a:cubicBezTo>
                  <a:pt x="138154" y="3999"/>
                  <a:pt x="141650" y="6441"/>
                  <a:pt x="144935" y="9726"/>
                </a:cubicBezTo>
                <a:lnTo>
                  <a:pt x="180416" y="45207"/>
                </a:lnTo>
                <a:cubicBezTo>
                  <a:pt x="183700" y="48492"/>
                  <a:pt x="186234" y="52180"/>
                  <a:pt x="188017" y="56271"/>
                </a:cubicBezTo>
                <a:cubicBezTo>
                  <a:pt x="189800" y="60362"/>
                  <a:pt x="190691" y="64562"/>
                  <a:pt x="190691" y="68873"/>
                </a:cubicBezTo>
                <a:cubicBezTo>
                  <a:pt x="190691" y="73184"/>
                  <a:pt x="189800" y="77162"/>
                  <a:pt x="188017" y="80807"/>
                </a:cubicBezTo>
                <a:cubicBezTo>
                  <a:pt x="186234" y="84452"/>
                  <a:pt x="183700" y="87917"/>
                  <a:pt x="180416" y="91202"/>
                </a:cubicBezTo>
                <a:lnTo>
                  <a:pt x="106157" y="165405"/>
                </a:lnTo>
                <a:cubicBezTo>
                  <a:pt x="104179" y="167384"/>
                  <a:pt x="102027" y="168825"/>
                  <a:pt x="99700" y="169728"/>
                </a:cubicBezTo>
                <a:cubicBezTo>
                  <a:pt x="97374" y="170632"/>
                  <a:pt x="94929" y="171084"/>
                  <a:pt x="92364" y="171084"/>
                </a:cubicBez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515525DA-5E8C-7E4C-8263-9A6B7EB51B47}"/>
              </a:ext>
            </a:extLst>
          </p:cNvPr>
          <p:cNvSpPr>
            <a:spLocks noChangeAspect="1"/>
          </p:cNvSpPr>
          <p:nvPr/>
        </p:nvSpPr>
        <p:spPr>
          <a:xfrm>
            <a:off x="656334" y="4389101"/>
            <a:ext cx="410734" cy="468000"/>
          </a:xfrm>
          <a:custGeom>
            <a:avLst/>
            <a:gdLst>
              <a:gd name="connsiteX0" fmla="*/ 15386 w 152400"/>
              <a:gd name="connsiteY0" fmla="*/ 173648 h 173648"/>
              <a:gd name="connsiteX1" fmla="*/ 4405 w 152400"/>
              <a:gd name="connsiteY1" fmla="*/ 169243 h 173648"/>
              <a:gd name="connsiteX2" fmla="*/ 0 w 152400"/>
              <a:gd name="connsiteY2" fmla="*/ 158262 h 173648"/>
              <a:gd name="connsiteX3" fmla="*/ 0 w 152400"/>
              <a:gd name="connsiteY3" fmla="*/ 36635 h 173648"/>
              <a:gd name="connsiteX4" fmla="*/ 4405 w 152400"/>
              <a:gd name="connsiteY4" fmla="*/ 25653 h 173648"/>
              <a:gd name="connsiteX5" fmla="*/ 15386 w 152400"/>
              <a:gd name="connsiteY5" fmla="*/ 21248 h 173648"/>
              <a:gd name="connsiteX6" fmla="*/ 32238 w 152400"/>
              <a:gd name="connsiteY6" fmla="*/ 21248 h 173648"/>
              <a:gd name="connsiteX7" fmla="*/ 32238 w 152400"/>
              <a:gd name="connsiteY7" fmla="*/ 0 h 173648"/>
              <a:gd name="connsiteX8" fmla="*/ 42496 w 152400"/>
              <a:gd name="connsiteY8" fmla="*/ 0 h 173648"/>
              <a:gd name="connsiteX9" fmla="*/ 42496 w 152400"/>
              <a:gd name="connsiteY9" fmla="*/ 21248 h 173648"/>
              <a:gd name="connsiteX10" fmla="*/ 110636 w 152400"/>
              <a:gd name="connsiteY10" fmla="*/ 21248 h 173648"/>
              <a:gd name="connsiteX11" fmla="*/ 110636 w 152400"/>
              <a:gd name="connsiteY11" fmla="*/ 0 h 173648"/>
              <a:gd name="connsiteX12" fmla="*/ 120162 w 152400"/>
              <a:gd name="connsiteY12" fmla="*/ 0 h 173648"/>
              <a:gd name="connsiteX13" fmla="*/ 120162 w 152400"/>
              <a:gd name="connsiteY13" fmla="*/ 21248 h 173648"/>
              <a:gd name="connsiteX14" fmla="*/ 137014 w 152400"/>
              <a:gd name="connsiteY14" fmla="*/ 21248 h 173648"/>
              <a:gd name="connsiteX15" fmla="*/ 147995 w 152400"/>
              <a:gd name="connsiteY15" fmla="*/ 25653 h 173648"/>
              <a:gd name="connsiteX16" fmla="*/ 152400 w 152400"/>
              <a:gd name="connsiteY16" fmla="*/ 36635 h 173648"/>
              <a:gd name="connsiteX17" fmla="*/ 152400 w 152400"/>
              <a:gd name="connsiteY17" fmla="*/ 158262 h 173648"/>
              <a:gd name="connsiteX18" fmla="*/ 147995 w 152400"/>
              <a:gd name="connsiteY18" fmla="*/ 169243 h 173648"/>
              <a:gd name="connsiteX19" fmla="*/ 137014 w 152400"/>
              <a:gd name="connsiteY19" fmla="*/ 173648 h 173648"/>
              <a:gd name="connsiteX20" fmla="*/ 15386 w 152400"/>
              <a:gd name="connsiteY20" fmla="*/ 173648 h 173648"/>
              <a:gd name="connsiteX21" fmla="*/ 15386 w 152400"/>
              <a:gd name="connsiteY21" fmla="*/ 164123 h 173648"/>
              <a:gd name="connsiteX22" fmla="*/ 137014 w 152400"/>
              <a:gd name="connsiteY22" fmla="*/ 164123 h 173648"/>
              <a:gd name="connsiteX23" fmla="*/ 141043 w 152400"/>
              <a:gd name="connsiteY23" fmla="*/ 162291 h 173648"/>
              <a:gd name="connsiteX24" fmla="*/ 142875 w 152400"/>
              <a:gd name="connsiteY24" fmla="*/ 158262 h 173648"/>
              <a:gd name="connsiteX25" fmla="*/ 142875 w 152400"/>
              <a:gd name="connsiteY25" fmla="*/ 74735 h 173648"/>
              <a:gd name="connsiteX26" fmla="*/ 9525 w 152400"/>
              <a:gd name="connsiteY26" fmla="*/ 74735 h 173648"/>
              <a:gd name="connsiteX27" fmla="*/ 9525 w 152400"/>
              <a:gd name="connsiteY27" fmla="*/ 158262 h 173648"/>
              <a:gd name="connsiteX28" fmla="*/ 11357 w 152400"/>
              <a:gd name="connsiteY28" fmla="*/ 162291 h 173648"/>
              <a:gd name="connsiteX29" fmla="*/ 15386 w 152400"/>
              <a:gd name="connsiteY29" fmla="*/ 164123 h 173648"/>
              <a:gd name="connsiteX30" fmla="*/ 9525 w 152400"/>
              <a:gd name="connsiteY30" fmla="*/ 65210 h 173648"/>
              <a:gd name="connsiteX31" fmla="*/ 142875 w 152400"/>
              <a:gd name="connsiteY31" fmla="*/ 65210 h 173648"/>
              <a:gd name="connsiteX32" fmla="*/ 142875 w 152400"/>
              <a:gd name="connsiteY32" fmla="*/ 36635 h 173648"/>
              <a:gd name="connsiteX33" fmla="*/ 141043 w 152400"/>
              <a:gd name="connsiteY33" fmla="*/ 32605 h 173648"/>
              <a:gd name="connsiteX34" fmla="*/ 137014 w 152400"/>
              <a:gd name="connsiteY34" fmla="*/ 30773 h 173648"/>
              <a:gd name="connsiteX35" fmla="*/ 15386 w 152400"/>
              <a:gd name="connsiteY35" fmla="*/ 30773 h 173648"/>
              <a:gd name="connsiteX36" fmla="*/ 11357 w 152400"/>
              <a:gd name="connsiteY36" fmla="*/ 32605 h 173648"/>
              <a:gd name="connsiteX37" fmla="*/ 9525 w 152400"/>
              <a:gd name="connsiteY37" fmla="*/ 36635 h 173648"/>
              <a:gd name="connsiteX38" fmla="*/ 9525 w 152400"/>
              <a:gd name="connsiteY38" fmla="*/ 65210 h 173648"/>
              <a:gd name="connsiteX39" fmla="*/ 9525 w 152400"/>
              <a:gd name="connsiteY39" fmla="*/ 65210 h 173648"/>
              <a:gd name="connsiteX40" fmla="*/ 9525 w 152400"/>
              <a:gd name="connsiteY40" fmla="*/ 30773 h 173648"/>
              <a:gd name="connsiteX41" fmla="*/ 9525 w 152400"/>
              <a:gd name="connsiteY41" fmla="*/ 65210 h 173648"/>
              <a:gd name="connsiteX42" fmla="*/ 76200 w 152400"/>
              <a:gd name="connsiteY42" fmla="*/ 108439 h 173648"/>
              <a:gd name="connsiteX43" fmla="*/ 71062 w 152400"/>
              <a:gd name="connsiteY43" fmla="*/ 106249 h 173648"/>
              <a:gd name="connsiteX44" fmla="*/ 68873 w 152400"/>
              <a:gd name="connsiteY44" fmla="*/ 101112 h 173648"/>
              <a:gd name="connsiteX45" fmla="*/ 71062 w 152400"/>
              <a:gd name="connsiteY45" fmla="*/ 95974 h 173648"/>
              <a:gd name="connsiteX46" fmla="*/ 76200 w 152400"/>
              <a:gd name="connsiteY46" fmla="*/ 93785 h 173648"/>
              <a:gd name="connsiteX47" fmla="*/ 81338 w 152400"/>
              <a:gd name="connsiteY47" fmla="*/ 95974 h 173648"/>
              <a:gd name="connsiteX48" fmla="*/ 83527 w 152400"/>
              <a:gd name="connsiteY48" fmla="*/ 101112 h 173648"/>
              <a:gd name="connsiteX49" fmla="*/ 81338 w 152400"/>
              <a:gd name="connsiteY49" fmla="*/ 106249 h 173648"/>
              <a:gd name="connsiteX50" fmla="*/ 76200 w 152400"/>
              <a:gd name="connsiteY50" fmla="*/ 108439 h 173648"/>
              <a:gd name="connsiteX51" fmla="*/ 38100 w 152400"/>
              <a:gd name="connsiteY51" fmla="*/ 108439 h 173648"/>
              <a:gd name="connsiteX52" fmla="*/ 32962 w 152400"/>
              <a:gd name="connsiteY52" fmla="*/ 106249 h 173648"/>
              <a:gd name="connsiteX53" fmla="*/ 30773 w 152400"/>
              <a:gd name="connsiteY53" fmla="*/ 101112 h 173648"/>
              <a:gd name="connsiteX54" fmla="*/ 32962 w 152400"/>
              <a:gd name="connsiteY54" fmla="*/ 95974 h 173648"/>
              <a:gd name="connsiteX55" fmla="*/ 38100 w 152400"/>
              <a:gd name="connsiteY55" fmla="*/ 93785 h 173648"/>
              <a:gd name="connsiteX56" fmla="*/ 43238 w 152400"/>
              <a:gd name="connsiteY56" fmla="*/ 95974 h 173648"/>
              <a:gd name="connsiteX57" fmla="*/ 45427 w 152400"/>
              <a:gd name="connsiteY57" fmla="*/ 101112 h 173648"/>
              <a:gd name="connsiteX58" fmla="*/ 43238 w 152400"/>
              <a:gd name="connsiteY58" fmla="*/ 106249 h 173648"/>
              <a:gd name="connsiteX59" fmla="*/ 38100 w 152400"/>
              <a:gd name="connsiteY59" fmla="*/ 108439 h 173648"/>
              <a:gd name="connsiteX60" fmla="*/ 114300 w 152400"/>
              <a:gd name="connsiteY60" fmla="*/ 108439 h 173648"/>
              <a:gd name="connsiteX61" fmla="*/ 109162 w 152400"/>
              <a:gd name="connsiteY61" fmla="*/ 106249 h 173648"/>
              <a:gd name="connsiteX62" fmla="*/ 106973 w 152400"/>
              <a:gd name="connsiteY62" fmla="*/ 101112 h 173648"/>
              <a:gd name="connsiteX63" fmla="*/ 109162 w 152400"/>
              <a:gd name="connsiteY63" fmla="*/ 95974 h 173648"/>
              <a:gd name="connsiteX64" fmla="*/ 114300 w 152400"/>
              <a:gd name="connsiteY64" fmla="*/ 93785 h 173648"/>
              <a:gd name="connsiteX65" fmla="*/ 119438 w 152400"/>
              <a:gd name="connsiteY65" fmla="*/ 95974 h 173648"/>
              <a:gd name="connsiteX66" fmla="*/ 121627 w 152400"/>
              <a:gd name="connsiteY66" fmla="*/ 101112 h 173648"/>
              <a:gd name="connsiteX67" fmla="*/ 119438 w 152400"/>
              <a:gd name="connsiteY67" fmla="*/ 106249 h 173648"/>
              <a:gd name="connsiteX68" fmla="*/ 114300 w 152400"/>
              <a:gd name="connsiteY68" fmla="*/ 108439 h 173648"/>
              <a:gd name="connsiteX69" fmla="*/ 76200 w 152400"/>
              <a:gd name="connsiteY69" fmla="*/ 145073 h 173648"/>
              <a:gd name="connsiteX70" fmla="*/ 71062 w 152400"/>
              <a:gd name="connsiteY70" fmla="*/ 142884 h 173648"/>
              <a:gd name="connsiteX71" fmla="*/ 68873 w 152400"/>
              <a:gd name="connsiteY71" fmla="*/ 137746 h 173648"/>
              <a:gd name="connsiteX72" fmla="*/ 71062 w 152400"/>
              <a:gd name="connsiteY72" fmla="*/ 132608 h 173648"/>
              <a:gd name="connsiteX73" fmla="*/ 76200 w 152400"/>
              <a:gd name="connsiteY73" fmla="*/ 130419 h 173648"/>
              <a:gd name="connsiteX74" fmla="*/ 81338 w 152400"/>
              <a:gd name="connsiteY74" fmla="*/ 132608 h 173648"/>
              <a:gd name="connsiteX75" fmla="*/ 83527 w 152400"/>
              <a:gd name="connsiteY75" fmla="*/ 137746 h 173648"/>
              <a:gd name="connsiteX76" fmla="*/ 81338 w 152400"/>
              <a:gd name="connsiteY76" fmla="*/ 142884 h 173648"/>
              <a:gd name="connsiteX77" fmla="*/ 76200 w 152400"/>
              <a:gd name="connsiteY77" fmla="*/ 145073 h 173648"/>
              <a:gd name="connsiteX78" fmla="*/ 38100 w 152400"/>
              <a:gd name="connsiteY78" fmla="*/ 145073 h 173648"/>
              <a:gd name="connsiteX79" fmla="*/ 32962 w 152400"/>
              <a:gd name="connsiteY79" fmla="*/ 142884 h 173648"/>
              <a:gd name="connsiteX80" fmla="*/ 30773 w 152400"/>
              <a:gd name="connsiteY80" fmla="*/ 137746 h 173648"/>
              <a:gd name="connsiteX81" fmla="*/ 32962 w 152400"/>
              <a:gd name="connsiteY81" fmla="*/ 132608 h 173648"/>
              <a:gd name="connsiteX82" fmla="*/ 38100 w 152400"/>
              <a:gd name="connsiteY82" fmla="*/ 130419 h 173648"/>
              <a:gd name="connsiteX83" fmla="*/ 43238 w 152400"/>
              <a:gd name="connsiteY83" fmla="*/ 132608 h 173648"/>
              <a:gd name="connsiteX84" fmla="*/ 45427 w 152400"/>
              <a:gd name="connsiteY84" fmla="*/ 137746 h 173648"/>
              <a:gd name="connsiteX85" fmla="*/ 43238 w 152400"/>
              <a:gd name="connsiteY85" fmla="*/ 142884 h 173648"/>
              <a:gd name="connsiteX86" fmla="*/ 38100 w 152400"/>
              <a:gd name="connsiteY86" fmla="*/ 145073 h 173648"/>
              <a:gd name="connsiteX87" fmla="*/ 114300 w 152400"/>
              <a:gd name="connsiteY87" fmla="*/ 145073 h 173648"/>
              <a:gd name="connsiteX88" fmla="*/ 109162 w 152400"/>
              <a:gd name="connsiteY88" fmla="*/ 142884 h 173648"/>
              <a:gd name="connsiteX89" fmla="*/ 106973 w 152400"/>
              <a:gd name="connsiteY89" fmla="*/ 137746 h 173648"/>
              <a:gd name="connsiteX90" fmla="*/ 109162 w 152400"/>
              <a:gd name="connsiteY90" fmla="*/ 132608 h 173648"/>
              <a:gd name="connsiteX91" fmla="*/ 114300 w 152400"/>
              <a:gd name="connsiteY91" fmla="*/ 130419 h 173648"/>
              <a:gd name="connsiteX92" fmla="*/ 119438 w 152400"/>
              <a:gd name="connsiteY92" fmla="*/ 132608 h 173648"/>
              <a:gd name="connsiteX93" fmla="*/ 121627 w 152400"/>
              <a:gd name="connsiteY93" fmla="*/ 137746 h 173648"/>
              <a:gd name="connsiteX94" fmla="*/ 119438 w 152400"/>
              <a:gd name="connsiteY94" fmla="*/ 142884 h 173648"/>
              <a:gd name="connsiteX95" fmla="*/ 114300 w 152400"/>
              <a:gd name="connsiteY95" fmla="*/ 145073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2400" h="173648">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moveTo>
                  <a:pt x="76200" y="108439"/>
                </a:moveTo>
                <a:cubicBezTo>
                  <a:pt x="74234" y="108439"/>
                  <a:pt x="72521" y="107709"/>
                  <a:pt x="71062" y="106249"/>
                </a:cubicBezTo>
                <a:cubicBezTo>
                  <a:pt x="69603" y="104790"/>
                  <a:pt x="68873" y="103078"/>
                  <a:pt x="68873" y="101112"/>
                </a:cubicBezTo>
                <a:cubicBezTo>
                  <a:pt x="68873" y="99146"/>
                  <a:pt x="69603" y="97433"/>
                  <a:pt x="71062" y="95974"/>
                </a:cubicBezTo>
                <a:cubicBezTo>
                  <a:pt x="72521" y="94514"/>
                  <a:pt x="74234" y="93785"/>
                  <a:pt x="76200" y="93785"/>
                </a:cubicBezTo>
                <a:cubicBezTo>
                  <a:pt x="78166" y="93785"/>
                  <a:pt x="79879" y="94514"/>
                  <a:pt x="81338" y="95974"/>
                </a:cubicBezTo>
                <a:cubicBezTo>
                  <a:pt x="82797" y="97433"/>
                  <a:pt x="83527" y="99146"/>
                  <a:pt x="83527" y="101112"/>
                </a:cubicBezTo>
                <a:cubicBezTo>
                  <a:pt x="83527" y="103078"/>
                  <a:pt x="82797" y="104790"/>
                  <a:pt x="81338" y="106249"/>
                </a:cubicBezTo>
                <a:cubicBezTo>
                  <a:pt x="79879" y="107709"/>
                  <a:pt x="78166" y="108439"/>
                  <a:pt x="76200" y="108439"/>
                </a:cubicBezTo>
                <a:close/>
                <a:moveTo>
                  <a:pt x="38100" y="108439"/>
                </a:moveTo>
                <a:cubicBezTo>
                  <a:pt x="36134" y="108439"/>
                  <a:pt x="34421" y="107709"/>
                  <a:pt x="32962" y="106249"/>
                </a:cubicBezTo>
                <a:cubicBezTo>
                  <a:pt x="31503" y="104790"/>
                  <a:pt x="30773" y="103078"/>
                  <a:pt x="30773" y="101112"/>
                </a:cubicBezTo>
                <a:cubicBezTo>
                  <a:pt x="30773" y="99146"/>
                  <a:pt x="31503" y="97433"/>
                  <a:pt x="32962" y="95974"/>
                </a:cubicBezTo>
                <a:cubicBezTo>
                  <a:pt x="34421" y="94514"/>
                  <a:pt x="36134" y="93785"/>
                  <a:pt x="38100" y="93785"/>
                </a:cubicBezTo>
                <a:cubicBezTo>
                  <a:pt x="40066" y="93785"/>
                  <a:pt x="41779" y="94514"/>
                  <a:pt x="43238" y="95974"/>
                </a:cubicBezTo>
                <a:cubicBezTo>
                  <a:pt x="44697" y="97433"/>
                  <a:pt x="45427" y="99146"/>
                  <a:pt x="45427" y="101112"/>
                </a:cubicBezTo>
                <a:cubicBezTo>
                  <a:pt x="45427" y="103078"/>
                  <a:pt x="44697" y="104790"/>
                  <a:pt x="43238" y="106249"/>
                </a:cubicBezTo>
                <a:cubicBezTo>
                  <a:pt x="41779" y="107709"/>
                  <a:pt x="40066" y="108439"/>
                  <a:pt x="38100" y="108439"/>
                </a:cubicBezTo>
                <a:close/>
                <a:moveTo>
                  <a:pt x="114300" y="108439"/>
                </a:moveTo>
                <a:cubicBezTo>
                  <a:pt x="112334" y="108439"/>
                  <a:pt x="110621" y="107709"/>
                  <a:pt x="109162" y="106249"/>
                </a:cubicBezTo>
                <a:cubicBezTo>
                  <a:pt x="107703" y="104790"/>
                  <a:pt x="106973" y="103078"/>
                  <a:pt x="106973" y="101112"/>
                </a:cubicBezTo>
                <a:cubicBezTo>
                  <a:pt x="106973" y="99146"/>
                  <a:pt x="107703" y="97433"/>
                  <a:pt x="109162" y="95974"/>
                </a:cubicBezTo>
                <a:cubicBezTo>
                  <a:pt x="110621" y="94514"/>
                  <a:pt x="112334" y="93785"/>
                  <a:pt x="114300" y="93785"/>
                </a:cubicBezTo>
                <a:cubicBezTo>
                  <a:pt x="116266" y="93785"/>
                  <a:pt x="117979" y="94514"/>
                  <a:pt x="119438" y="95974"/>
                </a:cubicBezTo>
                <a:cubicBezTo>
                  <a:pt x="120897" y="97433"/>
                  <a:pt x="121627" y="99146"/>
                  <a:pt x="121627" y="101112"/>
                </a:cubicBezTo>
                <a:cubicBezTo>
                  <a:pt x="121627" y="103078"/>
                  <a:pt x="120897" y="104790"/>
                  <a:pt x="119438" y="106249"/>
                </a:cubicBezTo>
                <a:cubicBezTo>
                  <a:pt x="117979" y="107709"/>
                  <a:pt x="116266" y="108439"/>
                  <a:pt x="114300" y="108439"/>
                </a:cubicBezTo>
                <a:close/>
                <a:moveTo>
                  <a:pt x="76200" y="145073"/>
                </a:moveTo>
                <a:cubicBezTo>
                  <a:pt x="74234" y="145073"/>
                  <a:pt x="72521" y="144344"/>
                  <a:pt x="71062" y="142884"/>
                </a:cubicBezTo>
                <a:cubicBezTo>
                  <a:pt x="69603" y="141425"/>
                  <a:pt x="68873" y="139712"/>
                  <a:pt x="68873" y="137746"/>
                </a:cubicBezTo>
                <a:cubicBezTo>
                  <a:pt x="68873" y="135780"/>
                  <a:pt x="69603" y="134067"/>
                  <a:pt x="71062" y="132608"/>
                </a:cubicBezTo>
                <a:cubicBezTo>
                  <a:pt x="72521" y="131149"/>
                  <a:pt x="74234" y="130419"/>
                  <a:pt x="76200" y="130419"/>
                </a:cubicBezTo>
                <a:cubicBezTo>
                  <a:pt x="78166" y="130419"/>
                  <a:pt x="79879" y="131149"/>
                  <a:pt x="81338" y="132608"/>
                </a:cubicBezTo>
                <a:cubicBezTo>
                  <a:pt x="82797" y="134067"/>
                  <a:pt x="83527" y="135780"/>
                  <a:pt x="83527" y="137746"/>
                </a:cubicBezTo>
                <a:cubicBezTo>
                  <a:pt x="83527" y="139712"/>
                  <a:pt x="82797" y="141425"/>
                  <a:pt x="81338" y="142884"/>
                </a:cubicBezTo>
                <a:cubicBezTo>
                  <a:pt x="79879" y="144344"/>
                  <a:pt x="78166" y="145073"/>
                  <a:pt x="76200" y="145073"/>
                </a:cubicBezTo>
                <a:close/>
                <a:moveTo>
                  <a:pt x="38100" y="145073"/>
                </a:moveTo>
                <a:cubicBezTo>
                  <a:pt x="36134" y="145073"/>
                  <a:pt x="34421" y="144344"/>
                  <a:pt x="32962" y="142884"/>
                </a:cubicBezTo>
                <a:cubicBezTo>
                  <a:pt x="31503" y="141425"/>
                  <a:pt x="30773" y="139712"/>
                  <a:pt x="30773" y="137746"/>
                </a:cubicBezTo>
                <a:cubicBezTo>
                  <a:pt x="30773" y="135780"/>
                  <a:pt x="31503" y="134067"/>
                  <a:pt x="32962" y="132608"/>
                </a:cubicBezTo>
                <a:cubicBezTo>
                  <a:pt x="34421" y="131149"/>
                  <a:pt x="36134" y="130419"/>
                  <a:pt x="38100" y="130419"/>
                </a:cubicBezTo>
                <a:cubicBezTo>
                  <a:pt x="40066" y="130419"/>
                  <a:pt x="41779" y="131149"/>
                  <a:pt x="43238" y="132608"/>
                </a:cubicBezTo>
                <a:cubicBezTo>
                  <a:pt x="44697" y="134067"/>
                  <a:pt x="45427" y="135780"/>
                  <a:pt x="45427" y="137746"/>
                </a:cubicBezTo>
                <a:cubicBezTo>
                  <a:pt x="45427" y="139712"/>
                  <a:pt x="44697" y="141425"/>
                  <a:pt x="43238" y="142884"/>
                </a:cubicBezTo>
                <a:cubicBezTo>
                  <a:pt x="41779" y="144344"/>
                  <a:pt x="40066" y="145073"/>
                  <a:pt x="38100" y="145073"/>
                </a:cubicBezTo>
                <a:close/>
                <a:moveTo>
                  <a:pt x="114300" y="145073"/>
                </a:moveTo>
                <a:cubicBezTo>
                  <a:pt x="112334" y="145073"/>
                  <a:pt x="110621" y="144344"/>
                  <a:pt x="109162" y="142884"/>
                </a:cubicBezTo>
                <a:cubicBezTo>
                  <a:pt x="107703" y="141425"/>
                  <a:pt x="106973" y="139712"/>
                  <a:pt x="106973" y="137746"/>
                </a:cubicBezTo>
                <a:cubicBezTo>
                  <a:pt x="106973" y="135780"/>
                  <a:pt x="107703" y="134067"/>
                  <a:pt x="109162" y="132608"/>
                </a:cubicBezTo>
                <a:cubicBezTo>
                  <a:pt x="110621" y="131149"/>
                  <a:pt x="112334" y="130419"/>
                  <a:pt x="114300" y="130419"/>
                </a:cubicBezTo>
                <a:cubicBezTo>
                  <a:pt x="116266" y="130419"/>
                  <a:pt x="117979" y="131149"/>
                  <a:pt x="119438" y="132608"/>
                </a:cubicBezTo>
                <a:cubicBezTo>
                  <a:pt x="120897" y="134067"/>
                  <a:pt x="121627" y="135780"/>
                  <a:pt x="121627" y="137746"/>
                </a:cubicBezTo>
                <a:cubicBezTo>
                  <a:pt x="121627" y="139712"/>
                  <a:pt x="120897" y="141425"/>
                  <a:pt x="119438" y="142884"/>
                </a:cubicBezTo>
                <a:cubicBezTo>
                  <a:pt x="117979" y="144344"/>
                  <a:pt x="116266" y="145073"/>
                  <a:pt x="114300" y="145073"/>
                </a:cubicBezTo>
                <a:close/>
              </a:path>
            </a:pathLst>
          </a:custGeom>
          <a:solidFill>
            <a:schemeClr val="bg1"/>
          </a:solidFill>
          <a:ln w="238" cap="flat">
            <a:noFill/>
            <a:prstDash val="solid"/>
            <a:miter/>
          </a:ln>
        </p:spPr>
        <p:txBody>
          <a:bodyPr rtlCol="0" anchor="ctr"/>
          <a:lstStyle/>
          <a:p>
            <a:endParaRPr lang="en-RO"/>
          </a:p>
        </p:txBody>
      </p:sp>
      <p:sp>
        <p:nvSpPr>
          <p:cNvPr id="14" name="Graphic 12">
            <a:extLst>
              <a:ext uri="{FF2B5EF4-FFF2-40B4-BE49-F238E27FC236}">
                <a16:creationId xmlns:a16="http://schemas.microsoft.com/office/drawing/2014/main" id="{92F3121A-237A-F64E-A627-2A52D19520E4}"/>
              </a:ext>
            </a:extLst>
          </p:cNvPr>
          <p:cNvSpPr>
            <a:spLocks noChangeAspect="1"/>
          </p:cNvSpPr>
          <p:nvPr/>
        </p:nvSpPr>
        <p:spPr>
          <a:xfrm>
            <a:off x="4851317" y="4348523"/>
            <a:ext cx="495272" cy="504000"/>
          </a:xfrm>
          <a:custGeom>
            <a:avLst/>
            <a:gdLst>
              <a:gd name="connsiteX0" fmla="*/ 39199 w 166321"/>
              <a:gd name="connsiteY0" fmla="*/ 64477 h 169252"/>
              <a:gd name="connsiteX1" fmla="*/ 78398 w 166321"/>
              <a:gd name="connsiteY1" fmla="*/ 0 h 169252"/>
              <a:gd name="connsiteX2" fmla="*/ 117597 w 166321"/>
              <a:gd name="connsiteY2" fmla="*/ 64477 h 169252"/>
              <a:gd name="connsiteX3" fmla="*/ 39199 w 166321"/>
              <a:gd name="connsiteY3" fmla="*/ 64477 h 169252"/>
              <a:gd name="connsiteX4" fmla="*/ 130786 w 166321"/>
              <a:gd name="connsiteY4" fmla="*/ 169252 h 169252"/>
              <a:gd name="connsiteX5" fmla="*/ 105553 w 166321"/>
              <a:gd name="connsiteY5" fmla="*/ 158949 h 169252"/>
              <a:gd name="connsiteX6" fmla="*/ 95250 w 166321"/>
              <a:gd name="connsiteY6" fmla="*/ 133716 h 169252"/>
              <a:gd name="connsiteX7" fmla="*/ 105553 w 166321"/>
              <a:gd name="connsiteY7" fmla="*/ 108484 h 169252"/>
              <a:gd name="connsiteX8" fmla="*/ 130786 w 166321"/>
              <a:gd name="connsiteY8" fmla="*/ 98181 h 169252"/>
              <a:gd name="connsiteX9" fmla="*/ 156018 w 166321"/>
              <a:gd name="connsiteY9" fmla="*/ 108484 h 169252"/>
              <a:gd name="connsiteX10" fmla="*/ 166321 w 166321"/>
              <a:gd name="connsiteY10" fmla="*/ 133716 h 169252"/>
              <a:gd name="connsiteX11" fmla="*/ 156018 w 166321"/>
              <a:gd name="connsiteY11" fmla="*/ 158949 h 169252"/>
              <a:gd name="connsiteX12" fmla="*/ 130786 w 166321"/>
              <a:gd name="connsiteY12" fmla="*/ 169252 h 169252"/>
              <a:gd name="connsiteX13" fmla="*/ 0 w 166321"/>
              <a:gd name="connsiteY13" fmla="*/ 164490 h 169252"/>
              <a:gd name="connsiteX14" fmla="*/ 0 w 166321"/>
              <a:gd name="connsiteY14" fmla="*/ 102943 h 169252"/>
              <a:gd name="connsiteX15" fmla="*/ 61546 w 166321"/>
              <a:gd name="connsiteY15" fmla="*/ 102943 h 169252"/>
              <a:gd name="connsiteX16" fmla="*/ 61546 w 166321"/>
              <a:gd name="connsiteY16" fmla="*/ 164490 h 169252"/>
              <a:gd name="connsiteX17" fmla="*/ 0 w 166321"/>
              <a:gd name="connsiteY17" fmla="*/ 164490 h 169252"/>
              <a:gd name="connsiteX18" fmla="*/ 130780 w 166321"/>
              <a:gd name="connsiteY18" fmla="*/ 159727 h 169252"/>
              <a:gd name="connsiteX19" fmla="*/ 149249 w 166321"/>
              <a:gd name="connsiteY19" fmla="*/ 152185 h 169252"/>
              <a:gd name="connsiteX20" fmla="*/ 156796 w 166321"/>
              <a:gd name="connsiteY20" fmla="*/ 133722 h 169252"/>
              <a:gd name="connsiteX21" fmla="*/ 149255 w 166321"/>
              <a:gd name="connsiteY21" fmla="*/ 115253 h 169252"/>
              <a:gd name="connsiteX22" fmla="*/ 130791 w 166321"/>
              <a:gd name="connsiteY22" fmla="*/ 107706 h 169252"/>
              <a:gd name="connsiteX23" fmla="*/ 112322 w 166321"/>
              <a:gd name="connsiteY23" fmla="*/ 115248 h 169252"/>
              <a:gd name="connsiteX24" fmla="*/ 104775 w 166321"/>
              <a:gd name="connsiteY24" fmla="*/ 133711 h 169252"/>
              <a:gd name="connsiteX25" fmla="*/ 112317 w 166321"/>
              <a:gd name="connsiteY25" fmla="*/ 152180 h 169252"/>
              <a:gd name="connsiteX26" fmla="*/ 130780 w 166321"/>
              <a:gd name="connsiteY26" fmla="*/ 159727 h 169252"/>
              <a:gd name="connsiteX27" fmla="*/ 9525 w 166321"/>
              <a:gd name="connsiteY27" fmla="*/ 154965 h 169252"/>
              <a:gd name="connsiteX28" fmla="*/ 52021 w 166321"/>
              <a:gd name="connsiteY28" fmla="*/ 154965 h 169252"/>
              <a:gd name="connsiteX29" fmla="*/ 52021 w 166321"/>
              <a:gd name="connsiteY29" fmla="*/ 112468 h 169252"/>
              <a:gd name="connsiteX30" fmla="*/ 9525 w 166321"/>
              <a:gd name="connsiteY30" fmla="*/ 112468 h 169252"/>
              <a:gd name="connsiteX31" fmla="*/ 9525 w 166321"/>
              <a:gd name="connsiteY31" fmla="*/ 154965 h 169252"/>
              <a:gd name="connsiteX32" fmla="*/ 55795 w 166321"/>
              <a:gd name="connsiteY32" fmla="*/ 54952 h 169252"/>
              <a:gd name="connsiteX33" fmla="*/ 101002 w 166321"/>
              <a:gd name="connsiteY33" fmla="*/ 54952 h 169252"/>
              <a:gd name="connsiteX34" fmla="*/ 78398 w 166321"/>
              <a:gd name="connsiteY34" fmla="*/ 18720 h 169252"/>
              <a:gd name="connsiteX35" fmla="*/ 55795 w 166321"/>
              <a:gd name="connsiteY35" fmla="*/ 54952 h 16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6321" h="169252">
                <a:moveTo>
                  <a:pt x="39199" y="64477"/>
                </a:moveTo>
                <a:lnTo>
                  <a:pt x="78398" y="0"/>
                </a:lnTo>
                <a:lnTo>
                  <a:pt x="117597" y="64477"/>
                </a:lnTo>
                <a:lnTo>
                  <a:pt x="39199" y="64477"/>
                </a:lnTo>
                <a:close/>
                <a:moveTo>
                  <a:pt x="130786" y="169252"/>
                </a:moveTo>
                <a:cubicBezTo>
                  <a:pt x="120833" y="169252"/>
                  <a:pt x="112423" y="165818"/>
                  <a:pt x="105553" y="158949"/>
                </a:cubicBezTo>
                <a:cubicBezTo>
                  <a:pt x="98684" y="152080"/>
                  <a:pt x="95250" y="143669"/>
                  <a:pt x="95250" y="133716"/>
                </a:cubicBezTo>
                <a:cubicBezTo>
                  <a:pt x="95250" y="123764"/>
                  <a:pt x="98684" y="115353"/>
                  <a:pt x="105553" y="108484"/>
                </a:cubicBezTo>
                <a:cubicBezTo>
                  <a:pt x="112423" y="101615"/>
                  <a:pt x="120833" y="98181"/>
                  <a:pt x="130786" y="98181"/>
                </a:cubicBezTo>
                <a:cubicBezTo>
                  <a:pt x="140738" y="98181"/>
                  <a:pt x="149149" y="101615"/>
                  <a:pt x="156018" y="108484"/>
                </a:cubicBezTo>
                <a:cubicBezTo>
                  <a:pt x="162887" y="115353"/>
                  <a:pt x="166321" y="123764"/>
                  <a:pt x="166321" y="133716"/>
                </a:cubicBezTo>
                <a:cubicBezTo>
                  <a:pt x="166321" y="143669"/>
                  <a:pt x="162887" y="152080"/>
                  <a:pt x="156018" y="158949"/>
                </a:cubicBezTo>
                <a:cubicBezTo>
                  <a:pt x="149149" y="165818"/>
                  <a:pt x="140738" y="169252"/>
                  <a:pt x="130786" y="169252"/>
                </a:cubicBezTo>
                <a:close/>
                <a:moveTo>
                  <a:pt x="0" y="164490"/>
                </a:moveTo>
                <a:lnTo>
                  <a:pt x="0" y="102943"/>
                </a:lnTo>
                <a:lnTo>
                  <a:pt x="61546" y="102943"/>
                </a:lnTo>
                <a:lnTo>
                  <a:pt x="61546" y="164490"/>
                </a:lnTo>
                <a:lnTo>
                  <a:pt x="0" y="164490"/>
                </a:lnTo>
                <a:close/>
                <a:moveTo>
                  <a:pt x="130780" y="159727"/>
                </a:moveTo>
                <a:cubicBezTo>
                  <a:pt x="138062" y="159727"/>
                  <a:pt x="144218" y="157213"/>
                  <a:pt x="149249" y="152185"/>
                </a:cubicBezTo>
                <a:cubicBezTo>
                  <a:pt x="154281" y="147158"/>
                  <a:pt x="156796" y="141003"/>
                  <a:pt x="156796" y="133722"/>
                </a:cubicBezTo>
                <a:cubicBezTo>
                  <a:pt x="156796" y="126440"/>
                  <a:pt x="154282" y="120284"/>
                  <a:pt x="149255" y="115253"/>
                </a:cubicBezTo>
                <a:cubicBezTo>
                  <a:pt x="144227" y="110221"/>
                  <a:pt x="138072" y="107706"/>
                  <a:pt x="130791" y="107706"/>
                </a:cubicBezTo>
                <a:cubicBezTo>
                  <a:pt x="123509" y="107706"/>
                  <a:pt x="117353" y="110220"/>
                  <a:pt x="112322" y="115248"/>
                </a:cubicBezTo>
                <a:cubicBezTo>
                  <a:pt x="107291" y="120275"/>
                  <a:pt x="104775" y="126430"/>
                  <a:pt x="104775" y="133711"/>
                </a:cubicBezTo>
                <a:cubicBezTo>
                  <a:pt x="104775" y="140993"/>
                  <a:pt x="107289" y="147149"/>
                  <a:pt x="112317" y="152180"/>
                </a:cubicBezTo>
                <a:cubicBezTo>
                  <a:pt x="117344" y="157211"/>
                  <a:pt x="123499" y="159727"/>
                  <a:pt x="130780" y="159727"/>
                </a:cubicBezTo>
                <a:close/>
                <a:moveTo>
                  <a:pt x="9525" y="154965"/>
                </a:moveTo>
                <a:lnTo>
                  <a:pt x="52021" y="154965"/>
                </a:lnTo>
                <a:lnTo>
                  <a:pt x="52021" y="112468"/>
                </a:lnTo>
                <a:lnTo>
                  <a:pt x="9525" y="112468"/>
                </a:lnTo>
                <a:lnTo>
                  <a:pt x="9525" y="154965"/>
                </a:lnTo>
                <a:close/>
                <a:moveTo>
                  <a:pt x="55795" y="54952"/>
                </a:moveTo>
                <a:lnTo>
                  <a:pt x="101002" y="54952"/>
                </a:lnTo>
                <a:lnTo>
                  <a:pt x="78398" y="18720"/>
                </a:lnTo>
                <a:lnTo>
                  <a:pt x="55795" y="54952"/>
                </a:lnTo>
                <a:close/>
              </a:path>
            </a:pathLst>
          </a:custGeom>
          <a:solidFill>
            <a:schemeClr val="bg1"/>
          </a:solidFill>
          <a:ln w="238" cap="flat">
            <a:noFill/>
            <a:prstDash val="solid"/>
            <a:miter/>
          </a:ln>
        </p:spPr>
        <p:txBody>
          <a:bodyPr rtlCol="0" anchor="ctr"/>
          <a:lstStyle/>
          <a:p>
            <a:endParaRPr lang="en-RO"/>
          </a:p>
        </p:txBody>
      </p:sp>
      <p:sp>
        <p:nvSpPr>
          <p:cNvPr id="51" name="Graphic 49">
            <a:extLst>
              <a:ext uri="{FF2B5EF4-FFF2-40B4-BE49-F238E27FC236}">
                <a16:creationId xmlns:a16="http://schemas.microsoft.com/office/drawing/2014/main" id="{FBD6B5D0-2AAF-7941-9913-EFBB6B5BA266}"/>
              </a:ext>
            </a:extLst>
          </p:cNvPr>
          <p:cNvSpPr>
            <a:spLocks noChangeAspect="1"/>
          </p:cNvSpPr>
          <p:nvPr/>
        </p:nvSpPr>
        <p:spPr>
          <a:xfrm>
            <a:off x="627701" y="5512942"/>
            <a:ext cx="468000" cy="350099"/>
          </a:xfrm>
          <a:custGeom>
            <a:avLst/>
            <a:gdLst>
              <a:gd name="connsiteX0" fmla="*/ 15386 w 190500"/>
              <a:gd name="connsiteY0" fmla="*/ 142509 h 142508"/>
              <a:gd name="connsiteX1" fmla="*/ 4497 w 190500"/>
              <a:gd name="connsiteY1" fmla="*/ 138012 h 142508"/>
              <a:gd name="connsiteX2" fmla="*/ 0 w 190500"/>
              <a:gd name="connsiteY2" fmla="*/ 127122 h 142508"/>
              <a:gd name="connsiteX3" fmla="*/ 0 w 190500"/>
              <a:gd name="connsiteY3" fmla="*/ 91220 h 142508"/>
              <a:gd name="connsiteX4" fmla="*/ 4497 w 190500"/>
              <a:gd name="connsiteY4" fmla="*/ 80331 h 142508"/>
              <a:gd name="connsiteX5" fmla="*/ 15386 w 190500"/>
              <a:gd name="connsiteY5" fmla="*/ 75834 h 142508"/>
              <a:gd name="connsiteX6" fmla="*/ 19050 w 190500"/>
              <a:gd name="connsiteY6" fmla="*/ 75834 h 142508"/>
              <a:gd name="connsiteX7" fmla="*/ 19050 w 190500"/>
              <a:gd name="connsiteY7" fmla="*/ 31268 h 142508"/>
              <a:gd name="connsiteX8" fmla="*/ 17218 w 190500"/>
              <a:gd name="connsiteY8" fmla="*/ 31268 h 142508"/>
              <a:gd name="connsiteX9" fmla="*/ 11686 w 190500"/>
              <a:gd name="connsiteY9" fmla="*/ 28145 h 142508"/>
              <a:gd name="connsiteX10" fmla="*/ 9525 w 190500"/>
              <a:gd name="connsiteY10" fmla="*/ 21981 h 142508"/>
              <a:gd name="connsiteX11" fmla="*/ 9525 w 190500"/>
              <a:gd name="connsiteY11" fmla="*/ 9891 h 142508"/>
              <a:gd name="connsiteX12" fmla="*/ 12373 w 190500"/>
              <a:gd name="connsiteY12" fmla="*/ 2848 h 142508"/>
              <a:gd name="connsiteX13" fmla="*/ 19416 w 190500"/>
              <a:gd name="connsiteY13" fmla="*/ 0 h 142508"/>
              <a:gd name="connsiteX14" fmla="*/ 66309 w 190500"/>
              <a:gd name="connsiteY14" fmla="*/ 0 h 142508"/>
              <a:gd name="connsiteX15" fmla="*/ 73352 w 190500"/>
              <a:gd name="connsiteY15" fmla="*/ 2848 h 142508"/>
              <a:gd name="connsiteX16" fmla="*/ 76200 w 190500"/>
              <a:gd name="connsiteY16" fmla="*/ 9891 h 142508"/>
              <a:gd name="connsiteX17" fmla="*/ 76200 w 190500"/>
              <a:gd name="connsiteY17" fmla="*/ 21981 h 142508"/>
              <a:gd name="connsiteX18" fmla="*/ 74039 w 190500"/>
              <a:gd name="connsiteY18" fmla="*/ 28145 h 142508"/>
              <a:gd name="connsiteX19" fmla="*/ 68507 w 190500"/>
              <a:gd name="connsiteY19" fmla="*/ 31268 h 142508"/>
              <a:gd name="connsiteX20" fmla="*/ 66675 w 190500"/>
              <a:gd name="connsiteY20" fmla="*/ 31268 h 142508"/>
              <a:gd name="connsiteX21" fmla="*/ 66675 w 190500"/>
              <a:gd name="connsiteY21" fmla="*/ 75834 h 142508"/>
              <a:gd name="connsiteX22" fmla="*/ 123825 w 190500"/>
              <a:gd name="connsiteY22" fmla="*/ 75834 h 142508"/>
              <a:gd name="connsiteX23" fmla="*/ 123825 w 190500"/>
              <a:gd name="connsiteY23" fmla="*/ 31268 h 142508"/>
              <a:gd name="connsiteX24" fmla="*/ 121993 w 190500"/>
              <a:gd name="connsiteY24" fmla="*/ 31268 h 142508"/>
              <a:gd name="connsiteX25" fmla="*/ 116461 w 190500"/>
              <a:gd name="connsiteY25" fmla="*/ 28145 h 142508"/>
              <a:gd name="connsiteX26" fmla="*/ 114300 w 190500"/>
              <a:gd name="connsiteY26" fmla="*/ 21981 h 142508"/>
              <a:gd name="connsiteX27" fmla="*/ 114300 w 190500"/>
              <a:gd name="connsiteY27" fmla="*/ 9891 h 142508"/>
              <a:gd name="connsiteX28" fmla="*/ 117148 w 190500"/>
              <a:gd name="connsiteY28" fmla="*/ 2848 h 142508"/>
              <a:gd name="connsiteX29" fmla="*/ 124191 w 190500"/>
              <a:gd name="connsiteY29" fmla="*/ 0 h 142508"/>
              <a:gd name="connsiteX30" fmla="*/ 171084 w 190500"/>
              <a:gd name="connsiteY30" fmla="*/ 0 h 142508"/>
              <a:gd name="connsiteX31" fmla="*/ 178127 w 190500"/>
              <a:gd name="connsiteY31" fmla="*/ 2848 h 142508"/>
              <a:gd name="connsiteX32" fmla="*/ 180975 w 190500"/>
              <a:gd name="connsiteY32" fmla="*/ 9891 h 142508"/>
              <a:gd name="connsiteX33" fmla="*/ 180975 w 190500"/>
              <a:gd name="connsiteY33" fmla="*/ 21981 h 142508"/>
              <a:gd name="connsiteX34" fmla="*/ 178814 w 190500"/>
              <a:gd name="connsiteY34" fmla="*/ 28145 h 142508"/>
              <a:gd name="connsiteX35" fmla="*/ 173282 w 190500"/>
              <a:gd name="connsiteY35" fmla="*/ 31268 h 142508"/>
              <a:gd name="connsiteX36" fmla="*/ 171450 w 190500"/>
              <a:gd name="connsiteY36" fmla="*/ 31268 h 142508"/>
              <a:gd name="connsiteX37" fmla="*/ 171450 w 190500"/>
              <a:gd name="connsiteY37" fmla="*/ 75834 h 142508"/>
              <a:gd name="connsiteX38" fmla="*/ 175114 w 190500"/>
              <a:gd name="connsiteY38" fmla="*/ 75834 h 142508"/>
              <a:gd name="connsiteX39" fmla="*/ 186003 w 190500"/>
              <a:gd name="connsiteY39" fmla="*/ 80331 h 142508"/>
              <a:gd name="connsiteX40" fmla="*/ 190500 w 190500"/>
              <a:gd name="connsiteY40" fmla="*/ 91220 h 142508"/>
              <a:gd name="connsiteX41" fmla="*/ 190500 w 190500"/>
              <a:gd name="connsiteY41" fmla="*/ 127122 h 142508"/>
              <a:gd name="connsiteX42" fmla="*/ 186003 w 190500"/>
              <a:gd name="connsiteY42" fmla="*/ 138012 h 142508"/>
              <a:gd name="connsiteX43" fmla="*/ 175114 w 190500"/>
              <a:gd name="connsiteY43" fmla="*/ 142509 h 142508"/>
              <a:gd name="connsiteX44" fmla="*/ 15386 w 190500"/>
              <a:gd name="connsiteY44" fmla="*/ 142509 h 142508"/>
              <a:gd name="connsiteX45" fmla="*/ 123825 w 190500"/>
              <a:gd name="connsiteY45" fmla="*/ 22347 h 142508"/>
              <a:gd name="connsiteX46" fmla="*/ 171450 w 190500"/>
              <a:gd name="connsiteY46" fmla="*/ 22347 h 142508"/>
              <a:gd name="connsiteX47" fmla="*/ 171450 w 190500"/>
              <a:gd name="connsiteY47" fmla="*/ 9525 h 142508"/>
              <a:gd name="connsiteX48" fmla="*/ 123825 w 190500"/>
              <a:gd name="connsiteY48" fmla="*/ 9525 h 142508"/>
              <a:gd name="connsiteX49" fmla="*/ 123825 w 190500"/>
              <a:gd name="connsiteY49" fmla="*/ 22347 h 142508"/>
              <a:gd name="connsiteX50" fmla="*/ 19050 w 190500"/>
              <a:gd name="connsiteY50" fmla="*/ 22347 h 142508"/>
              <a:gd name="connsiteX51" fmla="*/ 66675 w 190500"/>
              <a:gd name="connsiteY51" fmla="*/ 22347 h 142508"/>
              <a:gd name="connsiteX52" fmla="*/ 66675 w 190500"/>
              <a:gd name="connsiteY52" fmla="*/ 9525 h 142508"/>
              <a:gd name="connsiteX53" fmla="*/ 19050 w 190500"/>
              <a:gd name="connsiteY53" fmla="*/ 9525 h 142508"/>
              <a:gd name="connsiteX54" fmla="*/ 19050 w 190500"/>
              <a:gd name="connsiteY54" fmla="*/ 22347 h 142508"/>
              <a:gd name="connsiteX55" fmla="*/ 133350 w 190500"/>
              <a:gd name="connsiteY55" fmla="*/ 75834 h 142508"/>
              <a:gd name="connsiteX56" fmla="*/ 161925 w 190500"/>
              <a:gd name="connsiteY56" fmla="*/ 75834 h 142508"/>
              <a:gd name="connsiteX57" fmla="*/ 161925 w 190500"/>
              <a:gd name="connsiteY57" fmla="*/ 31872 h 142508"/>
              <a:gd name="connsiteX58" fmla="*/ 133350 w 190500"/>
              <a:gd name="connsiteY58" fmla="*/ 31872 h 142508"/>
              <a:gd name="connsiteX59" fmla="*/ 133350 w 190500"/>
              <a:gd name="connsiteY59" fmla="*/ 75834 h 142508"/>
              <a:gd name="connsiteX60" fmla="*/ 28575 w 190500"/>
              <a:gd name="connsiteY60" fmla="*/ 75834 h 142508"/>
              <a:gd name="connsiteX61" fmla="*/ 57150 w 190500"/>
              <a:gd name="connsiteY61" fmla="*/ 75834 h 142508"/>
              <a:gd name="connsiteX62" fmla="*/ 57150 w 190500"/>
              <a:gd name="connsiteY62" fmla="*/ 31872 h 142508"/>
              <a:gd name="connsiteX63" fmla="*/ 28575 w 190500"/>
              <a:gd name="connsiteY63" fmla="*/ 31872 h 142508"/>
              <a:gd name="connsiteX64" fmla="*/ 28575 w 190500"/>
              <a:gd name="connsiteY64" fmla="*/ 75834 h 142508"/>
              <a:gd name="connsiteX65" fmla="*/ 15386 w 190500"/>
              <a:gd name="connsiteY65" fmla="*/ 132984 h 142508"/>
              <a:gd name="connsiteX66" fmla="*/ 175114 w 190500"/>
              <a:gd name="connsiteY66" fmla="*/ 132984 h 142508"/>
              <a:gd name="connsiteX67" fmla="*/ 179326 w 190500"/>
              <a:gd name="connsiteY67" fmla="*/ 131335 h 142508"/>
              <a:gd name="connsiteX68" fmla="*/ 180975 w 190500"/>
              <a:gd name="connsiteY68" fmla="*/ 127122 h 142508"/>
              <a:gd name="connsiteX69" fmla="*/ 180975 w 190500"/>
              <a:gd name="connsiteY69" fmla="*/ 91220 h 142508"/>
              <a:gd name="connsiteX70" fmla="*/ 179326 w 190500"/>
              <a:gd name="connsiteY70" fmla="*/ 87007 h 142508"/>
              <a:gd name="connsiteX71" fmla="*/ 175114 w 190500"/>
              <a:gd name="connsiteY71" fmla="*/ 85359 h 142508"/>
              <a:gd name="connsiteX72" fmla="*/ 15386 w 190500"/>
              <a:gd name="connsiteY72" fmla="*/ 85359 h 142508"/>
              <a:gd name="connsiteX73" fmla="*/ 11174 w 190500"/>
              <a:gd name="connsiteY73" fmla="*/ 87007 h 142508"/>
              <a:gd name="connsiteX74" fmla="*/ 9525 w 190500"/>
              <a:gd name="connsiteY74" fmla="*/ 91220 h 142508"/>
              <a:gd name="connsiteX75" fmla="*/ 9525 w 190500"/>
              <a:gd name="connsiteY75" fmla="*/ 127122 h 142508"/>
              <a:gd name="connsiteX76" fmla="*/ 11174 w 190500"/>
              <a:gd name="connsiteY76" fmla="*/ 131335 h 142508"/>
              <a:gd name="connsiteX77" fmla="*/ 15386 w 190500"/>
              <a:gd name="connsiteY77" fmla="*/ 132984 h 142508"/>
              <a:gd name="connsiteX78" fmla="*/ 19050 w 190500"/>
              <a:gd name="connsiteY78" fmla="*/ 22347 h 142508"/>
              <a:gd name="connsiteX79" fmla="*/ 19050 w 190500"/>
              <a:gd name="connsiteY79" fmla="*/ 9525 h 142508"/>
              <a:gd name="connsiteX80" fmla="*/ 19050 w 190500"/>
              <a:gd name="connsiteY80" fmla="*/ 22347 h 142508"/>
              <a:gd name="connsiteX81" fmla="*/ 123825 w 190500"/>
              <a:gd name="connsiteY81" fmla="*/ 22347 h 142508"/>
              <a:gd name="connsiteX82" fmla="*/ 123825 w 190500"/>
              <a:gd name="connsiteY82" fmla="*/ 9525 h 142508"/>
              <a:gd name="connsiteX83" fmla="*/ 123825 w 190500"/>
              <a:gd name="connsiteY83" fmla="*/ 22347 h 142508"/>
              <a:gd name="connsiteX84" fmla="*/ 9525 w 190500"/>
              <a:gd name="connsiteY84" fmla="*/ 132984 h 142508"/>
              <a:gd name="connsiteX85" fmla="*/ 9525 w 190500"/>
              <a:gd name="connsiteY85" fmla="*/ 85359 h 142508"/>
              <a:gd name="connsiteX86" fmla="*/ 9525 w 190500"/>
              <a:gd name="connsiteY86" fmla="*/ 132984 h 14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500" h="142508">
                <a:moveTo>
                  <a:pt x="15386" y="142509"/>
                </a:moveTo>
                <a:cubicBezTo>
                  <a:pt x="11125" y="142509"/>
                  <a:pt x="7495" y="141010"/>
                  <a:pt x="4497" y="138012"/>
                </a:cubicBezTo>
                <a:cubicBezTo>
                  <a:pt x="1499" y="135014"/>
                  <a:pt x="0" y="131384"/>
                  <a:pt x="0" y="127122"/>
                </a:cubicBezTo>
                <a:lnTo>
                  <a:pt x="0" y="91220"/>
                </a:lnTo>
                <a:cubicBezTo>
                  <a:pt x="0" y="86958"/>
                  <a:pt x="1499" y="83329"/>
                  <a:pt x="4497" y="80331"/>
                </a:cubicBezTo>
                <a:cubicBezTo>
                  <a:pt x="7495" y="77333"/>
                  <a:pt x="11125" y="75834"/>
                  <a:pt x="15386" y="75834"/>
                </a:cubicBezTo>
                <a:lnTo>
                  <a:pt x="19050" y="75834"/>
                </a:lnTo>
                <a:lnTo>
                  <a:pt x="19050" y="31268"/>
                </a:lnTo>
                <a:lnTo>
                  <a:pt x="17218" y="31268"/>
                </a:lnTo>
                <a:cubicBezTo>
                  <a:pt x="14971" y="30865"/>
                  <a:pt x="13127" y="29824"/>
                  <a:pt x="11686" y="28145"/>
                </a:cubicBezTo>
                <a:cubicBezTo>
                  <a:pt x="10245" y="26466"/>
                  <a:pt x="9525" y="24411"/>
                  <a:pt x="9525" y="21981"/>
                </a:cubicBezTo>
                <a:lnTo>
                  <a:pt x="9525" y="9891"/>
                </a:lnTo>
                <a:cubicBezTo>
                  <a:pt x="9525" y="7095"/>
                  <a:pt x="10474" y="4747"/>
                  <a:pt x="12373" y="2848"/>
                </a:cubicBezTo>
                <a:cubicBezTo>
                  <a:pt x="14272" y="949"/>
                  <a:pt x="16620" y="0"/>
                  <a:pt x="19416" y="0"/>
                </a:cubicBezTo>
                <a:lnTo>
                  <a:pt x="66309" y="0"/>
                </a:lnTo>
                <a:cubicBezTo>
                  <a:pt x="69105" y="0"/>
                  <a:pt x="71453" y="949"/>
                  <a:pt x="73352" y="2848"/>
                </a:cubicBezTo>
                <a:cubicBezTo>
                  <a:pt x="75251" y="4747"/>
                  <a:pt x="76200" y="7095"/>
                  <a:pt x="76200" y="9891"/>
                </a:cubicBezTo>
                <a:lnTo>
                  <a:pt x="76200" y="21981"/>
                </a:lnTo>
                <a:cubicBezTo>
                  <a:pt x="76200" y="24411"/>
                  <a:pt x="75480" y="26466"/>
                  <a:pt x="74039" y="28145"/>
                </a:cubicBezTo>
                <a:cubicBezTo>
                  <a:pt x="72598" y="29824"/>
                  <a:pt x="70754" y="30865"/>
                  <a:pt x="68507" y="31268"/>
                </a:cubicBezTo>
                <a:lnTo>
                  <a:pt x="66675" y="31268"/>
                </a:lnTo>
                <a:lnTo>
                  <a:pt x="66675" y="75834"/>
                </a:lnTo>
                <a:lnTo>
                  <a:pt x="123825" y="75834"/>
                </a:lnTo>
                <a:lnTo>
                  <a:pt x="123825" y="31268"/>
                </a:lnTo>
                <a:lnTo>
                  <a:pt x="121993" y="31268"/>
                </a:lnTo>
                <a:cubicBezTo>
                  <a:pt x="119746" y="30865"/>
                  <a:pt x="117902" y="29824"/>
                  <a:pt x="116461" y="28145"/>
                </a:cubicBezTo>
                <a:cubicBezTo>
                  <a:pt x="115020" y="26466"/>
                  <a:pt x="114300" y="24411"/>
                  <a:pt x="114300" y="21981"/>
                </a:cubicBezTo>
                <a:lnTo>
                  <a:pt x="114300" y="9891"/>
                </a:lnTo>
                <a:cubicBezTo>
                  <a:pt x="114300" y="7095"/>
                  <a:pt x="115249" y="4747"/>
                  <a:pt x="117148" y="2848"/>
                </a:cubicBezTo>
                <a:cubicBezTo>
                  <a:pt x="119047" y="949"/>
                  <a:pt x="121395" y="0"/>
                  <a:pt x="124191" y="0"/>
                </a:cubicBezTo>
                <a:lnTo>
                  <a:pt x="171084" y="0"/>
                </a:lnTo>
                <a:cubicBezTo>
                  <a:pt x="173880" y="0"/>
                  <a:pt x="176228" y="949"/>
                  <a:pt x="178127" y="2848"/>
                </a:cubicBezTo>
                <a:cubicBezTo>
                  <a:pt x="180026" y="4747"/>
                  <a:pt x="180975" y="7095"/>
                  <a:pt x="180975" y="9891"/>
                </a:cubicBezTo>
                <a:lnTo>
                  <a:pt x="180975" y="21981"/>
                </a:lnTo>
                <a:cubicBezTo>
                  <a:pt x="180975" y="24411"/>
                  <a:pt x="180255" y="26466"/>
                  <a:pt x="178814" y="28145"/>
                </a:cubicBezTo>
                <a:cubicBezTo>
                  <a:pt x="177373" y="29824"/>
                  <a:pt x="175529" y="30865"/>
                  <a:pt x="173282" y="31268"/>
                </a:cubicBezTo>
                <a:lnTo>
                  <a:pt x="171450" y="31268"/>
                </a:lnTo>
                <a:lnTo>
                  <a:pt x="171450" y="75834"/>
                </a:lnTo>
                <a:lnTo>
                  <a:pt x="175114" y="75834"/>
                </a:lnTo>
                <a:cubicBezTo>
                  <a:pt x="179375" y="75834"/>
                  <a:pt x="183005" y="77333"/>
                  <a:pt x="186003" y="80331"/>
                </a:cubicBezTo>
                <a:cubicBezTo>
                  <a:pt x="189001" y="83329"/>
                  <a:pt x="190500" y="86958"/>
                  <a:pt x="190500" y="91220"/>
                </a:cubicBezTo>
                <a:lnTo>
                  <a:pt x="190500" y="127122"/>
                </a:lnTo>
                <a:cubicBezTo>
                  <a:pt x="190500" y="131384"/>
                  <a:pt x="189001" y="135014"/>
                  <a:pt x="186003" y="138012"/>
                </a:cubicBezTo>
                <a:cubicBezTo>
                  <a:pt x="183005" y="141010"/>
                  <a:pt x="179375" y="142509"/>
                  <a:pt x="175114" y="142509"/>
                </a:cubicBezTo>
                <a:lnTo>
                  <a:pt x="15386" y="142509"/>
                </a:lnTo>
                <a:close/>
                <a:moveTo>
                  <a:pt x="123825" y="22347"/>
                </a:moveTo>
                <a:lnTo>
                  <a:pt x="171450" y="22347"/>
                </a:lnTo>
                <a:lnTo>
                  <a:pt x="171450" y="9525"/>
                </a:lnTo>
                <a:lnTo>
                  <a:pt x="123825" y="9525"/>
                </a:lnTo>
                <a:lnTo>
                  <a:pt x="123825" y="22347"/>
                </a:lnTo>
                <a:close/>
                <a:moveTo>
                  <a:pt x="19050" y="22347"/>
                </a:moveTo>
                <a:lnTo>
                  <a:pt x="66675" y="22347"/>
                </a:lnTo>
                <a:lnTo>
                  <a:pt x="66675" y="9525"/>
                </a:lnTo>
                <a:lnTo>
                  <a:pt x="19050" y="9525"/>
                </a:lnTo>
                <a:lnTo>
                  <a:pt x="19050" y="22347"/>
                </a:lnTo>
                <a:close/>
                <a:moveTo>
                  <a:pt x="133350" y="75834"/>
                </a:moveTo>
                <a:lnTo>
                  <a:pt x="161925" y="75834"/>
                </a:lnTo>
                <a:lnTo>
                  <a:pt x="161925" y="31872"/>
                </a:lnTo>
                <a:lnTo>
                  <a:pt x="133350" y="31872"/>
                </a:lnTo>
                <a:lnTo>
                  <a:pt x="133350" y="75834"/>
                </a:lnTo>
                <a:close/>
                <a:moveTo>
                  <a:pt x="28575" y="75834"/>
                </a:moveTo>
                <a:lnTo>
                  <a:pt x="57150" y="75834"/>
                </a:lnTo>
                <a:lnTo>
                  <a:pt x="57150" y="31872"/>
                </a:lnTo>
                <a:lnTo>
                  <a:pt x="28575" y="31872"/>
                </a:lnTo>
                <a:lnTo>
                  <a:pt x="28575" y="75834"/>
                </a:lnTo>
                <a:close/>
                <a:moveTo>
                  <a:pt x="15386" y="132984"/>
                </a:moveTo>
                <a:lnTo>
                  <a:pt x="175114" y="132984"/>
                </a:lnTo>
                <a:cubicBezTo>
                  <a:pt x="176823" y="132984"/>
                  <a:pt x="178227" y="132434"/>
                  <a:pt x="179326" y="131335"/>
                </a:cubicBezTo>
                <a:cubicBezTo>
                  <a:pt x="180425" y="130236"/>
                  <a:pt x="180975" y="128832"/>
                  <a:pt x="180975" y="127122"/>
                </a:cubicBezTo>
                <a:lnTo>
                  <a:pt x="180975" y="91220"/>
                </a:lnTo>
                <a:cubicBezTo>
                  <a:pt x="180975" y="89511"/>
                  <a:pt x="180425" y="88106"/>
                  <a:pt x="179326" y="87007"/>
                </a:cubicBezTo>
                <a:cubicBezTo>
                  <a:pt x="178227" y="85908"/>
                  <a:pt x="176823" y="85359"/>
                  <a:pt x="175114" y="85359"/>
                </a:cubicBezTo>
                <a:lnTo>
                  <a:pt x="15386" y="85359"/>
                </a:lnTo>
                <a:cubicBezTo>
                  <a:pt x="13677" y="85359"/>
                  <a:pt x="12273" y="85908"/>
                  <a:pt x="11174" y="87007"/>
                </a:cubicBezTo>
                <a:cubicBezTo>
                  <a:pt x="10075" y="88106"/>
                  <a:pt x="9525" y="89511"/>
                  <a:pt x="9525" y="91220"/>
                </a:cubicBezTo>
                <a:lnTo>
                  <a:pt x="9525" y="127122"/>
                </a:lnTo>
                <a:cubicBezTo>
                  <a:pt x="9525" y="128832"/>
                  <a:pt x="10075" y="130236"/>
                  <a:pt x="11174" y="131335"/>
                </a:cubicBezTo>
                <a:cubicBezTo>
                  <a:pt x="12273" y="132434"/>
                  <a:pt x="13677" y="132984"/>
                  <a:pt x="15386" y="132984"/>
                </a:cubicBezTo>
                <a:close/>
                <a:moveTo>
                  <a:pt x="19050" y="22347"/>
                </a:moveTo>
                <a:lnTo>
                  <a:pt x="19050" y="9525"/>
                </a:lnTo>
                <a:lnTo>
                  <a:pt x="19050" y="22347"/>
                </a:lnTo>
                <a:close/>
                <a:moveTo>
                  <a:pt x="123825" y="22347"/>
                </a:moveTo>
                <a:lnTo>
                  <a:pt x="123825" y="9525"/>
                </a:lnTo>
                <a:lnTo>
                  <a:pt x="123825" y="22347"/>
                </a:lnTo>
                <a:close/>
                <a:moveTo>
                  <a:pt x="9525" y="132984"/>
                </a:moveTo>
                <a:lnTo>
                  <a:pt x="9525" y="85359"/>
                </a:lnTo>
                <a:lnTo>
                  <a:pt x="9525" y="132984"/>
                </a:lnTo>
                <a:close/>
              </a:path>
            </a:pathLst>
          </a:custGeom>
          <a:solidFill>
            <a:schemeClr val="bg1"/>
          </a:solidFill>
          <a:ln w="238" cap="flat">
            <a:noFill/>
            <a:prstDash val="solid"/>
            <a:miter/>
          </a:ln>
        </p:spPr>
        <p:txBody>
          <a:bodyPr rtlCol="0" anchor="ctr"/>
          <a:lstStyle/>
          <a:p>
            <a:endParaRPr lang="en-RO"/>
          </a:p>
        </p:txBody>
      </p:sp>
      <p:sp>
        <p:nvSpPr>
          <p:cNvPr id="54" name="Graphic 52">
            <a:extLst>
              <a:ext uri="{FF2B5EF4-FFF2-40B4-BE49-F238E27FC236}">
                <a16:creationId xmlns:a16="http://schemas.microsoft.com/office/drawing/2014/main" id="{58B2B853-DBB2-A342-8570-A6D9DE633095}"/>
              </a:ext>
            </a:extLst>
          </p:cNvPr>
          <p:cNvSpPr>
            <a:spLocks noChangeAspect="1"/>
          </p:cNvSpPr>
          <p:nvPr/>
        </p:nvSpPr>
        <p:spPr>
          <a:xfrm>
            <a:off x="4882953" y="5471991"/>
            <a:ext cx="432000" cy="432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53575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50D57AEF-1FEE-6D45-966A-618B2960A354}"/>
              </a:ext>
            </a:extLst>
          </p:cNvPr>
          <p:cNvSpPr/>
          <p:nvPr/>
        </p:nvSpPr>
        <p:spPr>
          <a:xfrm>
            <a:off x="878320" y="1828473"/>
            <a:ext cx="3561399" cy="1979847"/>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EB601287-F4AE-2140-B3A0-8ABEACBA4BFD}"/>
              </a:ext>
            </a:extLst>
          </p:cNvPr>
          <p:cNvSpPr/>
          <p:nvPr/>
        </p:nvSpPr>
        <p:spPr>
          <a:xfrm>
            <a:off x="5114289" y="1828473"/>
            <a:ext cx="3561399" cy="1979847"/>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475E3383-9CDA-F84D-96A4-549D55591A5A}"/>
              </a:ext>
            </a:extLst>
          </p:cNvPr>
          <p:cNvSpPr/>
          <p:nvPr/>
        </p:nvSpPr>
        <p:spPr>
          <a:xfrm>
            <a:off x="878320" y="4401904"/>
            <a:ext cx="3561399" cy="1979847"/>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TextBox 26">
            <a:extLst>
              <a:ext uri="{FF2B5EF4-FFF2-40B4-BE49-F238E27FC236}">
                <a16:creationId xmlns:a16="http://schemas.microsoft.com/office/drawing/2014/main" id="{BDE907BD-9DBD-D74B-9BBB-7FF25B93190C}"/>
              </a:ext>
            </a:extLst>
          </p:cNvPr>
          <p:cNvSpPr txBox="1"/>
          <p:nvPr/>
        </p:nvSpPr>
        <p:spPr>
          <a:xfrm>
            <a:off x="1436512" y="2062473"/>
            <a:ext cx="2969232" cy="1477328"/>
          </a:xfrm>
          <a:prstGeom prst="rect">
            <a:avLst/>
          </a:prstGeom>
          <a:noFill/>
        </p:spPr>
        <p:txBody>
          <a:bodyPr wrap="square" lIns="0" tIns="0" rIns="0" bIns="0" rtlCol="0">
            <a:spAutoFit/>
          </a:bodyPr>
          <a:lstStyle/>
          <a:p>
            <a:r>
              <a:rPr lang="en-GB" sz="1600" b="1" dirty="0" err="1">
                <a:solidFill>
                  <a:schemeClr val="tx1"/>
                </a:solidFill>
              </a:rPr>
              <a:t>Define who</a:t>
            </a:r>
          </a:p>
          <a:p>
            <a:r>
              <a:rPr lang="en-GB" sz="1600" dirty="0" err="1">
                <a:solidFill>
                  <a:schemeClr val="tx1"/>
                </a:solidFill>
              </a:rPr>
              <a:t> </a:t>
            </a:r>
          </a:p>
          <a:p>
            <a:r>
              <a:rPr lang="en-GB" sz="1600" dirty="0" err="1">
                <a:solidFill>
                  <a:schemeClr val="tx1"/>
                </a:solidFill>
              </a:rPr>
              <a:t>– People</a:t>
            </a:r>
          </a:p>
          <a:p>
            <a:r>
              <a:rPr lang="en-GB" sz="1600" dirty="0" err="1">
                <a:solidFill>
                  <a:schemeClr val="tx1"/>
                </a:solidFill>
              </a:rPr>
              <a:t>– Animals</a:t>
            </a:r>
          </a:p>
          <a:p>
            <a:r>
              <a:rPr lang="en-GB" sz="1600" dirty="0" err="1">
                <a:solidFill>
                  <a:schemeClr val="tx1"/>
                </a:solidFill>
              </a:rPr>
              <a:t>– Vectors</a:t>
            </a:r>
          </a:p>
          <a:p>
            <a:r>
              <a:rPr lang="en-GB" sz="1600" dirty="0" err="1">
                <a:solidFill>
                  <a:schemeClr val="tx1"/>
                </a:solidFill>
              </a:rPr>
              <a:t>– Water / Food</a:t>
            </a:r>
          </a:p>
        </p:txBody>
      </p:sp>
      <p:sp>
        <p:nvSpPr>
          <p:cNvPr id="29" name="Google Shape;140;p4">
            <a:extLst>
              <a:ext uri="{FF2B5EF4-FFF2-40B4-BE49-F238E27FC236}">
                <a16:creationId xmlns:a16="http://schemas.microsoft.com/office/drawing/2014/main" id="{FB8DF5A5-4DE6-864C-ABDD-87BFD94ACA11}"/>
              </a:ext>
            </a:extLst>
          </p:cNvPr>
          <p:cNvSpPr>
            <a:spLocks noChangeAspect="1"/>
          </p:cNvSpPr>
          <p:nvPr/>
        </p:nvSpPr>
        <p:spPr>
          <a:xfrm>
            <a:off x="429701" y="13964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Rounded Rectangle 37">
            <a:extLst>
              <a:ext uri="{FF2B5EF4-FFF2-40B4-BE49-F238E27FC236}">
                <a16:creationId xmlns:a16="http://schemas.microsoft.com/office/drawing/2014/main" id="{01EEB016-1DEC-E94B-AFB6-2BD67660F058}"/>
              </a:ext>
            </a:extLst>
          </p:cNvPr>
          <p:cNvSpPr/>
          <p:nvPr/>
        </p:nvSpPr>
        <p:spPr>
          <a:xfrm>
            <a:off x="5096106" y="4401905"/>
            <a:ext cx="3579581" cy="1979845"/>
          </a:xfrm>
          <a:prstGeom prst="roundRect">
            <a:avLst>
              <a:gd name="adj" fmla="val 8389"/>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555F9300-2061-BC41-AE8B-29723AA73F57}"/>
              </a:ext>
            </a:extLst>
          </p:cNvPr>
          <p:cNvSpPr txBox="1"/>
          <p:nvPr/>
        </p:nvSpPr>
        <p:spPr>
          <a:xfrm>
            <a:off x="5673765" y="4899384"/>
            <a:ext cx="2576384" cy="984885"/>
          </a:xfrm>
          <a:prstGeom prst="rect">
            <a:avLst/>
          </a:prstGeom>
          <a:noFill/>
        </p:spPr>
        <p:txBody>
          <a:bodyPr wrap="square" lIns="0" tIns="0" rIns="0" bIns="0" rtlCol="0">
            <a:spAutoFit/>
          </a:bodyPr>
          <a:lstStyle/>
          <a:p>
            <a:r>
              <a:rPr lang="en-GB" sz="1600" b="1" dirty="0" err="1">
                <a:solidFill>
                  <a:schemeClr val="bg1"/>
                </a:solidFill>
                <a:latin typeface="Arial" panose="020B0604020202020204" pitchFamily="34" charset="0"/>
                <a:cs typeface="Arial" panose="020B0604020202020204" pitchFamily="34" charset="0"/>
              </a:rPr>
              <a:t>Include the national reference laboratory to ensure appropriate sample collection</a:t>
            </a:r>
          </a:p>
        </p:txBody>
      </p:sp>
      <p:sp>
        <p:nvSpPr>
          <p:cNvPr id="40" name="Google Shape;140;p4">
            <a:extLst>
              <a:ext uri="{FF2B5EF4-FFF2-40B4-BE49-F238E27FC236}">
                <a16:creationId xmlns:a16="http://schemas.microsoft.com/office/drawing/2014/main" id="{8B68DA1F-29E0-3A41-AF33-41E6DD23CEF3}"/>
              </a:ext>
            </a:extLst>
          </p:cNvPr>
          <p:cNvSpPr>
            <a:spLocks noChangeAspect="1"/>
          </p:cNvSpPr>
          <p:nvPr/>
        </p:nvSpPr>
        <p:spPr>
          <a:xfrm>
            <a:off x="4666953" y="396990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raphic 9">
            <a:extLst>
              <a:ext uri="{FF2B5EF4-FFF2-40B4-BE49-F238E27FC236}">
                <a16:creationId xmlns:a16="http://schemas.microsoft.com/office/drawing/2014/main" id="{D70B1156-4C85-824C-BE9F-F8FE6C46D1F0}"/>
              </a:ext>
            </a:extLst>
          </p:cNvPr>
          <p:cNvSpPr>
            <a:spLocks noChangeAspect="1"/>
          </p:cNvSpPr>
          <p:nvPr/>
        </p:nvSpPr>
        <p:spPr>
          <a:xfrm>
            <a:off x="4939913" y="4185905"/>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43" name="TextBox 42">
            <a:extLst>
              <a:ext uri="{FF2B5EF4-FFF2-40B4-BE49-F238E27FC236}">
                <a16:creationId xmlns:a16="http://schemas.microsoft.com/office/drawing/2014/main" id="{E5114ED4-9F2C-0A43-B0B2-B271D95145A8}"/>
              </a:ext>
            </a:extLst>
          </p:cNvPr>
          <p:cNvSpPr txBox="1"/>
          <p:nvPr/>
        </p:nvSpPr>
        <p:spPr>
          <a:xfrm>
            <a:off x="5673764" y="2062473"/>
            <a:ext cx="2658231" cy="1231106"/>
          </a:xfrm>
          <a:prstGeom prst="rect">
            <a:avLst/>
          </a:prstGeom>
          <a:noFill/>
        </p:spPr>
        <p:txBody>
          <a:bodyPr wrap="square" lIns="0" tIns="0" rIns="0" bIns="0" rtlCol="0">
            <a:spAutoFit/>
          </a:bodyPr>
          <a:lstStyle/>
          <a:p>
            <a:r>
              <a:rPr lang="en-GB" sz="1600" b="1" dirty="0" err="1">
                <a:solidFill>
                  <a:schemeClr val="tx1"/>
                </a:solidFill>
              </a:rPr>
              <a:t>Laboratory protocol</a:t>
            </a:r>
          </a:p>
          <a:p>
            <a:r>
              <a:rPr lang="en-GB" sz="1600" dirty="0" err="1">
                <a:solidFill>
                  <a:schemeClr val="tx1"/>
                </a:solidFill>
              </a:rPr>
              <a:t> </a:t>
            </a:r>
          </a:p>
          <a:p>
            <a:r>
              <a:rPr lang="en-GB" sz="1600" dirty="0" err="1">
                <a:solidFill>
                  <a:schemeClr val="tx1"/>
                </a:solidFill>
              </a:rPr>
              <a:t>– Correct quantity</a:t>
            </a:r>
          </a:p>
          <a:p>
            <a:r>
              <a:rPr lang="en-GB" sz="1600" dirty="0" err="1">
                <a:solidFill>
                  <a:schemeClr val="tx1"/>
                </a:solidFill>
              </a:rPr>
              <a:t>– Labeled </a:t>
            </a:r>
          </a:p>
          <a:p>
            <a:r>
              <a:rPr lang="en-GB" sz="1600" dirty="0" err="1">
                <a:solidFill>
                  <a:schemeClr val="tx1"/>
                </a:solidFill>
              </a:rPr>
              <a:t>– Required forms</a:t>
            </a:r>
          </a:p>
        </p:txBody>
      </p:sp>
      <p:sp>
        <p:nvSpPr>
          <p:cNvPr id="44" name="Google Shape;140;p4">
            <a:extLst>
              <a:ext uri="{FF2B5EF4-FFF2-40B4-BE49-F238E27FC236}">
                <a16:creationId xmlns:a16="http://schemas.microsoft.com/office/drawing/2014/main" id="{8096AD8E-3EBD-AF4B-8736-66924E67EE12}"/>
              </a:ext>
            </a:extLst>
          </p:cNvPr>
          <p:cNvSpPr>
            <a:spLocks noChangeAspect="1"/>
          </p:cNvSpPr>
          <p:nvPr/>
        </p:nvSpPr>
        <p:spPr>
          <a:xfrm>
            <a:off x="4666953" y="13964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TextBox 44">
            <a:extLst>
              <a:ext uri="{FF2B5EF4-FFF2-40B4-BE49-F238E27FC236}">
                <a16:creationId xmlns:a16="http://schemas.microsoft.com/office/drawing/2014/main" id="{112AFB68-4829-1349-B239-1C6F31FFDA6F}"/>
              </a:ext>
            </a:extLst>
          </p:cNvPr>
          <p:cNvSpPr txBox="1"/>
          <p:nvPr/>
        </p:nvSpPr>
        <p:spPr>
          <a:xfrm>
            <a:off x="1436512" y="4684730"/>
            <a:ext cx="2969232" cy="1477328"/>
          </a:xfrm>
          <a:prstGeom prst="rect">
            <a:avLst/>
          </a:prstGeom>
          <a:noFill/>
        </p:spPr>
        <p:txBody>
          <a:bodyPr wrap="square" lIns="0" tIns="0" rIns="0" bIns="0" rtlCol="0">
            <a:spAutoFit/>
          </a:bodyPr>
          <a:lstStyle/>
          <a:p>
            <a:r>
              <a:rPr lang="en-GB" sz="1600" b="1" dirty="0" err="1">
                <a:solidFill>
                  <a:schemeClr val="tx1"/>
                </a:solidFill>
              </a:rPr>
              <a:t>Considerations for transporting samples</a:t>
            </a:r>
          </a:p>
          <a:p>
            <a:r>
              <a:rPr lang="en-GB" sz="1600" dirty="0" err="1">
                <a:solidFill>
                  <a:schemeClr val="tx1"/>
                </a:solidFill>
              </a:rPr>
              <a:t> </a:t>
            </a:r>
          </a:p>
          <a:p>
            <a:r>
              <a:rPr lang="en-GB" sz="1600" dirty="0" err="1">
                <a:solidFill>
                  <a:schemeClr val="tx1"/>
                </a:solidFill>
              </a:rPr>
              <a:t>– Appropriate biosecurity </a:t>
            </a:r>
          </a:p>
          <a:p>
            <a:r>
              <a:rPr lang="en-GB" sz="1600" dirty="0" err="1">
                <a:solidFill>
                  <a:schemeClr val="tx1"/>
                </a:solidFill>
              </a:rPr>
              <a:t>– Appropriate packaging </a:t>
            </a:r>
          </a:p>
          <a:p>
            <a:r>
              <a:rPr lang="en-GB" sz="1600" dirty="0" err="1">
                <a:solidFill>
                  <a:schemeClr val="tx1"/>
                </a:solidFill>
              </a:rPr>
              <a:t>– Clear address</a:t>
            </a:r>
          </a:p>
        </p:txBody>
      </p:sp>
      <p:sp>
        <p:nvSpPr>
          <p:cNvPr id="46" name="Google Shape;140;p4">
            <a:extLst>
              <a:ext uri="{FF2B5EF4-FFF2-40B4-BE49-F238E27FC236}">
                <a16:creationId xmlns:a16="http://schemas.microsoft.com/office/drawing/2014/main" id="{489144F0-A8AC-C647-AA26-02488AE4DB3C}"/>
              </a:ext>
            </a:extLst>
          </p:cNvPr>
          <p:cNvSpPr>
            <a:spLocks noChangeAspect="1"/>
          </p:cNvSpPr>
          <p:nvPr/>
        </p:nvSpPr>
        <p:spPr>
          <a:xfrm>
            <a:off x="429701" y="396990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raphic 2">
            <a:extLst>
              <a:ext uri="{FF2B5EF4-FFF2-40B4-BE49-F238E27FC236}">
                <a16:creationId xmlns:a16="http://schemas.microsoft.com/office/drawing/2014/main" id="{8E78C2E0-AE32-1B43-A599-3823057AF55C}"/>
              </a:ext>
            </a:extLst>
          </p:cNvPr>
          <p:cNvSpPr>
            <a:spLocks noChangeAspect="1"/>
          </p:cNvSpPr>
          <p:nvPr/>
        </p:nvSpPr>
        <p:spPr>
          <a:xfrm>
            <a:off x="4940294" y="1594473"/>
            <a:ext cx="317319" cy="468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7" name="Graphic 5">
            <a:extLst>
              <a:ext uri="{FF2B5EF4-FFF2-40B4-BE49-F238E27FC236}">
                <a16:creationId xmlns:a16="http://schemas.microsoft.com/office/drawing/2014/main" id="{AFFC2F67-0198-394F-990B-C82904D6D1A5}"/>
              </a:ext>
            </a:extLst>
          </p:cNvPr>
          <p:cNvSpPr>
            <a:spLocks noChangeAspect="1"/>
          </p:cNvSpPr>
          <p:nvPr/>
        </p:nvSpPr>
        <p:spPr>
          <a:xfrm>
            <a:off x="656852" y="1618670"/>
            <a:ext cx="432000" cy="419606"/>
          </a:xfrm>
          <a:custGeom>
            <a:avLst/>
            <a:gdLst>
              <a:gd name="connsiteX0" fmla="*/ 142875 w 178776"/>
              <a:gd name="connsiteY0" fmla="*/ 92869 h 173648"/>
              <a:gd name="connsiteX1" fmla="*/ 152400 w 178776"/>
              <a:gd name="connsiteY1" fmla="*/ 102394 h 173648"/>
              <a:gd name="connsiteX2" fmla="*/ 152400 w 178776"/>
              <a:gd name="connsiteY2" fmla="*/ 158262 h 173648"/>
              <a:gd name="connsiteX3" fmla="*/ 147995 w 178776"/>
              <a:gd name="connsiteY3" fmla="*/ 169243 h 173648"/>
              <a:gd name="connsiteX4" fmla="*/ 137014 w 178776"/>
              <a:gd name="connsiteY4" fmla="*/ 173648 h 173648"/>
              <a:gd name="connsiteX5" fmla="*/ 15386 w 178776"/>
              <a:gd name="connsiteY5" fmla="*/ 173648 h 173648"/>
              <a:gd name="connsiteX6" fmla="*/ 4405 w 178776"/>
              <a:gd name="connsiteY6" fmla="*/ 169243 h 173648"/>
              <a:gd name="connsiteX7" fmla="*/ 0 w 178776"/>
              <a:gd name="connsiteY7" fmla="*/ 158262 h 173648"/>
              <a:gd name="connsiteX8" fmla="*/ 0 w 178776"/>
              <a:gd name="connsiteY8" fmla="*/ 36635 h 173648"/>
              <a:gd name="connsiteX9" fmla="*/ 4405 w 178776"/>
              <a:gd name="connsiteY9" fmla="*/ 25653 h 173648"/>
              <a:gd name="connsiteX10" fmla="*/ 15386 w 178776"/>
              <a:gd name="connsiteY10" fmla="*/ 21248 h 173648"/>
              <a:gd name="connsiteX11" fmla="*/ 66492 w 178776"/>
              <a:gd name="connsiteY11" fmla="*/ 21248 h 173648"/>
              <a:gd name="connsiteX12" fmla="*/ 65374 w 178776"/>
              <a:gd name="connsiteY12" fmla="*/ 26203 h 173648"/>
              <a:gd name="connsiteX13" fmla="*/ 64770 w 178776"/>
              <a:gd name="connsiteY13" fmla="*/ 30773 h 173648"/>
              <a:gd name="connsiteX14" fmla="*/ 15386 w 178776"/>
              <a:gd name="connsiteY14" fmla="*/ 30773 h 173648"/>
              <a:gd name="connsiteX15" fmla="*/ 11357 w 178776"/>
              <a:gd name="connsiteY15" fmla="*/ 32605 h 173648"/>
              <a:gd name="connsiteX16" fmla="*/ 9525 w 178776"/>
              <a:gd name="connsiteY16" fmla="*/ 36635 h 173648"/>
              <a:gd name="connsiteX17" fmla="*/ 9525 w 178776"/>
              <a:gd name="connsiteY17" fmla="*/ 158262 h 173648"/>
              <a:gd name="connsiteX18" fmla="*/ 11357 w 178776"/>
              <a:gd name="connsiteY18" fmla="*/ 162291 h 173648"/>
              <a:gd name="connsiteX19" fmla="*/ 15386 w 178776"/>
              <a:gd name="connsiteY19" fmla="*/ 164123 h 173648"/>
              <a:gd name="connsiteX20" fmla="*/ 137014 w 178776"/>
              <a:gd name="connsiteY20" fmla="*/ 164123 h 173648"/>
              <a:gd name="connsiteX21" fmla="*/ 141043 w 178776"/>
              <a:gd name="connsiteY21" fmla="*/ 162291 h 173648"/>
              <a:gd name="connsiteX22" fmla="*/ 142875 w 178776"/>
              <a:gd name="connsiteY22" fmla="*/ 158262 h 173648"/>
              <a:gd name="connsiteX23" fmla="*/ 142875 w 178776"/>
              <a:gd name="connsiteY23" fmla="*/ 92869 h 173648"/>
              <a:gd name="connsiteX24" fmla="*/ 147198 w 178776"/>
              <a:gd name="connsiteY24" fmla="*/ 56930 h 173648"/>
              <a:gd name="connsiteX25" fmla="*/ 178777 w 178776"/>
              <a:gd name="connsiteY25" fmla="*/ 88509 h 173648"/>
              <a:gd name="connsiteX26" fmla="*/ 172036 w 178776"/>
              <a:gd name="connsiteY26" fmla="*/ 95250 h 173648"/>
              <a:gd name="connsiteX27" fmla="*/ 140457 w 178776"/>
              <a:gd name="connsiteY27" fmla="*/ 63671 h 173648"/>
              <a:gd name="connsiteX28" fmla="*/ 130566 w 178776"/>
              <a:gd name="connsiteY28" fmla="*/ 69258 h 173648"/>
              <a:gd name="connsiteX29" fmla="*/ 119063 w 178776"/>
              <a:gd name="connsiteY29" fmla="*/ 71071 h 173648"/>
              <a:gd name="connsiteX30" fmla="*/ 93830 w 178776"/>
              <a:gd name="connsiteY30" fmla="*/ 60768 h 173648"/>
              <a:gd name="connsiteX31" fmla="*/ 83527 w 178776"/>
              <a:gd name="connsiteY31" fmla="*/ 35536 h 173648"/>
              <a:gd name="connsiteX32" fmla="*/ 93830 w 178776"/>
              <a:gd name="connsiteY32" fmla="*/ 10303 h 173648"/>
              <a:gd name="connsiteX33" fmla="*/ 119063 w 178776"/>
              <a:gd name="connsiteY33" fmla="*/ 0 h 173648"/>
              <a:gd name="connsiteX34" fmla="*/ 144295 w 178776"/>
              <a:gd name="connsiteY34" fmla="*/ 10303 h 173648"/>
              <a:gd name="connsiteX35" fmla="*/ 154598 w 178776"/>
              <a:gd name="connsiteY35" fmla="*/ 35536 h 173648"/>
              <a:gd name="connsiteX36" fmla="*/ 152601 w 178776"/>
              <a:gd name="connsiteY36" fmla="*/ 47314 h 173648"/>
              <a:gd name="connsiteX37" fmla="*/ 147198 w 178776"/>
              <a:gd name="connsiteY37" fmla="*/ 56930 h 173648"/>
              <a:gd name="connsiteX38" fmla="*/ 119063 w 178776"/>
              <a:gd name="connsiteY38" fmla="*/ 61546 h 173648"/>
              <a:gd name="connsiteX39" fmla="*/ 137526 w 178776"/>
              <a:gd name="connsiteY39" fmla="*/ 53999 h 173648"/>
              <a:gd name="connsiteX40" fmla="*/ 145073 w 178776"/>
              <a:gd name="connsiteY40" fmla="*/ 35536 h 173648"/>
              <a:gd name="connsiteX41" fmla="*/ 137526 w 178776"/>
              <a:gd name="connsiteY41" fmla="*/ 17072 h 173648"/>
              <a:gd name="connsiteX42" fmla="*/ 119063 w 178776"/>
              <a:gd name="connsiteY42" fmla="*/ 9525 h 173648"/>
              <a:gd name="connsiteX43" fmla="*/ 100599 w 178776"/>
              <a:gd name="connsiteY43" fmla="*/ 17072 h 173648"/>
              <a:gd name="connsiteX44" fmla="*/ 93052 w 178776"/>
              <a:gd name="connsiteY44" fmla="*/ 35536 h 173648"/>
              <a:gd name="connsiteX45" fmla="*/ 100599 w 178776"/>
              <a:gd name="connsiteY45" fmla="*/ 53999 h 173648"/>
              <a:gd name="connsiteX46" fmla="*/ 119063 w 178776"/>
              <a:gd name="connsiteY46" fmla="*/ 61546 h 173648"/>
              <a:gd name="connsiteX47" fmla="*/ 9525 w 178776"/>
              <a:gd name="connsiteY47" fmla="*/ 92869 h 173648"/>
              <a:gd name="connsiteX48" fmla="*/ 9525 w 178776"/>
              <a:gd name="connsiteY48" fmla="*/ 164123 h 173648"/>
              <a:gd name="connsiteX49" fmla="*/ 9525 w 178776"/>
              <a:gd name="connsiteY49" fmla="*/ 30773 h 173648"/>
              <a:gd name="connsiteX50" fmla="*/ 9525 w 178776"/>
              <a:gd name="connsiteY50" fmla="*/ 90121 h 173648"/>
              <a:gd name="connsiteX51" fmla="*/ 9525 w 178776"/>
              <a:gd name="connsiteY51" fmla="*/ 87447 h 173648"/>
              <a:gd name="connsiteX52" fmla="*/ 9525 w 178776"/>
              <a:gd name="connsiteY52" fmla="*/ 92869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8776" h="173648">
                <a:moveTo>
                  <a:pt x="142875" y="92869"/>
                </a:moveTo>
                <a:lnTo>
                  <a:pt x="152400" y="102394"/>
                </a:lnTo>
                <a:lnTo>
                  <a:pt x="152400" y="158262"/>
                </a:lnTo>
                <a:cubicBezTo>
                  <a:pt x="152400" y="162646"/>
                  <a:pt x="150932" y="166306"/>
                  <a:pt x="147995" y="169243"/>
                </a:cubicBezTo>
                <a:cubicBezTo>
                  <a:pt x="145058" y="172180"/>
                  <a:pt x="141397" y="173648"/>
                  <a:pt x="137014" y="173648"/>
                </a:cubicBezTo>
                <a:lnTo>
                  <a:pt x="15386" y="173648"/>
                </a:ln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66492" y="21248"/>
                </a:lnTo>
                <a:cubicBezTo>
                  <a:pt x="65955" y="23007"/>
                  <a:pt x="65582" y="24658"/>
                  <a:pt x="65374" y="26203"/>
                </a:cubicBezTo>
                <a:cubicBezTo>
                  <a:pt x="65167" y="27748"/>
                  <a:pt x="64965" y="29271"/>
                  <a:pt x="64770" y="30773"/>
                </a:cubicBezTo>
                <a:lnTo>
                  <a:pt x="15386" y="30773"/>
                </a:lnTo>
                <a:cubicBezTo>
                  <a:pt x="13921" y="30773"/>
                  <a:pt x="12578" y="31384"/>
                  <a:pt x="11357" y="32605"/>
                </a:cubicBezTo>
                <a:cubicBezTo>
                  <a:pt x="10136" y="33826"/>
                  <a:pt x="9525" y="35169"/>
                  <a:pt x="9525" y="36635"/>
                </a:cubicBezTo>
                <a:lnTo>
                  <a:pt x="9525" y="158262"/>
                </a:lnTo>
                <a:cubicBezTo>
                  <a:pt x="9525" y="159727"/>
                  <a:pt x="10136" y="161070"/>
                  <a:pt x="11357" y="162291"/>
                </a:cubicBezTo>
                <a:cubicBezTo>
                  <a:pt x="12578" y="163513"/>
                  <a:pt x="13921" y="164123"/>
                  <a:pt x="15386" y="164123"/>
                </a:cubicBezTo>
                <a:lnTo>
                  <a:pt x="137014" y="164123"/>
                </a:lnTo>
                <a:cubicBezTo>
                  <a:pt x="138479" y="164123"/>
                  <a:pt x="139822" y="163513"/>
                  <a:pt x="141043" y="162291"/>
                </a:cubicBezTo>
                <a:cubicBezTo>
                  <a:pt x="142264" y="161070"/>
                  <a:pt x="142875" y="159727"/>
                  <a:pt x="142875" y="158262"/>
                </a:cubicBezTo>
                <a:lnTo>
                  <a:pt x="142875" y="92869"/>
                </a:lnTo>
                <a:close/>
                <a:moveTo>
                  <a:pt x="147198" y="56930"/>
                </a:moveTo>
                <a:lnTo>
                  <a:pt x="178777" y="88509"/>
                </a:lnTo>
                <a:lnTo>
                  <a:pt x="172036" y="95250"/>
                </a:lnTo>
                <a:lnTo>
                  <a:pt x="140457" y="63671"/>
                </a:lnTo>
                <a:cubicBezTo>
                  <a:pt x="137612" y="66187"/>
                  <a:pt x="134315" y="68049"/>
                  <a:pt x="130566" y="69258"/>
                </a:cubicBezTo>
                <a:cubicBezTo>
                  <a:pt x="126817" y="70467"/>
                  <a:pt x="122982" y="71071"/>
                  <a:pt x="119063" y="71071"/>
                </a:cubicBezTo>
                <a:cubicBezTo>
                  <a:pt x="109110" y="71071"/>
                  <a:pt x="100699" y="67637"/>
                  <a:pt x="93830" y="60768"/>
                </a:cubicBezTo>
                <a:cubicBezTo>
                  <a:pt x="86961" y="53899"/>
                  <a:pt x="83527" y="45488"/>
                  <a:pt x="83527" y="35536"/>
                </a:cubicBezTo>
                <a:cubicBezTo>
                  <a:pt x="83527" y="25583"/>
                  <a:pt x="86961" y="17173"/>
                  <a:pt x="93830" y="10303"/>
                </a:cubicBezTo>
                <a:cubicBezTo>
                  <a:pt x="100699" y="3434"/>
                  <a:pt x="109110" y="0"/>
                  <a:pt x="119063" y="0"/>
                </a:cubicBezTo>
                <a:cubicBezTo>
                  <a:pt x="129015" y="0"/>
                  <a:pt x="137426" y="3434"/>
                  <a:pt x="144295" y="10303"/>
                </a:cubicBezTo>
                <a:cubicBezTo>
                  <a:pt x="151164" y="17173"/>
                  <a:pt x="154598" y="25583"/>
                  <a:pt x="154598" y="35536"/>
                </a:cubicBezTo>
                <a:cubicBezTo>
                  <a:pt x="154598" y="39822"/>
                  <a:pt x="153933" y="43748"/>
                  <a:pt x="152601" y="47314"/>
                </a:cubicBezTo>
                <a:cubicBezTo>
                  <a:pt x="151270" y="50879"/>
                  <a:pt x="149469" y="54085"/>
                  <a:pt x="147198" y="56930"/>
                </a:cubicBezTo>
                <a:close/>
                <a:moveTo>
                  <a:pt x="119063" y="61546"/>
                </a:moveTo>
                <a:cubicBezTo>
                  <a:pt x="126341" y="61546"/>
                  <a:pt x="132495" y="59031"/>
                  <a:pt x="137526" y="53999"/>
                </a:cubicBezTo>
                <a:cubicBezTo>
                  <a:pt x="142558" y="48968"/>
                  <a:pt x="145073" y="42814"/>
                  <a:pt x="145073" y="35536"/>
                </a:cubicBezTo>
                <a:cubicBezTo>
                  <a:pt x="145073" y="28258"/>
                  <a:pt x="142558" y="22103"/>
                  <a:pt x="137526" y="17072"/>
                </a:cubicBezTo>
                <a:cubicBezTo>
                  <a:pt x="132495" y="12041"/>
                  <a:pt x="126341" y="9525"/>
                  <a:pt x="119063" y="9525"/>
                </a:cubicBezTo>
                <a:cubicBezTo>
                  <a:pt x="111784" y="9525"/>
                  <a:pt x="105630" y="12041"/>
                  <a:pt x="100599" y="17072"/>
                </a:cubicBezTo>
                <a:cubicBezTo>
                  <a:pt x="95567" y="22103"/>
                  <a:pt x="93052" y="28258"/>
                  <a:pt x="93052" y="35536"/>
                </a:cubicBezTo>
                <a:cubicBezTo>
                  <a:pt x="93052" y="42814"/>
                  <a:pt x="95567" y="48968"/>
                  <a:pt x="100599" y="53999"/>
                </a:cubicBezTo>
                <a:cubicBezTo>
                  <a:pt x="105630" y="59031"/>
                  <a:pt x="111784" y="61546"/>
                  <a:pt x="119063" y="61546"/>
                </a:cubicBezTo>
                <a:close/>
                <a:moveTo>
                  <a:pt x="9525" y="92869"/>
                </a:moveTo>
                <a:lnTo>
                  <a:pt x="9525" y="164123"/>
                </a:lnTo>
                <a:lnTo>
                  <a:pt x="9525" y="30773"/>
                </a:lnTo>
                <a:lnTo>
                  <a:pt x="9525" y="90121"/>
                </a:lnTo>
                <a:lnTo>
                  <a:pt x="9525" y="87447"/>
                </a:lnTo>
                <a:lnTo>
                  <a:pt x="9525" y="92869"/>
                </a:ln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9002048F-4E62-1B4A-82A7-CAF36853AEE3}"/>
              </a:ext>
            </a:extLst>
          </p:cNvPr>
          <p:cNvSpPr>
            <a:spLocks noChangeAspect="1"/>
          </p:cNvSpPr>
          <p:nvPr/>
        </p:nvSpPr>
        <p:spPr>
          <a:xfrm>
            <a:off x="656852" y="4240320"/>
            <a:ext cx="432000" cy="323170"/>
          </a:xfrm>
          <a:custGeom>
            <a:avLst/>
            <a:gdLst>
              <a:gd name="connsiteX0" fmla="*/ 15386 w 190500"/>
              <a:gd name="connsiteY0" fmla="*/ 142509 h 142508"/>
              <a:gd name="connsiteX1" fmla="*/ 4497 w 190500"/>
              <a:gd name="connsiteY1" fmla="*/ 138012 h 142508"/>
              <a:gd name="connsiteX2" fmla="*/ 0 w 190500"/>
              <a:gd name="connsiteY2" fmla="*/ 127122 h 142508"/>
              <a:gd name="connsiteX3" fmla="*/ 0 w 190500"/>
              <a:gd name="connsiteY3" fmla="*/ 91220 h 142508"/>
              <a:gd name="connsiteX4" fmla="*/ 4497 w 190500"/>
              <a:gd name="connsiteY4" fmla="*/ 80331 h 142508"/>
              <a:gd name="connsiteX5" fmla="*/ 15386 w 190500"/>
              <a:gd name="connsiteY5" fmla="*/ 75834 h 142508"/>
              <a:gd name="connsiteX6" fmla="*/ 19050 w 190500"/>
              <a:gd name="connsiteY6" fmla="*/ 75834 h 142508"/>
              <a:gd name="connsiteX7" fmla="*/ 19050 w 190500"/>
              <a:gd name="connsiteY7" fmla="*/ 31268 h 142508"/>
              <a:gd name="connsiteX8" fmla="*/ 17218 w 190500"/>
              <a:gd name="connsiteY8" fmla="*/ 31268 h 142508"/>
              <a:gd name="connsiteX9" fmla="*/ 11686 w 190500"/>
              <a:gd name="connsiteY9" fmla="*/ 28145 h 142508"/>
              <a:gd name="connsiteX10" fmla="*/ 9525 w 190500"/>
              <a:gd name="connsiteY10" fmla="*/ 21981 h 142508"/>
              <a:gd name="connsiteX11" fmla="*/ 9525 w 190500"/>
              <a:gd name="connsiteY11" fmla="*/ 9891 h 142508"/>
              <a:gd name="connsiteX12" fmla="*/ 12373 w 190500"/>
              <a:gd name="connsiteY12" fmla="*/ 2848 h 142508"/>
              <a:gd name="connsiteX13" fmla="*/ 19416 w 190500"/>
              <a:gd name="connsiteY13" fmla="*/ 0 h 142508"/>
              <a:gd name="connsiteX14" fmla="*/ 66309 w 190500"/>
              <a:gd name="connsiteY14" fmla="*/ 0 h 142508"/>
              <a:gd name="connsiteX15" fmla="*/ 73352 w 190500"/>
              <a:gd name="connsiteY15" fmla="*/ 2848 h 142508"/>
              <a:gd name="connsiteX16" fmla="*/ 76200 w 190500"/>
              <a:gd name="connsiteY16" fmla="*/ 9891 h 142508"/>
              <a:gd name="connsiteX17" fmla="*/ 76200 w 190500"/>
              <a:gd name="connsiteY17" fmla="*/ 21981 h 142508"/>
              <a:gd name="connsiteX18" fmla="*/ 74039 w 190500"/>
              <a:gd name="connsiteY18" fmla="*/ 28145 h 142508"/>
              <a:gd name="connsiteX19" fmla="*/ 68507 w 190500"/>
              <a:gd name="connsiteY19" fmla="*/ 31268 h 142508"/>
              <a:gd name="connsiteX20" fmla="*/ 66675 w 190500"/>
              <a:gd name="connsiteY20" fmla="*/ 31268 h 142508"/>
              <a:gd name="connsiteX21" fmla="*/ 66675 w 190500"/>
              <a:gd name="connsiteY21" fmla="*/ 75834 h 142508"/>
              <a:gd name="connsiteX22" fmla="*/ 123825 w 190500"/>
              <a:gd name="connsiteY22" fmla="*/ 75834 h 142508"/>
              <a:gd name="connsiteX23" fmla="*/ 123825 w 190500"/>
              <a:gd name="connsiteY23" fmla="*/ 31268 h 142508"/>
              <a:gd name="connsiteX24" fmla="*/ 121993 w 190500"/>
              <a:gd name="connsiteY24" fmla="*/ 31268 h 142508"/>
              <a:gd name="connsiteX25" fmla="*/ 116461 w 190500"/>
              <a:gd name="connsiteY25" fmla="*/ 28145 h 142508"/>
              <a:gd name="connsiteX26" fmla="*/ 114300 w 190500"/>
              <a:gd name="connsiteY26" fmla="*/ 21981 h 142508"/>
              <a:gd name="connsiteX27" fmla="*/ 114300 w 190500"/>
              <a:gd name="connsiteY27" fmla="*/ 9891 h 142508"/>
              <a:gd name="connsiteX28" fmla="*/ 117148 w 190500"/>
              <a:gd name="connsiteY28" fmla="*/ 2848 h 142508"/>
              <a:gd name="connsiteX29" fmla="*/ 124191 w 190500"/>
              <a:gd name="connsiteY29" fmla="*/ 0 h 142508"/>
              <a:gd name="connsiteX30" fmla="*/ 171084 w 190500"/>
              <a:gd name="connsiteY30" fmla="*/ 0 h 142508"/>
              <a:gd name="connsiteX31" fmla="*/ 178127 w 190500"/>
              <a:gd name="connsiteY31" fmla="*/ 2848 h 142508"/>
              <a:gd name="connsiteX32" fmla="*/ 180975 w 190500"/>
              <a:gd name="connsiteY32" fmla="*/ 9891 h 142508"/>
              <a:gd name="connsiteX33" fmla="*/ 180975 w 190500"/>
              <a:gd name="connsiteY33" fmla="*/ 21981 h 142508"/>
              <a:gd name="connsiteX34" fmla="*/ 178814 w 190500"/>
              <a:gd name="connsiteY34" fmla="*/ 28145 h 142508"/>
              <a:gd name="connsiteX35" fmla="*/ 173282 w 190500"/>
              <a:gd name="connsiteY35" fmla="*/ 31268 h 142508"/>
              <a:gd name="connsiteX36" fmla="*/ 171450 w 190500"/>
              <a:gd name="connsiteY36" fmla="*/ 31268 h 142508"/>
              <a:gd name="connsiteX37" fmla="*/ 171450 w 190500"/>
              <a:gd name="connsiteY37" fmla="*/ 75834 h 142508"/>
              <a:gd name="connsiteX38" fmla="*/ 175114 w 190500"/>
              <a:gd name="connsiteY38" fmla="*/ 75834 h 142508"/>
              <a:gd name="connsiteX39" fmla="*/ 186003 w 190500"/>
              <a:gd name="connsiteY39" fmla="*/ 80331 h 142508"/>
              <a:gd name="connsiteX40" fmla="*/ 190500 w 190500"/>
              <a:gd name="connsiteY40" fmla="*/ 91220 h 142508"/>
              <a:gd name="connsiteX41" fmla="*/ 190500 w 190500"/>
              <a:gd name="connsiteY41" fmla="*/ 127122 h 142508"/>
              <a:gd name="connsiteX42" fmla="*/ 186003 w 190500"/>
              <a:gd name="connsiteY42" fmla="*/ 138012 h 142508"/>
              <a:gd name="connsiteX43" fmla="*/ 175114 w 190500"/>
              <a:gd name="connsiteY43" fmla="*/ 142509 h 142508"/>
              <a:gd name="connsiteX44" fmla="*/ 15386 w 190500"/>
              <a:gd name="connsiteY44" fmla="*/ 142509 h 142508"/>
              <a:gd name="connsiteX45" fmla="*/ 123825 w 190500"/>
              <a:gd name="connsiteY45" fmla="*/ 22347 h 142508"/>
              <a:gd name="connsiteX46" fmla="*/ 171450 w 190500"/>
              <a:gd name="connsiteY46" fmla="*/ 22347 h 142508"/>
              <a:gd name="connsiteX47" fmla="*/ 171450 w 190500"/>
              <a:gd name="connsiteY47" fmla="*/ 9525 h 142508"/>
              <a:gd name="connsiteX48" fmla="*/ 123825 w 190500"/>
              <a:gd name="connsiteY48" fmla="*/ 9525 h 142508"/>
              <a:gd name="connsiteX49" fmla="*/ 123825 w 190500"/>
              <a:gd name="connsiteY49" fmla="*/ 22347 h 142508"/>
              <a:gd name="connsiteX50" fmla="*/ 19050 w 190500"/>
              <a:gd name="connsiteY50" fmla="*/ 22347 h 142508"/>
              <a:gd name="connsiteX51" fmla="*/ 66675 w 190500"/>
              <a:gd name="connsiteY51" fmla="*/ 22347 h 142508"/>
              <a:gd name="connsiteX52" fmla="*/ 66675 w 190500"/>
              <a:gd name="connsiteY52" fmla="*/ 9525 h 142508"/>
              <a:gd name="connsiteX53" fmla="*/ 19050 w 190500"/>
              <a:gd name="connsiteY53" fmla="*/ 9525 h 142508"/>
              <a:gd name="connsiteX54" fmla="*/ 19050 w 190500"/>
              <a:gd name="connsiteY54" fmla="*/ 22347 h 142508"/>
              <a:gd name="connsiteX55" fmla="*/ 133350 w 190500"/>
              <a:gd name="connsiteY55" fmla="*/ 75834 h 142508"/>
              <a:gd name="connsiteX56" fmla="*/ 161925 w 190500"/>
              <a:gd name="connsiteY56" fmla="*/ 75834 h 142508"/>
              <a:gd name="connsiteX57" fmla="*/ 161925 w 190500"/>
              <a:gd name="connsiteY57" fmla="*/ 31872 h 142508"/>
              <a:gd name="connsiteX58" fmla="*/ 133350 w 190500"/>
              <a:gd name="connsiteY58" fmla="*/ 31872 h 142508"/>
              <a:gd name="connsiteX59" fmla="*/ 133350 w 190500"/>
              <a:gd name="connsiteY59" fmla="*/ 75834 h 142508"/>
              <a:gd name="connsiteX60" fmla="*/ 28575 w 190500"/>
              <a:gd name="connsiteY60" fmla="*/ 75834 h 142508"/>
              <a:gd name="connsiteX61" fmla="*/ 57150 w 190500"/>
              <a:gd name="connsiteY61" fmla="*/ 75834 h 142508"/>
              <a:gd name="connsiteX62" fmla="*/ 57150 w 190500"/>
              <a:gd name="connsiteY62" fmla="*/ 31872 h 142508"/>
              <a:gd name="connsiteX63" fmla="*/ 28575 w 190500"/>
              <a:gd name="connsiteY63" fmla="*/ 31872 h 142508"/>
              <a:gd name="connsiteX64" fmla="*/ 28575 w 190500"/>
              <a:gd name="connsiteY64" fmla="*/ 75834 h 142508"/>
              <a:gd name="connsiteX65" fmla="*/ 15386 w 190500"/>
              <a:gd name="connsiteY65" fmla="*/ 132984 h 142508"/>
              <a:gd name="connsiteX66" fmla="*/ 175114 w 190500"/>
              <a:gd name="connsiteY66" fmla="*/ 132984 h 142508"/>
              <a:gd name="connsiteX67" fmla="*/ 179326 w 190500"/>
              <a:gd name="connsiteY67" fmla="*/ 131335 h 142508"/>
              <a:gd name="connsiteX68" fmla="*/ 180975 w 190500"/>
              <a:gd name="connsiteY68" fmla="*/ 127122 h 142508"/>
              <a:gd name="connsiteX69" fmla="*/ 180975 w 190500"/>
              <a:gd name="connsiteY69" fmla="*/ 91220 h 142508"/>
              <a:gd name="connsiteX70" fmla="*/ 179326 w 190500"/>
              <a:gd name="connsiteY70" fmla="*/ 87007 h 142508"/>
              <a:gd name="connsiteX71" fmla="*/ 175114 w 190500"/>
              <a:gd name="connsiteY71" fmla="*/ 85359 h 142508"/>
              <a:gd name="connsiteX72" fmla="*/ 15386 w 190500"/>
              <a:gd name="connsiteY72" fmla="*/ 85359 h 142508"/>
              <a:gd name="connsiteX73" fmla="*/ 11174 w 190500"/>
              <a:gd name="connsiteY73" fmla="*/ 87007 h 142508"/>
              <a:gd name="connsiteX74" fmla="*/ 9525 w 190500"/>
              <a:gd name="connsiteY74" fmla="*/ 91220 h 142508"/>
              <a:gd name="connsiteX75" fmla="*/ 9525 w 190500"/>
              <a:gd name="connsiteY75" fmla="*/ 127122 h 142508"/>
              <a:gd name="connsiteX76" fmla="*/ 11174 w 190500"/>
              <a:gd name="connsiteY76" fmla="*/ 131335 h 142508"/>
              <a:gd name="connsiteX77" fmla="*/ 15386 w 190500"/>
              <a:gd name="connsiteY77" fmla="*/ 132984 h 142508"/>
              <a:gd name="connsiteX78" fmla="*/ 19050 w 190500"/>
              <a:gd name="connsiteY78" fmla="*/ 22347 h 142508"/>
              <a:gd name="connsiteX79" fmla="*/ 19050 w 190500"/>
              <a:gd name="connsiteY79" fmla="*/ 9525 h 142508"/>
              <a:gd name="connsiteX80" fmla="*/ 19050 w 190500"/>
              <a:gd name="connsiteY80" fmla="*/ 22347 h 142508"/>
              <a:gd name="connsiteX81" fmla="*/ 123825 w 190500"/>
              <a:gd name="connsiteY81" fmla="*/ 22347 h 142508"/>
              <a:gd name="connsiteX82" fmla="*/ 123825 w 190500"/>
              <a:gd name="connsiteY82" fmla="*/ 9525 h 142508"/>
              <a:gd name="connsiteX83" fmla="*/ 123825 w 190500"/>
              <a:gd name="connsiteY83" fmla="*/ 22347 h 142508"/>
              <a:gd name="connsiteX84" fmla="*/ 9525 w 190500"/>
              <a:gd name="connsiteY84" fmla="*/ 132984 h 142508"/>
              <a:gd name="connsiteX85" fmla="*/ 9525 w 190500"/>
              <a:gd name="connsiteY85" fmla="*/ 85359 h 142508"/>
              <a:gd name="connsiteX86" fmla="*/ 9525 w 190500"/>
              <a:gd name="connsiteY86" fmla="*/ 132984 h 14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500" h="142508">
                <a:moveTo>
                  <a:pt x="15386" y="142509"/>
                </a:moveTo>
                <a:cubicBezTo>
                  <a:pt x="11125" y="142509"/>
                  <a:pt x="7495" y="141010"/>
                  <a:pt x="4497" y="138012"/>
                </a:cubicBezTo>
                <a:cubicBezTo>
                  <a:pt x="1499" y="135014"/>
                  <a:pt x="0" y="131384"/>
                  <a:pt x="0" y="127122"/>
                </a:cubicBezTo>
                <a:lnTo>
                  <a:pt x="0" y="91220"/>
                </a:lnTo>
                <a:cubicBezTo>
                  <a:pt x="0" y="86958"/>
                  <a:pt x="1499" y="83329"/>
                  <a:pt x="4497" y="80331"/>
                </a:cubicBezTo>
                <a:cubicBezTo>
                  <a:pt x="7495" y="77333"/>
                  <a:pt x="11125" y="75834"/>
                  <a:pt x="15386" y="75834"/>
                </a:cubicBezTo>
                <a:lnTo>
                  <a:pt x="19050" y="75834"/>
                </a:lnTo>
                <a:lnTo>
                  <a:pt x="19050" y="31268"/>
                </a:lnTo>
                <a:lnTo>
                  <a:pt x="17218" y="31268"/>
                </a:lnTo>
                <a:cubicBezTo>
                  <a:pt x="14971" y="30865"/>
                  <a:pt x="13127" y="29824"/>
                  <a:pt x="11686" y="28145"/>
                </a:cubicBezTo>
                <a:cubicBezTo>
                  <a:pt x="10245" y="26466"/>
                  <a:pt x="9525" y="24411"/>
                  <a:pt x="9525" y="21981"/>
                </a:cubicBezTo>
                <a:lnTo>
                  <a:pt x="9525" y="9891"/>
                </a:lnTo>
                <a:cubicBezTo>
                  <a:pt x="9525" y="7095"/>
                  <a:pt x="10474" y="4747"/>
                  <a:pt x="12373" y="2848"/>
                </a:cubicBezTo>
                <a:cubicBezTo>
                  <a:pt x="14272" y="949"/>
                  <a:pt x="16620" y="0"/>
                  <a:pt x="19416" y="0"/>
                </a:cubicBezTo>
                <a:lnTo>
                  <a:pt x="66309" y="0"/>
                </a:lnTo>
                <a:cubicBezTo>
                  <a:pt x="69105" y="0"/>
                  <a:pt x="71453" y="949"/>
                  <a:pt x="73352" y="2848"/>
                </a:cubicBezTo>
                <a:cubicBezTo>
                  <a:pt x="75251" y="4747"/>
                  <a:pt x="76200" y="7095"/>
                  <a:pt x="76200" y="9891"/>
                </a:cubicBezTo>
                <a:lnTo>
                  <a:pt x="76200" y="21981"/>
                </a:lnTo>
                <a:cubicBezTo>
                  <a:pt x="76200" y="24411"/>
                  <a:pt x="75480" y="26466"/>
                  <a:pt x="74039" y="28145"/>
                </a:cubicBezTo>
                <a:cubicBezTo>
                  <a:pt x="72598" y="29824"/>
                  <a:pt x="70754" y="30865"/>
                  <a:pt x="68507" y="31268"/>
                </a:cubicBezTo>
                <a:lnTo>
                  <a:pt x="66675" y="31268"/>
                </a:lnTo>
                <a:lnTo>
                  <a:pt x="66675" y="75834"/>
                </a:lnTo>
                <a:lnTo>
                  <a:pt x="123825" y="75834"/>
                </a:lnTo>
                <a:lnTo>
                  <a:pt x="123825" y="31268"/>
                </a:lnTo>
                <a:lnTo>
                  <a:pt x="121993" y="31268"/>
                </a:lnTo>
                <a:cubicBezTo>
                  <a:pt x="119746" y="30865"/>
                  <a:pt x="117902" y="29824"/>
                  <a:pt x="116461" y="28145"/>
                </a:cubicBezTo>
                <a:cubicBezTo>
                  <a:pt x="115020" y="26466"/>
                  <a:pt x="114300" y="24411"/>
                  <a:pt x="114300" y="21981"/>
                </a:cubicBezTo>
                <a:lnTo>
                  <a:pt x="114300" y="9891"/>
                </a:lnTo>
                <a:cubicBezTo>
                  <a:pt x="114300" y="7095"/>
                  <a:pt x="115249" y="4747"/>
                  <a:pt x="117148" y="2848"/>
                </a:cubicBezTo>
                <a:cubicBezTo>
                  <a:pt x="119047" y="949"/>
                  <a:pt x="121395" y="0"/>
                  <a:pt x="124191" y="0"/>
                </a:cubicBezTo>
                <a:lnTo>
                  <a:pt x="171084" y="0"/>
                </a:lnTo>
                <a:cubicBezTo>
                  <a:pt x="173880" y="0"/>
                  <a:pt x="176228" y="949"/>
                  <a:pt x="178127" y="2848"/>
                </a:cubicBezTo>
                <a:cubicBezTo>
                  <a:pt x="180026" y="4747"/>
                  <a:pt x="180975" y="7095"/>
                  <a:pt x="180975" y="9891"/>
                </a:cubicBezTo>
                <a:lnTo>
                  <a:pt x="180975" y="21981"/>
                </a:lnTo>
                <a:cubicBezTo>
                  <a:pt x="180975" y="24411"/>
                  <a:pt x="180255" y="26466"/>
                  <a:pt x="178814" y="28145"/>
                </a:cubicBezTo>
                <a:cubicBezTo>
                  <a:pt x="177373" y="29824"/>
                  <a:pt x="175529" y="30865"/>
                  <a:pt x="173282" y="31268"/>
                </a:cubicBezTo>
                <a:lnTo>
                  <a:pt x="171450" y="31268"/>
                </a:lnTo>
                <a:lnTo>
                  <a:pt x="171450" y="75834"/>
                </a:lnTo>
                <a:lnTo>
                  <a:pt x="175114" y="75834"/>
                </a:lnTo>
                <a:cubicBezTo>
                  <a:pt x="179375" y="75834"/>
                  <a:pt x="183005" y="77333"/>
                  <a:pt x="186003" y="80331"/>
                </a:cubicBezTo>
                <a:cubicBezTo>
                  <a:pt x="189001" y="83329"/>
                  <a:pt x="190500" y="86958"/>
                  <a:pt x="190500" y="91220"/>
                </a:cubicBezTo>
                <a:lnTo>
                  <a:pt x="190500" y="127122"/>
                </a:lnTo>
                <a:cubicBezTo>
                  <a:pt x="190500" y="131384"/>
                  <a:pt x="189001" y="135014"/>
                  <a:pt x="186003" y="138012"/>
                </a:cubicBezTo>
                <a:cubicBezTo>
                  <a:pt x="183005" y="141010"/>
                  <a:pt x="179375" y="142509"/>
                  <a:pt x="175114" y="142509"/>
                </a:cubicBezTo>
                <a:lnTo>
                  <a:pt x="15386" y="142509"/>
                </a:lnTo>
                <a:close/>
                <a:moveTo>
                  <a:pt x="123825" y="22347"/>
                </a:moveTo>
                <a:lnTo>
                  <a:pt x="171450" y="22347"/>
                </a:lnTo>
                <a:lnTo>
                  <a:pt x="171450" y="9525"/>
                </a:lnTo>
                <a:lnTo>
                  <a:pt x="123825" y="9525"/>
                </a:lnTo>
                <a:lnTo>
                  <a:pt x="123825" y="22347"/>
                </a:lnTo>
                <a:close/>
                <a:moveTo>
                  <a:pt x="19050" y="22347"/>
                </a:moveTo>
                <a:lnTo>
                  <a:pt x="66675" y="22347"/>
                </a:lnTo>
                <a:lnTo>
                  <a:pt x="66675" y="9525"/>
                </a:lnTo>
                <a:lnTo>
                  <a:pt x="19050" y="9525"/>
                </a:lnTo>
                <a:lnTo>
                  <a:pt x="19050" y="22347"/>
                </a:lnTo>
                <a:close/>
                <a:moveTo>
                  <a:pt x="133350" y="75834"/>
                </a:moveTo>
                <a:lnTo>
                  <a:pt x="161925" y="75834"/>
                </a:lnTo>
                <a:lnTo>
                  <a:pt x="161925" y="31872"/>
                </a:lnTo>
                <a:lnTo>
                  <a:pt x="133350" y="31872"/>
                </a:lnTo>
                <a:lnTo>
                  <a:pt x="133350" y="75834"/>
                </a:lnTo>
                <a:close/>
                <a:moveTo>
                  <a:pt x="28575" y="75834"/>
                </a:moveTo>
                <a:lnTo>
                  <a:pt x="57150" y="75834"/>
                </a:lnTo>
                <a:lnTo>
                  <a:pt x="57150" y="31872"/>
                </a:lnTo>
                <a:lnTo>
                  <a:pt x="28575" y="31872"/>
                </a:lnTo>
                <a:lnTo>
                  <a:pt x="28575" y="75834"/>
                </a:lnTo>
                <a:close/>
                <a:moveTo>
                  <a:pt x="15386" y="132984"/>
                </a:moveTo>
                <a:lnTo>
                  <a:pt x="175114" y="132984"/>
                </a:lnTo>
                <a:cubicBezTo>
                  <a:pt x="176823" y="132984"/>
                  <a:pt x="178227" y="132434"/>
                  <a:pt x="179326" y="131335"/>
                </a:cubicBezTo>
                <a:cubicBezTo>
                  <a:pt x="180425" y="130236"/>
                  <a:pt x="180975" y="128832"/>
                  <a:pt x="180975" y="127122"/>
                </a:cubicBezTo>
                <a:lnTo>
                  <a:pt x="180975" y="91220"/>
                </a:lnTo>
                <a:cubicBezTo>
                  <a:pt x="180975" y="89511"/>
                  <a:pt x="180425" y="88106"/>
                  <a:pt x="179326" y="87007"/>
                </a:cubicBezTo>
                <a:cubicBezTo>
                  <a:pt x="178227" y="85908"/>
                  <a:pt x="176823" y="85359"/>
                  <a:pt x="175114" y="85359"/>
                </a:cubicBezTo>
                <a:lnTo>
                  <a:pt x="15386" y="85359"/>
                </a:lnTo>
                <a:cubicBezTo>
                  <a:pt x="13677" y="85359"/>
                  <a:pt x="12273" y="85908"/>
                  <a:pt x="11174" y="87007"/>
                </a:cubicBezTo>
                <a:cubicBezTo>
                  <a:pt x="10075" y="88106"/>
                  <a:pt x="9525" y="89511"/>
                  <a:pt x="9525" y="91220"/>
                </a:cubicBezTo>
                <a:lnTo>
                  <a:pt x="9525" y="127122"/>
                </a:lnTo>
                <a:cubicBezTo>
                  <a:pt x="9525" y="128832"/>
                  <a:pt x="10075" y="130236"/>
                  <a:pt x="11174" y="131335"/>
                </a:cubicBezTo>
                <a:cubicBezTo>
                  <a:pt x="12273" y="132434"/>
                  <a:pt x="13677" y="132984"/>
                  <a:pt x="15386" y="132984"/>
                </a:cubicBezTo>
                <a:close/>
                <a:moveTo>
                  <a:pt x="19050" y="22347"/>
                </a:moveTo>
                <a:lnTo>
                  <a:pt x="19050" y="9525"/>
                </a:lnTo>
                <a:lnTo>
                  <a:pt x="19050" y="22347"/>
                </a:lnTo>
                <a:close/>
                <a:moveTo>
                  <a:pt x="123825" y="22347"/>
                </a:moveTo>
                <a:lnTo>
                  <a:pt x="123825" y="9525"/>
                </a:lnTo>
                <a:lnTo>
                  <a:pt x="123825" y="22347"/>
                </a:lnTo>
                <a:close/>
                <a:moveTo>
                  <a:pt x="9525" y="132984"/>
                </a:moveTo>
                <a:lnTo>
                  <a:pt x="9525" y="85359"/>
                </a:lnTo>
                <a:lnTo>
                  <a:pt x="9525" y="132984"/>
                </a:lnTo>
                <a:close/>
              </a:path>
            </a:pathLst>
          </a:custGeom>
          <a:solidFill>
            <a:schemeClr val="bg1"/>
          </a:solidFill>
          <a:ln w="238" cap="flat">
            <a:noFill/>
            <a:prstDash val="solid"/>
            <a:miter/>
          </a:ln>
        </p:spPr>
        <p:txBody>
          <a:bodyPr rtlCol="0" anchor="ctr"/>
          <a:lstStyle/>
          <a:p>
            <a:endParaRPr lang="en-RO"/>
          </a:p>
        </p:txBody>
      </p:sp>
      <p:sp>
        <p:nvSpPr>
          <p:cNvPr id="19" name="TextBox 18">
            <a:extLst>
              <a:ext uri="{FF2B5EF4-FFF2-40B4-BE49-F238E27FC236}">
                <a16:creationId xmlns:a16="http://schemas.microsoft.com/office/drawing/2014/main" id="{258F6F2D-ED3A-A14E-84B1-3D03F126AE17}"/>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Methodology: Sample collection</a:t>
            </a:r>
          </a:p>
        </p:txBody>
      </p:sp>
    </p:spTree>
    <p:extLst>
      <p:ext uri="{BB962C8B-B14F-4D97-AF65-F5344CB8AC3E}">
        <p14:creationId xmlns:p14="http://schemas.microsoft.com/office/powerpoint/2010/main" val="46509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150C8F3E-E24E-254A-9139-392C210D471C}"/>
              </a:ext>
            </a:extLst>
          </p:cNvPr>
          <p:cNvSpPr/>
          <p:nvPr/>
        </p:nvSpPr>
        <p:spPr>
          <a:xfrm>
            <a:off x="878320" y="1824971"/>
            <a:ext cx="3561399" cy="1979847"/>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CA11266B-73FD-A240-B293-45E621B471B3}"/>
              </a:ext>
            </a:extLst>
          </p:cNvPr>
          <p:cNvSpPr/>
          <p:nvPr/>
        </p:nvSpPr>
        <p:spPr>
          <a:xfrm>
            <a:off x="5114289" y="1824971"/>
            <a:ext cx="3561399" cy="4556779"/>
          </a:xfrm>
          <a:prstGeom prst="roundRect">
            <a:avLst>
              <a:gd name="adj" fmla="val 5563"/>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Necessary material and equipment</a:t>
            </a:r>
          </a:p>
        </p:txBody>
      </p:sp>
      <p:sp>
        <p:nvSpPr>
          <p:cNvPr id="27" name="TextBox 26">
            <a:extLst>
              <a:ext uri="{FF2B5EF4-FFF2-40B4-BE49-F238E27FC236}">
                <a16:creationId xmlns:a16="http://schemas.microsoft.com/office/drawing/2014/main" id="{BDE907BD-9DBD-D74B-9BBB-7FF25B93190C}"/>
              </a:ext>
            </a:extLst>
          </p:cNvPr>
          <p:cNvSpPr txBox="1"/>
          <p:nvPr/>
        </p:nvSpPr>
        <p:spPr>
          <a:xfrm>
            <a:off x="1436513" y="2197894"/>
            <a:ext cx="2641502" cy="1231106"/>
          </a:xfrm>
          <a:prstGeom prst="rect">
            <a:avLst/>
          </a:prstGeom>
          <a:noFill/>
        </p:spPr>
        <p:txBody>
          <a:bodyPr wrap="square" lIns="0" tIns="0" rIns="0" bIns="0" rtlCol="0">
            <a:spAutoFit/>
          </a:bodyPr>
          <a:lstStyle/>
          <a:p>
            <a:r>
              <a:rPr lang="en-GB" sz="1600" b="1" dirty="0" err="1">
                <a:solidFill>
                  <a:schemeClr val="tx1"/>
                </a:solidFill>
              </a:rPr>
              <a:t>Information management: </a:t>
            </a:r>
            <a:r>
              <a:rPr lang="en-GB" sz="1600" dirty="0" err="1">
                <a:solidFill>
                  <a:schemeClr val="tx1"/>
                </a:solidFill>
              </a:rPr>
              <a:t>tablet, global positioning system (GPS), digital camera, radio transmitters, cell phone</a:t>
            </a:r>
          </a:p>
        </p:txBody>
      </p:sp>
      <p:sp>
        <p:nvSpPr>
          <p:cNvPr id="29" name="Google Shape;140;p4">
            <a:extLst>
              <a:ext uri="{FF2B5EF4-FFF2-40B4-BE49-F238E27FC236}">
                <a16:creationId xmlns:a16="http://schemas.microsoft.com/office/drawing/2014/main" id="{FB8DF5A5-4DE6-864C-ABDD-87BFD94ACA11}"/>
              </a:ext>
            </a:extLst>
          </p:cNvPr>
          <p:cNvSpPr>
            <a:spLocks noChangeAspect="1"/>
          </p:cNvSpPr>
          <p:nvPr/>
        </p:nvSpPr>
        <p:spPr>
          <a:xfrm>
            <a:off x="429701" y="13964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Rounded Rectangle 37">
            <a:extLst>
              <a:ext uri="{FF2B5EF4-FFF2-40B4-BE49-F238E27FC236}">
                <a16:creationId xmlns:a16="http://schemas.microsoft.com/office/drawing/2014/main" id="{01EEB016-1DEC-E94B-AFB6-2BD67660F058}"/>
              </a:ext>
            </a:extLst>
          </p:cNvPr>
          <p:cNvSpPr/>
          <p:nvPr/>
        </p:nvSpPr>
        <p:spPr>
          <a:xfrm>
            <a:off x="858854" y="4500357"/>
            <a:ext cx="3579581" cy="1883278"/>
          </a:xfrm>
          <a:prstGeom prst="roundRect">
            <a:avLst>
              <a:gd name="adj" fmla="val 8389"/>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555F9300-2061-BC41-AE8B-29723AA73F57}"/>
              </a:ext>
            </a:extLst>
          </p:cNvPr>
          <p:cNvSpPr txBox="1"/>
          <p:nvPr/>
        </p:nvSpPr>
        <p:spPr>
          <a:xfrm>
            <a:off x="1436512" y="4949553"/>
            <a:ext cx="2757116" cy="984885"/>
          </a:xfrm>
          <a:prstGeom prst="rect">
            <a:avLst/>
          </a:prstGeom>
          <a:noFill/>
        </p:spPr>
        <p:txBody>
          <a:bodyPr wrap="square" lIns="0" tIns="0" rIns="0" bIns="0" rtlCol="0">
            <a:spAutoFit/>
          </a:bodyPr>
          <a:lstStyle/>
          <a:p>
            <a:r>
              <a:rPr lang="en-GB" sz="1600" b="1" dirty="0" err="1">
                <a:solidFill>
                  <a:schemeClr val="bg1"/>
                </a:solidFill>
                <a:latin typeface="Arial" panose="020B0604020202020204" pitchFamily="34" charset="0"/>
                <a:cs typeface="Arial" panose="020B0604020202020204" pitchFamily="34" charset="0"/>
              </a:rPr>
              <a:t>The PPE listed is for reference purpose only. Contact national authorities responsible for biosecurity</a:t>
            </a:r>
          </a:p>
        </p:txBody>
      </p:sp>
      <p:sp>
        <p:nvSpPr>
          <p:cNvPr id="40" name="Google Shape;140;p4">
            <a:extLst>
              <a:ext uri="{FF2B5EF4-FFF2-40B4-BE49-F238E27FC236}">
                <a16:creationId xmlns:a16="http://schemas.microsoft.com/office/drawing/2014/main" id="{8B68DA1F-29E0-3A41-AF33-41E6DD23CEF3}"/>
              </a:ext>
            </a:extLst>
          </p:cNvPr>
          <p:cNvSpPr>
            <a:spLocks noChangeAspect="1"/>
          </p:cNvSpPr>
          <p:nvPr/>
        </p:nvSpPr>
        <p:spPr>
          <a:xfrm>
            <a:off x="429701" y="406835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raphic 9">
            <a:extLst>
              <a:ext uri="{FF2B5EF4-FFF2-40B4-BE49-F238E27FC236}">
                <a16:creationId xmlns:a16="http://schemas.microsoft.com/office/drawing/2014/main" id="{D70B1156-4C85-824C-BE9F-F8FE6C46D1F0}"/>
              </a:ext>
            </a:extLst>
          </p:cNvPr>
          <p:cNvSpPr>
            <a:spLocks noChangeAspect="1"/>
          </p:cNvSpPr>
          <p:nvPr/>
        </p:nvSpPr>
        <p:spPr>
          <a:xfrm>
            <a:off x="702661" y="4284356"/>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45" name="TextBox 44">
            <a:extLst>
              <a:ext uri="{FF2B5EF4-FFF2-40B4-BE49-F238E27FC236}">
                <a16:creationId xmlns:a16="http://schemas.microsoft.com/office/drawing/2014/main" id="{112AFB68-4829-1349-B239-1C6F31FFDA6F}"/>
              </a:ext>
            </a:extLst>
          </p:cNvPr>
          <p:cNvSpPr txBox="1"/>
          <p:nvPr/>
        </p:nvSpPr>
        <p:spPr>
          <a:xfrm>
            <a:off x="5673765" y="2197894"/>
            <a:ext cx="2591916" cy="3539430"/>
          </a:xfrm>
          <a:prstGeom prst="rect">
            <a:avLst/>
          </a:prstGeom>
          <a:noFill/>
        </p:spPr>
        <p:txBody>
          <a:bodyPr wrap="square" lIns="0" tIns="0" rIns="0" bIns="0" rtlCol="0">
            <a:spAutoFit/>
          </a:bodyPr>
          <a:lstStyle/>
          <a:p>
            <a:r>
              <a:rPr lang="en-GB" sz="1600" b="1" dirty="0" err="1">
                <a:solidFill>
                  <a:schemeClr val="tx1"/>
                </a:solidFill>
              </a:rPr>
              <a:t>Personal protective equipment:</a:t>
            </a:r>
          </a:p>
          <a:p>
            <a:r>
              <a:rPr lang="en-GB" sz="1600" dirty="0" err="1">
                <a:solidFill>
                  <a:schemeClr val="tx1"/>
                </a:solidFill>
              </a:rPr>
              <a:t> </a:t>
            </a:r>
          </a:p>
          <a:p>
            <a:pPr marL="177800" indent="-177800"/>
            <a:r>
              <a:rPr lang="en-GB" dirty="0" err="1">
                <a:solidFill>
                  <a:schemeClr val="tx1"/>
                </a:solidFill>
              </a:rPr>
              <a:t>– Clothes: jacket, vest with multiple pockets, safety shoes, apron, rubber boots, rain ponchos.</a:t>
            </a:r>
          </a:p>
          <a:p>
            <a:pPr marL="177800" indent="-177800"/>
            <a:r>
              <a:rPr lang="en-GB" dirty="0" err="1">
                <a:solidFill>
                  <a:schemeClr val="tx1"/>
                </a:solidFill>
              </a:rPr>
              <a:t> </a:t>
            </a:r>
          </a:p>
          <a:p>
            <a:pPr marL="177800" indent="-177800"/>
            <a:r>
              <a:rPr lang="en-GB" dirty="0" err="1">
                <a:solidFill>
                  <a:schemeClr val="tx1"/>
                </a:solidFill>
              </a:rPr>
              <a:t>– Personal protective equipment: N-95 masks; surgical masks; anti-fog goggles; gloves </a:t>
            </a:r>
          </a:p>
          <a:p>
            <a:pPr marL="177800" indent="-177800"/>
            <a:endParaRPr lang="en-GB" dirty="0" err="1">
              <a:solidFill>
                <a:schemeClr val="tx1"/>
              </a:solidFill>
            </a:endParaRPr>
          </a:p>
          <a:p>
            <a:pPr marL="177800" indent="-177800"/>
            <a:r>
              <a:rPr lang="en-GB" dirty="0" err="1">
                <a:solidFill>
                  <a:schemeClr val="tx1"/>
                </a:solidFill>
              </a:rPr>
              <a:t>– Other protective supplies: alcohol gel, sunscreen and lip balm, insect repellents, first aid kit, other requirements</a:t>
            </a:r>
          </a:p>
        </p:txBody>
      </p:sp>
      <p:sp>
        <p:nvSpPr>
          <p:cNvPr id="46" name="Google Shape;140;p4">
            <a:extLst>
              <a:ext uri="{FF2B5EF4-FFF2-40B4-BE49-F238E27FC236}">
                <a16:creationId xmlns:a16="http://schemas.microsoft.com/office/drawing/2014/main" id="{489144F0-A8AC-C647-AA26-02488AE4DB3C}"/>
              </a:ext>
            </a:extLst>
          </p:cNvPr>
          <p:cNvSpPr>
            <a:spLocks noChangeAspect="1"/>
          </p:cNvSpPr>
          <p:nvPr/>
        </p:nvSpPr>
        <p:spPr>
          <a:xfrm>
            <a:off x="4666953" y="13964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raphic 2">
            <a:extLst>
              <a:ext uri="{FF2B5EF4-FFF2-40B4-BE49-F238E27FC236}">
                <a16:creationId xmlns:a16="http://schemas.microsoft.com/office/drawing/2014/main" id="{F7B28C9D-094C-354F-815B-7FF8BA168D24}"/>
              </a:ext>
            </a:extLst>
          </p:cNvPr>
          <p:cNvSpPr>
            <a:spLocks noChangeAspect="1"/>
          </p:cNvSpPr>
          <p:nvPr/>
        </p:nvSpPr>
        <p:spPr>
          <a:xfrm>
            <a:off x="688901" y="1612473"/>
            <a:ext cx="345600" cy="432000"/>
          </a:xfrm>
          <a:custGeom>
            <a:avLst/>
            <a:gdLst>
              <a:gd name="connsiteX0" fmla="*/ 15386 w 152400"/>
              <a:gd name="connsiteY0" fmla="*/ 190500 h 190500"/>
              <a:gd name="connsiteX1" fmla="*/ 4497 w 152400"/>
              <a:gd name="connsiteY1" fmla="*/ 186003 h 190500"/>
              <a:gd name="connsiteX2" fmla="*/ 0 w 152400"/>
              <a:gd name="connsiteY2" fmla="*/ 175114 h 190500"/>
              <a:gd name="connsiteX3" fmla="*/ 0 w 152400"/>
              <a:gd name="connsiteY3" fmla="*/ 15386 h 190500"/>
              <a:gd name="connsiteX4" fmla="*/ 4497 w 152400"/>
              <a:gd name="connsiteY4" fmla="*/ 4497 h 190500"/>
              <a:gd name="connsiteX5" fmla="*/ 15386 w 152400"/>
              <a:gd name="connsiteY5" fmla="*/ 0 h 190500"/>
              <a:gd name="connsiteX6" fmla="*/ 137014 w 152400"/>
              <a:gd name="connsiteY6" fmla="*/ 0 h 190500"/>
              <a:gd name="connsiteX7" fmla="*/ 147903 w 152400"/>
              <a:gd name="connsiteY7" fmla="*/ 4497 h 190500"/>
              <a:gd name="connsiteX8" fmla="*/ 152400 w 152400"/>
              <a:gd name="connsiteY8" fmla="*/ 15386 h 190500"/>
              <a:gd name="connsiteX9" fmla="*/ 152400 w 152400"/>
              <a:gd name="connsiteY9" fmla="*/ 175114 h 190500"/>
              <a:gd name="connsiteX10" fmla="*/ 147903 w 152400"/>
              <a:gd name="connsiteY10" fmla="*/ 186003 h 190500"/>
              <a:gd name="connsiteX11" fmla="*/ 137014 w 152400"/>
              <a:gd name="connsiteY11" fmla="*/ 190500 h 190500"/>
              <a:gd name="connsiteX12" fmla="*/ 15386 w 152400"/>
              <a:gd name="connsiteY12" fmla="*/ 190500 h 190500"/>
              <a:gd name="connsiteX13" fmla="*/ 9525 w 152400"/>
              <a:gd name="connsiteY13" fmla="*/ 148004 h 190500"/>
              <a:gd name="connsiteX14" fmla="*/ 9525 w 152400"/>
              <a:gd name="connsiteY14" fmla="*/ 175114 h 190500"/>
              <a:gd name="connsiteX15" fmla="*/ 11174 w 152400"/>
              <a:gd name="connsiteY15" fmla="*/ 179327 h 190500"/>
              <a:gd name="connsiteX16" fmla="*/ 15386 w 152400"/>
              <a:gd name="connsiteY16" fmla="*/ 180975 h 190500"/>
              <a:gd name="connsiteX17" fmla="*/ 137014 w 152400"/>
              <a:gd name="connsiteY17" fmla="*/ 180975 h 190500"/>
              <a:gd name="connsiteX18" fmla="*/ 141226 w 152400"/>
              <a:gd name="connsiteY18" fmla="*/ 179326 h 190500"/>
              <a:gd name="connsiteX19" fmla="*/ 142875 w 152400"/>
              <a:gd name="connsiteY19" fmla="*/ 175114 h 190500"/>
              <a:gd name="connsiteX20" fmla="*/ 142875 w 152400"/>
              <a:gd name="connsiteY20" fmla="*/ 148004 h 190500"/>
              <a:gd name="connsiteX21" fmla="*/ 9525 w 152400"/>
              <a:gd name="connsiteY21" fmla="*/ 148004 h 190500"/>
              <a:gd name="connsiteX22" fmla="*/ 59348 w 152400"/>
              <a:gd name="connsiteY22" fmla="*/ 168153 h 190500"/>
              <a:gd name="connsiteX23" fmla="*/ 93052 w 152400"/>
              <a:gd name="connsiteY23" fmla="*/ 168153 h 190500"/>
              <a:gd name="connsiteX24" fmla="*/ 93052 w 152400"/>
              <a:gd name="connsiteY24" fmla="*/ 160826 h 190500"/>
              <a:gd name="connsiteX25" fmla="*/ 59348 w 152400"/>
              <a:gd name="connsiteY25" fmla="*/ 160826 h 190500"/>
              <a:gd name="connsiteX26" fmla="*/ 59348 w 152400"/>
              <a:gd name="connsiteY26" fmla="*/ 168153 h 190500"/>
              <a:gd name="connsiteX27" fmla="*/ 9525 w 152400"/>
              <a:gd name="connsiteY27" fmla="*/ 138479 h 190500"/>
              <a:gd name="connsiteX28" fmla="*/ 142875 w 152400"/>
              <a:gd name="connsiteY28" fmla="*/ 138479 h 190500"/>
              <a:gd name="connsiteX29" fmla="*/ 142875 w 152400"/>
              <a:gd name="connsiteY29" fmla="*/ 33338 h 190500"/>
              <a:gd name="connsiteX30" fmla="*/ 9525 w 152400"/>
              <a:gd name="connsiteY30" fmla="*/ 33338 h 190500"/>
              <a:gd name="connsiteX31" fmla="*/ 9525 w 152400"/>
              <a:gd name="connsiteY31" fmla="*/ 138479 h 190500"/>
              <a:gd name="connsiteX32" fmla="*/ 9525 w 152400"/>
              <a:gd name="connsiteY32" fmla="*/ 23813 h 190500"/>
              <a:gd name="connsiteX33" fmla="*/ 142875 w 152400"/>
              <a:gd name="connsiteY33" fmla="*/ 23813 h 190500"/>
              <a:gd name="connsiteX34" fmla="*/ 142875 w 152400"/>
              <a:gd name="connsiteY34" fmla="*/ 15386 h 190500"/>
              <a:gd name="connsiteX35" fmla="*/ 141226 w 152400"/>
              <a:gd name="connsiteY35" fmla="*/ 11174 h 190500"/>
              <a:gd name="connsiteX36" fmla="*/ 137014 w 152400"/>
              <a:gd name="connsiteY36" fmla="*/ 9525 h 190500"/>
              <a:gd name="connsiteX37" fmla="*/ 15386 w 152400"/>
              <a:gd name="connsiteY37" fmla="*/ 9525 h 190500"/>
              <a:gd name="connsiteX38" fmla="*/ 11174 w 152400"/>
              <a:gd name="connsiteY38" fmla="*/ 11174 h 190500"/>
              <a:gd name="connsiteX39" fmla="*/ 9525 w 152400"/>
              <a:gd name="connsiteY39" fmla="*/ 15386 h 190500"/>
              <a:gd name="connsiteX40" fmla="*/ 9525 w 152400"/>
              <a:gd name="connsiteY40" fmla="*/ 23813 h 190500"/>
              <a:gd name="connsiteX41" fmla="*/ 9525 w 152400"/>
              <a:gd name="connsiteY41" fmla="*/ 23813 h 190500"/>
              <a:gd name="connsiteX42" fmla="*/ 9525 w 152400"/>
              <a:gd name="connsiteY42" fmla="*/ 9525 h 190500"/>
              <a:gd name="connsiteX43" fmla="*/ 9525 w 152400"/>
              <a:gd name="connsiteY43" fmla="*/ 23813 h 190500"/>
              <a:gd name="connsiteX44" fmla="*/ 9525 w 152400"/>
              <a:gd name="connsiteY44" fmla="*/ 148004 h 190500"/>
              <a:gd name="connsiteX45" fmla="*/ 9525 w 152400"/>
              <a:gd name="connsiteY45" fmla="*/ 180975 h 190500"/>
              <a:gd name="connsiteX46" fmla="*/ 9525 w 152400"/>
              <a:gd name="connsiteY46" fmla="*/ 14800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2400" h="190500">
                <a:moveTo>
                  <a:pt x="15386" y="190500"/>
                </a:moveTo>
                <a:cubicBezTo>
                  <a:pt x="11125" y="190500"/>
                  <a:pt x="7495" y="189001"/>
                  <a:pt x="4497" y="186003"/>
                </a:cubicBezTo>
                <a:cubicBezTo>
                  <a:pt x="1499" y="183005"/>
                  <a:pt x="0" y="179375"/>
                  <a:pt x="0" y="1751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175114"/>
                </a:lnTo>
                <a:cubicBezTo>
                  <a:pt x="152400" y="179375"/>
                  <a:pt x="150901" y="183005"/>
                  <a:pt x="147903" y="186003"/>
                </a:cubicBezTo>
                <a:cubicBezTo>
                  <a:pt x="144905" y="189001"/>
                  <a:pt x="141275" y="190500"/>
                  <a:pt x="137014" y="190500"/>
                </a:cubicBezTo>
                <a:lnTo>
                  <a:pt x="15386" y="190500"/>
                </a:lnTo>
                <a:close/>
                <a:moveTo>
                  <a:pt x="9525" y="148004"/>
                </a:moveTo>
                <a:lnTo>
                  <a:pt x="9525" y="175114"/>
                </a:lnTo>
                <a:cubicBezTo>
                  <a:pt x="9525" y="176823"/>
                  <a:pt x="10075" y="178228"/>
                  <a:pt x="11174" y="179327"/>
                </a:cubicBezTo>
                <a:cubicBezTo>
                  <a:pt x="12273" y="180426"/>
                  <a:pt x="13677" y="180975"/>
                  <a:pt x="15386" y="180975"/>
                </a:cubicBezTo>
                <a:lnTo>
                  <a:pt x="137014" y="180975"/>
                </a:lnTo>
                <a:cubicBezTo>
                  <a:pt x="138723" y="180975"/>
                  <a:pt x="140127" y="180425"/>
                  <a:pt x="141226" y="179326"/>
                </a:cubicBezTo>
                <a:cubicBezTo>
                  <a:pt x="142325" y="178227"/>
                  <a:pt x="142875" y="176823"/>
                  <a:pt x="142875" y="175114"/>
                </a:cubicBezTo>
                <a:lnTo>
                  <a:pt x="142875" y="148004"/>
                </a:lnTo>
                <a:lnTo>
                  <a:pt x="9525" y="148004"/>
                </a:lnTo>
                <a:close/>
                <a:moveTo>
                  <a:pt x="59348" y="168153"/>
                </a:moveTo>
                <a:lnTo>
                  <a:pt x="93052" y="168153"/>
                </a:lnTo>
                <a:lnTo>
                  <a:pt x="93052" y="160826"/>
                </a:lnTo>
                <a:lnTo>
                  <a:pt x="59348" y="160826"/>
                </a:lnTo>
                <a:lnTo>
                  <a:pt x="59348" y="168153"/>
                </a:lnTo>
                <a:close/>
                <a:moveTo>
                  <a:pt x="9525" y="138479"/>
                </a:moveTo>
                <a:lnTo>
                  <a:pt x="142875" y="138479"/>
                </a:lnTo>
                <a:lnTo>
                  <a:pt x="142875" y="33338"/>
                </a:lnTo>
                <a:lnTo>
                  <a:pt x="9525" y="33338"/>
                </a:lnTo>
                <a:lnTo>
                  <a:pt x="9525" y="138479"/>
                </a:lnTo>
                <a:close/>
                <a:moveTo>
                  <a:pt x="9525" y="23813"/>
                </a:moveTo>
                <a:lnTo>
                  <a:pt x="142875" y="23813"/>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23813"/>
                </a:lnTo>
                <a:close/>
                <a:moveTo>
                  <a:pt x="9525" y="23813"/>
                </a:moveTo>
                <a:lnTo>
                  <a:pt x="9525" y="9525"/>
                </a:lnTo>
                <a:lnTo>
                  <a:pt x="9525" y="23813"/>
                </a:lnTo>
                <a:close/>
                <a:moveTo>
                  <a:pt x="9525" y="148004"/>
                </a:moveTo>
                <a:lnTo>
                  <a:pt x="9525" y="180975"/>
                </a:lnTo>
                <a:lnTo>
                  <a:pt x="9525" y="148004"/>
                </a:ln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B6AFBCA0-F5D0-0449-896F-DED6BA78BF31}"/>
              </a:ext>
            </a:extLst>
          </p:cNvPr>
          <p:cNvSpPr>
            <a:spLocks noChangeAspect="1"/>
          </p:cNvSpPr>
          <p:nvPr/>
        </p:nvSpPr>
        <p:spPr>
          <a:xfrm>
            <a:off x="4864953" y="1683842"/>
            <a:ext cx="468000" cy="289263"/>
          </a:xfrm>
          <a:custGeom>
            <a:avLst/>
            <a:gdLst>
              <a:gd name="connsiteX0" fmla="*/ 91770 w 183539"/>
              <a:gd name="connsiteY0" fmla="*/ 113443 h 113442"/>
              <a:gd name="connsiteX1" fmla="*/ 65191 w 183539"/>
              <a:gd name="connsiteY1" fmla="*/ 112344 h 113442"/>
              <a:gd name="connsiteX2" fmla="*/ 38851 w 183539"/>
              <a:gd name="connsiteY2" fmla="*/ 109230 h 113442"/>
              <a:gd name="connsiteX3" fmla="*/ 29070 w 183539"/>
              <a:gd name="connsiteY3" fmla="*/ 104019 h 113442"/>
              <a:gd name="connsiteX4" fmla="*/ 25095 w 183539"/>
              <a:gd name="connsiteY4" fmla="*/ 93898 h 113442"/>
              <a:gd name="connsiteX5" fmla="*/ 25095 w 183539"/>
              <a:gd name="connsiteY5" fmla="*/ 88440 h 113442"/>
              <a:gd name="connsiteX6" fmla="*/ 6942 w 183539"/>
              <a:gd name="connsiteY6" fmla="*/ 76698 h 113442"/>
              <a:gd name="connsiteX7" fmla="*/ 0 w 183539"/>
              <a:gd name="connsiteY7" fmla="*/ 56293 h 113442"/>
              <a:gd name="connsiteX8" fmla="*/ 6942 w 183539"/>
              <a:gd name="connsiteY8" fmla="*/ 36126 h 113442"/>
              <a:gd name="connsiteX9" fmla="*/ 25095 w 183539"/>
              <a:gd name="connsiteY9" fmla="*/ 24201 h 113442"/>
              <a:gd name="connsiteX10" fmla="*/ 25095 w 183539"/>
              <a:gd name="connsiteY10" fmla="*/ 15445 h 113442"/>
              <a:gd name="connsiteX11" fmla="*/ 29995 w 183539"/>
              <a:gd name="connsiteY11" fmla="*/ 4308 h 113442"/>
              <a:gd name="connsiteX12" fmla="*/ 41470 w 183539"/>
              <a:gd name="connsiteY12" fmla="*/ 59 h 113442"/>
              <a:gd name="connsiteX13" fmla="*/ 51985 w 183539"/>
              <a:gd name="connsiteY13" fmla="*/ 1277 h 113442"/>
              <a:gd name="connsiteX14" fmla="*/ 62554 w 183539"/>
              <a:gd name="connsiteY14" fmla="*/ 2422 h 113442"/>
              <a:gd name="connsiteX15" fmla="*/ 77043 w 183539"/>
              <a:gd name="connsiteY15" fmla="*/ 3218 h 113442"/>
              <a:gd name="connsiteX16" fmla="*/ 91770 w 183539"/>
              <a:gd name="connsiteY16" fmla="*/ 3429 h 113442"/>
              <a:gd name="connsiteX17" fmla="*/ 104335 w 183539"/>
              <a:gd name="connsiteY17" fmla="*/ 3283 h 113442"/>
              <a:gd name="connsiteX18" fmla="*/ 116956 w 183539"/>
              <a:gd name="connsiteY18" fmla="*/ 2605 h 113442"/>
              <a:gd name="connsiteX19" fmla="*/ 129366 w 183539"/>
              <a:gd name="connsiteY19" fmla="*/ 1368 h 113442"/>
              <a:gd name="connsiteX20" fmla="*/ 141776 w 183539"/>
              <a:gd name="connsiteY20" fmla="*/ 59 h 113442"/>
              <a:gd name="connsiteX21" fmla="*/ 153398 w 183539"/>
              <a:gd name="connsiteY21" fmla="*/ 4098 h 113442"/>
              <a:gd name="connsiteX22" fmla="*/ 158445 w 183539"/>
              <a:gd name="connsiteY22" fmla="*/ 15445 h 113442"/>
              <a:gd name="connsiteX23" fmla="*/ 158445 w 183539"/>
              <a:gd name="connsiteY23" fmla="*/ 24201 h 113442"/>
              <a:gd name="connsiteX24" fmla="*/ 176570 w 183539"/>
              <a:gd name="connsiteY24" fmla="*/ 36126 h 113442"/>
              <a:gd name="connsiteX25" fmla="*/ 183540 w 183539"/>
              <a:gd name="connsiteY25" fmla="*/ 56293 h 113442"/>
              <a:gd name="connsiteX26" fmla="*/ 176570 w 183539"/>
              <a:gd name="connsiteY26" fmla="*/ 76671 h 113442"/>
              <a:gd name="connsiteX27" fmla="*/ 158445 w 183539"/>
              <a:gd name="connsiteY27" fmla="*/ 88385 h 113442"/>
              <a:gd name="connsiteX28" fmla="*/ 158445 w 183539"/>
              <a:gd name="connsiteY28" fmla="*/ 93843 h 113442"/>
              <a:gd name="connsiteX29" fmla="*/ 154351 w 183539"/>
              <a:gd name="connsiteY29" fmla="*/ 103964 h 113442"/>
              <a:gd name="connsiteX30" fmla="*/ 144450 w 183539"/>
              <a:gd name="connsiteY30" fmla="*/ 109230 h 113442"/>
              <a:gd name="connsiteX31" fmla="*/ 118202 w 183539"/>
              <a:gd name="connsiteY31" fmla="*/ 112371 h 113442"/>
              <a:gd name="connsiteX32" fmla="*/ 91770 w 183539"/>
              <a:gd name="connsiteY32" fmla="*/ 113443 h 113442"/>
              <a:gd name="connsiteX33" fmla="*/ 91770 w 183539"/>
              <a:gd name="connsiteY33" fmla="*/ 103918 h 113442"/>
              <a:gd name="connsiteX34" fmla="*/ 117597 w 183539"/>
              <a:gd name="connsiteY34" fmla="*/ 102819 h 113442"/>
              <a:gd name="connsiteX35" fmla="*/ 143425 w 183539"/>
              <a:gd name="connsiteY35" fmla="*/ 99705 h 113442"/>
              <a:gd name="connsiteX36" fmla="*/ 147335 w 183539"/>
              <a:gd name="connsiteY36" fmla="*/ 97718 h 113442"/>
              <a:gd name="connsiteX37" fmla="*/ 148920 w 183539"/>
              <a:gd name="connsiteY37" fmla="*/ 93843 h 113442"/>
              <a:gd name="connsiteX38" fmla="*/ 148920 w 183539"/>
              <a:gd name="connsiteY38" fmla="*/ 15079 h 113442"/>
              <a:gd name="connsiteX39" fmla="*/ 146996 w 183539"/>
              <a:gd name="connsiteY39" fmla="*/ 10683 h 113442"/>
              <a:gd name="connsiteX40" fmla="*/ 142509 w 183539"/>
              <a:gd name="connsiteY40" fmla="*/ 9218 h 113442"/>
              <a:gd name="connsiteX41" fmla="*/ 117139 w 183539"/>
              <a:gd name="connsiteY41" fmla="*/ 12066 h 113442"/>
              <a:gd name="connsiteX42" fmla="*/ 91770 w 183539"/>
              <a:gd name="connsiteY42" fmla="*/ 12954 h 113442"/>
              <a:gd name="connsiteX43" fmla="*/ 66162 w 183539"/>
              <a:gd name="connsiteY43" fmla="*/ 12066 h 113442"/>
              <a:gd name="connsiteX44" fmla="*/ 40848 w 183539"/>
              <a:gd name="connsiteY44" fmla="*/ 9218 h 113442"/>
              <a:gd name="connsiteX45" fmla="*/ 36424 w 183539"/>
              <a:gd name="connsiteY45" fmla="*/ 10710 h 113442"/>
              <a:gd name="connsiteX46" fmla="*/ 34620 w 183539"/>
              <a:gd name="connsiteY46" fmla="*/ 15079 h 113442"/>
              <a:gd name="connsiteX47" fmla="*/ 34620 w 183539"/>
              <a:gd name="connsiteY47" fmla="*/ 93843 h 113442"/>
              <a:gd name="connsiteX48" fmla="*/ 36085 w 183539"/>
              <a:gd name="connsiteY48" fmla="*/ 97690 h 113442"/>
              <a:gd name="connsiteX49" fmla="*/ 39932 w 183539"/>
              <a:gd name="connsiteY49" fmla="*/ 99705 h 113442"/>
              <a:gd name="connsiteX50" fmla="*/ 65732 w 183539"/>
              <a:gd name="connsiteY50" fmla="*/ 102819 h 113442"/>
              <a:gd name="connsiteX51" fmla="*/ 91770 w 183539"/>
              <a:gd name="connsiteY51" fmla="*/ 103918 h 113442"/>
              <a:gd name="connsiteX52" fmla="*/ 91770 w 183539"/>
              <a:gd name="connsiteY52" fmla="*/ 84868 h 113442"/>
              <a:gd name="connsiteX53" fmla="*/ 111580 w 183539"/>
              <a:gd name="connsiteY53" fmla="*/ 83769 h 113442"/>
              <a:gd name="connsiteX54" fmla="*/ 131152 w 183539"/>
              <a:gd name="connsiteY54" fmla="*/ 79867 h 113442"/>
              <a:gd name="connsiteX55" fmla="*/ 133991 w 183539"/>
              <a:gd name="connsiteY55" fmla="*/ 77633 h 113442"/>
              <a:gd name="connsiteX56" fmla="*/ 134339 w 183539"/>
              <a:gd name="connsiteY56" fmla="*/ 74061 h 113442"/>
              <a:gd name="connsiteX57" fmla="*/ 132013 w 183539"/>
              <a:gd name="connsiteY57" fmla="*/ 71249 h 113442"/>
              <a:gd name="connsiteX58" fmla="*/ 128533 w 183539"/>
              <a:gd name="connsiteY58" fmla="*/ 70874 h 113442"/>
              <a:gd name="connsiteX59" fmla="*/ 110270 w 183539"/>
              <a:gd name="connsiteY59" fmla="*/ 74390 h 113442"/>
              <a:gd name="connsiteX60" fmla="*/ 91770 w 183539"/>
              <a:gd name="connsiteY60" fmla="*/ 75343 h 113442"/>
              <a:gd name="connsiteX61" fmla="*/ 73150 w 183539"/>
              <a:gd name="connsiteY61" fmla="*/ 74326 h 113442"/>
              <a:gd name="connsiteX62" fmla="*/ 54952 w 183539"/>
              <a:gd name="connsiteY62" fmla="*/ 70690 h 113442"/>
              <a:gd name="connsiteX63" fmla="*/ 51380 w 183539"/>
              <a:gd name="connsiteY63" fmla="*/ 71130 h 113442"/>
              <a:gd name="connsiteX64" fmla="*/ 49145 w 183539"/>
              <a:gd name="connsiteY64" fmla="*/ 74006 h 113442"/>
              <a:gd name="connsiteX65" fmla="*/ 49521 w 183539"/>
              <a:gd name="connsiteY65" fmla="*/ 77578 h 113442"/>
              <a:gd name="connsiteX66" fmla="*/ 52516 w 183539"/>
              <a:gd name="connsiteY66" fmla="*/ 79812 h 113442"/>
              <a:gd name="connsiteX67" fmla="*/ 71813 w 183539"/>
              <a:gd name="connsiteY67" fmla="*/ 83796 h 113442"/>
              <a:gd name="connsiteX68" fmla="*/ 91770 w 183539"/>
              <a:gd name="connsiteY68" fmla="*/ 84868 h 113442"/>
              <a:gd name="connsiteX69" fmla="*/ 25095 w 183539"/>
              <a:gd name="connsiteY69" fmla="*/ 78402 h 113442"/>
              <a:gd name="connsiteX70" fmla="*/ 25095 w 183539"/>
              <a:gd name="connsiteY70" fmla="*/ 34239 h 113442"/>
              <a:gd name="connsiteX71" fmla="*/ 13766 w 183539"/>
              <a:gd name="connsiteY71" fmla="*/ 42885 h 113442"/>
              <a:gd name="connsiteX72" fmla="*/ 9525 w 183539"/>
              <a:gd name="connsiteY72" fmla="*/ 56293 h 113442"/>
              <a:gd name="connsiteX73" fmla="*/ 13766 w 183539"/>
              <a:gd name="connsiteY73" fmla="*/ 69848 h 113442"/>
              <a:gd name="connsiteX74" fmla="*/ 25095 w 183539"/>
              <a:gd name="connsiteY74" fmla="*/ 78402 h 113442"/>
              <a:gd name="connsiteX75" fmla="*/ 158445 w 183539"/>
              <a:gd name="connsiteY75" fmla="*/ 78402 h 113442"/>
              <a:gd name="connsiteX76" fmla="*/ 169655 w 183539"/>
              <a:gd name="connsiteY76" fmla="*/ 69848 h 113442"/>
              <a:gd name="connsiteX77" fmla="*/ 174015 w 183539"/>
              <a:gd name="connsiteY77" fmla="*/ 56293 h 113442"/>
              <a:gd name="connsiteX78" fmla="*/ 169655 w 183539"/>
              <a:gd name="connsiteY78" fmla="*/ 42885 h 113442"/>
              <a:gd name="connsiteX79" fmla="*/ 158445 w 183539"/>
              <a:gd name="connsiteY79" fmla="*/ 34239 h 113442"/>
              <a:gd name="connsiteX80" fmla="*/ 158445 w 183539"/>
              <a:gd name="connsiteY80" fmla="*/ 78402 h 113442"/>
              <a:gd name="connsiteX81" fmla="*/ 91770 w 183539"/>
              <a:gd name="connsiteY81" fmla="*/ 46768 h 113442"/>
              <a:gd name="connsiteX82" fmla="*/ 111580 w 183539"/>
              <a:gd name="connsiteY82" fmla="*/ 45669 h 113442"/>
              <a:gd name="connsiteX83" fmla="*/ 131152 w 183539"/>
              <a:gd name="connsiteY83" fmla="*/ 41767 h 113442"/>
              <a:gd name="connsiteX84" fmla="*/ 133991 w 183539"/>
              <a:gd name="connsiteY84" fmla="*/ 39533 h 113442"/>
              <a:gd name="connsiteX85" fmla="*/ 134339 w 183539"/>
              <a:gd name="connsiteY85" fmla="*/ 35961 h 113442"/>
              <a:gd name="connsiteX86" fmla="*/ 132013 w 183539"/>
              <a:gd name="connsiteY86" fmla="*/ 33149 h 113442"/>
              <a:gd name="connsiteX87" fmla="*/ 128533 w 183539"/>
              <a:gd name="connsiteY87" fmla="*/ 32774 h 113442"/>
              <a:gd name="connsiteX88" fmla="*/ 110270 w 183539"/>
              <a:gd name="connsiteY88" fmla="*/ 36290 h 113442"/>
              <a:gd name="connsiteX89" fmla="*/ 91770 w 183539"/>
              <a:gd name="connsiteY89" fmla="*/ 37243 h 113442"/>
              <a:gd name="connsiteX90" fmla="*/ 73150 w 183539"/>
              <a:gd name="connsiteY90" fmla="*/ 36199 h 113442"/>
              <a:gd name="connsiteX91" fmla="*/ 54952 w 183539"/>
              <a:gd name="connsiteY91" fmla="*/ 32590 h 113442"/>
              <a:gd name="connsiteX92" fmla="*/ 51380 w 183539"/>
              <a:gd name="connsiteY92" fmla="*/ 33121 h 113442"/>
              <a:gd name="connsiteX93" fmla="*/ 49145 w 183539"/>
              <a:gd name="connsiteY93" fmla="*/ 35961 h 113442"/>
              <a:gd name="connsiteX94" fmla="*/ 49402 w 183539"/>
              <a:gd name="connsiteY94" fmla="*/ 39533 h 113442"/>
              <a:gd name="connsiteX95" fmla="*/ 52333 w 183539"/>
              <a:gd name="connsiteY95" fmla="*/ 41767 h 113442"/>
              <a:gd name="connsiteX96" fmla="*/ 71813 w 183539"/>
              <a:gd name="connsiteY96" fmla="*/ 45669 h 113442"/>
              <a:gd name="connsiteX97" fmla="*/ 91770 w 183539"/>
              <a:gd name="connsiteY97" fmla="*/ 46768 h 113442"/>
              <a:gd name="connsiteX98" fmla="*/ 34620 w 183539"/>
              <a:gd name="connsiteY98" fmla="*/ 99210 h 113442"/>
              <a:gd name="connsiteX99" fmla="*/ 34620 w 183539"/>
              <a:gd name="connsiteY99" fmla="*/ 8668 h 113442"/>
              <a:gd name="connsiteX100" fmla="*/ 34620 w 183539"/>
              <a:gd name="connsiteY100" fmla="*/ 99210 h 11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3539" h="113442">
                <a:moveTo>
                  <a:pt x="91770" y="113443"/>
                </a:moveTo>
                <a:cubicBezTo>
                  <a:pt x="82831" y="113443"/>
                  <a:pt x="73971" y="113077"/>
                  <a:pt x="65191" y="112344"/>
                </a:cubicBezTo>
                <a:cubicBezTo>
                  <a:pt x="56411" y="111611"/>
                  <a:pt x="47631" y="110573"/>
                  <a:pt x="38851" y="109230"/>
                </a:cubicBezTo>
                <a:cubicBezTo>
                  <a:pt x="34980" y="108595"/>
                  <a:pt x="31719" y="106858"/>
                  <a:pt x="29070" y="104019"/>
                </a:cubicBezTo>
                <a:cubicBezTo>
                  <a:pt x="26420" y="101180"/>
                  <a:pt x="25095" y="97806"/>
                  <a:pt x="25095" y="93898"/>
                </a:cubicBezTo>
                <a:lnTo>
                  <a:pt x="25095" y="88440"/>
                </a:lnTo>
                <a:cubicBezTo>
                  <a:pt x="17621" y="86584"/>
                  <a:pt x="11570" y="82670"/>
                  <a:pt x="6942" y="76698"/>
                </a:cubicBezTo>
                <a:cubicBezTo>
                  <a:pt x="2314" y="70727"/>
                  <a:pt x="0" y="63925"/>
                  <a:pt x="0" y="56293"/>
                </a:cubicBezTo>
                <a:cubicBezTo>
                  <a:pt x="0" y="48819"/>
                  <a:pt x="2314" y="42097"/>
                  <a:pt x="6942" y="36126"/>
                </a:cubicBezTo>
                <a:cubicBezTo>
                  <a:pt x="11570" y="30154"/>
                  <a:pt x="17621" y="26179"/>
                  <a:pt x="25095" y="24201"/>
                </a:cubicBezTo>
                <a:lnTo>
                  <a:pt x="25095" y="15445"/>
                </a:lnTo>
                <a:cubicBezTo>
                  <a:pt x="25095" y="11098"/>
                  <a:pt x="26728" y="7386"/>
                  <a:pt x="29995" y="4308"/>
                </a:cubicBezTo>
                <a:cubicBezTo>
                  <a:pt x="33261" y="1231"/>
                  <a:pt x="37087" y="-186"/>
                  <a:pt x="41470" y="59"/>
                </a:cubicBezTo>
                <a:cubicBezTo>
                  <a:pt x="44975" y="303"/>
                  <a:pt x="48480" y="709"/>
                  <a:pt x="51985" y="1277"/>
                </a:cubicBezTo>
                <a:cubicBezTo>
                  <a:pt x="55489" y="1845"/>
                  <a:pt x="59012" y="2226"/>
                  <a:pt x="62554" y="2422"/>
                </a:cubicBezTo>
                <a:cubicBezTo>
                  <a:pt x="67353" y="2813"/>
                  <a:pt x="72182" y="3078"/>
                  <a:pt x="77043" y="3218"/>
                </a:cubicBezTo>
                <a:cubicBezTo>
                  <a:pt x="81903" y="3359"/>
                  <a:pt x="86812" y="3429"/>
                  <a:pt x="91770" y="3429"/>
                </a:cubicBezTo>
                <a:cubicBezTo>
                  <a:pt x="95958" y="3429"/>
                  <a:pt x="100147" y="3380"/>
                  <a:pt x="104335" y="3283"/>
                </a:cubicBezTo>
                <a:cubicBezTo>
                  <a:pt x="108524" y="3185"/>
                  <a:pt x="112731" y="2959"/>
                  <a:pt x="116956" y="2605"/>
                </a:cubicBezTo>
                <a:cubicBezTo>
                  <a:pt x="121194" y="2287"/>
                  <a:pt x="125330" y="1875"/>
                  <a:pt x="129366" y="1368"/>
                </a:cubicBezTo>
                <a:cubicBezTo>
                  <a:pt x="133402" y="862"/>
                  <a:pt x="137539" y="425"/>
                  <a:pt x="141776" y="59"/>
                </a:cubicBezTo>
                <a:cubicBezTo>
                  <a:pt x="146160" y="-308"/>
                  <a:pt x="150034" y="1039"/>
                  <a:pt x="153398" y="4098"/>
                </a:cubicBezTo>
                <a:cubicBezTo>
                  <a:pt x="156763" y="7157"/>
                  <a:pt x="158445" y="10939"/>
                  <a:pt x="158445" y="15445"/>
                </a:cubicBezTo>
                <a:lnTo>
                  <a:pt x="158445" y="24201"/>
                </a:lnTo>
                <a:cubicBezTo>
                  <a:pt x="165882" y="26179"/>
                  <a:pt x="171923" y="30154"/>
                  <a:pt x="176570" y="36126"/>
                </a:cubicBezTo>
                <a:cubicBezTo>
                  <a:pt x="181216" y="42097"/>
                  <a:pt x="183540" y="48819"/>
                  <a:pt x="183540" y="56293"/>
                </a:cubicBezTo>
                <a:cubicBezTo>
                  <a:pt x="183540" y="63925"/>
                  <a:pt x="181216" y="70718"/>
                  <a:pt x="176570" y="76671"/>
                </a:cubicBezTo>
                <a:cubicBezTo>
                  <a:pt x="171923" y="82624"/>
                  <a:pt x="165882" y="86529"/>
                  <a:pt x="158445" y="88385"/>
                </a:cubicBezTo>
                <a:lnTo>
                  <a:pt x="158445" y="93843"/>
                </a:lnTo>
                <a:cubicBezTo>
                  <a:pt x="158445" y="97751"/>
                  <a:pt x="157080" y="101125"/>
                  <a:pt x="154351" y="103964"/>
                </a:cubicBezTo>
                <a:cubicBezTo>
                  <a:pt x="151622" y="106803"/>
                  <a:pt x="148322" y="108558"/>
                  <a:pt x="144450" y="109230"/>
                </a:cubicBezTo>
                <a:cubicBezTo>
                  <a:pt x="135670" y="110610"/>
                  <a:pt x="126921" y="111657"/>
                  <a:pt x="118202" y="112371"/>
                </a:cubicBezTo>
                <a:cubicBezTo>
                  <a:pt x="109483" y="113086"/>
                  <a:pt x="100672" y="113443"/>
                  <a:pt x="91770" y="113443"/>
                </a:cubicBezTo>
                <a:close/>
                <a:moveTo>
                  <a:pt x="91770" y="103918"/>
                </a:moveTo>
                <a:cubicBezTo>
                  <a:pt x="100440" y="103918"/>
                  <a:pt x="109049" y="103552"/>
                  <a:pt x="117597" y="102819"/>
                </a:cubicBezTo>
                <a:cubicBezTo>
                  <a:pt x="126145" y="102086"/>
                  <a:pt x="134754" y="101048"/>
                  <a:pt x="143425" y="99705"/>
                </a:cubicBezTo>
                <a:cubicBezTo>
                  <a:pt x="145012" y="99461"/>
                  <a:pt x="146316" y="98798"/>
                  <a:pt x="147335" y="97718"/>
                </a:cubicBezTo>
                <a:cubicBezTo>
                  <a:pt x="148355" y="96637"/>
                  <a:pt x="148883" y="95345"/>
                  <a:pt x="148920" y="93843"/>
                </a:cubicBezTo>
                <a:lnTo>
                  <a:pt x="148920" y="15079"/>
                </a:lnTo>
                <a:cubicBezTo>
                  <a:pt x="148920" y="13369"/>
                  <a:pt x="148279" y="11904"/>
                  <a:pt x="146996" y="10683"/>
                </a:cubicBezTo>
                <a:cubicBezTo>
                  <a:pt x="145714" y="9462"/>
                  <a:pt x="144218" y="8973"/>
                  <a:pt x="142509" y="9218"/>
                </a:cubicBezTo>
                <a:cubicBezTo>
                  <a:pt x="134083" y="10524"/>
                  <a:pt x="125626" y="11473"/>
                  <a:pt x="117139" y="12066"/>
                </a:cubicBezTo>
                <a:cubicBezTo>
                  <a:pt x="108652" y="12658"/>
                  <a:pt x="100196" y="12954"/>
                  <a:pt x="91770" y="12954"/>
                </a:cubicBezTo>
                <a:cubicBezTo>
                  <a:pt x="83185" y="12954"/>
                  <a:pt x="74649" y="12658"/>
                  <a:pt x="66162" y="12066"/>
                </a:cubicBezTo>
                <a:cubicBezTo>
                  <a:pt x="57675" y="11473"/>
                  <a:pt x="49237" y="10524"/>
                  <a:pt x="40848" y="9218"/>
                </a:cubicBezTo>
                <a:cubicBezTo>
                  <a:pt x="39101" y="8973"/>
                  <a:pt x="37627" y="9471"/>
                  <a:pt x="36424" y="10710"/>
                </a:cubicBezTo>
                <a:cubicBezTo>
                  <a:pt x="35221" y="11950"/>
                  <a:pt x="34620" y="13406"/>
                  <a:pt x="34620" y="15079"/>
                </a:cubicBezTo>
                <a:lnTo>
                  <a:pt x="34620" y="93843"/>
                </a:lnTo>
                <a:cubicBezTo>
                  <a:pt x="34620" y="95309"/>
                  <a:pt x="35108" y="96591"/>
                  <a:pt x="36085" y="97690"/>
                </a:cubicBezTo>
                <a:cubicBezTo>
                  <a:pt x="37062" y="98789"/>
                  <a:pt x="38344" y="99461"/>
                  <a:pt x="39932" y="99705"/>
                </a:cubicBezTo>
                <a:cubicBezTo>
                  <a:pt x="48602" y="101048"/>
                  <a:pt x="57202" y="102086"/>
                  <a:pt x="65732" y="102819"/>
                </a:cubicBezTo>
                <a:cubicBezTo>
                  <a:pt x="74262" y="103552"/>
                  <a:pt x="82941" y="103918"/>
                  <a:pt x="91770" y="103918"/>
                </a:cubicBezTo>
                <a:close/>
                <a:moveTo>
                  <a:pt x="91770" y="84868"/>
                </a:moveTo>
                <a:cubicBezTo>
                  <a:pt x="98474" y="84868"/>
                  <a:pt x="105077" y="84502"/>
                  <a:pt x="111580" y="83769"/>
                </a:cubicBezTo>
                <a:cubicBezTo>
                  <a:pt x="118083" y="83036"/>
                  <a:pt x="124607" y="81736"/>
                  <a:pt x="131152" y="79867"/>
                </a:cubicBezTo>
                <a:cubicBezTo>
                  <a:pt x="132385" y="79440"/>
                  <a:pt x="133332" y="78695"/>
                  <a:pt x="133991" y="77633"/>
                </a:cubicBezTo>
                <a:cubicBezTo>
                  <a:pt x="134651" y="76570"/>
                  <a:pt x="134767" y="75380"/>
                  <a:pt x="134339" y="74061"/>
                </a:cubicBezTo>
                <a:cubicBezTo>
                  <a:pt x="133912" y="72864"/>
                  <a:pt x="133136" y="71927"/>
                  <a:pt x="132013" y="71249"/>
                </a:cubicBezTo>
                <a:cubicBezTo>
                  <a:pt x="130889" y="70571"/>
                  <a:pt x="129729" y="70446"/>
                  <a:pt x="128533" y="70874"/>
                </a:cubicBezTo>
                <a:cubicBezTo>
                  <a:pt x="122537" y="72583"/>
                  <a:pt x="116449" y="73755"/>
                  <a:pt x="110270" y="74390"/>
                </a:cubicBezTo>
                <a:cubicBezTo>
                  <a:pt x="104091" y="75025"/>
                  <a:pt x="97924" y="75343"/>
                  <a:pt x="91770" y="75343"/>
                </a:cubicBezTo>
                <a:cubicBezTo>
                  <a:pt x="85493" y="75343"/>
                  <a:pt x="79287" y="75004"/>
                  <a:pt x="73150" y="74326"/>
                </a:cubicBezTo>
                <a:cubicBezTo>
                  <a:pt x="67014" y="73649"/>
                  <a:pt x="60948" y="72436"/>
                  <a:pt x="54952" y="70690"/>
                </a:cubicBezTo>
                <a:cubicBezTo>
                  <a:pt x="53633" y="70263"/>
                  <a:pt x="52443" y="70409"/>
                  <a:pt x="51380" y="71130"/>
                </a:cubicBezTo>
                <a:cubicBezTo>
                  <a:pt x="50318" y="71850"/>
                  <a:pt x="49573" y="72809"/>
                  <a:pt x="49145" y="74006"/>
                </a:cubicBezTo>
                <a:cubicBezTo>
                  <a:pt x="48718" y="75325"/>
                  <a:pt x="48843" y="76515"/>
                  <a:pt x="49521" y="77578"/>
                </a:cubicBezTo>
                <a:cubicBezTo>
                  <a:pt x="50199" y="78640"/>
                  <a:pt x="51197" y="79385"/>
                  <a:pt x="52516" y="79812"/>
                </a:cubicBezTo>
                <a:cubicBezTo>
                  <a:pt x="58817" y="81754"/>
                  <a:pt x="65249" y="83082"/>
                  <a:pt x="71813" y="83796"/>
                </a:cubicBezTo>
                <a:cubicBezTo>
                  <a:pt x="78377" y="84511"/>
                  <a:pt x="85029" y="84868"/>
                  <a:pt x="91770" y="84868"/>
                </a:cubicBezTo>
                <a:close/>
                <a:moveTo>
                  <a:pt x="25095" y="78402"/>
                </a:moveTo>
                <a:lnTo>
                  <a:pt x="25095" y="34239"/>
                </a:lnTo>
                <a:cubicBezTo>
                  <a:pt x="20369" y="35985"/>
                  <a:pt x="16593" y="38867"/>
                  <a:pt x="13766" y="42885"/>
                </a:cubicBezTo>
                <a:cubicBezTo>
                  <a:pt x="10939" y="46902"/>
                  <a:pt x="9525" y="51372"/>
                  <a:pt x="9525" y="56293"/>
                </a:cubicBezTo>
                <a:cubicBezTo>
                  <a:pt x="9525" y="61373"/>
                  <a:pt x="10939" y="65891"/>
                  <a:pt x="13766" y="69848"/>
                </a:cubicBezTo>
                <a:cubicBezTo>
                  <a:pt x="16593" y="73804"/>
                  <a:pt x="20369" y="76656"/>
                  <a:pt x="25095" y="78402"/>
                </a:cubicBezTo>
                <a:close/>
                <a:moveTo>
                  <a:pt x="158445" y="78402"/>
                </a:moveTo>
                <a:cubicBezTo>
                  <a:pt x="163012" y="76656"/>
                  <a:pt x="166749" y="73804"/>
                  <a:pt x="169655" y="69848"/>
                </a:cubicBezTo>
                <a:cubicBezTo>
                  <a:pt x="172561" y="65891"/>
                  <a:pt x="174015" y="61373"/>
                  <a:pt x="174015" y="56293"/>
                </a:cubicBezTo>
                <a:cubicBezTo>
                  <a:pt x="174015" y="51372"/>
                  <a:pt x="172561" y="46902"/>
                  <a:pt x="169655" y="42885"/>
                </a:cubicBezTo>
                <a:cubicBezTo>
                  <a:pt x="166749" y="38867"/>
                  <a:pt x="163012" y="35985"/>
                  <a:pt x="158445" y="34239"/>
                </a:cubicBezTo>
                <a:lnTo>
                  <a:pt x="158445" y="78402"/>
                </a:lnTo>
                <a:close/>
                <a:moveTo>
                  <a:pt x="91770" y="46768"/>
                </a:moveTo>
                <a:cubicBezTo>
                  <a:pt x="98474" y="46768"/>
                  <a:pt x="105077" y="46402"/>
                  <a:pt x="111580" y="45669"/>
                </a:cubicBezTo>
                <a:cubicBezTo>
                  <a:pt x="118083" y="44936"/>
                  <a:pt x="124607" y="43636"/>
                  <a:pt x="131152" y="41767"/>
                </a:cubicBezTo>
                <a:cubicBezTo>
                  <a:pt x="132385" y="41340"/>
                  <a:pt x="133332" y="40595"/>
                  <a:pt x="133991" y="39533"/>
                </a:cubicBezTo>
                <a:cubicBezTo>
                  <a:pt x="134651" y="38470"/>
                  <a:pt x="134767" y="37280"/>
                  <a:pt x="134339" y="35961"/>
                </a:cubicBezTo>
                <a:cubicBezTo>
                  <a:pt x="133912" y="34764"/>
                  <a:pt x="133136" y="33827"/>
                  <a:pt x="132013" y="33149"/>
                </a:cubicBezTo>
                <a:cubicBezTo>
                  <a:pt x="130889" y="32471"/>
                  <a:pt x="129729" y="32346"/>
                  <a:pt x="128533" y="32774"/>
                </a:cubicBezTo>
                <a:cubicBezTo>
                  <a:pt x="122537" y="34483"/>
                  <a:pt x="116449" y="35655"/>
                  <a:pt x="110270" y="36290"/>
                </a:cubicBezTo>
                <a:cubicBezTo>
                  <a:pt x="104091" y="36925"/>
                  <a:pt x="97924" y="37243"/>
                  <a:pt x="91770" y="37243"/>
                </a:cubicBezTo>
                <a:cubicBezTo>
                  <a:pt x="85493" y="37243"/>
                  <a:pt x="79287" y="36895"/>
                  <a:pt x="73150" y="36199"/>
                </a:cubicBezTo>
                <a:cubicBezTo>
                  <a:pt x="67014" y="35503"/>
                  <a:pt x="60948" y="34300"/>
                  <a:pt x="54952" y="32590"/>
                </a:cubicBezTo>
                <a:cubicBezTo>
                  <a:pt x="53633" y="32285"/>
                  <a:pt x="52443" y="32462"/>
                  <a:pt x="51380" y="33121"/>
                </a:cubicBezTo>
                <a:cubicBezTo>
                  <a:pt x="50318" y="33781"/>
                  <a:pt x="49573" y="34727"/>
                  <a:pt x="49145" y="35961"/>
                </a:cubicBezTo>
                <a:cubicBezTo>
                  <a:pt x="48718" y="37280"/>
                  <a:pt x="48804" y="38470"/>
                  <a:pt x="49402" y="39533"/>
                </a:cubicBezTo>
                <a:cubicBezTo>
                  <a:pt x="50000" y="40595"/>
                  <a:pt x="50977" y="41340"/>
                  <a:pt x="52333" y="41767"/>
                </a:cubicBezTo>
                <a:cubicBezTo>
                  <a:pt x="58756" y="43636"/>
                  <a:pt x="65249" y="44936"/>
                  <a:pt x="71813" y="45669"/>
                </a:cubicBezTo>
                <a:cubicBezTo>
                  <a:pt x="78377" y="46402"/>
                  <a:pt x="85029" y="46768"/>
                  <a:pt x="91770" y="46768"/>
                </a:cubicBezTo>
                <a:close/>
                <a:moveTo>
                  <a:pt x="34620" y="99210"/>
                </a:moveTo>
                <a:lnTo>
                  <a:pt x="34620" y="8668"/>
                </a:lnTo>
                <a:lnTo>
                  <a:pt x="34620" y="9921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4283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492E9C26-9416-EE4B-AF23-3BC50B0F2F14}"/>
              </a:ext>
            </a:extLst>
          </p:cNvPr>
          <p:cNvSpPr/>
          <p:nvPr/>
        </p:nvSpPr>
        <p:spPr>
          <a:xfrm>
            <a:off x="5114289" y="1824971"/>
            <a:ext cx="3561399" cy="1979847"/>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42B4B97D-0D3E-E945-B1B6-E2A431609E4B}"/>
              </a:ext>
            </a:extLst>
          </p:cNvPr>
          <p:cNvSpPr/>
          <p:nvPr/>
        </p:nvSpPr>
        <p:spPr>
          <a:xfrm>
            <a:off x="5114289" y="4233316"/>
            <a:ext cx="3561399" cy="2148434"/>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09CF907E-7CCF-924A-AD6C-253E450D39FD}"/>
              </a:ext>
            </a:extLst>
          </p:cNvPr>
          <p:cNvSpPr/>
          <p:nvPr/>
        </p:nvSpPr>
        <p:spPr>
          <a:xfrm>
            <a:off x="878320" y="1824971"/>
            <a:ext cx="3561399" cy="1979847"/>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 and necessary equipment</a:t>
            </a:r>
          </a:p>
        </p:txBody>
      </p:sp>
      <p:sp>
        <p:nvSpPr>
          <p:cNvPr id="27" name="TextBox 26">
            <a:extLst>
              <a:ext uri="{FF2B5EF4-FFF2-40B4-BE49-F238E27FC236}">
                <a16:creationId xmlns:a16="http://schemas.microsoft.com/office/drawing/2014/main" id="{BDE907BD-9DBD-D74B-9BBB-7FF25B93190C}"/>
              </a:ext>
            </a:extLst>
          </p:cNvPr>
          <p:cNvSpPr txBox="1"/>
          <p:nvPr/>
        </p:nvSpPr>
        <p:spPr>
          <a:xfrm>
            <a:off x="1436512" y="2062473"/>
            <a:ext cx="2668149" cy="1477328"/>
          </a:xfrm>
          <a:prstGeom prst="rect">
            <a:avLst/>
          </a:prstGeom>
          <a:noFill/>
        </p:spPr>
        <p:txBody>
          <a:bodyPr wrap="square" lIns="0" tIns="0" rIns="0" bIns="0" rtlCol="0">
            <a:spAutoFit/>
          </a:bodyPr>
          <a:lstStyle/>
          <a:p>
            <a:r>
              <a:rPr lang="en-GB" sz="1600" b="1" dirty="0" err="1">
                <a:solidFill>
                  <a:schemeClr val="tx1"/>
                </a:solidFill>
              </a:rPr>
              <a:t>Supplies for taking biological samples: </a:t>
            </a:r>
            <a:r>
              <a:rPr lang="en-GB" sz="1600" dirty="0" err="1">
                <a:solidFill>
                  <a:schemeClr val="tx1"/>
                </a:solidFill>
              </a:rPr>
              <a:t>swabs and equipment for taking blood samples (needles, tubes, caps, butterfly needles for babies)</a:t>
            </a:r>
          </a:p>
        </p:txBody>
      </p:sp>
      <p:sp>
        <p:nvSpPr>
          <p:cNvPr id="29" name="Google Shape;140;p4">
            <a:extLst>
              <a:ext uri="{FF2B5EF4-FFF2-40B4-BE49-F238E27FC236}">
                <a16:creationId xmlns:a16="http://schemas.microsoft.com/office/drawing/2014/main" id="{FB8DF5A5-4DE6-864C-ABDD-87BFD94ACA11}"/>
              </a:ext>
            </a:extLst>
          </p:cNvPr>
          <p:cNvSpPr>
            <a:spLocks noChangeAspect="1"/>
          </p:cNvSpPr>
          <p:nvPr/>
        </p:nvSpPr>
        <p:spPr>
          <a:xfrm>
            <a:off x="429701" y="13964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Rounded Rectangle 37">
            <a:extLst>
              <a:ext uri="{FF2B5EF4-FFF2-40B4-BE49-F238E27FC236}">
                <a16:creationId xmlns:a16="http://schemas.microsoft.com/office/drawing/2014/main" id="{01EEB016-1DEC-E94B-AFB6-2BD67660F058}"/>
              </a:ext>
            </a:extLst>
          </p:cNvPr>
          <p:cNvSpPr/>
          <p:nvPr/>
        </p:nvSpPr>
        <p:spPr>
          <a:xfrm>
            <a:off x="858854" y="4331770"/>
            <a:ext cx="3579581" cy="2049980"/>
          </a:xfrm>
          <a:prstGeom prst="roundRect">
            <a:avLst>
              <a:gd name="adj" fmla="val 8389"/>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555F9300-2061-BC41-AE8B-29723AA73F57}"/>
              </a:ext>
            </a:extLst>
          </p:cNvPr>
          <p:cNvSpPr txBox="1"/>
          <p:nvPr/>
        </p:nvSpPr>
        <p:spPr>
          <a:xfrm>
            <a:off x="1436512" y="4803268"/>
            <a:ext cx="2233189" cy="984885"/>
          </a:xfrm>
          <a:prstGeom prst="rect">
            <a:avLst/>
          </a:prstGeom>
          <a:noFill/>
        </p:spPr>
        <p:txBody>
          <a:bodyPr wrap="square" lIns="0" tIns="0" rIns="0" bIns="0" rtlCol="0">
            <a:spAutoFit/>
          </a:bodyPr>
          <a:lstStyle/>
          <a:p>
            <a:r>
              <a:rPr lang="en-GB" sz="1600" b="1" dirty="0" err="1">
                <a:solidFill>
                  <a:schemeClr val="bg1"/>
                </a:solidFill>
                <a:latin typeface="Arial" panose="020B0604020202020204" pitchFamily="34" charset="0"/>
                <a:cs typeface="Arial" panose="020B0604020202020204" pitchFamily="34" charset="0"/>
              </a:rPr>
              <a:t>This list of supplies should be adapted to the local context and the nature of the event</a:t>
            </a:r>
          </a:p>
        </p:txBody>
      </p:sp>
      <p:sp>
        <p:nvSpPr>
          <p:cNvPr id="40" name="Google Shape;140;p4">
            <a:extLst>
              <a:ext uri="{FF2B5EF4-FFF2-40B4-BE49-F238E27FC236}">
                <a16:creationId xmlns:a16="http://schemas.microsoft.com/office/drawing/2014/main" id="{8B68DA1F-29E0-3A41-AF33-41E6DD23CEF3}"/>
              </a:ext>
            </a:extLst>
          </p:cNvPr>
          <p:cNvSpPr>
            <a:spLocks noChangeAspect="1"/>
          </p:cNvSpPr>
          <p:nvPr/>
        </p:nvSpPr>
        <p:spPr>
          <a:xfrm>
            <a:off x="429701" y="389976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raphic 9">
            <a:extLst>
              <a:ext uri="{FF2B5EF4-FFF2-40B4-BE49-F238E27FC236}">
                <a16:creationId xmlns:a16="http://schemas.microsoft.com/office/drawing/2014/main" id="{D70B1156-4C85-824C-BE9F-F8FE6C46D1F0}"/>
              </a:ext>
            </a:extLst>
          </p:cNvPr>
          <p:cNvSpPr>
            <a:spLocks noChangeAspect="1"/>
          </p:cNvSpPr>
          <p:nvPr/>
        </p:nvSpPr>
        <p:spPr>
          <a:xfrm>
            <a:off x="702661" y="4115769"/>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46" name="Google Shape;140;p4">
            <a:extLst>
              <a:ext uri="{FF2B5EF4-FFF2-40B4-BE49-F238E27FC236}">
                <a16:creationId xmlns:a16="http://schemas.microsoft.com/office/drawing/2014/main" id="{489144F0-A8AC-C647-AA26-02488AE4DB3C}"/>
              </a:ext>
            </a:extLst>
          </p:cNvPr>
          <p:cNvSpPr>
            <a:spLocks noChangeAspect="1"/>
          </p:cNvSpPr>
          <p:nvPr/>
        </p:nvSpPr>
        <p:spPr>
          <a:xfrm>
            <a:off x="4666953" y="13964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53C2BFCC-0B7C-9543-A01A-58F06A3DAB80}"/>
              </a:ext>
            </a:extLst>
          </p:cNvPr>
          <p:cNvSpPr txBox="1"/>
          <p:nvPr/>
        </p:nvSpPr>
        <p:spPr>
          <a:xfrm>
            <a:off x="5673764" y="2062473"/>
            <a:ext cx="2818596" cy="1477328"/>
          </a:xfrm>
          <a:prstGeom prst="rect">
            <a:avLst/>
          </a:prstGeom>
          <a:noFill/>
        </p:spPr>
        <p:txBody>
          <a:bodyPr wrap="square" lIns="0" tIns="0" rIns="0" bIns="0" rtlCol="0">
            <a:spAutoFit/>
          </a:bodyPr>
          <a:lstStyle/>
          <a:p>
            <a:r>
              <a:rPr lang="en-GB" sz="1600" b="1" dirty="0" err="1">
                <a:solidFill>
                  <a:schemeClr val="tx1"/>
                </a:solidFill>
              </a:rPr>
              <a:t>Transport and storage: </a:t>
            </a:r>
            <a:r>
              <a:rPr lang="en-GB" sz="1600" dirty="0" err="1">
                <a:solidFill>
                  <a:schemeClr val="tx1"/>
                </a:solidFill>
              </a:rPr>
              <a:t>backpacks, bag, special transportation containers for biological samples (biopacking), thermos, grating, refrigeration units</a:t>
            </a:r>
          </a:p>
        </p:txBody>
      </p:sp>
      <p:sp>
        <p:nvSpPr>
          <p:cNvPr id="14" name="Google Shape;140;p4">
            <a:extLst>
              <a:ext uri="{FF2B5EF4-FFF2-40B4-BE49-F238E27FC236}">
                <a16:creationId xmlns:a16="http://schemas.microsoft.com/office/drawing/2014/main" id="{3F2FA6F0-DE1C-8243-9E55-2564D19D519A}"/>
              </a:ext>
            </a:extLst>
          </p:cNvPr>
          <p:cNvSpPr>
            <a:spLocks noChangeAspect="1"/>
          </p:cNvSpPr>
          <p:nvPr/>
        </p:nvSpPr>
        <p:spPr>
          <a:xfrm>
            <a:off x="4666953" y="389976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5AC84392-7467-B941-BF40-CB4A4B679A52}"/>
              </a:ext>
            </a:extLst>
          </p:cNvPr>
          <p:cNvSpPr txBox="1"/>
          <p:nvPr/>
        </p:nvSpPr>
        <p:spPr>
          <a:xfrm>
            <a:off x="5583053" y="4512618"/>
            <a:ext cx="3040535" cy="1723549"/>
          </a:xfrm>
          <a:prstGeom prst="rect">
            <a:avLst/>
          </a:prstGeom>
          <a:noFill/>
        </p:spPr>
        <p:txBody>
          <a:bodyPr wrap="square" lIns="0" tIns="0" rIns="0" bIns="0" rtlCol="0">
            <a:spAutoFit/>
          </a:bodyPr>
          <a:lstStyle/>
          <a:p>
            <a:r>
              <a:rPr lang="en-GB" sz="1600" b="1" dirty="0" err="1">
                <a:solidFill>
                  <a:schemeClr val="tx1"/>
                </a:solidFill>
              </a:rPr>
              <a:t>Other: </a:t>
            </a:r>
            <a:r>
              <a:rPr lang="en-GB" sz="1600" dirty="0" err="1">
                <a:solidFill>
                  <a:schemeClr val="tx1"/>
                </a:solidFill>
              </a:rPr>
              <a:t>white rubber (clean area for taking samples), cotton, alcohol, metal containers, tweezers and scissors, containers of disposable material, bags, adhesive bandages, labels, permanent markers</a:t>
            </a:r>
          </a:p>
        </p:txBody>
      </p:sp>
      <p:sp>
        <p:nvSpPr>
          <p:cNvPr id="4" name="Graphic 2">
            <a:extLst>
              <a:ext uri="{FF2B5EF4-FFF2-40B4-BE49-F238E27FC236}">
                <a16:creationId xmlns:a16="http://schemas.microsoft.com/office/drawing/2014/main" id="{728F7B07-6170-5749-9919-1B62396EC80F}"/>
              </a:ext>
            </a:extLst>
          </p:cNvPr>
          <p:cNvSpPr>
            <a:spLocks noChangeAspect="1"/>
          </p:cNvSpPr>
          <p:nvPr/>
        </p:nvSpPr>
        <p:spPr>
          <a:xfrm>
            <a:off x="715068" y="1623624"/>
            <a:ext cx="284544"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AA570129-7A13-DA4B-92D7-5E25782ECC21}"/>
              </a:ext>
            </a:extLst>
          </p:cNvPr>
          <p:cNvSpPr>
            <a:spLocks noChangeAspect="1"/>
          </p:cNvSpPr>
          <p:nvPr/>
        </p:nvSpPr>
        <p:spPr>
          <a:xfrm>
            <a:off x="4930953" y="1612473"/>
            <a:ext cx="336000" cy="432000"/>
          </a:xfrm>
          <a:custGeom>
            <a:avLst/>
            <a:gdLst>
              <a:gd name="connsiteX0" fmla="*/ 15386 w 133350"/>
              <a:gd name="connsiteY0" fmla="*/ 171450 h 171450"/>
              <a:gd name="connsiteX1" fmla="*/ 4497 w 133350"/>
              <a:gd name="connsiteY1" fmla="*/ 167045 h 171450"/>
              <a:gd name="connsiteX2" fmla="*/ 0 w 133350"/>
              <a:gd name="connsiteY2" fmla="*/ 156613 h 171450"/>
              <a:gd name="connsiteX3" fmla="*/ 0 w 133350"/>
              <a:gd name="connsiteY3" fmla="*/ 51472 h 171450"/>
              <a:gd name="connsiteX4" fmla="*/ 8096 w 133350"/>
              <a:gd name="connsiteY4" fmla="*/ 30333 h 171450"/>
              <a:gd name="connsiteX5" fmla="*/ 28575 w 133350"/>
              <a:gd name="connsiteY5" fmla="*/ 19563 h 171450"/>
              <a:gd name="connsiteX6" fmla="*/ 28575 w 133350"/>
              <a:gd name="connsiteY6" fmla="*/ 0 h 171450"/>
              <a:gd name="connsiteX7" fmla="*/ 47625 w 133350"/>
              <a:gd name="connsiteY7" fmla="*/ 0 h 171450"/>
              <a:gd name="connsiteX8" fmla="*/ 47625 w 133350"/>
              <a:gd name="connsiteY8" fmla="*/ 19050 h 171450"/>
              <a:gd name="connsiteX9" fmla="*/ 85725 w 133350"/>
              <a:gd name="connsiteY9" fmla="*/ 19050 h 171450"/>
              <a:gd name="connsiteX10" fmla="*/ 85725 w 133350"/>
              <a:gd name="connsiteY10" fmla="*/ 0 h 171450"/>
              <a:gd name="connsiteX11" fmla="*/ 104775 w 133350"/>
              <a:gd name="connsiteY11" fmla="*/ 0 h 171450"/>
              <a:gd name="connsiteX12" fmla="*/ 104775 w 133350"/>
              <a:gd name="connsiteY12" fmla="*/ 19563 h 171450"/>
              <a:gd name="connsiteX13" fmla="*/ 125254 w 133350"/>
              <a:gd name="connsiteY13" fmla="*/ 30333 h 171450"/>
              <a:gd name="connsiteX14" fmla="*/ 133350 w 133350"/>
              <a:gd name="connsiteY14" fmla="*/ 51472 h 171450"/>
              <a:gd name="connsiteX15" fmla="*/ 133350 w 133350"/>
              <a:gd name="connsiteY15" fmla="*/ 156613 h 171450"/>
              <a:gd name="connsiteX16" fmla="*/ 128853 w 133350"/>
              <a:gd name="connsiteY16" fmla="*/ 167045 h 171450"/>
              <a:gd name="connsiteX17" fmla="*/ 117964 w 133350"/>
              <a:gd name="connsiteY17" fmla="*/ 171450 h 171450"/>
              <a:gd name="connsiteX18" fmla="*/ 15386 w 133350"/>
              <a:gd name="connsiteY18" fmla="*/ 171450 h 171450"/>
              <a:gd name="connsiteX19" fmla="*/ 15386 w 133350"/>
              <a:gd name="connsiteY19" fmla="*/ 161925 h 171450"/>
              <a:gd name="connsiteX20" fmla="*/ 117964 w 133350"/>
              <a:gd name="connsiteY20" fmla="*/ 161925 h 171450"/>
              <a:gd name="connsiteX21" fmla="*/ 122176 w 133350"/>
              <a:gd name="connsiteY21" fmla="*/ 160368 h 171450"/>
              <a:gd name="connsiteX22" fmla="*/ 123825 w 133350"/>
              <a:gd name="connsiteY22" fmla="*/ 156613 h 171450"/>
              <a:gd name="connsiteX23" fmla="*/ 123825 w 133350"/>
              <a:gd name="connsiteY23" fmla="*/ 51472 h 171450"/>
              <a:gd name="connsiteX24" fmla="*/ 116855 w 133350"/>
              <a:gd name="connsiteY24" fmla="*/ 35270 h 171450"/>
              <a:gd name="connsiteX25" fmla="*/ 100013 w 133350"/>
              <a:gd name="connsiteY25" fmla="*/ 28575 h 171450"/>
              <a:gd name="connsiteX26" fmla="*/ 33338 w 133350"/>
              <a:gd name="connsiteY26" fmla="*/ 28575 h 171450"/>
              <a:gd name="connsiteX27" fmla="*/ 16495 w 133350"/>
              <a:gd name="connsiteY27" fmla="*/ 35270 h 171450"/>
              <a:gd name="connsiteX28" fmla="*/ 9525 w 133350"/>
              <a:gd name="connsiteY28" fmla="*/ 51472 h 171450"/>
              <a:gd name="connsiteX29" fmla="*/ 9525 w 133350"/>
              <a:gd name="connsiteY29" fmla="*/ 156613 h 171450"/>
              <a:gd name="connsiteX30" fmla="*/ 11174 w 133350"/>
              <a:gd name="connsiteY30" fmla="*/ 160368 h 171450"/>
              <a:gd name="connsiteX31" fmla="*/ 15386 w 133350"/>
              <a:gd name="connsiteY31" fmla="*/ 161925 h 171450"/>
              <a:gd name="connsiteX32" fmla="*/ 96349 w 133350"/>
              <a:gd name="connsiteY32" fmla="*/ 119795 h 171450"/>
              <a:gd name="connsiteX33" fmla="*/ 105874 w 133350"/>
              <a:gd name="connsiteY33" fmla="*/ 119795 h 171450"/>
              <a:gd name="connsiteX34" fmla="*/ 105874 w 133350"/>
              <a:gd name="connsiteY34" fmla="*/ 91953 h 171450"/>
              <a:gd name="connsiteX35" fmla="*/ 27476 w 133350"/>
              <a:gd name="connsiteY35" fmla="*/ 91953 h 171450"/>
              <a:gd name="connsiteX36" fmla="*/ 27476 w 133350"/>
              <a:gd name="connsiteY36" fmla="*/ 101478 h 171450"/>
              <a:gd name="connsiteX37" fmla="*/ 96349 w 133350"/>
              <a:gd name="connsiteY37" fmla="*/ 101478 h 171450"/>
              <a:gd name="connsiteX38" fmla="*/ 96349 w 133350"/>
              <a:gd name="connsiteY38" fmla="*/ 11979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350" h="171450">
                <a:moveTo>
                  <a:pt x="15386" y="171450"/>
                </a:moveTo>
                <a:cubicBezTo>
                  <a:pt x="11125" y="171450"/>
                  <a:pt x="7495" y="169982"/>
                  <a:pt x="4497" y="167045"/>
                </a:cubicBezTo>
                <a:cubicBezTo>
                  <a:pt x="1499" y="164108"/>
                  <a:pt x="0" y="160631"/>
                  <a:pt x="0" y="156613"/>
                </a:cubicBezTo>
                <a:lnTo>
                  <a:pt x="0" y="51472"/>
                </a:lnTo>
                <a:cubicBezTo>
                  <a:pt x="0" y="43436"/>
                  <a:pt x="2699" y="36390"/>
                  <a:pt x="8096" y="30333"/>
                </a:cubicBezTo>
                <a:cubicBezTo>
                  <a:pt x="13494" y="24277"/>
                  <a:pt x="20320" y="20686"/>
                  <a:pt x="28575" y="19563"/>
                </a:cubicBezTo>
                <a:lnTo>
                  <a:pt x="28575" y="0"/>
                </a:lnTo>
                <a:lnTo>
                  <a:pt x="47625" y="0"/>
                </a:lnTo>
                <a:lnTo>
                  <a:pt x="47625" y="19050"/>
                </a:lnTo>
                <a:lnTo>
                  <a:pt x="85725" y="19050"/>
                </a:lnTo>
                <a:lnTo>
                  <a:pt x="85725" y="0"/>
                </a:lnTo>
                <a:lnTo>
                  <a:pt x="104775" y="0"/>
                </a:lnTo>
                <a:lnTo>
                  <a:pt x="104775" y="19563"/>
                </a:lnTo>
                <a:cubicBezTo>
                  <a:pt x="113030" y="20686"/>
                  <a:pt x="119856" y="24277"/>
                  <a:pt x="125254" y="30333"/>
                </a:cubicBezTo>
                <a:cubicBezTo>
                  <a:pt x="130651" y="36390"/>
                  <a:pt x="133350" y="43436"/>
                  <a:pt x="133350" y="51472"/>
                </a:cubicBezTo>
                <a:lnTo>
                  <a:pt x="133350" y="156613"/>
                </a:lnTo>
                <a:cubicBezTo>
                  <a:pt x="133350" y="160631"/>
                  <a:pt x="131851" y="164108"/>
                  <a:pt x="128853" y="167045"/>
                </a:cubicBezTo>
                <a:cubicBezTo>
                  <a:pt x="125855" y="169982"/>
                  <a:pt x="122225" y="171450"/>
                  <a:pt x="117964" y="171450"/>
                </a:cubicBezTo>
                <a:lnTo>
                  <a:pt x="15386" y="171450"/>
                </a:lnTo>
                <a:close/>
                <a:moveTo>
                  <a:pt x="15386" y="161925"/>
                </a:moveTo>
                <a:lnTo>
                  <a:pt x="117964" y="161925"/>
                </a:lnTo>
                <a:cubicBezTo>
                  <a:pt x="119673" y="161925"/>
                  <a:pt x="121077" y="161406"/>
                  <a:pt x="122176" y="160368"/>
                </a:cubicBezTo>
                <a:cubicBezTo>
                  <a:pt x="123275" y="159330"/>
                  <a:pt x="123825" y="158078"/>
                  <a:pt x="123825" y="156613"/>
                </a:cubicBezTo>
                <a:lnTo>
                  <a:pt x="123825" y="51472"/>
                </a:lnTo>
                <a:cubicBezTo>
                  <a:pt x="123825" y="45134"/>
                  <a:pt x="121502" y="39733"/>
                  <a:pt x="116855" y="35270"/>
                </a:cubicBezTo>
                <a:cubicBezTo>
                  <a:pt x="112209" y="30807"/>
                  <a:pt x="106595" y="28575"/>
                  <a:pt x="100013" y="28575"/>
                </a:cubicBezTo>
                <a:lnTo>
                  <a:pt x="33338" y="28575"/>
                </a:lnTo>
                <a:cubicBezTo>
                  <a:pt x="26755" y="28575"/>
                  <a:pt x="21141" y="30807"/>
                  <a:pt x="16495" y="35270"/>
                </a:cubicBezTo>
                <a:cubicBezTo>
                  <a:pt x="11848" y="39733"/>
                  <a:pt x="9525" y="45134"/>
                  <a:pt x="9525" y="51472"/>
                </a:cubicBezTo>
                <a:lnTo>
                  <a:pt x="9525" y="156613"/>
                </a:lnTo>
                <a:cubicBezTo>
                  <a:pt x="9525" y="158078"/>
                  <a:pt x="10075" y="159330"/>
                  <a:pt x="11174" y="160368"/>
                </a:cubicBezTo>
                <a:cubicBezTo>
                  <a:pt x="12273" y="161406"/>
                  <a:pt x="13677" y="161925"/>
                  <a:pt x="15386" y="161925"/>
                </a:cubicBezTo>
                <a:close/>
                <a:moveTo>
                  <a:pt x="96349" y="119795"/>
                </a:moveTo>
                <a:lnTo>
                  <a:pt x="105874" y="119795"/>
                </a:lnTo>
                <a:lnTo>
                  <a:pt x="105874" y="91953"/>
                </a:lnTo>
                <a:lnTo>
                  <a:pt x="27476" y="91953"/>
                </a:lnTo>
                <a:lnTo>
                  <a:pt x="27476" y="101478"/>
                </a:lnTo>
                <a:lnTo>
                  <a:pt x="96349" y="101478"/>
                </a:lnTo>
                <a:lnTo>
                  <a:pt x="96349" y="119795"/>
                </a:lnTo>
                <a:close/>
              </a:path>
            </a:pathLst>
          </a:custGeom>
          <a:solidFill>
            <a:schemeClr val="bg1"/>
          </a:solidFill>
          <a:ln w="238" cap="flat">
            <a:noFill/>
            <a:prstDash val="solid"/>
            <a:miter/>
          </a:ln>
        </p:spPr>
        <p:txBody>
          <a:bodyPr rtlCol="0" anchor="ctr"/>
          <a:lstStyle/>
          <a:p>
            <a:endParaRPr lang="en-RO"/>
          </a:p>
        </p:txBody>
      </p:sp>
      <p:sp>
        <p:nvSpPr>
          <p:cNvPr id="12" name="Graphic 10">
            <a:extLst>
              <a:ext uri="{FF2B5EF4-FFF2-40B4-BE49-F238E27FC236}">
                <a16:creationId xmlns:a16="http://schemas.microsoft.com/office/drawing/2014/main" id="{B543A239-B0A7-DF4F-8257-70C4ABD2FD87}"/>
              </a:ext>
            </a:extLst>
          </p:cNvPr>
          <p:cNvSpPr>
            <a:spLocks noChangeAspect="1"/>
          </p:cNvSpPr>
          <p:nvPr/>
        </p:nvSpPr>
        <p:spPr>
          <a:xfrm>
            <a:off x="4882953" y="4128618"/>
            <a:ext cx="432000" cy="384000"/>
          </a:xfrm>
          <a:custGeom>
            <a:avLst/>
            <a:gdLst>
              <a:gd name="connsiteX0" fmla="*/ 15386 w 171450"/>
              <a:gd name="connsiteY0" fmla="*/ 152400 h 152400"/>
              <a:gd name="connsiteX1" fmla="*/ 4405 w 171450"/>
              <a:gd name="connsiteY1" fmla="*/ 147995 h 152400"/>
              <a:gd name="connsiteX2" fmla="*/ 0 w 171450"/>
              <a:gd name="connsiteY2" fmla="*/ 137014 h 152400"/>
              <a:gd name="connsiteX3" fmla="*/ 0 w 171450"/>
              <a:gd name="connsiteY3" fmla="*/ 43961 h 152400"/>
              <a:gd name="connsiteX4" fmla="*/ 4405 w 171450"/>
              <a:gd name="connsiteY4" fmla="*/ 32980 h 152400"/>
              <a:gd name="connsiteX5" fmla="*/ 15386 w 171450"/>
              <a:gd name="connsiteY5" fmla="*/ 28575 h 152400"/>
              <a:gd name="connsiteX6" fmla="*/ 57150 w 171450"/>
              <a:gd name="connsiteY6" fmla="*/ 28575 h 152400"/>
              <a:gd name="connsiteX7" fmla="*/ 57150 w 171450"/>
              <a:gd name="connsiteY7" fmla="*/ 15386 h 152400"/>
              <a:gd name="connsiteX8" fmla="*/ 61555 w 171450"/>
              <a:gd name="connsiteY8" fmla="*/ 4405 h 152400"/>
              <a:gd name="connsiteX9" fmla="*/ 72536 w 171450"/>
              <a:gd name="connsiteY9" fmla="*/ 0 h 152400"/>
              <a:gd name="connsiteX10" fmla="*/ 98914 w 171450"/>
              <a:gd name="connsiteY10" fmla="*/ 0 h 152400"/>
              <a:gd name="connsiteX11" fmla="*/ 109895 w 171450"/>
              <a:gd name="connsiteY11" fmla="*/ 4405 h 152400"/>
              <a:gd name="connsiteX12" fmla="*/ 114300 w 171450"/>
              <a:gd name="connsiteY12" fmla="*/ 15386 h 152400"/>
              <a:gd name="connsiteX13" fmla="*/ 114300 w 171450"/>
              <a:gd name="connsiteY13" fmla="*/ 28575 h 152400"/>
              <a:gd name="connsiteX14" fmla="*/ 156064 w 171450"/>
              <a:gd name="connsiteY14" fmla="*/ 28575 h 152400"/>
              <a:gd name="connsiteX15" fmla="*/ 167045 w 171450"/>
              <a:gd name="connsiteY15" fmla="*/ 32980 h 152400"/>
              <a:gd name="connsiteX16" fmla="*/ 171450 w 171450"/>
              <a:gd name="connsiteY16" fmla="*/ 43961 h 152400"/>
              <a:gd name="connsiteX17" fmla="*/ 171450 w 171450"/>
              <a:gd name="connsiteY17" fmla="*/ 137014 h 152400"/>
              <a:gd name="connsiteX18" fmla="*/ 167045 w 171450"/>
              <a:gd name="connsiteY18" fmla="*/ 147995 h 152400"/>
              <a:gd name="connsiteX19" fmla="*/ 156064 w 171450"/>
              <a:gd name="connsiteY19" fmla="*/ 152400 h 152400"/>
              <a:gd name="connsiteX20" fmla="*/ 15386 w 171450"/>
              <a:gd name="connsiteY20" fmla="*/ 152400 h 152400"/>
              <a:gd name="connsiteX21" fmla="*/ 15386 w 171450"/>
              <a:gd name="connsiteY21" fmla="*/ 142875 h 152400"/>
              <a:gd name="connsiteX22" fmla="*/ 156064 w 171450"/>
              <a:gd name="connsiteY22" fmla="*/ 142875 h 152400"/>
              <a:gd name="connsiteX23" fmla="*/ 160093 w 171450"/>
              <a:gd name="connsiteY23" fmla="*/ 141043 h 152400"/>
              <a:gd name="connsiteX24" fmla="*/ 161925 w 171450"/>
              <a:gd name="connsiteY24" fmla="*/ 137014 h 152400"/>
              <a:gd name="connsiteX25" fmla="*/ 161925 w 171450"/>
              <a:gd name="connsiteY25" fmla="*/ 43961 h 152400"/>
              <a:gd name="connsiteX26" fmla="*/ 160093 w 171450"/>
              <a:gd name="connsiteY26" fmla="*/ 39932 h 152400"/>
              <a:gd name="connsiteX27" fmla="*/ 156064 w 171450"/>
              <a:gd name="connsiteY27" fmla="*/ 38100 h 152400"/>
              <a:gd name="connsiteX28" fmla="*/ 15386 w 171450"/>
              <a:gd name="connsiteY28" fmla="*/ 38100 h 152400"/>
              <a:gd name="connsiteX29" fmla="*/ 11357 w 171450"/>
              <a:gd name="connsiteY29" fmla="*/ 39932 h 152400"/>
              <a:gd name="connsiteX30" fmla="*/ 9525 w 171450"/>
              <a:gd name="connsiteY30" fmla="*/ 43961 h 152400"/>
              <a:gd name="connsiteX31" fmla="*/ 9525 w 171450"/>
              <a:gd name="connsiteY31" fmla="*/ 137014 h 152400"/>
              <a:gd name="connsiteX32" fmla="*/ 11357 w 171450"/>
              <a:gd name="connsiteY32" fmla="*/ 141043 h 152400"/>
              <a:gd name="connsiteX33" fmla="*/ 15386 w 171450"/>
              <a:gd name="connsiteY33" fmla="*/ 142875 h 152400"/>
              <a:gd name="connsiteX34" fmla="*/ 66675 w 171450"/>
              <a:gd name="connsiteY34" fmla="*/ 28575 h 152400"/>
              <a:gd name="connsiteX35" fmla="*/ 104775 w 171450"/>
              <a:gd name="connsiteY35" fmla="*/ 28575 h 152400"/>
              <a:gd name="connsiteX36" fmla="*/ 104775 w 171450"/>
              <a:gd name="connsiteY36" fmla="*/ 15386 h 152400"/>
              <a:gd name="connsiteX37" fmla="*/ 102943 w 171450"/>
              <a:gd name="connsiteY37" fmla="*/ 11357 h 152400"/>
              <a:gd name="connsiteX38" fmla="*/ 98914 w 171450"/>
              <a:gd name="connsiteY38" fmla="*/ 9525 h 152400"/>
              <a:gd name="connsiteX39" fmla="*/ 72536 w 171450"/>
              <a:gd name="connsiteY39" fmla="*/ 9525 h 152400"/>
              <a:gd name="connsiteX40" fmla="*/ 68507 w 171450"/>
              <a:gd name="connsiteY40" fmla="*/ 11357 h 152400"/>
              <a:gd name="connsiteX41" fmla="*/ 66675 w 171450"/>
              <a:gd name="connsiteY41" fmla="*/ 15386 h 152400"/>
              <a:gd name="connsiteX42" fmla="*/ 66675 w 171450"/>
              <a:gd name="connsiteY42" fmla="*/ 28575 h 152400"/>
              <a:gd name="connsiteX43" fmla="*/ 9525 w 171450"/>
              <a:gd name="connsiteY43" fmla="*/ 142875 h 152400"/>
              <a:gd name="connsiteX44" fmla="*/ 9525 w 171450"/>
              <a:gd name="connsiteY44" fmla="*/ 38100 h 152400"/>
              <a:gd name="connsiteX45" fmla="*/ 9525 w 171450"/>
              <a:gd name="connsiteY45"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450" h="152400">
                <a:moveTo>
                  <a:pt x="15386" y="152400"/>
                </a:moveTo>
                <a:cubicBezTo>
                  <a:pt x="11003" y="152400"/>
                  <a:pt x="7342" y="150932"/>
                  <a:pt x="4405" y="147995"/>
                </a:cubicBezTo>
                <a:cubicBezTo>
                  <a:pt x="1468" y="145058"/>
                  <a:pt x="0" y="141397"/>
                  <a:pt x="0" y="137014"/>
                </a:cubicBezTo>
                <a:lnTo>
                  <a:pt x="0" y="43961"/>
                </a:lnTo>
                <a:cubicBezTo>
                  <a:pt x="0" y="39578"/>
                  <a:pt x="1468" y="35917"/>
                  <a:pt x="4405" y="32980"/>
                </a:cubicBezTo>
                <a:cubicBezTo>
                  <a:pt x="7342" y="30043"/>
                  <a:pt x="11003" y="28575"/>
                  <a:pt x="15386" y="28575"/>
                </a:cubicBezTo>
                <a:lnTo>
                  <a:pt x="57150" y="28575"/>
                </a:lnTo>
                <a:lnTo>
                  <a:pt x="57150" y="15386"/>
                </a:lnTo>
                <a:cubicBezTo>
                  <a:pt x="57150" y="11003"/>
                  <a:pt x="58618" y="7342"/>
                  <a:pt x="61555" y="4405"/>
                </a:cubicBezTo>
                <a:cubicBezTo>
                  <a:pt x="64492" y="1468"/>
                  <a:pt x="68153" y="0"/>
                  <a:pt x="72536" y="0"/>
                </a:cubicBezTo>
                <a:lnTo>
                  <a:pt x="98914" y="0"/>
                </a:lnTo>
                <a:cubicBezTo>
                  <a:pt x="103297" y="0"/>
                  <a:pt x="106958" y="1468"/>
                  <a:pt x="109895" y="4405"/>
                </a:cubicBezTo>
                <a:cubicBezTo>
                  <a:pt x="112832" y="7342"/>
                  <a:pt x="114300" y="11003"/>
                  <a:pt x="114300" y="15386"/>
                </a:cubicBezTo>
                <a:lnTo>
                  <a:pt x="114300" y="28575"/>
                </a:lnTo>
                <a:lnTo>
                  <a:pt x="156064" y="28575"/>
                </a:lnTo>
                <a:cubicBezTo>
                  <a:pt x="160447" y="28575"/>
                  <a:pt x="164108" y="30043"/>
                  <a:pt x="167045" y="32980"/>
                </a:cubicBezTo>
                <a:cubicBezTo>
                  <a:pt x="169982" y="35917"/>
                  <a:pt x="171450" y="39578"/>
                  <a:pt x="171450" y="43961"/>
                </a:cubicBezTo>
                <a:lnTo>
                  <a:pt x="171450" y="137014"/>
                </a:lnTo>
                <a:cubicBezTo>
                  <a:pt x="171450" y="141397"/>
                  <a:pt x="169982" y="145058"/>
                  <a:pt x="167045" y="147995"/>
                </a:cubicBezTo>
                <a:cubicBezTo>
                  <a:pt x="164108" y="150932"/>
                  <a:pt x="160447" y="152400"/>
                  <a:pt x="156064" y="152400"/>
                </a:cubicBezTo>
                <a:lnTo>
                  <a:pt x="15386" y="152400"/>
                </a:lnTo>
                <a:close/>
                <a:moveTo>
                  <a:pt x="15386" y="142875"/>
                </a:moveTo>
                <a:lnTo>
                  <a:pt x="156064" y="142875"/>
                </a:lnTo>
                <a:cubicBezTo>
                  <a:pt x="157529" y="142875"/>
                  <a:pt x="158872" y="142264"/>
                  <a:pt x="160093" y="141043"/>
                </a:cubicBezTo>
                <a:cubicBezTo>
                  <a:pt x="161314" y="139822"/>
                  <a:pt x="161925" y="138479"/>
                  <a:pt x="161925" y="137014"/>
                </a:cubicBezTo>
                <a:lnTo>
                  <a:pt x="161925" y="43961"/>
                </a:lnTo>
                <a:cubicBezTo>
                  <a:pt x="161925" y="42496"/>
                  <a:pt x="161314" y="41153"/>
                  <a:pt x="160093" y="39932"/>
                </a:cubicBezTo>
                <a:cubicBezTo>
                  <a:pt x="158872" y="38711"/>
                  <a:pt x="157529" y="38100"/>
                  <a:pt x="156064" y="38100"/>
                </a:cubicBezTo>
                <a:lnTo>
                  <a:pt x="15386" y="38100"/>
                </a:lnTo>
                <a:cubicBezTo>
                  <a:pt x="13921" y="38100"/>
                  <a:pt x="12578" y="38711"/>
                  <a:pt x="11357" y="39932"/>
                </a:cubicBezTo>
                <a:cubicBezTo>
                  <a:pt x="10136" y="41153"/>
                  <a:pt x="9525" y="42496"/>
                  <a:pt x="9525" y="43961"/>
                </a:cubicBezTo>
                <a:lnTo>
                  <a:pt x="9525" y="137014"/>
                </a:lnTo>
                <a:cubicBezTo>
                  <a:pt x="9525" y="138479"/>
                  <a:pt x="10136" y="139822"/>
                  <a:pt x="11357" y="141043"/>
                </a:cubicBezTo>
                <a:cubicBezTo>
                  <a:pt x="12578" y="142264"/>
                  <a:pt x="13921" y="142875"/>
                  <a:pt x="15386" y="142875"/>
                </a:cubicBezTo>
                <a:close/>
                <a:moveTo>
                  <a:pt x="66675" y="28575"/>
                </a:moveTo>
                <a:lnTo>
                  <a:pt x="104775" y="28575"/>
                </a:lnTo>
                <a:lnTo>
                  <a:pt x="104775" y="15386"/>
                </a:lnTo>
                <a:cubicBezTo>
                  <a:pt x="104775" y="13921"/>
                  <a:pt x="104164" y="12578"/>
                  <a:pt x="102943" y="11357"/>
                </a:cubicBezTo>
                <a:cubicBezTo>
                  <a:pt x="101722" y="10136"/>
                  <a:pt x="100379" y="9525"/>
                  <a:pt x="98914" y="9525"/>
                </a:cubicBezTo>
                <a:lnTo>
                  <a:pt x="72536" y="9525"/>
                </a:lnTo>
                <a:cubicBezTo>
                  <a:pt x="71071" y="9525"/>
                  <a:pt x="69728" y="10136"/>
                  <a:pt x="68507" y="11357"/>
                </a:cubicBezTo>
                <a:cubicBezTo>
                  <a:pt x="67286" y="12578"/>
                  <a:pt x="66675" y="13921"/>
                  <a:pt x="66675" y="15386"/>
                </a:cubicBezTo>
                <a:lnTo>
                  <a:pt x="66675" y="28575"/>
                </a:lnTo>
                <a:close/>
                <a:moveTo>
                  <a:pt x="9525" y="142875"/>
                </a:moveTo>
                <a:lnTo>
                  <a:pt x="9525" y="38100"/>
                </a:lnTo>
                <a:lnTo>
                  <a:pt x="9525" y="14287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046180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9CC28679-A079-DC43-A3B8-0B5FC9FFA662}"/>
              </a:ext>
            </a:extLst>
          </p:cNvPr>
          <p:cNvSpPr/>
          <p:nvPr/>
        </p:nvSpPr>
        <p:spPr>
          <a:xfrm>
            <a:off x="5096385" y="5617192"/>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5999BB42-1DE7-E24A-BA32-6782FC3CE920}"/>
              </a:ext>
            </a:extLst>
          </p:cNvPr>
          <p:cNvSpPr/>
          <p:nvPr/>
        </p:nvSpPr>
        <p:spPr>
          <a:xfrm>
            <a:off x="5132319" y="1824970"/>
            <a:ext cx="3561399" cy="3638306"/>
          </a:xfrm>
          <a:prstGeom prst="roundRect">
            <a:avLst>
              <a:gd name="adj" fmla="val 5246"/>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ED581507-7615-604A-9CF2-D627D9D96330}"/>
              </a:ext>
            </a:extLst>
          </p:cNvPr>
          <p:cNvSpPr/>
          <p:nvPr/>
        </p:nvSpPr>
        <p:spPr>
          <a:xfrm>
            <a:off x="878320" y="1824970"/>
            <a:ext cx="3561399" cy="2459385"/>
          </a:xfrm>
          <a:prstGeom prst="roundRect">
            <a:avLst>
              <a:gd name="adj" fmla="val 7148"/>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 and necessary equipment</a:t>
            </a:r>
          </a:p>
        </p:txBody>
      </p:sp>
      <p:sp>
        <p:nvSpPr>
          <p:cNvPr id="27" name="TextBox 26">
            <a:extLst>
              <a:ext uri="{FF2B5EF4-FFF2-40B4-BE49-F238E27FC236}">
                <a16:creationId xmlns:a16="http://schemas.microsoft.com/office/drawing/2014/main" id="{BDE907BD-9DBD-D74B-9BBB-7FF25B93190C}"/>
              </a:ext>
            </a:extLst>
          </p:cNvPr>
          <p:cNvSpPr txBox="1"/>
          <p:nvPr/>
        </p:nvSpPr>
        <p:spPr>
          <a:xfrm>
            <a:off x="1436512" y="2062473"/>
            <a:ext cx="2536398" cy="1969770"/>
          </a:xfrm>
          <a:prstGeom prst="rect">
            <a:avLst/>
          </a:prstGeom>
          <a:noFill/>
        </p:spPr>
        <p:txBody>
          <a:bodyPr wrap="square" lIns="0" tIns="0" rIns="0" bIns="0" rtlCol="0">
            <a:spAutoFit/>
          </a:bodyPr>
          <a:lstStyle/>
          <a:p>
            <a:r>
              <a:rPr lang="en-GB" sz="1600" b="1" dirty="0" err="1">
                <a:solidFill>
                  <a:schemeClr val="tx1"/>
                </a:solidFill>
              </a:rPr>
              <a:t>Other investigation support materials: </a:t>
            </a:r>
            <a:r>
              <a:rPr lang="en-GB" sz="1600" dirty="0" err="1">
                <a:solidFill>
                  <a:schemeClr val="tx1"/>
                </a:solidFill>
              </a:rPr>
              <a:t>flashlights, adapters, barrels of drinking water, chlorine tablets, spray. Office materials: plastic folder, 4 GB flash drive, plastic bags</a:t>
            </a:r>
          </a:p>
        </p:txBody>
      </p:sp>
      <p:sp>
        <p:nvSpPr>
          <p:cNvPr id="29" name="Google Shape;140;p4">
            <a:extLst>
              <a:ext uri="{FF2B5EF4-FFF2-40B4-BE49-F238E27FC236}">
                <a16:creationId xmlns:a16="http://schemas.microsoft.com/office/drawing/2014/main" id="{FB8DF5A5-4DE6-864C-ABDD-87BFD94ACA11}"/>
              </a:ext>
            </a:extLst>
          </p:cNvPr>
          <p:cNvSpPr>
            <a:spLocks noChangeAspect="1"/>
          </p:cNvSpPr>
          <p:nvPr/>
        </p:nvSpPr>
        <p:spPr>
          <a:xfrm>
            <a:off x="429701" y="139472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Rounded Rectangle 37">
            <a:extLst>
              <a:ext uri="{FF2B5EF4-FFF2-40B4-BE49-F238E27FC236}">
                <a16:creationId xmlns:a16="http://schemas.microsoft.com/office/drawing/2014/main" id="{01EEB016-1DEC-E94B-AFB6-2BD67660F058}"/>
              </a:ext>
            </a:extLst>
          </p:cNvPr>
          <p:cNvSpPr/>
          <p:nvPr/>
        </p:nvSpPr>
        <p:spPr>
          <a:xfrm>
            <a:off x="858854" y="4781609"/>
            <a:ext cx="3579581" cy="1600141"/>
          </a:xfrm>
          <a:prstGeom prst="roundRect">
            <a:avLst>
              <a:gd name="adj" fmla="val 11492"/>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555F9300-2061-BC41-AE8B-29723AA73F57}"/>
              </a:ext>
            </a:extLst>
          </p:cNvPr>
          <p:cNvSpPr txBox="1"/>
          <p:nvPr/>
        </p:nvSpPr>
        <p:spPr>
          <a:xfrm>
            <a:off x="1436512" y="5089236"/>
            <a:ext cx="2357722" cy="984885"/>
          </a:xfrm>
          <a:prstGeom prst="rect">
            <a:avLst/>
          </a:prstGeom>
          <a:noFill/>
        </p:spPr>
        <p:txBody>
          <a:bodyPr wrap="square" lIns="0" tIns="0" rIns="0" bIns="0" rtlCol="0">
            <a:spAutoFit/>
          </a:bodyPr>
          <a:lstStyle/>
          <a:p>
            <a:r>
              <a:rPr lang="en-GB" sz="1600" b="1" dirty="0" err="1">
                <a:solidFill>
                  <a:schemeClr val="bg1"/>
                </a:solidFill>
                <a:latin typeface="Arial" panose="020B0604020202020204" pitchFamily="34" charset="0"/>
                <a:cs typeface="Arial" panose="020B0604020202020204" pitchFamily="34" charset="0"/>
              </a:rPr>
              <a:t>This list of supplies should be adapted to the local context and the nature of the event.</a:t>
            </a:r>
          </a:p>
        </p:txBody>
      </p:sp>
      <p:sp>
        <p:nvSpPr>
          <p:cNvPr id="40" name="Google Shape;140;p4">
            <a:extLst>
              <a:ext uri="{FF2B5EF4-FFF2-40B4-BE49-F238E27FC236}">
                <a16:creationId xmlns:a16="http://schemas.microsoft.com/office/drawing/2014/main" id="{8B68DA1F-29E0-3A41-AF33-41E6DD23CEF3}"/>
              </a:ext>
            </a:extLst>
          </p:cNvPr>
          <p:cNvSpPr>
            <a:spLocks noChangeAspect="1"/>
          </p:cNvSpPr>
          <p:nvPr/>
        </p:nvSpPr>
        <p:spPr>
          <a:xfrm>
            <a:off x="429701" y="43496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raphic 9">
            <a:extLst>
              <a:ext uri="{FF2B5EF4-FFF2-40B4-BE49-F238E27FC236}">
                <a16:creationId xmlns:a16="http://schemas.microsoft.com/office/drawing/2014/main" id="{D70B1156-4C85-824C-BE9F-F8FE6C46D1F0}"/>
              </a:ext>
            </a:extLst>
          </p:cNvPr>
          <p:cNvSpPr>
            <a:spLocks noChangeAspect="1"/>
          </p:cNvSpPr>
          <p:nvPr/>
        </p:nvSpPr>
        <p:spPr>
          <a:xfrm>
            <a:off x="702661" y="4565608"/>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45" name="TextBox 44">
            <a:extLst>
              <a:ext uri="{FF2B5EF4-FFF2-40B4-BE49-F238E27FC236}">
                <a16:creationId xmlns:a16="http://schemas.microsoft.com/office/drawing/2014/main" id="{112AFB68-4829-1349-B239-1C6F31FFDA6F}"/>
              </a:ext>
            </a:extLst>
          </p:cNvPr>
          <p:cNvSpPr txBox="1"/>
          <p:nvPr/>
        </p:nvSpPr>
        <p:spPr>
          <a:xfrm>
            <a:off x="5673763" y="2062473"/>
            <a:ext cx="2767576" cy="3180358"/>
          </a:xfrm>
          <a:prstGeom prst="rect">
            <a:avLst/>
          </a:prstGeom>
          <a:noFill/>
        </p:spPr>
        <p:txBody>
          <a:bodyPr wrap="square" lIns="0" tIns="0" rIns="0" bIns="0" rtlCol="0">
            <a:spAutoFit/>
          </a:bodyPr>
          <a:lstStyle/>
          <a:p>
            <a:pPr>
              <a:spcAft>
                <a:spcPts val="800"/>
              </a:spcAft>
            </a:pPr>
            <a:r>
              <a:rPr lang="en-GB" sz="1600" b="1" dirty="0" err="1">
                <a:solidFill>
                  <a:schemeClr val="tx1"/>
                </a:solidFill>
              </a:rPr>
              <a:t>Bibliographic support material:</a:t>
            </a:r>
            <a:r>
              <a:rPr lang="en-GB" sz="1600" dirty="0" err="1">
                <a:solidFill>
                  <a:schemeClr val="tx1"/>
                </a:solidFill>
              </a:rPr>
              <a:t> </a:t>
            </a:r>
          </a:p>
          <a:p>
            <a:pPr marL="133350" indent="-133350"/>
            <a:r>
              <a:rPr lang="en-GB" sz="1200" dirty="0" err="1">
                <a:solidFill>
                  <a:schemeClr val="tx1"/>
                </a:solidFill>
              </a:rPr>
              <a:t>– </a:t>
            </a:r>
            <a:r>
              <a:rPr lang="en-GB" sz="1200" i="1" dirty="0" err="1">
                <a:solidFill>
                  <a:schemeClr val="tx1"/>
                </a:solidFill>
              </a:rPr>
              <a:t>Control of Communicable Diseases Manual. </a:t>
            </a:r>
            <a:r>
              <a:rPr lang="en-GB" sz="1200" dirty="0" err="1">
                <a:solidFill>
                  <a:schemeClr val="tx1"/>
                </a:solidFill>
              </a:rPr>
              <a:t>(Heymann D, Ed.). 21</a:t>
            </a:r>
            <a:r>
              <a:rPr lang="en-GB" sz="1200" baseline="30000" dirty="0" err="1">
                <a:solidFill>
                  <a:schemeClr val="tx1"/>
                </a:solidFill>
              </a:rPr>
              <a:t>st</a:t>
            </a:r>
            <a:r>
              <a:rPr lang="en-GB" sz="1200" dirty="0" err="1">
                <a:solidFill>
                  <a:schemeClr val="tx1"/>
                </a:solidFill>
              </a:rPr>
              <a:t> Edition. American Public Health Association. 2022. Washington, DC. </a:t>
            </a:r>
          </a:p>
          <a:p>
            <a:pPr marL="133350" indent="-133350"/>
            <a:r>
              <a:rPr lang="en-GB" sz="1200" dirty="0" err="1">
                <a:solidFill>
                  <a:schemeClr val="tx1"/>
                </a:solidFill>
              </a:rPr>
              <a:t>– Bonita, R., Beaglehole, R., &amp; Kjellström, T. </a:t>
            </a:r>
            <a:r>
              <a:rPr lang="en-GB" sz="1200" i="1" dirty="0" err="1">
                <a:solidFill>
                  <a:schemeClr val="tx1"/>
                </a:solidFill>
              </a:rPr>
              <a:t>Basic Epidemiology </a:t>
            </a:r>
            <a:r>
              <a:rPr lang="en-GB" sz="1200" dirty="0" err="1">
                <a:solidFill>
                  <a:schemeClr val="tx1"/>
                </a:solidFill>
              </a:rPr>
              <a:t>2010. World Health Organization. Available from: </a:t>
            </a:r>
            <a:r>
              <a:rPr lang="en-GB" sz="1200" dirty="0" err="1">
                <a:solidFill>
                  <a:srgbClr val="3D6C9D"/>
                </a:solidFill>
                <a:hlinkClick r:id="rId2">
                  <a:extLst>
                    <a:ext uri="{A12FA001-AC4F-418D-AE19-62706E023703}">
                      <ahyp:hlinkClr xmlns:ahyp="http://schemas.microsoft.com/office/drawing/2018/hyperlinkcolor" val="tx"/>
                    </a:ext>
                  </a:extLst>
                </a:hlinkClick>
              </a:rPr>
              <a:t>https://iris.who.int/handle/10665/43541</a:t>
            </a:r>
            <a:endParaRPr lang="en-GB" sz="1200" dirty="0" err="1">
              <a:solidFill>
                <a:srgbClr val="3D6C9D"/>
              </a:solidFill>
            </a:endParaRPr>
          </a:p>
          <a:p>
            <a:pPr marL="133350" indent="-133350"/>
            <a:r>
              <a:rPr lang="en-GB" sz="1200" dirty="0" err="1">
                <a:solidFill>
                  <a:schemeClr val="tx1"/>
                </a:solidFill>
              </a:rPr>
              <a:t>– Acha, P. N., &amp; Szyfres, B. (2003b). </a:t>
            </a:r>
            <a:r>
              <a:rPr lang="en-GB" sz="1200" i="1" dirty="0" err="1">
                <a:solidFill>
                  <a:schemeClr val="tx1"/>
                </a:solidFill>
              </a:rPr>
              <a:t>Zoonoses and Communicable Diseases Common to Man and Animals: Volume I.</a:t>
            </a:r>
            <a:r>
              <a:rPr lang="en-GB" sz="1200" dirty="0" err="1">
                <a:solidFill>
                  <a:schemeClr val="tx1"/>
                </a:solidFill>
              </a:rPr>
              <a:t> Pan American Health Organization</a:t>
            </a:r>
          </a:p>
        </p:txBody>
      </p:sp>
      <p:sp>
        <p:nvSpPr>
          <p:cNvPr id="46" name="Google Shape;140;p4">
            <a:extLst>
              <a:ext uri="{FF2B5EF4-FFF2-40B4-BE49-F238E27FC236}">
                <a16:creationId xmlns:a16="http://schemas.microsoft.com/office/drawing/2014/main" id="{489144F0-A8AC-C647-AA26-02488AE4DB3C}"/>
              </a:ext>
            </a:extLst>
          </p:cNvPr>
          <p:cNvSpPr>
            <a:spLocks noChangeAspect="1"/>
          </p:cNvSpPr>
          <p:nvPr/>
        </p:nvSpPr>
        <p:spPr>
          <a:xfrm>
            <a:off x="4666953" y="139472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9ACE3D37-4AF6-464B-9BB7-A7D1AE135641}"/>
              </a:ext>
            </a:extLst>
          </p:cNvPr>
          <p:cNvSpPr txBox="1"/>
          <p:nvPr/>
        </p:nvSpPr>
        <p:spPr>
          <a:xfrm>
            <a:off x="5673763" y="5710518"/>
            <a:ext cx="2542256" cy="492443"/>
          </a:xfrm>
          <a:prstGeom prst="rect">
            <a:avLst/>
          </a:prstGeom>
          <a:noFill/>
        </p:spPr>
        <p:txBody>
          <a:bodyPr wrap="square" lIns="0" tIns="0" rIns="0" bIns="0" rtlCol="0">
            <a:spAutoFit/>
          </a:bodyPr>
          <a:lstStyle/>
          <a:p>
            <a:r>
              <a:rPr lang="en-GB" sz="1600" b="1" dirty="0" err="1">
                <a:solidFill>
                  <a:schemeClr val="tx1"/>
                </a:solidFill>
              </a:rPr>
              <a:t>Material for meals and overnight stays</a:t>
            </a:r>
            <a:endParaRPr lang="en-GB" sz="1200" dirty="0" err="1">
              <a:solidFill>
                <a:schemeClr val="tx1"/>
              </a:solidFill>
            </a:endParaRPr>
          </a:p>
        </p:txBody>
      </p:sp>
      <p:sp>
        <p:nvSpPr>
          <p:cNvPr id="14" name="Google Shape;140;p4">
            <a:extLst>
              <a:ext uri="{FF2B5EF4-FFF2-40B4-BE49-F238E27FC236}">
                <a16:creationId xmlns:a16="http://schemas.microsoft.com/office/drawing/2014/main" id="{488B7031-DAB0-AD4D-BDB4-6251339DD50D}"/>
              </a:ext>
            </a:extLst>
          </p:cNvPr>
          <p:cNvSpPr>
            <a:spLocks noChangeAspect="1"/>
          </p:cNvSpPr>
          <p:nvPr/>
        </p:nvSpPr>
        <p:spPr>
          <a:xfrm>
            <a:off x="4666953" y="550919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raphic 2">
            <a:extLst>
              <a:ext uri="{FF2B5EF4-FFF2-40B4-BE49-F238E27FC236}">
                <a16:creationId xmlns:a16="http://schemas.microsoft.com/office/drawing/2014/main" id="{804551FB-79B7-1C43-9F4E-BFA8288AAE00}"/>
              </a:ext>
            </a:extLst>
          </p:cNvPr>
          <p:cNvSpPr>
            <a:spLocks noChangeAspect="1"/>
          </p:cNvSpPr>
          <p:nvPr/>
        </p:nvSpPr>
        <p:spPr>
          <a:xfrm>
            <a:off x="741701" y="1621875"/>
            <a:ext cx="240000" cy="432000"/>
          </a:xfrm>
          <a:custGeom>
            <a:avLst/>
            <a:gdLst>
              <a:gd name="connsiteX0" fmla="*/ 19050 w 95250"/>
              <a:gd name="connsiteY0" fmla="*/ 171450 h 171450"/>
              <a:gd name="connsiteX1" fmla="*/ 19050 w 95250"/>
              <a:gd name="connsiteY1" fmla="*/ 73269 h 171450"/>
              <a:gd name="connsiteX2" fmla="*/ 0 w 95250"/>
              <a:gd name="connsiteY2" fmla="*/ 44694 h 171450"/>
              <a:gd name="connsiteX3" fmla="*/ 0 w 95250"/>
              <a:gd name="connsiteY3" fmla="*/ 0 h 171450"/>
              <a:gd name="connsiteX4" fmla="*/ 95250 w 95250"/>
              <a:gd name="connsiteY4" fmla="*/ 0 h 171450"/>
              <a:gd name="connsiteX5" fmla="*/ 95250 w 95250"/>
              <a:gd name="connsiteY5" fmla="*/ 44694 h 171450"/>
              <a:gd name="connsiteX6" fmla="*/ 76200 w 95250"/>
              <a:gd name="connsiteY6" fmla="*/ 73269 h 171450"/>
              <a:gd name="connsiteX7" fmla="*/ 76200 w 95250"/>
              <a:gd name="connsiteY7" fmla="*/ 171450 h 171450"/>
              <a:gd name="connsiteX8" fmla="*/ 19050 w 95250"/>
              <a:gd name="connsiteY8" fmla="*/ 171450 h 171450"/>
              <a:gd name="connsiteX9" fmla="*/ 47646 w 95250"/>
              <a:gd name="connsiteY9" fmla="*/ 114300 h 171450"/>
              <a:gd name="connsiteX10" fmla="*/ 40893 w 95250"/>
              <a:gd name="connsiteY10" fmla="*/ 111528 h 171450"/>
              <a:gd name="connsiteX11" fmla="*/ 38100 w 95250"/>
              <a:gd name="connsiteY11" fmla="*/ 104796 h 171450"/>
              <a:gd name="connsiteX12" fmla="*/ 40872 w 95250"/>
              <a:gd name="connsiteY12" fmla="*/ 98043 h 171450"/>
              <a:gd name="connsiteX13" fmla="*/ 47604 w 95250"/>
              <a:gd name="connsiteY13" fmla="*/ 95250 h 171450"/>
              <a:gd name="connsiteX14" fmla="*/ 54357 w 95250"/>
              <a:gd name="connsiteY14" fmla="*/ 98022 h 171450"/>
              <a:gd name="connsiteX15" fmla="*/ 57150 w 95250"/>
              <a:gd name="connsiteY15" fmla="*/ 104754 h 171450"/>
              <a:gd name="connsiteX16" fmla="*/ 54378 w 95250"/>
              <a:gd name="connsiteY16" fmla="*/ 111507 h 171450"/>
              <a:gd name="connsiteX17" fmla="*/ 47646 w 95250"/>
              <a:gd name="connsiteY17" fmla="*/ 114300 h 171450"/>
              <a:gd name="connsiteX18" fmla="*/ 9525 w 95250"/>
              <a:gd name="connsiteY18" fmla="*/ 23813 h 171450"/>
              <a:gd name="connsiteX19" fmla="*/ 85725 w 95250"/>
              <a:gd name="connsiteY19" fmla="*/ 23813 h 171450"/>
              <a:gd name="connsiteX20" fmla="*/ 85725 w 95250"/>
              <a:gd name="connsiteY20" fmla="*/ 9525 h 171450"/>
              <a:gd name="connsiteX21" fmla="*/ 9525 w 95250"/>
              <a:gd name="connsiteY21" fmla="*/ 9525 h 171450"/>
              <a:gd name="connsiteX22" fmla="*/ 9525 w 95250"/>
              <a:gd name="connsiteY22" fmla="*/ 23813 h 171450"/>
              <a:gd name="connsiteX23" fmla="*/ 85725 w 95250"/>
              <a:gd name="connsiteY23" fmla="*/ 33338 h 171450"/>
              <a:gd name="connsiteX24" fmla="*/ 9525 w 95250"/>
              <a:gd name="connsiteY24" fmla="*/ 33338 h 171450"/>
              <a:gd name="connsiteX25" fmla="*/ 9525 w 95250"/>
              <a:gd name="connsiteY25" fmla="*/ 41910 h 171450"/>
              <a:gd name="connsiteX26" fmla="*/ 28575 w 95250"/>
              <a:gd name="connsiteY26" fmla="*/ 70485 h 171450"/>
              <a:gd name="connsiteX27" fmla="*/ 28575 w 95250"/>
              <a:gd name="connsiteY27" fmla="*/ 161925 h 171450"/>
              <a:gd name="connsiteX28" fmla="*/ 66675 w 95250"/>
              <a:gd name="connsiteY28" fmla="*/ 161925 h 171450"/>
              <a:gd name="connsiteX29" fmla="*/ 66675 w 95250"/>
              <a:gd name="connsiteY29" fmla="*/ 70485 h 171450"/>
              <a:gd name="connsiteX30" fmla="*/ 85725 w 95250"/>
              <a:gd name="connsiteY30" fmla="*/ 41910 h 171450"/>
              <a:gd name="connsiteX31" fmla="*/ 85725 w 95250"/>
              <a:gd name="connsiteY31" fmla="*/ 3333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250" h="171450">
                <a:moveTo>
                  <a:pt x="19050" y="171450"/>
                </a:moveTo>
                <a:lnTo>
                  <a:pt x="19050" y="73269"/>
                </a:lnTo>
                <a:lnTo>
                  <a:pt x="0" y="44694"/>
                </a:lnTo>
                <a:lnTo>
                  <a:pt x="0" y="0"/>
                </a:lnTo>
                <a:lnTo>
                  <a:pt x="95250" y="0"/>
                </a:lnTo>
                <a:lnTo>
                  <a:pt x="95250" y="44694"/>
                </a:lnTo>
                <a:lnTo>
                  <a:pt x="76200" y="73269"/>
                </a:lnTo>
                <a:lnTo>
                  <a:pt x="76200" y="171450"/>
                </a:lnTo>
                <a:lnTo>
                  <a:pt x="19050" y="171450"/>
                </a:lnTo>
                <a:close/>
                <a:moveTo>
                  <a:pt x="47646" y="114300"/>
                </a:moveTo>
                <a:cubicBezTo>
                  <a:pt x="45007" y="114300"/>
                  <a:pt x="42756" y="113376"/>
                  <a:pt x="40893" y="111528"/>
                </a:cubicBezTo>
                <a:cubicBezTo>
                  <a:pt x="39031" y="109680"/>
                  <a:pt x="38100" y="107436"/>
                  <a:pt x="38100" y="104796"/>
                </a:cubicBezTo>
                <a:cubicBezTo>
                  <a:pt x="38100" y="102157"/>
                  <a:pt x="39024" y="99906"/>
                  <a:pt x="40872" y="98043"/>
                </a:cubicBezTo>
                <a:cubicBezTo>
                  <a:pt x="42720" y="96181"/>
                  <a:pt x="44964" y="95250"/>
                  <a:pt x="47604" y="95250"/>
                </a:cubicBezTo>
                <a:cubicBezTo>
                  <a:pt x="50243" y="95250"/>
                  <a:pt x="52494" y="96174"/>
                  <a:pt x="54357" y="98022"/>
                </a:cubicBezTo>
                <a:cubicBezTo>
                  <a:pt x="56219" y="99870"/>
                  <a:pt x="57150" y="102114"/>
                  <a:pt x="57150" y="104754"/>
                </a:cubicBezTo>
                <a:cubicBezTo>
                  <a:pt x="57150" y="107393"/>
                  <a:pt x="56226" y="109644"/>
                  <a:pt x="54378" y="111507"/>
                </a:cubicBezTo>
                <a:cubicBezTo>
                  <a:pt x="52530" y="113369"/>
                  <a:pt x="50286" y="114300"/>
                  <a:pt x="47646" y="114300"/>
                </a:cubicBezTo>
                <a:close/>
                <a:moveTo>
                  <a:pt x="9525" y="23813"/>
                </a:moveTo>
                <a:lnTo>
                  <a:pt x="85725" y="23813"/>
                </a:lnTo>
                <a:lnTo>
                  <a:pt x="85725" y="9525"/>
                </a:lnTo>
                <a:lnTo>
                  <a:pt x="9525" y="9525"/>
                </a:lnTo>
                <a:lnTo>
                  <a:pt x="9525" y="23813"/>
                </a:lnTo>
                <a:close/>
                <a:moveTo>
                  <a:pt x="85725" y="33338"/>
                </a:moveTo>
                <a:lnTo>
                  <a:pt x="9525" y="33338"/>
                </a:lnTo>
                <a:lnTo>
                  <a:pt x="9525" y="41910"/>
                </a:lnTo>
                <a:lnTo>
                  <a:pt x="28575" y="70485"/>
                </a:lnTo>
                <a:lnTo>
                  <a:pt x="28575" y="161925"/>
                </a:lnTo>
                <a:lnTo>
                  <a:pt x="66675" y="161925"/>
                </a:lnTo>
                <a:lnTo>
                  <a:pt x="66675" y="70485"/>
                </a:lnTo>
                <a:lnTo>
                  <a:pt x="85725" y="41910"/>
                </a:lnTo>
                <a:lnTo>
                  <a:pt x="85725" y="33338"/>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B0183C7E-6A24-8E44-AE02-150B0E241433}"/>
              </a:ext>
            </a:extLst>
          </p:cNvPr>
          <p:cNvSpPr>
            <a:spLocks noChangeAspect="1"/>
          </p:cNvSpPr>
          <p:nvPr/>
        </p:nvSpPr>
        <p:spPr>
          <a:xfrm>
            <a:off x="4941453" y="1610724"/>
            <a:ext cx="315000" cy="432000"/>
          </a:xfrm>
          <a:custGeom>
            <a:avLst/>
            <a:gdLst>
              <a:gd name="connsiteX0" fmla="*/ 18867 w 133350"/>
              <a:gd name="connsiteY0" fmla="*/ 182880 h 182880"/>
              <a:gd name="connsiteX1" fmla="*/ 5541 w 133350"/>
              <a:gd name="connsiteY1" fmla="*/ 177724 h 182880"/>
              <a:gd name="connsiteX2" fmla="*/ 0 w 133350"/>
              <a:gd name="connsiteY2" fmla="*/ 164966 h 182880"/>
              <a:gd name="connsiteX3" fmla="*/ 0 w 133350"/>
              <a:gd name="connsiteY3" fmla="*/ 37770 h 182880"/>
              <a:gd name="connsiteX4" fmla="*/ 5046 w 133350"/>
              <a:gd name="connsiteY4" fmla="*/ 24783 h 182880"/>
              <a:gd name="connsiteX5" fmla="*/ 17493 w 133350"/>
              <a:gd name="connsiteY5" fmla="*/ 17658 h 182880"/>
              <a:gd name="connsiteX6" fmla="*/ 101111 w 133350"/>
              <a:gd name="connsiteY6" fmla="*/ 0 h 182880"/>
              <a:gd name="connsiteX7" fmla="*/ 101111 w 133350"/>
              <a:gd name="connsiteY7" fmla="*/ 139211 h 182880"/>
              <a:gd name="connsiteX8" fmla="*/ 16724 w 133350"/>
              <a:gd name="connsiteY8" fmla="*/ 157492 h 182880"/>
              <a:gd name="connsiteX9" fmla="*/ 11686 w 133350"/>
              <a:gd name="connsiteY9" fmla="*/ 160121 h 182880"/>
              <a:gd name="connsiteX10" fmla="*/ 9525 w 133350"/>
              <a:gd name="connsiteY10" fmla="*/ 164966 h 182880"/>
              <a:gd name="connsiteX11" fmla="*/ 12309 w 133350"/>
              <a:gd name="connsiteY11" fmla="*/ 171019 h 182880"/>
              <a:gd name="connsiteX12" fmla="*/ 18867 w 133350"/>
              <a:gd name="connsiteY12" fmla="*/ 173355 h 182880"/>
              <a:gd name="connsiteX13" fmla="*/ 123825 w 133350"/>
              <a:gd name="connsiteY13" fmla="*/ 173355 h 182880"/>
              <a:gd name="connsiteX14" fmla="*/ 123825 w 133350"/>
              <a:gd name="connsiteY14" fmla="*/ 30480 h 182880"/>
              <a:gd name="connsiteX15" fmla="*/ 133350 w 133350"/>
              <a:gd name="connsiteY15" fmla="*/ 30480 h 182880"/>
              <a:gd name="connsiteX16" fmla="*/ 133350 w 133350"/>
              <a:gd name="connsiteY16" fmla="*/ 182880 h 182880"/>
              <a:gd name="connsiteX17" fmla="*/ 18867 w 133350"/>
              <a:gd name="connsiteY17" fmla="*/ 182880 h 182880"/>
              <a:gd name="connsiteX18" fmla="*/ 32239 w 133350"/>
              <a:gd name="connsiteY18" fmla="*/ 144615 h 182880"/>
              <a:gd name="connsiteX19" fmla="*/ 91586 w 133350"/>
              <a:gd name="connsiteY19" fmla="*/ 131665 h 182880"/>
              <a:gd name="connsiteX20" fmla="*/ 91586 w 133350"/>
              <a:gd name="connsiteY20" fmla="*/ 11796 h 182880"/>
              <a:gd name="connsiteX21" fmla="*/ 32239 w 133350"/>
              <a:gd name="connsiteY21" fmla="*/ 24380 h 182880"/>
              <a:gd name="connsiteX22" fmla="*/ 32239 w 133350"/>
              <a:gd name="connsiteY22" fmla="*/ 144615 h 182880"/>
              <a:gd name="connsiteX23" fmla="*/ 22714 w 133350"/>
              <a:gd name="connsiteY23" fmla="*/ 146593 h 182880"/>
              <a:gd name="connsiteX24" fmla="*/ 22714 w 133350"/>
              <a:gd name="connsiteY24" fmla="*/ 26359 h 182880"/>
              <a:gd name="connsiteX25" fmla="*/ 18592 w 133350"/>
              <a:gd name="connsiteY25" fmla="*/ 27256 h 182880"/>
              <a:gd name="connsiteX26" fmla="*/ 12108 w 133350"/>
              <a:gd name="connsiteY26" fmla="*/ 30984 h 182880"/>
              <a:gd name="connsiteX27" fmla="*/ 9525 w 133350"/>
              <a:gd name="connsiteY27" fmla="*/ 37770 h 182880"/>
              <a:gd name="connsiteX28" fmla="*/ 9525 w 133350"/>
              <a:gd name="connsiteY28" fmla="*/ 150806 h 182880"/>
              <a:gd name="connsiteX29" fmla="*/ 13033 w 133350"/>
              <a:gd name="connsiteY29" fmla="*/ 149057 h 182880"/>
              <a:gd name="connsiteX30" fmla="*/ 16724 w 133350"/>
              <a:gd name="connsiteY30" fmla="*/ 147912 h 182880"/>
              <a:gd name="connsiteX31" fmla="*/ 22714 w 133350"/>
              <a:gd name="connsiteY31" fmla="*/ 146593 h 182880"/>
              <a:gd name="connsiteX32" fmla="*/ 9525 w 133350"/>
              <a:gd name="connsiteY32" fmla="*/ 28337 h 182880"/>
              <a:gd name="connsiteX33" fmla="*/ 9525 w 133350"/>
              <a:gd name="connsiteY33" fmla="*/ 150806 h 182880"/>
              <a:gd name="connsiteX34" fmla="*/ 9525 w 133350"/>
              <a:gd name="connsiteY34" fmla="*/ 28337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3350" h="182880">
                <a:moveTo>
                  <a:pt x="18867" y="182880"/>
                </a:moveTo>
                <a:cubicBezTo>
                  <a:pt x="13677" y="182880"/>
                  <a:pt x="9235" y="181161"/>
                  <a:pt x="5541" y="177724"/>
                </a:cubicBezTo>
                <a:cubicBezTo>
                  <a:pt x="1847" y="174286"/>
                  <a:pt x="0" y="170033"/>
                  <a:pt x="0" y="164966"/>
                </a:cubicBezTo>
                <a:lnTo>
                  <a:pt x="0" y="37770"/>
                </a:lnTo>
                <a:cubicBezTo>
                  <a:pt x="0" y="32837"/>
                  <a:pt x="1682" y="28508"/>
                  <a:pt x="5046" y="24783"/>
                </a:cubicBezTo>
                <a:cubicBezTo>
                  <a:pt x="8411" y="21059"/>
                  <a:pt x="12559" y="18684"/>
                  <a:pt x="17493" y="17658"/>
                </a:cubicBezTo>
                <a:lnTo>
                  <a:pt x="101111" y="0"/>
                </a:lnTo>
                <a:lnTo>
                  <a:pt x="101111" y="139211"/>
                </a:lnTo>
                <a:lnTo>
                  <a:pt x="16724" y="157492"/>
                </a:lnTo>
                <a:cubicBezTo>
                  <a:pt x="14807" y="157932"/>
                  <a:pt x="13127" y="158808"/>
                  <a:pt x="11686" y="160121"/>
                </a:cubicBezTo>
                <a:cubicBezTo>
                  <a:pt x="10245" y="161433"/>
                  <a:pt x="9525" y="163048"/>
                  <a:pt x="9525" y="164966"/>
                </a:cubicBezTo>
                <a:cubicBezTo>
                  <a:pt x="9525" y="167445"/>
                  <a:pt x="10453" y="169463"/>
                  <a:pt x="12309" y="171019"/>
                </a:cubicBezTo>
                <a:cubicBezTo>
                  <a:pt x="14165" y="172576"/>
                  <a:pt x="16351" y="173355"/>
                  <a:pt x="18867" y="173355"/>
                </a:cubicBezTo>
                <a:lnTo>
                  <a:pt x="123825" y="173355"/>
                </a:lnTo>
                <a:lnTo>
                  <a:pt x="123825" y="30480"/>
                </a:lnTo>
                <a:lnTo>
                  <a:pt x="133350" y="30480"/>
                </a:lnTo>
                <a:lnTo>
                  <a:pt x="133350" y="182880"/>
                </a:lnTo>
                <a:lnTo>
                  <a:pt x="18867" y="182880"/>
                </a:lnTo>
                <a:close/>
                <a:moveTo>
                  <a:pt x="32239" y="144615"/>
                </a:moveTo>
                <a:lnTo>
                  <a:pt x="91586" y="131665"/>
                </a:lnTo>
                <a:lnTo>
                  <a:pt x="91586" y="11796"/>
                </a:lnTo>
                <a:lnTo>
                  <a:pt x="32239" y="24380"/>
                </a:lnTo>
                <a:lnTo>
                  <a:pt x="32239" y="144615"/>
                </a:lnTo>
                <a:close/>
                <a:moveTo>
                  <a:pt x="22714" y="146593"/>
                </a:moveTo>
                <a:lnTo>
                  <a:pt x="22714" y="26359"/>
                </a:lnTo>
                <a:lnTo>
                  <a:pt x="18592" y="27256"/>
                </a:lnTo>
                <a:cubicBezTo>
                  <a:pt x="15991" y="27818"/>
                  <a:pt x="13830" y="29060"/>
                  <a:pt x="12108" y="30984"/>
                </a:cubicBezTo>
                <a:cubicBezTo>
                  <a:pt x="10386" y="32907"/>
                  <a:pt x="9525" y="35169"/>
                  <a:pt x="9525" y="37770"/>
                </a:cubicBezTo>
                <a:lnTo>
                  <a:pt x="9525" y="150806"/>
                </a:lnTo>
                <a:cubicBezTo>
                  <a:pt x="10685" y="150123"/>
                  <a:pt x="11854" y="149539"/>
                  <a:pt x="13033" y="149057"/>
                </a:cubicBezTo>
                <a:cubicBezTo>
                  <a:pt x="14211" y="148575"/>
                  <a:pt x="15442" y="148193"/>
                  <a:pt x="16724" y="147912"/>
                </a:cubicBezTo>
                <a:lnTo>
                  <a:pt x="22714" y="146593"/>
                </a:lnTo>
                <a:close/>
                <a:moveTo>
                  <a:pt x="9525" y="28337"/>
                </a:moveTo>
                <a:lnTo>
                  <a:pt x="9525" y="150806"/>
                </a:lnTo>
                <a:lnTo>
                  <a:pt x="9525" y="28337"/>
                </a:lnTo>
                <a:close/>
              </a:path>
            </a:pathLst>
          </a:custGeom>
          <a:solidFill>
            <a:schemeClr val="bg1"/>
          </a:solidFill>
          <a:ln w="238" cap="flat">
            <a:noFill/>
            <a:prstDash val="solid"/>
            <a:miter/>
          </a:ln>
        </p:spPr>
        <p:txBody>
          <a:bodyPr rtlCol="0" anchor="ctr"/>
          <a:lstStyle/>
          <a:p>
            <a:endParaRPr lang="en-RO"/>
          </a:p>
        </p:txBody>
      </p:sp>
      <p:sp>
        <p:nvSpPr>
          <p:cNvPr id="12" name="Graphic 10">
            <a:extLst>
              <a:ext uri="{FF2B5EF4-FFF2-40B4-BE49-F238E27FC236}">
                <a16:creationId xmlns:a16="http://schemas.microsoft.com/office/drawing/2014/main" id="{310E6C74-59A3-584B-99E8-EFC23C394B1F}"/>
              </a:ext>
            </a:extLst>
          </p:cNvPr>
          <p:cNvSpPr>
            <a:spLocks noChangeAspect="1"/>
          </p:cNvSpPr>
          <p:nvPr/>
        </p:nvSpPr>
        <p:spPr>
          <a:xfrm>
            <a:off x="4882953" y="5719542"/>
            <a:ext cx="432000" cy="443301"/>
          </a:xfrm>
          <a:custGeom>
            <a:avLst/>
            <a:gdLst>
              <a:gd name="connsiteX0" fmla="*/ 113732 w 182074"/>
              <a:gd name="connsiteY0" fmla="*/ 114300 h 186836"/>
              <a:gd name="connsiteX1" fmla="*/ 92922 w 182074"/>
              <a:gd name="connsiteY1" fmla="*/ 97219 h 186836"/>
              <a:gd name="connsiteX2" fmla="*/ 63012 w 182074"/>
              <a:gd name="connsiteY2" fmla="*/ 93052 h 186836"/>
              <a:gd name="connsiteX3" fmla="*/ 32962 w 182074"/>
              <a:gd name="connsiteY3" fmla="*/ 97219 h 186836"/>
              <a:gd name="connsiteX4" fmla="*/ 12291 w 182074"/>
              <a:gd name="connsiteY4" fmla="*/ 114300 h 186836"/>
              <a:gd name="connsiteX5" fmla="*/ 113732 w 182074"/>
              <a:gd name="connsiteY5" fmla="*/ 114300 h 186836"/>
              <a:gd name="connsiteX6" fmla="*/ 0 w 182074"/>
              <a:gd name="connsiteY6" fmla="*/ 123825 h 186836"/>
              <a:gd name="connsiteX7" fmla="*/ 19654 w 182074"/>
              <a:gd name="connsiteY7" fmla="*/ 93263 h 186836"/>
              <a:gd name="connsiteX8" fmla="*/ 63012 w 182074"/>
              <a:gd name="connsiteY8" fmla="*/ 83527 h 186836"/>
              <a:gd name="connsiteX9" fmla="*/ 106369 w 182074"/>
              <a:gd name="connsiteY9" fmla="*/ 93263 h 186836"/>
              <a:gd name="connsiteX10" fmla="*/ 126023 w 182074"/>
              <a:gd name="connsiteY10" fmla="*/ 123825 h 186836"/>
              <a:gd name="connsiteX11" fmla="*/ 0 w 182074"/>
              <a:gd name="connsiteY11" fmla="*/ 123825 h 186836"/>
              <a:gd name="connsiteX12" fmla="*/ 0 w 182074"/>
              <a:gd name="connsiteY12" fmla="*/ 155331 h 186836"/>
              <a:gd name="connsiteX13" fmla="*/ 0 w 182074"/>
              <a:gd name="connsiteY13" fmla="*/ 145806 h 186836"/>
              <a:gd name="connsiteX14" fmla="*/ 126023 w 182074"/>
              <a:gd name="connsiteY14" fmla="*/ 145806 h 186836"/>
              <a:gd name="connsiteX15" fmla="*/ 126023 w 182074"/>
              <a:gd name="connsiteY15" fmla="*/ 155331 h 186836"/>
              <a:gd name="connsiteX16" fmla="*/ 0 w 182074"/>
              <a:gd name="connsiteY16" fmla="*/ 155331 h 186836"/>
              <a:gd name="connsiteX17" fmla="*/ 145073 w 182074"/>
              <a:gd name="connsiteY17" fmla="*/ 186837 h 186836"/>
              <a:gd name="connsiteX18" fmla="*/ 145073 w 182074"/>
              <a:gd name="connsiteY18" fmla="*/ 177312 h 186836"/>
              <a:gd name="connsiteX19" fmla="*/ 158408 w 182074"/>
              <a:gd name="connsiteY19" fmla="*/ 177312 h 186836"/>
              <a:gd name="connsiteX20" fmla="*/ 171743 w 182074"/>
              <a:gd name="connsiteY20" fmla="*/ 47625 h 186836"/>
              <a:gd name="connsiteX21" fmla="*/ 85908 w 182074"/>
              <a:gd name="connsiteY21" fmla="*/ 47625 h 186836"/>
              <a:gd name="connsiteX22" fmla="*/ 84626 w 182074"/>
              <a:gd name="connsiteY22" fmla="*/ 38100 h 186836"/>
              <a:gd name="connsiteX23" fmla="*/ 128588 w 182074"/>
              <a:gd name="connsiteY23" fmla="*/ 38100 h 186836"/>
              <a:gd name="connsiteX24" fmla="*/ 128588 w 182074"/>
              <a:gd name="connsiteY24" fmla="*/ 0 h 186836"/>
              <a:gd name="connsiteX25" fmla="*/ 138113 w 182074"/>
              <a:gd name="connsiteY25" fmla="*/ 0 h 186836"/>
              <a:gd name="connsiteX26" fmla="*/ 138113 w 182074"/>
              <a:gd name="connsiteY26" fmla="*/ 38100 h 186836"/>
              <a:gd name="connsiteX27" fmla="*/ 182074 w 182074"/>
              <a:gd name="connsiteY27" fmla="*/ 38100 h 186836"/>
              <a:gd name="connsiteX28" fmla="*/ 167823 w 182074"/>
              <a:gd name="connsiteY28" fmla="*/ 178154 h 186836"/>
              <a:gd name="connsiteX29" fmla="*/ 164416 w 182074"/>
              <a:gd name="connsiteY29" fmla="*/ 184465 h 186836"/>
              <a:gd name="connsiteX30" fmla="*/ 157602 w 182074"/>
              <a:gd name="connsiteY30" fmla="*/ 186837 h 186836"/>
              <a:gd name="connsiteX31" fmla="*/ 145073 w 182074"/>
              <a:gd name="connsiteY31" fmla="*/ 186837 h 186836"/>
              <a:gd name="connsiteX32" fmla="*/ 145073 w 182074"/>
              <a:gd name="connsiteY32" fmla="*/ 177312 h 186836"/>
              <a:gd name="connsiteX33" fmla="*/ 158408 w 182074"/>
              <a:gd name="connsiteY33" fmla="*/ 177312 h 186836"/>
              <a:gd name="connsiteX34" fmla="*/ 145073 w 182074"/>
              <a:gd name="connsiteY34" fmla="*/ 177312 h 186836"/>
              <a:gd name="connsiteX35" fmla="*/ 5861 w 182074"/>
              <a:gd name="connsiteY35" fmla="*/ 186837 h 186836"/>
              <a:gd name="connsiteX36" fmla="*/ 1685 w 182074"/>
              <a:gd name="connsiteY36" fmla="*/ 185151 h 186836"/>
              <a:gd name="connsiteX37" fmla="*/ 0 w 182074"/>
              <a:gd name="connsiteY37" fmla="*/ 180975 h 186836"/>
              <a:gd name="connsiteX38" fmla="*/ 0 w 182074"/>
              <a:gd name="connsiteY38" fmla="*/ 177312 h 186836"/>
              <a:gd name="connsiteX39" fmla="*/ 126023 w 182074"/>
              <a:gd name="connsiteY39" fmla="*/ 177312 h 186836"/>
              <a:gd name="connsiteX40" fmla="*/ 126023 w 182074"/>
              <a:gd name="connsiteY40" fmla="*/ 180975 h 186836"/>
              <a:gd name="connsiteX41" fmla="*/ 124338 w 182074"/>
              <a:gd name="connsiteY41" fmla="*/ 185151 h 186836"/>
              <a:gd name="connsiteX42" fmla="*/ 120162 w 182074"/>
              <a:gd name="connsiteY42" fmla="*/ 186837 h 186836"/>
              <a:gd name="connsiteX43" fmla="*/ 5861 w 182074"/>
              <a:gd name="connsiteY43" fmla="*/ 186837 h 18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2074" h="186836">
                <a:moveTo>
                  <a:pt x="113732" y="114300"/>
                </a:moveTo>
                <a:cubicBezTo>
                  <a:pt x="109507" y="105691"/>
                  <a:pt x="102570" y="99997"/>
                  <a:pt x="92922" y="97219"/>
                </a:cubicBezTo>
                <a:cubicBezTo>
                  <a:pt x="83273" y="94441"/>
                  <a:pt x="73303" y="93052"/>
                  <a:pt x="63012" y="93052"/>
                </a:cubicBezTo>
                <a:cubicBezTo>
                  <a:pt x="52778" y="93052"/>
                  <a:pt x="42762" y="94441"/>
                  <a:pt x="32962" y="97219"/>
                </a:cubicBezTo>
                <a:cubicBezTo>
                  <a:pt x="23162" y="99997"/>
                  <a:pt x="16272" y="105691"/>
                  <a:pt x="12291" y="114300"/>
                </a:cubicBezTo>
                <a:lnTo>
                  <a:pt x="113732" y="114300"/>
                </a:lnTo>
                <a:close/>
                <a:moveTo>
                  <a:pt x="0" y="123825"/>
                </a:moveTo>
                <a:cubicBezTo>
                  <a:pt x="0" y="109941"/>
                  <a:pt x="6551" y="99753"/>
                  <a:pt x="19654" y="93263"/>
                </a:cubicBezTo>
                <a:cubicBezTo>
                  <a:pt x="32757" y="86772"/>
                  <a:pt x="47210" y="83527"/>
                  <a:pt x="63012" y="83527"/>
                </a:cubicBezTo>
                <a:cubicBezTo>
                  <a:pt x="78813" y="83527"/>
                  <a:pt x="93266" y="86772"/>
                  <a:pt x="106369" y="93263"/>
                </a:cubicBezTo>
                <a:cubicBezTo>
                  <a:pt x="119472" y="99753"/>
                  <a:pt x="126023" y="109941"/>
                  <a:pt x="126023" y="123825"/>
                </a:cubicBezTo>
                <a:lnTo>
                  <a:pt x="0" y="123825"/>
                </a:lnTo>
                <a:close/>
                <a:moveTo>
                  <a:pt x="0" y="155331"/>
                </a:moveTo>
                <a:lnTo>
                  <a:pt x="0" y="145806"/>
                </a:lnTo>
                <a:lnTo>
                  <a:pt x="126023" y="145806"/>
                </a:lnTo>
                <a:lnTo>
                  <a:pt x="126023" y="155331"/>
                </a:lnTo>
                <a:lnTo>
                  <a:pt x="0" y="155331"/>
                </a:lnTo>
                <a:close/>
                <a:moveTo>
                  <a:pt x="145073" y="186837"/>
                </a:moveTo>
                <a:lnTo>
                  <a:pt x="145073" y="177312"/>
                </a:lnTo>
                <a:lnTo>
                  <a:pt x="158408" y="177312"/>
                </a:lnTo>
                <a:lnTo>
                  <a:pt x="171743" y="47625"/>
                </a:lnTo>
                <a:lnTo>
                  <a:pt x="85908" y="47625"/>
                </a:lnTo>
                <a:lnTo>
                  <a:pt x="84626" y="38100"/>
                </a:lnTo>
                <a:lnTo>
                  <a:pt x="128588" y="38100"/>
                </a:lnTo>
                <a:lnTo>
                  <a:pt x="128588" y="0"/>
                </a:lnTo>
                <a:lnTo>
                  <a:pt x="138113" y="0"/>
                </a:lnTo>
                <a:lnTo>
                  <a:pt x="138113" y="38100"/>
                </a:lnTo>
                <a:lnTo>
                  <a:pt x="182074" y="38100"/>
                </a:lnTo>
                <a:lnTo>
                  <a:pt x="167823" y="178154"/>
                </a:lnTo>
                <a:cubicBezTo>
                  <a:pt x="167469" y="180780"/>
                  <a:pt x="166333" y="182883"/>
                  <a:pt x="164416" y="184465"/>
                </a:cubicBezTo>
                <a:cubicBezTo>
                  <a:pt x="162499" y="186046"/>
                  <a:pt x="160228" y="186837"/>
                  <a:pt x="157602" y="186837"/>
                </a:cubicBezTo>
                <a:lnTo>
                  <a:pt x="145073" y="186837"/>
                </a:lnTo>
                <a:close/>
                <a:moveTo>
                  <a:pt x="145073" y="177312"/>
                </a:moveTo>
                <a:lnTo>
                  <a:pt x="158408" y="177312"/>
                </a:lnTo>
                <a:lnTo>
                  <a:pt x="145073" y="177312"/>
                </a:lnTo>
                <a:close/>
                <a:moveTo>
                  <a:pt x="5861" y="186837"/>
                </a:moveTo>
                <a:cubicBezTo>
                  <a:pt x="4201" y="186837"/>
                  <a:pt x="2809" y="186275"/>
                  <a:pt x="1685" y="185151"/>
                </a:cubicBezTo>
                <a:cubicBezTo>
                  <a:pt x="562" y="184028"/>
                  <a:pt x="0" y="182636"/>
                  <a:pt x="0" y="180975"/>
                </a:cubicBezTo>
                <a:lnTo>
                  <a:pt x="0" y="177312"/>
                </a:lnTo>
                <a:lnTo>
                  <a:pt x="126023" y="177312"/>
                </a:lnTo>
                <a:lnTo>
                  <a:pt x="126023" y="180975"/>
                </a:lnTo>
                <a:cubicBezTo>
                  <a:pt x="126023" y="182636"/>
                  <a:pt x="125461" y="184028"/>
                  <a:pt x="124338" y="185151"/>
                </a:cubicBezTo>
                <a:cubicBezTo>
                  <a:pt x="123214" y="186275"/>
                  <a:pt x="121822" y="186837"/>
                  <a:pt x="120162" y="186837"/>
                </a:cubicBezTo>
                <a:lnTo>
                  <a:pt x="5861" y="186837"/>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238507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5675489"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How to start field work</a:t>
            </a:r>
          </a:p>
        </p:txBody>
      </p:sp>
      <p:sp>
        <p:nvSpPr>
          <p:cNvPr id="27" name="TextBox 26">
            <a:extLst>
              <a:ext uri="{FF2B5EF4-FFF2-40B4-BE49-F238E27FC236}">
                <a16:creationId xmlns:a16="http://schemas.microsoft.com/office/drawing/2014/main" id="{BBBDDD83-B84D-F248-B148-EDF7E9A6F28E}"/>
              </a:ext>
            </a:extLst>
          </p:cNvPr>
          <p:cNvSpPr txBox="1"/>
          <p:nvPr/>
        </p:nvSpPr>
        <p:spPr>
          <a:xfrm>
            <a:off x="402387" y="1284732"/>
            <a:ext cx="5734314" cy="4552951"/>
          </a:xfrm>
          <a:prstGeom prst="rect">
            <a:avLst/>
          </a:prstGeom>
          <a:noFill/>
        </p:spPr>
        <p:txBody>
          <a:bodyPr wrap="square" lIns="0" tIns="0" rIns="0" bIns="0" rtlCol="0" anchor="ctr" anchorCtr="0">
            <a:noAutofit/>
          </a:bodyPr>
          <a:lstStyle/>
          <a:p>
            <a:pPr>
              <a:spcAft>
                <a:spcPts val="800"/>
              </a:spcAft>
            </a:pPr>
            <a:r>
              <a:rPr lang="en-GB" sz="1600" b="1" dirty="0" err="1">
                <a:solidFill>
                  <a:schemeClr val="tx1"/>
                </a:solidFill>
              </a:rPr>
              <a:t>Upon arriving onsite and determining the location of operations, the team should meet with the local team to:</a:t>
            </a:r>
          </a:p>
          <a:p>
            <a:pPr marL="554038" indent="-285750">
              <a:spcAft>
                <a:spcPts val="800"/>
              </a:spcAft>
              <a:buFont typeface="Arial" panose="020B0604020202020204" pitchFamily="34" charset="0"/>
              <a:buChar char="•"/>
            </a:pPr>
            <a:r>
              <a:rPr lang="en-GB" sz="1600" dirty="0">
                <a:solidFill>
                  <a:schemeClr val="tx1"/>
                </a:solidFill>
              </a:rPr>
              <a:t>Review and update each other on the state of the problem:</a:t>
            </a:r>
          </a:p>
          <a:p>
            <a:pPr marL="449263" indent="-180975">
              <a:spcAft>
                <a:spcPts val="800"/>
              </a:spcAft>
            </a:pPr>
            <a:r>
              <a:rPr lang="en-GB" sz="1600" dirty="0" err="1">
                <a:solidFill>
                  <a:schemeClr val="tx1"/>
                </a:solidFill>
              </a:rPr>
              <a:t>		</a:t>
            </a:r>
            <a:r>
              <a:rPr lang="en-GB" sz="1200" dirty="0" err="1">
                <a:solidFill>
                  <a:schemeClr val="tx1"/>
                </a:solidFill>
              </a:rPr>
              <a:t>– Initial cases</a:t>
            </a:r>
          </a:p>
          <a:p>
            <a:pPr marL="554038" indent="-285750">
              <a:spcAft>
                <a:spcPts val="800"/>
              </a:spcAft>
              <a:buFont typeface="Arial" panose="020B0604020202020204" pitchFamily="34" charset="0"/>
              <a:buChar char="•"/>
            </a:pPr>
            <a:r>
              <a:rPr lang="en-GB" sz="1600" dirty="0">
                <a:solidFill>
                  <a:schemeClr val="tx1"/>
                </a:solidFill>
              </a:rPr>
              <a:t>Identify local resources:</a:t>
            </a:r>
          </a:p>
          <a:p>
            <a:pPr marL="449263" indent="-180975">
              <a:spcAft>
                <a:spcPts val="800"/>
              </a:spcAft>
            </a:pPr>
            <a:r>
              <a:rPr lang="en-GB" sz="1600" dirty="0" err="1">
                <a:solidFill>
                  <a:schemeClr val="tx1"/>
                </a:solidFill>
              </a:rPr>
              <a:t>		</a:t>
            </a:r>
            <a:r>
              <a:rPr lang="en-GB" sz="1200" dirty="0" err="1">
                <a:solidFill>
                  <a:schemeClr val="tx1"/>
                </a:solidFill>
              </a:rPr>
              <a:t>– Main partner</a:t>
            </a:r>
          </a:p>
          <a:p>
            <a:pPr marL="449263" indent="-180975">
              <a:spcAft>
                <a:spcPts val="800"/>
              </a:spcAft>
            </a:pPr>
            <a:r>
              <a:rPr lang="en-GB" sz="1200" dirty="0" err="1">
                <a:solidFill>
                  <a:schemeClr val="tx1"/>
                </a:solidFill>
              </a:rPr>
              <a:t>		– Office, administrative support, etc.</a:t>
            </a:r>
          </a:p>
          <a:p>
            <a:pPr marL="554038" indent="-285750">
              <a:spcAft>
                <a:spcPts val="800"/>
              </a:spcAft>
              <a:buFont typeface="Arial" panose="020B0604020202020204" pitchFamily="34" charset="0"/>
              <a:buChar char="•"/>
            </a:pPr>
            <a:r>
              <a:rPr lang="en-GB" sz="1600" dirty="0">
                <a:solidFill>
                  <a:schemeClr val="tx1"/>
                </a:solidFill>
              </a:rPr>
              <a:t>Method, timeline, and protocol to inform authorities and the National Focal Point for RSI</a:t>
            </a:r>
          </a:p>
          <a:p>
            <a:pPr marL="554038" indent="-285750">
              <a:spcAft>
                <a:spcPts val="800"/>
              </a:spcAft>
              <a:buFont typeface="Arial" panose="020B0604020202020204" pitchFamily="34" charset="0"/>
              <a:buChar char="•"/>
            </a:pPr>
            <a:r>
              <a:rPr lang="en-GB" sz="1600" dirty="0">
                <a:solidFill>
                  <a:schemeClr val="tx1"/>
                </a:solidFill>
              </a:rPr>
              <a:t>Review sensitive issues </a:t>
            </a:r>
          </a:p>
          <a:p>
            <a:pPr marL="554038" indent="-285750">
              <a:spcAft>
                <a:spcPts val="800"/>
              </a:spcAft>
              <a:buFont typeface="Arial" panose="020B0604020202020204" pitchFamily="34" charset="0"/>
              <a:buChar char="•"/>
            </a:pPr>
            <a:r>
              <a:rPr lang="en-GB" sz="1600" dirty="0">
                <a:solidFill>
                  <a:schemeClr val="tx1"/>
                </a:solidFill>
              </a:rPr>
              <a:t>Identify situation room managers</a:t>
            </a:r>
          </a:p>
          <a:p>
            <a:pPr marL="554038" indent="-285750">
              <a:spcAft>
                <a:spcPts val="800"/>
              </a:spcAft>
              <a:buFont typeface="Arial" panose="020B0604020202020204" pitchFamily="34" charset="0"/>
              <a:buChar char="•"/>
            </a:pPr>
            <a:r>
              <a:rPr lang="en-GB" sz="1600" dirty="0">
                <a:solidFill>
                  <a:schemeClr val="tx1"/>
                </a:solidFill>
              </a:rPr>
              <a:t>Identify the spokesperson </a:t>
            </a:r>
          </a:p>
          <a:p>
            <a:pPr marL="554038" indent="-285750">
              <a:spcAft>
                <a:spcPts val="800"/>
              </a:spcAft>
              <a:buFont typeface="Arial" panose="020B0604020202020204" pitchFamily="34" charset="0"/>
              <a:buChar char="•"/>
            </a:pPr>
            <a:r>
              <a:rPr lang="en-GB" sz="1600" dirty="0">
                <a:solidFill>
                  <a:schemeClr val="tx1"/>
                </a:solidFill>
              </a:rPr>
              <a:t>Begin developing steps to the outbreak investigation</a:t>
            </a:r>
          </a:p>
        </p:txBody>
      </p:sp>
      <p:grpSp>
        <p:nvGrpSpPr>
          <p:cNvPr id="5" name="Graphic 2">
            <a:extLst>
              <a:ext uri="{FF2B5EF4-FFF2-40B4-BE49-F238E27FC236}">
                <a16:creationId xmlns:a16="http://schemas.microsoft.com/office/drawing/2014/main" id="{66BFED73-183D-DA40-AE1A-53ACACD6820F}"/>
              </a:ext>
            </a:extLst>
          </p:cNvPr>
          <p:cNvGrpSpPr>
            <a:grpSpLocks noChangeAspect="1"/>
          </p:cNvGrpSpPr>
          <p:nvPr/>
        </p:nvGrpSpPr>
        <p:grpSpPr>
          <a:xfrm>
            <a:off x="6980061" y="2180873"/>
            <a:ext cx="1440000" cy="1055375"/>
            <a:chOff x="2622550" y="2000250"/>
            <a:chExt cx="3898900" cy="2857500"/>
          </a:xfrm>
          <a:solidFill>
            <a:schemeClr val="bg1"/>
          </a:solidFill>
        </p:grpSpPr>
        <p:sp>
          <p:nvSpPr>
            <p:cNvPr id="6" name="Freeform 5">
              <a:extLst>
                <a:ext uri="{FF2B5EF4-FFF2-40B4-BE49-F238E27FC236}">
                  <a16:creationId xmlns:a16="http://schemas.microsoft.com/office/drawing/2014/main" id="{054C15A3-D67B-0246-98B5-BBB733D646E7}"/>
                </a:ext>
              </a:extLst>
            </p:cNvPr>
            <p:cNvSpPr/>
            <p:nvPr/>
          </p:nvSpPr>
          <p:spPr>
            <a:xfrm>
              <a:off x="2623351" y="1999689"/>
              <a:ext cx="3894579" cy="2857396"/>
            </a:xfrm>
            <a:custGeom>
              <a:avLst/>
              <a:gdLst>
                <a:gd name="connsiteX0" fmla="*/ 3894760 w 3894579"/>
                <a:gd name="connsiteY0" fmla="*/ 2819825 h 2857396"/>
                <a:gd name="connsiteX1" fmla="*/ 3818684 w 3894579"/>
                <a:gd name="connsiteY1" fmla="*/ 2852482 h 2857396"/>
                <a:gd name="connsiteX2" fmla="*/ 3780646 w 3894579"/>
                <a:gd name="connsiteY2" fmla="*/ 2777390 h 2857396"/>
                <a:gd name="connsiteX3" fmla="*/ 3780646 w 3894579"/>
                <a:gd name="connsiteY3" fmla="*/ 2352182 h 2857396"/>
                <a:gd name="connsiteX4" fmla="*/ 3669194 w 3894579"/>
                <a:gd name="connsiteY4" fmla="*/ 2202947 h 2857396"/>
                <a:gd name="connsiteX5" fmla="*/ 3450476 w 3894579"/>
                <a:gd name="connsiteY5" fmla="*/ 2140575 h 2857396"/>
                <a:gd name="connsiteX6" fmla="*/ 3412438 w 3894579"/>
                <a:gd name="connsiteY6" fmla="*/ 2150069 h 2857396"/>
                <a:gd name="connsiteX7" fmla="*/ 3302412 w 3894579"/>
                <a:gd name="connsiteY7" fmla="*/ 2260287 h 2857396"/>
                <a:gd name="connsiteX8" fmla="*/ 3286722 w 3894579"/>
                <a:gd name="connsiteY8" fmla="*/ 2307753 h 2857396"/>
                <a:gd name="connsiteX9" fmla="*/ 3286056 w 3894579"/>
                <a:gd name="connsiteY9" fmla="*/ 2763434 h 2857396"/>
                <a:gd name="connsiteX10" fmla="*/ 3286056 w 3894579"/>
                <a:gd name="connsiteY10" fmla="*/ 2790016 h 2857396"/>
                <a:gd name="connsiteX11" fmla="*/ 3228238 w 3894579"/>
                <a:gd name="connsiteY11" fmla="*/ 2856469 h 2857396"/>
                <a:gd name="connsiteX12" fmla="*/ 3172227 w 3894579"/>
                <a:gd name="connsiteY12" fmla="*/ 2788971 h 2857396"/>
                <a:gd name="connsiteX13" fmla="*/ 3172227 w 3894579"/>
                <a:gd name="connsiteY13" fmla="*/ 2310601 h 2857396"/>
                <a:gd name="connsiteX14" fmla="*/ 3147502 w 3894579"/>
                <a:gd name="connsiteY14" fmla="*/ 2250983 h 2857396"/>
                <a:gd name="connsiteX15" fmla="*/ 3069144 w 3894579"/>
                <a:gd name="connsiteY15" fmla="*/ 2173517 h 2857396"/>
                <a:gd name="connsiteX16" fmla="*/ 2959214 w 3894579"/>
                <a:gd name="connsiteY16" fmla="*/ 2155575 h 2857396"/>
                <a:gd name="connsiteX17" fmla="*/ 3043183 w 3894579"/>
                <a:gd name="connsiteY17" fmla="*/ 2471514 h 2857396"/>
                <a:gd name="connsiteX18" fmla="*/ 3043183 w 3894579"/>
                <a:gd name="connsiteY18" fmla="*/ 2767706 h 2857396"/>
                <a:gd name="connsiteX19" fmla="*/ 3043183 w 3894579"/>
                <a:gd name="connsiteY19" fmla="*/ 2798085 h 2857396"/>
                <a:gd name="connsiteX20" fmla="*/ 2985175 w 3894579"/>
                <a:gd name="connsiteY20" fmla="*/ 2856469 h 2857396"/>
                <a:gd name="connsiteX21" fmla="*/ 2929830 w 3894579"/>
                <a:gd name="connsiteY21" fmla="*/ 2795807 h 2857396"/>
                <a:gd name="connsiteX22" fmla="*/ 2929830 w 3894579"/>
                <a:gd name="connsiteY22" fmla="*/ 2617332 h 2857396"/>
                <a:gd name="connsiteX23" fmla="*/ 2929830 w 3894579"/>
                <a:gd name="connsiteY23" fmla="*/ 2370504 h 2857396"/>
                <a:gd name="connsiteX24" fmla="*/ 2804209 w 3894579"/>
                <a:gd name="connsiteY24" fmla="*/ 2185859 h 2857396"/>
                <a:gd name="connsiteX25" fmla="*/ 2436762 w 3894579"/>
                <a:gd name="connsiteY25" fmla="*/ 2051717 h 2857396"/>
                <a:gd name="connsiteX26" fmla="*/ 2319985 w 3894579"/>
                <a:gd name="connsiteY26" fmla="*/ 2224781 h 2857396"/>
                <a:gd name="connsiteX27" fmla="*/ 2279569 w 3894579"/>
                <a:gd name="connsiteY27" fmla="*/ 2284495 h 2857396"/>
                <a:gd name="connsiteX28" fmla="*/ 2100125 w 3894579"/>
                <a:gd name="connsiteY28" fmla="*/ 2300633 h 2857396"/>
                <a:gd name="connsiteX29" fmla="*/ 2008358 w 3894579"/>
                <a:gd name="connsiteY29" fmla="*/ 2206364 h 2857396"/>
                <a:gd name="connsiteX30" fmla="*/ 2006076 w 3894579"/>
                <a:gd name="connsiteY30" fmla="*/ 2257249 h 2857396"/>
                <a:gd name="connsiteX31" fmla="*/ 2006076 w 3894579"/>
                <a:gd name="connsiteY31" fmla="*/ 2769890 h 2857396"/>
                <a:gd name="connsiteX32" fmla="*/ 1949019 w 3894579"/>
                <a:gd name="connsiteY32" fmla="*/ 2856849 h 2857396"/>
                <a:gd name="connsiteX33" fmla="*/ 1891962 w 3894579"/>
                <a:gd name="connsiteY33" fmla="*/ 2771409 h 2857396"/>
                <a:gd name="connsiteX34" fmla="*/ 1891962 w 3894579"/>
                <a:gd name="connsiteY34" fmla="*/ 2258768 h 2857396"/>
                <a:gd name="connsiteX35" fmla="*/ 1891962 w 3894579"/>
                <a:gd name="connsiteY35" fmla="*/ 2218421 h 2857396"/>
                <a:gd name="connsiteX36" fmla="*/ 1877792 w 3894579"/>
                <a:gd name="connsiteY36" fmla="*/ 2208927 h 2857396"/>
                <a:gd name="connsiteX37" fmla="*/ 1807232 w 3894579"/>
                <a:gd name="connsiteY37" fmla="*/ 2290855 h 2857396"/>
                <a:gd name="connsiteX38" fmla="*/ 1608293 w 3894579"/>
                <a:gd name="connsiteY38" fmla="*/ 2271868 h 2857396"/>
                <a:gd name="connsiteX39" fmla="*/ 1461086 w 3894579"/>
                <a:gd name="connsiteY39" fmla="*/ 2051623 h 2857396"/>
                <a:gd name="connsiteX40" fmla="*/ 1073097 w 3894579"/>
                <a:gd name="connsiteY40" fmla="*/ 2196966 h 2857396"/>
                <a:gd name="connsiteX41" fmla="*/ 968493 w 3894579"/>
                <a:gd name="connsiteY41" fmla="*/ 2375726 h 2857396"/>
                <a:gd name="connsiteX42" fmla="*/ 968493 w 3894579"/>
                <a:gd name="connsiteY42" fmla="*/ 2770649 h 2857396"/>
                <a:gd name="connsiteX43" fmla="*/ 967066 w 3894579"/>
                <a:gd name="connsiteY43" fmla="*/ 2808623 h 2857396"/>
                <a:gd name="connsiteX44" fmla="*/ 916095 w 3894579"/>
                <a:gd name="connsiteY44" fmla="*/ 2856090 h 2857396"/>
                <a:gd name="connsiteX45" fmla="*/ 859038 w 3894579"/>
                <a:gd name="connsiteY45" fmla="*/ 2815933 h 2857396"/>
                <a:gd name="connsiteX46" fmla="*/ 854379 w 3894579"/>
                <a:gd name="connsiteY46" fmla="*/ 2774732 h 2857396"/>
                <a:gd name="connsiteX47" fmla="*/ 855710 w 3894579"/>
                <a:gd name="connsiteY47" fmla="*/ 2379903 h 2857396"/>
                <a:gd name="connsiteX48" fmla="*/ 887662 w 3894579"/>
                <a:gd name="connsiteY48" fmla="*/ 2199529 h 2857396"/>
                <a:gd name="connsiteX49" fmla="*/ 797607 w 3894579"/>
                <a:gd name="connsiteY49" fmla="*/ 2211206 h 2857396"/>
                <a:gd name="connsiteX50" fmla="*/ 484649 w 3894579"/>
                <a:gd name="connsiteY50" fmla="*/ 2265888 h 2857396"/>
                <a:gd name="connsiteX51" fmla="*/ 397637 w 3894579"/>
                <a:gd name="connsiteY51" fmla="*/ 2193074 h 2857396"/>
                <a:gd name="connsiteX52" fmla="*/ 348663 w 3894579"/>
                <a:gd name="connsiteY52" fmla="*/ 2184814 h 2857396"/>
                <a:gd name="connsiteX53" fmla="*/ 196511 w 3894579"/>
                <a:gd name="connsiteY53" fmla="*/ 2261711 h 2857396"/>
                <a:gd name="connsiteX54" fmla="*/ 114919 w 3894579"/>
                <a:gd name="connsiteY54" fmla="*/ 2395567 h 2857396"/>
                <a:gd name="connsiteX55" fmla="*/ 114919 w 3894579"/>
                <a:gd name="connsiteY55" fmla="*/ 2771504 h 2857396"/>
                <a:gd name="connsiteX56" fmla="*/ 114348 w 3894579"/>
                <a:gd name="connsiteY56" fmla="*/ 2801788 h 2857396"/>
                <a:gd name="connsiteX57" fmla="*/ 57291 w 3894579"/>
                <a:gd name="connsiteY57" fmla="*/ 2857514 h 2857396"/>
                <a:gd name="connsiteX58" fmla="*/ 1280 w 3894579"/>
                <a:gd name="connsiteY58" fmla="*/ 2801313 h 2857396"/>
                <a:gd name="connsiteX59" fmla="*/ 520 w 3894579"/>
                <a:gd name="connsiteY59" fmla="*/ 2694987 h 2857396"/>
                <a:gd name="connsiteX60" fmla="*/ 520 w 3894579"/>
                <a:gd name="connsiteY60" fmla="*/ 2391200 h 2857396"/>
                <a:gd name="connsiteX61" fmla="*/ 140595 w 3894579"/>
                <a:gd name="connsiteY61" fmla="*/ 2161840 h 2857396"/>
                <a:gd name="connsiteX62" fmla="*/ 280765 w 3894579"/>
                <a:gd name="connsiteY62" fmla="*/ 2091495 h 2857396"/>
                <a:gd name="connsiteX63" fmla="*/ 159138 w 3894579"/>
                <a:gd name="connsiteY63" fmla="*/ 2012985 h 2857396"/>
                <a:gd name="connsiteX64" fmla="*/ 105410 w 3894579"/>
                <a:gd name="connsiteY64" fmla="*/ 1963524 h 2857396"/>
                <a:gd name="connsiteX65" fmla="*/ 76881 w 3894579"/>
                <a:gd name="connsiteY65" fmla="*/ 1827390 h 2857396"/>
                <a:gd name="connsiteX66" fmla="*/ 113302 w 3894579"/>
                <a:gd name="connsiteY66" fmla="*/ 1580562 h 2857396"/>
                <a:gd name="connsiteX67" fmla="*/ 137932 w 3894579"/>
                <a:gd name="connsiteY67" fmla="*/ 1305255 h 2857396"/>
                <a:gd name="connsiteX68" fmla="*/ 543323 w 3894579"/>
                <a:gd name="connsiteY68" fmla="*/ 920394 h 2857396"/>
                <a:gd name="connsiteX69" fmla="*/ 1062542 w 3894579"/>
                <a:gd name="connsiteY69" fmla="*/ 1265288 h 2857396"/>
                <a:gd name="connsiteX70" fmla="*/ 1094684 w 3894579"/>
                <a:gd name="connsiteY70" fmla="*/ 1512115 h 2857396"/>
                <a:gd name="connsiteX71" fmla="*/ 1118173 w 3894579"/>
                <a:gd name="connsiteY71" fmla="*/ 1768436 h 2857396"/>
                <a:gd name="connsiteX72" fmla="*/ 1139474 w 3894579"/>
                <a:gd name="connsiteY72" fmla="*/ 1844383 h 2857396"/>
                <a:gd name="connsiteX73" fmla="*/ 1123403 w 3894579"/>
                <a:gd name="connsiteY73" fmla="*/ 1942449 h 2857396"/>
                <a:gd name="connsiteX74" fmla="*/ 931501 w 3894579"/>
                <a:gd name="connsiteY74" fmla="*/ 2084849 h 2857396"/>
                <a:gd name="connsiteX75" fmla="*/ 1016326 w 3894579"/>
                <a:gd name="connsiteY75" fmla="*/ 2095956 h 2857396"/>
                <a:gd name="connsiteX76" fmla="*/ 1356956 w 3894579"/>
                <a:gd name="connsiteY76" fmla="*/ 1967132 h 2857396"/>
                <a:gd name="connsiteX77" fmla="*/ 1414014 w 3894579"/>
                <a:gd name="connsiteY77" fmla="*/ 1919665 h 2857396"/>
                <a:gd name="connsiteX78" fmla="*/ 1502167 w 3894579"/>
                <a:gd name="connsiteY78" fmla="*/ 1818845 h 2857396"/>
                <a:gd name="connsiteX79" fmla="*/ 1524039 w 3894579"/>
                <a:gd name="connsiteY79" fmla="*/ 1765873 h 2857396"/>
                <a:gd name="connsiteX80" fmla="*/ 1524039 w 3894579"/>
                <a:gd name="connsiteY80" fmla="*/ 1754575 h 2857396"/>
                <a:gd name="connsiteX81" fmla="*/ 1439499 w 3894579"/>
                <a:gd name="connsiteY81" fmla="*/ 1512590 h 2857396"/>
                <a:gd name="connsiteX82" fmla="*/ 1281166 w 3894579"/>
                <a:gd name="connsiteY82" fmla="*/ 1073332 h 2857396"/>
                <a:gd name="connsiteX83" fmla="*/ 1244079 w 3894579"/>
                <a:gd name="connsiteY83" fmla="*/ 835998 h 2857396"/>
                <a:gd name="connsiteX84" fmla="*/ 1276221 w 3894579"/>
                <a:gd name="connsiteY84" fmla="*/ 308832 h 2857396"/>
                <a:gd name="connsiteX85" fmla="*/ 1737527 w 3894579"/>
                <a:gd name="connsiteY85" fmla="*/ 5045 h 2857396"/>
                <a:gd name="connsiteX86" fmla="*/ 2608503 w 3894579"/>
                <a:gd name="connsiteY86" fmla="*/ 2197 h 2857396"/>
                <a:gd name="connsiteX87" fmla="*/ 2675070 w 3894579"/>
                <a:gd name="connsiteY87" fmla="*/ 67416 h 2857396"/>
                <a:gd name="connsiteX88" fmla="*/ 2669650 w 3894579"/>
                <a:gd name="connsiteY88" fmla="*/ 731951 h 2857396"/>
                <a:gd name="connsiteX89" fmla="*/ 2636842 w 3894579"/>
                <a:gd name="connsiteY89" fmla="*/ 882990 h 2857396"/>
                <a:gd name="connsiteX90" fmla="*/ 2615445 w 3894579"/>
                <a:gd name="connsiteY90" fmla="*/ 1023682 h 2857396"/>
                <a:gd name="connsiteX91" fmla="*/ 2539369 w 3894579"/>
                <a:gd name="connsiteY91" fmla="*/ 1397815 h 2857396"/>
                <a:gd name="connsiteX92" fmla="*/ 2393969 w 3894579"/>
                <a:gd name="connsiteY92" fmla="*/ 1590530 h 2857396"/>
                <a:gd name="connsiteX93" fmla="*/ 2372382 w 3894579"/>
                <a:gd name="connsiteY93" fmla="*/ 1638851 h 2857396"/>
                <a:gd name="connsiteX94" fmla="*/ 2372382 w 3894579"/>
                <a:gd name="connsiteY94" fmla="*/ 1650149 h 2857396"/>
                <a:gd name="connsiteX95" fmla="*/ 2467477 w 3894579"/>
                <a:gd name="connsiteY95" fmla="*/ 1898020 h 2857396"/>
                <a:gd name="connsiteX96" fmla="*/ 2475085 w 3894579"/>
                <a:gd name="connsiteY96" fmla="*/ 1906374 h 2857396"/>
                <a:gd name="connsiteX97" fmla="*/ 2584159 w 3894579"/>
                <a:gd name="connsiteY97" fmla="*/ 1984694 h 2857396"/>
                <a:gd name="connsiteX98" fmla="*/ 2783859 w 3894579"/>
                <a:gd name="connsiteY98" fmla="*/ 2058078 h 2857396"/>
                <a:gd name="connsiteX99" fmla="*/ 2868113 w 3894579"/>
                <a:gd name="connsiteY99" fmla="*/ 2060831 h 2857396"/>
                <a:gd name="connsiteX100" fmla="*/ 2918989 w 3894579"/>
                <a:gd name="connsiteY100" fmla="*/ 2045832 h 2857396"/>
                <a:gd name="connsiteX101" fmla="*/ 2988123 w 3894579"/>
                <a:gd name="connsiteY101" fmla="*/ 1939506 h 2857396"/>
                <a:gd name="connsiteX102" fmla="*/ 2970911 w 3894579"/>
                <a:gd name="connsiteY102" fmla="*/ 1912545 h 2857396"/>
                <a:gd name="connsiteX103" fmla="*/ 2806396 w 3894579"/>
                <a:gd name="connsiteY103" fmla="*/ 1553221 h 2857396"/>
                <a:gd name="connsiteX104" fmla="*/ 2775681 w 3894579"/>
                <a:gd name="connsiteY104" fmla="*/ 1411486 h 2857396"/>
                <a:gd name="connsiteX105" fmla="*/ 3065245 w 3894579"/>
                <a:gd name="connsiteY105" fmla="*/ 922198 h 2857396"/>
                <a:gd name="connsiteX106" fmla="*/ 3646752 w 3894579"/>
                <a:gd name="connsiteY106" fmla="*/ 916027 h 2857396"/>
                <a:gd name="connsiteX107" fmla="*/ 3711322 w 3894579"/>
                <a:gd name="connsiteY107" fmla="*/ 971469 h 2857396"/>
                <a:gd name="connsiteX108" fmla="*/ 3705045 w 3894579"/>
                <a:gd name="connsiteY108" fmla="*/ 1327754 h 2857396"/>
                <a:gd name="connsiteX109" fmla="*/ 3679845 w 3894579"/>
                <a:gd name="connsiteY109" fmla="*/ 1410726 h 2857396"/>
                <a:gd name="connsiteX110" fmla="*/ 3650556 w 3894579"/>
                <a:gd name="connsiteY110" fmla="*/ 1556639 h 2857396"/>
                <a:gd name="connsiteX111" fmla="*/ 3486422 w 3894579"/>
                <a:gd name="connsiteY111" fmla="*/ 1914633 h 2857396"/>
                <a:gd name="connsiteX112" fmla="*/ 3471206 w 3894579"/>
                <a:gd name="connsiteY112" fmla="*/ 2009567 h 2857396"/>
                <a:gd name="connsiteX113" fmla="*/ 3513334 w 3894579"/>
                <a:gd name="connsiteY113" fmla="*/ 2038047 h 2857396"/>
                <a:gd name="connsiteX114" fmla="*/ 3702953 w 3894579"/>
                <a:gd name="connsiteY114" fmla="*/ 2092824 h 2857396"/>
                <a:gd name="connsiteX115" fmla="*/ 3888484 w 3894579"/>
                <a:gd name="connsiteY115" fmla="*/ 2278704 h 2857396"/>
                <a:gd name="connsiteX116" fmla="*/ 3894665 w 3894579"/>
                <a:gd name="connsiteY116" fmla="*/ 2288197 h 2857396"/>
                <a:gd name="connsiteX117" fmla="*/ 2557723 w 3894579"/>
                <a:gd name="connsiteY117" fmla="*/ 118870 h 2857396"/>
                <a:gd name="connsiteX118" fmla="*/ 2547357 w 3894579"/>
                <a:gd name="connsiteY118" fmla="*/ 116687 h 2857396"/>
                <a:gd name="connsiteX119" fmla="*/ 1744945 w 3894579"/>
                <a:gd name="connsiteY119" fmla="*/ 118206 h 2857396"/>
                <a:gd name="connsiteX120" fmla="*/ 1360855 w 3894579"/>
                <a:gd name="connsiteY120" fmla="*/ 403766 h 2857396"/>
                <a:gd name="connsiteX121" fmla="*/ 1371031 w 3894579"/>
                <a:gd name="connsiteY121" fmla="*/ 866282 h 2857396"/>
                <a:gd name="connsiteX122" fmla="*/ 1393758 w 3894579"/>
                <a:gd name="connsiteY122" fmla="*/ 983620 h 2857396"/>
                <a:gd name="connsiteX123" fmla="*/ 1407547 w 3894579"/>
                <a:gd name="connsiteY123" fmla="*/ 1187632 h 2857396"/>
                <a:gd name="connsiteX124" fmla="*/ 2043551 w 3894579"/>
                <a:gd name="connsiteY124" fmla="*/ 1638437 h 2857396"/>
                <a:gd name="connsiteX125" fmla="*/ 2058378 w 3894579"/>
                <a:gd name="connsiteY125" fmla="*/ 1635719 h 2857396"/>
                <a:gd name="connsiteX126" fmla="*/ 2500666 w 3894579"/>
                <a:gd name="connsiteY126" fmla="*/ 1088522 h 2857396"/>
                <a:gd name="connsiteX127" fmla="*/ 2539940 w 3894579"/>
                <a:gd name="connsiteY127" fmla="*/ 814069 h 2857396"/>
                <a:gd name="connsiteX128" fmla="*/ 2556391 w 3894579"/>
                <a:gd name="connsiteY128" fmla="*/ 732806 h 2857396"/>
                <a:gd name="connsiteX129" fmla="*/ 2557723 w 3894579"/>
                <a:gd name="connsiteY129" fmla="*/ 118870 h 2857396"/>
                <a:gd name="connsiteX130" fmla="*/ 3599014 w 3894579"/>
                <a:gd name="connsiteY130" fmla="*/ 1036308 h 2857396"/>
                <a:gd name="connsiteX131" fmla="*/ 3588934 w 3894579"/>
                <a:gd name="connsiteY131" fmla="*/ 1030897 h 2857396"/>
                <a:gd name="connsiteX132" fmla="*/ 3068574 w 3894579"/>
                <a:gd name="connsiteY132" fmla="*/ 1036403 h 2857396"/>
                <a:gd name="connsiteX133" fmla="*/ 2879239 w 3894579"/>
                <a:gd name="connsiteY133" fmla="*/ 1363639 h 2857396"/>
                <a:gd name="connsiteX134" fmla="*/ 2919560 w 3894579"/>
                <a:gd name="connsiteY134" fmla="*/ 1556639 h 2857396"/>
                <a:gd name="connsiteX135" fmla="*/ 2921937 w 3894579"/>
                <a:gd name="connsiteY135" fmla="*/ 1605909 h 2857396"/>
                <a:gd name="connsiteX136" fmla="*/ 3230521 w 3894579"/>
                <a:gd name="connsiteY136" fmla="*/ 1889951 h 2857396"/>
                <a:gd name="connsiteX137" fmla="*/ 3536347 w 3894579"/>
                <a:gd name="connsiteY137" fmla="*/ 1569740 h 2857396"/>
                <a:gd name="connsiteX138" fmla="*/ 3573719 w 3894579"/>
                <a:gd name="connsiteY138" fmla="*/ 1364399 h 2857396"/>
                <a:gd name="connsiteX139" fmla="*/ 3599014 w 3894579"/>
                <a:gd name="connsiteY139" fmla="*/ 1036308 h 2857396"/>
                <a:gd name="connsiteX140" fmla="*/ 231886 w 3894579"/>
                <a:gd name="connsiteY140" fmla="*/ 1523792 h 2857396"/>
                <a:gd name="connsiteX141" fmla="*/ 298453 w 3894579"/>
                <a:gd name="connsiteY141" fmla="*/ 1601922 h 2857396"/>
                <a:gd name="connsiteX142" fmla="*/ 301020 w 3894579"/>
                <a:gd name="connsiteY142" fmla="*/ 1620909 h 2857396"/>
                <a:gd name="connsiteX143" fmla="*/ 555685 w 3894579"/>
                <a:gd name="connsiteY143" fmla="*/ 1885869 h 2857396"/>
                <a:gd name="connsiteX144" fmla="*/ 895555 w 3894579"/>
                <a:gd name="connsiteY144" fmla="*/ 1689736 h 2857396"/>
                <a:gd name="connsiteX145" fmla="*/ 883763 w 3894579"/>
                <a:gd name="connsiteY145" fmla="*/ 1580277 h 2857396"/>
                <a:gd name="connsiteX146" fmla="*/ 598478 w 3894579"/>
                <a:gd name="connsiteY146" fmla="*/ 1407214 h 2857396"/>
                <a:gd name="connsiteX147" fmla="*/ 450605 w 3894579"/>
                <a:gd name="connsiteY147" fmla="*/ 1454680 h 2857396"/>
                <a:gd name="connsiteX148" fmla="*/ 429589 w 3894579"/>
                <a:gd name="connsiteY148" fmla="*/ 1476515 h 2857396"/>
                <a:gd name="connsiteX149" fmla="*/ 342196 w 3894579"/>
                <a:gd name="connsiteY149" fmla="*/ 1486008 h 2857396"/>
                <a:gd name="connsiteX150" fmla="*/ 346856 w 3894579"/>
                <a:gd name="connsiteY150" fmla="*/ 1398575 h 2857396"/>
                <a:gd name="connsiteX151" fmla="*/ 437101 w 3894579"/>
                <a:gd name="connsiteY151" fmla="*/ 1306394 h 2857396"/>
                <a:gd name="connsiteX152" fmla="*/ 490355 w 3894579"/>
                <a:gd name="connsiteY152" fmla="*/ 1283515 h 2857396"/>
                <a:gd name="connsiteX153" fmla="*/ 969063 w 3894579"/>
                <a:gd name="connsiteY153" fmla="*/ 1504331 h 2857396"/>
                <a:gd name="connsiteX154" fmla="*/ 980190 w 3894579"/>
                <a:gd name="connsiteY154" fmla="*/ 1509457 h 2857396"/>
                <a:gd name="connsiteX155" fmla="*/ 915240 w 3894579"/>
                <a:gd name="connsiteY155" fmla="*/ 1211650 h 2857396"/>
                <a:gd name="connsiteX156" fmla="*/ 605420 w 3894579"/>
                <a:gd name="connsiteY156" fmla="*/ 1031277 h 2857396"/>
                <a:gd name="connsiteX157" fmla="*/ 297502 w 3894579"/>
                <a:gd name="connsiteY157" fmla="*/ 1208518 h 2857396"/>
                <a:gd name="connsiteX158" fmla="*/ 231886 w 3894579"/>
                <a:gd name="connsiteY158" fmla="*/ 1523792 h 2857396"/>
                <a:gd name="connsiteX159" fmla="*/ 1638723 w 3894579"/>
                <a:gd name="connsiteY159" fmla="*/ 1683850 h 2857396"/>
                <a:gd name="connsiteX160" fmla="*/ 1639674 w 3894579"/>
                <a:gd name="connsiteY160" fmla="*/ 1761316 h 2857396"/>
                <a:gd name="connsiteX161" fmla="*/ 1661831 w 3894579"/>
                <a:gd name="connsiteY161" fmla="*/ 1803941 h 2857396"/>
                <a:gd name="connsiteX162" fmla="*/ 1928288 w 3894579"/>
                <a:gd name="connsiteY162" fmla="*/ 1985834 h 2857396"/>
                <a:gd name="connsiteX163" fmla="*/ 1966326 w 3894579"/>
                <a:gd name="connsiteY163" fmla="*/ 1986498 h 2857396"/>
                <a:gd name="connsiteX164" fmla="*/ 2236206 w 3894579"/>
                <a:gd name="connsiteY164" fmla="*/ 1802802 h 2857396"/>
                <a:gd name="connsiteX165" fmla="*/ 2256271 w 3894579"/>
                <a:gd name="connsiteY165" fmla="*/ 1774322 h 2857396"/>
                <a:gd name="connsiteX166" fmla="*/ 2257222 w 3894579"/>
                <a:gd name="connsiteY166" fmla="*/ 1686508 h 2857396"/>
                <a:gd name="connsiteX167" fmla="*/ 1638723 w 3894579"/>
                <a:gd name="connsiteY167" fmla="*/ 1683850 h 2857396"/>
                <a:gd name="connsiteX168" fmla="*/ 2186186 w 3894579"/>
                <a:gd name="connsiteY168" fmla="*/ 2218421 h 2857396"/>
                <a:gd name="connsiteX169" fmla="*/ 2323789 w 3894579"/>
                <a:gd name="connsiteY169" fmla="*/ 2013080 h 2857396"/>
                <a:gd name="connsiteX170" fmla="*/ 2309619 w 3894579"/>
                <a:gd name="connsiteY170" fmla="*/ 1899159 h 2857396"/>
                <a:gd name="connsiteX171" fmla="*/ 2302107 w 3894579"/>
                <a:gd name="connsiteY171" fmla="*/ 1896596 h 2857396"/>
                <a:gd name="connsiteX172" fmla="*/ 2043353 w 3894579"/>
                <a:gd name="connsiteY172" fmla="*/ 2073267 h 2857396"/>
                <a:gd name="connsiteX173" fmla="*/ 1584139 w 3894579"/>
                <a:gd name="connsiteY173" fmla="*/ 1890330 h 2857396"/>
                <a:gd name="connsiteX174" fmla="*/ 1562457 w 3894579"/>
                <a:gd name="connsiteY174" fmla="*/ 1921848 h 2857396"/>
                <a:gd name="connsiteX175" fmla="*/ 1555895 w 3894579"/>
                <a:gd name="connsiteY175" fmla="*/ 1990201 h 2857396"/>
                <a:gd name="connsiteX176" fmla="*/ 1617517 w 3894579"/>
                <a:gd name="connsiteY176" fmla="*/ 2080862 h 2857396"/>
                <a:gd name="connsiteX177" fmla="*/ 1707002 w 3894579"/>
                <a:gd name="connsiteY177" fmla="*/ 2214813 h 2857396"/>
                <a:gd name="connsiteX178" fmla="*/ 1852592 w 3894579"/>
                <a:gd name="connsiteY178" fmla="*/ 2073362 h 2857396"/>
                <a:gd name="connsiteX179" fmla="*/ 481035 w 3894579"/>
                <a:gd name="connsiteY179" fmla="*/ 1996751 h 2857396"/>
                <a:gd name="connsiteX180" fmla="*/ 539614 w 3894579"/>
                <a:gd name="connsiteY180" fmla="*/ 2168391 h 2857396"/>
                <a:gd name="connsiteX181" fmla="*/ 676741 w 3894579"/>
                <a:gd name="connsiteY181" fmla="*/ 2165163 h 2857396"/>
                <a:gd name="connsiteX182" fmla="*/ 727902 w 3894579"/>
                <a:gd name="connsiteY182" fmla="*/ 1996751 h 2857396"/>
                <a:gd name="connsiteX183" fmla="*/ 3229284 w 3894579"/>
                <a:gd name="connsiteY183" fmla="*/ 2177694 h 2857396"/>
                <a:gd name="connsiteX184" fmla="*/ 3326091 w 3894579"/>
                <a:gd name="connsiteY184" fmla="*/ 2074786 h 2857396"/>
                <a:gd name="connsiteX185" fmla="*/ 3352528 w 3894579"/>
                <a:gd name="connsiteY185" fmla="*/ 1996086 h 2857396"/>
                <a:gd name="connsiteX186" fmla="*/ 3101096 w 3894579"/>
                <a:gd name="connsiteY186" fmla="*/ 1996086 h 2857396"/>
                <a:gd name="connsiteX187" fmla="*/ 3109179 w 3894579"/>
                <a:gd name="connsiteY187" fmla="*/ 2050958 h 2857396"/>
                <a:gd name="connsiteX188" fmla="*/ 3229284 w 3894579"/>
                <a:gd name="connsiteY188" fmla="*/ 2177694 h 2857396"/>
                <a:gd name="connsiteX189" fmla="*/ 212867 w 3894579"/>
                <a:gd name="connsiteY189" fmla="*/ 1766442 h 2857396"/>
                <a:gd name="connsiteX190" fmla="*/ 188047 w 3894579"/>
                <a:gd name="connsiteY190" fmla="*/ 1865173 h 2857396"/>
                <a:gd name="connsiteX191" fmla="*/ 193658 w 3894579"/>
                <a:gd name="connsiteY191" fmla="*/ 1891565 h 2857396"/>
                <a:gd name="connsiteX192" fmla="*/ 368728 w 3894579"/>
                <a:gd name="connsiteY192" fmla="*/ 1995991 h 2857396"/>
                <a:gd name="connsiteX193" fmla="*/ 357412 w 3894579"/>
                <a:gd name="connsiteY193" fmla="*/ 1925171 h 2857396"/>
                <a:gd name="connsiteX194" fmla="*/ 212867 w 3894579"/>
                <a:gd name="connsiteY194" fmla="*/ 1766442 h 2857396"/>
                <a:gd name="connsiteX195" fmla="*/ 848863 w 3894579"/>
                <a:gd name="connsiteY195" fmla="*/ 1995422 h 2857396"/>
                <a:gd name="connsiteX196" fmla="*/ 1014614 w 3894579"/>
                <a:gd name="connsiteY196" fmla="*/ 1895172 h 2857396"/>
                <a:gd name="connsiteX197" fmla="*/ 1025740 w 3894579"/>
                <a:gd name="connsiteY197" fmla="*/ 1873147 h 2857396"/>
                <a:gd name="connsiteX198" fmla="*/ 997212 w 3894579"/>
                <a:gd name="connsiteY198" fmla="*/ 1763499 h 2857396"/>
                <a:gd name="connsiteX199" fmla="*/ 880910 w 3894579"/>
                <a:gd name="connsiteY199" fmla="*/ 1899634 h 2857396"/>
                <a:gd name="connsiteX200" fmla="*/ 848863 w 3894579"/>
                <a:gd name="connsiteY200" fmla="*/ 1995422 h 28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3894579" h="2857396">
                  <a:moveTo>
                    <a:pt x="3894760" y="2819825"/>
                  </a:moveTo>
                  <a:cubicBezTo>
                    <a:pt x="3874885" y="2843653"/>
                    <a:pt x="3854440" y="2866532"/>
                    <a:pt x="3818684" y="2852482"/>
                  </a:cubicBezTo>
                  <a:cubicBezTo>
                    <a:pt x="3782928" y="2838432"/>
                    <a:pt x="3780646" y="2809287"/>
                    <a:pt x="3780646" y="2777390"/>
                  </a:cubicBezTo>
                  <a:cubicBezTo>
                    <a:pt x="3781026" y="2635685"/>
                    <a:pt x="3781026" y="2493950"/>
                    <a:pt x="3780646" y="2352182"/>
                  </a:cubicBezTo>
                  <a:cubicBezTo>
                    <a:pt x="3780646" y="2266742"/>
                    <a:pt x="3750215" y="2226680"/>
                    <a:pt x="3669194" y="2202947"/>
                  </a:cubicBezTo>
                  <a:cubicBezTo>
                    <a:pt x="3596352" y="2181587"/>
                    <a:pt x="3523604" y="2159847"/>
                    <a:pt x="3450476" y="2140575"/>
                  </a:cubicBezTo>
                  <a:cubicBezTo>
                    <a:pt x="3437023" y="2138242"/>
                    <a:pt x="3423208" y="2141690"/>
                    <a:pt x="3412438" y="2150069"/>
                  </a:cubicBezTo>
                  <a:cubicBezTo>
                    <a:pt x="3374400" y="2185194"/>
                    <a:pt x="3337027" y="2221744"/>
                    <a:pt x="3302412" y="2260287"/>
                  </a:cubicBezTo>
                  <a:cubicBezTo>
                    <a:pt x="3291967" y="2273888"/>
                    <a:pt x="3286437" y="2290617"/>
                    <a:pt x="3286722" y="2307753"/>
                  </a:cubicBezTo>
                  <a:cubicBezTo>
                    <a:pt x="3285581" y="2459647"/>
                    <a:pt x="3286056" y="2611541"/>
                    <a:pt x="3286056" y="2763434"/>
                  </a:cubicBezTo>
                  <a:cubicBezTo>
                    <a:pt x="3286056" y="2772358"/>
                    <a:pt x="3286056" y="2781187"/>
                    <a:pt x="3286056" y="2790016"/>
                  </a:cubicBezTo>
                  <a:cubicBezTo>
                    <a:pt x="3283964" y="2831502"/>
                    <a:pt x="3261807" y="2857134"/>
                    <a:pt x="3228238" y="2856469"/>
                  </a:cubicBezTo>
                  <a:cubicBezTo>
                    <a:pt x="3194670" y="2855805"/>
                    <a:pt x="3172322" y="2830647"/>
                    <a:pt x="3172227" y="2788971"/>
                  </a:cubicBezTo>
                  <a:cubicBezTo>
                    <a:pt x="3171752" y="2629483"/>
                    <a:pt x="3171562" y="2470090"/>
                    <a:pt x="3172227" y="2310601"/>
                  </a:cubicBezTo>
                  <a:cubicBezTo>
                    <a:pt x="3173903" y="2287942"/>
                    <a:pt x="3164733" y="2265828"/>
                    <a:pt x="3147502" y="2250983"/>
                  </a:cubicBezTo>
                  <a:cubicBezTo>
                    <a:pt x="3120210" y="2226490"/>
                    <a:pt x="3095200" y="2199529"/>
                    <a:pt x="3069144" y="2173517"/>
                  </a:cubicBezTo>
                  <a:cubicBezTo>
                    <a:pt x="3023974" y="2128519"/>
                    <a:pt x="3023974" y="2128424"/>
                    <a:pt x="2959214" y="2155575"/>
                  </a:cubicBezTo>
                  <a:cubicBezTo>
                    <a:pt x="3047843" y="2245287"/>
                    <a:pt x="3044800" y="2358353"/>
                    <a:pt x="3043183" y="2471514"/>
                  </a:cubicBezTo>
                  <a:cubicBezTo>
                    <a:pt x="3041852" y="2570245"/>
                    <a:pt x="3043183" y="2668975"/>
                    <a:pt x="3043183" y="2767706"/>
                  </a:cubicBezTo>
                  <a:cubicBezTo>
                    <a:pt x="3043183" y="2777769"/>
                    <a:pt x="3043183" y="2788022"/>
                    <a:pt x="3043183" y="2798085"/>
                  </a:cubicBezTo>
                  <a:cubicBezTo>
                    <a:pt x="3039855" y="2833495"/>
                    <a:pt x="3016081" y="2857229"/>
                    <a:pt x="2985175" y="2856469"/>
                  </a:cubicBezTo>
                  <a:cubicBezTo>
                    <a:pt x="2954269" y="2855710"/>
                    <a:pt x="2930591" y="2831692"/>
                    <a:pt x="2929830" y="2795807"/>
                  </a:cubicBezTo>
                  <a:cubicBezTo>
                    <a:pt x="2928689" y="2736283"/>
                    <a:pt x="2929830" y="2676855"/>
                    <a:pt x="2929830" y="2617332"/>
                  </a:cubicBezTo>
                  <a:cubicBezTo>
                    <a:pt x="2929830" y="2535119"/>
                    <a:pt x="2929830" y="2452812"/>
                    <a:pt x="2929830" y="2370504"/>
                  </a:cubicBezTo>
                  <a:cubicBezTo>
                    <a:pt x="2929164" y="2281552"/>
                    <a:pt x="2886466" y="2216902"/>
                    <a:pt x="2804209" y="2185859"/>
                  </a:cubicBezTo>
                  <a:cubicBezTo>
                    <a:pt x="2683533" y="2140385"/>
                    <a:pt x="2561907" y="2097286"/>
                    <a:pt x="2436762" y="2051717"/>
                  </a:cubicBezTo>
                  <a:lnTo>
                    <a:pt x="2319985" y="2224781"/>
                  </a:lnTo>
                  <a:cubicBezTo>
                    <a:pt x="2306671" y="2244812"/>
                    <a:pt x="2294119" y="2265413"/>
                    <a:pt x="2279569" y="2284495"/>
                  </a:cubicBezTo>
                  <a:cubicBezTo>
                    <a:pt x="2233638" y="2345062"/>
                    <a:pt x="2155946" y="2352467"/>
                    <a:pt x="2100125" y="2300633"/>
                  </a:cubicBezTo>
                  <a:cubicBezTo>
                    <a:pt x="2070740" y="2273292"/>
                    <a:pt x="2044019" y="2243199"/>
                    <a:pt x="2008358" y="2206364"/>
                  </a:cubicBezTo>
                  <a:cubicBezTo>
                    <a:pt x="2007217" y="2231047"/>
                    <a:pt x="2006076" y="2244338"/>
                    <a:pt x="2006076" y="2257249"/>
                  </a:cubicBezTo>
                  <a:cubicBezTo>
                    <a:pt x="2006076" y="2428129"/>
                    <a:pt x="2006076" y="2599010"/>
                    <a:pt x="2006076" y="2769890"/>
                  </a:cubicBezTo>
                  <a:cubicBezTo>
                    <a:pt x="2006076" y="2827894"/>
                    <a:pt x="1987057" y="2856184"/>
                    <a:pt x="1949019" y="2856849"/>
                  </a:cubicBezTo>
                  <a:cubicBezTo>
                    <a:pt x="1910981" y="2857514"/>
                    <a:pt x="1891962" y="2829223"/>
                    <a:pt x="1891962" y="2771409"/>
                  </a:cubicBezTo>
                  <a:cubicBezTo>
                    <a:pt x="1891962" y="2600528"/>
                    <a:pt x="1891962" y="2429648"/>
                    <a:pt x="1891962" y="2258768"/>
                  </a:cubicBezTo>
                  <a:lnTo>
                    <a:pt x="1891962" y="2218421"/>
                  </a:lnTo>
                  <a:lnTo>
                    <a:pt x="1877792" y="2208927"/>
                  </a:lnTo>
                  <a:cubicBezTo>
                    <a:pt x="1854399" y="2236363"/>
                    <a:pt x="1832622" y="2265888"/>
                    <a:pt x="1807232" y="2290855"/>
                  </a:cubicBezTo>
                  <a:cubicBezTo>
                    <a:pt x="1740665" y="2357309"/>
                    <a:pt x="1661356" y="2349999"/>
                    <a:pt x="1608293" y="2271868"/>
                  </a:cubicBezTo>
                  <a:cubicBezTo>
                    <a:pt x="1559319" y="2199814"/>
                    <a:pt x="1511391" y="2127000"/>
                    <a:pt x="1461086" y="2051623"/>
                  </a:cubicBezTo>
                  <a:cubicBezTo>
                    <a:pt x="1330615" y="2099944"/>
                    <a:pt x="1200145" y="2144373"/>
                    <a:pt x="1073097" y="2196966"/>
                  </a:cubicBezTo>
                  <a:cubicBezTo>
                    <a:pt x="997687" y="2228104"/>
                    <a:pt x="968493" y="2295887"/>
                    <a:pt x="968493" y="2375726"/>
                  </a:cubicBezTo>
                  <a:cubicBezTo>
                    <a:pt x="968493" y="2507399"/>
                    <a:pt x="968493" y="2638976"/>
                    <a:pt x="968493" y="2770649"/>
                  </a:cubicBezTo>
                  <a:cubicBezTo>
                    <a:pt x="968881" y="2783325"/>
                    <a:pt x="968404" y="2796012"/>
                    <a:pt x="967066" y="2808623"/>
                  </a:cubicBezTo>
                  <a:cubicBezTo>
                    <a:pt x="964652" y="2835089"/>
                    <a:pt x="942710" y="2855523"/>
                    <a:pt x="916095" y="2856090"/>
                  </a:cubicBezTo>
                  <a:cubicBezTo>
                    <a:pt x="889450" y="2859798"/>
                    <a:pt x="864492" y="2842233"/>
                    <a:pt x="859038" y="2815933"/>
                  </a:cubicBezTo>
                  <a:cubicBezTo>
                    <a:pt x="855671" y="2802464"/>
                    <a:pt x="854104" y="2788610"/>
                    <a:pt x="854379" y="2774732"/>
                  </a:cubicBezTo>
                  <a:cubicBezTo>
                    <a:pt x="854379" y="2643154"/>
                    <a:pt x="850955" y="2511386"/>
                    <a:pt x="855710" y="2379903"/>
                  </a:cubicBezTo>
                  <a:cubicBezTo>
                    <a:pt x="857802" y="2320854"/>
                    <a:pt x="875965" y="2262375"/>
                    <a:pt x="887662" y="2199529"/>
                  </a:cubicBezTo>
                  <a:cubicBezTo>
                    <a:pt x="843253" y="2167631"/>
                    <a:pt x="843253" y="2167631"/>
                    <a:pt x="797607" y="2211206"/>
                  </a:cubicBezTo>
                  <a:cubicBezTo>
                    <a:pt x="696235" y="2307943"/>
                    <a:pt x="586971" y="2328354"/>
                    <a:pt x="484649" y="2265888"/>
                  </a:cubicBezTo>
                  <a:cubicBezTo>
                    <a:pt x="452697" y="2246426"/>
                    <a:pt x="425024" y="2219085"/>
                    <a:pt x="397637" y="2193074"/>
                  </a:cubicBezTo>
                  <a:cubicBezTo>
                    <a:pt x="381661" y="2177979"/>
                    <a:pt x="369108" y="2173422"/>
                    <a:pt x="348663" y="2184814"/>
                  </a:cubicBezTo>
                  <a:cubicBezTo>
                    <a:pt x="298738" y="2212060"/>
                    <a:pt x="247291" y="2236553"/>
                    <a:pt x="196511" y="2261711"/>
                  </a:cubicBezTo>
                  <a:cubicBezTo>
                    <a:pt x="140595" y="2289146"/>
                    <a:pt x="114444" y="2333290"/>
                    <a:pt x="114919" y="2395567"/>
                  </a:cubicBezTo>
                  <a:cubicBezTo>
                    <a:pt x="115870" y="2520879"/>
                    <a:pt x="114919" y="2646191"/>
                    <a:pt x="114919" y="2771504"/>
                  </a:cubicBezTo>
                  <a:cubicBezTo>
                    <a:pt x="115253" y="2781601"/>
                    <a:pt x="115062" y="2791710"/>
                    <a:pt x="114348" y="2801788"/>
                  </a:cubicBezTo>
                  <a:cubicBezTo>
                    <a:pt x="110830" y="2834635"/>
                    <a:pt x="86961" y="2857703"/>
                    <a:pt x="57291" y="2857514"/>
                  </a:cubicBezTo>
                  <a:cubicBezTo>
                    <a:pt x="26482" y="2856952"/>
                    <a:pt x="1686" y="2832072"/>
                    <a:pt x="1280" y="2801313"/>
                  </a:cubicBezTo>
                  <a:cubicBezTo>
                    <a:pt x="-622" y="2765998"/>
                    <a:pt x="520" y="2730492"/>
                    <a:pt x="520" y="2694987"/>
                  </a:cubicBezTo>
                  <a:cubicBezTo>
                    <a:pt x="520" y="2593725"/>
                    <a:pt x="520" y="2492462"/>
                    <a:pt x="520" y="2391200"/>
                  </a:cubicBezTo>
                  <a:cubicBezTo>
                    <a:pt x="520" y="2286203"/>
                    <a:pt x="47401" y="2209782"/>
                    <a:pt x="140595" y="2161840"/>
                  </a:cubicBezTo>
                  <a:cubicBezTo>
                    <a:pt x="186526" y="2138107"/>
                    <a:pt x="232932" y="2115418"/>
                    <a:pt x="280765" y="2091495"/>
                  </a:cubicBezTo>
                  <a:cubicBezTo>
                    <a:pt x="238162" y="2064249"/>
                    <a:pt x="197652" y="2040041"/>
                    <a:pt x="159138" y="2012985"/>
                  </a:cubicBezTo>
                  <a:cubicBezTo>
                    <a:pt x="139981" y="1997902"/>
                    <a:pt x="122018" y="1981366"/>
                    <a:pt x="105410" y="1963524"/>
                  </a:cubicBezTo>
                  <a:cubicBezTo>
                    <a:pt x="64709" y="1924507"/>
                    <a:pt x="59954" y="1884729"/>
                    <a:pt x="76881" y="1827390"/>
                  </a:cubicBezTo>
                  <a:cubicBezTo>
                    <a:pt x="100274" y="1748500"/>
                    <a:pt x="104554" y="1663629"/>
                    <a:pt x="113302" y="1580562"/>
                  </a:cubicBezTo>
                  <a:cubicBezTo>
                    <a:pt x="122812" y="1488951"/>
                    <a:pt x="120149" y="1395157"/>
                    <a:pt x="137932" y="1305255"/>
                  </a:cubicBezTo>
                  <a:cubicBezTo>
                    <a:pt x="178443" y="1100198"/>
                    <a:pt x="350279" y="942229"/>
                    <a:pt x="543323" y="920394"/>
                  </a:cubicBezTo>
                  <a:cubicBezTo>
                    <a:pt x="781060" y="893528"/>
                    <a:pt x="996831" y="1032606"/>
                    <a:pt x="1062542" y="1265288"/>
                  </a:cubicBezTo>
                  <a:cubicBezTo>
                    <a:pt x="1084889" y="1344462"/>
                    <a:pt x="1086030" y="1429713"/>
                    <a:pt x="1094684" y="1512115"/>
                  </a:cubicBezTo>
                  <a:cubicBezTo>
                    <a:pt x="1103623" y="1597555"/>
                    <a:pt x="1108853" y="1682996"/>
                    <a:pt x="1118173" y="1768436"/>
                  </a:cubicBezTo>
                  <a:cubicBezTo>
                    <a:pt x="1121601" y="1794638"/>
                    <a:pt x="1128774" y="1820213"/>
                    <a:pt x="1139474" y="1844383"/>
                  </a:cubicBezTo>
                  <a:cubicBezTo>
                    <a:pt x="1155069" y="1881502"/>
                    <a:pt x="1148413" y="1911596"/>
                    <a:pt x="1123403" y="1942449"/>
                  </a:cubicBezTo>
                  <a:cubicBezTo>
                    <a:pt x="1071956" y="2005960"/>
                    <a:pt x="1006341" y="2049724"/>
                    <a:pt x="931501" y="2084849"/>
                  </a:cubicBezTo>
                  <a:cubicBezTo>
                    <a:pt x="959078" y="2109152"/>
                    <a:pt x="981140" y="2110766"/>
                    <a:pt x="1016326" y="2095956"/>
                  </a:cubicBezTo>
                  <a:cubicBezTo>
                    <a:pt x="1128062" y="2048490"/>
                    <a:pt x="1243032" y="2008997"/>
                    <a:pt x="1356956" y="1967132"/>
                  </a:cubicBezTo>
                  <a:cubicBezTo>
                    <a:pt x="1381634" y="1959685"/>
                    <a:pt x="1402226" y="1942554"/>
                    <a:pt x="1414014" y="1919665"/>
                  </a:cubicBezTo>
                  <a:cubicBezTo>
                    <a:pt x="1435600" y="1883115"/>
                    <a:pt x="1473638" y="1854351"/>
                    <a:pt x="1502167" y="1818845"/>
                  </a:cubicBezTo>
                  <a:cubicBezTo>
                    <a:pt x="1513673" y="1804510"/>
                    <a:pt x="1517287" y="1783910"/>
                    <a:pt x="1524039" y="1765873"/>
                  </a:cubicBezTo>
                  <a:cubicBezTo>
                    <a:pt x="1525275" y="1762550"/>
                    <a:pt x="1524039" y="1758278"/>
                    <a:pt x="1524039" y="1754575"/>
                  </a:cubicBezTo>
                  <a:cubicBezTo>
                    <a:pt x="1535925" y="1659642"/>
                    <a:pt x="1509774" y="1586163"/>
                    <a:pt x="1439499" y="1512590"/>
                  </a:cubicBezTo>
                  <a:cubicBezTo>
                    <a:pt x="1325385" y="1393258"/>
                    <a:pt x="1280595" y="1237852"/>
                    <a:pt x="1281166" y="1073332"/>
                  </a:cubicBezTo>
                  <a:cubicBezTo>
                    <a:pt x="1281166" y="991215"/>
                    <a:pt x="1262147" y="915173"/>
                    <a:pt x="1244079" y="835998"/>
                  </a:cubicBezTo>
                  <a:cubicBezTo>
                    <a:pt x="1203568" y="658852"/>
                    <a:pt x="1192632" y="478384"/>
                    <a:pt x="1276221" y="308832"/>
                  </a:cubicBezTo>
                  <a:cubicBezTo>
                    <a:pt x="1369509" y="119630"/>
                    <a:pt x="1527272" y="11785"/>
                    <a:pt x="1737527" y="5045"/>
                  </a:cubicBezTo>
                  <a:cubicBezTo>
                    <a:pt x="2027662" y="-3879"/>
                    <a:pt x="2318178" y="2007"/>
                    <a:pt x="2608503" y="2197"/>
                  </a:cubicBezTo>
                  <a:cubicBezTo>
                    <a:pt x="2652437" y="2197"/>
                    <a:pt x="2675736" y="23937"/>
                    <a:pt x="2675070" y="67416"/>
                  </a:cubicBezTo>
                  <a:cubicBezTo>
                    <a:pt x="2674499" y="288801"/>
                    <a:pt x="2674499" y="510281"/>
                    <a:pt x="2669650" y="731951"/>
                  </a:cubicBezTo>
                  <a:cubicBezTo>
                    <a:pt x="2667076" y="783752"/>
                    <a:pt x="2655993" y="834778"/>
                    <a:pt x="2636842" y="882990"/>
                  </a:cubicBezTo>
                  <a:cubicBezTo>
                    <a:pt x="2620438" y="928008"/>
                    <a:pt x="2613165" y="975833"/>
                    <a:pt x="2615445" y="1023682"/>
                  </a:cubicBezTo>
                  <a:cubicBezTo>
                    <a:pt x="2619630" y="1154406"/>
                    <a:pt x="2606982" y="1283515"/>
                    <a:pt x="2539369" y="1397815"/>
                  </a:cubicBezTo>
                  <a:cubicBezTo>
                    <a:pt x="2498478" y="1466452"/>
                    <a:pt x="2441992" y="1525881"/>
                    <a:pt x="2393969" y="1590530"/>
                  </a:cubicBezTo>
                  <a:cubicBezTo>
                    <a:pt x="2384816" y="1605693"/>
                    <a:pt x="2377566" y="1621922"/>
                    <a:pt x="2372382" y="1638851"/>
                  </a:cubicBezTo>
                  <a:cubicBezTo>
                    <a:pt x="2371051" y="1642079"/>
                    <a:pt x="2372382" y="1646446"/>
                    <a:pt x="2372382" y="1650149"/>
                  </a:cubicBezTo>
                  <a:cubicBezTo>
                    <a:pt x="2357167" y="1750778"/>
                    <a:pt x="2381892" y="1836218"/>
                    <a:pt x="2467477" y="1898020"/>
                  </a:cubicBezTo>
                  <a:cubicBezTo>
                    <a:pt x="2470835" y="1899931"/>
                    <a:pt x="2473499" y="1902856"/>
                    <a:pt x="2475085" y="1906374"/>
                  </a:cubicBezTo>
                  <a:cubicBezTo>
                    <a:pt x="2489254" y="1963334"/>
                    <a:pt x="2540796" y="1968556"/>
                    <a:pt x="2584159" y="1984694"/>
                  </a:cubicBezTo>
                  <a:cubicBezTo>
                    <a:pt x="2650726" y="2009282"/>
                    <a:pt x="2717292" y="2032161"/>
                    <a:pt x="2783859" y="2058078"/>
                  </a:cubicBezTo>
                  <a:cubicBezTo>
                    <a:pt x="2812387" y="2069185"/>
                    <a:pt x="2839204" y="2072698"/>
                    <a:pt x="2868113" y="2060831"/>
                  </a:cubicBezTo>
                  <a:cubicBezTo>
                    <a:pt x="2884797" y="2054946"/>
                    <a:pt x="2901779" y="2049939"/>
                    <a:pt x="2918989" y="2045832"/>
                  </a:cubicBezTo>
                  <a:cubicBezTo>
                    <a:pt x="2994019" y="2024377"/>
                    <a:pt x="3000010" y="2015833"/>
                    <a:pt x="2988123" y="1939506"/>
                  </a:cubicBezTo>
                  <a:cubicBezTo>
                    <a:pt x="2985520" y="1928870"/>
                    <a:pt x="2979469" y="1919392"/>
                    <a:pt x="2970911" y="1912545"/>
                  </a:cubicBezTo>
                  <a:cubicBezTo>
                    <a:pt x="2858889" y="1818656"/>
                    <a:pt x="2803543" y="1698660"/>
                    <a:pt x="2806396" y="1553221"/>
                  </a:cubicBezTo>
                  <a:cubicBezTo>
                    <a:pt x="2807601" y="1504209"/>
                    <a:pt x="2797071" y="1455618"/>
                    <a:pt x="2775681" y="1411486"/>
                  </a:cubicBezTo>
                  <a:cubicBezTo>
                    <a:pt x="2676782" y="1201018"/>
                    <a:pt x="2832738" y="933685"/>
                    <a:pt x="3065245" y="922198"/>
                  </a:cubicBezTo>
                  <a:cubicBezTo>
                    <a:pt x="3258669" y="912705"/>
                    <a:pt x="3452853" y="916692"/>
                    <a:pt x="3646752" y="916027"/>
                  </a:cubicBezTo>
                  <a:cubicBezTo>
                    <a:pt x="3686407" y="916027"/>
                    <a:pt x="3711322" y="936343"/>
                    <a:pt x="3711322" y="971469"/>
                  </a:cubicBezTo>
                  <a:cubicBezTo>
                    <a:pt x="3711322" y="1090230"/>
                    <a:pt x="3709515" y="1208802"/>
                    <a:pt x="3705045" y="1327754"/>
                  </a:cubicBezTo>
                  <a:cubicBezTo>
                    <a:pt x="3703114" y="1356972"/>
                    <a:pt x="3694492" y="1385357"/>
                    <a:pt x="3679845" y="1410726"/>
                  </a:cubicBezTo>
                  <a:cubicBezTo>
                    <a:pt x="3653884" y="1457149"/>
                    <a:pt x="3649224" y="1505660"/>
                    <a:pt x="3650556" y="1556639"/>
                  </a:cubicBezTo>
                  <a:cubicBezTo>
                    <a:pt x="3654264" y="1702267"/>
                    <a:pt x="3603008" y="1823592"/>
                    <a:pt x="3486422" y="1914633"/>
                  </a:cubicBezTo>
                  <a:cubicBezTo>
                    <a:pt x="3452092" y="1941595"/>
                    <a:pt x="3470446" y="1978144"/>
                    <a:pt x="3471206" y="2009567"/>
                  </a:cubicBezTo>
                  <a:cubicBezTo>
                    <a:pt x="3471206" y="2019725"/>
                    <a:pt x="3497167" y="2033205"/>
                    <a:pt x="3513334" y="2038047"/>
                  </a:cubicBezTo>
                  <a:cubicBezTo>
                    <a:pt x="3576096" y="2057793"/>
                    <a:pt x="3639620" y="2074976"/>
                    <a:pt x="3702953" y="2092824"/>
                  </a:cubicBezTo>
                  <a:cubicBezTo>
                    <a:pt x="3799760" y="2120165"/>
                    <a:pt x="3864615" y="2178929"/>
                    <a:pt x="3888484" y="2278704"/>
                  </a:cubicBezTo>
                  <a:cubicBezTo>
                    <a:pt x="3890004" y="2282188"/>
                    <a:pt x="3892093" y="2285395"/>
                    <a:pt x="3894665" y="2288197"/>
                  </a:cubicBezTo>
                  <a:close/>
                  <a:moveTo>
                    <a:pt x="2557723" y="118870"/>
                  </a:moveTo>
                  <a:cubicBezTo>
                    <a:pt x="2554352" y="117788"/>
                    <a:pt x="2550879" y="117056"/>
                    <a:pt x="2547357" y="116687"/>
                  </a:cubicBezTo>
                  <a:cubicBezTo>
                    <a:pt x="2279855" y="116687"/>
                    <a:pt x="2012352" y="113934"/>
                    <a:pt x="1744945" y="118206"/>
                  </a:cubicBezTo>
                  <a:cubicBezTo>
                    <a:pt x="1568910" y="121579"/>
                    <a:pt x="1414522" y="236362"/>
                    <a:pt x="1360855" y="403766"/>
                  </a:cubicBezTo>
                  <a:cubicBezTo>
                    <a:pt x="1312452" y="557178"/>
                    <a:pt x="1322152" y="712775"/>
                    <a:pt x="1371031" y="866282"/>
                  </a:cubicBezTo>
                  <a:cubicBezTo>
                    <a:pt x="1382687" y="904496"/>
                    <a:pt x="1390304" y="943823"/>
                    <a:pt x="1393758" y="983620"/>
                  </a:cubicBezTo>
                  <a:cubicBezTo>
                    <a:pt x="1400225" y="1051403"/>
                    <a:pt x="1395565" y="1120894"/>
                    <a:pt x="1407547" y="1187632"/>
                  </a:cubicBezTo>
                  <a:cubicBezTo>
                    <a:pt x="1458476" y="1487448"/>
                    <a:pt x="1743225" y="1689280"/>
                    <a:pt x="2043551" y="1638437"/>
                  </a:cubicBezTo>
                  <a:cubicBezTo>
                    <a:pt x="2048506" y="1637599"/>
                    <a:pt x="2053448" y="1636692"/>
                    <a:pt x="2058378" y="1635719"/>
                  </a:cubicBezTo>
                  <a:cubicBezTo>
                    <a:pt x="2314089" y="1587018"/>
                    <a:pt x="2498478" y="1360696"/>
                    <a:pt x="2500666" y="1088522"/>
                  </a:cubicBezTo>
                  <a:cubicBezTo>
                    <a:pt x="2501521" y="994917"/>
                    <a:pt x="2497908" y="902072"/>
                    <a:pt x="2539940" y="814069"/>
                  </a:cubicBezTo>
                  <a:cubicBezTo>
                    <a:pt x="2551131" y="788451"/>
                    <a:pt x="2556738" y="760751"/>
                    <a:pt x="2556391" y="732806"/>
                  </a:cubicBezTo>
                  <a:cubicBezTo>
                    <a:pt x="2557723" y="529268"/>
                    <a:pt x="2557723" y="325825"/>
                    <a:pt x="2557723" y="118870"/>
                  </a:cubicBezTo>
                  <a:close/>
                  <a:moveTo>
                    <a:pt x="3599014" y="1036308"/>
                  </a:moveTo>
                  <a:cubicBezTo>
                    <a:pt x="3591121" y="1031941"/>
                    <a:pt x="3589980" y="1030897"/>
                    <a:pt x="3588934" y="1030897"/>
                  </a:cubicBezTo>
                  <a:cubicBezTo>
                    <a:pt x="3415481" y="1032036"/>
                    <a:pt x="3241552" y="1026530"/>
                    <a:pt x="3068574" y="1036403"/>
                  </a:cubicBezTo>
                  <a:cubicBezTo>
                    <a:pt x="2914329" y="1045327"/>
                    <a:pt x="2813053" y="1224277"/>
                    <a:pt x="2879239" y="1363639"/>
                  </a:cubicBezTo>
                  <a:cubicBezTo>
                    <a:pt x="2909194" y="1426675"/>
                    <a:pt x="2924409" y="1488287"/>
                    <a:pt x="2919560" y="1556639"/>
                  </a:cubicBezTo>
                  <a:cubicBezTo>
                    <a:pt x="2919072" y="1573099"/>
                    <a:pt x="2919867" y="1589572"/>
                    <a:pt x="2921937" y="1605909"/>
                  </a:cubicBezTo>
                  <a:cubicBezTo>
                    <a:pt x="2936106" y="1762170"/>
                    <a:pt x="3083599" y="1897830"/>
                    <a:pt x="3230521" y="1889951"/>
                  </a:cubicBezTo>
                  <a:cubicBezTo>
                    <a:pt x="3412057" y="1880457"/>
                    <a:pt x="3535871" y="1752202"/>
                    <a:pt x="3536347" y="1569740"/>
                  </a:cubicBezTo>
                  <a:cubicBezTo>
                    <a:pt x="3536347" y="1498540"/>
                    <a:pt x="3542337" y="1431896"/>
                    <a:pt x="3573719" y="1364399"/>
                  </a:cubicBezTo>
                  <a:cubicBezTo>
                    <a:pt x="3622788" y="1259782"/>
                    <a:pt x="3588839" y="1145102"/>
                    <a:pt x="3599014" y="1036308"/>
                  </a:cubicBezTo>
                  <a:close/>
                  <a:moveTo>
                    <a:pt x="231886" y="1523792"/>
                  </a:moveTo>
                  <a:cubicBezTo>
                    <a:pt x="281621" y="1528539"/>
                    <a:pt x="298453" y="1558348"/>
                    <a:pt x="298453" y="1601922"/>
                  </a:cubicBezTo>
                  <a:cubicBezTo>
                    <a:pt x="298879" y="1608302"/>
                    <a:pt x="299737" y="1614645"/>
                    <a:pt x="301020" y="1620909"/>
                  </a:cubicBezTo>
                  <a:cubicBezTo>
                    <a:pt x="319564" y="1757993"/>
                    <a:pt x="428543" y="1871344"/>
                    <a:pt x="555685" y="1885869"/>
                  </a:cubicBezTo>
                  <a:cubicBezTo>
                    <a:pt x="711926" y="1903621"/>
                    <a:pt x="842682" y="1827769"/>
                    <a:pt x="895555" y="1689736"/>
                  </a:cubicBezTo>
                  <a:cubicBezTo>
                    <a:pt x="910580" y="1650718"/>
                    <a:pt x="910009" y="1616637"/>
                    <a:pt x="883763" y="1580277"/>
                  </a:cubicBezTo>
                  <a:cubicBezTo>
                    <a:pt x="812727" y="1481736"/>
                    <a:pt x="712592" y="1434744"/>
                    <a:pt x="598478" y="1407214"/>
                  </a:cubicBezTo>
                  <a:cubicBezTo>
                    <a:pt x="537617" y="1392594"/>
                    <a:pt x="487026" y="1397720"/>
                    <a:pt x="450605" y="1454680"/>
                  </a:cubicBezTo>
                  <a:cubicBezTo>
                    <a:pt x="444475" y="1462751"/>
                    <a:pt x="437422" y="1470079"/>
                    <a:pt x="429589" y="1476515"/>
                  </a:cubicBezTo>
                  <a:cubicBezTo>
                    <a:pt x="400014" y="1504995"/>
                    <a:pt x="366255" y="1508982"/>
                    <a:pt x="342196" y="1486008"/>
                  </a:cubicBezTo>
                  <a:cubicBezTo>
                    <a:pt x="318137" y="1463034"/>
                    <a:pt x="319278" y="1428289"/>
                    <a:pt x="346856" y="1398575"/>
                  </a:cubicBezTo>
                  <a:cubicBezTo>
                    <a:pt x="376145" y="1367057"/>
                    <a:pt x="405054" y="1334874"/>
                    <a:pt x="437101" y="1306394"/>
                  </a:cubicBezTo>
                  <a:cubicBezTo>
                    <a:pt x="451646" y="1292815"/>
                    <a:pt x="470478" y="1284724"/>
                    <a:pt x="490355" y="1283515"/>
                  </a:cubicBezTo>
                  <a:cubicBezTo>
                    <a:pt x="680545" y="1290445"/>
                    <a:pt x="848293" y="1346836"/>
                    <a:pt x="969063" y="1504331"/>
                  </a:cubicBezTo>
                  <a:cubicBezTo>
                    <a:pt x="970775" y="1506609"/>
                    <a:pt x="974864" y="1507084"/>
                    <a:pt x="980190" y="1509457"/>
                  </a:cubicBezTo>
                  <a:cubicBezTo>
                    <a:pt x="978193" y="1404176"/>
                    <a:pt x="971156" y="1302882"/>
                    <a:pt x="915240" y="1211650"/>
                  </a:cubicBezTo>
                  <a:cubicBezTo>
                    <a:pt x="844203" y="1095926"/>
                    <a:pt x="740740" y="1031277"/>
                    <a:pt x="605420" y="1031277"/>
                  </a:cubicBezTo>
                  <a:cubicBezTo>
                    <a:pt x="470099" y="1031277"/>
                    <a:pt x="368633" y="1095167"/>
                    <a:pt x="297502" y="1208518"/>
                  </a:cubicBezTo>
                  <a:cubicBezTo>
                    <a:pt x="237402" y="1304021"/>
                    <a:pt x="232457" y="1411106"/>
                    <a:pt x="231886" y="1523792"/>
                  </a:cubicBezTo>
                  <a:close/>
                  <a:moveTo>
                    <a:pt x="1638723" y="1683850"/>
                  </a:moveTo>
                  <a:cubicBezTo>
                    <a:pt x="1638723" y="1714229"/>
                    <a:pt x="1635966" y="1738247"/>
                    <a:pt x="1639674" y="1761316"/>
                  </a:cubicBezTo>
                  <a:cubicBezTo>
                    <a:pt x="1641694" y="1777719"/>
                    <a:pt x="1649559" y="1792849"/>
                    <a:pt x="1661831" y="1803941"/>
                  </a:cubicBezTo>
                  <a:cubicBezTo>
                    <a:pt x="1749414" y="1866122"/>
                    <a:pt x="1838518" y="1926500"/>
                    <a:pt x="1928288" y="1985834"/>
                  </a:cubicBezTo>
                  <a:cubicBezTo>
                    <a:pt x="1940155" y="1992023"/>
                    <a:pt x="1954249" y="1992269"/>
                    <a:pt x="1966326" y="1986498"/>
                  </a:cubicBezTo>
                  <a:cubicBezTo>
                    <a:pt x="2057142" y="1926500"/>
                    <a:pt x="2147007" y="1864888"/>
                    <a:pt x="2236206" y="1802802"/>
                  </a:cubicBezTo>
                  <a:cubicBezTo>
                    <a:pt x="2246267" y="1796188"/>
                    <a:pt x="2253438" y="1786010"/>
                    <a:pt x="2256271" y="1774322"/>
                  </a:cubicBezTo>
                  <a:cubicBezTo>
                    <a:pt x="2259029" y="1747171"/>
                    <a:pt x="2257222" y="1719450"/>
                    <a:pt x="2257222" y="1686508"/>
                  </a:cubicBezTo>
                  <a:cubicBezTo>
                    <a:pt x="2051246" y="1783150"/>
                    <a:pt x="1848598" y="1786853"/>
                    <a:pt x="1638723" y="1683850"/>
                  </a:cubicBezTo>
                  <a:close/>
                  <a:moveTo>
                    <a:pt x="2186186" y="2218421"/>
                  </a:moveTo>
                  <a:cubicBezTo>
                    <a:pt x="2231451" y="2150828"/>
                    <a:pt x="2277667" y="2082001"/>
                    <a:pt x="2323789" y="2013080"/>
                  </a:cubicBezTo>
                  <a:cubicBezTo>
                    <a:pt x="2366011" y="1949949"/>
                    <a:pt x="2366011" y="1949949"/>
                    <a:pt x="2309619" y="1899159"/>
                  </a:cubicBezTo>
                  <a:cubicBezTo>
                    <a:pt x="2307225" y="1898013"/>
                    <a:pt x="2304703" y="1897152"/>
                    <a:pt x="2302107" y="1896596"/>
                  </a:cubicBezTo>
                  <a:lnTo>
                    <a:pt x="2043353" y="2073267"/>
                  </a:lnTo>
                  <a:close/>
                  <a:moveTo>
                    <a:pt x="1584139" y="1890330"/>
                  </a:moveTo>
                  <a:cubicBezTo>
                    <a:pt x="1576816" y="1901343"/>
                    <a:pt x="1571871" y="1914349"/>
                    <a:pt x="1562457" y="1921848"/>
                  </a:cubicBezTo>
                  <a:cubicBezTo>
                    <a:pt x="1535545" y="1943208"/>
                    <a:pt x="1533073" y="1962670"/>
                    <a:pt x="1555895" y="1990201"/>
                  </a:cubicBezTo>
                  <a:cubicBezTo>
                    <a:pt x="1578016" y="2019320"/>
                    <a:pt x="1598585" y="2049583"/>
                    <a:pt x="1617517" y="2080862"/>
                  </a:cubicBezTo>
                  <a:cubicBezTo>
                    <a:pt x="1648803" y="2127569"/>
                    <a:pt x="1679995" y="2174372"/>
                    <a:pt x="1707002" y="2214813"/>
                  </a:cubicBezTo>
                  <a:cubicBezTo>
                    <a:pt x="1756736" y="2166397"/>
                    <a:pt x="1804094" y="2120449"/>
                    <a:pt x="1852592" y="2073362"/>
                  </a:cubicBezTo>
                  <a:close/>
                  <a:moveTo>
                    <a:pt x="481035" y="1996751"/>
                  </a:moveTo>
                  <a:cubicBezTo>
                    <a:pt x="475234" y="2059217"/>
                    <a:pt x="458022" y="2128709"/>
                    <a:pt x="539614" y="2168391"/>
                  </a:cubicBezTo>
                  <a:cubicBezTo>
                    <a:pt x="587161" y="2191555"/>
                    <a:pt x="629859" y="2189181"/>
                    <a:pt x="676741" y="2165163"/>
                  </a:cubicBezTo>
                  <a:cubicBezTo>
                    <a:pt x="758047" y="2123677"/>
                    <a:pt x="734464" y="2055610"/>
                    <a:pt x="727902" y="1996751"/>
                  </a:cubicBezTo>
                  <a:close/>
                  <a:moveTo>
                    <a:pt x="3229284" y="2177694"/>
                  </a:moveTo>
                  <a:cubicBezTo>
                    <a:pt x="3264089" y="2139721"/>
                    <a:pt x="3292713" y="2104785"/>
                    <a:pt x="3326091" y="2074786"/>
                  </a:cubicBezTo>
                  <a:cubicBezTo>
                    <a:pt x="3354144" y="2049439"/>
                    <a:pt x="3362227" y="2023332"/>
                    <a:pt x="3352528" y="1996086"/>
                  </a:cubicBezTo>
                  <a:lnTo>
                    <a:pt x="3101096" y="1996086"/>
                  </a:lnTo>
                  <a:cubicBezTo>
                    <a:pt x="3102713" y="2009852"/>
                    <a:pt x="3097768" y="2036908"/>
                    <a:pt x="3109179" y="2050958"/>
                  </a:cubicBezTo>
                  <a:cubicBezTo>
                    <a:pt x="3143699" y="2093678"/>
                    <a:pt x="3184590" y="2131462"/>
                    <a:pt x="3229284" y="2177694"/>
                  </a:cubicBezTo>
                  <a:close/>
                  <a:moveTo>
                    <a:pt x="212867" y="1766442"/>
                  </a:moveTo>
                  <a:cubicBezTo>
                    <a:pt x="206305" y="1792264"/>
                    <a:pt x="196225" y="1828529"/>
                    <a:pt x="188047" y="1865173"/>
                  </a:cubicBezTo>
                  <a:cubicBezTo>
                    <a:pt x="186107" y="1874366"/>
                    <a:pt x="188144" y="1883950"/>
                    <a:pt x="193658" y="1891565"/>
                  </a:cubicBezTo>
                  <a:cubicBezTo>
                    <a:pt x="240254" y="1940835"/>
                    <a:pt x="297311" y="1973207"/>
                    <a:pt x="368728" y="1995991"/>
                  </a:cubicBezTo>
                  <a:cubicBezTo>
                    <a:pt x="364829" y="1967511"/>
                    <a:pt x="369298" y="1939696"/>
                    <a:pt x="357412" y="1925171"/>
                  </a:cubicBezTo>
                  <a:cubicBezTo>
                    <a:pt x="310815" y="1868591"/>
                    <a:pt x="258988" y="1816282"/>
                    <a:pt x="212867" y="1766442"/>
                  </a:cubicBezTo>
                  <a:close/>
                  <a:moveTo>
                    <a:pt x="848863" y="1995422"/>
                  </a:moveTo>
                  <a:cubicBezTo>
                    <a:pt x="913243" y="1972068"/>
                    <a:pt x="969634" y="1942354"/>
                    <a:pt x="1014614" y="1895172"/>
                  </a:cubicBezTo>
                  <a:cubicBezTo>
                    <a:pt x="1020225" y="1889381"/>
                    <a:pt x="1027167" y="1879413"/>
                    <a:pt x="1025740" y="1873147"/>
                  </a:cubicBezTo>
                  <a:cubicBezTo>
                    <a:pt x="1016896" y="1834130"/>
                    <a:pt x="1005865" y="1795682"/>
                    <a:pt x="997212" y="1763499"/>
                  </a:cubicBezTo>
                  <a:cubicBezTo>
                    <a:pt x="959174" y="1809257"/>
                    <a:pt x="925034" y="1860047"/>
                    <a:pt x="880910" y="1899634"/>
                  </a:cubicBezTo>
                  <a:cubicBezTo>
                    <a:pt x="850195" y="1927355"/>
                    <a:pt x="839068" y="1952892"/>
                    <a:pt x="848863" y="1995422"/>
                  </a:cubicBezTo>
                  <a:close/>
                </a:path>
              </a:pathLst>
            </a:custGeom>
            <a:grpFill/>
            <a:ln w="9502"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03BFD96A-1635-DE4A-B3A7-3466CB239186}"/>
                </a:ext>
              </a:extLst>
            </p:cNvPr>
            <p:cNvSpPr/>
            <p:nvPr/>
          </p:nvSpPr>
          <p:spPr>
            <a:xfrm>
              <a:off x="6160659" y="4378610"/>
              <a:ext cx="114040" cy="477911"/>
            </a:xfrm>
            <a:custGeom>
              <a:avLst/>
              <a:gdLst>
                <a:gd name="connsiteX0" fmla="*/ 114009 w 114040"/>
                <a:gd name="connsiteY0" fmla="*/ 243632 h 477911"/>
                <a:gd name="connsiteX1" fmla="*/ 114009 w 114040"/>
                <a:gd name="connsiteY1" fmla="*/ 406443 h 477911"/>
                <a:gd name="connsiteX2" fmla="*/ 57522 w 114040"/>
                <a:gd name="connsiteY2" fmla="*/ 478023 h 477911"/>
                <a:gd name="connsiteX3" fmla="*/ 465 w 114040"/>
                <a:gd name="connsiteY3" fmla="*/ 407962 h 477911"/>
                <a:gd name="connsiteX4" fmla="*/ 465 w 114040"/>
                <a:gd name="connsiteY4" fmla="*/ 67150 h 477911"/>
                <a:gd name="connsiteX5" fmla="*/ 56286 w 114040"/>
                <a:gd name="connsiteY5" fmla="*/ 127 h 477911"/>
                <a:gd name="connsiteX6" fmla="*/ 114104 w 114040"/>
                <a:gd name="connsiteY6" fmla="*/ 65631 h 477911"/>
                <a:gd name="connsiteX7" fmla="*/ 114009 w 114040"/>
                <a:gd name="connsiteY7" fmla="*/ 243632 h 47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040" h="477911">
                  <a:moveTo>
                    <a:pt x="114009" y="243632"/>
                  </a:moveTo>
                  <a:cubicBezTo>
                    <a:pt x="114009" y="297934"/>
                    <a:pt x="114484" y="352141"/>
                    <a:pt x="114009" y="406443"/>
                  </a:cubicBezTo>
                  <a:cubicBezTo>
                    <a:pt x="114009" y="450682"/>
                    <a:pt x="91852" y="477548"/>
                    <a:pt x="57522" y="478023"/>
                  </a:cubicBezTo>
                  <a:cubicBezTo>
                    <a:pt x="23193" y="478497"/>
                    <a:pt x="465" y="451821"/>
                    <a:pt x="465" y="407962"/>
                  </a:cubicBezTo>
                  <a:cubicBezTo>
                    <a:pt x="85" y="294421"/>
                    <a:pt x="85" y="180817"/>
                    <a:pt x="465" y="67150"/>
                  </a:cubicBezTo>
                  <a:cubicBezTo>
                    <a:pt x="465" y="25380"/>
                    <a:pt x="22242" y="697"/>
                    <a:pt x="56286" y="127"/>
                  </a:cubicBezTo>
                  <a:cubicBezTo>
                    <a:pt x="90330" y="-442"/>
                    <a:pt x="113343" y="24525"/>
                    <a:pt x="114104" y="65631"/>
                  </a:cubicBezTo>
                  <a:cubicBezTo>
                    <a:pt x="114009" y="124965"/>
                    <a:pt x="114009" y="184298"/>
                    <a:pt x="114009" y="243632"/>
                  </a:cubicBezTo>
                  <a:close/>
                </a:path>
              </a:pathLst>
            </a:custGeom>
            <a:grpFill/>
            <a:ln w="950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ABC77591-CAC5-BC49-8CC7-76A99013A558}"/>
                </a:ext>
              </a:extLst>
            </p:cNvPr>
            <p:cNvSpPr/>
            <p:nvPr/>
          </p:nvSpPr>
          <p:spPr>
            <a:xfrm>
              <a:off x="2866229" y="4454747"/>
              <a:ext cx="114607" cy="402433"/>
            </a:xfrm>
            <a:custGeom>
              <a:avLst/>
              <a:gdLst>
                <a:gd name="connsiteX0" fmla="*/ 114534 w 114607"/>
                <a:gd name="connsiteY0" fmla="*/ 203191 h 402433"/>
                <a:gd name="connsiteX1" fmla="*/ 114534 w 114607"/>
                <a:gd name="connsiteY1" fmla="*/ 336098 h 402433"/>
                <a:gd name="connsiteX2" fmla="*/ 56811 w 114607"/>
                <a:gd name="connsiteY2" fmla="*/ 402551 h 402433"/>
                <a:gd name="connsiteX3" fmla="*/ 895 w 114607"/>
                <a:gd name="connsiteY3" fmla="*/ 338091 h 402433"/>
                <a:gd name="connsiteX4" fmla="*/ 895 w 114607"/>
                <a:gd name="connsiteY4" fmla="*/ 61455 h 402433"/>
                <a:gd name="connsiteX5" fmla="*/ 58998 w 114607"/>
                <a:gd name="connsiteY5" fmla="*/ 128 h 402433"/>
                <a:gd name="connsiteX6" fmla="*/ 114344 w 114607"/>
                <a:gd name="connsiteY6" fmla="*/ 63638 h 402433"/>
                <a:gd name="connsiteX7" fmla="*/ 114534 w 114607"/>
                <a:gd name="connsiteY7" fmla="*/ 203191 h 40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07" h="402433">
                  <a:moveTo>
                    <a:pt x="114534" y="203191"/>
                  </a:moveTo>
                  <a:cubicBezTo>
                    <a:pt x="114534" y="247430"/>
                    <a:pt x="115104" y="291669"/>
                    <a:pt x="114534" y="336098"/>
                  </a:cubicBezTo>
                  <a:cubicBezTo>
                    <a:pt x="113773" y="376729"/>
                    <a:pt x="90285" y="402551"/>
                    <a:pt x="56811" y="402551"/>
                  </a:cubicBezTo>
                  <a:cubicBezTo>
                    <a:pt x="24859" y="401792"/>
                    <a:pt x="1371" y="376539"/>
                    <a:pt x="895" y="338091"/>
                  </a:cubicBezTo>
                  <a:cubicBezTo>
                    <a:pt x="39" y="245911"/>
                    <a:pt x="-151" y="153635"/>
                    <a:pt x="895" y="61455"/>
                  </a:cubicBezTo>
                  <a:cubicBezTo>
                    <a:pt x="1371" y="23481"/>
                    <a:pt x="25715" y="-442"/>
                    <a:pt x="58998" y="128"/>
                  </a:cubicBezTo>
                  <a:cubicBezTo>
                    <a:pt x="92281" y="697"/>
                    <a:pt x="113678" y="24526"/>
                    <a:pt x="114344" y="63638"/>
                  </a:cubicBezTo>
                  <a:cubicBezTo>
                    <a:pt x="115199" y="109776"/>
                    <a:pt x="114534" y="156483"/>
                    <a:pt x="114534" y="203191"/>
                  </a:cubicBezTo>
                  <a:close/>
                </a:path>
              </a:pathLst>
            </a:custGeom>
            <a:grpFill/>
            <a:ln w="9502"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8C8B8EA6-D92A-2A4D-AA00-850372F24A28}"/>
                </a:ext>
              </a:extLst>
            </p:cNvPr>
            <p:cNvSpPr/>
            <p:nvPr/>
          </p:nvSpPr>
          <p:spPr>
            <a:xfrm>
              <a:off x="5185458" y="4499936"/>
              <a:ext cx="114589" cy="355731"/>
            </a:xfrm>
            <a:custGeom>
              <a:avLst/>
              <a:gdLst>
                <a:gd name="connsiteX0" fmla="*/ 560 w 114589"/>
                <a:gd name="connsiteY0" fmla="*/ 175279 h 355731"/>
                <a:gd name="connsiteX1" fmla="*/ 560 w 114589"/>
                <a:gd name="connsiteY1" fmla="*/ 61359 h 355731"/>
                <a:gd name="connsiteX2" fmla="*/ 54670 w 114589"/>
                <a:gd name="connsiteY2" fmla="*/ 221 h 355731"/>
                <a:gd name="connsiteX3" fmla="*/ 113271 w 114589"/>
                <a:gd name="connsiteY3" fmla="*/ 52018 h 355731"/>
                <a:gd name="connsiteX4" fmla="*/ 113343 w 114589"/>
                <a:gd name="connsiteY4" fmla="*/ 57181 h 355731"/>
                <a:gd name="connsiteX5" fmla="*/ 113343 w 114589"/>
                <a:gd name="connsiteY5" fmla="*/ 300116 h 355731"/>
                <a:gd name="connsiteX6" fmla="*/ 58673 w 114589"/>
                <a:gd name="connsiteY6" fmla="*/ 355846 h 355731"/>
                <a:gd name="connsiteX7" fmla="*/ 53433 w 114589"/>
                <a:gd name="connsiteY7" fmla="*/ 355652 h 355731"/>
                <a:gd name="connsiteX8" fmla="*/ 846 w 114589"/>
                <a:gd name="connsiteY8" fmla="*/ 296699 h 355731"/>
                <a:gd name="connsiteX9" fmla="*/ 560 w 114589"/>
                <a:gd name="connsiteY9" fmla="*/ 175279 h 35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89" h="355731">
                  <a:moveTo>
                    <a:pt x="560" y="175279"/>
                  </a:moveTo>
                  <a:cubicBezTo>
                    <a:pt x="560" y="137305"/>
                    <a:pt x="-295" y="99332"/>
                    <a:pt x="560" y="61359"/>
                  </a:cubicBezTo>
                  <a:cubicBezTo>
                    <a:pt x="1416" y="23385"/>
                    <a:pt x="23098" y="1266"/>
                    <a:pt x="54670" y="221"/>
                  </a:cubicBezTo>
                  <a:cubicBezTo>
                    <a:pt x="85180" y="-1630"/>
                    <a:pt x="111416" y="21560"/>
                    <a:pt x="113271" y="52018"/>
                  </a:cubicBezTo>
                  <a:cubicBezTo>
                    <a:pt x="113376" y="53737"/>
                    <a:pt x="113400" y="55460"/>
                    <a:pt x="113343" y="57181"/>
                  </a:cubicBezTo>
                  <a:cubicBezTo>
                    <a:pt x="115245" y="138065"/>
                    <a:pt x="115245" y="219043"/>
                    <a:pt x="113343" y="300116"/>
                  </a:cubicBezTo>
                  <a:cubicBezTo>
                    <a:pt x="113662" y="330577"/>
                    <a:pt x="89186" y="355528"/>
                    <a:pt x="58673" y="355846"/>
                  </a:cubicBezTo>
                  <a:cubicBezTo>
                    <a:pt x="56925" y="355865"/>
                    <a:pt x="55176" y="355800"/>
                    <a:pt x="53433" y="355652"/>
                  </a:cubicBezTo>
                  <a:cubicBezTo>
                    <a:pt x="19865" y="351381"/>
                    <a:pt x="1321" y="330875"/>
                    <a:pt x="846" y="296699"/>
                  </a:cubicBezTo>
                  <a:cubicBezTo>
                    <a:pt x="180" y="256637"/>
                    <a:pt x="656" y="216100"/>
                    <a:pt x="560" y="175279"/>
                  </a:cubicBezTo>
                  <a:close/>
                </a:path>
              </a:pathLst>
            </a:custGeom>
            <a:grpFill/>
            <a:ln w="9502"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88D1305E-FD48-2142-85C9-DBE9FE1BA6CA}"/>
                </a:ext>
              </a:extLst>
            </p:cNvPr>
            <p:cNvSpPr/>
            <p:nvPr/>
          </p:nvSpPr>
          <p:spPr>
            <a:xfrm>
              <a:off x="3842049" y="4500703"/>
              <a:ext cx="114674" cy="355633"/>
            </a:xfrm>
            <a:custGeom>
              <a:avLst/>
              <a:gdLst>
                <a:gd name="connsiteX0" fmla="*/ 114294 w 114674"/>
                <a:gd name="connsiteY0" fmla="*/ 176980 h 355633"/>
                <a:gd name="connsiteX1" fmla="*/ 114294 w 114674"/>
                <a:gd name="connsiteY1" fmla="*/ 294603 h 355633"/>
                <a:gd name="connsiteX2" fmla="*/ 59900 w 114674"/>
                <a:gd name="connsiteY2" fmla="*/ 355740 h 355633"/>
                <a:gd name="connsiteX3" fmla="*/ 1707 w 114674"/>
                <a:gd name="connsiteY3" fmla="*/ 299937 h 355633"/>
                <a:gd name="connsiteX4" fmla="*/ 1702 w 114674"/>
                <a:gd name="connsiteY4" fmla="*/ 297925 h 355633"/>
                <a:gd name="connsiteX5" fmla="*/ 1702 w 114674"/>
                <a:gd name="connsiteY5" fmla="*/ 58883 h 355633"/>
                <a:gd name="connsiteX6" fmla="*/ 58759 w 114674"/>
                <a:gd name="connsiteY6" fmla="*/ 119 h 355633"/>
                <a:gd name="connsiteX7" fmla="*/ 114389 w 114674"/>
                <a:gd name="connsiteY7" fmla="*/ 63440 h 355633"/>
                <a:gd name="connsiteX8" fmla="*/ 114389 w 114674"/>
                <a:gd name="connsiteY8" fmla="*/ 177360 h 35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74" h="355633">
                  <a:moveTo>
                    <a:pt x="114294" y="176980"/>
                  </a:moveTo>
                  <a:cubicBezTo>
                    <a:pt x="114294" y="216188"/>
                    <a:pt x="115340" y="255490"/>
                    <a:pt x="114294" y="294603"/>
                  </a:cubicBezTo>
                  <a:cubicBezTo>
                    <a:pt x="113058" y="331057"/>
                    <a:pt x="90711" y="354886"/>
                    <a:pt x="59900" y="355740"/>
                  </a:cubicBezTo>
                  <a:cubicBezTo>
                    <a:pt x="28394" y="356373"/>
                    <a:pt x="2340" y="331389"/>
                    <a:pt x="1707" y="299937"/>
                  </a:cubicBezTo>
                  <a:cubicBezTo>
                    <a:pt x="1693" y="299267"/>
                    <a:pt x="1691" y="298596"/>
                    <a:pt x="1702" y="297925"/>
                  </a:cubicBezTo>
                  <a:cubicBezTo>
                    <a:pt x="-327" y="218245"/>
                    <a:pt x="-327" y="138564"/>
                    <a:pt x="1702" y="58883"/>
                  </a:cubicBezTo>
                  <a:cubicBezTo>
                    <a:pt x="2653" y="21954"/>
                    <a:pt x="27282" y="-71"/>
                    <a:pt x="58759" y="119"/>
                  </a:cubicBezTo>
                  <a:cubicBezTo>
                    <a:pt x="91757" y="119"/>
                    <a:pt x="113248" y="23662"/>
                    <a:pt x="114389" y="63440"/>
                  </a:cubicBezTo>
                  <a:cubicBezTo>
                    <a:pt x="115435" y="101413"/>
                    <a:pt x="114389" y="139386"/>
                    <a:pt x="114389" y="177360"/>
                  </a:cubicBezTo>
                  <a:close/>
                </a:path>
              </a:pathLst>
            </a:custGeom>
            <a:grpFill/>
            <a:ln w="9502"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03CB6596-A201-5F48-ADE9-7E7DBE0B0F0B}"/>
                </a:ext>
              </a:extLst>
            </p:cNvPr>
            <p:cNvSpPr/>
            <p:nvPr/>
          </p:nvSpPr>
          <p:spPr>
            <a:xfrm>
              <a:off x="4086698" y="2519820"/>
              <a:ext cx="967937" cy="325812"/>
            </a:xfrm>
            <a:custGeom>
              <a:avLst/>
              <a:gdLst>
                <a:gd name="connsiteX0" fmla="*/ 114896 w 967937"/>
                <a:gd name="connsiteY0" fmla="*/ 136158 h 325812"/>
                <a:gd name="connsiteX1" fmla="*/ 114896 w 967937"/>
                <a:gd name="connsiteY1" fmla="*/ 255964 h 325812"/>
                <a:gd name="connsiteX2" fmla="*/ 57839 w 967937"/>
                <a:gd name="connsiteY2" fmla="*/ 325930 h 325812"/>
                <a:gd name="connsiteX3" fmla="*/ 782 w 967937"/>
                <a:gd name="connsiteY3" fmla="*/ 255774 h 325812"/>
                <a:gd name="connsiteX4" fmla="*/ 2398 w 967937"/>
                <a:gd name="connsiteY4" fmla="*/ 130747 h 325812"/>
                <a:gd name="connsiteX5" fmla="*/ 98540 w 967937"/>
                <a:gd name="connsiteY5" fmla="*/ 23472 h 325812"/>
                <a:gd name="connsiteX6" fmla="*/ 679761 w 967937"/>
                <a:gd name="connsiteY6" fmla="*/ 30592 h 325812"/>
                <a:gd name="connsiteX7" fmla="*/ 944601 w 967937"/>
                <a:gd name="connsiteY7" fmla="*/ 162929 h 325812"/>
                <a:gd name="connsiteX8" fmla="*/ 955917 w 967937"/>
                <a:gd name="connsiteY8" fmla="*/ 244002 h 325812"/>
                <a:gd name="connsiteX9" fmla="*/ 880871 w 967937"/>
                <a:gd name="connsiteY9" fmla="*/ 255880 h 325812"/>
                <a:gd name="connsiteX10" fmla="*/ 875182 w 967937"/>
                <a:gd name="connsiteY10" fmla="*/ 251122 h 325812"/>
                <a:gd name="connsiteX11" fmla="*/ 495276 w 967937"/>
                <a:gd name="connsiteY11" fmla="*/ 118785 h 325812"/>
                <a:gd name="connsiteX12" fmla="*/ 114896 w 967937"/>
                <a:gd name="connsiteY12" fmla="*/ 136158 h 3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937" h="325812">
                  <a:moveTo>
                    <a:pt x="114896" y="136158"/>
                  </a:moveTo>
                  <a:cubicBezTo>
                    <a:pt x="114896" y="177929"/>
                    <a:pt x="115467" y="216946"/>
                    <a:pt x="114896" y="255964"/>
                  </a:cubicBezTo>
                  <a:cubicBezTo>
                    <a:pt x="113945" y="302007"/>
                    <a:pt x="93975" y="325930"/>
                    <a:pt x="57839" y="325930"/>
                  </a:cubicBezTo>
                  <a:cubicBezTo>
                    <a:pt x="21703" y="325930"/>
                    <a:pt x="1733" y="302102"/>
                    <a:pt x="782" y="255774"/>
                  </a:cubicBezTo>
                  <a:cubicBezTo>
                    <a:pt x="116" y="214098"/>
                    <a:pt x="-645" y="172233"/>
                    <a:pt x="2398" y="130747"/>
                  </a:cubicBezTo>
                  <a:cubicBezTo>
                    <a:pt x="4635" y="76642"/>
                    <a:pt x="44924" y="31687"/>
                    <a:pt x="98540" y="23472"/>
                  </a:cubicBezTo>
                  <a:cubicBezTo>
                    <a:pt x="292534" y="-5008"/>
                    <a:pt x="486813" y="-12698"/>
                    <a:pt x="679761" y="30592"/>
                  </a:cubicBezTo>
                  <a:cubicBezTo>
                    <a:pt x="778470" y="52711"/>
                    <a:pt x="869951" y="91919"/>
                    <a:pt x="944601" y="162929"/>
                  </a:cubicBezTo>
                  <a:cubicBezTo>
                    <a:pt x="971608" y="188561"/>
                    <a:pt x="975317" y="218940"/>
                    <a:pt x="955917" y="244002"/>
                  </a:cubicBezTo>
                  <a:cubicBezTo>
                    <a:pt x="938479" y="267971"/>
                    <a:pt x="904880" y="273288"/>
                    <a:pt x="880871" y="255880"/>
                  </a:cubicBezTo>
                  <a:cubicBezTo>
                    <a:pt x="878867" y="254427"/>
                    <a:pt x="876966" y="252837"/>
                    <a:pt x="875182" y="251122"/>
                  </a:cubicBezTo>
                  <a:cubicBezTo>
                    <a:pt x="766678" y="153911"/>
                    <a:pt x="633355" y="130082"/>
                    <a:pt x="495276" y="118785"/>
                  </a:cubicBezTo>
                  <a:cubicBezTo>
                    <a:pt x="368895" y="108437"/>
                    <a:pt x="243179" y="117741"/>
                    <a:pt x="114896" y="136158"/>
                  </a:cubicBezTo>
                  <a:close/>
                </a:path>
              </a:pathLst>
            </a:custGeom>
            <a:grpFill/>
            <a:ln w="9502"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C49B74B6-DDC2-E44B-8379-CA7FBD18F9E8}"/>
                </a:ext>
              </a:extLst>
            </p:cNvPr>
            <p:cNvSpPr/>
            <p:nvPr/>
          </p:nvSpPr>
          <p:spPr>
            <a:xfrm>
              <a:off x="5611940" y="3220708"/>
              <a:ext cx="477690" cy="173914"/>
            </a:xfrm>
            <a:custGeom>
              <a:avLst/>
              <a:gdLst>
                <a:gd name="connsiteX0" fmla="*/ 120685 w 477690"/>
                <a:gd name="connsiteY0" fmla="*/ 2499 h 173914"/>
                <a:gd name="connsiteX1" fmla="*/ 421281 w 477690"/>
                <a:gd name="connsiteY1" fmla="*/ 56326 h 173914"/>
                <a:gd name="connsiteX2" fmla="*/ 442297 w 477690"/>
                <a:gd name="connsiteY2" fmla="*/ 64870 h 173914"/>
                <a:gd name="connsiteX3" fmla="*/ 473963 w 477690"/>
                <a:gd name="connsiteY3" fmla="*/ 136735 h 173914"/>
                <a:gd name="connsiteX4" fmla="*/ 403498 w 477690"/>
                <a:gd name="connsiteY4" fmla="*/ 169677 h 173914"/>
                <a:gd name="connsiteX5" fmla="*/ 65149 w 477690"/>
                <a:gd name="connsiteY5" fmla="*/ 113381 h 173914"/>
                <a:gd name="connsiteX6" fmla="*/ 199 w 477690"/>
                <a:gd name="connsiteY6" fmla="*/ 55472 h 173914"/>
                <a:gd name="connsiteX7" fmla="*/ 71426 w 477690"/>
                <a:gd name="connsiteY7" fmla="*/ 125 h 173914"/>
                <a:gd name="connsiteX8" fmla="*/ 120685 w 477690"/>
                <a:gd name="connsiteY8" fmla="*/ 2499 h 17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90" h="173914">
                  <a:moveTo>
                    <a:pt x="120685" y="2499"/>
                  </a:moveTo>
                  <a:cubicBezTo>
                    <a:pt x="223007" y="8669"/>
                    <a:pt x="324759" y="18163"/>
                    <a:pt x="421281" y="56326"/>
                  </a:cubicBezTo>
                  <a:cubicBezTo>
                    <a:pt x="428425" y="58821"/>
                    <a:pt x="435439" y="61673"/>
                    <a:pt x="442297" y="64870"/>
                  </a:cubicBezTo>
                  <a:cubicBezTo>
                    <a:pt x="473012" y="80724"/>
                    <a:pt x="484709" y="107780"/>
                    <a:pt x="473963" y="136735"/>
                  </a:cubicBezTo>
                  <a:cubicBezTo>
                    <a:pt x="463218" y="165690"/>
                    <a:pt x="435925" y="182493"/>
                    <a:pt x="403498" y="169677"/>
                  </a:cubicBezTo>
                  <a:cubicBezTo>
                    <a:pt x="294424" y="126862"/>
                    <a:pt x="180024" y="119932"/>
                    <a:pt x="65149" y="113381"/>
                  </a:cubicBezTo>
                  <a:cubicBezTo>
                    <a:pt x="21120" y="110913"/>
                    <a:pt x="-561" y="89838"/>
                    <a:pt x="199" y="55472"/>
                  </a:cubicBezTo>
                  <a:cubicBezTo>
                    <a:pt x="960" y="21106"/>
                    <a:pt x="26351" y="-349"/>
                    <a:pt x="71426" y="125"/>
                  </a:cubicBezTo>
                  <a:cubicBezTo>
                    <a:pt x="88067" y="315"/>
                    <a:pt x="104424" y="2024"/>
                    <a:pt x="120685" y="2499"/>
                  </a:cubicBezTo>
                  <a:close/>
                </a:path>
              </a:pathLst>
            </a:custGeom>
            <a:grpFill/>
            <a:ln w="9502" cap="flat">
              <a:noFill/>
              <a:prstDash val="solid"/>
              <a:miter/>
            </a:ln>
          </p:spPr>
          <p:txBody>
            <a:bodyPr rtlCol="0" anchor="ctr"/>
            <a:lstStyle/>
            <a:p>
              <a:endParaRPr lang="en-RO"/>
            </a:p>
          </p:txBody>
        </p:sp>
      </p:grpSp>
    </p:spTree>
    <p:extLst>
      <p:ext uri="{BB962C8B-B14F-4D97-AF65-F5344CB8AC3E}">
        <p14:creationId xmlns:p14="http://schemas.microsoft.com/office/powerpoint/2010/main" val="3104779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5449711" cy="984885"/>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How to finalize field work</a:t>
            </a:r>
          </a:p>
        </p:txBody>
      </p:sp>
      <p:sp>
        <p:nvSpPr>
          <p:cNvPr id="21" name="TextBox 20">
            <a:extLst>
              <a:ext uri="{FF2B5EF4-FFF2-40B4-BE49-F238E27FC236}">
                <a16:creationId xmlns:a16="http://schemas.microsoft.com/office/drawing/2014/main" id="{988986EA-E231-F34E-BC5B-18BA0A6B8BD6}"/>
              </a:ext>
            </a:extLst>
          </p:cNvPr>
          <p:cNvSpPr txBox="1"/>
          <p:nvPr/>
        </p:nvSpPr>
        <p:spPr>
          <a:xfrm>
            <a:off x="440088" y="1394594"/>
            <a:ext cx="5159703" cy="4409385"/>
          </a:xfrm>
          <a:prstGeom prst="rect">
            <a:avLst/>
          </a:prstGeom>
          <a:noFill/>
        </p:spPr>
        <p:txBody>
          <a:bodyPr wrap="square" lIns="0" tIns="0" rIns="0" bIns="0" rtlCol="0" anchor="ctr" anchorCtr="0">
            <a:noAutofit/>
          </a:bodyPr>
          <a:lstStyle/>
          <a:p>
            <a:pPr>
              <a:spcAft>
                <a:spcPts val="800"/>
              </a:spcAft>
            </a:pPr>
            <a:r>
              <a:rPr lang="en-GB" sz="1600" b="1" dirty="0" err="1">
                <a:solidFill>
                  <a:schemeClr val="tx1"/>
                </a:solidFill>
              </a:rPr>
              <a:t>Organize a meeting with the local team and authorities to:</a:t>
            </a:r>
          </a:p>
          <a:p>
            <a:pPr marL="600075" indent="-285750">
              <a:spcAft>
                <a:spcPts val="800"/>
              </a:spcAft>
              <a:buFont typeface="Arial" panose="020B0604020202020204" pitchFamily="34" charset="0"/>
              <a:buChar char="•"/>
            </a:pPr>
            <a:r>
              <a:rPr lang="en-GB" sz="1600" dirty="0">
                <a:solidFill>
                  <a:schemeClr val="tx1"/>
                </a:solidFill>
              </a:rPr>
              <a:t>Inform them of findings, review recommendations, give recognition and thanks </a:t>
            </a:r>
          </a:p>
          <a:p>
            <a:pPr marL="600075" indent="-285750">
              <a:spcAft>
                <a:spcPts val="800"/>
              </a:spcAft>
              <a:buFont typeface="Arial" panose="020B0604020202020204" pitchFamily="34" charset="0"/>
              <a:buChar char="•"/>
            </a:pPr>
            <a:r>
              <a:rPr lang="en-GB" sz="1600" dirty="0">
                <a:solidFill>
                  <a:schemeClr val="tx1"/>
                </a:solidFill>
              </a:rPr>
              <a:t>Plan additional or follow-up activities </a:t>
            </a:r>
          </a:p>
          <a:p>
            <a:pPr marL="600075" indent="-285750">
              <a:spcAft>
                <a:spcPts val="800"/>
              </a:spcAft>
              <a:buFont typeface="Arial" panose="020B0604020202020204" pitchFamily="34" charset="0"/>
              <a:buChar char="•"/>
            </a:pPr>
            <a:r>
              <a:rPr lang="en-GB" sz="1600" dirty="0">
                <a:solidFill>
                  <a:schemeClr val="tx1"/>
                </a:solidFill>
              </a:rPr>
              <a:t>Transfer data and information on activities to the local team </a:t>
            </a:r>
          </a:p>
          <a:p>
            <a:pPr marL="600075" indent="-285750">
              <a:spcAft>
                <a:spcPts val="800"/>
              </a:spcAft>
              <a:buFont typeface="Arial" panose="020B0604020202020204" pitchFamily="34" charset="0"/>
              <a:buChar char="•"/>
            </a:pPr>
            <a:r>
              <a:rPr lang="en-GB" sz="1600" dirty="0">
                <a:solidFill>
                  <a:schemeClr val="tx1"/>
                </a:solidFill>
              </a:rPr>
              <a:t>Make a preliminary report</a:t>
            </a:r>
          </a:p>
        </p:txBody>
      </p:sp>
      <p:grpSp>
        <p:nvGrpSpPr>
          <p:cNvPr id="4" name="Graphic 2">
            <a:extLst>
              <a:ext uri="{FF2B5EF4-FFF2-40B4-BE49-F238E27FC236}">
                <a16:creationId xmlns:a16="http://schemas.microsoft.com/office/drawing/2014/main" id="{BD913DED-22F3-7544-A9D8-267A470FC465}"/>
              </a:ext>
            </a:extLst>
          </p:cNvPr>
          <p:cNvGrpSpPr>
            <a:grpSpLocks noChangeAspect="1"/>
          </p:cNvGrpSpPr>
          <p:nvPr/>
        </p:nvGrpSpPr>
        <p:grpSpPr>
          <a:xfrm>
            <a:off x="6999111" y="1630539"/>
            <a:ext cx="1440000" cy="1185000"/>
            <a:chOff x="2743200" y="1924050"/>
            <a:chExt cx="3657600" cy="3009900"/>
          </a:xfrm>
          <a:solidFill>
            <a:schemeClr val="bg1"/>
          </a:solidFill>
        </p:grpSpPr>
        <p:sp>
          <p:nvSpPr>
            <p:cNvPr id="6" name="Freeform 5">
              <a:extLst>
                <a:ext uri="{FF2B5EF4-FFF2-40B4-BE49-F238E27FC236}">
                  <a16:creationId xmlns:a16="http://schemas.microsoft.com/office/drawing/2014/main" id="{903AFF1B-954D-2E4D-97C1-D4DF277092B8}"/>
                </a:ext>
              </a:extLst>
            </p:cNvPr>
            <p:cNvSpPr/>
            <p:nvPr/>
          </p:nvSpPr>
          <p:spPr>
            <a:xfrm>
              <a:off x="2743200" y="1926415"/>
              <a:ext cx="3657600" cy="3008392"/>
            </a:xfrm>
            <a:custGeom>
              <a:avLst/>
              <a:gdLst>
                <a:gd name="connsiteX0" fmla="*/ 3651576 w 3657600"/>
                <a:gd name="connsiteY0" fmla="*/ 2840306 h 3008392"/>
                <a:gd name="connsiteX1" fmla="*/ 3258575 w 3657600"/>
                <a:gd name="connsiteY1" fmla="*/ 2145553 h 3008392"/>
                <a:gd name="connsiteX2" fmla="*/ 3027593 w 3657600"/>
                <a:gd name="connsiteY2" fmla="*/ 1934288 h 3008392"/>
                <a:gd name="connsiteX3" fmla="*/ 2925104 w 3657600"/>
                <a:gd name="connsiteY3" fmla="*/ 1923620 h 3008392"/>
                <a:gd name="connsiteX4" fmla="*/ 2689646 w 3657600"/>
                <a:gd name="connsiteY4" fmla="*/ 2081164 h 3008392"/>
                <a:gd name="connsiteX5" fmla="*/ 2491336 w 3657600"/>
                <a:gd name="connsiteY5" fmla="*/ 1940670 h 3008392"/>
                <a:gd name="connsiteX6" fmla="*/ 2357129 w 3657600"/>
                <a:gd name="connsiteY6" fmla="*/ 1948290 h 3008392"/>
                <a:gd name="connsiteX7" fmla="*/ 2139768 w 3657600"/>
                <a:gd name="connsiteY7" fmla="*/ 2144314 h 3008392"/>
                <a:gd name="connsiteX8" fmla="*/ 1870115 w 3657600"/>
                <a:gd name="connsiteY8" fmla="*/ 2455306 h 3008392"/>
                <a:gd name="connsiteX9" fmla="*/ 1853542 w 3657600"/>
                <a:gd name="connsiteY9" fmla="*/ 2477880 h 3008392"/>
                <a:gd name="connsiteX10" fmla="*/ 1380816 w 3657600"/>
                <a:gd name="connsiteY10" fmla="*/ 1940289 h 3008392"/>
                <a:gd name="connsiteX11" fmla="*/ 1269469 w 3657600"/>
                <a:gd name="connsiteY11" fmla="*/ 1813035 h 3008392"/>
                <a:gd name="connsiteX12" fmla="*/ 1349765 w 3657600"/>
                <a:gd name="connsiteY12" fmla="*/ 1716356 h 3008392"/>
                <a:gd name="connsiteX13" fmla="*/ 1529692 w 3657600"/>
                <a:gd name="connsiteY13" fmla="*/ 1405079 h 3008392"/>
                <a:gd name="connsiteX14" fmla="*/ 1560458 w 3657600"/>
                <a:gd name="connsiteY14" fmla="*/ 1380886 h 3008392"/>
                <a:gd name="connsiteX15" fmla="*/ 1714191 w 3657600"/>
                <a:gd name="connsiteY15" fmla="*/ 1310591 h 3008392"/>
                <a:gd name="connsiteX16" fmla="*/ 1798487 w 3657600"/>
                <a:gd name="connsiteY16" fmla="*/ 1081991 h 3008392"/>
                <a:gd name="connsiteX17" fmla="*/ 1723049 w 3657600"/>
                <a:gd name="connsiteY17" fmla="*/ 904255 h 3008392"/>
                <a:gd name="connsiteX18" fmla="*/ 1695713 w 3657600"/>
                <a:gd name="connsiteY18" fmla="*/ 832055 h 3008392"/>
                <a:gd name="connsiteX19" fmla="*/ 1670757 w 3657600"/>
                <a:gd name="connsiteY19" fmla="*/ 524302 h 3008392"/>
                <a:gd name="connsiteX20" fmla="*/ 1231274 w 3657600"/>
                <a:gd name="connsiteY20" fmla="*/ 41385 h 3008392"/>
                <a:gd name="connsiteX21" fmla="*/ 986005 w 3657600"/>
                <a:gd name="connsiteY21" fmla="*/ 3285 h 3008392"/>
                <a:gd name="connsiteX22" fmla="*/ 404980 w 3657600"/>
                <a:gd name="connsiteY22" fmla="*/ 197690 h 3008392"/>
                <a:gd name="connsiteX23" fmla="*/ 322112 w 3657600"/>
                <a:gd name="connsiteY23" fmla="*/ 440197 h 3008392"/>
                <a:gd name="connsiteX24" fmla="*/ 311730 w 3657600"/>
                <a:gd name="connsiteY24" fmla="*/ 478963 h 3008392"/>
                <a:gd name="connsiteX25" fmla="*/ 237054 w 3657600"/>
                <a:gd name="connsiteY25" fmla="*/ 625744 h 3008392"/>
                <a:gd name="connsiteX26" fmla="*/ 227529 w 3657600"/>
                <a:gd name="connsiteY26" fmla="*/ 841961 h 3008392"/>
                <a:gd name="connsiteX27" fmla="*/ 204669 w 3657600"/>
                <a:gd name="connsiteY27" fmla="*/ 903112 h 3008392"/>
                <a:gd name="connsiteX28" fmla="*/ 126659 w 3657600"/>
                <a:gd name="connsiteY28" fmla="*/ 1184861 h 3008392"/>
                <a:gd name="connsiteX29" fmla="*/ 350687 w 3657600"/>
                <a:gd name="connsiteY29" fmla="*/ 1367074 h 3008392"/>
                <a:gd name="connsiteX30" fmla="*/ 388025 w 3657600"/>
                <a:gd name="connsiteY30" fmla="*/ 1398126 h 3008392"/>
                <a:gd name="connsiteX31" fmla="*/ 626150 w 3657600"/>
                <a:gd name="connsiteY31" fmla="*/ 1768744 h 3008392"/>
                <a:gd name="connsiteX32" fmla="*/ 628722 w 3657600"/>
                <a:gd name="connsiteY32" fmla="*/ 1881520 h 3008392"/>
                <a:gd name="connsiteX33" fmla="*/ 581097 w 3657600"/>
                <a:gd name="connsiteY33" fmla="*/ 1917715 h 3008392"/>
                <a:gd name="connsiteX34" fmla="*/ 425840 w 3657600"/>
                <a:gd name="connsiteY34" fmla="*/ 2011917 h 3008392"/>
                <a:gd name="connsiteX35" fmla="*/ 18741 w 3657600"/>
                <a:gd name="connsiteY35" fmla="*/ 2673047 h 3008392"/>
                <a:gd name="connsiteX36" fmla="*/ 167 w 3657600"/>
                <a:gd name="connsiteY36" fmla="*/ 2831924 h 3008392"/>
                <a:gd name="connsiteX37" fmla="*/ 167 w 3657600"/>
                <a:gd name="connsiteY37" fmla="*/ 2967656 h 3008392"/>
                <a:gd name="connsiteX38" fmla="*/ 80749 w 3657600"/>
                <a:gd name="connsiteY38" fmla="*/ 3008518 h 3008392"/>
                <a:gd name="connsiteX39" fmla="*/ 3577186 w 3657600"/>
                <a:gd name="connsiteY39" fmla="*/ 3008518 h 3008392"/>
                <a:gd name="connsiteX40" fmla="*/ 3657767 w 3657600"/>
                <a:gd name="connsiteY40" fmla="*/ 2967656 h 3008392"/>
                <a:gd name="connsiteX41" fmla="*/ 3657767 w 3657600"/>
                <a:gd name="connsiteY41" fmla="*/ 2867643 h 3008392"/>
                <a:gd name="connsiteX42" fmla="*/ 3651576 w 3657600"/>
                <a:gd name="connsiteY42" fmla="*/ 2840306 h 3008392"/>
                <a:gd name="connsiteX43" fmla="*/ 257628 w 3657600"/>
                <a:gd name="connsiteY43" fmla="*/ 1025984 h 3008392"/>
                <a:gd name="connsiteX44" fmla="*/ 319064 w 3657600"/>
                <a:gd name="connsiteY44" fmla="*/ 1234105 h 3008392"/>
                <a:gd name="connsiteX45" fmla="*/ 257628 w 3657600"/>
                <a:gd name="connsiteY45" fmla="*/ 1025984 h 3008392"/>
                <a:gd name="connsiteX46" fmla="*/ 1395866 w 3657600"/>
                <a:gd name="connsiteY46" fmla="*/ 2447400 h 3008392"/>
                <a:gd name="connsiteX47" fmla="*/ 1455206 w 3657600"/>
                <a:gd name="connsiteY47" fmla="*/ 2506741 h 3008392"/>
                <a:gd name="connsiteX48" fmla="*/ 1455206 w 3657600"/>
                <a:gd name="connsiteY48" fmla="*/ 2506836 h 3008392"/>
                <a:gd name="connsiteX49" fmla="*/ 1395866 w 3657600"/>
                <a:gd name="connsiteY49" fmla="*/ 2566177 h 3008392"/>
                <a:gd name="connsiteX50" fmla="*/ 1336050 w 3657600"/>
                <a:gd name="connsiteY50" fmla="*/ 2507314 h 3008392"/>
                <a:gd name="connsiteX51" fmla="*/ 1336049 w 3657600"/>
                <a:gd name="connsiteY51" fmla="*/ 2506836 h 3008392"/>
                <a:gd name="connsiteX52" fmla="*/ 1395483 w 3657600"/>
                <a:gd name="connsiteY52" fmla="*/ 2447399 h 3008392"/>
                <a:gd name="connsiteX53" fmla="*/ 1395866 w 3657600"/>
                <a:gd name="connsiteY53" fmla="*/ 2447400 h 3008392"/>
                <a:gd name="connsiteX54" fmla="*/ 1668185 w 3657600"/>
                <a:gd name="connsiteY54" fmla="*/ 1036557 h 3008392"/>
                <a:gd name="connsiteX55" fmla="*/ 1590366 w 3657600"/>
                <a:gd name="connsiteY55" fmla="*/ 1256394 h 3008392"/>
                <a:gd name="connsiteX56" fmla="*/ 379929 w 3657600"/>
                <a:gd name="connsiteY56" fmla="*/ 714136 h 3008392"/>
                <a:gd name="connsiteX57" fmla="*/ 349925 w 3657600"/>
                <a:gd name="connsiteY57" fmla="*/ 782239 h 3008392"/>
                <a:gd name="connsiteX58" fmla="*/ 386597 w 3657600"/>
                <a:gd name="connsiteY58" fmla="*/ 578404 h 3008392"/>
                <a:gd name="connsiteX59" fmla="*/ 419744 w 3657600"/>
                <a:gd name="connsiteY59" fmla="*/ 542209 h 3008392"/>
                <a:gd name="connsiteX60" fmla="*/ 452891 w 3657600"/>
                <a:gd name="connsiteY60" fmla="*/ 446959 h 3008392"/>
                <a:gd name="connsiteX61" fmla="*/ 519566 w 3657600"/>
                <a:gd name="connsiteY61" fmla="*/ 254459 h 3008392"/>
                <a:gd name="connsiteX62" fmla="*/ 976766 w 3657600"/>
                <a:gd name="connsiteY62" fmla="*/ 118347 h 3008392"/>
                <a:gd name="connsiteX63" fmla="*/ 1132595 w 3657600"/>
                <a:gd name="connsiteY63" fmla="*/ 134920 h 3008392"/>
                <a:gd name="connsiteX64" fmla="*/ 1555695 w 3657600"/>
                <a:gd name="connsiteY64" fmla="*/ 553735 h 3008392"/>
                <a:gd name="connsiteX65" fmla="*/ 1587509 w 3657600"/>
                <a:gd name="connsiteY65" fmla="*/ 720898 h 3008392"/>
                <a:gd name="connsiteX66" fmla="*/ 1577984 w 3657600"/>
                <a:gd name="connsiteY66" fmla="*/ 722899 h 3008392"/>
                <a:gd name="connsiteX67" fmla="*/ 1558172 w 3657600"/>
                <a:gd name="connsiteY67" fmla="*/ 634507 h 3008392"/>
                <a:gd name="connsiteX68" fmla="*/ 1466541 w 3657600"/>
                <a:gd name="connsiteY68" fmla="*/ 582691 h 3008392"/>
                <a:gd name="connsiteX69" fmla="*/ 1256420 w 3657600"/>
                <a:gd name="connsiteY69" fmla="*/ 602884 h 3008392"/>
                <a:gd name="connsiteX70" fmla="*/ 1161741 w 3657600"/>
                <a:gd name="connsiteY70" fmla="*/ 563260 h 3008392"/>
                <a:gd name="connsiteX71" fmla="*/ 895041 w 3657600"/>
                <a:gd name="connsiteY71" fmla="*/ 456103 h 3008392"/>
                <a:gd name="connsiteX72" fmla="*/ 549569 w 3657600"/>
                <a:gd name="connsiteY72" fmla="*/ 513253 h 3008392"/>
                <a:gd name="connsiteX73" fmla="*/ 379929 w 3657600"/>
                <a:gd name="connsiteY73" fmla="*/ 714136 h 3008392"/>
                <a:gd name="connsiteX74" fmla="*/ 464321 w 3657600"/>
                <a:gd name="connsiteY74" fmla="*/ 1281349 h 3008392"/>
                <a:gd name="connsiteX75" fmla="*/ 427745 w 3657600"/>
                <a:gd name="connsiteY75" fmla="*/ 1001981 h 3008392"/>
                <a:gd name="connsiteX76" fmla="*/ 487371 w 3657600"/>
                <a:gd name="connsiteY76" fmla="*/ 768047 h 3008392"/>
                <a:gd name="connsiteX77" fmla="*/ 789885 w 3657600"/>
                <a:gd name="connsiteY77" fmla="*/ 569070 h 3008392"/>
                <a:gd name="connsiteX78" fmla="*/ 1055156 w 3657600"/>
                <a:gd name="connsiteY78" fmla="*/ 640888 h 3008392"/>
                <a:gd name="connsiteX79" fmla="*/ 1453778 w 3657600"/>
                <a:gd name="connsiteY79" fmla="*/ 709468 h 3008392"/>
                <a:gd name="connsiteX80" fmla="*/ 1486829 w 3657600"/>
                <a:gd name="connsiteY80" fmla="*/ 1181908 h 3008392"/>
                <a:gd name="connsiteX81" fmla="*/ 1483019 w 3657600"/>
                <a:gd name="connsiteY81" fmla="*/ 1199244 h 3008392"/>
                <a:gd name="connsiteX82" fmla="*/ 1229273 w 3657600"/>
                <a:gd name="connsiteY82" fmla="*/ 1679113 h 3008392"/>
                <a:gd name="connsiteX83" fmla="*/ 729592 w 3657600"/>
                <a:gd name="connsiteY83" fmla="*/ 1705212 h 3008392"/>
                <a:gd name="connsiteX84" fmla="*/ 464321 w 3657600"/>
                <a:gd name="connsiteY84" fmla="*/ 1281349 h 3008392"/>
                <a:gd name="connsiteX85" fmla="*/ 1224987 w 3657600"/>
                <a:gd name="connsiteY85" fmla="*/ 1954767 h 3008392"/>
                <a:gd name="connsiteX86" fmla="*/ 713018 w 3657600"/>
                <a:gd name="connsiteY86" fmla="*/ 1966768 h 3008392"/>
                <a:gd name="connsiteX87" fmla="*/ 771026 w 3657600"/>
                <a:gd name="connsiteY87" fmla="*/ 1880472 h 3008392"/>
                <a:gd name="connsiteX88" fmla="*/ 1171076 w 3657600"/>
                <a:gd name="connsiteY88" fmla="*/ 1879138 h 3008392"/>
                <a:gd name="connsiteX89" fmla="*/ 1793249 w 3657600"/>
                <a:gd name="connsiteY89" fmla="*/ 2887169 h 3008392"/>
                <a:gd name="connsiteX90" fmla="*/ 125802 w 3657600"/>
                <a:gd name="connsiteY90" fmla="*/ 2887169 h 3008392"/>
                <a:gd name="connsiteX91" fmla="*/ 440127 w 3657600"/>
                <a:gd name="connsiteY91" fmla="*/ 2152030 h 3008392"/>
                <a:gd name="connsiteX92" fmla="*/ 444890 w 3657600"/>
                <a:gd name="connsiteY92" fmla="*/ 2171080 h 3008392"/>
                <a:gd name="connsiteX93" fmla="*/ 446509 w 3657600"/>
                <a:gd name="connsiteY93" fmla="*/ 2367390 h 3008392"/>
                <a:gd name="connsiteX94" fmla="*/ 425459 w 3657600"/>
                <a:gd name="connsiteY94" fmla="*/ 2402156 h 3008392"/>
                <a:gd name="connsiteX95" fmla="*/ 343734 w 3657600"/>
                <a:gd name="connsiteY95" fmla="*/ 2445685 h 3008392"/>
                <a:gd name="connsiteX96" fmla="*/ 208765 w 3657600"/>
                <a:gd name="connsiteY96" fmla="*/ 2673619 h 3008392"/>
                <a:gd name="connsiteX97" fmla="*/ 208765 w 3657600"/>
                <a:gd name="connsiteY97" fmla="*/ 2770012 h 3008392"/>
                <a:gd name="connsiteX98" fmla="*/ 268010 w 3657600"/>
                <a:gd name="connsiteY98" fmla="*/ 2832401 h 3008392"/>
                <a:gd name="connsiteX99" fmla="*/ 327065 w 3657600"/>
                <a:gd name="connsiteY99" fmla="*/ 2769917 h 3008392"/>
                <a:gd name="connsiteX100" fmla="*/ 327065 w 3657600"/>
                <a:gd name="connsiteY100" fmla="*/ 2673523 h 3008392"/>
                <a:gd name="connsiteX101" fmla="*/ 384215 w 3657600"/>
                <a:gd name="connsiteY101" fmla="*/ 2561414 h 3008392"/>
                <a:gd name="connsiteX102" fmla="*/ 490038 w 3657600"/>
                <a:gd name="connsiteY102" fmla="*/ 2502740 h 3008392"/>
                <a:gd name="connsiteX103" fmla="*/ 515756 w 3657600"/>
                <a:gd name="connsiteY103" fmla="*/ 2502740 h 3008392"/>
                <a:gd name="connsiteX104" fmla="*/ 609386 w 3657600"/>
                <a:gd name="connsiteY104" fmla="*/ 2561033 h 3008392"/>
                <a:gd name="connsiteX105" fmla="*/ 659202 w 3657600"/>
                <a:gd name="connsiteY105" fmla="*/ 2662951 h 3008392"/>
                <a:gd name="connsiteX106" fmla="*/ 659202 w 3657600"/>
                <a:gd name="connsiteY106" fmla="*/ 2766488 h 3008392"/>
                <a:gd name="connsiteX107" fmla="*/ 718257 w 3657600"/>
                <a:gd name="connsiteY107" fmla="*/ 2832305 h 3008392"/>
                <a:gd name="connsiteX108" fmla="*/ 776931 w 3657600"/>
                <a:gd name="connsiteY108" fmla="*/ 2766202 h 3008392"/>
                <a:gd name="connsiteX109" fmla="*/ 776931 w 3657600"/>
                <a:gd name="connsiteY109" fmla="*/ 2676952 h 3008392"/>
                <a:gd name="connsiteX110" fmla="*/ 637961 w 3657600"/>
                <a:gd name="connsiteY110" fmla="*/ 2438827 h 3008392"/>
                <a:gd name="connsiteX111" fmla="*/ 561190 w 3657600"/>
                <a:gd name="connsiteY111" fmla="*/ 2304335 h 3008392"/>
                <a:gd name="connsiteX112" fmla="*/ 561190 w 3657600"/>
                <a:gd name="connsiteY112" fmla="*/ 2086688 h 3008392"/>
                <a:gd name="connsiteX113" fmla="*/ 587669 w 3657600"/>
                <a:gd name="connsiteY113" fmla="*/ 2047159 h 3008392"/>
                <a:gd name="connsiteX114" fmla="*/ 626436 w 3657600"/>
                <a:gd name="connsiteY114" fmla="*/ 2056684 h 3008392"/>
                <a:gd name="connsiteX115" fmla="*/ 1288995 w 3657600"/>
                <a:gd name="connsiteY115" fmla="*/ 2057732 h 3008392"/>
                <a:gd name="connsiteX116" fmla="*/ 1320332 w 3657600"/>
                <a:gd name="connsiteY116" fmla="*/ 2044492 h 3008392"/>
                <a:gd name="connsiteX117" fmla="*/ 1337763 w 3657600"/>
                <a:gd name="connsiteY117" fmla="*/ 2082592 h 3008392"/>
                <a:gd name="connsiteX118" fmla="*/ 1338811 w 3657600"/>
                <a:gd name="connsiteY118" fmla="*/ 2328909 h 3008392"/>
                <a:gd name="connsiteX119" fmla="*/ 1316141 w 3657600"/>
                <a:gd name="connsiteY119" fmla="*/ 2371962 h 3008392"/>
                <a:gd name="connsiteX120" fmla="*/ 1249466 w 3657600"/>
                <a:gd name="connsiteY120" fmla="*/ 2552080 h 3008392"/>
                <a:gd name="connsiteX121" fmla="*/ 1399771 w 3657600"/>
                <a:gd name="connsiteY121" fmla="*/ 2661808 h 3008392"/>
                <a:gd name="connsiteX122" fmla="*/ 1545503 w 3657600"/>
                <a:gd name="connsiteY122" fmla="*/ 2550746 h 3008392"/>
                <a:gd name="connsiteX123" fmla="*/ 1477876 w 3657600"/>
                <a:gd name="connsiteY123" fmla="*/ 2369771 h 3008392"/>
                <a:gd name="connsiteX124" fmla="*/ 1457111 w 3657600"/>
                <a:gd name="connsiteY124" fmla="*/ 2338434 h 3008392"/>
                <a:gd name="connsiteX125" fmla="*/ 1456159 w 3657600"/>
                <a:gd name="connsiteY125" fmla="*/ 2142886 h 3008392"/>
                <a:gd name="connsiteX126" fmla="*/ 1793249 w 3657600"/>
                <a:gd name="connsiteY126" fmla="*/ 2887169 h 3008392"/>
                <a:gd name="connsiteX127" fmla="*/ 2962919 w 3657600"/>
                <a:gd name="connsiteY127" fmla="*/ 2040016 h 3008392"/>
                <a:gd name="connsiteX128" fmla="*/ 3037976 w 3657600"/>
                <a:gd name="connsiteY128" fmla="*/ 2115644 h 3008392"/>
                <a:gd name="connsiteX129" fmla="*/ 2876908 w 3657600"/>
                <a:gd name="connsiteY129" fmla="*/ 2348340 h 3008392"/>
                <a:gd name="connsiteX130" fmla="*/ 2764799 w 3657600"/>
                <a:gd name="connsiteY130" fmla="*/ 2172985 h 3008392"/>
                <a:gd name="connsiteX131" fmla="*/ 2418374 w 3657600"/>
                <a:gd name="connsiteY131" fmla="*/ 2053732 h 3008392"/>
                <a:gd name="connsiteX132" fmla="*/ 2445044 w 3657600"/>
                <a:gd name="connsiteY132" fmla="*/ 2053732 h 3008392"/>
                <a:gd name="connsiteX133" fmla="*/ 2611446 w 3657600"/>
                <a:gd name="connsiteY133" fmla="*/ 2170889 h 3008392"/>
                <a:gd name="connsiteX134" fmla="*/ 2510291 w 3657600"/>
                <a:gd name="connsiteY134" fmla="*/ 2348531 h 3008392"/>
                <a:gd name="connsiteX135" fmla="*/ 2349604 w 3657600"/>
                <a:gd name="connsiteY135" fmla="*/ 2116311 h 3008392"/>
                <a:gd name="connsiteX136" fmla="*/ 2418374 w 3657600"/>
                <a:gd name="connsiteY136" fmla="*/ 2053732 h 3008392"/>
                <a:gd name="connsiteX137" fmla="*/ 3533752 w 3657600"/>
                <a:gd name="connsiteY137" fmla="*/ 2887169 h 3008392"/>
                <a:gd name="connsiteX138" fmla="*/ 1919836 w 3657600"/>
                <a:gd name="connsiteY138" fmla="*/ 2887169 h 3008392"/>
                <a:gd name="connsiteX139" fmla="*/ 1947268 w 3657600"/>
                <a:gd name="connsiteY139" fmla="*/ 2561224 h 3008392"/>
                <a:gd name="connsiteX140" fmla="*/ 2141006 w 3657600"/>
                <a:gd name="connsiteY140" fmla="*/ 2303001 h 3008392"/>
                <a:gd name="connsiteX141" fmla="*/ 2262260 w 3657600"/>
                <a:gd name="connsiteY141" fmla="*/ 2197655 h 3008392"/>
                <a:gd name="connsiteX142" fmla="*/ 2364463 w 3657600"/>
                <a:gd name="connsiteY142" fmla="*/ 2344911 h 3008392"/>
                <a:gd name="connsiteX143" fmla="*/ 2457998 w 3657600"/>
                <a:gd name="connsiteY143" fmla="*/ 2479880 h 3008392"/>
                <a:gd name="connsiteX144" fmla="*/ 2572298 w 3657600"/>
                <a:gd name="connsiteY144" fmla="*/ 2474737 h 3008392"/>
                <a:gd name="connsiteX145" fmla="*/ 2691266 w 3657600"/>
                <a:gd name="connsiteY145" fmla="*/ 2271378 h 3008392"/>
                <a:gd name="connsiteX146" fmla="*/ 2798422 w 3657600"/>
                <a:gd name="connsiteY146" fmla="*/ 2450353 h 3008392"/>
                <a:gd name="connsiteX147" fmla="*/ 2946059 w 3657600"/>
                <a:gd name="connsiteY147" fmla="*/ 2457306 h 3008392"/>
                <a:gd name="connsiteX148" fmla="*/ 3125320 w 3657600"/>
                <a:gd name="connsiteY148" fmla="*/ 2196416 h 3008392"/>
                <a:gd name="connsiteX149" fmla="*/ 3533752 w 3657600"/>
                <a:gd name="connsiteY149" fmla="*/ 2887169 h 300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657600" h="3008392">
                  <a:moveTo>
                    <a:pt x="3651576" y="2840306"/>
                  </a:moveTo>
                  <a:cubicBezTo>
                    <a:pt x="3620048" y="2552365"/>
                    <a:pt x="3482603" y="2322813"/>
                    <a:pt x="3258575" y="2145553"/>
                  </a:cubicBezTo>
                  <a:cubicBezTo>
                    <a:pt x="3176442" y="2080965"/>
                    <a:pt x="3099234" y="2010348"/>
                    <a:pt x="3027593" y="1934288"/>
                  </a:cubicBezTo>
                  <a:cubicBezTo>
                    <a:pt x="2990922" y="1895331"/>
                    <a:pt x="2969681" y="1893807"/>
                    <a:pt x="2925104" y="1923620"/>
                  </a:cubicBezTo>
                  <a:lnTo>
                    <a:pt x="2689646" y="2081164"/>
                  </a:lnTo>
                  <a:lnTo>
                    <a:pt x="2491336" y="1940670"/>
                  </a:lnTo>
                  <a:cubicBezTo>
                    <a:pt x="2425423" y="1893902"/>
                    <a:pt x="2415136" y="1894855"/>
                    <a:pt x="2357129" y="1948290"/>
                  </a:cubicBezTo>
                  <a:cubicBezTo>
                    <a:pt x="2285120" y="2014203"/>
                    <a:pt x="2214254" y="2081640"/>
                    <a:pt x="2139768" y="2144314"/>
                  </a:cubicBezTo>
                  <a:cubicBezTo>
                    <a:pt x="2032612" y="2233564"/>
                    <a:pt x="1939743" y="2333767"/>
                    <a:pt x="1870115" y="2455306"/>
                  </a:cubicBezTo>
                  <a:cubicBezTo>
                    <a:pt x="1865007" y="2463128"/>
                    <a:pt x="1859474" y="2470664"/>
                    <a:pt x="1853542" y="2477880"/>
                  </a:cubicBezTo>
                  <a:cubicBezTo>
                    <a:pt x="1756387" y="2241851"/>
                    <a:pt x="1592557" y="2069638"/>
                    <a:pt x="1380816" y="1940289"/>
                  </a:cubicBezTo>
                  <a:cubicBezTo>
                    <a:pt x="1327667" y="1907999"/>
                    <a:pt x="1304616" y="1855802"/>
                    <a:pt x="1269469" y="1813035"/>
                  </a:cubicBezTo>
                  <a:cubicBezTo>
                    <a:pt x="1298520" y="1778554"/>
                    <a:pt x="1329191" y="1750456"/>
                    <a:pt x="1349765" y="1716356"/>
                  </a:cubicBezTo>
                  <a:cubicBezTo>
                    <a:pt x="1411677" y="1613772"/>
                    <a:pt x="1469399" y="1508616"/>
                    <a:pt x="1529692" y="1405079"/>
                  </a:cubicBezTo>
                  <a:cubicBezTo>
                    <a:pt x="1535978" y="1394316"/>
                    <a:pt x="1550171" y="1380695"/>
                    <a:pt x="1560458" y="1380886"/>
                  </a:cubicBezTo>
                  <a:cubicBezTo>
                    <a:pt x="1623799" y="1382219"/>
                    <a:pt x="1673519" y="1356216"/>
                    <a:pt x="1714191" y="1310591"/>
                  </a:cubicBezTo>
                  <a:cubicBezTo>
                    <a:pt x="1770732" y="1248122"/>
                    <a:pt x="1800936" y="1166213"/>
                    <a:pt x="1798487" y="1081991"/>
                  </a:cubicBezTo>
                  <a:cubicBezTo>
                    <a:pt x="1797535" y="1013411"/>
                    <a:pt x="1780104" y="947498"/>
                    <a:pt x="1723049" y="904255"/>
                  </a:cubicBezTo>
                  <a:cubicBezTo>
                    <a:pt x="1694474" y="882823"/>
                    <a:pt x="1692284" y="861964"/>
                    <a:pt x="1695713" y="832055"/>
                  </a:cubicBezTo>
                  <a:cubicBezTo>
                    <a:pt x="1708295" y="728839"/>
                    <a:pt x="1699805" y="624143"/>
                    <a:pt x="1670757" y="524302"/>
                  </a:cubicBezTo>
                  <a:cubicBezTo>
                    <a:pt x="1602749" y="291892"/>
                    <a:pt x="1466160" y="119014"/>
                    <a:pt x="1231274" y="41385"/>
                  </a:cubicBezTo>
                  <a:cubicBezTo>
                    <a:pt x="1153645" y="15763"/>
                    <a:pt x="1068396" y="9762"/>
                    <a:pt x="986005" y="3285"/>
                  </a:cubicBezTo>
                  <a:cubicBezTo>
                    <a:pt x="765406" y="-15194"/>
                    <a:pt x="571286" y="47100"/>
                    <a:pt x="404980" y="197690"/>
                  </a:cubicBezTo>
                  <a:cubicBezTo>
                    <a:pt x="330590" y="265318"/>
                    <a:pt x="301443" y="342375"/>
                    <a:pt x="322112" y="440197"/>
                  </a:cubicBezTo>
                  <a:cubicBezTo>
                    <a:pt x="324276" y="454005"/>
                    <a:pt x="320506" y="468085"/>
                    <a:pt x="311730" y="478963"/>
                  </a:cubicBezTo>
                  <a:cubicBezTo>
                    <a:pt x="270582" y="520111"/>
                    <a:pt x="242769" y="568784"/>
                    <a:pt x="237054" y="625744"/>
                  </a:cubicBezTo>
                  <a:cubicBezTo>
                    <a:pt x="229910" y="697467"/>
                    <a:pt x="227529" y="769857"/>
                    <a:pt x="227529" y="841961"/>
                  </a:cubicBezTo>
                  <a:cubicBezTo>
                    <a:pt x="227529" y="867202"/>
                    <a:pt x="225148" y="884538"/>
                    <a:pt x="204669" y="903112"/>
                  </a:cubicBezTo>
                  <a:cubicBezTo>
                    <a:pt x="120087" y="979883"/>
                    <a:pt x="92179" y="1076181"/>
                    <a:pt x="126659" y="1184861"/>
                  </a:cubicBezTo>
                  <a:cubicBezTo>
                    <a:pt x="161140" y="1293541"/>
                    <a:pt x="238578" y="1353358"/>
                    <a:pt x="350687" y="1367074"/>
                  </a:cubicBezTo>
                  <a:cubicBezTo>
                    <a:pt x="373071" y="1369837"/>
                    <a:pt x="380024" y="1381171"/>
                    <a:pt x="388025" y="1398126"/>
                  </a:cubicBezTo>
                  <a:cubicBezTo>
                    <a:pt x="451081" y="1532047"/>
                    <a:pt x="524138" y="1659873"/>
                    <a:pt x="626150" y="1768744"/>
                  </a:cubicBezTo>
                  <a:cubicBezTo>
                    <a:pt x="672632" y="1818369"/>
                    <a:pt x="673775" y="1829513"/>
                    <a:pt x="628722" y="1881520"/>
                  </a:cubicBezTo>
                  <a:cubicBezTo>
                    <a:pt x="614730" y="1895880"/>
                    <a:pt x="598679" y="1908079"/>
                    <a:pt x="581097" y="1917715"/>
                  </a:cubicBezTo>
                  <a:cubicBezTo>
                    <a:pt x="529567" y="1949433"/>
                    <a:pt x="474036" y="1975817"/>
                    <a:pt x="425840" y="2011917"/>
                  </a:cubicBezTo>
                  <a:cubicBezTo>
                    <a:pt x="203431" y="2178319"/>
                    <a:pt x="55222" y="2391679"/>
                    <a:pt x="18741" y="2673047"/>
                  </a:cubicBezTo>
                  <a:cubicBezTo>
                    <a:pt x="11883" y="2725911"/>
                    <a:pt x="6358" y="2778965"/>
                    <a:pt x="167" y="2831924"/>
                  </a:cubicBezTo>
                  <a:lnTo>
                    <a:pt x="167" y="2967656"/>
                  </a:lnTo>
                  <a:cubicBezTo>
                    <a:pt x="18360" y="2998517"/>
                    <a:pt x="45697" y="3008518"/>
                    <a:pt x="80749" y="3008518"/>
                  </a:cubicBezTo>
                  <a:cubicBezTo>
                    <a:pt x="1246228" y="3008073"/>
                    <a:pt x="2411707" y="3008073"/>
                    <a:pt x="3577186" y="3008518"/>
                  </a:cubicBezTo>
                  <a:cubicBezTo>
                    <a:pt x="3612143" y="3008518"/>
                    <a:pt x="3639670" y="2998993"/>
                    <a:pt x="3657767" y="2967656"/>
                  </a:cubicBezTo>
                  <a:lnTo>
                    <a:pt x="3657767" y="2867643"/>
                  </a:lnTo>
                  <a:cubicBezTo>
                    <a:pt x="3655141" y="2858667"/>
                    <a:pt x="3653073" y="2849538"/>
                    <a:pt x="3651576" y="2840306"/>
                  </a:cubicBezTo>
                  <a:close/>
                  <a:moveTo>
                    <a:pt x="257628" y="1025984"/>
                  </a:moveTo>
                  <a:lnTo>
                    <a:pt x="319064" y="1234105"/>
                  </a:lnTo>
                  <a:cubicBezTo>
                    <a:pt x="237435" y="1206483"/>
                    <a:pt x="205240" y="1100565"/>
                    <a:pt x="257628" y="1025984"/>
                  </a:cubicBezTo>
                  <a:close/>
                  <a:moveTo>
                    <a:pt x="1395866" y="2447400"/>
                  </a:moveTo>
                  <a:cubicBezTo>
                    <a:pt x="1428639" y="2447400"/>
                    <a:pt x="1455206" y="2473968"/>
                    <a:pt x="1455206" y="2506741"/>
                  </a:cubicBezTo>
                  <a:cubicBezTo>
                    <a:pt x="1455206" y="2506773"/>
                    <a:pt x="1455206" y="2506804"/>
                    <a:pt x="1455206" y="2506836"/>
                  </a:cubicBezTo>
                  <a:cubicBezTo>
                    <a:pt x="1455206" y="2539609"/>
                    <a:pt x="1428639" y="2566177"/>
                    <a:pt x="1395866" y="2566177"/>
                  </a:cubicBezTo>
                  <a:cubicBezTo>
                    <a:pt x="1363094" y="2566440"/>
                    <a:pt x="1336313" y="2540086"/>
                    <a:pt x="1336050" y="2507314"/>
                  </a:cubicBezTo>
                  <a:cubicBezTo>
                    <a:pt x="1336049" y="2507155"/>
                    <a:pt x="1336049" y="2506996"/>
                    <a:pt x="1336049" y="2506836"/>
                  </a:cubicBezTo>
                  <a:cubicBezTo>
                    <a:pt x="1336048" y="2474010"/>
                    <a:pt x="1362658" y="2447400"/>
                    <a:pt x="1395483" y="2447399"/>
                  </a:cubicBezTo>
                  <a:cubicBezTo>
                    <a:pt x="1395611" y="2447399"/>
                    <a:pt x="1395738" y="2447399"/>
                    <a:pt x="1395866" y="2447400"/>
                  </a:cubicBezTo>
                  <a:close/>
                  <a:moveTo>
                    <a:pt x="1668185" y="1036557"/>
                  </a:moveTo>
                  <a:cubicBezTo>
                    <a:pt x="1701142" y="1101422"/>
                    <a:pt x="1664280" y="1214770"/>
                    <a:pt x="1590366" y="1256394"/>
                  </a:cubicBezTo>
                  <a:close/>
                  <a:moveTo>
                    <a:pt x="379929" y="714136"/>
                  </a:moveTo>
                  <a:cubicBezTo>
                    <a:pt x="369832" y="736805"/>
                    <a:pt x="359927" y="759570"/>
                    <a:pt x="349925" y="782239"/>
                  </a:cubicBezTo>
                  <a:cubicBezTo>
                    <a:pt x="342620" y="712193"/>
                    <a:pt x="355336" y="641512"/>
                    <a:pt x="386597" y="578404"/>
                  </a:cubicBezTo>
                  <a:cubicBezTo>
                    <a:pt x="395401" y="564461"/>
                    <a:pt x="406626" y="552203"/>
                    <a:pt x="419744" y="542209"/>
                  </a:cubicBezTo>
                  <a:cubicBezTo>
                    <a:pt x="448319" y="516397"/>
                    <a:pt x="460511" y="488298"/>
                    <a:pt x="452891" y="446959"/>
                  </a:cubicBezTo>
                  <a:cubicBezTo>
                    <a:pt x="438794" y="371712"/>
                    <a:pt x="460701" y="304084"/>
                    <a:pt x="519566" y="254459"/>
                  </a:cubicBezTo>
                  <a:cubicBezTo>
                    <a:pt x="651773" y="144255"/>
                    <a:pt x="807411" y="107107"/>
                    <a:pt x="976766" y="118347"/>
                  </a:cubicBezTo>
                  <a:cubicBezTo>
                    <a:pt x="1028867" y="121871"/>
                    <a:pt x="1082017" y="123490"/>
                    <a:pt x="1132595" y="134920"/>
                  </a:cubicBezTo>
                  <a:cubicBezTo>
                    <a:pt x="1359575" y="186641"/>
                    <a:pt x="1492640" y="336088"/>
                    <a:pt x="1555695" y="553735"/>
                  </a:cubicBezTo>
                  <a:cubicBezTo>
                    <a:pt x="1571411" y="607932"/>
                    <a:pt x="1577222" y="665082"/>
                    <a:pt x="1587509" y="720898"/>
                  </a:cubicBezTo>
                  <a:lnTo>
                    <a:pt x="1577984" y="722899"/>
                  </a:lnTo>
                  <a:cubicBezTo>
                    <a:pt x="1571316" y="693466"/>
                    <a:pt x="1564649" y="663939"/>
                    <a:pt x="1558172" y="634507"/>
                  </a:cubicBezTo>
                  <a:cubicBezTo>
                    <a:pt x="1546361" y="582881"/>
                    <a:pt x="1517024" y="565641"/>
                    <a:pt x="1466541" y="582691"/>
                  </a:cubicBezTo>
                  <a:cubicBezTo>
                    <a:pt x="1397866" y="605836"/>
                    <a:pt x="1328048" y="620791"/>
                    <a:pt x="1256420" y="602884"/>
                  </a:cubicBezTo>
                  <a:cubicBezTo>
                    <a:pt x="1223323" y="593698"/>
                    <a:pt x="1191514" y="580385"/>
                    <a:pt x="1161741" y="563260"/>
                  </a:cubicBezTo>
                  <a:cubicBezTo>
                    <a:pt x="1077064" y="516778"/>
                    <a:pt x="992101" y="472201"/>
                    <a:pt x="895041" y="456103"/>
                  </a:cubicBezTo>
                  <a:cubicBezTo>
                    <a:pt x="776733" y="435840"/>
                    <a:pt x="655049" y="455970"/>
                    <a:pt x="549569" y="513253"/>
                  </a:cubicBezTo>
                  <a:cubicBezTo>
                    <a:pt x="466892" y="557354"/>
                    <a:pt x="416886" y="630792"/>
                    <a:pt x="379929" y="714136"/>
                  </a:cubicBezTo>
                  <a:close/>
                  <a:moveTo>
                    <a:pt x="464321" y="1281349"/>
                  </a:moveTo>
                  <a:cubicBezTo>
                    <a:pt x="423553" y="1190957"/>
                    <a:pt x="402313" y="1100374"/>
                    <a:pt x="427745" y="1001981"/>
                  </a:cubicBezTo>
                  <a:cubicBezTo>
                    <a:pt x="447938" y="924067"/>
                    <a:pt x="459082" y="842818"/>
                    <a:pt x="487371" y="768047"/>
                  </a:cubicBezTo>
                  <a:cubicBezTo>
                    <a:pt x="538711" y="632506"/>
                    <a:pt x="643867" y="566022"/>
                    <a:pt x="789885" y="569070"/>
                  </a:cubicBezTo>
                  <a:cubicBezTo>
                    <a:pt x="883516" y="570975"/>
                    <a:pt x="975813" y="588120"/>
                    <a:pt x="1055156" y="640888"/>
                  </a:cubicBezTo>
                  <a:cubicBezTo>
                    <a:pt x="1177076" y="722137"/>
                    <a:pt x="1306997" y="748521"/>
                    <a:pt x="1453778" y="709468"/>
                  </a:cubicBezTo>
                  <a:cubicBezTo>
                    <a:pt x="1483972" y="868726"/>
                    <a:pt x="1498640" y="1024365"/>
                    <a:pt x="1486829" y="1181908"/>
                  </a:cubicBezTo>
                  <a:cubicBezTo>
                    <a:pt x="1486322" y="1187829"/>
                    <a:pt x="1485041" y="1193657"/>
                    <a:pt x="1483019" y="1199244"/>
                  </a:cubicBezTo>
                  <a:cubicBezTo>
                    <a:pt x="1422536" y="1371837"/>
                    <a:pt x="1346240" y="1536238"/>
                    <a:pt x="1229273" y="1679113"/>
                  </a:cubicBezTo>
                  <a:cubicBezTo>
                    <a:pt x="1097543" y="1839419"/>
                    <a:pt x="876848" y="1851516"/>
                    <a:pt x="729592" y="1705212"/>
                  </a:cubicBezTo>
                  <a:cubicBezTo>
                    <a:pt x="608434" y="1584911"/>
                    <a:pt x="533567" y="1434988"/>
                    <a:pt x="464321" y="1281349"/>
                  </a:cubicBezTo>
                  <a:close/>
                  <a:moveTo>
                    <a:pt x="1224987" y="1954767"/>
                  </a:moveTo>
                  <a:cubicBezTo>
                    <a:pt x="1088399" y="2080116"/>
                    <a:pt x="835986" y="2085069"/>
                    <a:pt x="713018" y="1966768"/>
                  </a:cubicBezTo>
                  <a:lnTo>
                    <a:pt x="771026" y="1880472"/>
                  </a:lnTo>
                  <a:cubicBezTo>
                    <a:pt x="902661" y="1937622"/>
                    <a:pt x="1035154" y="1939908"/>
                    <a:pt x="1171076" y="1879138"/>
                  </a:cubicBezTo>
                  <a:close/>
                  <a:moveTo>
                    <a:pt x="1793249" y="2887169"/>
                  </a:moveTo>
                  <a:lnTo>
                    <a:pt x="125802" y="2887169"/>
                  </a:lnTo>
                  <a:cubicBezTo>
                    <a:pt x="77510" y="2669809"/>
                    <a:pt x="237340" y="2294524"/>
                    <a:pt x="440127" y="2152030"/>
                  </a:cubicBezTo>
                  <a:cubicBezTo>
                    <a:pt x="442384" y="2158193"/>
                    <a:pt x="443980" y="2164579"/>
                    <a:pt x="444890" y="2171080"/>
                  </a:cubicBezTo>
                  <a:cubicBezTo>
                    <a:pt x="446032" y="2236516"/>
                    <a:pt x="447842" y="2301953"/>
                    <a:pt x="446509" y="2367390"/>
                  </a:cubicBezTo>
                  <a:cubicBezTo>
                    <a:pt x="444696" y="2381424"/>
                    <a:pt x="437054" y="2394045"/>
                    <a:pt x="425459" y="2402156"/>
                  </a:cubicBezTo>
                  <a:cubicBezTo>
                    <a:pt x="399646" y="2418920"/>
                    <a:pt x="370309" y="2430160"/>
                    <a:pt x="343734" y="2445685"/>
                  </a:cubicBezTo>
                  <a:cubicBezTo>
                    <a:pt x="256771" y="2496549"/>
                    <a:pt x="210384" y="2572082"/>
                    <a:pt x="208765" y="2673619"/>
                  </a:cubicBezTo>
                  <a:cubicBezTo>
                    <a:pt x="208193" y="2705813"/>
                    <a:pt x="207622" y="2738008"/>
                    <a:pt x="208765" y="2770012"/>
                  </a:cubicBezTo>
                  <a:cubicBezTo>
                    <a:pt x="210479" y="2809160"/>
                    <a:pt x="233625" y="2832401"/>
                    <a:pt x="268010" y="2832401"/>
                  </a:cubicBezTo>
                  <a:cubicBezTo>
                    <a:pt x="302395" y="2832401"/>
                    <a:pt x="325636" y="2808588"/>
                    <a:pt x="327065" y="2769917"/>
                  </a:cubicBezTo>
                  <a:cubicBezTo>
                    <a:pt x="328208" y="2737817"/>
                    <a:pt x="328208" y="2705623"/>
                    <a:pt x="327065" y="2673523"/>
                  </a:cubicBezTo>
                  <a:cubicBezTo>
                    <a:pt x="324104" y="2628499"/>
                    <a:pt x="346039" y="2585468"/>
                    <a:pt x="384215" y="2561414"/>
                  </a:cubicBezTo>
                  <a:cubicBezTo>
                    <a:pt x="418407" y="2539965"/>
                    <a:pt x="453733" y="2520379"/>
                    <a:pt x="490038" y="2502740"/>
                  </a:cubicBezTo>
                  <a:cubicBezTo>
                    <a:pt x="498218" y="2499073"/>
                    <a:pt x="507575" y="2499073"/>
                    <a:pt x="515756" y="2502740"/>
                  </a:cubicBezTo>
                  <a:cubicBezTo>
                    <a:pt x="548063" y="2520351"/>
                    <a:pt x="579325" y="2539814"/>
                    <a:pt x="609386" y="2561033"/>
                  </a:cubicBezTo>
                  <a:cubicBezTo>
                    <a:pt x="641972" y="2584552"/>
                    <a:pt x="660662" y="2622790"/>
                    <a:pt x="659202" y="2662951"/>
                  </a:cubicBezTo>
                  <a:cubicBezTo>
                    <a:pt x="659202" y="2697431"/>
                    <a:pt x="658631" y="2732007"/>
                    <a:pt x="659202" y="2766488"/>
                  </a:cubicBezTo>
                  <a:cubicBezTo>
                    <a:pt x="660536" y="2808683"/>
                    <a:pt x="682538" y="2832496"/>
                    <a:pt x="718257" y="2832305"/>
                  </a:cubicBezTo>
                  <a:cubicBezTo>
                    <a:pt x="753976" y="2832115"/>
                    <a:pt x="776074" y="2807826"/>
                    <a:pt x="776931" y="2766202"/>
                  </a:cubicBezTo>
                  <a:cubicBezTo>
                    <a:pt x="777503" y="2736484"/>
                    <a:pt x="776931" y="2706671"/>
                    <a:pt x="776931" y="2676952"/>
                  </a:cubicBezTo>
                  <a:cubicBezTo>
                    <a:pt x="779122" y="2569034"/>
                    <a:pt x="733402" y="2485595"/>
                    <a:pt x="637961" y="2438827"/>
                  </a:cubicBezTo>
                  <a:cubicBezTo>
                    <a:pt x="576906" y="2408729"/>
                    <a:pt x="555094" y="2371391"/>
                    <a:pt x="561190" y="2304335"/>
                  </a:cubicBezTo>
                  <a:cubicBezTo>
                    <a:pt x="567762" y="2232326"/>
                    <a:pt x="563190" y="2159269"/>
                    <a:pt x="561190" y="2086688"/>
                  </a:cubicBezTo>
                  <a:cubicBezTo>
                    <a:pt x="560618" y="2064781"/>
                    <a:pt x="568715" y="2050684"/>
                    <a:pt x="587669" y="2047159"/>
                  </a:cubicBezTo>
                  <a:cubicBezTo>
                    <a:pt x="601335" y="2045237"/>
                    <a:pt x="615217" y="2048648"/>
                    <a:pt x="626436" y="2056684"/>
                  </a:cubicBezTo>
                  <a:cubicBezTo>
                    <a:pt x="820956" y="2208819"/>
                    <a:pt x="1093995" y="2209250"/>
                    <a:pt x="1288995" y="2057732"/>
                  </a:cubicBezTo>
                  <a:cubicBezTo>
                    <a:pt x="1298520" y="2050684"/>
                    <a:pt x="1317570" y="2041730"/>
                    <a:pt x="1320332" y="2044492"/>
                  </a:cubicBezTo>
                  <a:cubicBezTo>
                    <a:pt x="1330143" y="2054951"/>
                    <a:pt x="1336265" y="2068331"/>
                    <a:pt x="1337763" y="2082592"/>
                  </a:cubicBezTo>
                  <a:cubicBezTo>
                    <a:pt x="1339192" y="2164698"/>
                    <a:pt x="1337763" y="2246804"/>
                    <a:pt x="1338811" y="2328909"/>
                  </a:cubicBezTo>
                  <a:cubicBezTo>
                    <a:pt x="1340811" y="2346553"/>
                    <a:pt x="1331821" y="2363627"/>
                    <a:pt x="1316141" y="2371962"/>
                  </a:cubicBezTo>
                  <a:cubicBezTo>
                    <a:pt x="1254991" y="2409402"/>
                    <a:pt x="1227434" y="2483847"/>
                    <a:pt x="1249466" y="2552080"/>
                  </a:cubicBezTo>
                  <a:cubicBezTo>
                    <a:pt x="1269559" y="2618034"/>
                    <a:pt x="1330830" y="2662765"/>
                    <a:pt x="1399771" y="2661808"/>
                  </a:cubicBezTo>
                  <a:cubicBezTo>
                    <a:pt x="1467407" y="2660635"/>
                    <a:pt x="1526436" y="2615650"/>
                    <a:pt x="1545503" y="2550746"/>
                  </a:cubicBezTo>
                  <a:cubicBezTo>
                    <a:pt x="1566173" y="2482452"/>
                    <a:pt x="1538931" y="2411777"/>
                    <a:pt x="1477876" y="2369771"/>
                  </a:cubicBezTo>
                  <a:cubicBezTo>
                    <a:pt x="1466950" y="2362615"/>
                    <a:pt x="1459443" y="2351285"/>
                    <a:pt x="1457111" y="2338434"/>
                  </a:cubicBezTo>
                  <a:cubicBezTo>
                    <a:pt x="1455111" y="2275474"/>
                    <a:pt x="1456159" y="2212418"/>
                    <a:pt x="1456159" y="2142886"/>
                  </a:cubicBezTo>
                  <a:cubicBezTo>
                    <a:pt x="1701904" y="2335100"/>
                    <a:pt x="1803917" y="2585227"/>
                    <a:pt x="1793249" y="2887169"/>
                  </a:cubicBezTo>
                  <a:close/>
                  <a:moveTo>
                    <a:pt x="2962919" y="2040016"/>
                  </a:moveTo>
                  <a:lnTo>
                    <a:pt x="3037976" y="2115644"/>
                  </a:lnTo>
                  <a:lnTo>
                    <a:pt x="2876908" y="2348340"/>
                  </a:lnTo>
                  <a:lnTo>
                    <a:pt x="2764799" y="2172985"/>
                  </a:lnTo>
                  <a:close/>
                  <a:moveTo>
                    <a:pt x="2418374" y="2053732"/>
                  </a:moveTo>
                  <a:cubicBezTo>
                    <a:pt x="2426719" y="2049329"/>
                    <a:pt x="2436700" y="2049329"/>
                    <a:pt x="2445044" y="2053732"/>
                  </a:cubicBezTo>
                  <a:cubicBezTo>
                    <a:pt x="2499813" y="2091070"/>
                    <a:pt x="2553629" y="2129932"/>
                    <a:pt x="2611446" y="2170889"/>
                  </a:cubicBezTo>
                  <a:cubicBezTo>
                    <a:pt x="2577347" y="2230611"/>
                    <a:pt x="2544771" y="2287189"/>
                    <a:pt x="2510291" y="2348531"/>
                  </a:cubicBezTo>
                  <a:lnTo>
                    <a:pt x="2349604" y="2116311"/>
                  </a:lnTo>
                  <a:cubicBezTo>
                    <a:pt x="2373035" y="2094594"/>
                    <a:pt x="2394752" y="2072972"/>
                    <a:pt x="2418374" y="2053732"/>
                  </a:cubicBezTo>
                  <a:close/>
                  <a:moveTo>
                    <a:pt x="3533752" y="2887169"/>
                  </a:moveTo>
                  <a:lnTo>
                    <a:pt x="1919836" y="2887169"/>
                  </a:lnTo>
                  <a:cubicBezTo>
                    <a:pt x="1901262" y="2776203"/>
                    <a:pt x="1895642" y="2666665"/>
                    <a:pt x="1947268" y="2561224"/>
                  </a:cubicBezTo>
                  <a:cubicBezTo>
                    <a:pt x="1995037" y="2463734"/>
                    <a:pt x="2060766" y="2376129"/>
                    <a:pt x="2141006" y="2303001"/>
                  </a:cubicBezTo>
                  <a:cubicBezTo>
                    <a:pt x="2179106" y="2267663"/>
                    <a:pt x="2219873" y="2234421"/>
                    <a:pt x="2262260" y="2197655"/>
                  </a:cubicBezTo>
                  <a:cubicBezTo>
                    <a:pt x="2297121" y="2247851"/>
                    <a:pt x="2330840" y="2296334"/>
                    <a:pt x="2364463" y="2344911"/>
                  </a:cubicBezTo>
                  <a:cubicBezTo>
                    <a:pt x="2395705" y="2389964"/>
                    <a:pt x="2426471" y="2435113"/>
                    <a:pt x="2457998" y="2479880"/>
                  </a:cubicBezTo>
                  <a:cubicBezTo>
                    <a:pt x="2494098" y="2531030"/>
                    <a:pt x="2540485" y="2529029"/>
                    <a:pt x="2572298" y="2474737"/>
                  </a:cubicBezTo>
                  <a:cubicBezTo>
                    <a:pt x="2611160" y="2409300"/>
                    <a:pt x="2649165" y="2343482"/>
                    <a:pt x="2691266" y="2271378"/>
                  </a:cubicBezTo>
                  <a:cubicBezTo>
                    <a:pt x="2728699" y="2333291"/>
                    <a:pt x="2768037" y="2389583"/>
                    <a:pt x="2798422" y="2450353"/>
                  </a:cubicBezTo>
                  <a:cubicBezTo>
                    <a:pt x="2842523" y="2538840"/>
                    <a:pt x="2898815" y="2533792"/>
                    <a:pt x="2946059" y="2457306"/>
                  </a:cubicBezTo>
                  <a:cubicBezTo>
                    <a:pt x="3001495" y="2367581"/>
                    <a:pt x="3065312" y="2282999"/>
                    <a:pt x="3125320" y="2196416"/>
                  </a:cubicBezTo>
                  <a:cubicBezTo>
                    <a:pt x="3339728" y="2311002"/>
                    <a:pt x="3551849" y="2670285"/>
                    <a:pt x="3533752" y="2887169"/>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53B123B4-9F8D-424E-AFB9-ECE8D5ABD96F}"/>
                </a:ext>
              </a:extLst>
            </p:cNvPr>
            <p:cNvSpPr/>
            <p:nvPr/>
          </p:nvSpPr>
          <p:spPr>
            <a:xfrm>
              <a:off x="4622759" y="1923259"/>
              <a:ext cx="1641554" cy="1899022"/>
            </a:xfrm>
            <a:custGeom>
              <a:avLst/>
              <a:gdLst>
                <a:gd name="connsiteX0" fmla="*/ 1488267 w 1641554"/>
                <a:gd name="connsiteY0" fmla="*/ 1022282 h 1899022"/>
                <a:gd name="connsiteX1" fmla="*/ 1488267 w 1641554"/>
                <a:gd name="connsiteY1" fmla="*/ 984182 h 1899022"/>
                <a:gd name="connsiteX2" fmla="*/ 1472455 w 1641554"/>
                <a:gd name="connsiteY2" fmla="*/ 731960 h 1899022"/>
                <a:gd name="connsiteX3" fmla="*/ 1357584 w 1641554"/>
                <a:gd name="connsiteY3" fmla="*/ 224468 h 1899022"/>
                <a:gd name="connsiteX4" fmla="*/ 1110696 w 1641554"/>
                <a:gd name="connsiteY4" fmla="*/ 5393 h 1899022"/>
                <a:gd name="connsiteX5" fmla="*/ 686071 w 1641554"/>
                <a:gd name="connsiteY5" fmla="*/ 631 h 1899022"/>
                <a:gd name="connsiteX6" fmla="*/ 529195 w 1641554"/>
                <a:gd name="connsiteY6" fmla="*/ 4726 h 1899022"/>
                <a:gd name="connsiteX7" fmla="*/ 281545 w 1641554"/>
                <a:gd name="connsiteY7" fmla="*/ 221896 h 1899022"/>
                <a:gd name="connsiteX8" fmla="*/ 223347 w 1641554"/>
                <a:gd name="connsiteY8" fmla="*/ 468213 h 1899022"/>
                <a:gd name="connsiteX9" fmla="*/ 149814 w 1641554"/>
                <a:gd name="connsiteY9" fmla="*/ 1010185 h 1899022"/>
                <a:gd name="connsiteX10" fmla="*/ 146766 w 1641554"/>
                <a:gd name="connsiteY10" fmla="*/ 1022854 h 1899022"/>
                <a:gd name="connsiteX11" fmla="*/ 652 w 1641554"/>
                <a:gd name="connsiteY11" fmla="*/ 1196209 h 1899022"/>
                <a:gd name="connsiteX12" fmla="*/ 41705 w 1641554"/>
                <a:gd name="connsiteY12" fmla="*/ 1311366 h 1899022"/>
                <a:gd name="connsiteX13" fmla="*/ 623968 w 1641554"/>
                <a:gd name="connsiteY13" fmla="*/ 1847719 h 1899022"/>
                <a:gd name="connsiteX14" fmla="*/ 1020399 w 1641554"/>
                <a:gd name="connsiteY14" fmla="*/ 1845433 h 1899022"/>
                <a:gd name="connsiteX15" fmla="*/ 1387207 w 1641554"/>
                <a:gd name="connsiteY15" fmla="*/ 1563969 h 1899022"/>
                <a:gd name="connsiteX16" fmla="*/ 1611520 w 1641554"/>
                <a:gd name="connsiteY16" fmla="*/ 1287744 h 1899022"/>
                <a:gd name="connsiteX17" fmla="*/ 1488267 w 1641554"/>
                <a:gd name="connsiteY17" fmla="*/ 1022282 h 1899022"/>
                <a:gd name="connsiteX18" fmla="*/ 366222 w 1641554"/>
                <a:gd name="connsiteY18" fmla="*/ 375630 h 1899022"/>
                <a:gd name="connsiteX19" fmla="*/ 396035 w 1641554"/>
                <a:gd name="connsiteY19" fmla="*/ 250852 h 1899022"/>
                <a:gd name="connsiteX20" fmla="*/ 555484 w 1641554"/>
                <a:gd name="connsiteY20" fmla="*/ 120836 h 1899022"/>
                <a:gd name="connsiteX21" fmla="*/ 1083931 w 1641554"/>
                <a:gd name="connsiteY21" fmla="*/ 120836 h 1899022"/>
                <a:gd name="connsiteX22" fmla="*/ 1243379 w 1641554"/>
                <a:gd name="connsiteY22" fmla="*/ 254948 h 1899022"/>
                <a:gd name="connsiteX23" fmla="*/ 1334248 w 1641554"/>
                <a:gd name="connsiteY23" fmla="*/ 639282 h 1899022"/>
                <a:gd name="connsiteX24" fmla="*/ 1158035 w 1641554"/>
                <a:gd name="connsiteY24" fmla="*/ 639282 h 1899022"/>
                <a:gd name="connsiteX25" fmla="*/ 1034210 w 1641554"/>
                <a:gd name="connsiteY25" fmla="*/ 432875 h 1899022"/>
                <a:gd name="connsiteX26" fmla="*/ 553661 w 1641554"/>
                <a:gd name="connsiteY26" fmla="*/ 483256 h 1899022"/>
                <a:gd name="connsiteX27" fmla="*/ 489666 w 1641554"/>
                <a:gd name="connsiteY27" fmla="*/ 607849 h 1899022"/>
                <a:gd name="connsiteX28" fmla="*/ 446518 w 1641554"/>
                <a:gd name="connsiteY28" fmla="*/ 640901 h 1899022"/>
                <a:gd name="connsiteX29" fmla="*/ 304405 w 1641554"/>
                <a:gd name="connsiteY29" fmla="*/ 640330 h 1899022"/>
                <a:gd name="connsiteX30" fmla="*/ 366222 w 1641554"/>
                <a:gd name="connsiteY30" fmla="*/ 375630 h 1899022"/>
                <a:gd name="connsiteX31" fmla="*/ 1044497 w 1641554"/>
                <a:gd name="connsiteY31" fmla="*/ 702147 h 1899022"/>
                <a:gd name="connsiteX32" fmla="*/ 820478 w 1641554"/>
                <a:gd name="connsiteY32" fmla="*/ 928084 h 1899022"/>
                <a:gd name="connsiteX33" fmla="*/ 817802 w 1641554"/>
                <a:gd name="connsiteY33" fmla="*/ 928080 h 1899022"/>
                <a:gd name="connsiteX34" fmla="*/ 593012 w 1641554"/>
                <a:gd name="connsiteY34" fmla="*/ 702909 h 1899022"/>
                <a:gd name="connsiteX35" fmla="*/ 818564 w 1641554"/>
                <a:gd name="connsiteY35" fmla="*/ 475357 h 1899022"/>
                <a:gd name="connsiteX36" fmla="*/ 1044505 w 1641554"/>
                <a:gd name="connsiteY36" fmla="*/ 698224 h 1899022"/>
                <a:gd name="connsiteX37" fmla="*/ 1044497 w 1641554"/>
                <a:gd name="connsiteY37" fmla="*/ 702147 h 1899022"/>
                <a:gd name="connsiteX38" fmla="*/ 1519890 w 1641554"/>
                <a:gd name="connsiteY38" fmla="*/ 1192970 h 1899022"/>
                <a:gd name="connsiteX39" fmla="*/ 1491886 w 1641554"/>
                <a:gd name="connsiteY39" fmla="*/ 1260598 h 1899022"/>
                <a:gd name="connsiteX40" fmla="*/ 1151939 w 1641554"/>
                <a:gd name="connsiteY40" fmla="*/ 1615594 h 1899022"/>
                <a:gd name="connsiteX41" fmla="*/ 966964 w 1641554"/>
                <a:gd name="connsiteY41" fmla="*/ 1742182 h 1899022"/>
                <a:gd name="connsiteX42" fmla="*/ 666355 w 1641554"/>
                <a:gd name="connsiteY42" fmla="*/ 1741515 h 1899022"/>
                <a:gd name="connsiteX43" fmla="*/ 312120 w 1641554"/>
                <a:gd name="connsiteY43" fmla="*/ 1455955 h 1899022"/>
                <a:gd name="connsiteX44" fmla="*/ 142765 w 1641554"/>
                <a:gd name="connsiteY44" fmla="*/ 1253644 h 1899022"/>
                <a:gd name="connsiteX45" fmla="*/ 119048 w 1641554"/>
                <a:gd name="connsiteY45" fmla="*/ 1171444 h 1899022"/>
                <a:gd name="connsiteX46" fmla="*/ 138955 w 1641554"/>
                <a:gd name="connsiteY46" fmla="*/ 1146202 h 1899022"/>
                <a:gd name="connsiteX47" fmla="*/ 163911 w 1641554"/>
                <a:gd name="connsiteY47" fmla="*/ 1160299 h 1899022"/>
                <a:gd name="connsiteX48" fmla="*/ 238301 w 1641554"/>
                <a:gd name="connsiteY48" fmla="*/ 1184874 h 1899022"/>
                <a:gd name="connsiteX49" fmla="*/ 274687 w 1641554"/>
                <a:gd name="connsiteY49" fmla="*/ 1111722 h 1899022"/>
                <a:gd name="connsiteX50" fmla="*/ 280211 w 1641554"/>
                <a:gd name="connsiteY50" fmla="*/ 756916 h 1899022"/>
                <a:gd name="connsiteX51" fmla="*/ 463186 w 1641554"/>
                <a:gd name="connsiteY51" fmla="*/ 758249 h 1899022"/>
                <a:gd name="connsiteX52" fmla="*/ 485570 w 1641554"/>
                <a:gd name="connsiteY52" fmla="*/ 786348 h 1899022"/>
                <a:gd name="connsiteX53" fmla="*/ 1040497 w 1641554"/>
                <a:gd name="connsiteY53" fmla="*/ 964561 h 1899022"/>
                <a:gd name="connsiteX54" fmla="*/ 1150415 w 1641554"/>
                <a:gd name="connsiteY54" fmla="*/ 789301 h 1899022"/>
                <a:gd name="connsiteX55" fmla="*/ 1188515 w 1641554"/>
                <a:gd name="connsiteY55" fmla="*/ 759011 h 1899022"/>
                <a:gd name="connsiteX56" fmla="*/ 1331390 w 1641554"/>
                <a:gd name="connsiteY56" fmla="*/ 759011 h 1899022"/>
                <a:gd name="connsiteX57" fmla="*/ 1363775 w 1641554"/>
                <a:gd name="connsiteY57" fmla="*/ 789682 h 1899022"/>
                <a:gd name="connsiteX58" fmla="*/ 1366061 w 1641554"/>
                <a:gd name="connsiteY58" fmla="*/ 1074765 h 1899022"/>
                <a:gd name="connsiteX59" fmla="*/ 1363775 w 1641554"/>
                <a:gd name="connsiteY59" fmla="*/ 1131915 h 1899022"/>
                <a:gd name="connsiteX60" fmla="*/ 1402732 w 1641554"/>
                <a:gd name="connsiteY60" fmla="*/ 1185636 h 1899022"/>
                <a:gd name="connsiteX61" fmla="*/ 1467502 w 1641554"/>
                <a:gd name="connsiteY61" fmla="*/ 1169729 h 1899022"/>
                <a:gd name="connsiteX62" fmla="*/ 1502459 w 1641554"/>
                <a:gd name="connsiteY62" fmla="*/ 1146964 h 1899022"/>
                <a:gd name="connsiteX63" fmla="*/ 1519890 w 1641554"/>
                <a:gd name="connsiteY63" fmla="*/ 1192970 h 189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41554" h="1899022">
                  <a:moveTo>
                    <a:pt x="1488267" y="1022282"/>
                  </a:moveTo>
                  <a:cubicBezTo>
                    <a:pt x="1488267" y="1010090"/>
                    <a:pt x="1488934" y="997231"/>
                    <a:pt x="1488267" y="984182"/>
                  </a:cubicBezTo>
                  <a:cubicBezTo>
                    <a:pt x="1483790" y="899981"/>
                    <a:pt x="1488267" y="814066"/>
                    <a:pt x="1472455" y="731960"/>
                  </a:cubicBezTo>
                  <a:cubicBezTo>
                    <a:pt x="1439785" y="561653"/>
                    <a:pt x="1396255" y="393537"/>
                    <a:pt x="1357584" y="224468"/>
                  </a:cubicBezTo>
                  <a:cubicBezTo>
                    <a:pt x="1327771" y="95119"/>
                    <a:pt x="1242427" y="13108"/>
                    <a:pt x="1110696" y="5393"/>
                  </a:cubicBezTo>
                  <a:cubicBezTo>
                    <a:pt x="969535" y="-2417"/>
                    <a:pt x="827613" y="1107"/>
                    <a:pt x="686071" y="631"/>
                  </a:cubicBezTo>
                  <a:cubicBezTo>
                    <a:pt x="633743" y="-723"/>
                    <a:pt x="581381" y="644"/>
                    <a:pt x="529195" y="4726"/>
                  </a:cubicBezTo>
                  <a:cubicBezTo>
                    <a:pt x="404227" y="17395"/>
                    <a:pt x="310786" y="100834"/>
                    <a:pt x="281545" y="221896"/>
                  </a:cubicBezTo>
                  <a:cubicBezTo>
                    <a:pt x="261828" y="303907"/>
                    <a:pt x="243445" y="386298"/>
                    <a:pt x="223347" y="468213"/>
                  </a:cubicBezTo>
                  <a:cubicBezTo>
                    <a:pt x="179151" y="646235"/>
                    <a:pt x="137622" y="824543"/>
                    <a:pt x="149814" y="1010185"/>
                  </a:cubicBezTo>
                  <a:cubicBezTo>
                    <a:pt x="149500" y="1014547"/>
                    <a:pt x="148471" y="1018827"/>
                    <a:pt x="146766" y="1022854"/>
                  </a:cubicBezTo>
                  <a:cubicBezTo>
                    <a:pt x="49516" y="1037141"/>
                    <a:pt x="-5634" y="1099054"/>
                    <a:pt x="652" y="1196209"/>
                  </a:cubicBezTo>
                  <a:cubicBezTo>
                    <a:pt x="4389" y="1237446"/>
                    <a:pt x="18513" y="1277064"/>
                    <a:pt x="41705" y="1311366"/>
                  </a:cubicBezTo>
                  <a:cubicBezTo>
                    <a:pt x="194105" y="1535394"/>
                    <a:pt x="386129" y="1717512"/>
                    <a:pt x="623968" y="1847719"/>
                  </a:cubicBezTo>
                  <a:cubicBezTo>
                    <a:pt x="753794" y="1918870"/>
                    <a:pt x="889240" y="1914394"/>
                    <a:pt x="1020399" y="1845433"/>
                  </a:cubicBezTo>
                  <a:cubicBezTo>
                    <a:pt x="1158321" y="1772376"/>
                    <a:pt x="1276431" y="1672554"/>
                    <a:pt x="1387207" y="1563969"/>
                  </a:cubicBezTo>
                  <a:cubicBezTo>
                    <a:pt x="1472360" y="1480530"/>
                    <a:pt x="1553894" y="1393376"/>
                    <a:pt x="1611520" y="1287744"/>
                  </a:cubicBezTo>
                  <a:cubicBezTo>
                    <a:pt x="1680196" y="1162776"/>
                    <a:pt x="1628665" y="1051524"/>
                    <a:pt x="1488267" y="1022282"/>
                  </a:cubicBezTo>
                  <a:close/>
                  <a:moveTo>
                    <a:pt x="366222" y="375630"/>
                  </a:moveTo>
                  <a:cubicBezTo>
                    <a:pt x="375747" y="334006"/>
                    <a:pt x="385272" y="292286"/>
                    <a:pt x="396035" y="250852"/>
                  </a:cubicBezTo>
                  <a:cubicBezTo>
                    <a:pt x="415085" y="175986"/>
                    <a:pt x="478331" y="121598"/>
                    <a:pt x="555484" y="120836"/>
                  </a:cubicBezTo>
                  <a:cubicBezTo>
                    <a:pt x="731633" y="119249"/>
                    <a:pt x="907782" y="119249"/>
                    <a:pt x="1083931" y="120836"/>
                  </a:cubicBezTo>
                  <a:cubicBezTo>
                    <a:pt x="1162036" y="121598"/>
                    <a:pt x="1225186" y="177986"/>
                    <a:pt x="1243379" y="254948"/>
                  </a:cubicBezTo>
                  <a:cubicBezTo>
                    <a:pt x="1273383" y="382202"/>
                    <a:pt x="1303482" y="509266"/>
                    <a:pt x="1334248" y="639282"/>
                  </a:cubicBezTo>
                  <a:lnTo>
                    <a:pt x="1158035" y="639282"/>
                  </a:lnTo>
                  <a:cubicBezTo>
                    <a:pt x="1140033" y="556891"/>
                    <a:pt x="1100885" y="486310"/>
                    <a:pt x="1034210" y="432875"/>
                  </a:cubicBezTo>
                  <a:cubicBezTo>
                    <a:pt x="887598" y="314088"/>
                    <a:pt x="672449" y="336644"/>
                    <a:pt x="553661" y="483256"/>
                  </a:cubicBezTo>
                  <a:cubicBezTo>
                    <a:pt x="523954" y="519922"/>
                    <a:pt x="502164" y="562345"/>
                    <a:pt x="489666" y="607849"/>
                  </a:cubicBezTo>
                  <a:cubicBezTo>
                    <a:pt x="482236" y="633472"/>
                    <a:pt x="472616" y="642139"/>
                    <a:pt x="446518" y="640901"/>
                  </a:cubicBezTo>
                  <a:cubicBezTo>
                    <a:pt x="400607" y="638901"/>
                    <a:pt x="354601" y="640330"/>
                    <a:pt x="304405" y="640330"/>
                  </a:cubicBezTo>
                  <a:cubicBezTo>
                    <a:pt x="325836" y="548794"/>
                    <a:pt x="345934" y="462117"/>
                    <a:pt x="366222" y="375630"/>
                  </a:cubicBezTo>
                  <a:close/>
                  <a:moveTo>
                    <a:pt x="1044497" y="702147"/>
                  </a:moveTo>
                  <a:cubicBezTo>
                    <a:pt x="1045027" y="826399"/>
                    <a:pt x="944730" y="927555"/>
                    <a:pt x="820478" y="928084"/>
                  </a:cubicBezTo>
                  <a:cubicBezTo>
                    <a:pt x="819586" y="928088"/>
                    <a:pt x="818694" y="928087"/>
                    <a:pt x="817802" y="928080"/>
                  </a:cubicBezTo>
                  <a:cubicBezTo>
                    <a:pt x="693960" y="926991"/>
                    <a:pt x="593892" y="826753"/>
                    <a:pt x="593012" y="702909"/>
                  </a:cubicBezTo>
                  <a:cubicBezTo>
                    <a:pt x="592485" y="577798"/>
                    <a:pt x="693453" y="475934"/>
                    <a:pt x="818564" y="475357"/>
                  </a:cubicBezTo>
                  <a:cubicBezTo>
                    <a:pt x="942499" y="474508"/>
                    <a:pt x="1043656" y="574289"/>
                    <a:pt x="1044505" y="698224"/>
                  </a:cubicBezTo>
                  <a:cubicBezTo>
                    <a:pt x="1044514" y="699531"/>
                    <a:pt x="1044511" y="700839"/>
                    <a:pt x="1044497" y="702147"/>
                  </a:cubicBezTo>
                  <a:close/>
                  <a:moveTo>
                    <a:pt x="1519890" y="1192970"/>
                  </a:moveTo>
                  <a:cubicBezTo>
                    <a:pt x="1515550" y="1217271"/>
                    <a:pt x="1505996" y="1240342"/>
                    <a:pt x="1491886" y="1260598"/>
                  </a:cubicBezTo>
                  <a:cubicBezTo>
                    <a:pt x="1397398" y="1396519"/>
                    <a:pt x="1280050" y="1511391"/>
                    <a:pt x="1151939" y="1615594"/>
                  </a:cubicBezTo>
                  <a:cubicBezTo>
                    <a:pt x="1093980" y="1662957"/>
                    <a:pt x="1032098" y="1705305"/>
                    <a:pt x="966964" y="1742182"/>
                  </a:cubicBezTo>
                  <a:cubicBezTo>
                    <a:pt x="868666" y="1797236"/>
                    <a:pt x="765224" y="1793617"/>
                    <a:pt x="666355" y="1741515"/>
                  </a:cubicBezTo>
                  <a:cubicBezTo>
                    <a:pt x="530433" y="1669220"/>
                    <a:pt x="417752" y="1566064"/>
                    <a:pt x="312120" y="1455955"/>
                  </a:cubicBezTo>
                  <a:cubicBezTo>
                    <a:pt x="251926" y="1391741"/>
                    <a:pt x="195386" y="1324198"/>
                    <a:pt x="142765" y="1253644"/>
                  </a:cubicBezTo>
                  <a:cubicBezTo>
                    <a:pt x="126573" y="1232308"/>
                    <a:pt x="123715" y="1199638"/>
                    <a:pt x="119048" y="1171444"/>
                  </a:cubicBezTo>
                  <a:cubicBezTo>
                    <a:pt x="117810" y="1163919"/>
                    <a:pt x="129907" y="1150108"/>
                    <a:pt x="138955" y="1146202"/>
                  </a:cubicBezTo>
                  <a:cubicBezTo>
                    <a:pt x="144385" y="1143821"/>
                    <a:pt x="158005" y="1152965"/>
                    <a:pt x="163911" y="1160299"/>
                  </a:cubicBezTo>
                  <a:cubicBezTo>
                    <a:pt x="183628" y="1185922"/>
                    <a:pt x="206773" y="1197733"/>
                    <a:pt x="238301" y="1184874"/>
                  </a:cubicBezTo>
                  <a:cubicBezTo>
                    <a:pt x="271543" y="1171253"/>
                    <a:pt x="277068" y="1144393"/>
                    <a:pt x="274687" y="1111722"/>
                  </a:cubicBezTo>
                  <a:cubicBezTo>
                    <a:pt x="265924" y="994374"/>
                    <a:pt x="261733" y="877026"/>
                    <a:pt x="280211" y="756916"/>
                  </a:cubicBezTo>
                  <a:cubicBezTo>
                    <a:pt x="342314" y="756916"/>
                    <a:pt x="402798" y="755868"/>
                    <a:pt x="463186" y="758249"/>
                  </a:cubicBezTo>
                  <a:cubicBezTo>
                    <a:pt x="471187" y="758249"/>
                    <a:pt x="482236" y="775299"/>
                    <a:pt x="485570" y="786348"/>
                  </a:cubicBezTo>
                  <a:cubicBezTo>
                    <a:pt x="552245" y="1033998"/>
                    <a:pt x="846377" y="1128581"/>
                    <a:pt x="1040497" y="964561"/>
                  </a:cubicBezTo>
                  <a:cubicBezTo>
                    <a:pt x="1095206" y="919636"/>
                    <a:pt x="1133792" y="858112"/>
                    <a:pt x="1150415" y="789301"/>
                  </a:cubicBezTo>
                  <a:cubicBezTo>
                    <a:pt x="1155844" y="767203"/>
                    <a:pt x="1164417" y="757963"/>
                    <a:pt x="1188515" y="759011"/>
                  </a:cubicBezTo>
                  <a:cubicBezTo>
                    <a:pt x="1236140" y="761107"/>
                    <a:pt x="1283765" y="760630"/>
                    <a:pt x="1331390" y="759011"/>
                  </a:cubicBezTo>
                  <a:cubicBezTo>
                    <a:pt x="1354631" y="758344"/>
                    <a:pt x="1363585" y="767203"/>
                    <a:pt x="1363775" y="789682"/>
                  </a:cubicBezTo>
                  <a:cubicBezTo>
                    <a:pt x="1364251" y="884932"/>
                    <a:pt x="1365490" y="980182"/>
                    <a:pt x="1366061" y="1074765"/>
                  </a:cubicBezTo>
                  <a:cubicBezTo>
                    <a:pt x="1366061" y="1093815"/>
                    <a:pt x="1363966" y="1112865"/>
                    <a:pt x="1363775" y="1131915"/>
                  </a:cubicBezTo>
                  <a:cubicBezTo>
                    <a:pt x="1363775" y="1159061"/>
                    <a:pt x="1377967" y="1176206"/>
                    <a:pt x="1402732" y="1185636"/>
                  </a:cubicBezTo>
                  <a:cubicBezTo>
                    <a:pt x="1427497" y="1195066"/>
                    <a:pt x="1448452" y="1187827"/>
                    <a:pt x="1467502" y="1169729"/>
                  </a:cubicBezTo>
                  <a:cubicBezTo>
                    <a:pt x="1478437" y="1161091"/>
                    <a:pt x="1490138" y="1153471"/>
                    <a:pt x="1502459" y="1146964"/>
                  </a:cubicBezTo>
                  <a:cubicBezTo>
                    <a:pt x="1508841" y="1162395"/>
                    <a:pt x="1522176" y="1178968"/>
                    <a:pt x="1519890" y="1192970"/>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F4625E88-2E03-8149-88F1-7E4B2CB3B095}"/>
                </a:ext>
              </a:extLst>
            </p:cNvPr>
            <p:cNvSpPr/>
            <p:nvPr/>
          </p:nvSpPr>
          <p:spPr>
            <a:xfrm>
              <a:off x="5722901" y="4372156"/>
              <a:ext cx="381802" cy="387217"/>
            </a:xfrm>
            <a:custGeom>
              <a:avLst/>
              <a:gdLst>
                <a:gd name="connsiteX0" fmla="*/ 249917 w 381802"/>
                <a:gd name="connsiteY0" fmla="*/ 253214 h 387217"/>
                <a:gd name="connsiteX1" fmla="*/ 249917 w 381802"/>
                <a:gd name="connsiteY1" fmla="*/ 319889 h 387217"/>
                <a:gd name="connsiteX2" fmla="*/ 192767 w 381802"/>
                <a:gd name="connsiteY2" fmla="*/ 387326 h 387217"/>
                <a:gd name="connsiteX3" fmla="*/ 132855 w 381802"/>
                <a:gd name="connsiteY3" fmla="*/ 319222 h 387217"/>
                <a:gd name="connsiteX4" fmla="*/ 132855 w 381802"/>
                <a:gd name="connsiteY4" fmla="*/ 252547 h 387217"/>
                <a:gd name="connsiteX5" fmla="*/ 63989 w 381802"/>
                <a:gd name="connsiteY5" fmla="*/ 252547 h 387217"/>
                <a:gd name="connsiteX6" fmla="*/ 171 w 381802"/>
                <a:gd name="connsiteY6" fmla="*/ 194731 h 387217"/>
                <a:gd name="connsiteX7" fmla="*/ 66180 w 381802"/>
                <a:gd name="connsiteY7" fmla="*/ 135390 h 387217"/>
                <a:gd name="connsiteX8" fmla="*/ 132855 w 381802"/>
                <a:gd name="connsiteY8" fmla="*/ 135390 h 387217"/>
                <a:gd name="connsiteX9" fmla="*/ 132855 w 381802"/>
                <a:gd name="connsiteY9" fmla="*/ 64143 h 387217"/>
                <a:gd name="connsiteX10" fmla="*/ 190005 w 381802"/>
                <a:gd name="connsiteY10" fmla="*/ 135 h 387217"/>
                <a:gd name="connsiteX11" fmla="*/ 249536 w 381802"/>
                <a:gd name="connsiteY11" fmla="*/ 65572 h 387217"/>
                <a:gd name="connsiteX12" fmla="*/ 249536 w 381802"/>
                <a:gd name="connsiteY12" fmla="*/ 135295 h 387217"/>
                <a:gd name="connsiteX13" fmla="*/ 313544 w 381802"/>
                <a:gd name="connsiteY13" fmla="*/ 135295 h 387217"/>
                <a:gd name="connsiteX14" fmla="*/ 381933 w 381802"/>
                <a:gd name="connsiteY14" fmla="*/ 192445 h 387217"/>
                <a:gd name="connsiteX15" fmla="*/ 313353 w 381802"/>
                <a:gd name="connsiteY15" fmla="*/ 252833 h 387217"/>
                <a:gd name="connsiteX16" fmla="*/ 249917 w 381802"/>
                <a:gd name="connsiteY16" fmla="*/ 253214 h 38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802" h="387217">
                  <a:moveTo>
                    <a:pt x="249917" y="253214"/>
                  </a:moveTo>
                  <a:cubicBezTo>
                    <a:pt x="249917" y="279979"/>
                    <a:pt x="249917" y="300172"/>
                    <a:pt x="249917" y="319889"/>
                  </a:cubicBezTo>
                  <a:cubicBezTo>
                    <a:pt x="249155" y="362085"/>
                    <a:pt x="228390" y="386564"/>
                    <a:pt x="192767" y="387326"/>
                  </a:cubicBezTo>
                  <a:cubicBezTo>
                    <a:pt x="157143" y="388088"/>
                    <a:pt x="133902" y="363418"/>
                    <a:pt x="132855" y="319222"/>
                  </a:cubicBezTo>
                  <a:cubicBezTo>
                    <a:pt x="132855" y="299125"/>
                    <a:pt x="132855" y="279027"/>
                    <a:pt x="132855" y="252547"/>
                  </a:cubicBezTo>
                  <a:cubicBezTo>
                    <a:pt x="108090" y="252547"/>
                    <a:pt x="85992" y="253405"/>
                    <a:pt x="63989" y="252547"/>
                  </a:cubicBezTo>
                  <a:cubicBezTo>
                    <a:pt x="25317" y="250833"/>
                    <a:pt x="552" y="227878"/>
                    <a:pt x="171" y="194731"/>
                  </a:cubicBezTo>
                  <a:cubicBezTo>
                    <a:pt x="-210" y="161584"/>
                    <a:pt x="26175" y="136342"/>
                    <a:pt x="66180" y="135390"/>
                  </a:cubicBezTo>
                  <a:cubicBezTo>
                    <a:pt x="86277" y="134818"/>
                    <a:pt x="106470" y="135390"/>
                    <a:pt x="132855" y="135390"/>
                  </a:cubicBezTo>
                  <a:cubicBezTo>
                    <a:pt x="132855" y="110434"/>
                    <a:pt x="132188" y="87765"/>
                    <a:pt x="132855" y="64143"/>
                  </a:cubicBezTo>
                  <a:cubicBezTo>
                    <a:pt x="134283" y="25090"/>
                    <a:pt x="156572" y="706"/>
                    <a:pt x="190005" y="135"/>
                  </a:cubicBezTo>
                  <a:cubicBezTo>
                    <a:pt x="223437" y="-437"/>
                    <a:pt x="248583" y="25376"/>
                    <a:pt x="249536" y="65572"/>
                  </a:cubicBezTo>
                  <a:cubicBezTo>
                    <a:pt x="250107" y="86908"/>
                    <a:pt x="249536" y="108244"/>
                    <a:pt x="249536" y="135295"/>
                  </a:cubicBezTo>
                  <a:cubicBezTo>
                    <a:pt x="272015" y="135295"/>
                    <a:pt x="292779" y="135295"/>
                    <a:pt x="313544" y="135295"/>
                  </a:cubicBezTo>
                  <a:cubicBezTo>
                    <a:pt x="354597" y="136057"/>
                    <a:pt x="380790" y="158059"/>
                    <a:pt x="381933" y="192445"/>
                  </a:cubicBezTo>
                  <a:cubicBezTo>
                    <a:pt x="383076" y="228354"/>
                    <a:pt x="357073" y="251500"/>
                    <a:pt x="313353" y="252833"/>
                  </a:cubicBezTo>
                  <a:cubicBezTo>
                    <a:pt x="293732" y="253690"/>
                    <a:pt x="273729" y="253214"/>
                    <a:pt x="249917" y="253214"/>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F3764B48-B74A-1D4A-8939-DD05D8EE749E}"/>
                </a:ext>
              </a:extLst>
            </p:cNvPr>
            <p:cNvSpPr/>
            <p:nvPr/>
          </p:nvSpPr>
          <p:spPr>
            <a:xfrm>
              <a:off x="5291069" y="2484173"/>
              <a:ext cx="302633" cy="308116"/>
            </a:xfrm>
            <a:custGeom>
              <a:avLst/>
              <a:gdLst>
                <a:gd name="connsiteX0" fmla="*/ 211595 w 302633"/>
                <a:gd name="connsiteY0" fmla="*/ 91797 h 308116"/>
                <a:gd name="connsiteX1" fmla="*/ 302749 w 302633"/>
                <a:gd name="connsiteY1" fmla="*/ 151519 h 308116"/>
                <a:gd name="connsiteX2" fmla="*/ 214167 w 302633"/>
                <a:gd name="connsiteY2" fmla="*/ 215718 h 308116"/>
                <a:gd name="connsiteX3" fmla="*/ 149587 w 302633"/>
                <a:gd name="connsiteY3" fmla="*/ 308205 h 308116"/>
                <a:gd name="connsiteX4" fmla="*/ 89484 w 302633"/>
                <a:gd name="connsiteY4" fmla="*/ 215432 h 308116"/>
                <a:gd name="connsiteX5" fmla="*/ 521 w 302633"/>
                <a:gd name="connsiteY5" fmla="*/ 147804 h 308116"/>
                <a:gd name="connsiteX6" fmla="*/ 87770 w 302633"/>
                <a:gd name="connsiteY6" fmla="*/ 94369 h 308116"/>
                <a:gd name="connsiteX7" fmla="*/ 153397 w 302633"/>
                <a:gd name="connsiteY7" fmla="*/ 167 h 308116"/>
                <a:gd name="connsiteX8" fmla="*/ 211595 w 302633"/>
                <a:gd name="connsiteY8" fmla="*/ 91797 h 30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633" h="308116">
                  <a:moveTo>
                    <a:pt x="211595" y="91797"/>
                  </a:moveTo>
                  <a:cubicBezTo>
                    <a:pt x="280556" y="99894"/>
                    <a:pt x="301511" y="113895"/>
                    <a:pt x="302749" y="151519"/>
                  </a:cubicBezTo>
                  <a:cubicBezTo>
                    <a:pt x="303987" y="189143"/>
                    <a:pt x="283032" y="205812"/>
                    <a:pt x="214167" y="215718"/>
                  </a:cubicBezTo>
                  <a:cubicBezTo>
                    <a:pt x="200165" y="288203"/>
                    <a:pt x="185592" y="309253"/>
                    <a:pt x="149587" y="308205"/>
                  </a:cubicBezTo>
                  <a:cubicBezTo>
                    <a:pt x="113583" y="307158"/>
                    <a:pt x="96819" y="284012"/>
                    <a:pt x="89484" y="215432"/>
                  </a:cubicBezTo>
                  <a:cubicBezTo>
                    <a:pt x="47384" y="210860"/>
                    <a:pt x="-4623" y="211146"/>
                    <a:pt x="521" y="147804"/>
                  </a:cubicBezTo>
                  <a:cubicBezTo>
                    <a:pt x="4712" y="95607"/>
                    <a:pt x="48146" y="92750"/>
                    <a:pt x="87770" y="94369"/>
                  </a:cubicBezTo>
                  <a:cubicBezTo>
                    <a:pt x="101200" y="17598"/>
                    <a:pt x="114630" y="-881"/>
                    <a:pt x="153397" y="167"/>
                  </a:cubicBezTo>
                  <a:cubicBezTo>
                    <a:pt x="192164" y="1215"/>
                    <a:pt x="207404" y="24551"/>
                    <a:pt x="211595" y="91797"/>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55651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Checklist</a:t>
            </a:r>
          </a:p>
        </p:txBody>
      </p:sp>
      <p:sp>
        <p:nvSpPr>
          <p:cNvPr id="27" name="Rounded Rectangle 26">
            <a:extLst>
              <a:ext uri="{FF2B5EF4-FFF2-40B4-BE49-F238E27FC236}">
                <a16:creationId xmlns:a16="http://schemas.microsoft.com/office/drawing/2014/main" id="{CBDE42C6-B980-EE4B-94A8-BA0967FC7984}"/>
              </a:ext>
            </a:extLst>
          </p:cNvPr>
          <p:cNvSpPr/>
          <p:nvPr/>
        </p:nvSpPr>
        <p:spPr>
          <a:xfrm>
            <a:off x="860417" y="1887346"/>
            <a:ext cx="3579303" cy="4494404"/>
          </a:xfrm>
          <a:prstGeom prst="roundRect">
            <a:avLst>
              <a:gd name="adj" fmla="val 5198"/>
            </a:avLst>
          </a:prstGeom>
          <a:solidFill>
            <a:srgbClr val="B7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Rounded Rectangle 28">
            <a:extLst>
              <a:ext uri="{FF2B5EF4-FFF2-40B4-BE49-F238E27FC236}">
                <a16:creationId xmlns:a16="http://schemas.microsoft.com/office/drawing/2014/main" id="{C2B50141-25A0-E849-9E28-FEB4686B3EC6}"/>
              </a:ext>
            </a:extLst>
          </p:cNvPr>
          <p:cNvSpPr/>
          <p:nvPr/>
        </p:nvSpPr>
        <p:spPr>
          <a:xfrm>
            <a:off x="5083759" y="1887346"/>
            <a:ext cx="3579303" cy="4494404"/>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Google Shape;140;p4">
            <a:extLst>
              <a:ext uri="{FF2B5EF4-FFF2-40B4-BE49-F238E27FC236}">
                <a16:creationId xmlns:a16="http://schemas.microsoft.com/office/drawing/2014/main" id="{C72B70F6-1C08-CC47-B391-5BBFA8629CD3}"/>
              </a:ext>
            </a:extLst>
          </p:cNvPr>
          <p:cNvSpPr>
            <a:spLocks noChangeAspect="1"/>
          </p:cNvSpPr>
          <p:nvPr/>
        </p:nvSpPr>
        <p:spPr>
          <a:xfrm>
            <a:off x="429701" y="147589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0;p4">
            <a:extLst>
              <a:ext uri="{FF2B5EF4-FFF2-40B4-BE49-F238E27FC236}">
                <a16:creationId xmlns:a16="http://schemas.microsoft.com/office/drawing/2014/main" id="{27D1503E-454B-C54F-B96F-C4DD195B99C1}"/>
              </a:ext>
            </a:extLst>
          </p:cNvPr>
          <p:cNvSpPr>
            <a:spLocks noChangeAspect="1"/>
          </p:cNvSpPr>
          <p:nvPr/>
        </p:nvSpPr>
        <p:spPr>
          <a:xfrm>
            <a:off x="4666953" y="147589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E9E71232-B8A2-A44A-9A4C-7F1C1623D678}"/>
              </a:ext>
            </a:extLst>
          </p:cNvPr>
          <p:cNvSpPr txBox="1"/>
          <p:nvPr/>
        </p:nvSpPr>
        <p:spPr>
          <a:xfrm>
            <a:off x="1432178" y="2294174"/>
            <a:ext cx="2647981" cy="3831818"/>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Planning:</a:t>
            </a:r>
          </a:p>
          <a:p>
            <a:endParaRPr lang="en-GB" dirty="0" err="1">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Develop the preliminary study design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Obtain permit and approval (if applicable)</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Consult persons with experience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Decide what data is necessary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Design questionnaires and format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Make appropriate arrangements for personnel, training, equipment, transportation, and lodging</a:t>
            </a:r>
          </a:p>
        </p:txBody>
      </p:sp>
      <p:sp>
        <p:nvSpPr>
          <p:cNvPr id="11" name="TextBox 10">
            <a:extLst>
              <a:ext uri="{FF2B5EF4-FFF2-40B4-BE49-F238E27FC236}">
                <a16:creationId xmlns:a16="http://schemas.microsoft.com/office/drawing/2014/main" id="{0CB1B853-268E-0A4D-99A5-057ABF90F02A}"/>
              </a:ext>
            </a:extLst>
          </p:cNvPr>
          <p:cNvSpPr txBox="1"/>
          <p:nvPr/>
        </p:nvSpPr>
        <p:spPr>
          <a:xfrm>
            <a:off x="5673728" y="2294174"/>
            <a:ext cx="2755118" cy="2970044"/>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Organization:</a:t>
            </a:r>
          </a:p>
          <a:p>
            <a:endParaRPr lang="en-GB" b="1" dirty="0" err="1">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Establish an operations center or situation room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Coordinate with local leaders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Conduct a field visit</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Prepare a daily work plan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Train personnel for conducting surveys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Review, reach consensus, standardize, and test information collection form(s)</a:t>
            </a:r>
          </a:p>
        </p:txBody>
      </p:sp>
      <p:sp>
        <p:nvSpPr>
          <p:cNvPr id="4" name="Graphic 2">
            <a:extLst>
              <a:ext uri="{FF2B5EF4-FFF2-40B4-BE49-F238E27FC236}">
                <a16:creationId xmlns:a16="http://schemas.microsoft.com/office/drawing/2014/main" id="{31E82178-9D5F-754B-A160-5A8DACEE913B}"/>
              </a:ext>
            </a:extLst>
          </p:cNvPr>
          <p:cNvSpPr>
            <a:spLocks noChangeAspect="1"/>
          </p:cNvSpPr>
          <p:nvPr/>
        </p:nvSpPr>
        <p:spPr>
          <a:xfrm>
            <a:off x="4831844" y="1623916"/>
            <a:ext cx="503829" cy="504000"/>
          </a:xfrm>
          <a:custGeom>
            <a:avLst/>
            <a:gdLst>
              <a:gd name="connsiteX0" fmla="*/ 453 w 3657980"/>
              <a:gd name="connsiteY0" fmla="*/ 3079116 h 3659219"/>
              <a:gd name="connsiteX1" fmla="*/ 20932 w 3657980"/>
              <a:gd name="connsiteY1" fmla="*/ 3030634 h 3659219"/>
              <a:gd name="connsiteX2" fmla="*/ 195430 w 3657980"/>
              <a:gd name="connsiteY2" fmla="*/ 2913952 h 3659219"/>
              <a:gd name="connsiteX3" fmla="*/ 402503 w 3657980"/>
              <a:gd name="connsiteY3" fmla="*/ 2912428 h 3659219"/>
              <a:gd name="connsiteX4" fmla="*/ 443842 w 3657980"/>
              <a:gd name="connsiteY4" fmla="*/ 2912428 h 3659219"/>
              <a:gd name="connsiteX5" fmla="*/ 443842 w 3657980"/>
              <a:gd name="connsiteY5" fmla="*/ 2772887 h 3659219"/>
              <a:gd name="connsiteX6" fmla="*/ 681967 w 3657980"/>
              <a:gd name="connsiteY6" fmla="*/ 2535429 h 3659219"/>
              <a:gd name="connsiteX7" fmla="*/ 959906 w 3657980"/>
              <a:gd name="connsiteY7" fmla="*/ 2535429 h 3659219"/>
              <a:gd name="connsiteX8" fmla="*/ 959906 w 3657980"/>
              <a:gd name="connsiteY8" fmla="*/ 2263395 h 3659219"/>
              <a:gd name="connsiteX9" fmla="*/ 810840 w 3657980"/>
              <a:gd name="connsiteY9" fmla="*/ 2263395 h 3659219"/>
              <a:gd name="connsiteX10" fmla="*/ 664822 w 3657980"/>
              <a:gd name="connsiteY10" fmla="*/ 2258061 h 3659219"/>
              <a:gd name="connsiteX11" fmla="*/ 485276 w 3657980"/>
              <a:gd name="connsiteY11" fmla="*/ 2056988 h 3659219"/>
              <a:gd name="connsiteX12" fmla="*/ 485276 w 3657980"/>
              <a:gd name="connsiteY12" fmla="*/ 1678560 h 3659219"/>
              <a:gd name="connsiteX13" fmla="*/ 704922 w 3657980"/>
              <a:gd name="connsiteY13" fmla="*/ 1466057 h 3659219"/>
              <a:gd name="connsiteX14" fmla="*/ 963526 w 3657980"/>
              <a:gd name="connsiteY14" fmla="*/ 1466057 h 3659219"/>
              <a:gd name="connsiteX15" fmla="*/ 963526 w 3657980"/>
              <a:gd name="connsiteY15" fmla="*/ 1407859 h 3659219"/>
              <a:gd name="connsiteX16" fmla="*/ 1200508 w 3657980"/>
              <a:gd name="connsiteY16" fmla="*/ 1169734 h 3659219"/>
              <a:gd name="connsiteX17" fmla="*/ 1732574 w 3657980"/>
              <a:gd name="connsiteY17" fmla="*/ 1169734 h 3659219"/>
              <a:gd name="connsiteX18" fmla="*/ 1773627 w 3657980"/>
              <a:gd name="connsiteY18" fmla="*/ 1169734 h 3659219"/>
              <a:gd name="connsiteX19" fmla="*/ 1773627 w 3657980"/>
              <a:gd name="connsiteY19" fmla="*/ 921132 h 3659219"/>
              <a:gd name="connsiteX20" fmla="*/ 1611893 w 3657980"/>
              <a:gd name="connsiteY20" fmla="*/ 921132 h 3659219"/>
              <a:gd name="connsiteX21" fmla="*/ 1469018 w 3657980"/>
              <a:gd name="connsiteY21" fmla="*/ 921132 h 3659219"/>
              <a:gd name="connsiteX22" fmla="*/ 1210509 w 3657980"/>
              <a:gd name="connsiteY22" fmla="*/ 672815 h 3659219"/>
              <a:gd name="connsiteX23" fmla="*/ 1210509 w 3657980"/>
              <a:gd name="connsiteY23" fmla="*/ 247905 h 3659219"/>
              <a:gd name="connsiteX24" fmla="*/ 1405581 w 3657980"/>
              <a:gd name="connsiteY24" fmla="*/ 6446 h 3659219"/>
              <a:gd name="connsiteX25" fmla="*/ 1422059 w 3657980"/>
              <a:gd name="connsiteY25" fmla="*/ 160 h 3659219"/>
              <a:gd name="connsiteX26" fmla="*/ 1893547 w 3657980"/>
              <a:gd name="connsiteY26" fmla="*/ 160 h 3659219"/>
              <a:gd name="connsiteX27" fmla="*/ 1927932 w 3657980"/>
              <a:gd name="connsiteY27" fmla="*/ 70264 h 3659219"/>
              <a:gd name="connsiteX28" fmla="*/ 1858781 w 3657980"/>
              <a:gd name="connsiteY28" fmla="*/ 107601 h 3659219"/>
              <a:gd name="connsiteX29" fmla="*/ 1466255 w 3657980"/>
              <a:gd name="connsiteY29" fmla="*/ 107601 h 3659219"/>
              <a:gd name="connsiteX30" fmla="*/ 1317380 w 3657980"/>
              <a:gd name="connsiteY30" fmla="*/ 251524 h 3659219"/>
              <a:gd name="connsiteX31" fmla="*/ 1317380 w 3657980"/>
              <a:gd name="connsiteY31" fmla="*/ 668910 h 3659219"/>
              <a:gd name="connsiteX32" fmla="*/ 1465303 w 3657980"/>
              <a:gd name="connsiteY32" fmla="*/ 813976 h 3659219"/>
              <a:gd name="connsiteX33" fmla="*/ 2193203 w 3657980"/>
              <a:gd name="connsiteY33" fmla="*/ 813976 h 3659219"/>
              <a:gd name="connsiteX34" fmla="*/ 2340841 w 3657980"/>
              <a:gd name="connsiteY34" fmla="*/ 672434 h 3659219"/>
              <a:gd name="connsiteX35" fmla="*/ 2340841 w 3657980"/>
              <a:gd name="connsiteY35" fmla="*/ 247810 h 3659219"/>
              <a:gd name="connsiteX36" fmla="*/ 2192156 w 3657980"/>
              <a:gd name="connsiteY36" fmla="*/ 107601 h 3659219"/>
              <a:gd name="connsiteX37" fmla="*/ 2113670 w 3657980"/>
              <a:gd name="connsiteY37" fmla="*/ 107601 h 3659219"/>
              <a:gd name="connsiteX38" fmla="*/ 2042899 w 3657980"/>
              <a:gd name="connsiteY38" fmla="*/ 72645 h 3659219"/>
              <a:gd name="connsiteX39" fmla="*/ 2072236 w 3657980"/>
              <a:gd name="connsiteY39" fmla="*/ 255 h 3659219"/>
              <a:gd name="connsiteX40" fmla="*/ 2236447 w 3657980"/>
              <a:gd name="connsiteY40" fmla="*/ 255 h 3659219"/>
              <a:gd name="connsiteX41" fmla="*/ 2249496 w 3657980"/>
              <a:gd name="connsiteY41" fmla="*/ 5779 h 3659219"/>
              <a:gd name="connsiteX42" fmla="*/ 2448283 w 3657980"/>
              <a:gd name="connsiteY42" fmla="*/ 251619 h 3659219"/>
              <a:gd name="connsiteX43" fmla="*/ 2448283 w 3657980"/>
              <a:gd name="connsiteY43" fmla="*/ 669386 h 3659219"/>
              <a:gd name="connsiteX44" fmla="*/ 2189489 w 3657980"/>
              <a:gd name="connsiteY44" fmla="*/ 921037 h 3659219"/>
              <a:gd name="connsiteX45" fmla="*/ 1925170 w 3657980"/>
              <a:gd name="connsiteY45" fmla="*/ 921037 h 3659219"/>
              <a:gd name="connsiteX46" fmla="*/ 1885546 w 3657980"/>
              <a:gd name="connsiteY46" fmla="*/ 921037 h 3659219"/>
              <a:gd name="connsiteX47" fmla="*/ 1885546 w 3657980"/>
              <a:gd name="connsiteY47" fmla="*/ 1169258 h 3659219"/>
              <a:gd name="connsiteX48" fmla="*/ 1930218 w 3657980"/>
              <a:gd name="connsiteY48" fmla="*/ 1169258 h 3659219"/>
              <a:gd name="connsiteX49" fmla="*/ 2458665 w 3657980"/>
              <a:gd name="connsiteY49" fmla="*/ 1169258 h 3659219"/>
              <a:gd name="connsiteX50" fmla="*/ 2690123 w 3657980"/>
              <a:gd name="connsiteY50" fmla="*/ 1346899 h 3659219"/>
              <a:gd name="connsiteX51" fmla="*/ 2698409 w 3657980"/>
              <a:gd name="connsiteY51" fmla="*/ 1465105 h 3659219"/>
              <a:gd name="connsiteX52" fmla="*/ 2740034 w 3657980"/>
              <a:gd name="connsiteY52" fmla="*/ 1465105 h 3659219"/>
              <a:gd name="connsiteX53" fmla="*/ 2996542 w 3657980"/>
              <a:gd name="connsiteY53" fmla="*/ 1471772 h 3659219"/>
              <a:gd name="connsiteX54" fmla="*/ 3172945 w 3657980"/>
              <a:gd name="connsiteY54" fmla="*/ 1667320 h 3659219"/>
              <a:gd name="connsiteX55" fmla="*/ 3173897 w 3657980"/>
              <a:gd name="connsiteY55" fmla="*/ 2049273 h 3659219"/>
              <a:gd name="connsiteX56" fmla="*/ 2951489 w 3657980"/>
              <a:gd name="connsiteY56" fmla="*/ 2262633 h 3659219"/>
              <a:gd name="connsiteX57" fmla="*/ 2698695 w 3657980"/>
              <a:gd name="connsiteY57" fmla="*/ 2262633 h 3659219"/>
              <a:gd name="connsiteX58" fmla="*/ 2698695 w 3657980"/>
              <a:gd name="connsiteY58" fmla="*/ 2534572 h 3659219"/>
              <a:gd name="connsiteX59" fmla="*/ 2841284 w 3657980"/>
              <a:gd name="connsiteY59" fmla="*/ 2534572 h 3659219"/>
              <a:gd name="connsiteX60" fmla="*/ 2987684 w 3657980"/>
              <a:gd name="connsiteY60" fmla="*/ 2534572 h 3659219"/>
              <a:gd name="connsiteX61" fmla="*/ 3214760 w 3657980"/>
              <a:gd name="connsiteY61" fmla="*/ 2761267 h 3659219"/>
              <a:gd name="connsiteX62" fmla="*/ 3214760 w 3657980"/>
              <a:gd name="connsiteY62" fmla="*/ 2911571 h 3659219"/>
              <a:gd name="connsiteX63" fmla="*/ 3416690 w 3657980"/>
              <a:gd name="connsiteY63" fmla="*/ 2911571 h 3659219"/>
              <a:gd name="connsiteX64" fmla="*/ 3498319 w 3657980"/>
              <a:gd name="connsiteY64" fmla="*/ 2917191 h 3659219"/>
              <a:gd name="connsiteX65" fmla="*/ 3645956 w 3657980"/>
              <a:gd name="connsiteY65" fmla="*/ 3049207 h 3659219"/>
              <a:gd name="connsiteX66" fmla="*/ 3658148 w 3657980"/>
              <a:gd name="connsiteY66" fmla="*/ 3077782 h 3659219"/>
              <a:gd name="connsiteX67" fmla="*/ 3658148 w 3657980"/>
              <a:gd name="connsiteY67" fmla="*/ 3486310 h 3659219"/>
              <a:gd name="connsiteX68" fmla="*/ 3644718 w 3657980"/>
              <a:gd name="connsiteY68" fmla="*/ 3522886 h 3659219"/>
              <a:gd name="connsiteX69" fmla="*/ 3459457 w 3657980"/>
              <a:gd name="connsiteY69" fmla="*/ 3657093 h 3659219"/>
              <a:gd name="connsiteX70" fmla="*/ 2863001 w 3657980"/>
              <a:gd name="connsiteY70" fmla="*/ 3657093 h 3659219"/>
              <a:gd name="connsiteX71" fmla="*/ 2664881 w 3657980"/>
              <a:gd name="connsiteY71" fmla="*/ 3457639 h 3659219"/>
              <a:gd name="connsiteX72" fmla="*/ 2664881 w 3657980"/>
              <a:gd name="connsiteY72" fmla="*/ 3111120 h 3659219"/>
              <a:gd name="connsiteX73" fmla="*/ 2857286 w 3657980"/>
              <a:gd name="connsiteY73" fmla="*/ 2914048 h 3659219"/>
              <a:gd name="connsiteX74" fmla="*/ 3067979 w 3657980"/>
              <a:gd name="connsiteY74" fmla="*/ 2912428 h 3659219"/>
              <a:gd name="connsiteX75" fmla="*/ 3107699 w 3657980"/>
              <a:gd name="connsiteY75" fmla="*/ 2910714 h 3659219"/>
              <a:gd name="connsiteX76" fmla="*/ 3107699 w 3657980"/>
              <a:gd name="connsiteY76" fmla="*/ 2781936 h 3659219"/>
              <a:gd name="connsiteX77" fmla="*/ 2967300 w 3657980"/>
              <a:gd name="connsiteY77" fmla="*/ 2642585 h 3659219"/>
              <a:gd name="connsiteX78" fmla="*/ 1883069 w 3657980"/>
              <a:gd name="connsiteY78" fmla="*/ 2642585 h 3659219"/>
              <a:gd name="connsiteX79" fmla="*/ 1884403 w 3657980"/>
              <a:gd name="connsiteY79" fmla="*/ 2892997 h 3659219"/>
              <a:gd name="connsiteX80" fmla="*/ 1912978 w 3657980"/>
              <a:gd name="connsiteY80" fmla="*/ 2912047 h 3659219"/>
              <a:gd name="connsiteX81" fmla="*/ 2116527 w 3657980"/>
              <a:gd name="connsiteY81" fmla="*/ 2913381 h 3659219"/>
              <a:gd name="connsiteX82" fmla="*/ 2326077 w 3657980"/>
              <a:gd name="connsiteY82" fmla="*/ 3120550 h 3659219"/>
              <a:gd name="connsiteX83" fmla="*/ 2326077 w 3657980"/>
              <a:gd name="connsiteY83" fmla="*/ 3449162 h 3659219"/>
              <a:gd name="connsiteX84" fmla="*/ 2110622 w 3657980"/>
              <a:gd name="connsiteY84" fmla="*/ 3658141 h 3659219"/>
              <a:gd name="connsiteX85" fmla="*/ 1546265 w 3657980"/>
              <a:gd name="connsiteY85" fmla="*/ 3658141 h 3659219"/>
              <a:gd name="connsiteX86" fmla="*/ 1331762 w 3657980"/>
              <a:gd name="connsiteY86" fmla="*/ 3448591 h 3659219"/>
              <a:gd name="connsiteX87" fmla="*/ 1331762 w 3657980"/>
              <a:gd name="connsiteY87" fmla="*/ 3123598 h 3659219"/>
              <a:gd name="connsiteX88" fmla="*/ 1418630 w 3657980"/>
              <a:gd name="connsiteY88" fmla="*/ 2952148 h 3659219"/>
              <a:gd name="connsiteX89" fmla="*/ 1553219 w 3657980"/>
              <a:gd name="connsiteY89" fmla="*/ 2913476 h 3659219"/>
              <a:gd name="connsiteX90" fmla="*/ 1772865 w 3657980"/>
              <a:gd name="connsiteY90" fmla="*/ 2913476 h 3659219"/>
              <a:gd name="connsiteX91" fmla="*/ 1772865 w 3657980"/>
              <a:gd name="connsiteY91" fmla="*/ 2646776 h 3659219"/>
              <a:gd name="connsiteX92" fmla="*/ 1758387 w 3657980"/>
              <a:gd name="connsiteY92" fmla="*/ 2644109 h 3659219"/>
              <a:gd name="connsiteX93" fmla="*/ 665393 w 3657980"/>
              <a:gd name="connsiteY93" fmla="*/ 2644109 h 3659219"/>
              <a:gd name="connsiteX94" fmla="*/ 556618 w 3657980"/>
              <a:gd name="connsiteY94" fmla="*/ 2734406 h 3659219"/>
              <a:gd name="connsiteX95" fmla="*/ 555094 w 3657980"/>
              <a:gd name="connsiteY95" fmla="*/ 2913476 h 3659219"/>
              <a:gd name="connsiteX96" fmla="*/ 595004 w 3657980"/>
              <a:gd name="connsiteY96" fmla="*/ 2913476 h 3659219"/>
              <a:gd name="connsiteX97" fmla="*/ 802172 w 3657980"/>
              <a:gd name="connsiteY97" fmla="*/ 2914905 h 3659219"/>
              <a:gd name="connsiteX98" fmla="*/ 935522 w 3657980"/>
              <a:gd name="connsiteY98" fmla="*/ 2975484 h 3659219"/>
              <a:gd name="connsiteX99" fmla="*/ 941618 w 3657980"/>
              <a:gd name="connsiteY99" fmla="*/ 3057208 h 3659219"/>
              <a:gd name="connsiteX100" fmla="*/ 861799 w 3657980"/>
              <a:gd name="connsiteY100" fmla="*/ 3054256 h 3659219"/>
              <a:gd name="connsiteX101" fmla="*/ 782360 w 3657980"/>
              <a:gd name="connsiteY101" fmla="*/ 3022156 h 3659219"/>
              <a:gd name="connsiteX102" fmla="*/ 214480 w 3657980"/>
              <a:gd name="connsiteY102" fmla="*/ 3021109 h 3659219"/>
              <a:gd name="connsiteX103" fmla="*/ 108086 w 3657980"/>
              <a:gd name="connsiteY103" fmla="*/ 3128646 h 3659219"/>
              <a:gd name="connsiteX104" fmla="*/ 108086 w 3657980"/>
              <a:gd name="connsiteY104" fmla="*/ 3442971 h 3659219"/>
              <a:gd name="connsiteX105" fmla="*/ 217528 w 3657980"/>
              <a:gd name="connsiteY105" fmla="*/ 3551461 h 3659219"/>
              <a:gd name="connsiteX106" fmla="*/ 778265 w 3657980"/>
              <a:gd name="connsiteY106" fmla="*/ 3551461 h 3659219"/>
              <a:gd name="connsiteX107" fmla="*/ 887421 w 3657980"/>
              <a:gd name="connsiteY107" fmla="*/ 3443066 h 3659219"/>
              <a:gd name="connsiteX108" fmla="*/ 887421 w 3657980"/>
              <a:gd name="connsiteY108" fmla="*/ 3235897 h 3659219"/>
              <a:gd name="connsiteX109" fmla="*/ 941809 w 3657980"/>
              <a:gd name="connsiteY109" fmla="*/ 3173699 h 3659219"/>
              <a:gd name="connsiteX110" fmla="*/ 994101 w 3657980"/>
              <a:gd name="connsiteY110" fmla="*/ 3237136 h 3659219"/>
              <a:gd name="connsiteX111" fmla="*/ 994101 w 3657980"/>
              <a:gd name="connsiteY111" fmla="*/ 3454972 h 3659219"/>
              <a:gd name="connsiteX112" fmla="*/ 792076 w 3657980"/>
              <a:gd name="connsiteY112" fmla="*/ 3658236 h 3659219"/>
              <a:gd name="connsiteX113" fmla="*/ 202764 w 3657980"/>
              <a:gd name="connsiteY113" fmla="*/ 3658236 h 3659219"/>
              <a:gd name="connsiteX114" fmla="*/ 12359 w 3657980"/>
              <a:gd name="connsiteY114" fmla="*/ 3519647 h 3659219"/>
              <a:gd name="connsiteX115" fmla="*/ 167 w 3657980"/>
              <a:gd name="connsiteY115" fmla="*/ 3486405 h 3659219"/>
              <a:gd name="connsiteX116" fmla="*/ 2586586 w 3657980"/>
              <a:gd name="connsiteY116" fmla="*/ 2263395 h 3659219"/>
              <a:gd name="connsiteX117" fmla="*/ 2340555 w 3657980"/>
              <a:gd name="connsiteY117" fmla="*/ 2263395 h 3659219"/>
              <a:gd name="connsiteX118" fmla="*/ 2109479 w 3657980"/>
              <a:gd name="connsiteY118" fmla="*/ 2031461 h 3659219"/>
              <a:gd name="connsiteX119" fmla="*/ 2109479 w 3657980"/>
              <a:gd name="connsiteY119" fmla="*/ 1695800 h 3659219"/>
              <a:gd name="connsiteX120" fmla="*/ 2338745 w 3657980"/>
              <a:gd name="connsiteY120" fmla="*/ 1465676 h 3659219"/>
              <a:gd name="connsiteX121" fmla="*/ 2552963 w 3657980"/>
              <a:gd name="connsiteY121" fmla="*/ 1465676 h 3659219"/>
              <a:gd name="connsiteX122" fmla="*/ 2587157 w 3657980"/>
              <a:gd name="connsiteY122" fmla="*/ 1465676 h 3659219"/>
              <a:gd name="connsiteX123" fmla="*/ 2588586 w 3657980"/>
              <a:gd name="connsiteY123" fmla="*/ 1434910 h 3659219"/>
              <a:gd name="connsiteX124" fmla="*/ 2431519 w 3657980"/>
              <a:gd name="connsiteY124" fmla="*/ 1275462 h 3659219"/>
              <a:gd name="connsiteX125" fmla="*/ 1213748 w 3657980"/>
              <a:gd name="connsiteY125" fmla="*/ 1275462 h 3659219"/>
              <a:gd name="connsiteX126" fmla="*/ 1076683 w 3657980"/>
              <a:gd name="connsiteY126" fmla="*/ 1465962 h 3659219"/>
              <a:gd name="connsiteX127" fmla="*/ 1325762 w 3657980"/>
              <a:gd name="connsiteY127" fmla="*/ 1465962 h 3659219"/>
              <a:gd name="connsiteX128" fmla="*/ 1548456 w 3657980"/>
              <a:gd name="connsiteY128" fmla="*/ 1683894 h 3659219"/>
              <a:gd name="connsiteX129" fmla="*/ 1548456 w 3657980"/>
              <a:gd name="connsiteY129" fmla="*/ 2044606 h 3659219"/>
              <a:gd name="connsiteX130" fmla="*/ 1389389 w 3657980"/>
              <a:gd name="connsiteY130" fmla="*/ 2253489 h 3659219"/>
              <a:gd name="connsiteX131" fmla="*/ 1308331 w 3657980"/>
              <a:gd name="connsiteY131" fmla="*/ 2263014 h 3659219"/>
              <a:gd name="connsiteX132" fmla="*/ 1072778 w 3657980"/>
              <a:gd name="connsiteY132" fmla="*/ 2263014 h 3659219"/>
              <a:gd name="connsiteX133" fmla="*/ 1072778 w 3657980"/>
              <a:gd name="connsiteY133" fmla="*/ 2532762 h 3659219"/>
              <a:gd name="connsiteX134" fmla="*/ 2586586 w 3657980"/>
              <a:gd name="connsiteY134" fmla="*/ 2532762 h 3659219"/>
              <a:gd name="connsiteX135" fmla="*/ 1013723 w 3657980"/>
              <a:gd name="connsiteY135" fmla="*/ 2156239 h 3659219"/>
              <a:gd name="connsiteX136" fmla="*/ 1316999 w 3657980"/>
              <a:gd name="connsiteY136" fmla="*/ 2156239 h 3659219"/>
              <a:gd name="connsiteX137" fmla="*/ 1441871 w 3657980"/>
              <a:gd name="connsiteY137" fmla="*/ 2032414 h 3659219"/>
              <a:gd name="connsiteX138" fmla="*/ 1441871 w 3657980"/>
              <a:gd name="connsiteY138" fmla="*/ 1696943 h 3659219"/>
              <a:gd name="connsiteX139" fmla="*/ 1319761 w 3657980"/>
              <a:gd name="connsiteY139" fmla="*/ 1573118 h 3659219"/>
              <a:gd name="connsiteX140" fmla="*/ 713018 w 3657980"/>
              <a:gd name="connsiteY140" fmla="*/ 1573118 h 3659219"/>
              <a:gd name="connsiteX141" fmla="*/ 590813 w 3657980"/>
              <a:gd name="connsiteY141" fmla="*/ 1695705 h 3659219"/>
              <a:gd name="connsiteX142" fmla="*/ 590813 w 3657980"/>
              <a:gd name="connsiteY142" fmla="*/ 2031175 h 3659219"/>
              <a:gd name="connsiteX143" fmla="*/ 717590 w 3657980"/>
              <a:gd name="connsiteY143" fmla="*/ 2156429 h 3659219"/>
              <a:gd name="connsiteX144" fmla="*/ 1013723 w 3657980"/>
              <a:gd name="connsiteY144" fmla="*/ 2156239 h 3659219"/>
              <a:gd name="connsiteX145" fmla="*/ 2645069 w 3657980"/>
              <a:gd name="connsiteY145" fmla="*/ 1572642 h 3659219"/>
              <a:gd name="connsiteX146" fmla="*/ 2341698 w 3657980"/>
              <a:gd name="connsiteY146" fmla="*/ 1572642 h 3659219"/>
              <a:gd name="connsiteX147" fmla="*/ 2216635 w 3657980"/>
              <a:gd name="connsiteY147" fmla="*/ 1696467 h 3659219"/>
              <a:gd name="connsiteX148" fmla="*/ 2216635 w 3657980"/>
              <a:gd name="connsiteY148" fmla="*/ 2031937 h 3659219"/>
              <a:gd name="connsiteX149" fmla="*/ 2342079 w 3657980"/>
              <a:gd name="connsiteY149" fmla="*/ 2155762 h 3659219"/>
              <a:gd name="connsiteX150" fmla="*/ 2941583 w 3657980"/>
              <a:gd name="connsiteY150" fmla="*/ 2155762 h 3659219"/>
              <a:gd name="connsiteX151" fmla="*/ 3067789 w 3657980"/>
              <a:gd name="connsiteY151" fmla="*/ 2029937 h 3659219"/>
              <a:gd name="connsiteX152" fmla="*/ 3067789 w 3657980"/>
              <a:gd name="connsiteY152" fmla="*/ 1697991 h 3659219"/>
              <a:gd name="connsiteX153" fmla="*/ 2941297 w 3657980"/>
              <a:gd name="connsiteY153" fmla="*/ 1572737 h 3659219"/>
              <a:gd name="connsiteX154" fmla="*/ 2645069 w 3657980"/>
              <a:gd name="connsiteY154" fmla="*/ 1572642 h 3659219"/>
              <a:gd name="connsiteX155" fmla="*/ 1828205 w 3657980"/>
              <a:gd name="connsiteY155" fmla="*/ 3550603 h 3659219"/>
              <a:gd name="connsiteX156" fmla="*/ 2103097 w 3657980"/>
              <a:gd name="connsiteY156" fmla="*/ 3550603 h 3659219"/>
              <a:gd name="connsiteX157" fmla="*/ 2219588 w 3657980"/>
              <a:gd name="connsiteY157" fmla="*/ 3437827 h 3659219"/>
              <a:gd name="connsiteX158" fmla="*/ 2219588 w 3657980"/>
              <a:gd name="connsiteY158" fmla="*/ 3130837 h 3659219"/>
              <a:gd name="connsiteX159" fmla="*/ 2108812 w 3657980"/>
              <a:gd name="connsiteY159" fmla="*/ 3019966 h 3659219"/>
              <a:gd name="connsiteX160" fmla="*/ 1548266 w 3657980"/>
              <a:gd name="connsiteY160" fmla="*/ 3019966 h 3659219"/>
              <a:gd name="connsiteX161" fmla="*/ 1439204 w 3657980"/>
              <a:gd name="connsiteY161" fmla="*/ 3128741 h 3659219"/>
              <a:gd name="connsiteX162" fmla="*/ 1439204 w 3657980"/>
              <a:gd name="connsiteY162" fmla="*/ 3439351 h 3659219"/>
              <a:gd name="connsiteX163" fmla="*/ 1553504 w 3657980"/>
              <a:gd name="connsiteY163" fmla="*/ 3550508 h 3659219"/>
              <a:gd name="connsiteX164" fmla="*/ 1828205 w 3657980"/>
              <a:gd name="connsiteY164" fmla="*/ 3550603 h 3659219"/>
              <a:gd name="connsiteX165" fmla="*/ 3161705 w 3657980"/>
              <a:gd name="connsiteY165" fmla="*/ 3019680 h 3659219"/>
              <a:gd name="connsiteX166" fmla="*/ 2879670 w 3657980"/>
              <a:gd name="connsiteY166" fmla="*/ 3019680 h 3659219"/>
              <a:gd name="connsiteX167" fmla="*/ 2771466 w 3657980"/>
              <a:gd name="connsiteY167" fmla="*/ 3128551 h 3659219"/>
              <a:gd name="connsiteX168" fmla="*/ 2771466 w 3657980"/>
              <a:gd name="connsiteY168" fmla="*/ 3439161 h 3659219"/>
              <a:gd name="connsiteX169" fmla="*/ 2881575 w 3657980"/>
              <a:gd name="connsiteY169" fmla="*/ 3550222 h 3659219"/>
              <a:gd name="connsiteX170" fmla="*/ 3438597 w 3657980"/>
              <a:gd name="connsiteY170" fmla="*/ 3550222 h 3659219"/>
              <a:gd name="connsiteX171" fmla="*/ 3550897 w 3657980"/>
              <a:gd name="connsiteY171" fmla="*/ 3437351 h 3659219"/>
              <a:gd name="connsiteX172" fmla="*/ 3550897 w 3657980"/>
              <a:gd name="connsiteY172" fmla="*/ 3137409 h 3659219"/>
              <a:gd name="connsiteX173" fmla="*/ 3432977 w 3657980"/>
              <a:gd name="connsiteY173" fmla="*/ 3019394 h 3659219"/>
              <a:gd name="connsiteX174" fmla="*/ 3161610 w 3657980"/>
              <a:gd name="connsiteY174" fmla="*/ 3019680 h 36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657980" h="3659219">
                <a:moveTo>
                  <a:pt x="453" y="3079116"/>
                </a:moveTo>
                <a:cubicBezTo>
                  <a:pt x="7216" y="3062923"/>
                  <a:pt x="13026" y="3046255"/>
                  <a:pt x="20932" y="3030634"/>
                </a:cubicBezTo>
                <a:cubicBezTo>
                  <a:pt x="56936" y="2958910"/>
                  <a:pt x="114848" y="2917381"/>
                  <a:pt x="195430" y="2913952"/>
                </a:cubicBezTo>
                <a:cubicBezTo>
                  <a:pt x="264391" y="2910904"/>
                  <a:pt x="333542" y="2912714"/>
                  <a:pt x="402503" y="2912428"/>
                </a:cubicBezTo>
                <a:lnTo>
                  <a:pt x="443842" y="2912428"/>
                </a:lnTo>
                <a:cubicBezTo>
                  <a:pt x="443842" y="2862898"/>
                  <a:pt x="443842" y="2817940"/>
                  <a:pt x="443842" y="2772887"/>
                </a:cubicBezTo>
                <a:cubicBezTo>
                  <a:pt x="444604" y="2631441"/>
                  <a:pt x="540140" y="2536000"/>
                  <a:pt x="681967" y="2535429"/>
                </a:cubicBezTo>
                <a:cubicBezTo>
                  <a:pt x="773597" y="2535429"/>
                  <a:pt x="865133" y="2535429"/>
                  <a:pt x="959906" y="2535429"/>
                </a:cubicBezTo>
                <a:lnTo>
                  <a:pt x="959906" y="2263395"/>
                </a:lnTo>
                <a:cubicBezTo>
                  <a:pt x="909995" y="2263395"/>
                  <a:pt x="860370" y="2264062"/>
                  <a:pt x="810840" y="2263395"/>
                </a:cubicBezTo>
                <a:cubicBezTo>
                  <a:pt x="761310" y="2262728"/>
                  <a:pt x="712828" y="2264824"/>
                  <a:pt x="664822" y="2258061"/>
                </a:cubicBezTo>
                <a:cubicBezTo>
                  <a:pt x="563808" y="2244050"/>
                  <a:pt x="487807" y="2158938"/>
                  <a:pt x="485276" y="2056988"/>
                </a:cubicBezTo>
                <a:cubicBezTo>
                  <a:pt x="481847" y="1931004"/>
                  <a:pt x="481847" y="1804861"/>
                  <a:pt x="485276" y="1678560"/>
                </a:cubicBezTo>
                <a:cubicBezTo>
                  <a:pt x="488228" y="1556640"/>
                  <a:pt x="580526" y="1469010"/>
                  <a:pt x="704922" y="1466057"/>
                </a:cubicBezTo>
                <a:cubicBezTo>
                  <a:pt x="789218" y="1464343"/>
                  <a:pt x="873705" y="1466057"/>
                  <a:pt x="963526" y="1466057"/>
                </a:cubicBezTo>
                <a:cubicBezTo>
                  <a:pt x="963526" y="1445007"/>
                  <a:pt x="963526" y="1426433"/>
                  <a:pt x="963526" y="1407859"/>
                </a:cubicBezTo>
                <a:cubicBezTo>
                  <a:pt x="964859" y="1264984"/>
                  <a:pt x="1056680" y="1171163"/>
                  <a:pt x="1200508" y="1169734"/>
                </a:cubicBezTo>
                <a:cubicBezTo>
                  <a:pt x="1377863" y="1168401"/>
                  <a:pt x="1555219" y="1169734"/>
                  <a:pt x="1732574" y="1169734"/>
                </a:cubicBezTo>
                <a:lnTo>
                  <a:pt x="1773627" y="1169734"/>
                </a:lnTo>
                <a:lnTo>
                  <a:pt x="1773627" y="921132"/>
                </a:lnTo>
                <a:lnTo>
                  <a:pt x="1611893" y="921132"/>
                </a:lnTo>
                <a:cubicBezTo>
                  <a:pt x="1564268" y="921132"/>
                  <a:pt x="1516643" y="921132"/>
                  <a:pt x="1469018" y="921132"/>
                </a:cubicBezTo>
                <a:cubicBezTo>
                  <a:pt x="1322142" y="920370"/>
                  <a:pt x="1213652" y="818643"/>
                  <a:pt x="1210509" y="672815"/>
                </a:cubicBezTo>
                <a:cubicBezTo>
                  <a:pt x="1207461" y="531274"/>
                  <a:pt x="1207842" y="389541"/>
                  <a:pt x="1210509" y="247905"/>
                </a:cubicBezTo>
                <a:cubicBezTo>
                  <a:pt x="1212795" y="126366"/>
                  <a:pt x="1288424" y="35973"/>
                  <a:pt x="1405581" y="6446"/>
                </a:cubicBezTo>
                <a:cubicBezTo>
                  <a:pt x="1411191" y="4672"/>
                  <a:pt x="1416693" y="2573"/>
                  <a:pt x="1422059" y="160"/>
                </a:cubicBezTo>
                <a:lnTo>
                  <a:pt x="1893547" y="160"/>
                </a:lnTo>
                <a:cubicBezTo>
                  <a:pt x="1920598" y="15876"/>
                  <a:pt x="1938505" y="37497"/>
                  <a:pt x="1927932" y="70264"/>
                </a:cubicBezTo>
                <a:cubicBezTo>
                  <a:pt x="1917359" y="103030"/>
                  <a:pt x="1889832" y="107792"/>
                  <a:pt x="1858781" y="107601"/>
                </a:cubicBezTo>
                <a:cubicBezTo>
                  <a:pt x="1727907" y="106967"/>
                  <a:pt x="1597065" y="106967"/>
                  <a:pt x="1466255" y="107601"/>
                </a:cubicBezTo>
                <a:cubicBezTo>
                  <a:pt x="1379387" y="107601"/>
                  <a:pt x="1318523" y="164751"/>
                  <a:pt x="1317380" y="251524"/>
                </a:cubicBezTo>
                <a:cubicBezTo>
                  <a:pt x="1315538" y="390589"/>
                  <a:pt x="1315538" y="529718"/>
                  <a:pt x="1317380" y="668910"/>
                </a:cubicBezTo>
                <a:cubicBezTo>
                  <a:pt x="1318427" y="755397"/>
                  <a:pt x="1379102" y="813785"/>
                  <a:pt x="1465303" y="813976"/>
                </a:cubicBezTo>
                <a:cubicBezTo>
                  <a:pt x="1708000" y="814547"/>
                  <a:pt x="1950633" y="814547"/>
                  <a:pt x="2193203" y="813976"/>
                </a:cubicBezTo>
                <a:cubicBezTo>
                  <a:pt x="2277881" y="813976"/>
                  <a:pt x="2339412" y="756826"/>
                  <a:pt x="2340841" y="672434"/>
                </a:cubicBezTo>
                <a:cubicBezTo>
                  <a:pt x="2343254" y="530893"/>
                  <a:pt x="2343254" y="389351"/>
                  <a:pt x="2340841" y="247810"/>
                </a:cubicBezTo>
                <a:cubicBezTo>
                  <a:pt x="2339317" y="163418"/>
                  <a:pt x="2277595" y="108459"/>
                  <a:pt x="2192156" y="107601"/>
                </a:cubicBezTo>
                <a:cubicBezTo>
                  <a:pt x="2165962" y="107601"/>
                  <a:pt x="2139768" y="106935"/>
                  <a:pt x="2113670" y="107601"/>
                </a:cubicBezTo>
                <a:cubicBezTo>
                  <a:pt x="2083571" y="108364"/>
                  <a:pt x="2055948" y="105411"/>
                  <a:pt x="2042899" y="72645"/>
                </a:cubicBezTo>
                <a:cubicBezTo>
                  <a:pt x="2029850" y="39879"/>
                  <a:pt x="2050138" y="19400"/>
                  <a:pt x="2072236" y="255"/>
                </a:cubicBezTo>
                <a:lnTo>
                  <a:pt x="2236447" y="255"/>
                </a:lnTo>
                <a:cubicBezTo>
                  <a:pt x="2240638" y="2450"/>
                  <a:pt x="2245002" y="4298"/>
                  <a:pt x="2249496" y="5779"/>
                </a:cubicBezTo>
                <a:cubicBezTo>
                  <a:pt x="2372464" y="37497"/>
                  <a:pt x="2446378" y="126366"/>
                  <a:pt x="2448283" y="251619"/>
                </a:cubicBezTo>
                <a:cubicBezTo>
                  <a:pt x="2450378" y="390875"/>
                  <a:pt x="2450664" y="530131"/>
                  <a:pt x="2448283" y="669386"/>
                </a:cubicBezTo>
                <a:cubicBezTo>
                  <a:pt x="2445616" y="817405"/>
                  <a:pt x="2337888" y="920465"/>
                  <a:pt x="2189489" y="921037"/>
                </a:cubicBezTo>
                <a:cubicBezTo>
                  <a:pt x="2101382" y="921037"/>
                  <a:pt x="2013276" y="921037"/>
                  <a:pt x="1925170" y="921037"/>
                </a:cubicBezTo>
                <a:lnTo>
                  <a:pt x="1885546" y="921037"/>
                </a:lnTo>
                <a:lnTo>
                  <a:pt x="1885546" y="1169258"/>
                </a:lnTo>
                <a:lnTo>
                  <a:pt x="1930218" y="1169258"/>
                </a:lnTo>
                <a:cubicBezTo>
                  <a:pt x="2106335" y="1169258"/>
                  <a:pt x="2282643" y="1168496"/>
                  <a:pt x="2458665" y="1169258"/>
                </a:cubicBezTo>
                <a:cubicBezTo>
                  <a:pt x="2578013" y="1170020"/>
                  <a:pt x="2668215" y="1238314"/>
                  <a:pt x="2690123" y="1346899"/>
                </a:cubicBezTo>
                <a:cubicBezTo>
                  <a:pt x="2697647" y="1383571"/>
                  <a:pt x="2695742" y="1422242"/>
                  <a:pt x="2698409" y="1465105"/>
                </a:cubicBezTo>
                <a:cubicBezTo>
                  <a:pt x="2712506" y="1465105"/>
                  <a:pt x="2726318" y="1465105"/>
                  <a:pt x="2740034" y="1465105"/>
                </a:cubicBezTo>
                <a:cubicBezTo>
                  <a:pt x="2825759" y="1466724"/>
                  <a:pt x="2911484" y="1462342"/>
                  <a:pt x="2996542" y="1471772"/>
                </a:cubicBezTo>
                <a:cubicBezTo>
                  <a:pt x="3094745" y="1482821"/>
                  <a:pt x="3169897" y="1568451"/>
                  <a:pt x="3172945" y="1667320"/>
                </a:cubicBezTo>
                <a:cubicBezTo>
                  <a:pt x="3176850" y="1794574"/>
                  <a:pt x="3176945" y="1922019"/>
                  <a:pt x="3173897" y="2049273"/>
                </a:cubicBezTo>
                <a:cubicBezTo>
                  <a:pt x="3170849" y="2173098"/>
                  <a:pt x="3077219" y="2260823"/>
                  <a:pt x="2951489" y="2262633"/>
                </a:cubicBezTo>
                <a:cubicBezTo>
                  <a:pt x="2868240" y="2263966"/>
                  <a:pt x="2784992" y="2262633"/>
                  <a:pt x="2698695" y="2262633"/>
                </a:cubicBezTo>
                <a:lnTo>
                  <a:pt x="2698695" y="2534572"/>
                </a:lnTo>
                <a:lnTo>
                  <a:pt x="2841284" y="2534572"/>
                </a:lnTo>
                <a:cubicBezTo>
                  <a:pt x="2890052" y="2534572"/>
                  <a:pt x="2938820" y="2534000"/>
                  <a:pt x="2987684" y="2534572"/>
                </a:cubicBezTo>
                <a:cubicBezTo>
                  <a:pt x="3116081" y="2536572"/>
                  <a:pt x="3212378" y="2632584"/>
                  <a:pt x="3214760" y="2761267"/>
                </a:cubicBezTo>
                <a:cubicBezTo>
                  <a:pt x="3215712" y="2809844"/>
                  <a:pt x="3214760" y="2858422"/>
                  <a:pt x="3214760" y="2911571"/>
                </a:cubicBezTo>
                <a:cubicBezTo>
                  <a:pt x="3284102" y="2911571"/>
                  <a:pt x="3350396" y="2911095"/>
                  <a:pt x="3416690" y="2911571"/>
                </a:cubicBezTo>
                <a:cubicBezTo>
                  <a:pt x="3444024" y="2910413"/>
                  <a:pt x="3471402" y="2912298"/>
                  <a:pt x="3498319" y="2917191"/>
                </a:cubicBezTo>
                <a:cubicBezTo>
                  <a:pt x="3567393" y="2932035"/>
                  <a:pt x="3623512" y="2982217"/>
                  <a:pt x="3645956" y="3049207"/>
                </a:cubicBezTo>
                <a:cubicBezTo>
                  <a:pt x="3649576" y="3058732"/>
                  <a:pt x="3654053" y="3068257"/>
                  <a:pt x="3658148" y="3077782"/>
                </a:cubicBezTo>
                <a:lnTo>
                  <a:pt x="3658148" y="3486310"/>
                </a:lnTo>
                <a:cubicBezTo>
                  <a:pt x="3653672" y="3498502"/>
                  <a:pt x="3649290" y="3510694"/>
                  <a:pt x="3644718" y="3522886"/>
                </a:cubicBezTo>
                <a:cubicBezTo>
                  <a:pt x="3615191" y="3601276"/>
                  <a:pt x="3542610" y="3656236"/>
                  <a:pt x="3459457" y="3657093"/>
                </a:cubicBezTo>
                <a:cubicBezTo>
                  <a:pt x="3260670" y="3658522"/>
                  <a:pt x="3061788" y="3658998"/>
                  <a:pt x="2863001" y="3657093"/>
                </a:cubicBezTo>
                <a:cubicBezTo>
                  <a:pt x="2753926" y="3655042"/>
                  <a:pt x="2666200" y="3566727"/>
                  <a:pt x="2664881" y="3457639"/>
                </a:cubicBezTo>
                <a:cubicBezTo>
                  <a:pt x="2663167" y="3342196"/>
                  <a:pt x="2663167" y="3226690"/>
                  <a:pt x="2664881" y="3111120"/>
                </a:cubicBezTo>
                <a:cubicBezTo>
                  <a:pt x="2666708" y="3004842"/>
                  <a:pt x="2751083" y="2918421"/>
                  <a:pt x="2857286" y="2914048"/>
                </a:cubicBezTo>
                <a:cubicBezTo>
                  <a:pt x="2927390" y="2911000"/>
                  <a:pt x="2997780" y="2912905"/>
                  <a:pt x="3067979" y="2912428"/>
                </a:cubicBezTo>
                <a:cubicBezTo>
                  <a:pt x="3080648" y="2912428"/>
                  <a:pt x="3093221" y="2911381"/>
                  <a:pt x="3107699" y="2910714"/>
                </a:cubicBezTo>
                <a:cubicBezTo>
                  <a:pt x="3107699" y="2865089"/>
                  <a:pt x="3107699" y="2823465"/>
                  <a:pt x="3107699" y="2781936"/>
                </a:cubicBezTo>
                <a:cubicBezTo>
                  <a:pt x="3107699" y="2687448"/>
                  <a:pt x="3062455" y="2642585"/>
                  <a:pt x="2967300" y="2642585"/>
                </a:cubicBezTo>
                <a:lnTo>
                  <a:pt x="1883069" y="2642585"/>
                </a:lnTo>
                <a:cubicBezTo>
                  <a:pt x="1883069" y="2729167"/>
                  <a:pt x="1882403" y="2811082"/>
                  <a:pt x="1884403" y="2892997"/>
                </a:cubicBezTo>
                <a:cubicBezTo>
                  <a:pt x="1884403" y="2899760"/>
                  <a:pt x="1903453" y="2911381"/>
                  <a:pt x="1912978" y="2912047"/>
                </a:cubicBezTo>
                <a:cubicBezTo>
                  <a:pt x="1980796" y="2913762"/>
                  <a:pt x="2048709" y="2912047"/>
                  <a:pt x="2116527" y="2913381"/>
                </a:cubicBezTo>
                <a:cubicBezTo>
                  <a:pt x="2238352" y="2916334"/>
                  <a:pt x="2323124" y="2999106"/>
                  <a:pt x="2326077" y="3120550"/>
                </a:cubicBezTo>
                <a:cubicBezTo>
                  <a:pt x="2328744" y="3229960"/>
                  <a:pt x="2328744" y="3339498"/>
                  <a:pt x="2326077" y="3449162"/>
                </a:cubicBezTo>
                <a:cubicBezTo>
                  <a:pt x="2323315" y="3572987"/>
                  <a:pt x="2234923" y="3657760"/>
                  <a:pt x="2110622" y="3658141"/>
                </a:cubicBezTo>
                <a:cubicBezTo>
                  <a:pt x="1922535" y="3658585"/>
                  <a:pt x="1734416" y="3658585"/>
                  <a:pt x="1546265" y="3658141"/>
                </a:cubicBezTo>
                <a:cubicBezTo>
                  <a:pt x="1422440" y="3658141"/>
                  <a:pt x="1334239" y="3572416"/>
                  <a:pt x="1331762" y="3448591"/>
                </a:cubicBezTo>
                <a:cubicBezTo>
                  <a:pt x="1329667" y="3340291"/>
                  <a:pt x="1330715" y="3231992"/>
                  <a:pt x="1331762" y="3123598"/>
                </a:cubicBezTo>
                <a:cubicBezTo>
                  <a:pt x="1330453" y="3055569"/>
                  <a:pt x="1363001" y="2991328"/>
                  <a:pt x="1418630" y="2952148"/>
                </a:cubicBezTo>
                <a:cubicBezTo>
                  <a:pt x="1458635" y="2922715"/>
                  <a:pt x="1504355" y="2913000"/>
                  <a:pt x="1553219" y="2913476"/>
                </a:cubicBezTo>
                <a:cubicBezTo>
                  <a:pt x="1625609" y="2914048"/>
                  <a:pt x="1697999" y="2913476"/>
                  <a:pt x="1772865" y="2913476"/>
                </a:cubicBezTo>
                <a:lnTo>
                  <a:pt x="1772865" y="2646776"/>
                </a:lnTo>
                <a:cubicBezTo>
                  <a:pt x="1768124" y="2645474"/>
                  <a:pt x="1763281" y="2644581"/>
                  <a:pt x="1758387" y="2644109"/>
                </a:cubicBezTo>
                <a:cubicBezTo>
                  <a:pt x="1394088" y="2644109"/>
                  <a:pt x="1029756" y="2644109"/>
                  <a:pt x="665393" y="2644109"/>
                </a:cubicBezTo>
                <a:cubicBezTo>
                  <a:pt x="611196" y="2644109"/>
                  <a:pt x="563095" y="2680399"/>
                  <a:pt x="556618" y="2734406"/>
                </a:cubicBezTo>
                <a:cubicBezTo>
                  <a:pt x="549665" y="2792318"/>
                  <a:pt x="555094" y="2851659"/>
                  <a:pt x="555094" y="2913476"/>
                </a:cubicBezTo>
                <a:lnTo>
                  <a:pt x="595004" y="2913476"/>
                </a:lnTo>
                <a:cubicBezTo>
                  <a:pt x="664060" y="2913476"/>
                  <a:pt x="733116" y="2913476"/>
                  <a:pt x="802172" y="2914905"/>
                </a:cubicBezTo>
                <a:cubicBezTo>
                  <a:pt x="852958" y="2916351"/>
                  <a:pt x="901023" y="2938186"/>
                  <a:pt x="935522" y="2975484"/>
                </a:cubicBezTo>
                <a:cubicBezTo>
                  <a:pt x="962954" y="3003202"/>
                  <a:pt x="964859" y="3034158"/>
                  <a:pt x="941618" y="3057208"/>
                </a:cubicBezTo>
                <a:cubicBezTo>
                  <a:pt x="918377" y="3080259"/>
                  <a:pt x="892755" y="3074925"/>
                  <a:pt x="861799" y="3054256"/>
                </a:cubicBezTo>
                <a:cubicBezTo>
                  <a:pt x="838367" y="3038539"/>
                  <a:pt x="809221" y="3022633"/>
                  <a:pt x="782360" y="3022156"/>
                </a:cubicBezTo>
                <a:cubicBezTo>
                  <a:pt x="593099" y="3019489"/>
                  <a:pt x="403741" y="3020061"/>
                  <a:pt x="214480" y="3021109"/>
                </a:cubicBezTo>
                <a:cubicBezTo>
                  <a:pt x="146852" y="3021109"/>
                  <a:pt x="108466" y="3061590"/>
                  <a:pt x="108086" y="3128646"/>
                </a:cubicBezTo>
                <a:cubicBezTo>
                  <a:pt x="107514" y="3233421"/>
                  <a:pt x="107514" y="3338196"/>
                  <a:pt x="108086" y="3442971"/>
                </a:cubicBezTo>
                <a:cubicBezTo>
                  <a:pt x="108086" y="3511265"/>
                  <a:pt x="148662" y="3551365"/>
                  <a:pt x="217528" y="3551461"/>
                </a:cubicBezTo>
                <a:cubicBezTo>
                  <a:pt x="404408" y="3551969"/>
                  <a:pt x="591321" y="3551969"/>
                  <a:pt x="778265" y="3551461"/>
                </a:cubicBezTo>
                <a:cubicBezTo>
                  <a:pt x="847321" y="3551461"/>
                  <a:pt x="886754" y="3511932"/>
                  <a:pt x="887421" y="3443066"/>
                </a:cubicBezTo>
                <a:cubicBezTo>
                  <a:pt x="888088" y="3374200"/>
                  <a:pt x="887421" y="3304954"/>
                  <a:pt x="887421" y="3235897"/>
                </a:cubicBezTo>
                <a:cubicBezTo>
                  <a:pt x="887421" y="3197797"/>
                  <a:pt x="910091" y="3173413"/>
                  <a:pt x="941809" y="3173699"/>
                </a:cubicBezTo>
                <a:cubicBezTo>
                  <a:pt x="973527" y="3173985"/>
                  <a:pt x="993911" y="3198274"/>
                  <a:pt x="994101" y="3237136"/>
                </a:cubicBezTo>
                <a:cubicBezTo>
                  <a:pt x="994101" y="3309811"/>
                  <a:pt x="995244" y="3382392"/>
                  <a:pt x="994101" y="3454972"/>
                </a:cubicBezTo>
                <a:cubicBezTo>
                  <a:pt x="994051" y="3566729"/>
                  <a:pt x="903829" y="3657503"/>
                  <a:pt x="792076" y="3658236"/>
                </a:cubicBezTo>
                <a:cubicBezTo>
                  <a:pt x="595670" y="3659760"/>
                  <a:pt x="399233" y="3659760"/>
                  <a:pt x="202764" y="3658236"/>
                </a:cubicBezTo>
                <a:cubicBezTo>
                  <a:pt x="116330" y="3657086"/>
                  <a:pt x="40021" y="3601543"/>
                  <a:pt x="12359" y="3519647"/>
                </a:cubicBezTo>
                <a:cubicBezTo>
                  <a:pt x="8359" y="3508598"/>
                  <a:pt x="4263" y="3497454"/>
                  <a:pt x="167" y="3486405"/>
                </a:cubicBezTo>
                <a:close/>
                <a:moveTo>
                  <a:pt x="2586586" y="2263395"/>
                </a:moveTo>
                <a:cubicBezTo>
                  <a:pt x="2502099" y="2263395"/>
                  <a:pt x="2421327" y="2263395"/>
                  <a:pt x="2340555" y="2263395"/>
                </a:cubicBezTo>
                <a:cubicBezTo>
                  <a:pt x="2203109" y="2262347"/>
                  <a:pt x="2110241" y="2169288"/>
                  <a:pt x="2109479" y="2031461"/>
                </a:cubicBezTo>
                <a:cubicBezTo>
                  <a:pt x="2108780" y="1919574"/>
                  <a:pt x="2108780" y="1807687"/>
                  <a:pt x="2109479" y="1695800"/>
                </a:cubicBezTo>
                <a:cubicBezTo>
                  <a:pt x="2110526" y="1560164"/>
                  <a:pt x="2203109" y="1467200"/>
                  <a:pt x="2338745" y="1465676"/>
                </a:cubicBezTo>
                <a:cubicBezTo>
                  <a:pt x="2410088" y="1464914"/>
                  <a:pt x="2481620" y="1465676"/>
                  <a:pt x="2552963" y="1465676"/>
                </a:cubicBezTo>
                <a:lnTo>
                  <a:pt x="2587157" y="1465676"/>
                </a:lnTo>
                <a:cubicBezTo>
                  <a:pt x="2587729" y="1451484"/>
                  <a:pt x="2587824" y="1443197"/>
                  <a:pt x="2588586" y="1434910"/>
                </a:cubicBezTo>
                <a:cubicBezTo>
                  <a:pt x="2598111" y="1322801"/>
                  <a:pt x="2537532" y="1274605"/>
                  <a:pt x="2431519" y="1275462"/>
                </a:cubicBezTo>
                <a:cubicBezTo>
                  <a:pt x="2025627" y="1278510"/>
                  <a:pt x="1619703" y="1278510"/>
                  <a:pt x="1213748" y="1275462"/>
                </a:cubicBezTo>
                <a:cubicBezTo>
                  <a:pt x="1103829" y="1274700"/>
                  <a:pt x="1048489" y="1348804"/>
                  <a:pt x="1076683" y="1465962"/>
                </a:cubicBezTo>
                <a:cubicBezTo>
                  <a:pt x="1159360" y="1465962"/>
                  <a:pt x="1242608" y="1464819"/>
                  <a:pt x="1325762" y="1465962"/>
                </a:cubicBezTo>
                <a:cubicBezTo>
                  <a:pt x="1452158" y="1468153"/>
                  <a:pt x="1545884" y="1558354"/>
                  <a:pt x="1548456" y="1683894"/>
                </a:cubicBezTo>
                <a:cubicBezTo>
                  <a:pt x="1551123" y="1804099"/>
                  <a:pt x="1550647" y="1924400"/>
                  <a:pt x="1548456" y="2044606"/>
                </a:cubicBezTo>
                <a:cubicBezTo>
                  <a:pt x="1546646" y="2145952"/>
                  <a:pt x="1483210" y="2227962"/>
                  <a:pt x="1389389" y="2253489"/>
                </a:cubicBezTo>
                <a:cubicBezTo>
                  <a:pt x="1362859" y="2259959"/>
                  <a:pt x="1335637" y="2263158"/>
                  <a:pt x="1308331" y="2263014"/>
                </a:cubicBezTo>
                <a:cubicBezTo>
                  <a:pt x="1230131" y="2264252"/>
                  <a:pt x="1151930" y="2263014"/>
                  <a:pt x="1072778" y="2263014"/>
                </a:cubicBezTo>
                <a:lnTo>
                  <a:pt x="1072778" y="2532762"/>
                </a:lnTo>
                <a:lnTo>
                  <a:pt x="2586586" y="2532762"/>
                </a:lnTo>
                <a:close/>
                <a:moveTo>
                  <a:pt x="1013723" y="2156239"/>
                </a:moveTo>
                <a:cubicBezTo>
                  <a:pt x="1114783" y="2156239"/>
                  <a:pt x="1215938" y="2156239"/>
                  <a:pt x="1316999" y="2156239"/>
                </a:cubicBezTo>
                <a:cubicBezTo>
                  <a:pt x="1395294" y="2156239"/>
                  <a:pt x="1441490" y="2110042"/>
                  <a:pt x="1441871" y="2032414"/>
                </a:cubicBezTo>
                <a:cubicBezTo>
                  <a:pt x="1442570" y="1920590"/>
                  <a:pt x="1442570" y="1808767"/>
                  <a:pt x="1441871" y="1696943"/>
                </a:cubicBezTo>
                <a:cubicBezTo>
                  <a:pt x="1441395" y="1620743"/>
                  <a:pt x="1395389" y="1573690"/>
                  <a:pt x="1319761" y="1573118"/>
                </a:cubicBezTo>
                <a:cubicBezTo>
                  <a:pt x="1117577" y="1572420"/>
                  <a:pt x="915329" y="1572420"/>
                  <a:pt x="713018" y="1573118"/>
                </a:cubicBezTo>
                <a:cubicBezTo>
                  <a:pt x="636818" y="1573118"/>
                  <a:pt x="591289" y="1618933"/>
                  <a:pt x="590813" y="1695705"/>
                </a:cubicBezTo>
                <a:cubicBezTo>
                  <a:pt x="590051" y="1807528"/>
                  <a:pt x="590051" y="1919352"/>
                  <a:pt x="590813" y="2031175"/>
                </a:cubicBezTo>
                <a:cubicBezTo>
                  <a:pt x="590813" y="2112233"/>
                  <a:pt x="635961" y="2156143"/>
                  <a:pt x="717590" y="2156429"/>
                </a:cubicBezTo>
                <a:cubicBezTo>
                  <a:pt x="816174" y="2156524"/>
                  <a:pt x="914948" y="2156239"/>
                  <a:pt x="1013723" y="2156239"/>
                </a:cubicBezTo>
                <a:close/>
                <a:moveTo>
                  <a:pt x="2645069" y="1572642"/>
                </a:moveTo>
                <a:cubicBezTo>
                  <a:pt x="2543914" y="1572642"/>
                  <a:pt x="2442854" y="1572642"/>
                  <a:pt x="2341698" y="1572642"/>
                </a:cubicBezTo>
                <a:cubicBezTo>
                  <a:pt x="2263307" y="1572642"/>
                  <a:pt x="2217016" y="1618933"/>
                  <a:pt x="2216635" y="1696467"/>
                </a:cubicBezTo>
                <a:cubicBezTo>
                  <a:pt x="2216063" y="1808290"/>
                  <a:pt x="2216063" y="1920114"/>
                  <a:pt x="2216635" y="2031937"/>
                </a:cubicBezTo>
                <a:cubicBezTo>
                  <a:pt x="2216635" y="2109471"/>
                  <a:pt x="2263688" y="2155762"/>
                  <a:pt x="2342079" y="2155762"/>
                </a:cubicBezTo>
                <a:cubicBezTo>
                  <a:pt x="2541914" y="2156143"/>
                  <a:pt x="2741748" y="2156143"/>
                  <a:pt x="2941583" y="2155762"/>
                </a:cubicBezTo>
                <a:cubicBezTo>
                  <a:pt x="3022736" y="2155762"/>
                  <a:pt x="3067408" y="2111185"/>
                  <a:pt x="3067789" y="2029937"/>
                </a:cubicBezTo>
                <a:cubicBezTo>
                  <a:pt x="3068360" y="1919257"/>
                  <a:pt x="3068360" y="1808608"/>
                  <a:pt x="3067789" y="1697991"/>
                </a:cubicBezTo>
                <a:cubicBezTo>
                  <a:pt x="3067313" y="1617409"/>
                  <a:pt x="3022259" y="1573118"/>
                  <a:pt x="2941297" y="1572737"/>
                </a:cubicBezTo>
                <a:cubicBezTo>
                  <a:pt x="2842523" y="1572356"/>
                  <a:pt x="2743844" y="1572642"/>
                  <a:pt x="2645069" y="1572642"/>
                </a:cubicBezTo>
                <a:close/>
                <a:moveTo>
                  <a:pt x="1828205" y="3550603"/>
                </a:moveTo>
                <a:cubicBezTo>
                  <a:pt x="1919836" y="3550603"/>
                  <a:pt x="2011466" y="3550603"/>
                  <a:pt x="2103097" y="3550603"/>
                </a:cubicBezTo>
                <a:cubicBezTo>
                  <a:pt x="2179297" y="3550603"/>
                  <a:pt x="2218826" y="3513170"/>
                  <a:pt x="2219588" y="3437827"/>
                </a:cubicBezTo>
                <a:cubicBezTo>
                  <a:pt x="2220540" y="3335529"/>
                  <a:pt x="2220540" y="3233199"/>
                  <a:pt x="2219588" y="3130837"/>
                </a:cubicBezTo>
                <a:cubicBezTo>
                  <a:pt x="2218921" y="3058732"/>
                  <a:pt x="2180726" y="3020347"/>
                  <a:pt x="2108812" y="3019966"/>
                </a:cubicBezTo>
                <a:cubicBezTo>
                  <a:pt x="1921931" y="3019204"/>
                  <a:pt x="1735083" y="3019204"/>
                  <a:pt x="1548266" y="3019966"/>
                </a:cubicBezTo>
                <a:cubicBezTo>
                  <a:pt x="1478257" y="3019966"/>
                  <a:pt x="1439966" y="3058637"/>
                  <a:pt x="1439204" y="3128741"/>
                </a:cubicBezTo>
                <a:cubicBezTo>
                  <a:pt x="1437934" y="3232310"/>
                  <a:pt x="1437934" y="3335846"/>
                  <a:pt x="1439204" y="3439351"/>
                </a:cubicBezTo>
                <a:cubicBezTo>
                  <a:pt x="1439966" y="3512503"/>
                  <a:pt x="1479686" y="3550318"/>
                  <a:pt x="1553504" y="3550508"/>
                </a:cubicBezTo>
                <a:cubicBezTo>
                  <a:pt x="1644944" y="3550794"/>
                  <a:pt x="1736384" y="3550603"/>
                  <a:pt x="1828205" y="3550603"/>
                </a:cubicBezTo>
                <a:close/>
                <a:moveTo>
                  <a:pt x="3161705" y="3019680"/>
                </a:moveTo>
                <a:cubicBezTo>
                  <a:pt x="3067694" y="3019680"/>
                  <a:pt x="2973682" y="3018823"/>
                  <a:pt x="2879670" y="3019680"/>
                </a:cubicBezTo>
                <a:cubicBezTo>
                  <a:pt x="2809471" y="3020537"/>
                  <a:pt x="2771847" y="3058923"/>
                  <a:pt x="2771466" y="3128551"/>
                </a:cubicBezTo>
                <a:cubicBezTo>
                  <a:pt x="2771022" y="3232119"/>
                  <a:pt x="2771022" y="3335656"/>
                  <a:pt x="2771466" y="3439161"/>
                </a:cubicBezTo>
                <a:cubicBezTo>
                  <a:pt x="2771466" y="3510884"/>
                  <a:pt x="2810519" y="3550032"/>
                  <a:pt x="2881575" y="3550222"/>
                </a:cubicBezTo>
                <a:cubicBezTo>
                  <a:pt x="3067249" y="3550603"/>
                  <a:pt x="3252923" y="3550603"/>
                  <a:pt x="3438597" y="3550222"/>
                </a:cubicBezTo>
                <a:cubicBezTo>
                  <a:pt x="3511368" y="3550222"/>
                  <a:pt x="3550611" y="3510408"/>
                  <a:pt x="3550897" y="3437351"/>
                </a:cubicBezTo>
                <a:cubicBezTo>
                  <a:pt x="3550897" y="3337339"/>
                  <a:pt x="3550897" y="3237326"/>
                  <a:pt x="3550897" y="3137409"/>
                </a:cubicBezTo>
                <a:cubicBezTo>
                  <a:pt x="3550897" y="3057113"/>
                  <a:pt x="3513845" y="3019870"/>
                  <a:pt x="3432977" y="3019394"/>
                </a:cubicBezTo>
                <a:cubicBezTo>
                  <a:pt x="3342585" y="3019204"/>
                  <a:pt x="3252098" y="3019585"/>
                  <a:pt x="3161610" y="3019680"/>
                </a:cubicBezTo>
                <a:close/>
              </a:path>
            </a:pathLst>
          </a:custGeom>
          <a:solidFill>
            <a:schemeClr val="bg1"/>
          </a:solidFill>
          <a:ln w="9525" cap="flat">
            <a:noFill/>
            <a:prstDash val="solid"/>
            <a:miter/>
          </a:ln>
        </p:spPr>
        <p:txBody>
          <a:bodyPr rtlCol="0" anchor="ctr"/>
          <a:lstStyle/>
          <a:p>
            <a:endParaRPr lang="en-RO"/>
          </a:p>
        </p:txBody>
      </p:sp>
      <p:grpSp>
        <p:nvGrpSpPr>
          <p:cNvPr id="7" name="Graphic 5">
            <a:extLst>
              <a:ext uri="{FF2B5EF4-FFF2-40B4-BE49-F238E27FC236}">
                <a16:creationId xmlns:a16="http://schemas.microsoft.com/office/drawing/2014/main" id="{21851BC9-5D4E-204D-B698-D80E2EF7D29F}"/>
              </a:ext>
            </a:extLst>
          </p:cNvPr>
          <p:cNvGrpSpPr>
            <a:grpSpLocks noChangeAspect="1"/>
          </p:cNvGrpSpPr>
          <p:nvPr/>
        </p:nvGrpSpPr>
        <p:grpSpPr>
          <a:xfrm>
            <a:off x="609701" y="1656715"/>
            <a:ext cx="504000" cy="502359"/>
            <a:chOff x="2622550" y="1485900"/>
            <a:chExt cx="3898900" cy="3886200"/>
          </a:xfrm>
          <a:solidFill>
            <a:schemeClr val="bg1"/>
          </a:solidFill>
        </p:grpSpPr>
        <p:sp>
          <p:nvSpPr>
            <p:cNvPr id="8" name="Freeform 7">
              <a:extLst>
                <a:ext uri="{FF2B5EF4-FFF2-40B4-BE49-F238E27FC236}">
                  <a16:creationId xmlns:a16="http://schemas.microsoft.com/office/drawing/2014/main" id="{7DA36268-A585-0942-8BB5-3BAA4787E55A}"/>
                </a:ext>
              </a:extLst>
            </p:cNvPr>
            <p:cNvSpPr/>
            <p:nvPr/>
          </p:nvSpPr>
          <p:spPr>
            <a:xfrm>
              <a:off x="2622645" y="1486328"/>
              <a:ext cx="3895191" cy="3889200"/>
            </a:xfrm>
            <a:custGeom>
              <a:avLst/>
              <a:gdLst>
                <a:gd name="connsiteX0" fmla="*/ 3895371 w 3895191"/>
                <a:gd name="connsiteY0" fmla="*/ 3849844 h 3889200"/>
                <a:gd name="connsiteX1" fmla="*/ 3815682 w 3895191"/>
                <a:gd name="connsiteY1" fmla="*/ 3889372 h 3889200"/>
                <a:gd name="connsiteX2" fmla="*/ 1914255 w 3895191"/>
                <a:gd name="connsiteY2" fmla="*/ 3889372 h 3889200"/>
                <a:gd name="connsiteX3" fmla="*/ 1839034 w 3895191"/>
                <a:gd name="connsiteY3" fmla="*/ 3851749 h 3889200"/>
                <a:gd name="connsiteX4" fmla="*/ 1867563 w 3895191"/>
                <a:gd name="connsiteY4" fmla="*/ 3775549 h 3889200"/>
                <a:gd name="connsiteX5" fmla="*/ 2147238 w 3895191"/>
                <a:gd name="connsiteY5" fmla="*/ 3495418 h 3889200"/>
                <a:gd name="connsiteX6" fmla="*/ 2178144 w 3895191"/>
                <a:gd name="connsiteY6" fmla="*/ 3462081 h 3889200"/>
                <a:gd name="connsiteX7" fmla="*/ 2126887 w 3895191"/>
                <a:gd name="connsiteY7" fmla="*/ 3462081 h 3889200"/>
                <a:gd name="connsiteX8" fmla="*/ 449790 w 3895191"/>
                <a:gd name="connsiteY8" fmla="*/ 3462081 h 3889200"/>
                <a:gd name="connsiteX9" fmla="*/ 51436 w 3895191"/>
                <a:gd name="connsiteY9" fmla="*/ 3229861 h 3889200"/>
                <a:gd name="connsiteX10" fmla="*/ 751 w 3895191"/>
                <a:gd name="connsiteY10" fmla="*/ 3032599 h 3889200"/>
                <a:gd name="connsiteX11" fmla="*/ 751 w 3895191"/>
                <a:gd name="connsiteY11" fmla="*/ 621440 h 3889200"/>
                <a:gd name="connsiteX12" fmla="*/ 427252 w 3895191"/>
                <a:gd name="connsiteY12" fmla="*/ 168050 h 3889200"/>
                <a:gd name="connsiteX13" fmla="*/ 507703 w 3895191"/>
                <a:gd name="connsiteY13" fmla="*/ 245774 h 3889200"/>
                <a:gd name="connsiteX14" fmla="*/ 507703 w 3895191"/>
                <a:gd name="connsiteY14" fmla="*/ 741074 h 3889200"/>
                <a:gd name="connsiteX15" fmla="*/ 507703 w 3895191"/>
                <a:gd name="connsiteY15" fmla="*/ 790128 h 3889200"/>
                <a:gd name="connsiteX16" fmla="*/ 556772 w 3895191"/>
                <a:gd name="connsiteY16" fmla="*/ 790128 h 3889200"/>
                <a:gd name="connsiteX17" fmla="*/ 2241477 w 3895191"/>
                <a:gd name="connsiteY17" fmla="*/ 790699 h 3889200"/>
                <a:gd name="connsiteX18" fmla="*/ 2311182 w 3895191"/>
                <a:gd name="connsiteY18" fmla="*/ 762124 h 3889200"/>
                <a:gd name="connsiteX19" fmla="*/ 2999100 w 3895191"/>
                <a:gd name="connsiteY19" fmla="*/ 72133 h 3889200"/>
                <a:gd name="connsiteX20" fmla="*/ 3286192 w 3895191"/>
                <a:gd name="connsiteY20" fmla="*/ 72800 h 3889200"/>
                <a:gd name="connsiteX21" fmla="*/ 3425982 w 3895191"/>
                <a:gd name="connsiteY21" fmla="*/ 212913 h 3889200"/>
                <a:gd name="connsiteX22" fmla="*/ 3424841 w 3895191"/>
                <a:gd name="connsiteY22" fmla="*/ 494948 h 3889200"/>
                <a:gd name="connsiteX23" fmla="*/ 3164280 w 3895191"/>
                <a:gd name="connsiteY23" fmla="*/ 756124 h 3889200"/>
                <a:gd name="connsiteX24" fmla="*/ 3133184 w 3895191"/>
                <a:gd name="connsiteY24" fmla="*/ 790128 h 3889200"/>
                <a:gd name="connsiteX25" fmla="*/ 3539335 w 3895191"/>
                <a:gd name="connsiteY25" fmla="*/ 790128 h 3889200"/>
                <a:gd name="connsiteX26" fmla="*/ 3627108 w 3895191"/>
                <a:gd name="connsiteY26" fmla="*/ 877567 h 3889200"/>
                <a:gd name="connsiteX27" fmla="*/ 3627108 w 3895191"/>
                <a:gd name="connsiteY27" fmla="*/ 1955607 h 3889200"/>
                <a:gd name="connsiteX28" fmla="*/ 3627108 w 3895191"/>
                <a:gd name="connsiteY28" fmla="*/ 2012185 h 3889200"/>
                <a:gd name="connsiteX29" fmla="*/ 3688159 w 3895191"/>
                <a:gd name="connsiteY29" fmla="*/ 1951702 h 3889200"/>
                <a:gd name="connsiteX30" fmla="*/ 3779641 w 3895191"/>
                <a:gd name="connsiteY30" fmla="*/ 1860071 h 3889200"/>
                <a:gd name="connsiteX31" fmla="*/ 3895371 w 3895191"/>
                <a:gd name="connsiteY31" fmla="*/ 1861214 h 3889200"/>
                <a:gd name="connsiteX32" fmla="*/ 114389 w 3895191"/>
                <a:gd name="connsiteY32" fmla="*/ 2747992 h 3889200"/>
                <a:gd name="connsiteX33" fmla="*/ 357738 w 3895191"/>
                <a:gd name="connsiteY33" fmla="*/ 2609974 h 3889200"/>
                <a:gd name="connsiteX34" fmla="*/ 393684 w 3895191"/>
                <a:gd name="connsiteY34" fmla="*/ 2565112 h 3889200"/>
                <a:gd name="connsiteX35" fmla="*/ 393684 w 3895191"/>
                <a:gd name="connsiteY35" fmla="*/ 2248882 h 3889200"/>
                <a:gd name="connsiteX36" fmla="*/ 448458 w 3895191"/>
                <a:gd name="connsiteY36" fmla="*/ 2183921 h 3889200"/>
                <a:gd name="connsiteX37" fmla="*/ 506847 w 3895191"/>
                <a:gd name="connsiteY37" fmla="*/ 2245929 h 3889200"/>
                <a:gd name="connsiteX38" fmla="*/ 506847 w 3895191"/>
                <a:gd name="connsiteY38" fmla="*/ 2649694 h 3889200"/>
                <a:gd name="connsiteX39" fmla="*/ 441612 w 3895191"/>
                <a:gd name="connsiteY39" fmla="*/ 2713797 h 3889200"/>
                <a:gd name="connsiteX40" fmla="*/ 370290 w 3895191"/>
                <a:gd name="connsiteY40" fmla="*/ 2723322 h 3889200"/>
                <a:gd name="connsiteX41" fmla="*/ 136546 w 3895191"/>
                <a:gd name="connsiteY41" fmla="*/ 3144327 h 3889200"/>
                <a:gd name="connsiteX42" fmla="*/ 450360 w 3895191"/>
                <a:gd name="connsiteY42" fmla="*/ 3347209 h 3889200"/>
                <a:gd name="connsiteX43" fmla="*/ 2260876 w 3895191"/>
                <a:gd name="connsiteY43" fmla="*/ 3347876 h 3889200"/>
                <a:gd name="connsiteX44" fmla="*/ 2320596 w 3895191"/>
                <a:gd name="connsiteY44" fmla="*/ 3322159 h 3889200"/>
                <a:gd name="connsiteX45" fmla="*/ 2516777 w 3895191"/>
                <a:gd name="connsiteY45" fmla="*/ 3125372 h 3889200"/>
                <a:gd name="connsiteX46" fmla="*/ 2607118 w 3895191"/>
                <a:gd name="connsiteY46" fmla="*/ 3115847 h 3889200"/>
                <a:gd name="connsiteX47" fmla="*/ 2596848 w 3895191"/>
                <a:gd name="connsiteY47" fmla="*/ 3206239 h 3889200"/>
                <a:gd name="connsiteX48" fmla="*/ 2575451 w 3895191"/>
                <a:gd name="connsiteY48" fmla="*/ 3227861 h 3889200"/>
                <a:gd name="connsiteX49" fmla="*/ 2063839 w 3895191"/>
                <a:gd name="connsiteY49" fmla="*/ 3740497 h 3889200"/>
                <a:gd name="connsiteX50" fmla="*/ 2033504 w 3895191"/>
                <a:gd name="connsiteY50" fmla="*/ 3772215 h 3889200"/>
                <a:gd name="connsiteX51" fmla="*/ 3779165 w 3895191"/>
                <a:gd name="connsiteY51" fmla="*/ 3772215 h 3889200"/>
                <a:gd name="connsiteX52" fmla="*/ 3779165 w 3895191"/>
                <a:gd name="connsiteY52" fmla="*/ 3506277 h 3889200"/>
                <a:gd name="connsiteX53" fmla="*/ 3770702 w 3895191"/>
                <a:gd name="connsiteY53" fmla="*/ 3502181 h 3889200"/>
                <a:gd name="connsiteX54" fmla="*/ 3690822 w 3895191"/>
                <a:gd name="connsiteY54" fmla="*/ 3501038 h 3889200"/>
                <a:gd name="connsiteX55" fmla="*/ 3620071 w 3895191"/>
                <a:gd name="connsiteY55" fmla="*/ 3445126 h 3889200"/>
                <a:gd name="connsiteX56" fmla="*/ 3689395 w 3895191"/>
                <a:gd name="connsiteY56" fmla="*/ 3386643 h 3889200"/>
                <a:gd name="connsiteX57" fmla="*/ 3778975 w 3895191"/>
                <a:gd name="connsiteY57" fmla="*/ 3386643 h 3889200"/>
                <a:gd name="connsiteX58" fmla="*/ 3778975 w 3895191"/>
                <a:gd name="connsiteY58" fmla="*/ 3215193 h 3889200"/>
                <a:gd name="connsiteX59" fmla="*/ 3731998 w 3895191"/>
                <a:gd name="connsiteY59" fmla="*/ 3215193 h 3889200"/>
                <a:gd name="connsiteX60" fmla="*/ 3686352 w 3895191"/>
                <a:gd name="connsiteY60" fmla="*/ 3215193 h 3889200"/>
                <a:gd name="connsiteX61" fmla="*/ 3619786 w 3895191"/>
                <a:gd name="connsiteY61" fmla="*/ 3158043 h 3889200"/>
                <a:gd name="connsiteX62" fmla="*/ 3686352 w 3895191"/>
                <a:gd name="connsiteY62" fmla="*/ 3101369 h 3889200"/>
                <a:gd name="connsiteX63" fmla="*/ 3779355 w 3895191"/>
                <a:gd name="connsiteY63" fmla="*/ 3101369 h 3889200"/>
                <a:gd name="connsiteX64" fmla="*/ 3779355 w 3895191"/>
                <a:gd name="connsiteY64" fmla="*/ 2927824 h 3889200"/>
                <a:gd name="connsiteX65" fmla="*/ 3694816 w 3895191"/>
                <a:gd name="connsiteY65" fmla="*/ 2927824 h 3889200"/>
                <a:gd name="connsiteX66" fmla="*/ 3619976 w 3895191"/>
                <a:gd name="connsiteY66" fmla="*/ 2871340 h 3889200"/>
                <a:gd name="connsiteX67" fmla="*/ 3693104 w 3895191"/>
                <a:gd name="connsiteY67" fmla="*/ 2813524 h 3889200"/>
                <a:gd name="connsiteX68" fmla="*/ 3778690 w 3895191"/>
                <a:gd name="connsiteY68" fmla="*/ 2813524 h 3889200"/>
                <a:gd name="connsiteX69" fmla="*/ 3778690 w 3895191"/>
                <a:gd name="connsiteY69" fmla="*/ 2644169 h 3889200"/>
                <a:gd name="connsiteX70" fmla="*/ 3772604 w 3895191"/>
                <a:gd name="connsiteY70" fmla="*/ 2641026 h 3889200"/>
                <a:gd name="connsiteX71" fmla="*/ 3689015 w 3895191"/>
                <a:gd name="connsiteY71" fmla="*/ 2639692 h 3889200"/>
                <a:gd name="connsiteX72" fmla="*/ 3620451 w 3895191"/>
                <a:gd name="connsiteY72" fmla="*/ 2585590 h 3889200"/>
                <a:gd name="connsiteX73" fmla="*/ 3687874 w 3895191"/>
                <a:gd name="connsiteY73" fmla="*/ 2525488 h 3889200"/>
                <a:gd name="connsiteX74" fmla="*/ 3778595 w 3895191"/>
                <a:gd name="connsiteY74" fmla="*/ 2525488 h 3889200"/>
                <a:gd name="connsiteX75" fmla="*/ 3778595 w 3895191"/>
                <a:gd name="connsiteY75" fmla="*/ 2030188 h 3889200"/>
                <a:gd name="connsiteX76" fmla="*/ 3769085 w 3895191"/>
                <a:gd name="connsiteY76" fmla="*/ 2023711 h 3889200"/>
                <a:gd name="connsiteX77" fmla="*/ 3744456 w 3895191"/>
                <a:gd name="connsiteY77" fmla="*/ 2057239 h 3889200"/>
                <a:gd name="connsiteX78" fmla="*/ 2800731 w 3895191"/>
                <a:gd name="connsiteY78" fmla="*/ 3003166 h 3889200"/>
                <a:gd name="connsiteX79" fmla="*/ 2694415 w 3895191"/>
                <a:gd name="connsiteY79" fmla="*/ 3027265 h 3889200"/>
                <a:gd name="connsiteX80" fmla="*/ 2718569 w 3895191"/>
                <a:gd name="connsiteY80" fmla="*/ 2923252 h 3889200"/>
                <a:gd name="connsiteX81" fmla="*/ 3487033 w 3895191"/>
                <a:gd name="connsiteY81" fmla="*/ 2151727 h 3889200"/>
                <a:gd name="connsiteX82" fmla="*/ 3511663 w 3895191"/>
                <a:gd name="connsiteY82" fmla="*/ 2093053 h 3889200"/>
                <a:gd name="connsiteX83" fmla="*/ 3512709 w 3895191"/>
                <a:gd name="connsiteY83" fmla="*/ 950053 h 3889200"/>
                <a:gd name="connsiteX84" fmla="*/ 3512709 w 3895191"/>
                <a:gd name="connsiteY84" fmla="*/ 904999 h 3889200"/>
                <a:gd name="connsiteX85" fmla="*/ 3470391 w 3895191"/>
                <a:gd name="connsiteY85" fmla="*/ 904999 h 3889200"/>
                <a:gd name="connsiteX86" fmla="*/ 3051973 w 3895191"/>
                <a:gd name="connsiteY86" fmla="*/ 904428 h 3889200"/>
                <a:gd name="connsiteX87" fmla="*/ 2988925 w 3895191"/>
                <a:gd name="connsiteY87" fmla="*/ 930907 h 3889200"/>
                <a:gd name="connsiteX88" fmla="*/ 1952388 w 3895191"/>
                <a:gd name="connsiteY88" fmla="*/ 1972180 h 3889200"/>
                <a:gd name="connsiteX89" fmla="*/ 1665105 w 3895191"/>
                <a:gd name="connsiteY89" fmla="*/ 2151536 h 3889200"/>
                <a:gd name="connsiteX90" fmla="*/ 1491747 w 3895191"/>
                <a:gd name="connsiteY90" fmla="*/ 2212401 h 3889200"/>
                <a:gd name="connsiteX91" fmla="*/ 1493078 w 3895191"/>
                <a:gd name="connsiteY91" fmla="*/ 2219545 h 3889200"/>
                <a:gd name="connsiteX92" fmla="*/ 1533304 w 3895191"/>
                <a:gd name="connsiteY92" fmla="*/ 2219545 h 3889200"/>
                <a:gd name="connsiteX93" fmla="*/ 2586863 w 3895191"/>
                <a:gd name="connsiteY93" fmla="*/ 2219545 h 3889200"/>
                <a:gd name="connsiteX94" fmla="*/ 2661988 w 3895191"/>
                <a:gd name="connsiteY94" fmla="*/ 2276695 h 3889200"/>
                <a:gd name="connsiteX95" fmla="*/ 2591142 w 3895191"/>
                <a:gd name="connsiteY95" fmla="*/ 2333845 h 3889200"/>
                <a:gd name="connsiteX96" fmla="*/ 1035481 w 3895191"/>
                <a:gd name="connsiteY96" fmla="*/ 2333845 h 3889200"/>
                <a:gd name="connsiteX97" fmla="*/ 965966 w 3895191"/>
                <a:gd name="connsiteY97" fmla="*/ 2276695 h 3889200"/>
                <a:gd name="connsiteX98" fmla="*/ 1037097 w 3895191"/>
                <a:gd name="connsiteY98" fmla="*/ 2220116 h 3889200"/>
                <a:gd name="connsiteX99" fmla="*/ 1177743 w 3895191"/>
                <a:gd name="connsiteY99" fmla="*/ 2220688 h 3889200"/>
                <a:gd name="connsiteX100" fmla="*/ 1223484 w 3895191"/>
                <a:gd name="connsiteY100" fmla="*/ 2188207 h 3889200"/>
                <a:gd name="connsiteX101" fmla="*/ 1358138 w 3895191"/>
                <a:gd name="connsiteY101" fmla="*/ 1800349 h 3889200"/>
                <a:gd name="connsiteX102" fmla="*/ 1505060 w 3895191"/>
                <a:gd name="connsiteY102" fmla="*/ 1567082 h 3889200"/>
                <a:gd name="connsiteX103" fmla="*/ 1679084 w 3895191"/>
                <a:gd name="connsiteY103" fmla="*/ 1396775 h 3889200"/>
                <a:gd name="connsiteX104" fmla="*/ 1743179 w 3895191"/>
                <a:gd name="connsiteY104" fmla="*/ 1381059 h 3889200"/>
                <a:gd name="connsiteX105" fmla="*/ 1777032 w 3895191"/>
                <a:gd name="connsiteY105" fmla="*/ 1424588 h 3889200"/>
                <a:gd name="connsiteX106" fmla="*/ 1750025 w 3895191"/>
                <a:gd name="connsiteY106" fmla="*/ 1482691 h 3889200"/>
                <a:gd name="connsiteX107" fmla="*/ 1539770 w 3895191"/>
                <a:gd name="connsiteY107" fmla="*/ 1693003 h 3889200"/>
                <a:gd name="connsiteX108" fmla="*/ 1799475 w 3895191"/>
                <a:gd name="connsiteY108" fmla="*/ 1953607 h 3889200"/>
                <a:gd name="connsiteX109" fmla="*/ 2973614 w 3895191"/>
                <a:gd name="connsiteY109" fmla="*/ 778031 h 3889200"/>
                <a:gd name="connsiteX110" fmla="*/ 2712483 w 3895191"/>
                <a:gd name="connsiteY110" fmla="*/ 515713 h 3889200"/>
                <a:gd name="connsiteX111" fmla="*/ 2687568 w 3895191"/>
                <a:gd name="connsiteY111" fmla="*/ 545145 h 3889200"/>
                <a:gd name="connsiteX112" fmla="*/ 1956097 w 3895191"/>
                <a:gd name="connsiteY112" fmla="*/ 1277998 h 3889200"/>
                <a:gd name="connsiteX113" fmla="*/ 1925381 w 3895191"/>
                <a:gd name="connsiteY113" fmla="*/ 1306573 h 3889200"/>
                <a:gd name="connsiteX114" fmla="*/ 1852823 w 3895191"/>
                <a:gd name="connsiteY114" fmla="*/ 1301906 h 3889200"/>
                <a:gd name="connsiteX115" fmla="*/ 1846452 w 3895191"/>
                <a:gd name="connsiteY115" fmla="*/ 1229421 h 3889200"/>
                <a:gd name="connsiteX116" fmla="*/ 1871842 w 3895191"/>
                <a:gd name="connsiteY116" fmla="*/ 1200846 h 3889200"/>
                <a:gd name="connsiteX117" fmla="*/ 2135351 w 3895191"/>
                <a:gd name="connsiteY117" fmla="*/ 937099 h 3889200"/>
                <a:gd name="connsiteX118" fmla="*/ 2163309 w 3895191"/>
                <a:gd name="connsiteY118" fmla="*/ 907285 h 3889200"/>
                <a:gd name="connsiteX119" fmla="*/ 507703 w 3895191"/>
                <a:gd name="connsiteY119" fmla="*/ 907285 h 3889200"/>
                <a:gd name="connsiteX120" fmla="*/ 507703 w 3895191"/>
                <a:gd name="connsiteY120" fmla="*/ 953863 h 3889200"/>
                <a:gd name="connsiteX121" fmla="*/ 507703 w 3895191"/>
                <a:gd name="connsiteY121" fmla="*/ 1974943 h 3889200"/>
                <a:gd name="connsiteX122" fmla="*/ 503804 w 3895191"/>
                <a:gd name="connsiteY122" fmla="*/ 2023996 h 3889200"/>
                <a:gd name="connsiteX123" fmla="*/ 445891 w 3895191"/>
                <a:gd name="connsiteY123" fmla="*/ 2067145 h 3889200"/>
                <a:gd name="connsiteX124" fmla="*/ 395300 w 3895191"/>
                <a:gd name="connsiteY124" fmla="*/ 2019520 h 3889200"/>
                <a:gd name="connsiteX125" fmla="*/ 393398 w 3895191"/>
                <a:gd name="connsiteY125" fmla="*/ 1970085 h 3889200"/>
                <a:gd name="connsiteX126" fmla="*/ 393398 w 3895191"/>
                <a:gd name="connsiteY126" fmla="*/ 339595 h 3889200"/>
                <a:gd name="connsiteX127" fmla="*/ 393398 w 3895191"/>
                <a:gd name="connsiteY127" fmla="*/ 285779 h 3889200"/>
                <a:gd name="connsiteX128" fmla="*/ 322267 w 3895191"/>
                <a:gd name="connsiteY128" fmla="*/ 307877 h 3889200"/>
                <a:gd name="connsiteX129" fmla="*/ 114389 w 3895191"/>
                <a:gd name="connsiteY129" fmla="*/ 636871 h 3889200"/>
                <a:gd name="connsiteX130" fmla="*/ 114389 w 3895191"/>
                <a:gd name="connsiteY130" fmla="*/ 2701795 h 3889200"/>
                <a:gd name="connsiteX131" fmla="*/ 2992158 w 3895191"/>
                <a:gd name="connsiteY131" fmla="*/ 237868 h 3889200"/>
                <a:gd name="connsiteX132" fmla="*/ 3256617 w 3895191"/>
                <a:gd name="connsiteY132" fmla="*/ 503711 h 3889200"/>
                <a:gd name="connsiteX133" fmla="*/ 3359320 w 3895191"/>
                <a:gd name="connsiteY133" fmla="*/ 397793 h 3889200"/>
                <a:gd name="connsiteX134" fmla="*/ 3358179 w 3895191"/>
                <a:gd name="connsiteY134" fmla="*/ 306734 h 3889200"/>
                <a:gd name="connsiteX135" fmla="*/ 3189195 w 3895191"/>
                <a:gd name="connsiteY135" fmla="*/ 137475 h 3889200"/>
                <a:gd name="connsiteX136" fmla="*/ 3095431 w 3895191"/>
                <a:gd name="connsiteY136" fmla="*/ 137475 h 3889200"/>
                <a:gd name="connsiteX137" fmla="*/ 2992158 w 3895191"/>
                <a:gd name="connsiteY137" fmla="*/ 237868 h 3889200"/>
                <a:gd name="connsiteX138" fmla="*/ 3060151 w 3895191"/>
                <a:gd name="connsiteY138" fmla="*/ 685543 h 3889200"/>
                <a:gd name="connsiteX139" fmla="*/ 3160762 w 3895191"/>
                <a:gd name="connsiteY139" fmla="*/ 591532 h 3889200"/>
                <a:gd name="connsiteX140" fmla="*/ 2902959 w 3895191"/>
                <a:gd name="connsiteY140" fmla="*/ 333214 h 3889200"/>
                <a:gd name="connsiteX141" fmla="*/ 2806722 w 3895191"/>
                <a:gd name="connsiteY141" fmla="*/ 433131 h 3889200"/>
                <a:gd name="connsiteX142" fmla="*/ 1478719 w 3895191"/>
                <a:gd name="connsiteY142" fmla="*/ 1812732 h 3889200"/>
                <a:gd name="connsiteX143" fmla="*/ 1513143 w 3895191"/>
                <a:gd name="connsiteY143" fmla="*/ 2059144 h 3889200"/>
                <a:gd name="connsiteX144" fmla="*/ 1521417 w 3895191"/>
                <a:gd name="connsiteY144" fmla="*/ 2066859 h 3889200"/>
                <a:gd name="connsiteX145" fmla="*/ 1541672 w 3895191"/>
                <a:gd name="connsiteY145" fmla="*/ 2072193 h 3889200"/>
                <a:gd name="connsiteX146" fmla="*/ 1685646 w 3895191"/>
                <a:gd name="connsiteY146" fmla="*/ 2021139 h 38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895191" h="3889200">
                  <a:moveTo>
                    <a:pt x="3895371" y="3849844"/>
                  </a:moveTo>
                  <a:cubicBezTo>
                    <a:pt x="3877494" y="3880609"/>
                    <a:pt x="3850582" y="3889372"/>
                    <a:pt x="3815682" y="3889372"/>
                  </a:cubicBezTo>
                  <a:cubicBezTo>
                    <a:pt x="3181714" y="3888610"/>
                    <a:pt x="2547905" y="3888610"/>
                    <a:pt x="1914255" y="3889372"/>
                  </a:cubicBezTo>
                  <a:cubicBezTo>
                    <a:pt x="1882208" y="3889372"/>
                    <a:pt x="1852728" y="3886991"/>
                    <a:pt x="1839034" y="3851749"/>
                  </a:cubicBezTo>
                  <a:cubicBezTo>
                    <a:pt x="1825341" y="3816506"/>
                    <a:pt x="1846357" y="3796599"/>
                    <a:pt x="1867563" y="3775549"/>
                  </a:cubicBezTo>
                  <a:cubicBezTo>
                    <a:pt x="1960820" y="3682204"/>
                    <a:pt x="2054045" y="3588827"/>
                    <a:pt x="2147238" y="3495418"/>
                  </a:cubicBezTo>
                  <a:cubicBezTo>
                    <a:pt x="2155891" y="3486751"/>
                    <a:pt x="2163879" y="3477511"/>
                    <a:pt x="2178144" y="3462081"/>
                  </a:cubicBezTo>
                  <a:lnTo>
                    <a:pt x="2126887" y="3462081"/>
                  </a:lnTo>
                  <a:cubicBezTo>
                    <a:pt x="1567855" y="3462081"/>
                    <a:pt x="1008822" y="3462081"/>
                    <a:pt x="449790" y="3462081"/>
                  </a:cubicBezTo>
                  <a:cubicBezTo>
                    <a:pt x="271677" y="3462081"/>
                    <a:pt x="138448" y="3385881"/>
                    <a:pt x="51436" y="3229861"/>
                  </a:cubicBezTo>
                  <a:cubicBezTo>
                    <a:pt x="17856" y="3169579"/>
                    <a:pt x="396" y="3101629"/>
                    <a:pt x="751" y="3032599"/>
                  </a:cubicBezTo>
                  <a:cubicBezTo>
                    <a:pt x="-10" y="2228879"/>
                    <a:pt x="-10" y="1425160"/>
                    <a:pt x="751" y="621440"/>
                  </a:cubicBezTo>
                  <a:cubicBezTo>
                    <a:pt x="751" y="375409"/>
                    <a:pt x="189895" y="176813"/>
                    <a:pt x="427252" y="168050"/>
                  </a:cubicBezTo>
                  <a:cubicBezTo>
                    <a:pt x="487447" y="165859"/>
                    <a:pt x="507512" y="184528"/>
                    <a:pt x="507703" y="245774"/>
                  </a:cubicBezTo>
                  <a:cubicBezTo>
                    <a:pt x="507703" y="410747"/>
                    <a:pt x="507703" y="575815"/>
                    <a:pt x="507703" y="741074"/>
                  </a:cubicBezTo>
                  <a:lnTo>
                    <a:pt x="507703" y="790128"/>
                  </a:lnTo>
                  <a:lnTo>
                    <a:pt x="556772" y="790128"/>
                  </a:lnTo>
                  <a:cubicBezTo>
                    <a:pt x="1118340" y="790128"/>
                    <a:pt x="1679909" y="790318"/>
                    <a:pt x="2241477" y="790699"/>
                  </a:cubicBezTo>
                  <a:cubicBezTo>
                    <a:pt x="2267773" y="791883"/>
                    <a:pt x="2293260" y="781435"/>
                    <a:pt x="2311182" y="762124"/>
                  </a:cubicBezTo>
                  <a:cubicBezTo>
                    <a:pt x="2539981" y="531619"/>
                    <a:pt x="2769287" y="301622"/>
                    <a:pt x="2999100" y="72133"/>
                  </a:cubicBezTo>
                  <a:cubicBezTo>
                    <a:pt x="3095241" y="-24069"/>
                    <a:pt x="3189290" y="-23784"/>
                    <a:pt x="3286192" y="72800"/>
                  </a:cubicBezTo>
                  <a:cubicBezTo>
                    <a:pt x="3332789" y="119473"/>
                    <a:pt x="3379385" y="166177"/>
                    <a:pt x="3425982" y="212913"/>
                  </a:cubicBezTo>
                  <a:cubicBezTo>
                    <a:pt x="3518224" y="305591"/>
                    <a:pt x="3517844" y="401508"/>
                    <a:pt x="3424841" y="494948"/>
                  </a:cubicBezTo>
                  <a:cubicBezTo>
                    <a:pt x="3338114" y="581880"/>
                    <a:pt x="3251260" y="668938"/>
                    <a:pt x="3164280" y="756124"/>
                  </a:cubicBezTo>
                  <a:cubicBezTo>
                    <a:pt x="3155722" y="764696"/>
                    <a:pt x="3147829" y="773935"/>
                    <a:pt x="3133184" y="790128"/>
                  </a:cubicBezTo>
                  <a:lnTo>
                    <a:pt x="3539335" y="790128"/>
                  </a:lnTo>
                  <a:cubicBezTo>
                    <a:pt x="3610276" y="790128"/>
                    <a:pt x="3627108" y="806987"/>
                    <a:pt x="3627108" y="877567"/>
                  </a:cubicBezTo>
                  <a:cubicBezTo>
                    <a:pt x="3627108" y="1236977"/>
                    <a:pt x="3627108" y="1596324"/>
                    <a:pt x="3627108" y="1955607"/>
                  </a:cubicBezTo>
                  <a:lnTo>
                    <a:pt x="3627108" y="2012185"/>
                  </a:lnTo>
                  <a:cubicBezTo>
                    <a:pt x="3651928" y="1987611"/>
                    <a:pt x="3670091" y="1969704"/>
                    <a:pt x="3688159" y="1951702"/>
                  </a:cubicBezTo>
                  <a:cubicBezTo>
                    <a:pt x="3718685" y="1921222"/>
                    <a:pt x="3749020" y="1890551"/>
                    <a:pt x="3779641" y="1860071"/>
                  </a:cubicBezTo>
                  <a:cubicBezTo>
                    <a:pt x="3826237" y="1813684"/>
                    <a:pt x="3852864" y="1813970"/>
                    <a:pt x="3895371" y="1861214"/>
                  </a:cubicBezTo>
                  <a:close/>
                  <a:moveTo>
                    <a:pt x="114389" y="2747992"/>
                  </a:moveTo>
                  <a:cubicBezTo>
                    <a:pt x="188373" y="2674459"/>
                    <a:pt x="265210" y="2626548"/>
                    <a:pt x="357738" y="2609974"/>
                  </a:cubicBezTo>
                  <a:cubicBezTo>
                    <a:pt x="387217" y="2604640"/>
                    <a:pt x="394064" y="2592734"/>
                    <a:pt x="393684" y="2565112"/>
                  </a:cubicBezTo>
                  <a:cubicBezTo>
                    <a:pt x="392352" y="2459670"/>
                    <a:pt x="392638" y="2354323"/>
                    <a:pt x="393684" y="2248882"/>
                  </a:cubicBezTo>
                  <a:cubicBezTo>
                    <a:pt x="393684" y="2208972"/>
                    <a:pt x="415936" y="2184969"/>
                    <a:pt x="448458" y="2183921"/>
                  </a:cubicBezTo>
                  <a:cubicBezTo>
                    <a:pt x="480981" y="2182873"/>
                    <a:pt x="506466" y="2207353"/>
                    <a:pt x="506847" y="2245929"/>
                  </a:cubicBezTo>
                  <a:cubicBezTo>
                    <a:pt x="508305" y="2380549"/>
                    <a:pt x="508305" y="2515137"/>
                    <a:pt x="506847" y="2649694"/>
                  </a:cubicBezTo>
                  <a:cubicBezTo>
                    <a:pt x="506847" y="2691508"/>
                    <a:pt x="484404" y="2709701"/>
                    <a:pt x="441612" y="2713797"/>
                  </a:cubicBezTo>
                  <a:cubicBezTo>
                    <a:pt x="417657" y="2715427"/>
                    <a:pt x="393834" y="2718608"/>
                    <a:pt x="370290" y="2723322"/>
                  </a:cubicBezTo>
                  <a:cubicBezTo>
                    <a:pt x="193223" y="2765232"/>
                    <a:pt x="65986" y="2961447"/>
                    <a:pt x="136546" y="3144327"/>
                  </a:cubicBezTo>
                  <a:cubicBezTo>
                    <a:pt x="184855" y="3268152"/>
                    <a:pt x="301156" y="3347209"/>
                    <a:pt x="450360" y="3347209"/>
                  </a:cubicBezTo>
                  <a:cubicBezTo>
                    <a:pt x="1053834" y="3347209"/>
                    <a:pt x="1657339" y="3347432"/>
                    <a:pt x="2260876" y="3347876"/>
                  </a:cubicBezTo>
                  <a:cubicBezTo>
                    <a:pt x="2283639" y="3348779"/>
                    <a:pt x="2305590" y="3339326"/>
                    <a:pt x="2320596" y="3322159"/>
                  </a:cubicBezTo>
                  <a:cubicBezTo>
                    <a:pt x="2385261" y="3255484"/>
                    <a:pt x="2450972" y="3190523"/>
                    <a:pt x="2516777" y="3125372"/>
                  </a:cubicBezTo>
                  <a:cubicBezTo>
                    <a:pt x="2547874" y="3094606"/>
                    <a:pt x="2583344" y="3091654"/>
                    <a:pt x="2607118" y="3115847"/>
                  </a:cubicBezTo>
                  <a:cubicBezTo>
                    <a:pt x="2632223" y="3141946"/>
                    <a:pt x="2628800" y="3172997"/>
                    <a:pt x="2596848" y="3206239"/>
                  </a:cubicBezTo>
                  <a:cubicBezTo>
                    <a:pt x="2589906" y="3213669"/>
                    <a:pt x="2582583" y="3220717"/>
                    <a:pt x="2575451" y="3227861"/>
                  </a:cubicBezTo>
                  <a:cubicBezTo>
                    <a:pt x="2404977" y="3398867"/>
                    <a:pt x="2234440" y="3569745"/>
                    <a:pt x="2063839" y="3740497"/>
                  </a:cubicBezTo>
                  <a:cubicBezTo>
                    <a:pt x="2054330" y="3750022"/>
                    <a:pt x="2045771" y="3759547"/>
                    <a:pt x="2033504" y="3772215"/>
                  </a:cubicBezTo>
                  <a:lnTo>
                    <a:pt x="3779165" y="3772215"/>
                  </a:lnTo>
                  <a:lnTo>
                    <a:pt x="3779165" y="3506277"/>
                  </a:lnTo>
                  <a:cubicBezTo>
                    <a:pt x="3775076" y="3504181"/>
                    <a:pt x="3772889" y="3502181"/>
                    <a:pt x="3770702" y="3502181"/>
                  </a:cubicBezTo>
                  <a:cubicBezTo>
                    <a:pt x="3744075" y="3501610"/>
                    <a:pt x="3717448" y="3501514"/>
                    <a:pt x="3690822" y="3501038"/>
                  </a:cubicBezTo>
                  <a:cubicBezTo>
                    <a:pt x="3644035" y="3500086"/>
                    <a:pt x="3620451" y="3481448"/>
                    <a:pt x="3620071" y="3445126"/>
                  </a:cubicBezTo>
                  <a:cubicBezTo>
                    <a:pt x="3620071" y="3408836"/>
                    <a:pt x="3643845" y="3387976"/>
                    <a:pt x="3689395" y="3386643"/>
                  </a:cubicBezTo>
                  <a:cubicBezTo>
                    <a:pt x="3719160" y="3385881"/>
                    <a:pt x="3749020" y="3386643"/>
                    <a:pt x="3778975" y="3386643"/>
                  </a:cubicBezTo>
                  <a:lnTo>
                    <a:pt x="3778975" y="3215193"/>
                  </a:lnTo>
                  <a:lnTo>
                    <a:pt x="3731998" y="3215193"/>
                  </a:lnTo>
                  <a:cubicBezTo>
                    <a:pt x="3716783" y="3215193"/>
                    <a:pt x="3701568" y="3215764"/>
                    <a:pt x="3686352" y="3215193"/>
                  </a:cubicBezTo>
                  <a:cubicBezTo>
                    <a:pt x="3642989" y="3212812"/>
                    <a:pt x="3619786" y="3192714"/>
                    <a:pt x="3619786" y="3158043"/>
                  </a:cubicBezTo>
                  <a:cubicBezTo>
                    <a:pt x="3619786" y="3123372"/>
                    <a:pt x="3642513" y="3102607"/>
                    <a:pt x="3686352" y="3101369"/>
                  </a:cubicBezTo>
                  <a:cubicBezTo>
                    <a:pt x="3717353" y="3100512"/>
                    <a:pt x="3748354" y="3101369"/>
                    <a:pt x="3779355" y="3101369"/>
                  </a:cubicBezTo>
                  <a:lnTo>
                    <a:pt x="3779355" y="2927824"/>
                  </a:lnTo>
                  <a:cubicBezTo>
                    <a:pt x="3749971" y="2927824"/>
                    <a:pt x="3722298" y="2927824"/>
                    <a:pt x="3694816" y="2927824"/>
                  </a:cubicBezTo>
                  <a:cubicBezTo>
                    <a:pt x="3646317" y="2927824"/>
                    <a:pt x="3620546" y="2907821"/>
                    <a:pt x="3619976" y="2871340"/>
                  </a:cubicBezTo>
                  <a:cubicBezTo>
                    <a:pt x="3619405" y="2834860"/>
                    <a:pt x="3644986" y="2814190"/>
                    <a:pt x="3693104" y="2813524"/>
                  </a:cubicBezTo>
                  <a:cubicBezTo>
                    <a:pt x="3721633" y="2813524"/>
                    <a:pt x="3750161" y="2813524"/>
                    <a:pt x="3778690" y="2813524"/>
                  </a:cubicBezTo>
                  <a:lnTo>
                    <a:pt x="3778690" y="2644169"/>
                  </a:lnTo>
                  <a:cubicBezTo>
                    <a:pt x="3774791" y="2642074"/>
                    <a:pt x="3773745" y="2641026"/>
                    <a:pt x="3772604" y="2641026"/>
                  </a:cubicBezTo>
                  <a:cubicBezTo>
                    <a:pt x="3744741" y="2641026"/>
                    <a:pt x="3716878" y="2640359"/>
                    <a:pt x="3689015" y="2639692"/>
                  </a:cubicBezTo>
                  <a:cubicBezTo>
                    <a:pt x="3644796" y="2638645"/>
                    <a:pt x="3621783" y="2620642"/>
                    <a:pt x="3620451" y="2585590"/>
                  </a:cubicBezTo>
                  <a:cubicBezTo>
                    <a:pt x="3619025" y="2549110"/>
                    <a:pt x="3643274" y="2526916"/>
                    <a:pt x="3687874" y="2525488"/>
                  </a:cubicBezTo>
                  <a:cubicBezTo>
                    <a:pt x="3717924" y="2524440"/>
                    <a:pt x="3747974" y="2525488"/>
                    <a:pt x="3778595" y="2525488"/>
                  </a:cubicBezTo>
                  <a:lnTo>
                    <a:pt x="3778595" y="2030188"/>
                  </a:lnTo>
                  <a:lnTo>
                    <a:pt x="3769085" y="2023711"/>
                  </a:lnTo>
                  <a:cubicBezTo>
                    <a:pt x="3761744" y="2035502"/>
                    <a:pt x="3753510" y="2046710"/>
                    <a:pt x="3744456" y="2057239"/>
                  </a:cubicBezTo>
                  <a:cubicBezTo>
                    <a:pt x="3430071" y="2372707"/>
                    <a:pt x="3115496" y="2688016"/>
                    <a:pt x="2800731" y="3003166"/>
                  </a:cubicBezTo>
                  <a:cubicBezTo>
                    <a:pt x="2755561" y="3048410"/>
                    <a:pt x="2721517" y="3056125"/>
                    <a:pt x="2694415" y="3027265"/>
                  </a:cubicBezTo>
                  <a:cubicBezTo>
                    <a:pt x="2667313" y="2998404"/>
                    <a:pt x="2674065" y="2967829"/>
                    <a:pt x="2718569" y="2923252"/>
                  </a:cubicBezTo>
                  <a:cubicBezTo>
                    <a:pt x="2974946" y="2666458"/>
                    <a:pt x="3231100" y="2409283"/>
                    <a:pt x="3487033" y="2151727"/>
                  </a:cubicBezTo>
                  <a:cubicBezTo>
                    <a:pt x="3501901" y="2135694"/>
                    <a:pt x="3510626" y="2114910"/>
                    <a:pt x="3511663" y="2093053"/>
                  </a:cubicBezTo>
                  <a:cubicBezTo>
                    <a:pt x="3513089" y="1712053"/>
                    <a:pt x="3512709" y="1331053"/>
                    <a:pt x="3512709" y="950053"/>
                  </a:cubicBezTo>
                  <a:lnTo>
                    <a:pt x="3512709" y="904999"/>
                  </a:lnTo>
                  <a:lnTo>
                    <a:pt x="3470391" y="904999"/>
                  </a:lnTo>
                  <a:cubicBezTo>
                    <a:pt x="3330982" y="904999"/>
                    <a:pt x="3191477" y="905571"/>
                    <a:pt x="3051973" y="904428"/>
                  </a:cubicBezTo>
                  <a:cubicBezTo>
                    <a:pt x="3028079" y="903466"/>
                    <a:pt x="3004989" y="913164"/>
                    <a:pt x="2988925" y="930907"/>
                  </a:cubicBezTo>
                  <a:cubicBezTo>
                    <a:pt x="2643254" y="1277808"/>
                    <a:pt x="2295206" y="1622899"/>
                    <a:pt x="1952388" y="1972180"/>
                  </a:cubicBezTo>
                  <a:cubicBezTo>
                    <a:pt x="1869085" y="2057048"/>
                    <a:pt x="1780456" y="2121628"/>
                    <a:pt x="1665105" y="2151536"/>
                  </a:cubicBezTo>
                  <a:cubicBezTo>
                    <a:pt x="1606051" y="2166871"/>
                    <a:pt x="1549470" y="2191827"/>
                    <a:pt x="1491747" y="2212401"/>
                  </a:cubicBezTo>
                  <a:lnTo>
                    <a:pt x="1493078" y="2219545"/>
                  </a:lnTo>
                  <a:lnTo>
                    <a:pt x="1533304" y="2219545"/>
                  </a:lnTo>
                  <a:cubicBezTo>
                    <a:pt x="1884522" y="2219545"/>
                    <a:pt x="2235708" y="2219545"/>
                    <a:pt x="2586863" y="2219545"/>
                  </a:cubicBezTo>
                  <a:cubicBezTo>
                    <a:pt x="2634410" y="2219545"/>
                    <a:pt x="2661797" y="2240785"/>
                    <a:pt x="2661988" y="2276695"/>
                  </a:cubicBezTo>
                  <a:cubicBezTo>
                    <a:pt x="2662178" y="2312604"/>
                    <a:pt x="2635551" y="2333845"/>
                    <a:pt x="2591142" y="2333845"/>
                  </a:cubicBezTo>
                  <a:cubicBezTo>
                    <a:pt x="2072620" y="2333845"/>
                    <a:pt x="1554066" y="2333845"/>
                    <a:pt x="1035481" y="2333845"/>
                  </a:cubicBezTo>
                  <a:cubicBezTo>
                    <a:pt x="991166" y="2333845"/>
                    <a:pt x="965491" y="2311747"/>
                    <a:pt x="965966" y="2276695"/>
                  </a:cubicBezTo>
                  <a:cubicBezTo>
                    <a:pt x="966442" y="2241643"/>
                    <a:pt x="991927" y="2220688"/>
                    <a:pt x="1037097" y="2220116"/>
                  </a:cubicBezTo>
                  <a:cubicBezTo>
                    <a:pt x="1083979" y="2220116"/>
                    <a:pt x="1130956" y="2218211"/>
                    <a:pt x="1177743" y="2220688"/>
                  </a:cubicBezTo>
                  <a:cubicBezTo>
                    <a:pt x="1204370" y="2222212"/>
                    <a:pt x="1215210" y="2212401"/>
                    <a:pt x="1223484" y="2188207"/>
                  </a:cubicBezTo>
                  <a:cubicBezTo>
                    <a:pt x="1267798" y="2058763"/>
                    <a:pt x="1317818" y="1931032"/>
                    <a:pt x="1358138" y="1800349"/>
                  </a:cubicBezTo>
                  <a:cubicBezTo>
                    <a:pt x="1386667" y="1707766"/>
                    <a:pt x="1432122" y="1631090"/>
                    <a:pt x="1505060" y="1567082"/>
                  </a:cubicBezTo>
                  <a:cubicBezTo>
                    <a:pt x="1565921" y="1513647"/>
                    <a:pt x="1619175" y="1451353"/>
                    <a:pt x="1679084" y="1396775"/>
                  </a:cubicBezTo>
                  <a:cubicBezTo>
                    <a:pt x="1697383" y="1382933"/>
                    <a:pt x="1720565" y="1377249"/>
                    <a:pt x="1743179" y="1381059"/>
                  </a:cubicBezTo>
                  <a:cubicBezTo>
                    <a:pt x="1757538" y="1384012"/>
                    <a:pt x="1776842" y="1409634"/>
                    <a:pt x="1777032" y="1424588"/>
                  </a:cubicBezTo>
                  <a:cubicBezTo>
                    <a:pt x="1775158" y="1446541"/>
                    <a:pt x="1765592" y="1467123"/>
                    <a:pt x="1750025" y="1482691"/>
                  </a:cubicBezTo>
                  <a:cubicBezTo>
                    <a:pt x="1680796" y="1554890"/>
                    <a:pt x="1608809" y="1624613"/>
                    <a:pt x="1539770" y="1693003"/>
                  </a:cubicBezTo>
                  <a:lnTo>
                    <a:pt x="1799475" y="1953607"/>
                  </a:lnTo>
                  <a:lnTo>
                    <a:pt x="2973614" y="778031"/>
                  </a:lnTo>
                  <a:lnTo>
                    <a:pt x="2712483" y="515713"/>
                  </a:lnTo>
                  <a:cubicBezTo>
                    <a:pt x="2705636" y="523904"/>
                    <a:pt x="2697363" y="535334"/>
                    <a:pt x="2687568" y="545145"/>
                  </a:cubicBezTo>
                  <a:cubicBezTo>
                    <a:pt x="2443808" y="789556"/>
                    <a:pt x="2199984" y="1033841"/>
                    <a:pt x="1956097" y="1277998"/>
                  </a:cubicBezTo>
                  <a:cubicBezTo>
                    <a:pt x="1946568" y="1288261"/>
                    <a:pt x="1936302" y="1297812"/>
                    <a:pt x="1925381" y="1306573"/>
                  </a:cubicBezTo>
                  <a:cubicBezTo>
                    <a:pt x="1903927" y="1324965"/>
                    <a:pt x="1871752" y="1322896"/>
                    <a:pt x="1852823" y="1301906"/>
                  </a:cubicBezTo>
                  <a:cubicBezTo>
                    <a:pt x="1831270" y="1283553"/>
                    <a:pt x="1828432" y="1251263"/>
                    <a:pt x="1846452" y="1229421"/>
                  </a:cubicBezTo>
                  <a:cubicBezTo>
                    <a:pt x="1854052" y="1219160"/>
                    <a:pt x="1862549" y="1209597"/>
                    <a:pt x="1871842" y="1200846"/>
                  </a:cubicBezTo>
                  <a:cubicBezTo>
                    <a:pt x="1959647" y="1112835"/>
                    <a:pt x="2047483" y="1024919"/>
                    <a:pt x="2135351" y="937099"/>
                  </a:cubicBezTo>
                  <a:cubicBezTo>
                    <a:pt x="2143339" y="929002"/>
                    <a:pt x="2150947" y="920430"/>
                    <a:pt x="2163309" y="907285"/>
                  </a:cubicBezTo>
                  <a:lnTo>
                    <a:pt x="507703" y="907285"/>
                  </a:lnTo>
                  <a:lnTo>
                    <a:pt x="507703" y="953863"/>
                  </a:lnTo>
                  <a:cubicBezTo>
                    <a:pt x="507703" y="1294223"/>
                    <a:pt x="507703" y="1634583"/>
                    <a:pt x="507703" y="1974943"/>
                  </a:cubicBezTo>
                  <a:cubicBezTo>
                    <a:pt x="508126" y="1991386"/>
                    <a:pt x="506819" y="2007828"/>
                    <a:pt x="503804" y="2023996"/>
                  </a:cubicBezTo>
                  <a:cubicBezTo>
                    <a:pt x="497242" y="2054381"/>
                    <a:pt x="476512" y="2069145"/>
                    <a:pt x="445891" y="2067145"/>
                  </a:cubicBezTo>
                  <a:cubicBezTo>
                    <a:pt x="419078" y="2067241"/>
                    <a:pt x="396865" y="2046330"/>
                    <a:pt x="395300" y="2019520"/>
                  </a:cubicBezTo>
                  <a:cubicBezTo>
                    <a:pt x="393570" y="2003102"/>
                    <a:pt x="392935" y="1986587"/>
                    <a:pt x="393398" y="1970085"/>
                  </a:cubicBezTo>
                  <a:cubicBezTo>
                    <a:pt x="393398" y="1426588"/>
                    <a:pt x="393398" y="883092"/>
                    <a:pt x="393398" y="339595"/>
                  </a:cubicBezTo>
                  <a:lnTo>
                    <a:pt x="393398" y="285779"/>
                  </a:lnTo>
                  <a:cubicBezTo>
                    <a:pt x="369272" y="291727"/>
                    <a:pt x="345519" y="299106"/>
                    <a:pt x="322267" y="307877"/>
                  </a:cubicBezTo>
                  <a:cubicBezTo>
                    <a:pt x="180956" y="371599"/>
                    <a:pt x="114389" y="483899"/>
                    <a:pt x="114389" y="636871"/>
                  </a:cubicBezTo>
                  <a:cubicBezTo>
                    <a:pt x="114389" y="1325147"/>
                    <a:pt x="114389" y="2013455"/>
                    <a:pt x="114389" y="2701795"/>
                  </a:cubicBezTo>
                  <a:close/>
                  <a:moveTo>
                    <a:pt x="2992158" y="237868"/>
                  </a:moveTo>
                  <a:lnTo>
                    <a:pt x="3256617" y="503711"/>
                  </a:lnTo>
                  <a:cubicBezTo>
                    <a:pt x="3289045" y="470374"/>
                    <a:pt x="3324991" y="434941"/>
                    <a:pt x="3359320" y="397793"/>
                  </a:cubicBezTo>
                  <a:cubicBezTo>
                    <a:pt x="3387183" y="367599"/>
                    <a:pt x="3387849" y="336928"/>
                    <a:pt x="3358179" y="306734"/>
                  </a:cubicBezTo>
                  <a:cubicBezTo>
                    <a:pt x="3302834" y="249584"/>
                    <a:pt x="3246506" y="193164"/>
                    <a:pt x="3189195" y="137475"/>
                  </a:cubicBezTo>
                  <a:cubicBezTo>
                    <a:pt x="3157719" y="106995"/>
                    <a:pt x="3127573" y="107471"/>
                    <a:pt x="3095431" y="137475"/>
                  </a:cubicBezTo>
                  <a:cubicBezTo>
                    <a:pt x="3059295" y="170907"/>
                    <a:pt x="3024300" y="206055"/>
                    <a:pt x="2992158" y="237868"/>
                  </a:cubicBezTo>
                  <a:close/>
                  <a:moveTo>
                    <a:pt x="3060151" y="685543"/>
                  </a:moveTo>
                  <a:lnTo>
                    <a:pt x="3160762" y="591532"/>
                  </a:lnTo>
                  <a:lnTo>
                    <a:pt x="2902959" y="333214"/>
                  </a:lnTo>
                  <a:lnTo>
                    <a:pt x="2806722" y="433131"/>
                  </a:lnTo>
                  <a:close/>
                  <a:moveTo>
                    <a:pt x="1478719" y="1812732"/>
                  </a:moveTo>
                  <a:cubicBezTo>
                    <a:pt x="1410251" y="1949797"/>
                    <a:pt x="1412152" y="1965132"/>
                    <a:pt x="1513143" y="2059144"/>
                  </a:cubicBezTo>
                  <a:cubicBezTo>
                    <a:pt x="1515901" y="2061715"/>
                    <a:pt x="1518088" y="2065621"/>
                    <a:pt x="1521417" y="2066859"/>
                  </a:cubicBezTo>
                  <a:cubicBezTo>
                    <a:pt x="1527883" y="2069526"/>
                    <a:pt x="1536061" y="2074098"/>
                    <a:pt x="1541672" y="2072193"/>
                  </a:cubicBezTo>
                  <a:cubicBezTo>
                    <a:pt x="1591121" y="2055429"/>
                    <a:pt x="1640095" y="2037427"/>
                    <a:pt x="1685646" y="2021139"/>
                  </a:cubicBezTo>
                  <a:close/>
                </a:path>
              </a:pathLst>
            </a:custGeom>
            <a:grpFill/>
            <a:ln w="950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7F145CCE-8F91-CF4B-9FC0-052D424CF085}"/>
                </a:ext>
              </a:extLst>
            </p:cNvPr>
            <p:cNvSpPr/>
            <p:nvPr/>
          </p:nvSpPr>
          <p:spPr>
            <a:xfrm>
              <a:off x="5366389" y="4229672"/>
              <a:ext cx="739019" cy="740223"/>
            </a:xfrm>
            <a:custGeom>
              <a:avLst/>
              <a:gdLst>
                <a:gd name="connsiteX0" fmla="*/ 368614 w 739019"/>
                <a:gd name="connsiteY0" fmla="*/ 740358 h 740223"/>
                <a:gd name="connsiteX1" fmla="*/ 75816 w 739019"/>
                <a:gd name="connsiteY1" fmla="*/ 740358 h 740223"/>
                <a:gd name="connsiteX2" fmla="*/ 5446 w 739019"/>
                <a:gd name="connsiteY2" fmla="*/ 706163 h 740223"/>
                <a:gd name="connsiteX3" fmla="*/ 29029 w 739019"/>
                <a:gd name="connsiteY3" fmla="*/ 628344 h 740223"/>
                <a:gd name="connsiteX4" fmla="*/ 626132 w 739019"/>
                <a:gd name="connsiteY4" fmla="*/ 30269 h 740223"/>
                <a:gd name="connsiteX5" fmla="*/ 703349 w 739019"/>
                <a:gd name="connsiteY5" fmla="*/ 5028 h 740223"/>
                <a:gd name="connsiteX6" fmla="*/ 739200 w 739019"/>
                <a:gd name="connsiteY6" fmla="*/ 78370 h 740223"/>
                <a:gd name="connsiteX7" fmla="*/ 739200 w 739019"/>
                <a:gd name="connsiteY7" fmla="*/ 657490 h 740223"/>
                <a:gd name="connsiteX8" fmla="*/ 657893 w 739019"/>
                <a:gd name="connsiteY8" fmla="*/ 740072 h 740223"/>
                <a:gd name="connsiteX9" fmla="*/ 368614 w 739019"/>
                <a:gd name="connsiteY9" fmla="*/ 740358 h 740223"/>
                <a:gd name="connsiteX10" fmla="*/ 622898 w 739019"/>
                <a:gd name="connsiteY10" fmla="*/ 218102 h 740223"/>
                <a:gd name="connsiteX11" fmla="*/ 219029 w 739019"/>
                <a:gd name="connsiteY11" fmla="*/ 622629 h 740223"/>
                <a:gd name="connsiteX12" fmla="*/ 622898 w 739019"/>
                <a:gd name="connsiteY12" fmla="*/ 622629 h 74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019" h="740223">
                  <a:moveTo>
                    <a:pt x="368614" y="740358"/>
                  </a:moveTo>
                  <a:cubicBezTo>
                    <a:pt x="271046" y="740358"/>
                    <a:pt x="173384" y="740358"/>
                    <a:pt x="75816" y="740358"/>
                  </a:cubicBezTo>
                  <a:cubicBezTo>
                    <a:pt x="46051" y="740358"/>
                    <a:pt x="18759" y="735976"/>
                    <a:pt x="5446" y="706163"/>
                  </a:cubicBezTo>
                  <a:cubicBezTo>
                    <a:pt x="-8248" y="674921"/>
                    <a:pt x="6587" y="650632"/>
                    <a:pt x="29029" y="628344"/>
                  </a:cubicBezTo>
                  <a:cubicBezTo>
                    <a:pt x="228349" y="429271"/>
                    <a:pt x="427383" y="229913"/>
                    <a:pt x="626132" y="30269"/>
                  </a:cubicBezTo>
                  <a:cubicBezTo>
                    <a:pt x="648098" y="8266"/>
                    <a:pt x="671302" y="-8498"/>
                    <a:pt x="703349" y="5028"/>
                  </a:cubicBezTo>
                  <a:cubicBezTo>
                    <a:pt x="735396" y="18553"/>
                    <a:pt x="739200" y="47795"/>
                    <a:pt x="739200" y="78370"/>
                  </a:cubicBezTo>
                  <a:cubicBezTo>
                    <a:pt x="739200" y="271442"/>
                    <a:pt x="739200" y="464419"/>
                    <a:pt x="739200" y="657490"/>
                  </a:cubicBezTo>
                  <a:cubicBezTo>
                    <a:pt x="739200" y="720832"/>
                    <a:pt x="720181" y="739977"/>
                    <a:pt x="657893" y="740072"/>
                  </a:cubicBezTo>
                  <a:cubicBezTo>
                    <a:pt x="561372" y="740548"/>
                    <a:pt x="465040" y="740358"/>
                    <a:pt x="368614" y="740358"/>
                  </a:cubicBezTo>
                  <a:close/>
                  <a:moveTo>
                    <a:pt x="622898" y="218102"/>
                  </a:moveTo>
                  <a:lnTo>
                    <a:pt x="219029" y="622629"/>
                  </a:lnTo>
                  <a:lnTo>
                    <a:pt x="622898" y="622629"/>
                  </a:lnTo>
                  <a:close/>
                </a:path>
              </a:pathLst>
            </a:custGeom>
            <a:grpFill/>
            <a:ln w="9502" cap="flat">
              <a:noFill/>
              <a:prstDash val="solid"/>
              <a:miter/>
            </a:ln>
          </p:spPr>
          <p:txBody>
            <a:bodyPr rtlCol="0" anchor="ctr"/>
            <a:lstStyle/>
            <a:p>
              <a:endParaRPr lang="en-RO"/>
            </a:p>
          </p:txBody>
        </p:sp>
      </p:grpSp>
    </p:spTree>
    <p:extLst>
      <p:ext uri="{BB962C8B-B14F-4D97-AF65-F5344CB8AC3E}">
        <p14:creationId xmlns:p14="http://schemas.microsoft.com/office/powerpoint/2010/main" val="354128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6F4EE81-9728-D74E-A350-BAC49422B936}"/>
              </a:ext>
            </a:extLst>
          </p:cNvPr>
          <p:cNvSpPr/>
          <p:nvPr/>
        </p:nvSpPr>
        <p:spPr>
          <a:xfrm>
            <a:off x="860417" y="3773247"/>
            <a:ext cx="3579303" cy="1800239"/>
          </a:xfrm>
          <a:prstGeom prst="roundRect">
            <a:avLst>
              <a:gd name="adj" fmla="val 11023"/>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D6DA5A7C-722F-A042-B23F-B717CD544959}"/>
              </a:ext>
            </a:extLst>
          </p:cNvPr>
          <p:cNvSpPr/>
          <p:nvPr/>
        </p:nvSpPr>
        <p:spPr>
          <a:xfrm>
            <a:off x="860417" y="2436753"/>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19D70373-AA48-B548-BBC6-5C5C603AAD38}"/>
              </a:ext>
            </a:extLst>
          </p:cNvPr>
          <p:cNvSpPr/>
          <p:nvPr/>
        </p:nvSpPr>
        <p:spPr>
          <a:xfrm>
            <a:off x="5096385" y="2436753"/>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29701" y="44826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514531"/>
            <a:ext cx="2755118" cy="492443"/>
          </a:xfrm>
          <a:prstGeom prst="rect">
            <a:avLst/>
          </a:prstGeom>
          <a:noFill/>
        </p:spPr>
        <p:txBody>
          <a:bodyPr wrap="square" lIns="0" tIns="0" rIns="0" bIns="0" rtlCol="0">
            <a:spAutoFit/>
          </a:bodyPr>
          <a:lstStyle/>
          <a:p>
            <a:r>
              <a:rPr lang="en-GB" sz="1600" dirty="0" err="1">
                <a:solidFill>
                  <a:schemeClr val="tx1"/>
                </a:solidFill>
              </a:rPr>
              <a:t>Objectives of an outbreak investigation</a:t>
            </a:r>
            <a:endParaRPr lang="en-GB" sz="16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328753"/>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BD5A4F8F-74EC-2441-A70A-615394A4B0BE}"/>
              </a:ext>
            </a:extLst>
          </p:cNvPr>
          <p:cNvSpPr>
            <a:spLocks noChangeAspect="1"/>
          </p:cNvSpPr>
          <p:nvPr/>
        </p:nvSpPr>
        <p:spPr>
          <a:xfrm>
            <a:off x="429701" y="3665248"/>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637641"/>
            <a:ext cx="2666982" cy="246221"/>
          </a:xfrm>
          <a:prstGeom prst="rect">
            <a:avLst/>
          </a:prstGeom>
          <a:noFill/>
        </p:spPr>
        <p:txBody>
          <a:bodyPr wrap="square" lIns="0" tIns="0" rIns="0" bIns="0" rtlCol="0">
            <a:spAutoFit/>
          </a:bodyPr>
          <a:lstStyle/>
          <a:p>
            <a:r>
              <a:rPr lang="en-GB" sz="1600" dirty="0" err="1">
                <a:solidFill>
                  <a:schemeClr val="tx1"/>
                </a:solidFill>
              </a:rPr>
              <a:t>Field work steps</a:t>
            </a:r>
            <a:endParaRPr lang="en-GB" sz="1600" dirty="0">
              <a:solidFill>
                <a:schemeClr val="tx1"/>
              </a:solidFill>
            </a:endParaRP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328753"/>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5FBC78B7-0E75-B94C-B7A0-EB401B73D1A6}"/>
              </a:ext>
            </a:extLst>
          </p:cNvPr>
          <p:cNvSpPr txBox="1"/>
          <p:nvPr/>
        </p:nvSpPr>
        <p:spPr>
          <a:xfrm>
            <a:off x="1436512" y="3913695"/>
            <a:ext cx="2755118" cy="1477328"/>
          </a:xfrm>
          <a:prstGeom prst="rect">
            <a:avLst/>
          </a:prstGeom>
          <a:noFill/>
        </p:spPr>
        <p:txBody>
          <a:bodyPr wrap="square" lIns="0" tIns="0" rIns="0" bIns="0" rtlCol="0">
            <a:spAutoFit/>
          </a:bodyPr>
          <a:lstStyle/>
          <a:p>
            <a:r>
              <a:rPr lang="en-GB" sz="1600" dirty="0" err="1">
                <a:solidFill>
                  <a:schemeClr val="tx1"/>
                </a:solidFill>
              </a:rPr>
              <a:t>Protocol</a:t>
            </a:r>
          </a:p>
          <a:p>
            <a:endParaRPr lang="en-GB" sz="1600" dirty="0" err="1">
              <a:solidFill>
                <a:schemeClr val="tx1"/>
              </a:solidFill>
            </a:endParaRPr>
          </a:p>
          <a:p>
            <a:pPr marL="182563" indent="-182563"/>
            <a:r>
              <a:rPr lang="en-GB" sz="1600" dirty="0" err="1">
                <a:solidFill>
                  <a:schemeClr val="tx1"/>
                </a:solidFill>
              </a:rPr>
              <a:t>– Methodology </a:t>
            </a:r>
          </a:p>
          <a:p>
            <a:pPr marL="182563" indent="-182563"/>
            <a:r>
              <a:rPr lang="en-GB" sz="1600" dirty="0" err="1">
                <a:solidFill>
                  <a:schemeClr val="tx1"/>
                </a:solidFill>
              </a:rPr>
              <a:t>– Necessary material and equipment </a:t>
            </a:r>
          </a:p>
          <a:p>
            <a:pPr marL="182563" indent="-182563"/>
            <a:r>
              <a:rPr lang="en-GB" sz="1600" dirty="0" err="1">
                <a:solidFill>
                  <a:schemeClr val="tx1"/>
                </a:solidFill>
              </a:rPr>
              <a:t>– Checklist </a:t>
            </a:r>
          </a:p>
        </p:txBody>
      </p:sp>
      <p:sp>
        <p:nvSpPr>
          <p:cNvPr id="6" name="Graphic 3">
            <a:extLst>
              <a:ext uri="{FF2B5EF4-FFF2-40B4-BE49-F238E27FC236}">
                <a16:creationId xmlns:a16="http://schemas.microsoft.com/office/drawing/2014/main" id="{677C0C48-170D-F048-9CB6-970811EAA1D0}"/>
              </a:ext>
            </a:extLst>
          </p:cNvPr>
          <p:cNvSpPr>
            <a:spLocks noChangeAspect="1"/>
          </p:cNvSpPr>
          <p:nvPr/>
        </p:nvSpPr>
        <p:spPr>
          <a:xfrm>
            <a:off x="627701" y="3929952"/>
            <a:ext cx="468000" cy="334593"/>
          </a:xfrm>
          <a:custGeom>
            <a:avLst/>
            <a:gdLst>
              <a:gd name="connsiteX0" fmla="*/ 27036 w 171633"/>
              <a:gd name="connsiteY0" fmla="*/ 122708 h 122707"/>
              <a:gd name="connsiteX1" fmla="*/ 0 w 171633"/>
              <a:gd name="connsiteY1" fmla="*/ 95671 h 122707"/>
              <a:gd name="connsiteX2" fmla="*/ 6557 w 171633"/>
              <a:gd name="connsiteY2" fmla="*/ 89114 h 122707"/>
              <a:gd name="connsiteX3" fmla="*/ 26798 w 171633"/>
              <a:gd name="connsiteY3" fmla="*/ 109354 h 122707"/>
              <a:gd name="connsiteX4" fmla="*/ 67279 w 171633"/>
              <a:gd name="connsiteY4" fmla="*/ 68873 h 122707"/>
              <a:gd name="connsiteX5" fmla="*/ 73837 w 171633"/>
              <a:gd name="connsiteY5" fmla="*/ 75669 h 122707"/>
              <a:gd name="connsiteX6" fmla="*/ 27036 w 171633"/>
              <a:gd name="connsiteY6" fmla="*/ 122708 h 122707"/>
              <a:gd name="connsiteX7" fmla="*/ 27036 w 171633"/>
              <a:gd name="connsiteY7" fmla="*/ 53835 h 122707"/>
              <a:gd name="connsiteX8" fmla="*/ 0 w 171633"/>
              <a:gd name="connsiteY8" fmla="*/ 26798 h 122707"/>
              <a:gd name="connsiteX9" fmla="*/ 6557 w 171633"/>
              <a:gd name="connsiteY9" fmla="*/ 20241 h 122707"/>
              <a:gd name="connsiteX10" fmla="*/ 26798 w 171633"/>
              <a:gd name="connsiteY10" fmla="*/ 40481 h 122707"/>
              <a:gd name="connsiteX11" fmla="*/ 67279 w 171633"/>
              <a:gd name="connsiteY11" fmla="*/ 0 h 122707"/>
              <a:gd name="connsiteX12" fmla="*/ 73837 w 171633"/>
              <a:gd name="connsiteY12" fmla="*/ 6796 h 122707"/>
              <a:gd name="connsiteX13" fmla="*/ 27036 w 171633"/>
              <a:gd name="connsiteY13" fmla="*/ 53835 h 122707"/>
              <a:gd name="connsiteX14" fmla="*/ 95433 w 171633"/>
              <a:gd name="connsiteY14" fmla="*/ 105673 h 122707"/>
              <a:gd name="connsiteX15" fmla="*/ 95433 w 171633"/>
              <a:gd name="connsiteY15" fmla="*/ 96147 h 122707"/>
              <a:gd name="connsiteX16" fmla="*/ 171633 w 171633"/>
              <a:gd name="connsiteY16" fmla="*/ 96147 h 122707"/>
              <a:gd name="connsiteX17" fmla="*/ 171633 w 171633"/>
              <a:gd name="connsiteY17" fmla="*/ 105673 h 122707"/>
              <a:gd name="connsiteX18" fmla="*/ 95433 w 171633"/>
              <a:gd name="connsiteY18" fmla="*/ 105673 h 122707"/>
              <a:gd name="connsiteX19" fmla="*/ 95433 w 171633"/>
              <a:gd name="connsiteY19" fmla="*/ 36800 h 122707"/>
              <a:gd name="connsiteX20" fmla="*/ 95433 w 171633"/>
              <a:gd name="connsiteY20" fmla="*/ 27274 h 122707"/>
              <a:gd name="connsiteX21" fmla="*/ 171633 w 171633"/>
              <a:gd name="connsiteY21" fmla="*/ 27274 h 122707"/>
              <a:gd name="connsiteX22" fmla="*/ 171633 w 171633"/>
              <a:gd name="connsiteY22" fmla="*/ 36800 h 122707"/>
              <a:gd name="connsiteX23" fmla="*/ 95433 w 171633"/>
              <a:gd name="connsiteY23" fmla="*/ 36800 h 1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633" h="122707">
                <a:moveTo>
                  <a:pt x="27036" y="122708"/>
                </a:moveTo>
                <a:lnTo>
                  <a:pt x="0" y="95671"/>
                </a:lnTo>
                <a:lnTo>
                  <a:pt x="6557" y="89114"/>
                </a:lnTo>
                <a:lnTo>
                  <a:pt x="26798" y="109354"/>
                </a:lnTo>
                <a:lnTo>
                  <a:pt x="67279" y="68873"/>
                </a:lnTo>
                <a:lnTo>
                  <a:pt x="73837" y="75669"/>
                </a:lnTo>
                <a:lnTo>
                  <a:pt x="27036" y="122708"/>
                </a:lnTo>
                <a:close/>
                <a:moveTo>
                  <a:pt x="27036" y="53835"/>
                </a:moveTo>
                <a:lnTo>
                  <a:pt x="0" y="26798"/>
                </a:lnTo>
                <a:lnTo>
                  <a:pt x="6557" y="20241"/>
                </a:lnTo>
                <a:lnTo>
                  <a:pt x="26798" y="40481"/>
                </a:lnTo>
                <a:lnTo>
                  <a:pt x="67279" y="0"/>
                </a:lnTo>
                <a:lnTo>
                  <a:pt x="73837" y="6796"/>
                </a:lnTo>
                <a:lnTo>
                  <a:pt x="27036" y="53835"/>
                </a:lnTo>
                <a:close/>
                <a:moveTo>
                  <a:pt x="95433" y="105673"/>
                </a:moveTo>
                <a:lnTo>
                  <a:pt x="95433" y="96147"/>
                </a:lnTo>
                <a:lnTo>
                  <a:pt x="171633" y="96147"/>
                </a:lnTo>
                <a:lnTo>
                  <a:pt x="171633" y="105673"/>
                </a:lnTo>
                <a:lnTo>
                  <a:pt x="95433" y="105673"/>
                </a:lnTo>
                <a:close/>
                <a:moveTo>
                  <a:pt x="95433" y="36800"/>
                </a:moveTo>
                <a:lnTo>
                  <a:pt x="95433" y="27274"/>
                </a:lnTo>
                <a:lnTo>
                  <a:pt x="171633" y="27274"/>
                </a:lnTo>
                <a:lnTo>
                  <a:pt x="171633" y="36800"/>
                </a:lnTo>
                <a:lnTo>
                  <a:pt x="95433" y="36800"/>
                </a:lnTo>
                <a:close/>
              </a:path>
            </a:pathLst>
          </a:custGeom>
          <a:solidFill>
            <a:schemeClr val="bg1"/>
          </a:solidFill>
          <a:ln w="238" cap="flat">
            <a:noFill/>
            <a:prstDash val="solid"/>
            <a:miter/>
          </a:ln>
        </p:spPr>
        <p:txBody>
          <a:bodyPr rtlCol="0" anchor="ctr"/>
          <a:lstStyle/>
          <a:p>
            <a:endParaRPr lang="en-RO"/>
          </a:p>
        </p:txBody>
      </p:sp>
      <p:sp>
        <p:nvSpPr>
          <p:cNvPr id="10" name="Graphic 7">
            <a:extLst>
              <a:ext uri="{FF2B5EF4-FFF2-40B4-BE49-F238E27FC236}">
                <a16:creationId xmlns:a16="http://schemas.microsoft.com/office/drawing/2014/main" id="{AFEBAC21-FA55-374B-8425-D39C3DF37A10}"/>
              </a:ext>
            </a:extLst>
          </p:cNvPr>
          <p:cNvSpPr>
            <a:spLocks noChangeAspect="1"/>
          </p:cNvSpPr>
          <p:nvPr/>
        </p:nvSpPr>
        <p:spPr>
          <a:xfrm>
            <a:off x="680538" y="2544753"/>
            <a:ext cx="362326" cy="432000"/>
          </a:xfrm>
          <a:custGeom>
            <a:avLst/>
            <a:gdLst>
              <a:gd name="connsiteX0" fmla="*/ 0 w 123825"/>
              <a:gd name="connsiteY0" fmla="*/ 147638 h 147637"/>
              <a:gd name="connsiteX1" fmla="*/ 0 w 123825"/>
              <a:gd name="connsiteY1" fmla="*/ 0 h 147637"/>
              <a:gd name="connsiteX2" fmla="*/ 68507 w 123825"/>
              <a:gd name="connsiteY2" fmla="*/ 0 h 147637"/>
              <a:gd name="connsiteX3" fmla="*/ 72317 w 123825"/>
              <a:gd name="connsiteY3" fmla="*/ 19050 h 147637"/>
              <a:gd name="connsiteX4" fmla="*/ 123825 w 123825"/>
              <a:gd name="connsiteY4" fmla="*/ 19050 h 147637"/>
              <a:gd name="connsiteX5" fmla="*/ 123825 w 123825"/>
              <a:gd name="connsiteY5" fmla="*/ 95250 h 147637"/>
              <a:gd name="connsiteX6" fmla="*/ 74368 w 123825"/>
              <a:gd name="connsiteY6" fmla="*/ 95250 h 147637"/>
              <a:gd name="connsiteX7" fmla="*/ 70558 w 123825"/>
              <a:gd name="connsiteY7" fmla="*/ 76200 h 147637"/>
              <a:gd name="connsiteX8" fmla="*/ 9525 w 123825"/>
              <a:gd name="connsiteY8" fmla="*/ 76200 h 147637"/>
              <a:gd name="connsiteX9" fmla="*/ 9525 w 123825"/>
              <a:gd name="connsiteY9" fmla="*/ 147638 h 147637"/>
              <a:gd name="connsiteX10" fmla="*/ 0 w 123825"/>
              <a:gd name="connsiteY10" fmla="*/ 147638 h 147637"/>
              <a:gd name="connsiteX11" fmla="*/ 82391 w 123825"/>
              <a:gd name="connsiteY11" fmla="*/ 85725 h 147637"/>
              <a:gd name="connsiteX12" fmla="*/ 114300 w 123825"/>
              <a:gd name="connsiteY12" fmla="*/ 85725 h 147637"/>
              <a:gd name="connsiteX13" fmla="*/ 114300 w 123825"/>
              <a:gd name="connsiteY13" fmla="*/ 28575 h 147637"/>
              <a:gd name="connsiteX14" fmla="*/ 64294 w 123825"/>
              <a:gd name="connsiteY14" fmla="*/ 28575 h 147637"/>
              <a:gd name="connsiteX15" fmla="*/ 60484 w 123825"/>
              <a:gd name="connsiteY15" fmla="*/ 9525 h 147637"/>
              <a:gd name="connsiteX16" fmla="*/ 9525 w 123825"/>
              <a:gd name="connsiteY16" fmla="*/ 9525 h 147637"/>
              <a:gd name="connsiteX17" fmla="*/ 9525 w 123825"/>
              <a:gd name="connsiteY17" fmla="*/ 66675 h 147637"/>
              <a:gd name="connsiteX18" fmla="*/ 78581 w 123825"/>
              <a:gd name="connsiteY18" fmla="*/ 66675 h 147637"/>
              <a:gd name="connsiteX19" fmla="*/ 82391 w 123825"/>
              <a:gd name="connsiteY19" fmla="*/ 85725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47637">
                <a:moveTo>
                  <a:pt x="0" y="147638"/>
                </a:moveTo>
                <a:lnTo>
                  <a:pt x="0" y="0"/>
                </a:lnTo>
                <a:lnTo>
                  <a:pt x="68507" y="0"/>
                </a:lnTo>
                <a:lnTo>
                  <a:pt x="72317" y="19050"/>
                </a:lnTo>
                <a:lnTo>
                  <a:pt x="123825" y="19050"/>
                </a:lnTo>
                <a:lnTo>
                  <a:pt x="123825" y="95250"/>
                </a:lnTo>
                <a:lnTo>
                  <a:pt x="74368" y="95250"/>
                </a:lnTo>
                <a:lnTo>
                  <a:pt x="70558" y="76200"/>
                </a:lnTo>
                <a:lnTo>
                  <a:pt x="9525" y="76200"/>
                </a:lnTo>
                <a:lnTo>
                  <a:pt x="9525" y="147638"/>
                </a:lnTo>
                <a:lnTo>
                  <a:pt x="0" y="147638"/>
                </a:lnTo>
                <a:close/>
                <a:moveTo>
                  <a:pt x="82391" y="85725"/>
                </a:moveTo>
                <a:lnTo>
                  <a:pt x="114300" y="85725"/>
                </a:lnTo>
                <a:lnTo>
                  <a:pt x="114300" y="28575"/>
                </a:lnTo>
                <a:lnTo>
                  <a:pt x="64294" y="28575"/>
                </a:lnTo>
                <a:lnTo>
                  <a:pt x="60484" y="9525"/>
                </a:lnTo>
                <a:lnTo>
                  <a:pt x="9525" y="9525"/>
                </a:lnTo>
                <a:lnTo>
                  <a:pt x="9525" y="66675"/>
                </a:lnTo>
                <a:lnTo>
                  <a:pt x="78581" y="66675"/>
                </a:lnTo>
                <a:lnTo>
                  <a:pt x="82391" y="85725"/>
                </a:lnTo>
                <a:close/>
              </a:path>
            </a:pathLst>
          </a:custGeom>
          <a:solidFill>
            <a:schemeClr val="bg1"/>
          </a:solidFill>
          <a:ln w="238" cap="flat">
            <a:noFill/>
            <a:prstDash val="solid"/>
            <a:miter/>
          </a:ln>
        </p:spPr>
        <p:txBody>
          <a:bodyPr rtlCol="0" anchor="ctr"/>
          <a:lstStyle/>
          <a:p>
            <a:endParaRPr lang="en-RO"/>
          </a:p>
        </p:txBody>
      </p:sp>
      <p:sp>
        <p:nvSpPr>
          <p:cNvPr id="16" name="Graphic 14">
            <a:extLst>
              <a:ext uri="{FF2B5EF4-FFF2-40B4-BE49-F238E27FC236}">
                <a16:creationId xmlns:a16="http://schemas.microsoft.com/office/drawing/2014/main" id="{4C630431-C229-7444-B0D1-12DDFA18BBEF}"/>
              </a:ext>
            </a:extLst>
          </p:cNvPr>
          <p:cNvSpPr>
            <a:spLocks noChangeAspect="1"/>
          </p:cNvSpPr>
          <p:nvPr/>
        </p:nvSpPr>
        <p:spPr>
          <a:xfrm>
            <a:off x="4888353" y="2526753"/>
            <a:ext cx="421200" cy="468000"/>
          </a:xfrm>
          <a:custGeom>
            <a:avLst/>
            <a:gdLst>
              <a:gd name="connsiteX0" fmla="*/ 46434 w 171450"/>
              <a:gd name="connsiteY0" fmla="*/ 142875 h 190500"/>
              <a:gd name="connsiteX1" fmla="*/ 26175 w 171450"/>
              <a:gd name="connsiteY1" fmla="*/ 132782 h 190500"/>
              <a:gd name="connsiteX2" fmla="*/ 19050 w 171450"/>
              <a:gd name="connsiteY2" fmla="*/ 107248 h 190500"/>
              <a:gd name="connsiteX3" fmla="*/ 19050 w 171450"/>
              <a:gd name="connsiteY3" fmla="*/ 105599 h 190500"/>
              <a:gd name="connsiteX4" fmla="*/ 13298 w 171450"/>
              <a:gd name="connsiteY4" fmla="*/ 96605 h 190500"/>
              <a:gd name="connsiteX5" fmla="*/ 4240 w 171450"/>
              <a:gd name="connsiteY5" fmla="*/ 75522 h 190500"/>
              <a:gd name="connsiteX6" fmla="*/ 0 w 171450"/>
              <a:gd name="connsiteY6" fmla="*/ 47625 h 190500"/>
              <a:gd name="connsiteX7" fmla="*/ 9488 w 171450"/>
              <a:gd name="connsiteY7" fmla="*/ 13564 h 190500"/>
              <a:gd name="connsiteX8" fmla="*/ 33338 w 171450"/>
              <a:gd name="connsiteY8" fmla="*/ 0 h 190500"/>
              <a:gd name="connsiteX9" fmla="*/ 57287 w 171450"/>
              <a:gd name="connsiteY9" fmla="*/ 14132 h 190500"/>
              <a:gd name="connsiteX10" fmla="*/ 66675 w 171450"/>
              <a:gd name="connsiteY10" fmla="*/ 47625 h 190500"/>
              <a:gd name="connsiteX11" fmla="*/ 62774 w 171450"/>
              <a:gd name="connsiteY11" fmla="*/ 72463 h 190500"/>
              <a:gd name="connsiteX12" fmla="*/ 55282 w 171450"/>
              <a:gd name="connsiteY12" fmla="*/ 92832 h 190500"/>
              <a:gd name="connsiteX13" fmla="*/ 59568 w 171450"/>
              <a:gd name="connsiteY13" fmla="*/ 99957 h 190500"/>
              <a:gd name="connsiteX14" fmla="*/ 64532 w 171450"/>
              <a:gd name="connsiteY14" fmla="*/ 110279 h 190500"/>
              <a:gd name="connsiteX15" fmla="*/ 66675 w 171450"/>
              <a:gd name="connsiteY15" fmla="*/ 120729 h 190500"/>
              <a:gd name="connsiteX16" fmla="*/ 60969 w 171450"/>
              <a:gd name="connsiteY16" fmla="*/ 136574 h 190500"/>
              <a:gd name="connsiteX17" fmla="*/ 46434 w 171450"/>
              <a:gd name="connsiteY17" fmla="*/ 142875 h 190500"/>
              <a:gd name="connsiteX18" fmla="*/ 24911 w 171450"/>
              <a:gd name="connsiteY18" fmla="*/ 96935 h 190500"/>
              <a:gd name="connsiteX19" fmla="*/ 45427 w 171450"/>
              <a:gd name="connsiteY19" fmla="*/ 91880 h 190500"/>
              <a:gd name="connsiteX20" fmla="*/ 53019 w 171450"/>
              <a:gd name="connsiteY20" fmla="*/ 71657 h 190500"/>
              <a:gd name="connsiteX21" fmla="*/ 57150 w 171450"/>
              <a:gd name="connsiteY21" fmla="*/ 47625 h 190500"/>
              <a:gd name="connsiteX22" fmla="*/ 50327 w 171450"/>
              <a:gd name="connsiteY22" fmla="*/ 20882 h 190500"/>
              <a:gd name="connsiteX23" fmla="*/ 33338 w 171450"/>
              <a:gd name="connsiteY23" fmla="*/ 9525 h 190500"/>
              <a:gd name="connsiteX24" fmla="*/ 16348 w 171450"/>
              <a:gd name="connsiteY24" fmla="*/ 20882 h 190500"/>
              <a:gd name="connsiteX25" fmla="*/ 9525 w 171450"/>
              <a:gd name="connsiteY25" fmla="*/ 47625 h 190500"/>
              <a:gd name="connsiteX26" fmla="*/ 13967 w 171450"/>
              <a:gd name="connsiteY26" fmla="*/ 74726 h 190500"/>
              <a:gd name="connsiteX27" fmla="*/ 24911 w 171450"/>
              <a:gd name="connsiteY27" fmla="*/ 96935 h 190500"/>
              <a:gd name="connsiteX28" fmla="*/ 46434 w 171450"/>
              <a:gd name="connsiteY28" fmla="*/ 133350 h 190500"/>
              <a:gd name="connsiteX29" fmla="*/ 54146 w 171450"/>
              <a:gd name="connsiteY29" fmla="*/ 129833 h 190500"/>
              <a:gd name="connsiteX30" fmla="*/ 57150 w 171450"/>
              <a:gd name="connsiteY30" fmla="*/ 120729 h 190500"/>
              <a:gd name="connsiteX31" fmla="*/ 54970 w 171450"/>
              <a:gd name="connsiteY31" fmla="*/ 111479 h 190500"/>
              <a:gd name="connsiteX32" fmla="*/ 49054 w 171450"/>
              <a:gd name="connsiteY32" fmla="*/ 100745 h 190500"/>
              <a:gd name="connsiteX33" fmla="*/ 28575 w 171450"/>
              <a:gd name="connsiteY33" fmla="*/ 105874 h 190500"/>
              <a:gd name="connsiteX34" fmla="*/ 33200 w 171450"/>
              <a:gd name="connsiteY34" fmla="*/ 125840 h 190500"/>
              <a:gd name="connsiteX35" fmla="*/ 46434 w 171450"/>
              <a:gd name="connsiteY35" fmla="*/ 133350 h 190500"/>
              <a:gd name="connsiteX36" fmla="*/ 125016 w 171450"/>
              <a:gd name="connsiteY36" fmla="*/ 190500 h 190500"/>
              <a:gd name="connsiteX37" fmla="*/ 110481 w 171450"/>
              <a:gd name="connsiteY37" fmla="*/ 184199 h 190500"/>
              <a:gd name="connsiteX38" fmla="*/ 104775 w 171450"/>
              <a:gd name="connsiteY38" fmla="*/ 168354 h 190500"/>
              <a:gd name="connsiteX39" fmla="*/ 106918 w 171450"/>
              <a:gd name="connsiteY39" fmla="*/ 157904 h 190500"/>
              <a:gd name="connsiteX40" fmla="*/ 111882 w 171450"/>
              <a:gd name="connsiteY40" fmla="*/ 147583 h 190500"/>
              <a:gd name="connsiteX41" fmla="*/ 116168 w 171450"/>
              <a:gd name="connsiteY41" fmla="*/ 140457 h 190500"/>
              <a:gd name="connsiteX42" fmla="*/ 108768 w 171450"/>
              <a:gd name="connsiteY42" fmla="*/ 120180 h 190500"/>
              <a:gd name="connsiteX43" fmla="*/ 104775 w 171450"/>
              <a:gd name="connsiteY43" fmla="*/ 95250 h 190500"/>
              <a:gd name="connsiteX44" fmla="*/ 114163 w 171450"/>
              <a:gd name="connsiteY44" fmla="*/ 61757 h 190500"/>
              <a:gd name="connsiteX45" fmla="*/ 138113 w 171450"/>
              <a:gd name="connsiteY45" fmla="*/ 47625 h 190500"/>
              <a:gd name="connsiteX46" fmla="*/ 161962 w 171450"/>
              <a:gd name="connsiteY46" fmla="*/ 61189 h 190500"/>
              <a:gd name="connsiteX47" fmla="*/ 171450 w 171450"/>
              <a:gd name="connsiteY47" fmla="*/ 95250 h 190500"/>
              <a:gd name="connsiteX48" fmla="*/ 167301 w 171450"/>
              <a:gd name="connsiteY48" fmla="*/ 122937 h 190500"/>
              <a:gd name="connsiteX49" fmla="*/ 158152 w 171450"/>
              <a:gd name="connsiteY49" fmla="*/ 144176 h 190500"/>
              <a:gd name="connsiteX50" fmla="*/ 152400 w 171450"/>
              <a:gd name="connsiteY50" fmla="*/ 153224 h 190500"/>
              <a:gd name="connsiteX51" fmla="*/ 152400 w 171450"/>
              <a:gd name="connsiteY51" fmla="*/ 155056 h 190500"/>
              <a:gd name="connsiteX52" fmla="*/ 145156 w 171450"/>
              <a:gd name="connsiteY52" fmla="*/ 180224 h 190500"/>
              <a:gd name="connsiteX53" fmla="*/ 125016 w 171450"/>
              <a:gd name="connsiteY53" fmla="*/ 190500 h 190500"/>
              <a:gd name="connsiteX54" fmla="*/ 145806 w 171450"/>
              <a:gd name="connsiteY54" fmla="*/ 145659 h 190500"/>
              <a:gd name="connsiteX55" fmla="*/ 158124 w 171450"/>
              <a:gd name="connsiteY55" fmla="*/ 121187 h 190500"/>
              <a:gd name="connsiteX56" fmla="*/ 161925 w 171450"/>
              <a:gd name="connsiteY56" fmla="*/ 95250 h 190500"/>
              <a:gd name="connsiteX57" fmla="*/ 155102 w 171450"/>
              <a:gd name="connsiteY57" fmla="*/ 68507 h 190500"/>
              <a:gd name="connsiteX58" fmla="*/ 138113 w 171450"/>
              <a:gd name="connsiteY58" fmla="*/ 57150 h 190500"/>
              <a:gd name="connsiteX59" fmla="*/ 121123 w 171450"/>
              <a:gd name="connsiteY59" fmla="*/ 68507 h 190500"/>
              <a:gd name="connsiteX60" fmla="*/ 114300 w 171450"/>
              <a:gd name="connsiteY60" fmla="*/ 95250 h 190500"/>
              <a:gd name="connsiteX61" fmla="*/ 118522 w 171450"/>
              <a:gd name="connsiteY61" fmla="*/ 119163 h 190500"/>
              <a:gd name="connsiteX62" fmla="*/ 126023 w 171450"/>
              <a:gd name="connsiteY62" fmla="*/ 139505 h 190500"/>
              <a:gd name="connsiteX63" fmla="*/ 145806 w 171450"/>
              <a:gd name="connsiteY63" fmla="*/ 145659 h 190500"/>
              <a:gd name="connsiteX64" fmla="*/ 125016 w 171450"/>
              <a:gd name="connsiteY64" fmla="*/ 180975 h 190500"/>
              <a:gd name="connsiteX65" fmla="*/ 138067 w 171450"/>
              <a:gd name="connsiteY65" fmla="*/ 173648 h 190500"/>
              <a:gd name="connsiteX66" fmla="*/ 142875 w 171450"/>
              <a:gd name="connsiteY66" fmla="*/ 154781 h 190500"/>
              <a:gd name="connsiteX67" fmla="*/ 122579 w 171450"/>
              <a:gd name="connsiteY67" fmla="*/ 148187 h 190500"/>
              <a:gd name="connsiteX68" fmla="*/ 117213 w 171450"/>
              <a:gd name="connsiteY68" fmla="*/ 157914 h 190500"/>
              <a:gd name="connsiteX69" fmla="*/ 114300 w 171450"/>
              <a:gd name="connsiteY69" fmla="*/ 168354 h 190500"/>
              <a:gd name="connsiteX70" fmla="*/ 117460 w 171450"/>
              <a:gd name="connsiteY70" fmla="*/ 177138 h 190500"/>
              <a:gd name="connsiteX71" fmla="*/ 125016 w 171450"/>
              <a:gd name="connsiteY71" fmla="*/ 18097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1450" h="190500">
                <a:moveTo>
                  <a:pt x="46434" y="142875"/>
                </a:moveTo>
                <a:cubicBezTo>
                  <a:pt x="37874" y="142875"/>
                  <a:pt x="31121" y="139511"/>
                  <a:pt x="26175" y="132782"/>
                </a:cubicBezTo>
                <a:cubicBezTo>
                  <a:pt x="21230" y="126054"/>
                  <a:pt x="18855" y="117542"/>
                  <a:pt x="19050" y="107248"/>
                </a:cubicBezTo>
                <a:lnTo>
                  <a:pt x="19050" y="105599"/>
                </a:lnTo>
                <a:lnTo>
                  <a:pt x="13298" y="96605"/>
                </a:lnTo>
                <a:cubicBezTo>
                  <a:pt x="10087" y="91587"/>
                  <a:pt x="7067" y="84559"/>
                  <a:pt x="4240" y="75522"/>
                </a:cubicBezTo>
                <a:cubicBezTo>
                  <a:pt x="1413" y="66486"/>
                  <a:pt x="0" y="57187"/>
                  <a:pt x="0" y="47625"/>
                </a:cubicBezTo>
                <a:cubicBezTo>
                  <a:pt x="0" y="33960"/>
                  <a:pt x="3163" y="22607"/>
                  <a:pt x="9488" y="13564"/>
                </a:cubicBezTo>
                <a:cubicBezTo>
                  <a:pt x="15814" y="4521"/>
                  <a:pt x="23764" y="0"/>
                  <a:pt x="33338" y="0"/>
                </a:cubicBezTo>
                <a:cubicBezTo>
                  <a:pt x="43046" y="0"/>
                  <a:pt x="51029" y="4711"/>
                  <a:pt x="57287" y="14132"/>
                </a:cubicBezTo>
                <a:cubicBezTo>
                  <a:pt x="63546" y="23553"/>
                  <a:pt x="66675" y="34717"/>
                  <a:pt x="66675" y="47625"/>
                </a:cubicBezTo>
                <a:cubicBezTo>
                  <a:pt x="66675" y="55978"/>
                  <a:pt x="65375" y="64257"/>
                  <a:pt x="62774" y="72463"/>
                </a:cubicBezTo>
                <a:cubicBezTo>
                  <a:pt x="60172" y="80669"/>
                  <a:pt x="57675" y="87459"/>
                  <a:pt x="55282" y="92832"/>
                </a:cubicBezTo>
                <a:lnTo>
                  <a:pt x="59568" y="99957"/>
                </a:lnTo>
                <a:cubicBezTo>
                  <a:pt x="61448" y="103035"/>
                  <a:pt x="63103" y="106475"/>
                  <a:pt x="64532" y="110279"/>
                </a:cubicBezTo>
                <a:cubicBezTo>
                  <a:pt x="65961" y="114083"/>
                  <a:pt x="66675" y="117567"/>
                  <a:pt x="66675" y="120729"/>
                </a:cubicBezTo>
                <a:cubicBezTo>
                  <a:pt x="66675" y="127092"/>
                  <a:pt x="64773" y="132373"/>
                  <a:pt x="60969" y="136574"/>
                </a:cubicBezTo>
                <a:cubicBezTo>
                  <a:pt x="57165" y="140775"/>
                  <a:pt x="52320" y="142875"/>
                  <a:pt x="46434" y="142875"/>
                </a:cubicBezTo>
                <a:close/>
                <a:moveTo>
                  <a:pt x="24911" y="96935"/>
                </a:moveTo>
                <a:lnTo>
                  <a:pt x="45427" y="91880"/>
                </a:lnTo>
                <a:cubicBezTo>
                  <a:pt x="47735" y="86800"/>
                  <a:pt x="50266" y="80059"/>
                  <a:pt x="53019" y="71657"/>
                </a:cubicBezTo>
                <a:cubicBezTo>
                  <a:pt x="55773" y="63256"/>
                  <a:pt x="57150" y="55245"/>
                  <a:pt x="57150" y="47625"/>
                </a:cubicBezTo>
                <a:cubicBezTo>
                  <a:pt x="57150" y="37367"/>
                  <a:pt x="54876" y="28453"/>
                  <a:pt x="50327" y="20882"/>
                </a:cubicBezTo>
                <a:cubicBezTo>
                  <a:pt x="45778" y="13311"/>
                  <a:pt x="40115" y="9525"/>
                  <a:pt x="33338" y="9525"/>
                </a:cubicBezTo>
                <a:cubicBezTo>
                  <a:pt x="26560" y="9525"/>
                  <a:pt x="20897" y="13311"/>
                  <a:pt x="16348" y="20882"/>
                </a:cubicBezTo>
                <a:cubicBezTo>
                  <a:pt x="11799" y="28453"/>
                  <a:pt x="9525" y="37367"/>
                  <a:pt x="9525" y="47625"/>
                </a:cubicBezTo>
                <a:cubicBezTo>
                  <a:pt x="9525" y="56771"/>
                  <a:pt x="11006" y="65805"/>
                  <a:pt x="13967" y="74726"/>
                </a:cubicBezTo>
                <a:cubicBezTo>
                  <a:pt x="16928" y="83646"/>
                  <a:pt x="20576" y="91049"/>
                  <a:pt x="24911" y="96935"/>
                </a:cubicBezTo>
                <a:close/>
                <a:moveTo>
                  <a:pt x="46434" y="133350"/>
                </a:moveTo>
                <a:cubicBezTo>
                  <a:pt x="49573" y="133350"/>
                  <a:pt x="52143" y="132178"/>
                  <a:pt x="54146" y="129833"/>
                </a:cubicBezTo>
                <a:cubicBezTo>
                  <a:pt x="56149" y="127489"/>
                  <a:pt x="57150" y="124454"/>
                  <a:pt x="57150" y="120729"/>
                </a:cubicBezTo>
                <a:cubicBezTo>
                  <a:pt x="57150" y="118031"/>
                  <a:pt x="56423" y="114947"/>
                  <a:pt x="54970" y="111479"/>
                </a:cubicBezTo>
                <a:cubicBezTo>
                  <a:pt x="53517" y="108011"/>
                  <a:pt x="51545" y="104433"/>
                  <a:pt x="49054" y="100745"/>
                </a:cubicBezTo>
                <a:lnTo>
                  <a:pt x="28575" y="105874"/>
                </a:lnTo>
                <a:cubicBezTo>
                  <a:pt x="28575" y="114178"/>
                  <a:pt x="30117" y="120833"/>
                  <a:pt x="33200" y="125840"/>
                </a:cubicBezTo>
                <a:cubicBezTo>
                  <a:pt x="36284" y="130847"/>
                  <a:pt x="40695" y="133350"/>
                  <a:pt x="46434" y="133350"/>
                </a:cubicBezTo>
                <a:close/>
                <a:moveTo>
                  <a:pt x="125016" y="190500"/>
                </a:moveTo>
                <a:cubicBezTo>
                  <a:pt x="119130" y="190500"/>
                  <a:pt x="114285" y="188400"/>
                  <a:pt x="110481" y="184199"/>
                </a:cubicBezTo>
                <a:cubicBezTo>
                  <a:pt x="106677" y="179998"/>
                  <a:pt x="104775" y="174717"/>
                  <a:pt x="104775" y="168354"/>
                </a:cubicBezTo>
                <a:cubicBezTo>
                  <a:pt x="104775" y="165192"/>
                  <a:pt x="105489" y="161708"/>
                  <a:pt x="106918" y="157904"/>
                </a:cubicBezTo>
                <a:cubicBezTo>
                  <a:pt x="108347" y="154100"/>
                  <a:pt x="110002" y="150660"/>
                  <a:pt x="111882" y="147583"/>
                </a:cubicBezTo>
                <a:lnTo>
                  <a:pt x="116168" y="140457"/>
                </a:lnTo>
                <a:cubicBezTo>
                  <a:pt x="113897" y="135206"/>
                  <a:pt x="111430" y="128447"/>
                  <a:pt x="108768" y="120180"/>
                </a:cubicBezTo>
                <a:cubicBezTo>
                  <a:pt x="106106" y="111913"/>
                  <a:pt x="104775" y="103603"/>
                  <a:pt x="104775" y="95250"/>
                </a:cubicBezTo>
                <a:cubicBezTo>
                  <a:pt x="104775" y="82342"/>
                  <a:pt x="107904" y="71178"/>
                  <a:pt x="114163" y="61757"/>
                </a:cubicBezTo>
                <a:cubicBezTo>
                  <a:pt x="120421" y="52336"/>
                  <a:pt x="128404" y="47625"/>
                  <a:pt x="138113" y="47625"/>
                </a:cubicBezTo>
                <a:cubicBezTo>
                  <a:pt x="147686" y="47625"/>
                  <a:pt x="155636" y="52146"/>
                  <a:pt x="161962" y="61189"/>
                </a:cubicBezTo>
                <a:cubicBezTo>
                  <a:pt x="168287" y="70232"/>
                  <a:pt x="171450" y="81585"/>
                  <a:pt x="171450" y="95250"/>
                </a:cubicBezTo>
                <a:cubicBezTo>
                  <a:pt x="171450" y="104812"/>
                  <a:pt x="170067" y="114041"/>
                  <a:pt x="167301" y="122937"/>
                </a:cubicBezTo>
                <a:cubicBezTo>
                  <a:pt x="164535" y="131833"/>
                  <a:pt x="161485" y="138912"/>
                  <a:pt x="158152" y="144176"/>
                </a:cubicBezTo>
                <a:lnTo>
                  <a:pt x="152400" y="153224"/>
                </a:lnTo>
                <a:lnTo>
                  <a:pt x="152400" y="155056"/>
                </a:lnTo>
                <a:cubicBezTo>
                  <a:pt x="152559" y="164984"/>
                  <a:pt x="150144" y="173373"/>
                  <a:pt x="145156" y="180224"/>
                </a:cubicBezTo>
                <a:cubicBezTo>
                  <a:pt x="140167" y="187075"/>
                  <a:pt x="133454" y="190500"/>
                  <a:pt x="125016" y="190500"/>
                </a:cubicBezTo>
                <a:close/>
                <a:moveTo>
                  <a:pt x="145806" y="145659"/>
                </a:moveTo>
                <a:cubicBezTo>
                  <a:pt x="151484" y="136843"/>
                  <a:pt x="155590" y="128685"/>
                  <a:pt x="158124" y="121187"/>
                </a:cubicBezTo>
                <a:cubicBezTo>
                  <a:pt x="160658" y="113689"/>
                  <a:pt x="161925" y="105044"/>
                  <a:pt x="161925" y="95250"/>
                </a:cubicBezTo>
                <a:cubicBezTo>
                  <a:pt x="161925" y="84992"/>
                  <a:pt x="159651" y="76078"/>
                  <a:pt x="155102" y="68507"/>
                </a:cubicBezTo>
                <a:cubicBezTo>
                  <a:pt x="150553" y="60936"/>
                  <a:pt x="144890" y="57150"/>
                  <a:pt x="138113" y="57150"/>
                </a:cubicBezTo>
                <a:cubicBezTo>
                  <a:pt x="131335" y="57150"/>
                  <a:pt x="125672" y="60936"/>
                  <a:pt x="121123" y="68507"/>
                </a:cubicBezTo>
                <a:cubicBezTo>
                  <a:pt x="116574" y="76078"/>
                  <a:pt x="114300" y="84992"/>
                  <a:pt x="114300" y="95250"/>
                </a:cubicBezTo>
                <a:cubicBezTo>
                  <a:pt x="114300" y="102870"/>
                  <a:pt x="115707" y="110841"/>
                  <a:pt x="118522" y="119163"/>
                </a:cubicBezTo>
                <a:cubicBezTo>
                  <a:pt x="121337" y="127485"/>
                  <a:pt x="123837" y="134266"/>
                  <a:pt x="126023" y="139505"/>
                </a:cubicBezTo>
                <a:lnTo>
                  <a:pt x="145806" y="145659"/>
                </a:lnTo>
                <a:close/>
                <a:moveTo>
                  <a:pt x="125016" y="180975"/>
                </a:moveTo>
                <a:cubicBezTo>
                  <a:pt x="130511" y="180975"/>
                  <a:pt x="134861" y="178533"/>
                  <a:pt x="138067" y="173648"/>
                </a:cubicBezTo>
                <a:cubicBezTo>
                  <a:pt x="141272" y="168764"/>
                  <a:pt x="142875" y="162475"/>
                  <a:pt x="142875" y="154781"/>
                </a:cubicBezTo>
                <a:lnTo>
                  <a:pt x="122579" y="148187"/>
                </a:lnTo>
                <a:cubicBezTo>
                  <a:pt x="120943" y="151142"/>
                  <a:pt x="119154" y="154384"/>
                  <a:pt x="117213" y="157914"/>
                </a:cubicBezTo>
                <a:cubicBezTo>
                  <a:pt x="115271" y="161443"/>
                  <a:pt x="114300" y="164923"/>
                  <a:pt x="114300" y="168354"/>
                </a:cubicBezTo>
                <a:cubicBezTo>
                  <a:pt x="114300" y="171651"/>
                  <a:pt x="115353" y="174579"/>
                  <a:pt x="117460" y="177138"/>
                </a:cubicBezTo>
                <a:cubicBezTo>
                  <a:pt x="119566" y="179696"/>
                  <a:pt x="122085" y="180975"/>
                  <a:pt x="125016" y="18097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Checklist</a:t>
            </a:r>
          </a:p>
        </p:txBody>
      </p:sp>
      <p:sp>
        <p:nvSpPr>
          <p:cNvPr id="14" name="Rounded Rectangle 13">
            <a:extLst>
              <a:ext uri="{FF2B5EF4-FFF2-40B4-BE49-F238E27FC236}">
                <a16:creationId xmlns:a16="http://schemas.microsoft.com/office/drawing/2014/main" id="{2D92EE38-60D5-024B-831C-B58BF72877AF}"/>
              </a:ext>
            </a:extLst>
          </p:cNvPr>
          <p:cNvSpPr/>
          <p:nvPr/>
        </p:nvSpPr>
        <p:spPr>
          <a:xfrm>
            <a:off x="860417" y="1887346"/>
            <a:ext cx="3579303" cy="4494404"/>
          </a:xfrm>
          <a:prstGeom prst="roundRect">
            <a:avLst>
              <a:gd name="adj" fmla="val 519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085EBA46-EA8B-8043-88FC-2AEF7CAAFE86}"/>
              </a:ext>
            </a:extLst>
          </p:cNvPr>
          <p:cNvSpPr/>
          <p:nvPr/>
        </p:nvSpPr>
        <p:spPr>
          <a:xfrm>
            <a:off x="5083759" y="1887346"/>
            <a:ext cx="3579303" cy="4494404"/>
          </a:xfrm>
          <a:prstGeom prst="roundRect">
            <a:avLst>
              <a:gd name="adj" fmla="val 519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Google Shape;140;p4">
            <a:extLst>
              <a:ext uri="{FF2B5EF4-FFF2-40B4-BE49-F238E27FC236}">
                <a16:creationId xmlns:a16="http://schemas.microsoft.com/office/drawing/2014/main" id="{B5FDCE0C-3E38-2A49-A221-0A94AE1A2B45}"/>
              </a:ext>
            </a:extLst>
          </p:cNvPr>
          <p:cNvSpPr>
            <a:spLocks noChangeAspect="1"/>
          </p:cNvSpPr>
          <p:nvPr/>
        </p:nvSpPr>
        <p:spPr>
          <a:xfrm>
            <a:off x="429701" y="147589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p4">
            <a:extLst>
              <a:ext uri="{FF2B5EF4-FFF2-40B4-BE49-F238E27FC236}">
                <a16:creationId xmlns:a16="http://schemas.microsoft.com/office/drawing/2014/main" id="{440804EB-E7FA-2348-BF6D-2592EDC7D92E}"/>
              </a:ext>
            </a:extLst>
          </p:cNvPr>
          <p:cNvSpPr>
            <a:spLocks noChangeAspect="1"/>
          </p:cNvSpPr>
          <p:nvPr/>
        </p:nvSpPr>
        <p:spPr>
          <a:xfrm>
            <a:off x="4666953" y="147589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42409C1B-9A01-CE4B-B82C-2B1C0BCEB395}"/>
              </a:ext>
            </a:extLst>
          </p:cNvPr>
          <p:cNvSpPr txBox="1"/>
          <p:nvPr/>
        </p:nvSpPr>
        <p:spPr>
          <a:xfrm>
            <a:off x="1432179" y="2294174"/>
            <a:ext cx="2396871" cy="2739211"/>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During fieldwork:</a:t>
            </a:r>
          </a:p>
          <a:p>
            <a:endParaRPr lang="en-GB" dirty="0" err="1">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Supervise and exchange information with personnel to ensure high quality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Supervise personnel conducting surveys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Hold regular meetings with personnel to inform them on how things are progressing and discuss challenges</a:t>
            </a:r>
          </a:p>
        </p:txBody>
      </p:sp>
      <p:sp>
        <p:nvSpPr>
          <p:cNvPr id="19" name="TextBox 18">
            <a:extLst>
              <a:ext uri="{FF2B5EF4-FFF2-40B4-BE49-F238E27FC236}">
                <a16:creationId xmlns:a16="http://schemas.microsoft.com/office/drawing/2014/main" id="{56D6090E-9D2D-D74C-9DE7-8DB20C44B84B}"/>
              </a:ext>
            </a:extLst>
          </p:cNvPr>
          <p:cNvSpPr txBox="1"/>
          <p:nvPr/>
        </p:nvSpPr>
        <p:spPr>
          <a:xfrm>
            <a:off x="5673728" y="2294174"/>
            <a:ext cx="2755118" cy="3539430"/>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Analysis and communications:</a:t>
            </a:r>
          </a:p>
          <a:p>
            <a:endParaRPr lang="en-GB" b="1" dirty="0" err="1">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Examine information daily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Examine results and their significance with healthcare workers and community leaders to hear their feedback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Distribute the report, study recommendations with personnel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Ensure that appropriate steps are taken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Plan the interview evaluation and assess its efficiency and effectiveness</a:t>
            </a:r>
          </a:p>
        </p:txBody>
      </p:sp>
      <p:grpSp>
        <p:nvGrpSpPr>
          <p:cNvPr id="5" name="Graphic 2">
            <a:extLst>
              <a:ext uri="{FF2B5EF4-FFF2-40B4-BE49-F238E27FC236}">
                <a16:creationId xmlns:a16="http://schemas.microsoft.com/office/drawing/2014/main" id="{8E82057B-BF04-1A40-A2CF-A98579ABE104}"/>
              </a:ext>
            </a:extLst>
          </p:cNvPr>
          <p:cNvGrpSpPr>
            <a:grpSpLocks noChangeAspect="1"/>
          </p:cNvGrpSpPr>
          <p:nvPr/>
        </p:nvGrpSpPr>
        <p:grpSpPr>
          <a:xfrm>
            <a:off x="608417" y="1655894"/>
            <a:ext cx="504000" cy="504000"/>
            <a:chOff x="2743200" y="1600200"/>
            <a:chExt cx="3657600" cy="3657600"/>
          </a:xfrm>
          <a:solidFill>
            <a:schemeClr val="bg1"/>
          </a:solidFill>
        </p:grpSpPr>
        <p:sp>
          <p:nvSpPr>
            <p:cNvPr id="6" name="Freeform 5">
              <a:extLst>
                <a:ext uri="{FF2B5EF4-FFF2-40B4-BE49-F238E27FC236}">
                  <a16:creationId xmlns:a16="http://schemas.microsoft.com/office/drawing/2014/main" id="{1C5AC1E9-3E61-FA43-B7DC-5EEAF958133B}"/>
                </a:ext>
              </a:extLst>
            </p:cNvPr>
            <p:cNvSpPr/>
            <p:nvPr/>
          </p:nvSpPr>
          <p:spPr>
            <a:xfrm>
              <a:off x="2743295" y="1600200"/>
              <a:ext cx="3657504" cy="3657314"/>
            </a:xfrm>
            <a:custGeom>
              <a:avLst/>
              <a:gdLst>
                <a:gd name="connsiteX0" fmla="*/ 1264516 w 3657504"/>
                <a:gd name="connsiteY0" fmla="*/ 160 h 3657314"/>
                <a:gd name="connsiteX1" fmla="*/ 1335382 w 3657504"/>
                <a:gd name="connsiteY1" fmla="*/ 122746 h 3657314"/>
                <a:gd name="connsiteX2" fmla="*/ 1340144 w 3657504"/>
                <a:gd name="connsiteY2" fmla="*/ 230664 h 3657314"/>
                <a:gd name="connsiteX3" fmla="*/ 1438252 w 3657504"/>
                <a:gd name="connsiteY3" fmla="*/ 270193 h 3657314"/>
                <a:gd name="connsiteX4" fmla="*/ 1589699 w 3657504"/>
                <a:gd name="connsiteY4" fmla="*/ 341059 h 3657314"/>
                <a:gd name="connsiteX5" fmla="*/ 1635134 w 3657504"/>
                <a:gd name="connsiteY5" fmla="*/ 335630 h 3657314"/>
                <a:gd name="connsiteX6" fmla="*/ 1713143 w 3657504"/>
                <a:gd name="connsiteY6" fmla="*/ 257144 h 3657314"/>
                <a:gd name="connsiteX7" fmla="*/ 1855161 w 3657504"/>
                <a:gd name="connsiteY7" fmla="*/ 258097 h 3657314"/>
                <a:gd name="connsiteX8" fmla="*/ 2001560 w 3657504"/>
                <a:gd name="connsiteY8" fmla="*/ 404496 h 3657314"/>
                <a:gd name="connsiteX9" fmla="*/ 2002227 w 3657504"/>
                <a:gd name="connsiteY9" fmla="*/ 546133 h 3657314"/>
                <a:gd name="connsiteX10" fmla="*/ 1912121 w 3657504"/>
                <a:gd name="connsiteY10" fmla="*/ 632810 h 3657314"/>
                <a:gd name="connsiteX11" fmla="*/ 2016896 w 3657504"/>
                <a:gd name="connsiteY11" fmla="*/ 909035 h 3657314"/>
                <a:gd name="connsiteX12" fmla="*/ 2063187 w 3657504"/>
                <a:gd name="connsiteY12" fmla="*/ 916274 h 3657314"/>
                <a:gd name="connsiteX13" fmla="*/ 2159485 w 3657504"/>
                <a:gd name="connsiteY13" fmla="*/ 886937 h 3657314"/>
                <a:gd name="connsiteX14" fmla="*/ 2395038 w 3657504"/>
                <a:gd name="connsiteY14" fmla="*/ 886937 h 3657314"/>
                <a:gd name="connsiteX15" fmla="*/ 2513529 w 3657504"/>
                <a:gd name="connsiteY15" fmla="*/ 1006666 h 3657314"/>
                <a:gd name="connsiteX16" fmla="*/ 2514577 w 3657504"/>
                <a:gd name="connsiteY16" fmla="*/ 1156590 h 3657314"/>
                <a:gd name="connsiteX17" fmla="*/ 2535532 w 3657504"/>
                <a:gd name="connsiteY17" fmla="*/ 1185165 h 3657314"/>
                <a:gd name="connsiteX18" fmla="*/ 2710601 w 3657504"/>
                <a:gd name="connsiteY18" fmla="*/ 1244791 h 3657314"/>
                <a:gd name="connsiteX19" fmla="*/ 2878813 w 3657504"/>
                <a:gd name="connsiteY19" fmla="*/ 1328135 h 3657314"/>
                <a:gd name="connsiteX20" fmla="*/ 2995304 w 3657504"/>
                <a:gd name="connsiteY20" fmla="*/ 1209930 h 3657314"/>
                <a:gd name="connsiteX21" fmla="*/ 3167992 w 3657504"/>
                <a:gd name="connsiteY21" fmla="*/ 1209263 h 3657314"/>
                <a:gd name="connsiteX22" fmla="*/ 3339442 w 3657504"/>
                <a:gd name="connsiteY22" fmla="*/ 1380713 h 3657314"/>
                <a:gd name="connsiteX23" fmla="*/ 3338966 w 3657504"/>
                <a:gd name="connsiteY23" fmla="*/ 1546162 h 3657314"/>
                <a:gd name="connsiteX24" fmla="*/ 3214474 w 3657504"/>
                <a:gd name="connsiteY24" fmla="*/ 1669416 h 3657314"/>
                <a:gd name="connsiteX25" fmla="*/ 3360302 w 3657504"/>
                <a:gd name="connsiteY25" fmla="*/ 2012316 h 3657314"/>
                <a:gd name="connsiteX26" fmla="*/ 3390782 w 3657504"/>
                <a:gd name="connsiteY26" fmla="*/ 2031366 h 3657314"/>
                <a:gd name="connsiteX27" fmla="*/ 3519179 w 3657504"/>
                <a:gd name="connsiteY27" fmla="*/ 2031366 h 3657314"/>
                <a:gd name="connsiteX28" fmla="*/ 3657672 w 3657504"/>
                <a:gd name="connsiteY28" fmla="*/ 2107566 h 3657314"/>
                <a:gd name="connsiteX29" fmla="*/ 3657672 w 3657504"/>
                <a:gd name="connsiteY29" fmla="*/ 2436178 h 3657314"/>
                <a:gd name="connsiteX30" fmla="*/ 3520703 w 3657504"/>
                <a:gd name="connsiteY30" fmla="*/ 2514379 h 3657314"/>
                <a:gd name="connsiteX31" fmla="*/ 3388686 w 3657504"/>
                <a:gd name="connsiteY31" fmla="*/ 2514855 h 3657314"/>
                <a:gd name="connsiteX32" fmla="*/ 3360111 w 3657504"/>
                <a:gd name="connsiteY32" fmla="*/ 2535619 h 3657314"/>
                <a:gd name="connsiteX33" fmla="*/ 3214188 w 3657504"/>
                <a:gd name="connsiteY33" fmla="*/ 2876519 h 3657314"/>
                <a:gd name="connsiteX34" fmla="*/ 3338013 w 3657504"/>
                <a:gd name="connsiteY34" fmla="*/ 2998153 h 3657314"/>
                <a:gd name="connsiteX35" fmla="*/ 3338013 w 3657504"/>
                <a:gd name="connsiteY35" fmla="*/ 3165793 h 3657314"/>
                <a:gd name="connsiteX36" fmla="*/ 3163801 w 3657504"/>
                <a:gd name="connsiteY36" fmla="*/ 3340006 h 3657314"/>
                <a:gd name="connsiteX37" fmla="*/ 2998733 w 3657504"/>
                <a:gd name="connsiteY37" fmla="*/ 3338863 h 3657314"/>
                <a:gd name="connsiteX38" fmla="*/ 2884433 w 3657504"/>
                <a:gd name="connsiteY38" fmla="*/ 3223039 h 3657314"/>
                <a:gd name="connsiteX39" fmla="*/ 2513624 w 3657504"/>
                <a:gd name="connsiteY39" fmla="*/ 3376772 h 3657314"/>
                <a:gd name="connsiteX40" fmla="*/ 2513624 w 3657504"/>
                <a:gd name="connsiteY40" fmla="*/ 3537173 h 3657314"/>
                <a:gd name="connsiteX41" fmla="*/ 2392657 w 3657504"/>
                <a:gd name="connsiteY41" fmla="*/ 3657474 h 3657314"/>
                <a:gd name="connsiteX42" fmla="*/ 2149769 w 3657504"/>
                <a:gd name="connsiteY42" fmla="*/ 3657474 h 3657314"/>
                <a:gd name="connsiteX43" fmla="*/ 2032040 w 3657504"/>
                <a:gd name="connsiteY43" fmla="*/ 3541269 h 3657314"/>
                <a:gd name="connsiteX44" fmla="*/ 2030993 w 3657504"/>
                <a:gd name="connsiteY44" fmla="*/ 3391345 h 3657314"/>
                <a:gd name="connsiteX45" fmla="*/ 2011943 w 3657504"/>
                <a:gd name="connsiteY45" fmla="*/ 3360484 h 3657314"/>
                <a:gd name="connsiteX46" fmla="*/ 1669328 w 3657504"/>
                <a:gd name="connsiteY46" fmla="*/ 3214847 h 3657314"/>
                <a:gd name="connsiteX47" fmla="*/ 1548837 w 3657504"/>
                <a:gd name="connsiteY47" fmla="*/ 3336481 h 3657314"/>
                <a:gd name="connsiteX48" fmla="*/ 1376149 w 3657504"/>
                <a:gd name="connsiteY48" fmla="*/ 3335434 h 3657314"/>
                <a:gd name="connsiteX49" fmla="*/ 1207080 w 3657504"/>
                <a:gd name="connsiteY49" fmla="*/ 3166270 h 3657314"/>
                <a:gd name="connsiteX50" fmla="*/ 1207080 w 3657504"/>
                <a:gd name="connsiteY50" fmla="*/ 2998630 h 3657314"/>
                <a:gd name="connsiteX51" fmla="*/ 1329095 w 3657504"/>
                <a:gd name="connsiteY51" fmla="*/ 2878615 h 3657314"/>
                <a:gd name="connsiteX52" fmla="*/ 1257944 w 3657504"/>
                <a:gd name="connsiteY52" fmla="*/ 2740407 h 3657314"/>
                <a:gd name="connsiteX53" fmla="*/ 1189554 w 3657504"/>
                <a:gd name="connsiteY53" fmla="*/ 2545716 h 3657314"/>
                <a:gd name="connsiteX54" fmla="*/ 1145930 w 3657504"/>
                <a:gd name="connsiteY54" fmla="*/ 2513426 h 3657314"/>
                <a:gd name="connsiteX55" fmla="*/ 999626 w 3657504"/>
                <a:gd name="connsiteY55" fmla="*/ 2513426 h 3657314"/>
                <a:gd name="connsiteX56" fmla="*/ 887326 w 3657504"/>
                <a:gd name="connsiteY56" fmla="*/ 2401984 h 3657314"/>
                <a:gd name="connsiteX57" fmla="*/ 888278 w 3657504"/>
                <a:gd name="connsiteY57" fmla="*/ 2141380 h 3657314"/>
                <a:gd name="connsiteX58" fmla="*/ 915044 w 3657504"/>
                <a:gd name="connsiteY58" fmla="*/ 2066418 h 3657314"/>
                <a:gd name="connsiteX59" fmla="*/ 895994 w 3657504"/>
                <a:gd name="connsiteY59" fmla="*/ 2012602 h 3657314"/>
                <a:gd name="connsiteX60" fmla="*/ 669775 w 3657504"/>
                <a:gd name="connsiteY60" fmla="*/ 1918018 h 3657314"/>
                <a:gd name="connsiteX61" fmla="*/ 622150 w 3657504"/>
                <a:gd name="connsiteY61" fmla="*/ 1925734 h 3657314"/>
                <a:gd name="connsiteX62" fmla="*/ 544045 w 3657504"/>
                <a:gd name="connsiteY62" fmla="*/ 2004124 h 3657314"/>
                <a:gd name="connsiteX63" fmla="*/ 407456 w 3657504"/>
                <a:gd name="connsiteY63" fmla="*/ 2004124 h 3657314"/>
                <a:gd name="connsiteX64" fmla="*/ 256104 w 3657504"/>
                <a:gd name="connsiteY64" fmla="*/ 1852582 h 3657314"/>
                <a:gd name="connsiteX65" fmla="*/ 257152 w 3657504"/>
                <a:gd name="connsiteY65" fmla="*/ 1713136 h 3657314"/>
                <a:gd name="connsiteX66" fmla="*/ 336971 w 3657504"/>
                <a:gd name="connsiteY66" fmla="*/ 1631411 h 3657314"/>
                <a:gd name="connsiteX67" fmla="*/ 343162 w 3657504"/>
                <a:gd name="connsiteY67" fmla="*/ 1596550 h 3657314"/>
                <a:gd name="connsiteX68" fmla="*/ 226862 w 3657504"/>
                <a:gd name="connsiteY68" fmla="*/ 1334898 h 3657314"/>
                <a:gd name="connsiteX69" fmla="*/ 122849 w 3657504"/>
                <a:gd name="connsiteY69" fmla="*/ 1334898 h 3657314"/>
                <a:gd name="connsiteX70" fmla="*/ 167 w 3657504"/>
                <a:gd name="connsiteY70" fmla="*/ 1263937 h 3657314"/>
                <a:gd name="connsiteX71" fmla="*/ 167 w 3657504"/>
                <a:gd name="connsiteY71" fmla="*/ 992474 h 3657314"/>
                <a:gd name="connsiteX72" fmla="*/ 123992 w 3657504"/>
                <a:gd name="connsiteY72" fmla="*/ 923799 h 3657314"/>
                <a:gd name="connsiteX73" fmla="*/ 216766 w 3657504"/>
                <a:gd name="connsiteY73" fmla="*/ 923799 h 3657314"/>
                <a:gd name="connsiteX74" fmla="*/ 242293 w 3657504"/>
                <a:gd name="connsiteY74" fmla="*/ 907416 h 3657314"/>
                <a:gd name="connsiteX75" fmla="*/ 343639 w 3657504"/>
                <a:gd name="connsiteY75" fmla="*/ 642526 h 3657314"/>
                <a:gd name="connsiteX76" fmla="*/ 350592 w 3657504"/>
                <a:gd name="connsiteY76" fmla="*/ 642526 h 3657314"/>
                <a:gd name="connsiteX77" fmla="*/ 256104 w 3657504"/>
                <a:gd name="connsiteY77" fmla="*/ 545466 h 3657314"/>
                <a:gd name="connsiteX78" fmla="*/ 256104 w 3657504"/>
                <a:gd name="connsiteY78" fmla="*/ 405925 h 3657314"/>
                <a:gd name="connsiteX79" fmla="*/ 405075 w 3657504"/>
                <a:gd name="connsiteY79" fmla="*/ 256954 h 3657314"/>
                <a:gd name="connsiteX80" fmla="*/ 547188 w 3657504"/>
                <a:gd name="connsiteY80" fmla="*/ 258668 h 3657314"/>
                <a:gd name="connsiteX81" fmla="*/ 622531 w 3657504"/>
                <a:gd name="connsiteY81" fmla="*/ 334868 h 3657314"/>
                <a:gd name="connsiteX82" fmla="*/ 670823 w 3657504"/>
                <a:gd name="connsiteY82" fmla="*/ 340583 h 3657314"/>
                <a:gd name="connsiteX83" fmla="*/ 825604 w 3657504"/>
                <a:gd name="connsiteY83" fmla="*/ 268479 h 3657314"/>
                <a:gd name="connsiteX84" fmla="*/ 919616 w 3657504"/>
                <a:gd name="connsiteY84" fmla="*/ 229236 h 3657314"/>
                <a:gd name="connsiteX85" fmla="*/ 924188 w 3657504"/>
                <a:gd name="connsiteY85" fmla="*/ 124461 h 3657314"/>
                <a:gd name="connsiteX86" fmla="*/ 992577 w 3657504"/>
                <a:gd name="connsiteY86" fmla="*/ 636 h 3657314"/>
                <a:gd name="connsiteX87" fmla="*/ 1467970 w 3657504"/>
                <a:gd name="connsiteY87" fmla="*/ 3267901 h 3657314"/>
                <a:gd name="connsiteX88" fmla="*/ 1587985 w 3657504"/>
                <a:gd name="connsiteY88" fmla="*/ 3145981 h 3657314"/>
                <a:gd name="connsiteX89" fmla="*/ 1732479 w 3657504"/>
                <a:gd name="connsiteY89" fmla="*/ 3127789 h 3657314"/>
                <a:gd name="connsiteX90" fmla="*/ 2050328 w 3657504"/>
                <a:gd name="connsiteY90" fmla="*/ 3258948 h 3657314"/>
                <a:gd name="connsiteX91" fmla="*/ 2138435 w 3657504"/>
                <a:gd name="connsiteY91" fmla="*/ 3371629 h 3657314"/>
                <a:gd name="connsiteX92" fmla="*/ 2138435 w 3657504"/>
                <a:gd name="connsiteY92" fmla="*/ 3432303 h 3657314"/>
                <a:gd name="connsiteX93" fmla="*/ 2138435 w 3657504"/>
                <a:gd name="connsiteY93" fmla="*/ 3548222 h 3657314"/>
                <a:gd name="connsiteX94" fmla="*/ 2406468 w 3657504"/>
                <a:gd name="connsiteY94" fmla="*/ 3548222 h 3657314"/>
                <a:gd name="connsiteX95" fmla="*/ 2406468 w 3657504"/>
                <a:gd name="connsiteY95" fmla="*/ 3371724 h 3657314"/>
                <a:gd name="connsiteX96" fmla="*/ 2494003 w 3657504"/>
                <a:gd name="connsiteY96" fmla="*/ 3258853 h 3657314"/>
                <a:gd name="connsiteX97" fmla="*/ 2812328 w 3657504"/>
                <a:gd name="connsiteY97" fmla="*/ 3127884 h 3657314"/>
                <a:gd name="connsiteX98" fmla="*/ 2956823 w 3657504"/>
                <a:gd name="connsiteY98" fmla="*/ 3145886 h 3657314"/>
                <a:gd name="connsiteX99" fmla="*/ 3075695 w 3657504"/>
                <a:gd name="connsiteY99" fmla="*/ 3265044 h 3657314"/>
                <a:gd name="connsiteX100" fmla="*/ 3263813 w 3657504"/>
                <a:gd name="connsiteY100" fmla="*/ 3076354 h 3657314"/>
                <a:gd name="connsiteX101" fmla="*/ 3262385 w 3657504"/>
                <a:gd name="connsiteY101" fmla="*/ 3074068 h 3657314"/>
                <a:gd name="connsiteX102" fmla="*/ 3151323 w 3657504"/>
                <a:gd name="connsiteY102" fmla="*/ 2962816 h 3657314"/>
                <a:gd name="connsiteX103" fmla="*/ 3132273 w 3657504"/>
                <a:gd name="connsiteY103" fmla="*/ 2804129 h 3657314"/>
                <a:gd name="connsiteX104" fmla="*/ 3256098 w 3657504"/>
                <a:gd name="connsiteY104" fmla="*/ 2505711 h 3657314"/>
                <a:gd name="connsiteX105" fmla="*/ 3381066 w 3657504"/>
                <a:gd name="connsiteY105" fmla="*/ 2406746 h 3657314"/>
                <a:gd name="connsiteX106" fmla="*/ 3548611 w 3657504"/>
                <a:gd name="connsiteY106" fmla="*/ 2406746 h 3657314"/>
                <a:gd name="connsiteX107" fmla="*/ 3548611 w 3657504"/>
                <a:gd name="connsiteY107" fmla="*/ 2139189 h 3657314"/>
                <a:gd name="connsiteX108" fmla="*/ 3372398 w 3657504"/>
                <a:gd name="connsiteY108" fmla="*/ 2139189 h 3657314"/>
                <a:gd name="connsiteX109" fmla="*/ 3258098 w 3657504"/>
                <a:gd name="connsiteY109" fmla="*/ 2048606 h 3657314"/>
                <a:gd name="connsiteX110" fmla="*/ 3129701 w 3657504"/>
                <a:gd name="connsiteY110" fmla="*/ 1736853 h 3657314"/>
                <a:gd name="connsiteX111" fmla="*/ 3147608 w 3657504"/>
                <a:gd name="connsiteY111" fmla="*/ 1586453 h 3657314"/>
                <a:gd name="connsiteX112" fmla="*/ 3267242 w 3657504"/>
                <a:gd name="connsiteY112" fmla="*/ 1469200 h 3657314"/>
                <a:gd name="connsiteX113" fmla="*/ 3076742 w 3657504"/>
                <a:gd name="connsiteY113" fmla="*/ 1278700 h 3657314"/>
                <a:gd name="connsiteX114" fmla="*/ 2951489 w 3657504"/>
                <a:gd name="connsiteY114" fmla="*/ 1404621 h 3657314"/>
                <a:gd name="connsiteX115" fmla="*/ 2818139 w 3657504"/>
                <a:gd name="connsiteY115" fmla="*/ 1421290 h 3657314"/>
                <a:gd name="connsiteX116" fmla="*/ 2487145 w 3657504"/>
                <a:gd name="connsiteY116" fmla="*/ 1284511 h 3657314"/>
                <a:gd name="connsiteX117" fmla="*/ 2406659 w 3657504"/>
                <a:gd name="connsiteY117" fmla="*/ 1180593 h 3657314"/>
                <a:gd name="connsiteX118" fmla="*/ 2406659 w 3657504"/>
                <a:gd name="connsiteY118" fmla="*/ 1044862 h 3657314"/>
                <a:gd name="connsiteX119" fmla="*/ 2406659 w 3657504"/>
                <a:gd name="connsiteY119" fmla="*/ 997237 h 3657314"/>
                <a:gd name="connsiteX120" fmla="*/ 2143197 w 3657504"/>
                <a:gd name="connsiteY120" fmla="*/ 997237 h 3657314"/>
                <a:gd name="connsiteX121" fmla="*/ 2139863 w 3657504"/>
                <a:gd name="connsiteY121" fmla="*/ 1006762 h 3657314"/>
                <a:gd name="connsiteX122" fmla="*/ 2138911 w 3657504"/>
                <a:gd name="connsiteY122" fmla="*/ 1156780 h 3657314"/>
                <a:gd name="connsiteX123" fmla="*/ 2032707 w 3657504"/>
                <a:gd name="connsiteY123" fmla="*/ 1291369 h 3657314"/>
                <a:gd name="connsiteX124" fmla="*/ 1744195 w 3657504"/>
                <a:gd name="connsiteY124" fmla="*/ 1410907 h 3657314"/>
                <a:gd name="connsiteX125" fmla="*/ 1579698 w 3657504"/>
                <a:gd name="connsiteY125" fmla="*/ 1391095 h 3657314"/>
                <a:gd name="connsiteX126" fmla="*/ 1468446 w 3657504"/>
                <a:gd name="connsiteY126" fmla="*/ 1279462 h 3657314"/>
                <a:gd name="connsiteX127" fmla="*/ 1277946 w 3657504"/>
                <a:gd name="connsiteY127" fmla="*/ 1470915 h 3657314"/>
                <a:gd name="connsiteX128" fmla="*/ 1390436 w 3657504"/>
                <a:gd name="connsiteY128" fmla="*/ 1579500 h 3657314"/>
                <a:gd name="connsiteX129" fmla="*/ 1411106 w 3657504"/>
                <a:gd name="connsiteY129" fmla="*/ 1743901 h 3657314"/>
                <a:gd name="connsiteX130" fmla="*/ 1291091 w 3657504"/>
                <a:gd name="connsiteY130" fmla="*/ 2032318 h 3657314"/>
                <a:gd name="connsiteX131" fmla="*/ 1153550 w 3657504"/>
                <a:gd name="connsiteY131" fmla="*/ 2139284 h 3657314"/>
                <a:gd name="connsiteX132" fmla="*/ 996197 w 3657504"/>
                <a:gd name="connsiteY132" fmla="*/ 2139284 h 3657314"/>
                <a:gd name="connsiteX133" fmla="*/ 996197 w 3657504"/>
                <a:gd name="connsiteY133" fmla="*/ 2406746 h 3657314"/>
                <a:gd name="connsiteX134" fmla="*/ 1172219 w 3657504"/>
                <a:gd name="connsiteY134" fmla="*/ 2406746 h 3657314"/>
                <a:gd name="connsiteX135" fmla="*/ 1286519 w 3657504"/>
                <a:gd name="connsiteY135" fmla="*/ 2496662 h 3657314"/>
                <a:gd name="connsiteX136" fmla="*/ 1415106 w 3657504"/>
                <a:gd name="connsiteY136" fmla="*/ 2808415 h 3657314"/>
                <a:gd name="connsiteX137" fmla="*/ 1397675 w 3657504"/>
                <a:gd name="connsiteY137" fmla="*/ 2958910 h 3657314"/>
                <a:gd name="connsiteX138" fmla="*/ 1277851 w 3657504"/>
                <a:gd name="connsiteY138" fmla="*/ 3078259 h 3657314"/>
                <a:gd name="connsiteX139" fmla="*/ 480704 w 3657504"/>
                <a:gd name="connsiteY139" fmla="*/ 1918304 h 3657314"/>
                <a:gd name="connsiteX140" fmla="*/ 561857 w 3657504"/>
                <a:gd name="connsiteY140" fmla="*/ 1835627 h 3657314"/>
                <a:gd name="connsiteX141" fmla="*/ 708161 w 3657504"/>
                <a:gd name="connsiteY141" fmla="*/ 1816577 h 3657314"/>
                <a:gd name="connsiteX142" fmla="*/ 920282 w 3657504"/>
                <a:gd name="connsiteY142" fmla="*/ 1906874 h 3657314"/>
                <a:gd name="connsiteX143" fmla="*/ 1032392 w 3657504"/>
                <a:gd name="connsiteY143" fmla="*/ 2032509 h 3657314"/>
                <a:gd name="connsiteX144" fmla="*/ 1149740 w 3657504"/>
                <a:gd name="connsiteY144" fmla="*/ 2032509 h 3657314"/>
                <a:gd name="connsiteX145" fmla="*/ 1188602 w 3657504"/>
                <a:gd name="connsiteY145" fmla="*/ 2002886 h 3657314"/>
                <a:gd name="connsiteX146" fmla="*/ 1294710 w 3657504"/>
                <a:gd name="connsiteY146" fmla="*/ 1731424 h 3657314"/>
                <a:gd name="connsiteX147" fmla="*/ 1330334 w 3657504"/>
                <a:gd name="connsiteY147" fmla="*/ 1668178 h 3657314"/>
                <a:gd name="connsiteX148" fmla="*/ 1203556 w 3657504"/>
                <a:gd name="connsiteY148" fmla="*/ 1544924 h 3657314"/>
                <a:gd name="connsiteX149" fmla="*/ 1165456 w 3657504"/>
                <a:gd name="connsiteY149" fmla="*/ 1534637 h 3657314"/>
                <a:gd name="connsiteX150" fmla="*/ 798458 w 3657504"/>
                <a:gd name="connsiteY150" fmla="*/ 1362616 h 3657314"/>
                <a:gd name="connsiteX151" fmla="*/ 761882 w 3657504"/>
                <a:gd name="connsiteY151" fmla="*/ 959422 h 3657314"/>
                <a:gd name="connsiteX152" fmla="*/ 844844 w 3657504"/>
                <a:gd name="connsiteY152" fmla="*/ 909226 h 3657314"/>
                <a:gd name="connsiteX153" fmla="*/ 858465 w 3657504"/>
                <a:gd name="connsiteY153" fmla="*/ 1004476 h 3657314"/>
                <a:gd name="connsiteX154" fmla="*/ 1137929 w 3657504"/>
                <a:gd name="connsiteY154" fmla="*/ 1427576 h 3657314"/>
                <a:gd name="connsiteX155" fmla="*/ 1184220 w 3657504"/>
                <a:gd name="connsiteY155" fmla="*/ 1404430 h 3657314"/>
                <a:gd name="connsiteX156" fmla="*/ 1403771 w 3657504"/>
                <a:gd name="connsiteY156" fmla="*/ 1185355 h 3657314"/>
                <a:gd name="connsiteX157" fmla="*/ 1427108 w 3657504"/>
                <a:gd name="connsiteY157" fmla="*/ 1142683 h 3657314"/>
                <a:gd name="connsiteX158" fmla="*/ 1322809 w 3657504"/>
                <a:gd name="connsiteY158" fmla="*/ 902939 h 3657314"/>
                <a:gd name="connsiteX159" fmla="*/ 1031534 w 3657504"/>
                <a:gd name="connsiteY159" fmla="*/ 847980 h 3657314"/>
                <a:gd name="connsiteX160" fmla="*/ 956001 w 3657504"/>
                <a:gd name="connsiteY160" fmla="*/ 815976 h 3657314"/>
                <a:gd name="connsiteX161" fmla="*/ 999149 w 3657504"/>
                <a:gd name="connsiteY161" fmla="*/ 747015 h 3657314"/>
                <a:gd name="connsiteX162" fmla="*/ 1160503 w 3657504"/>
                <a:gd name="connsiteY162" fmla="*/ 727489 h 3657314"/>
                <a:gd name="connsiteX163" fmla="*/ 1533692 w 3657504"/>
                <a:gd name="connsiteY163" fmla="*/ 1172782 h 3657314"/>
                <a:gd name="connsiteX164" fmla="*/ 1539407 w 3657504"/>
                <a:gd name="connsiteY164" fmla="*/ 1198595 h 3657314"/>
                <a:gd name="connsiteX165" fmla="*/ 1669995 w 3657504"/>
                <a:gd name="connsiteY165" fmla="*/ 1330612 h 3657314"/>
                <a:gd name="connsiteX166" fmla="*/ 2012895 w 3657504"/>
                <a:gd name="connsiteY166" fmla="*/ 1184879 h 3657314"/>
                <a:gd name="connsiteX167" fmla="*/ 2031278 w 3657504"/>
                <a:gd name="connsiteY167" fmla="*/ 1164305 h 3657314"/>
                <a:gd name="connsiteX168" fmla="*/ 2032136 w 3657504"/>
                <a:gd name="connsiteY168" fmla="*/ 1034098 h 3657314"/>
                <a:gd name="connsiteX169" fmla="*/ 1916597 w 3657504"/>
                <a:gd name="connsiteY169" fmla="*/ 951231 h 3657314"/>
                <a:gd name="connsiteX170" fmla="*/ 1812203 w 3657504"/>
                <a:gd name="connsiteY170" fmla="*/ 698628 h 3657314"/>
                <a:gd name="connsiteX171" fmla="*/ 1828110 w 3657504"/>
                <a:gd name="connsiteY171" fmla="*/ 569850 h 3657314"/>
                <a:gd name="connsiteX172" fmla="*/ 1916026 w 3657504"/>
                <a:gd name="connsiteY172" fmla="*/ 485649 h 3657314"/>
                <a:gd name="connsiteX173" fmla="*/ 1777628 w 3657504"/>
                <a:gd name="connsiteY173" fmla="*/ 344679 h 3657314"/>
                <a:gd name="connsiteX174" fmla="*/ 1777628 w 3657504"/>
                <a:gd name="connsiteY174" fmla="*/ 344679 h 3657314"/>
                <a:gd name="connsiteX175" fmla="*/ 1691331 w 3657504"/>
                <a:gd name="connsiteY175" fmla="*/ 430404 h 3657314"/>
                <a:gd name="connsiteX176" fmla="*/ 1556552 w 3657504"/>
                <a:gd name="connsiteY176" fmla="*/ 445549 h 3657314"/>
                <a:gd name="connsiteX177" fmla="*/ 1313951 w 3657504"/>
                <a:gd name="connsiteY177" fmla="*/ 344584 h 3657314"/>
                <a:gd name="connsiteX178" fmla="*/ 1227559 w 3657504"/>
                <a:gd name="connsiteY178" fmla="*/ 233427 h 3657314"/>
                <a:gd name="connsiteX179" fmla="*/ 1227559 w 3657504"/>
                <a:gd name="connsiteY179" fmla="*/ 110078 h 3657314"/>
                <a:gd name="connsiteX180" fmla="*/ 1035535 w 3657504"/>
                <a:gd name="connsiteY180" fmla="*/ 110078 h 3657314"/>
                <a:gd name="connsiteX181" fmla="*/ 1033058 w 3657504"/>
                <a:gd name="connsiteY181" fmla="*/ 119603 h 3657314"/>
                <a:gd name="connsiteX182" fmla="*/ 1032106 w 3657504"/>
                <a:gd name="connsiteY182" fmla="*/ 240951 h 3657314"/>
                <a:gd name="connsiteX183" fmla="*/ 948572 w 3657504"/>
                <a:gd name="connsiteY183" fmla="*/ 344203 h 3657314"/>
                <a:gd name="connsiteX184" fmla="*/ 702541 w 3657504"/>
                <a:gd name="connsiteY184" fmla="*/ 445168 h 3657314"/>
                <a:gd name="connsiteX185" fmla="*/ 567953 w 3657504"/>
                <a:gd name="connsiteY185" fmla="*/ 429642 h 3657314"/>
                <a:gd name="connsiteX186" fmla="*/ 481180 w 3657504"/>
                <a:gd name="connsiteY186" fmla="*/ 339250 h 3657314"/>
                <a:gd name="connsiteX187" fmla="*/ 338305 w 3657504"/>
                <a:gd name="connsiteY187" fmla="*/ 482125 h 3657314"/>
                <a:gd name="connsiteX188" fmla="*/ 424506 w 3657504"/>
                <a:gd name="connsiteY188" fmla="*/ 563563 h 3657314"/>
                <a:gd name="connsiteX189" fmla="*/ 444128 w 3657504"/>
                <a:gd name="connsiteY189" fmla="*/ 706915 h 3657314"/>
                <a:gd name="connsiteX190" fmla="*/ 345830 w 3657504"/>
                <a:gd name="connsiteY190" fmla="*/ 942849 h 3657314"/>
                <a:gd name="connsiteX191" fmla="*/ 228863 w 3657504"/>
                <a:gd name="connsiteY191" fmla="*/ 1032384 h 3657314"/>
                <a:gd name="connsiteX192" fmla="*/ 109229 w 3657504"/>
                <a:gd name="connsiteY192" fmla="*/ 1032384 h 3657314"/>
                <a:gd name="connsiteX193" fmla="*/ 109229 w 3657504"/>
                <a:gd name="connsiteY193" fmla="*/ 1228408 h 3657314"/>
                <a:gd name="connsiteX194" fmla="*/ 239340 w 3657504"/>
                <a:gd name="connsiteY194" fmla="*/ 1228408 h 3657314"/>
                <a:gd name="connsiteX195" fmla="*/ 342972 w 3657504"/>
                <a:gd name="connsiteY195" fmla="*/ 1310704 h 3657314"/>
                <a:gd name="connsiteX196" fmla="*/ 444890 w 3657504"/>
                <a:gd name="connsiteY196" fmla="*/ 1556449 h 3657314"/>
                <a:gd name="connsiteX197" fmla="*/ 427554 w 3657504"/>
                <a:gd name="connsiteY197" fmla="*/ 1693800 h 3657314"/>
                <a:gd name="connsiteX198" fmla="*/ 338591 w 3657504"/>
                <a:gd name="connsiteY198" fmla="*/ 1776667 h 365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657504" h="3657314">
                  <a:moveTo>
                    <a:pt x="1264516" y="160"/>
                  </a:moveTo>
                  <a:cubicBezTo>
                    <a:pt x="1318618" y="23401"/>
                    <a:pt x="1338620" y="65406"/>
                    <a:pt x="1335382" y="122746"/>
                  </a:cubicBezTo>
                  <a:cubicBezTo>
                    <a:pt x="1333382" y="159418"/>
                    <a:pt x="1322809" y="205328"/>
                    <a:pt x="1340144" y="230664"/>
                  </a:cubicBezTo>
                  <a:cubicBezTo>
                    <a:pt x="1357480" y="256001"/>
                    <a:pt x="1405105" y="255906"/>
                    <a:pt x="1438252" y="270193"/>
                  </a:cubicBezTo>
                  <a:cubicBezTo>
                    <a:pt x="1489401" y="292196"/>
                    <a:pt x="1540265" y="315437"/>
                    <a:pt x="1589699" y="341059"/>
                  </a:cubicBezTo>
                  <a:cubicBezTo>
                    <a:pt x="1608749" y="350584"/>
                    <a:pt x="1620084" y="352489"/>
                    <a:pt x="1635134" y="335630"/>
                  </a:cubicBezTo>
                  <a:cubicBezTo>
                    <a:pt x="1659803" y="308198"/>
                    <a:pt x="1686473" y="282671"/>
                    <a:pt x="1713143" y="257144"/>
                  </a:cubicBezTo>
                  <a:cubicBezTo>
                    <a:pt x="1758387" y="214091"/>
                    <a:pt x="1810298" y="214186"/>
                    <a:pt x="1855161" y="258097"/>
                  </a:cubicBezTo>
                  <a:cubicBezTo>
                    <a:pt x="1904501" y="306293"/>
                    <a:pt x="1953300" y="355093"/>
                    <a:pt x="2001560" y="404496"/>
                  </a:cubicBezTo>
                  <a:cubicBezTo>
                    <a:pt x="2045947" y="449835"/>
                    <a:pt x="2046233" y="500984"/>
                    <a:pt x="2002227" y="546133"/>
                  </a:cubicBezTo>
                  <a:cubicBezTo>
                    <a:pt x="1970699" y="578422"/>
                    <a:pt x="1937267" y="608712"/>
                    <a:pt x="1912121" y="632810"/>
                  </a:cubicBezTo>
                  <a:cubicBezTo>
                    <a:pt x="1948887" y="730441"/>
                    <a:pt x="1982034" y="820072"/>
                    <a:pt x="2016896" y="909035"/>
                  </a:cubicBezTo>
                  <a:cubicBezTo>
                    <a:pt x="2026421" y="934562"/>
                    <a:pt x="2048138" y="929133"/>
                    <a:pt x="2063187" y="916274"/>
                  </a:cubicBezTo>
                  <a:cubicBezTo>
                    <a:pt x="2091762" y="891985"/>
                    <a:pt x="2123957" y="886651"/>
                    <a:pt x="2159485" y="886937"/>
                  </a:cubicBezTo>
                  <a:cubicBezTo>
                    <a:pt x="2237971" y="887699"/>
                    <a:pt x="2316552" y="886937"/>
                    <a:pt x="2395038" y="886937"/>
                  </a:cubicBezTo>
                  <a:cubicBezTo>
                    <a:pt x="2473524" y="886937"/>
                    <a:pt x="2513148" y="928847"/>
                    <a:pt x="2513529" y="1006666"/>
                  </a:cubicBezTo>
                  <a:cubicBezTo>
                    <a:pt x="2513529" y="1056673"/>
                    <a:pt x="2512386" y="1106679"/>
                    <a:pt x="2514577" y="1156590"/>
                  </a:cubicBezTo>
                  <a:cubicBezTo>
                    <a:pt x="2516691" y="1168875"/>
                    <a:pt x="2524450" y="1179456"/>
                    <a:pt x="2535532" y="1185165"/>
                  </a:cubicBezTo>
                  <a:cubicBezTo>
                    <a:pt x="2593444" y="1206215"/>
                    <a:pt x="2653642" y="1221455"/>
                    <a:pt x="2710601" y="1244791"/>
                  </a:cubicBezTo>
                  <a:cubicBezTo>
                    <a:pt x="2767561" y="1268128"/>
                    <a:pt x="2819091" y="1298131"/>
                    <a:pt x="2878813" y="1328135"/>
                  </a:cubicBezTo>
                  <a:cubicBezTo>
                    <a:pt x="2915675" y="1290702"/>
                    <a:pt x="2955013" y="1250030"/>
                    <a:pt x="2995304" y="1209930"/>
                  </a:cubicBezTo>
                  <a:cubicBezTo>
                    <a:pt x="3054359" y="1150875"/>
                    <a:pt x="3109032" y="1150684"/>
                    <a:pt x="3167992" y="1209263"/>
                  </a:cubicBezTo>
                  <a:cubicBezTo>
                    <a:pt x="3225142" y="1266413"/>
                    <a:pt x="3282292" y="1323563"/>
                    <a:pt x="3339442" y="1380713"/>
                  </a:cubicBezTo>
                  <a:cubicBezTo>
                    <a:pt x="3393353" y="1435863"/>
                    <a:pt x="3393353" y="1490822"/>
                    <a:pt x="3338966" y="1546162"/>
                  </a:cubicBezTo>
                  <a:cubicBezTo>
                    <a:pt x="3298103" y="1587406"/>
                    <a:pt x="3256479" y="1627887"/>
                    <a:pt x="3214474" y="1669416"/>
                  </a:cubicBezTo>
                  <a:cubicBezTo>
                    <a:pt x="3281167" y="1775151"/>
                    <a:pt x="3330406" y="1890932"/>
                    <a:pt x="3360302" y="2012316"/>
                  </a:cubicBezTo>
                  <a:cubicBezTo>
                    <a:pt x="3362492" y="2020984"/>
                    <a:pt x="3380018" y="2031366"/>
                    <a:pt x="3390782" y="2031366"/>
                  </a:cubicBezTo>
                  <a:cubicBezTo>
                    <a:pt x="3433545" y="2033842"/>
                    <a:pt x="3476416" y="2033842"/>
                    <a:pt x="3519179" y="2031366"/>
                  </a:cubicBezTo>
                  <a:cubicBezTo>
                    <a:pt x="3582615" y="2027175"/>
                    <a:pt x="3630335" y="2047749"/>
                    <a:pt x="3657672" y="2107566"/>
                  </a:cubicBezTo>
                  <a:lnTo>
                    <a:pt x="3657672" y="2436178"/>
                  </a:lnTo>
                  <a:cubicBezTo>
                    <a:pt x="3631478" y="2496472"/>
                    <a:pt x="3584615" y="2518474"/>
                    <a:pt x="3520703" y="2514379"/>
                  </a:cubicBezTo>
                  <a:cubicBezTo>
                    <a:pt x="3476724" y="2512013"/>
                    <a:pt x="3432646" y="2512172"/>
                    <a:pt x="3388686" y="2514855"/>
                  </a:cubicBezTo>
                  <a:cubicBezTo>
                    <a:pt x="3376334" y="2516676"/>
                    <a:pt x="3365658" y="2524434"/>
                    <a:pt x="3360111" y="2535619"/>
                  </a:cubicBezTo>
                  <a:cubicBezTo>
                    <a:pt x="3330094" y="2656352"/>
                    <a:pt x="3280822" y="2771460"/>
                    <a:pt x="3214188" y="2876519"/>
                  </a:cubicBezTo>
                  <a:cubicBezTo>
                    <a:pt x="3255527" y="2917096"/>
                    <a:pt x="3297246" y="2957196"/>
                    <a:pt x="3338013" y="2998153"/>
                  </a:cubicBezTo>
                  <a:cubicBezTo>
                    <a:pt x="3394020" y="3054351"/>
                    <a:pt x="3394115" y="3109501"/>
                    <a:pt x="3338013" y="3165793"/>
                  </a:cubicBezTo>
                  <a:cubicBezTo>
                    <a:pt x="3280292" y="3224150"/>
                    <a:pt x="3222221" y="3282221"/>
                    <a:pt x="3163801" y="3340006"/>
                  </a:cubicBezTo>
                  <a:cubicBezTo>
                    <a:pt x="3109223" y="3393822"/>
                    <a:pt x="3053597" y="3393441"/>
                    <a:pt x="2998733" y="3338863"/>
                  </a:cubicBezTo>
                  <a:cubicBezTo>
                    <a:pt x="2958251" y="3298667"/>
                    <a:pt x="2918532" y="3257614"/>
                    <a:pt x="2884433" y="3223039"/>
                  </a:cubicBezTo>
                  <a:lnTo>
                    <a:pt x="2513624" y="3376772"/>
                  </a:lnTo>
                  <a:cubicBezTo>
                    <a:pt x="2513624" y="3423159"/>
                    <a:pt x="2513624" y="3480214"/>
                    <a:pt x="2513624" y="3537173"/>
                  </a:cubicBezTo>
                  <a:cubicBezTo>
                    <a:pt x="2513624" y="3617469"/>
                    <a:pt x="2473238" y="3657283"/>
                    <a:pt x="2392657" y="3657474"/>
                  </a:cubicBezTo>
                  <a:lnTo>
                    <a:pt x="2149769" y="3657474"/>
                  </a:lnTo>
                  <a:cubicBezTo>
                    <a:pt x="2073569" y="3657474"/>
                    <a:pt x="2033279" y="3618040"/>
                    <a:pt x="2032040" y="3541269"/>
                  </a:cubicBezTo>
                  <a:cubicBezTo>
                    <a:pt x="2031278" y="3491358"/>
                    <a:pt x="2032993" y="3441256"/>
                    <a:pt x="2030993" y="3391345"/>
                  </a:cubicBezTo>
                  <a:cubicBezTo>
                    <a:pt x="2030993" y="3380487"/>
                    <a:pt x="2020801" y="3362770"/>
                    <a:pt x="2011943" y="3360484"/>
                  </a:cubicBezTo>
                  <a:cubicBezTo>
                    <a:pt x="1890676" y="3330597"/>
                    <a:pt x="1774998" y="3281425"/>
                    <a:pt x="1669328" y="3214847"/>
                  </a:cubicBezTo>
                  <a:cubicBezTo>
                    <a:pt x="1628847" y="3255709"/>
                    <a:pt x="1589128" y="3296381"/>
                    <a:pt x="1548837" y="3336481"/>
                  </a:cubicBezTo>
                  <a:cubicBezTo>
                    <a:pt x="1489496" y="3395441"/>
                    <a:pt x="1435966" y="3394965"/>
                    <a:pt x="1376149" y="3335434"/>
                  </a:cubicBezTo>
                  <a:cubicBezTo>
                    <a:pt x="1319697" y="3279109"/>
                    <a:pt x="1263341" y="3222721"/>
                    <a:pt x="1207080" y="3166270"/>
                  </a:cubicBezTo>
                  <a:cubicBezTo>
                    <a:pt x="1150819" y="3109818"/>
                    <a:pt x="1150819" y="3053938"/>
                    <a:pt x="1207080" y="2998630"/>
                  </a:cubicBezTo>
                  <a:cubicBezTo>
                    <a:pt x="1247371" y="2957672"/>
                    <a:pt x="1288328" y="2918429"/>
                    <a:pt x="1329095" y="2878615"/>
                  </a:cubicBezTo>
                  <a:cubicBezTo>
                    <a:pt x="1304140" y="2830990"/>
                    <a:pt x="1277279" y="2787175"/>
                    <a:pt x="1257944" y="2740407"/>
                  </a:cubicBezTo>
                  <a:cubicBezTo>
                    <a:pt x="1231640" y="2676796"/>
                    <a:pt x="1208809" y="2611803"/>
                    <a:pt x="1189554" y="2545716"/>
                  </a:cubicBezTo>
                  <a:cubicBezTo>
                    <a:pt x="1181839" y="2519046"/>
                    <a:pt x="1171076" y="2512569"/>
                    <a:pt x="1145930" y="2513426"/>
                  </a:cubicBezTo>
                  <a:cubicBezTo>
                    <a:pt x="1097257" y="2515045"/>
                    <a:pt x="1048394" y="2514474"/>
                    <a:pt x="999626" y="2513426"/>
                  </a:cubicBezTo>
                  <a:cubicBezTo>
                    <a:pt x="930379" y="2512378"/>
                    <a:pt x="888183" y="2471135"/>
                    <a:pt x="887326" y="2401984"/>
                  </a:cubicBezTo>
                  <a:cubicBezTo>
                    <a:pt x="886183" y="2315116"/>
                    <a:pt x="885040" y="2228152"/>
                    <a:pt x="888278" y="2141380"/>
                  </a:cubicBezTo>
                  <a:cubicBezTo>
                    <a:pt x="889231" y="2115948"/>
                    <a:pt x="902090" y="2089373"/>
                    <a:pt x="915044" y="2066418"/>
                  </a:cubicBezTo>
                  <a:cubicBezTo>
                    <a:pt x="932284" y="2036128"/>
                    <a:pt x="928474" y="2025175"/>
                    <a:pt x="895994" y="2012602"/>
                  </a:cubicBezTo>
                  <a:cubicBezTo>
                    <a:pt x="819794" y="1982884"/>
                    <a:pt x="743594" y="1952213"/>
                    <a:pt x="669775" y="1918018"/>
                  </a:cubicBezTo>
                  <a:cubicBezTo>
                    <a:pt x="648058" y="1908017"/>
                    <a:pt x="637104" y="1909160"/>
                    <a:pt x="622150" y="1925734"/>
                  </a:cubicBezTo>
                  <a:cubicBezTo>
                    <a:pt x="597290" y="1952975"/>
                    <a:pt x="570905" y="1978883"/>
                    <a:pt x="544045" y="2004124"/>
                  </a:cubicBezTo>
                  <a:cubicBezTo>
                    <a:pt x="500897" y="2044796"/>
                    <a:pt x="449938" y="2045177"/>
                    <a:pt x="407456" y="2004124"/>
                  </a:cubicBezTo>
                  <a:cubicBezTo>
                    <a:pt x="356212" y="1954404"/>
                    <a:pt x="305761" y="1903890"/>
                    <a:pt x="256104" y="1852582"/>
                  </a:cubicBezTo>
                  <a:cubicBezTo>
                    <a:pt x="214194" y="1809433"/>
                    <a:pt x="215051" y="1757332"/>
                    <a:pt x="257152" y="1713136"/>
                  </a:cubicBezTo>
                  <a:cubicBezTo>
                    <a:pt x="283346" y="1685513"/>
                    <a:pt x="311921" y="1659986"/>
                    <a:pt x="336971" y="1631411"/>
                  </a:cubicBezTo>
                  <a:cubicBezTo>
                    <a:pt x="344331" y="1621380"/>
                    <a:pt x="346619" y="1608501"/>
                    <a:pt x="343162" y="1596550"/>
                  </a:cubicBezTo>
                  <a:cubicBezTo>
                    <a:pt x="306872" y="1511777"/>
                    <a:pt x="268582" y="1427862"/>
                    <a:pt x="226862" y="1334898"/>
                  </a:cubicBezTo>
                  <a:cubicBezTo>
                    <a:pt x="200669" y="1334898"/>
                    <a:pt x="161616" y="1333088"/>
                    <a:pt x="122849" y="1334898"/>
                  </a:cubicBezTo>
                  <a:cubicBezTo>
                    <a:pt x="65699" y="1338041"/>
                    <a:pt x="23599" y="1317848"/>
                    <a:pt x="167" y="1263937"/>
                  </a:cubicBezTo>
                  <a:lnTo>
                    <a:pt x="167" y="992474"/>
                  </a:lnTo>
                  <a:cubicBezTo>
                    <a:pt x="25028" y="939610"/>
                    <a:pt x="67509" y="919989"/>
                    <a:pt x="123992" y="923799"/>
                  </a:cubicBezTo>
                  <a:cubicBezTo>
                    <a:pt x="154883" y="925846"/>
                    <a:pt x="185875" y="925846"/>
                    <a:pt x="216766" y="923799"/>
                  </a:cubicBezTo>
                  <a:cubicBezTo>
                    <a:pt x="227334" y="922533"/>
                    <a:pt x="236740" y="916496"/>
                    <a:pt x="242293" y="907416"/>
                  </a:cubicBezTo>
                  <a:cubicBezTo>
                    <a:pt x="276964" y="819500"/>
                    <a:pt x="310111" y="730918"/>
                    <a:pt x="343639" y="642526"/>
                  </a:cubicBezTo>
                  <a:cubicBezTo>
                    <a:pt x="351354" y="644335"/>
                    <a:pt x="351354" y="642526"/>
                    <a:pt x="350592" y="642526"/>
                  </a:cubicBezTo>
                  <a:cubicBezTo>
                    <a:pt x="319160" y="610141"/>
                    <a:pt x="287156" y="578232"/>
                    <a:pt x="256104" y="545466"/>
                  </a:cubicBezTo>
                  <a:cubicBezTo>
                    <a:pt x="214670" y="501841"/>
                    <a:pt x="214385" y="449263"/>
                    <a:pt x="256104" y="405925"/>
                  </a:cubicBezTo>
                  <a:cubicBezTo>
                    <a:pt x="305063" y="355569"/>
                    <a:pt x="354720" y="305912"/>
                    <a:pt x="405075" y="256954"/>
                  </a:cubicBezTo>
                  <a:cubicBezTo>
                    <a:pt x="449462" y="213805"/>
                    <a:pt x="501944" y="214948"/>
                    <a:pt x="547188" y="258668"/>
                  </a:cubicBezTo>
                  <a:cubicBezTo>
                    <a:pt x="572810" y="283528"/>
                    <a:pt x="598909" y="308008"/>
                    <a:pt x="622531" y="334868"/>
                  </a:cubicBezTo>
                  <a:cubicBezTo>
                    <a:pt x="638438" y="352870"/>
                    <a:pt x="650630" y="351060"/>
                    <a:pt x="670823" y="340583"/>
                  </a:cubicBezTo>
                  <a:cubicBezTo>
                    <a:pt x="721305" y="314389"/>
                    <a:pt x="773407" y="291243"/>
                    <a:pt x="825604" y="268479"/>
                  </a:cubicBezTo>
                  <a:cubicBezTo>
                    <a:pt x="857417" y="254668"/>
                    <a:pt x="903899" y="252763"/>
                    <a:pt x="919616" y="229236"/>
                  </a:cubicBezTo>
                  <a:cubicBezTo>
                    <a:pt x="935332" y="205709"/>
                    <a:pt x="926474" y="160275"/>
                    <a:pt x="924188" y="124461"/>
                  </a:cubicBezTo>
                  <a:cubicBezTo>
                    <a:pt x="920473" y="67311"/>
                    <a:pt x="939713" y="25115"/>
                    <a:pt x="992577" y="636"/>
                  </a:cubicBezTo>
                  <a:close/>
                  <a:moveTo>
                    <a:pt x="1467970" y="3267901"/>
                  </a:moveTo>
                  <a:cubicBezTo>
                    <a:pt x="1507975" y="3227230"/>
                    <a:pt x="1547504" y="3186177"/>
                    <a:pt x="1587985" y="3145981"/>
                  </a:cubicBezTo>
                  <a:cubicBezTo>
                    <a:pt x="1634181" y="3100166"/>
                    <a:pt x="1677234" y="3094070"/>
                    <a:pt x="1732479" y="3127789"/>
                  </a:cubicBezTo>
                  <a:cubicBezTo>
                    <a:pt x="1830634" y="3188418"/>
                    <a:pt x="1937980" y="3232714"/>
                    <a:pt x="2050328" y="3258948"/>
                  </a:cubicBezTo>
                  <a:cubicBezTo>
                    <a:pt x="2110526" y="3272854"/>
                    <a:pt x="2137101" y="3308764"/>
                    <a:pt x="2138435" y="3371629"/>
                  </a:cubicBezTo>
                  <a:cubicBezTo>
                    <a:pt x="2138911" y="3391822"/>
                    <a:pt x="2138435" y="3412110"/>
                    <a:pt x="2138435" y="3432303"/>
                  </a:cubicBezTo>
                  <a:lnTo>
                    <a:pt x="2138435" y="3548222"/>
                  </a:lnTo>
                  <a:lnTo>
                    <a:pt x="2406468" y="3548222"/>
                  </a:lnTo>
                  <a:cubicBezTo>
                    <a:pt x="2406468" y="3487834"/>
                    <a:pt x="2406468" y="3429731"/>
                    <a:pt x="2406468" y="3371724"/>
                  </a:cubicBezTo>
                  <a:cubicBezTo>
                    <a:pt x="2406468" y="3309145"/>
                    <a:pt x="2434567" y="3272283"/>
                    <a:pt x="2494003" y="3258853"/>
                  </a:cubicBezTo>
                  <a:cubicBezTo>
                    <a:pt x="2606660" y="3233213"/>
                    <a:pt x="2714246" y="3188948"/>
                    <a:pt x="2812328" y="3127884"/>
                  </a:cubicBezTo>
                  <a:cubicBezTo>
                    <a:pt x="2867002" y="3094165"/>
                    <a:pt x="2910817" y="3100261"/>
                    <a:pt x="2956823" y="3145886"/>
                  </a:cubicBezTo>
                  <a:cubicBezTo>
                    <a:pt x="2998161" y="3186748"/>
                    <a:pt x="3039023" y="3228182"/>
                    <a:pt x="3075695" y="3265044"/>
                  </a:cubicBezTo>
                  <a:lnTo>
                    <a:pt x="3263813" y="3076354"/>
                  </a:lnTo>
                  <a:cubicBezTo>
                    <a:pt x="3264766" y="3078068"/>
                    <a:pt x="3263813" y="3075687"/>
                    <a:pt x="3262385" y="3074068"/>
                  </a:cubicBezTo>
                  <a:cubicBezTo>
                    <a:pt x="3225428" y="3036920"/>
                    <a:pt x="3188280" y="2999963"/>
                    <a:pt x="3151323" y="2962816"/>
                  </a:cubicBezTo>
                  <a:cubicBezTo>
                    <a:pt x="3097888" y="2909190"/>
                    <a:pt x="3092744" y="2868804"/>
                    <a:pt x="3132273" y="2804129"/>
                  </a:cubicBezTo>
                  <a:cubicBezTo>
                    <a:pt x="3189009" y="2711800"/>
                    <a:pt x="3230799" y="2611085"/>
                    <a:pt x="3256098" y="2505711"/>
                  </a:cubicBezTo>
                  <a:cubicBezTo>
                    <a:pt x="3274481" y="2430273"/>
                    <a:pt x="3303723" y="2406841"/>
                    <a:pt x="3381066" y="2406746"/>
                  </a:cubicBezTo>
                  <a:lnTo>
                    <a:pt x="3548611" y="2406746"/>
                  </a:lnTo>
                  <a:lnTo>
                    <a:pt x="3548611" y="2139189"/>
                  </a:lnTo>
                  <a:cubicBezTo>
                    <a:pt x="3488603" y="2139189"/>
                    <a:pt x="3430501" y="2139856"/>
                    <a:pt x="3372398" y="2139189"/>
                  </a:cubicBezTo>
                  <a:cubicBezTo>
                    <a:pt x="3307533" y="2138332"/>
                    <a:pt x="3272672" y="2110614"/>
                    <a:pt x="3258098" y="2048606"/>
                  </a:cubicBezTo>
                  <a:cubicBezTo>
                    <a:pt x="3232690" y="1938349"/>
                    <a:pt x="3189311" y="1833024"/>
                    <a:pt x="3129701" y="1736853"/>
                  </a:cubicBezTo>
                  <a:cubicBezTo>
                    <a:pt x="3093411" y="1678179"/>
                    <a:pt x="3098840" y="1635221"/>
                    <a:pt x="3147608" y="1586453"/>
                  </a:cubicBezTo>
                  <a:cubicBezTo>
                    <a:pt x="3187804" y="1546258"/>
                    <a:pt x="3228761" y="1506824"/>
                    <a:pt x="3267242" y="1469200"/>
                  </a:cubicBezTo>
                  <a:lnTo>
                    <a:pt x="3076742" y="1278700"/>
                  </a:lnTo>
                  <a:cubicBezTo>
                    <a:pt x="3036737" y="1318991"/>
                    <a:pt x="2994732" y="1362425"/>
                    <a:pt x="2951489" y="1404621"/>
                  </a:cubicBezTo>
                  <a:cubicBezTo>
                    <a:pt x="2911198" y="1443864"/>
                    <a:pt x="2865764" y="1450627"/>
                    <a:pt x="2818139" y="1421290"/>
                  </a:cubicBezTo>
                  <a:cubicBezTo>
                    <a:pt x="2716186" y="1357599"/>
                    <a:pt x="2604318" y="1311371"/>
                    <a:pt x="2487145" y="1284511"/>
                  </a:cubicBezTo>
                  <a:cubicBezTo>
                    <a:pt x="2435710" y="1272795"/>
                    <a:pt x="2407611" y="1234314"/>
                    <a:pt x="2406659" y="1180593"/>
                  </a:cubicBezTo>
                  <a:cubicBezTo>
                    <a:pt x="2405992" y="1135349"/>
                    <a:pt x="2406659" y="1090105"/>
                    <a:pt x="2406659" y="1044862"/>
                  </a:cubicBezTo>
                  <a:lnTo>
                    <a:pt x="2406659" y="997237"/>
                  </a:lnTo>
                  <a:lnTo>
                    <a:pt x="2143197" y="997237"/>
                  </a:lnTo>
                  <a:cubicBezTo>
                    <a:pt x="2141659" y="1000246"/>
                    <a:pt x="2140537" y="1003450"/>
                    <a:pt x="2139863" y="1006762"/>
                  </a:cubicBezTo>
                  <a:cubicBezTo>
                    <a:pt x="2139482" y="1056800"/>
                    <a:pt x="2139165" y="1106806"/>
                    <a:pt x="2138911" y="1156780"/>
                  </a:cubicBezTo>
                  <a:cubicBezTo>
                    <a:pt x="2138911" y="1242505"/>
                    <a:pt x="2115956" y="1271842"/>
                    <a:pt x="2032707" y="1291369"/>
                  </a:cubicBezTo>
                  <a:cubicBezTo>
                    <a:pt x="1930777" y="1315575"/>
                    <a:pt x="1833376" y="1355931"/>
                    <a:pt x="1744195" y="1410907"/>
                  </a:cubicBezTo>
                  <a:cubicBezTo>
                    <a:pt x="1675520" y="1452722"/>
                    <a:pt x="1636848" y="1448245"/>
                    <a:pt x="1579698" y="1391095"/>
                  </a:cubicBezTo>
                  <a:cubicBezTo>
                    <a:pt x="1541598" y="1352995"/>
                    <a:pt x="1503498" y="1314133"/>
                    <a:pt x="1468446" y="1279462"/>
                  </a:cubicBezTo>
                  <a:lnTo>
                    <a:pt x="1277946" y="1470915"/>
                  </a:lnTo>
                  <a:cubicBezTo>
                    <a:pt x="1313665" y="1505300"/>
                    <a:pt x="1352527" y="1541971"/>
                    <a:pt x="1390436" y="1579500"/>
                  </a:cubicBezTo>
                  <a:cubicBezTo>
                    <a:pt x="1448348" y="1636650"/>
                    <a:pt x="1453016" y="1675512"/>
                    <a:pt x="1411106" y="1743901"/>
                  </a:cubicBezTo>
                  <a:cubicBezTo>
                    <a:pt x="1356098" y="1833088"/>
                    <a:pt x="1315589" y="1930437"/>
                    <a:pt x="1291091" y="2032318"/>
                  </a:cubicBezTo>
                  <a:cubicBezTo>
                    <a:pt x="1270612" y="2117472"/>
                    <a:pt x="1242132" y="2139189"/>
                    <a:pt x="1153550" y="2139284"/>
                  </a:cubicBezTo>
                  <a:lnTo>
                    <a:pt x="996197" y="2139284"/>
                  </a:lnTo>
                  <a:lnTo>
                    <a:pt x="996197" y="2406746"/>
                  </a:lnTo>
                  <a:cubicBezTo>
                    <a:pt x="1056204" y="2406746"/>
                    <a:pt x="1114211" y="2406746"/>
                    <a:pt x="1172219" y="2406746"/>
                  </a:cubicBezTo>
                  <a:cubicBezTo>
                    <a:pt x="1237084" y="2406746"/>
                    <a:pt x="1271374" y="2433416"/>
                    <a:pt x="1286519" y="2496662"/>
                  </a:cubicBezTo>
                  <a:cubicBezTo>
                    <a:pt x="1312400" y="2606798"/>
                    <a:pt x="1355816" y="2712059"/>
                    <a:pt x="1415106" y="2808415"/>
                  </a:cubicBezTo>
                  <a:cubicBezTo>
                    <a:pt x="1451492" y="2867280"/>
                    <a:pt x="1445967" y="2910142"/>
                    <a:pt x="1397675" y="2958910"/>
                  </a:cubicBezTo>
                  <a:cubicBezTo>
                    <a:pt x="1357575" y="2999487"/>
                    <a:pt x="1316999" y="3039397"/>
                    <a:pt x="1277851" y="3078259"/>
                  </a:cubicBezTo>
                  <a:close/>
                  <a:moveTo>
                    <a:pt x="480704" y="1918304"/>
                  </a:moveTo>
                  <a:cubicBezTo>
                    <a:pt x="506897" y="1891634"/>
                    <a:pt x="534139" y="1863345"/>
                    <a:pt x="561857" y="1835627"/>
                  </a:cubicBezTo>
                  <a:cubicBezTo>
                    <a:pt x="612244" y="1785145"/>
                    <a:pt x="645486" y="1784478"/>
                    <a:pt x="708161" y="1816577"/>
                  </a:cubicBezTo>
                  <a:cubicBezTo>
                    <a:pt x="776186" y="1852624"/>
                    <a:pt x="847148" y="1882831"/>
                    <a:pt x="920282" y="1906874"/>
                  </a:cubicBezTo>
                  <a:cubicBezTo>
                    <a:pt x="985719" y="1926972"/>
                    <a:pt x="1037726" y="1949070"/>
                    <a:pt x="1032392" y="2032509"/>
                  </a:cubicBezTo>
                  <a:cubicBezTo>
                    <a:pt x="1074111" y="2032509"/>
                    <a:pt x="1111925" y="2031366"/>
                    <a:pt x="1149740" y="2032509"/>
                  </a:cubicBezTo>
                  <a:cubicBezTo>
                    <a:pt x="1172600" y="2033366"/>
                    <a:pt x="1180505" y="2025175"/>
                    <a:pt x="1188602" y="2002886"/>
                  </a:cubicBezTo>
                  <a:cubicBezTo>
                    <a:pt x="1221558" y="1911541"/>
                    <a:pt x="1258134" y="1821911"/>
                    <a:pt x="1294710" y="1731424"/>
                  </a:cubicBezTo>
                  <a:cubicBezTo>
                    <a:pt x="1305237" y="1709610"/>
                    <a:pt x="1317135" y="1688486"/>
                    <a:pt x="1330334" y="1668178"/>
                  </a:cubicBezTo>
                  <a:cubicBezTo>
                    <a:pt x="1287281" y="1625887"/>
                    <a:pt x="1246418" y="1584358"/>
                    <a:pt x="1203556" y="1544924"/>
                  </a:cubicBezTo>
                  <a:cubicBezTo>
                    <a:pt x="1192510" y="1537018"/>
                    <a:pt x="1178980" y="1533365"/>
                    <a:pt x="1165456" y="1534637"/>
                  </a:cubicBezTo>
                  <a:cubicBezTo>
                    <a:pt x="1012389" y="1542257"/>
                    <a:pt x="886564" y="1488536"/>
                    <a:pt x="798458" y="1362616"/>
                  </a:cubicBezTo>
                  <a:cubicBezTo>
                    <a:pt x="710351" y="1236695"/>
                    <a:pt x="700541" y="1100297"/>
                    <a:pt x="761882" y="959422"/>
                  </a:cubicBezTo>
                  <a:cubicBezTo>
                    <a:pt x="783408" y="909988"/>
                    <a:pt x="811412" y="894176"/>
                    <a:pt x="844844" y="909226"/>
                  </a:cubicBezTo>
                  <a:cubicBezTo>
                    <a:pt x="878277" y="924275"/>
                    <a:pt x="881706" y="953517"/>
                    <a:pt x="858465" y="1004476"/>
                  </a:cubicBezTo>
                  <a:cubicBezTo>
                    <a:pt x="766644" y="1206025"/>
                    <a:pt x="916853" y="1434148"/>
                    <a:pt x="1137929" y="1427576"/>
                  </a:cubicBezTo>
                  <a:cubicBezTo>
                    <a:pt x="1155534" y="1425324"/>
                    <a:pt x="1171855" y="1417164"/>
                    <a:pt x="1184220" y="1404430"/>
                  </a:cubicBezTo>
                  <a:cubicBezTo>
                    <a:pt x="1258325" y="1332358"/>
                    <a:pt x="1331508" y="1259333"/>
                    <a:pt x="1403771" y="1185355"/>
                  </a:cubicBezTo>
                  <a:cubicBezTo>
                    <a:pt x="1414820" y="1174021"/>
                    <a:pt x="1426536" y="1156780"/>
                    <a:pt x="1427108" y="1142683"/>
                  </a:cubicBezTo>
                  <a:cubicBezTo>
                    <a:pt x="1430441" y="1046767"/>
                    <a:pt x="1396818" y="964661"/>
                    <a:pt x="1322809" y="902939"/>
                  </a:cubicBezTo>
                  <a:cubicBezTo>
                    <a:pt x="1237084" y="831311"/>
                    <a:pt x="1138691" y="814166"/>
                    <a:pt x="1031534" y="847980"/>
                  </a:cubicBezTo>
                  <a:cubicBezTo>
                    <a:pt x="993434" y="860077"/>
                    <a:pt x="966098" y="847980"/>
                    <a:pt x="956001" y="815976"/>
                  </a:cubicBezTo>
                  <a:cubicBezTo>
                    <a:pt x="945905" y="783972"/>
                    <a:pt x="960668" y="755016"/>
                    <a:pt x="999149" y="747015"/>
                  </a:cubicBezTo>
                  <a:cubicBezTo>
                    <a:pt x="1052204" y="735966"/>
                    <a:pt x="1107639" y="722726"/>
                    <a:pt x="1160503" y="727489"/>
                  </a:cubicBezTo>
                  <a:cubicBezTo>
                    <a:pt x="1396818" y="748444"/>
                    <a:pt x="1548456" y="933038"/>
                    <a:pt x="1533692" y="1172782"/>
                  </a:cubicBezTo>
                  <a:cubicBezTo>
                    <a:pt x="1532455" y="1181793"/>
                    <a:pt x="1534482" y="1190949"/>
                    <a:pt x="1539407" y="1198595"/>
                  </a:cubicBezTo>
                  <a:cubicBezTo>
                    <a:pt x="1582079" y="1243172"/>
                    <a:pt x="1625894" y="1286416"/>
                    <a:pt x="1669995" y="1330612"/>
                  </a:cubicBezTo>
                  <a:cubicBezTo>
                    <a:pt x="1775630" y="1263749"/>
                    <a:pt x="1891444" y="1214528"/>
                    <a:pt x="2012895" y="1184879"/>
                  </a:cubicBezTo>
                  <a:cubicBezTo>
                    <a:pt x="2022067" y="1181510"/>
                    <a:pt x="2028959" y="1173796"/>
                    <a:pt x="2031278" y="1164305"/>
                  </a:cubicBezTo>
                  <a:cubicBezTo>
                    <a:pt x="2033088" y="1121728"/>
                    <a:pt x="2032136" y="1079152"/>
                    <a:pt x="2032136" y="1034098"/>
                  </a:cubicBezTo>
                  <a:cubicBezTo>
                    <a:pt x="1972033" y="1033241"/>
                    <a:pt x="1929742" y="1011143"/>
                    <a:pt x="1916597" y="951231"/>
                  </a:cubicBezTo>
                  <a:cubicBezTo>
                    <a:pt x="1896174" y="861783"/>
                    <a:pt x="1860886" y="776396"/>
                    <a:pt x="1812203" y="698628"/>
                  </a:cubicBezTo>
                  <a:cubicBezTo>
                    <a:pt x="1782390" y="649765"/>
                    <a:pt x="1787438" y="610807"/>
                    <a:pt x="1828110" y="569850"/>
                  </a:cubicBezTo>
                  <a:cubicBezTo>
                    <a:pt x="1858876" y="538798"/>
                    <a:pt x="1891261" y="509176"/>
                    <a:pt x="1916026" y="485649"/>
                  </a:cubicBezTo>
                  <a:cubicBezTo>
                    <a:pt x="1867353" y="436214"/>
                    <a:pt x="1822871" y="390399"/>
                    <a:pt x="1777628" y="344679"/>
                  </a:cubicBezTo>
                  <a:cubicBezTo>
                    <a:pt x="1780104" y="343441"/>
                    <a:pt x="1778866" y="343726"/>
                    <a:pt x="1777628" y="344679"/>
                  </a:cubicBezTo>
                  <a:cubicBezTo>
                    <a:pt x="1749053" y="373254"/>
                    <a:pt x="1720478" y="401829"/>
                    <a:pt x="1691331" y="430404"/>
                  </a:cubicBezTo>
                  <a:cubicBezTo>
                    <a:pt x="1647611" y="472981"/>
                    <a:pt x="1609035" y="478029"/>
                    <a:pt x="1556552" y="445549"/>
                  </a:cubicBezTo>
                  <a:cubicBezTo>
                    <a:pt x="1481508" y="399325"/>
                    <a:pt x="1399631" y="365250"/>
                    <a:pt x="1313951" y="344584"/>
                  </a:cubicBezTo>
                  <a:cubicBezTo>
                    <a:pt x="1249466" y="328772"/>
                    <a:pt x="1228226" y="300768"/>
                    <a:pt x="1227559" y="233427"/>
                  </a:cubicBezTo>
                  <a:cubicBezTo>
                    <a:pt x="1227559" y="192184"/>
                    <a:pt x="1227559" y="151035"/>
                    <a:pt x="1227559" y="110078"/>
                  </a:cubicBezTo>
                  <a:lnTo>
                    <a:pt x="1035535" y="110078"/>
                  </a:lnTo>
                  <a:cubicBezTo>
                    <a:pt x="1034450" y="113180"/>
                    <a:pt x="1033622" y="116366"/>
                    <a:pt x="1033058" y="119603"/>
                  </a:cubicBezTo>
                  <a:cubicBezTo>
                    <a:pt x="1033058" y="159989"/>
                    <a:pt x="1033058" y="200470"/>
                    <a:pt x="1032106" y="240951"/>
                  </a:cubicBezTo>
                  <a:cubicBezTo>
                    <a:pt x="1030677" y="300387"/>
                    <a:pt x="1006674" y="330201"/>
                    <a:pt x="948572" y="344203"/>
                  </a:cubicBezTo>
                  <a:cubicBezTo>
                    <a:pt x="861751" y="364675"/>
                    <a:pt x="778715" y="398751"/>
                    <a:pt x="702541" y="445168"/>
                  </a:cubicBezTo>
                  <a:cubicBezTo>
                    <a:pt x="649868" y="477362"/>
                    <a:pt x="611196" y="472790"/>
                    <a:pt x="567953" y="429642"/>
                  </a:cubicBezTo>
                  <a:cubicBezTo>
                    <a:pt x="537854" y="399447"/>
                    <a:pt x="508898" y="368206"/>
                    <a:pt x="481180" y="339250"/>
                  </a:cubicBezTo>
                  <a:lnTo>
                    <a:pt x="338305" y="482125"/>
                  </a:lnTo>
                  <a:cubicBezTo>
                    <a:pt x="365927" y="508128"/>
                    <a:pt x="395455" y="535179"/>
                    <a:pt x="424506" y="563563"/>
                  </a:cubicBezTo>
                  <a:cubicBezTo>
                    <a:pt x="473560" y="612046"/>
                    <a:pt x="473560" y="646335"/>
                    <a:pt x="444128" y="706915"/>
                  </a:cubicBezTo>
                  <a:cubicBezTo>
                    <a:pt x="406697" y="783534"/>
                    <a:pt x="373873" y="862318"/>
                    <a:pt x="345830" y="942849"/>
                  </a:cubicBezTo>
                  <a:cubicBezTo>
                    <a:pt x="322779" y="1009524"/>
                    <a:pt x="300491" y="1032098"/>
                    <a:pt x="228863" y="1032384"/>
                  </a:cubicBezTo>
                  <a:cubicBezTo>
                    <a:pt x="188858" y="1032384"/>
                    <a:pt x="148853" y="1032384"/>
                    <a:pt x="109229" y="1032384"/>
                  </a:cubicBezTo>
                  <a:lnTo>
                    <a:pt x="109229" y="1228408"/>
                  </a:lnTo>
                  <a:cubicBezTo>
                    <a:pt x="154091" y="1228408"/>
                    <a:pt x="196763" y="1228408"/>
                    <a:pt x="239340" y="1228408"/>
                  </a:cubicBezTo>
                  <a:cubicBezTo>
                    <a:pt x="298681" y="1228885"/>
                    <a:pt x="328970" y="1252507"/>
                    <a:pt x="342972" y="1310704"/>
                  </a:cubicBezTo>
                  <a:cubicBezTo>
                    <a:pt x="363656" y="1397519"/>
                    <a:pt x="398061" y="1480477"/>
                    <a:pt x="444890" y="1556449"/>
                  </a:cubicBezTo>
                  <a:cubicBezTo>
                    <a:pt x="477941" y="1609885"/>
                    <a:pt x="473465" y="1648651"/>
                    <a:pt x="427554" y="1693800"/>
                  </a:cubicBezTo>
                  <a:cubicBezTo>
                    <a:pt x="398217" y="1722946"/>
                    <a:pt x="367070" y="1750283"/>
                    <a:pt x="338591" y="1776667"/>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9F5C00AB-2169-714E-8626-65AF94887564}"/>
                </a:ext>
              </a:extLst>
            </p:cNvPr>
            <p:cNvSpPr/>
            <p:nvPr/>
          </p:nvSpPr>
          <p:spPr>
            <a:xfrm>
              <a:off x="4327884" y="3186434"/>
              <a:ext cx="1374050" cy="1373754"/>
            </a:xfrm>
            <a:custGeom>
              <a:avLst/>
              <a:gdLst>
                <a:gd name="connsiteX0" fmla="*/ 706246 w 1374050"/>
                <a:gd name="connsiteY0" fmla="*/ 1373914 h 1373754"/>
                <a:gd name="connsiteX1" fmla="*/ 219994 w 1374050"/>
                <a:gd name="connsiteY1" fmla="*/ 1190463 h 1373754"/>
                <a:gd name="connsiteX2" fmla="*/ 199516 w 1374050"/>
                <a:gd name="connsiteY2" fmla="*/ 1115025 h 1373754"/>
                <a:gd name="connsiteX3" fmla="*/ 289813 w 1374050"/>
                <a:gd name="connsiteY3" fmla="*/ 1109214 h 1373754"/>
                <a:gd name="connsiteX4" fmla="*/ 564037 w 1374050"/>
                <a:gd name="connsiteY4" fmla="*/ 1253994 h 1373754"/>
                <a:gd name="connsiteX5" fmla="*/ 1258124 w 1374050"/>
                <a:gd name="connsiteY5" fmla="*/ 794985 h 1373754"/>
                <a:gd name="connsiteX6" fmla="*/ 772349 w 1374050"/>
                <a:gd name="connsiteY6" fmla="*/ 113661 h 1373754"/>
                <a:gd name="connsiteX7" fmla="*/ 110457 w 1374050"/>
                <a:gd name="connsiteY7" fmla="*/ 735072 h 1373754"/>
                <a:gd name="connsiteX8" fmla="*/ 149700 w 1374050"/>
                <a:gd name="connsiteY8" fmla="*/ 900712 h 1373754"/>
                <a:gd name="connsiteX9" fmla="*/ 122458 w 1374050"/>
                <a:gd name="connsiteY9" fmla="*/ 984532 h 1373754"/>
                <a:gd name="connsiteX10" fmla="*/ 49687 w 1374050"/>
                <a:gd name="connsiteY10" fmla="*/ 940146 h 1373754"/>
                <a:gd name="connsiteX11" fmla="*/ 600613 w 1374050"/>
                <a:gd name="connsiteY11" fmla="*/ 5553 h 1373754"/>
                <a:gd name="connsiteX12" fmla="*/ 1365090 w 1374050"/>
                <a:gd name="connsiteY12" fmla="*/ 568766 h 1373754"/>
                <a:gd name="connsiteX13" fmla="*/ 814735 w 1374050"/>
                <a:gd name="connsiteY13" fmla="*/ 1362008 h 1373754"/>
                <a:gd name="connsiteX14" fmla="*/ 706246 w 1374050"/>
                <a:gd name="connsiteY14" fmla="*/ 1373914 h 137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4050" h="1373754">
                  <a:moveTo>
                    <a:pt x="706246" y="1373914"/>
                  </a:moveTo>
                  <a:cubicBezTo>
                    <a:pt x="507840" y="1371438"/>
                    <a:pt x="352392" y="1310573"/>
                    <a:pt x="219994" y="1190463"/>
                  </a:cubicBezTo>
                  <a:cubicBezTo>
                    <a:pt x="196563" y="1169127"/>
                    <a:pt x="183609" y="1145600"/>
                    <a:pt x="199516" y="1115025"/>
                  </a:cubicBezTo>
                  <a:cubicBezTo>
                    <a:pt x="217423" y="1080925"/>
                    <a:pt x="256189" y="1077973"/>
                    <a:pt x="289813" y="1109214"/>
                  </a:cubicBezTo>
                  <a:cubicBezTo>
                    <a:pt x="366638" y="1181117"/>
                    <a:pt x="461332" y="1231112"/>
                    <a:pt x="564037" y="1253994"/>
                  </a:cubicBezTo>
                  <a:cubicBezTo>
                    <a:pt x="878934" y="1325718"/>
                    <a:pt x="1202212" y="1112072"/>
                    <a:pt x="1258124" y="794985"/>
                  </a:cubicBezTo>
                  <a:cubicBezTo>
                    <a:pt x="1315941" y="466277"/>
                    <a:pt x="1096199" y="157381"/>
                    <a:pt x="772349" y="113661"/>
                  </a:cubicBezTo>
                  <a:cubicBezTo>
                    <a:pt x="397731" y="62417"/>
                    <a:pt x="81596" y="357692"/>
                    <a:pt x="110457" y="735072"/>
                  </a:cubicBezTo>
                  <a:cubicBezTo>
                    <a:pt x="114743" y="790984"/>
                    <a:pt x="133984" y="846229"/>
                    <a:pt x="149700" y="900712"/>
                  </a:cubicBezTo>
                  <a:cubicBezTo>
                    <a:pt x="161797" y="942622"/>
                    <a:pt x="154081" y="973674"/>
                    <a:pt x="122458" y="984532"/>
                  </a:cubicBezTo>
                  <a:cubicBezTo>
                    <a:pt x="90835" y="995391"/>
                    <a:pt x="65308" y="980246"/>
                    <a:pt x="49687" y="940146"/>
                  </a:cubicBezTo>
                  <a:cubicBezTo>
                    <a:pt x="-117286" y="524665"/>
                    <a:pt x="155891" y="61179"/>
                    <a:pt x="600613" y="5553"/>
                  </a:cubicBezTo>
                  <a:cubicBezTo>
                    <a:pt x="967421" y="-40263"/>
                    <a:pt x="1308130" y="210816"/>
                    <a:pt x="1365090" y="568766"/>
                  </a:cubicBezTo>
                  <a:cubicBezTo>
                    <a:pt x="1425002" y="945384"/>
                    <a:pt x="1184115" y="1293237"/>
                    <a:pt x="814735" y="1362008"/>
                  </a:cubicBezTo>
                  <a:cubicBezTo>
                    <a:pt x="772825" y="1369819"/>
                    <a:pt x="729772" y="1371438"/>
                    <a:pt x="706246" y="1373914"/>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54CFB55C-6657-E046-B609-46D76D057F79}"/>
                </a:ext>
              </a:extLst>
            </p:cNvPr>
            <p:cNvSpPr/>
            <p:nvPr/>
          </p:nvSpPr>
          <p:spPr>
            <a:xfrm>
              <a:off x="4599146" y="3456334"/>
              <a:ext cx="833628" cy="833628"/>
            </a:xfrm>
            <a:custGeom>
              <a:avLst/>
              <a:gdLst>
                <a:gd name="connsiteX0" fmla="*/ 833795 w 833628"/>
                <a:gd name="connsiteY0" fmla="*/ 416309 h 833628"/>
                <a:gd name="connsiteX1" fmla="*/ 417646 w 833628"/>
                <a:gd name="connsiteY1" fmla="*/ 833787 h 833628"/>
                <a:gd name="connsiteX2" fmla="*/ 168 w 833628"/>
                <a:gd name="connsiteY2" fmla="*/ 417638 h 833628"/>
                <a:gd name="connsiteX3" fmla="*/ 415552 w 833628"/>
                <a:gd name="connsiteY3" fmla="*/ 162 h 833628"/>
                <a:gd name="connsiteX4" fmla="*/ 833793 w 833628"/>
                <a:gd name="connsiteY4" fmla="*/ 415544 h 833628"/>
                <a:gd name="connsiteX5" fmla="*/ 833795 w 833628"/>
                <a:gd name="connsiteY5" fmla="*/ 416309 h 833628"/>
                <a:gd name="connsiteX6" fmla="*/ 107228 w 833628"/>
                <a:gd name="connsiteY6" fmla="*/ 413357 h 833628"/>
                <a:gd name="connsiteX7" fmla="*/ 413363 w 833628"/>
                <a:gd name="connsiteY7" fmla="*/ 726874 h 833628"/>
                <a:gd name="connsiteX8" fmla="*/ 726880 w 833628"/>
                <a:gd name="connsiteY8" fmla="*/ 420739 h 833628"/>
                <a:gd name="connsiteX9" fmla="*/ 420886 w 833628"/>
                <a:gd name="connsiteY9" fmla="*/ 107223 h 833628"/>
                <a:gd name="connsiteX10" fmla="*/ 107255 w 833628"/>
                <a:gd name="connsiteY10" fmla="*/ 411116 h 833628"/>
                <a:gd name="connsiteX11" fmla="*/ 107228 w 833628"/>
                <a:gd name="connsiteY11" fmla="*/ 413357 h 83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3628" h="833628">
                  <a:moveTo>
                    <a:pt x="833795" y="416309"/>
                  </a:moveTo>
                  <a:cubicBezTo>
                    <a:pt x="834162" y="646509"/>
                    <a:pt x="647845" y="833420"/>
                    <a:pt x="417646" y="833787"/>
                  </a:cubicBezTo>
                  <a:cubicBezTo>
                    <a:pt x="187446" y="834154"/>
                    <a:pt x="535" y="647838"/>
                    <a:pt x="168" y="417638"/>
                  </a:cubicBezTo>
                  <a:cubicBezTo>
                    <a:pt x="-199" y="187737"/>
                    <a:pt x="185652" y="950"/>
                    <a:pt x="415552" y="162"/>
                  </a:cubicBezTo>
                  <a:cubicBezTo>
                    <a:pt x="645751" y="-627"/>
                    <a:pt x="833004" y="185346"/>
                    <a:pt x="833793" y="415544"/>
                  </a:cubicBezTo>
                  <a:cubicBezTo>
                    <a:pt x="833794" y="415799"/>
                    <a:pt x="833794" y="416054"/>
                    <a:pt x="833795" y="416309"/>
                  </a:cubicBezTo>
                  <a:close/>
                  <a:moveTo>
                    <a:pt x="107228" y="413357"/>
                  </a:moveTo>
                  <a:cubicBezTo>
                    <a:pt x="105189" y="584469"/>
                    <a:pt x="242251" y="724835"/>
                    <a:pt x="413363" y="726874"/>
                  </a:cubicBezTo>
                  <a:cubicBezTo>
                    <a:pt x="584475" y="728912"/>
                    <a:pt x="724842" y="591851"/>
                    <a:pt x="726880" y="420739"/>
                  </a:cubicBezTo>
                  <a:cubicBezTo>
                    <a:pt x="728918" y="249681"/>
                    <a:pt x="591942" y="109339"/>
                    <a:pt x="420886" y="107223"/>
                  </a:cubicBezTo>
                  <a:cubicBezTo>
                    <a:pt x="250361" y="104534"/>
                    <a:pt x="109944" y="240592"/>
                    <a:pt x="107255" y="411116"/>
                  </a:cubicBezTo>
                  <a:cubicBezTo>
                    <a:pt x="107243" y="411863"/>
                    <a:pt x="107234" y="412610"/>
                    <a:pt x="107228" y="413357"/>
                  </a:cubicBezTo>
                  <a:close/>
                </a:path>
              </a:pathLst>
            </a:custGeom>
            <a:grpFill/>
            <a:ln w="9525" cap="flat">
              <a:noFill/>
              <a:prstDash val="solid"/>
              <a:miter/>
            </a:ln>
          </p:spPr>
          <p:txBody>
            <a:bodyPr rtlCol="0" anchor="ctr"/>
            <a:lstStyle/>
            <a:p>
              <a:endParaRPr lang="en-RO"/>
            </a:p>
          </p:txBody>
        </p:sp>
      </p:grpSp>
      <p:grpSp>
        <p:nvGrpSpPr>
          <p:cNvPr id="22" name="Graphic 20">
            <a:extLst>
              <a:ext uri="{FF2B5EF4-FFF2-40B4-BE49-F238E27FC236}">
                <a16:creationId xmlns:a16="http://schemas.microsoft.com/office/drawing/2014/main" id="{15CE8E4E-5C62-FE43-A6AD-0F78CED05DC7}"/>
              </a:ext>
            </a:extLst>
          </p:cNvPr>
          <p:cNvGrpSpPr>
            <a:grpSpLocks noChangeAspect="1"/>
          </p:cNvGrpSpPr>
          <p:nvPr/>
        </p:nvGrpSpPr>
        <p:grpSpPr>
          <a:xfrm>
            <a:off x="4877688" y="1655894"/>
            <a:ext cx="488250" cy="504000"/>
            <a:chOff x="2800350" y="1600200"/>
            <a:chExt cx="3543300" cy="3657600"/>
          </a:xfrm>
          <a:solidFill>
            <a:schemeClr val="bg1"/>
          </a:solidFill>
        </p:grpSpPr>
        <p:sp>
          <p:nvSpPr>
            <p:cNvPr id="23" name="Freeform 22">
              <a:extLst>
                <a:ext uri="{FF2B5EF4-FFF2-40B4-BE49-F238E27FC236}">
                  <a16:creationId xmlns:a16="http://schemas.microsoft.com/office/drawing/2014/main" id="{27DF1DAA-E552-D64D-8557-5FD66A307846}"/>
                </a:ext>
              </a:extLst>
            </p:cNvPr>
            <p:cNvSpPr/>
            <p:nvPr/>
          </p:nvSpPr>
          <p:spPr>
            <a:xfrm>
              <a:off x="2800349" y="1600200"/>
              <a:ext cx="3539517" cy="3657600"/>
            </a:xfrm>
            <a:custGeom>
              <a:avLst/>
              <a:gdLst>
                <a:gd name="connsiteX0" fmla="*/ 2556767 w 3539517"/>
                <a:gd name="connsiteY0" fmla="*/ 160 h 3657600"/>
                <a:gd name="connsiteX1" fmla="*/ 2630204 w 3539517"/>
                <a:gd name="connsiteY1" fmla="*/ 41593 h 3657600"/>
                <a:gd name="connsiteX2" fmla="*/ 2689736 w 3539517"/>
                <a:gd name="connsiteY2" fmla="*/ 177134 h 3657600"/>
                <a:gd name="connsiteX3" fmla="*/ 2689736 w 3539517"/>
                <a:gd name="connsiteY3" fmla="*/ 314199 h 3657600"/>
                <a:gd name="connsiteX4" fmla="*/ 2812132 w 3539517"/>
                <a:gd name="connsiteY4" fmla="*/ 314199 h 3657600"/>
                <a:gd name="connsiteX5" fmla="*/ 2992440 w 3539517"/>
                <a:gd name="connsiteY5" fmla="*/ 495174 h 3657600"/>
                <a:gd name="connsiteX6" fmla="*/ 2993297 w 3539517"/>
                <a:gd name="connsiteY6" fmla="*/ 927323 h 3657600"/>
                <a:gd name="connsiteX7" fmla="*/ 3009585 w 3539517"/>
                <a:gd name="connsiteY7" fmla="*/ 987045 h 3657600"/>
                <a:gd name="connsiteX8" fmla="*/ 3043494 w 3539517"/>
                <a:gd name="connsiteY8" fmla="*/ 1747807 h 3657600"/>
                <a:gd name="connsiteX9" fmla="*/ 3053781 w 3539517"/>
                <a:gd name="connsiteY9" fmla="*/ 1804957 h 3657600"/>
                <a:gd name="connsiteX10" fmla="*/ 3180368 w 3539517"/>
                <a:gd name="connsiteY10" fmla="*/ 1930877 h 3657600"/>
                <a:gd name="connsiteX11" fmla="*/ 3188560 w 3539517"/>
                <a:gd name="connsiteY11" fmla="*/ 2012983 h 3657600"/>
                <a:gd name="connsiteX12" fmla="*/ 3104168 w 3539517"/>
                <a:gd name="connsiteY12" fmla="*/ 2006029 h 3657600"/>
                <a:gd name="connsiteX13" fmla="*/ 2980343 w 3539517"/>
                <a:gd name="connsiteY13" fmla="*/ 1882204 h 3657600"/>
                <a:gd name="connsiteX14" fmla="*/ 2824610 w 3539517"/>
                <a:gd name="connsiteY14" fmla="*/ 2036890 h 3657600"/>
                <a:gd name="connsiteX15" fmla="*/ 2814227 w 3539517"/>
                <a:gd name="connsiteY15" fmla="*/ 2029842 h 3657600"/>
                <a:gd name="connsiteX16" fmla="*/ 2833277 w 3539517"/>
                <a:gd name="connsiteY16" fmla="*/ 2050225 h 3657600"/>
                <a:gd name="connsiteX17" fmla="*/ 3232184 w 3539517"/>
                <a:gd name="connsiteY17" fmla="*/ 2449418 h 3657600"/>
                <a:gd name="connsiteX18" fmla="*/ 3340769 w 3539517"/>
                <a:gd name="connsiteY18" fmla="*/ 2490090 h 3657600"/>
                <a:gd name="connsiteX19" fmla="*/ 3430262 w 3539517"/>
                <a:gd name="connsiteY19" fmla="*/ 2360851 h 3657600"/>
                <a:gd name="connsiteX20" fmla="*/ 3402110 w 3539517"/>
                <a:gd name="connsiteY20" fmla="*/ 2304829 h 3657600"/>
                <a:gd name="connsiteX21" fmla="*/ 3299145 w 3539517"/>
                <a:gd name="connsiteY21" fmla="*/ 2200720 h 3657600"/>
                <a:gd name="connsiteX22" fmla="*/ 3288001 w 3539517"/>
                <a:gd name="connsiteY22" fmla="*/ 2116329 h 3657600"/>
                <a:gd name="connsiteX23" fmla="*/ 3375155 w 3539517"/>
                <a:gd name="connsiteY23" fmla="*/ 2125378 h 3657600"/>
                <a:gd name="connsiteX24" fmla="*/ 3473548 w 3539517"/>
                <a:gd name="connsiteY24" fmla="*/ 2223961 h 3657600"/>
                <a:gd name="connsiteX25" fmla="*/ 3475643 w 3539517"/>
                <a:gd name="connsiteY25" fmla="*/ 2535143 h 3657600"/>
                <a:gd name="connsiteX26" fmla="*/ 3162080 w 3539517"/>
                <a:gd name="connsiteY26" fmla="*/ 2530762 h 3657600"/>
                <a:gd name="connsiteX27" fmla="*/ 2992250 w 3539517"/>
                <a:gd name="connsiteY27" fmla="*/ 2360359 h 3657600"/>
                <a:gd name="connsiteX28" fmla="*/ 2992250 w 3539517"/>
                <a:gd name="connsiteY28" fmla="*/ 3468593 h 3657600"/>
                <a:gd name="connsiteX29" fmla="*/ 2801750 w 3539517"/>
                <a:gd name="connsiteY29" fmla="*/ 3657760 h 3657600"/>
                <a:gd name="connsiteX30" fmla="*/ 494985 w 3539517"/>
                <a:gd name="connsiteY30" fmla="*/ 3657760 h 3657600"/>
                <a:gd name="connsiteX31" fmla="*/ 305533 w 3539517"/>
                <a:gd name="connsiteY31" fmla="*/ 3468498 h 3657600"/>
                <a:gd name="connsiteX32" fmla="*/ 305533 w 3539517"/>
                <a:gd name="connsiteY32" fmla="*/ 3343720 h 3657600"/>
                <a:gd name="connsiteX33" fmla="*/ 174659 w 3539517"/>
                <a:gd name="connsiteY33" fmla="*/ 3343720 h 3657600"/>
                <a:gd name="connsiteX34" fmla="*/ 1685 w 3539517"/>
                <a:gd name="connsiteY34" fmla="*/ 3180557 h 3657600"/>
                <a:gd name="connsiteX35" fmla="*/ 1209 w 3539517"/>
                <a:gd name="connsiteY35" fmla="*/ 3137695 h 3657600"/>
                <a:gd name="connsiteX36" fmla="*/ 161 w 3539517"/>
                <a:gd name="connsiteY36" fmla="*/ 212376 h 3657600"/>
                <a:gd name="connsiteX37" fmla="*/ 135035 w 3539517"/>
                <a:gd name="connsiteY37" fmla="*/ 255 h 3657600"/>
                <a:gd name="connsiteX38" fmla="*/ 799404 w 3539517"/>
                <a:gd name="connsiteY38" fmla="*/ 255 h 3657600"/>
                <a:gd name="connsiteX39" fmla="*/ 802738 w 3539517"/>
                <a:gd name="connsiteY39" fmla="*/ 6065 h 3657600"/>
                <a:gd name="connsiteX40" fmla="*/ 827026 w 3539517"/>
                <a:gd name="connsiteY40" fmla="*/ 73597 h 3657600"/>
                <a:gd name="connsiteX41" fmla="*/ 766257 w 3539517"/>
                <a:gd name="connsiteY41" fmla="*/ 107601 h 3657600"/>
                <a:gd name="connsiteX42" fmla="*/ 201996 w 3539517"/>
                <a:gd name="connsiteY42" fmla="*/ 107601 h 3657600"/>
                <a:gd name="connsiteX43" fmla="*/ 108365 w 3539517"/>
                <a:gd name="connsiteY43" fmla="*/ 201899 h 3657600"/>
                <a:gd name="connsiteX44" fmla="*/ 108365 w 3539517"/>
                <a:gd name="connsiteY44" fmla="*/ 3145124 h 3657600"/>
                <a:gd name="connsiteX45" fmla="*/ 111699 w 3539517"/>
                <a:gd name="connsiteY45" fmla="*/ 3187034 h 3657600"/>
                <a:gd name="connsiteX46" fmla="*/ 158086 w 3539517"/>
                <a:gd name="connsiteY46" fmla="*/ 3233611 h 3657600"/>
                <a:gd name="connsiteX47" fmla="*/ 305437 w 3539517"/>
                <a:gd name="connsiteY47" fmla="*/ 3235802 h 3657600"/>
                <a:gd name="connsiteX48" fmla="*/ 305437 w 3539517"/>
                <a:gd name="connsiteY48" fmla="*/ 3186272 h 3657600"/>
                <a:gd name="connsiteX49" fmla="*/ 305437 w 3539517"/>
                <a:gd name="connsiteY49" fmla="*/ 503937 h 3657600"/>
                <a:gd name="connsiteX50" fmla="*/ 494509 w 3539517"/>
                <a:gd name="connsiteY50" fmla="*/ 314675 h 3657600"/>
                <a:gd name="connsiteX51" fmla="*/ 2577341 w 3539517"/>
                <a:gd name="connsiteY51" fmla="*/ 314675 h 3657600"/>
                <a:gd name="connsiteX52" fmla="*/ 2581627 w 3539517"/>
                <a:gd name="connsiteY52" fmla="*/ 303721 h 3657600"/>
                <a:gd name="connsiteX53" fmla="*/ 2582579 w 3539517"/>
                <a:gd name="connsiteY53" fmla="*/ 196660 h 3657600"/>
                <a:gd name="connsiteX54" fmla="*/ 2494378 w 3539517"/>
                <a:gd name="connsiteY54" fmla="*/ 107792 h 3657600"/>
                <a:gd name="connsiteX55" fmla="*/ 1276416 w 3539517"/>
                <a:gd name="connsiteY55" fmla="*/ 107792 h 3657600"/>
                <a:gd name="connsiteX56" fmla="*/ 1033624 w 3539517"/>
                <a:gd name="connsiteY56" fmla="*/ 106268 h 3657600"/>
                <a:gd name="connsiteX57" fmla="*/ 980760 w 3539517"/>
                <a:gd name="connsiteY57" fmla="*/ 73597 h 3657600"/>
                <a:gd name="connsiteX58" fmla="*/ 997619 w 3539517"/>
                <a:gd name="connsiteY58" fmla="*/ 10637 h 3657600"/>
                <a:gd name="connsiteX59" fmla="*/ 1006573 w 3539517"/>
                <a:gd name="connsiteY59" fmla="*/ 636 h 3657600"/>
                <a:gd name="connsiteX60" fmla="*/ 2885379 w 3539517"/>
                <a:gd name="connsiteY60" fmla="*/ 832264 h 3657600"/>
                <a:gd name="connsiteX61" fmla="*/ 2885379 w 3539517"/>
                <a:gd name="connsiteY61" fmla="*/ 507175 h 3657600"/>
                <a:gd name="connsiteX62" fmla="*/ 2798606 w 3539517"/>
                <a:gd name="connsiteY62" fmla="*/ 421450 h 3657600"/>
                <a:gd name="connsiteX63" fmla="*/ 498604 w 3539517"/>
                <a:gd name="connsiteY63" fmla="*/ 421450 h 3657600"/>
                <a:gd name="connsiteX64" fmla="*/ 412879 w 3539517"/>
                <a:gd name="connsiteY64" fmla="*/ 507175 h 3657600"/>
                <a:gd name="connsiteX65" fmla="*/ 412879 w 3539517"/>
                <a:gd name="connsiteY65" fmla="*/ 1807528 h 3657600"/>
                <a:gd name="connsiteX66" fmla="*/ 412879 w 3539517"/>
                <a:gd name="connsiteY66" fmla="*/ 3471736 h 3657600"/>
                <a:gd name="connsiteX67" fmla="*/ 485079 w 3539517"/>
                <a:gd name="connsiteY67" fmla="*/ 3550508 h 3657600"/>
                <a:gd name="connsiteX68" fmla="*/ 2813465 w 3539517"/>
                <a:gd name="connsiteY68" fmla="*/ 3550508 h 3657600"/>
                <a:gd name="connsiteX69" fmla="*/ 2885284 w 3539517"/>
                <a:gd name="connsiteY69" fmla="*/ 3478118 h 3657600"/>
                <a:gd name="connsiteX70" fmla="*/ 2884617 w 3539517"/>
                <a:gd name="connsiteY70" fmla="*/ 2277968 h 3657600"/>
                <a:gd name="connsiteX71" fmla="*/ 2865567 w 3539517"/>
                <a:gd name="connsiteY71" fmla="*/ 2235487 h 3657600"/>
                <a:gd name="connsiteX72" fmla="*/ 2740313 w 3539517"/>
                <a:gd name="connsiteY72" fmla="*/ 2108233 h 3657600"/>
                <a:gd name="connsiteX73" fmla="*/ 2691736 w 3539517"/>
                <a:gd name="connsiteY73" fmla="*/ 2100898 h 3657600"/>
                <a:gd name="connsiteX74" fmla="*/ 2223868 w 3539517"/>
                <a:gd name="connsiteY74" fmla="*/ 2176336 h 3657600"/>
                <a:gd name="connsiteX75" fmla="*/ 1570643 w 3539517"/>
                <a:gd name="connsiteY75" fmla="*/ 1242315 h 3657600"/>
                <a:gd name="connsiteX76" fmla="*/ 2482567 w 3539517"/>
                <a:gd name="connsiteY76" fmla="*/ 625857 h 3657600"/>
                <a:gd name="connsiteX77" fmla="*/ 2885379 w 3539517"/>
                <a:gd name="connsiteY77" fmla="*/ 832264 h 3657600"/>
                <a:gd name="connsiteX78" fmla="*/ 2340930 w 3539517"/>
                <a:gd name="connsiteY78" fmla="*/ 721012 h 3657600"/>
                <a:gd name="connsiteX79" fmla="*/ 1661803 w 3539517"/>
                <a:gd name="connsiteY79" fmla="*/ 1394423 h 3657600"/>
                <a:gd name="connsiteX80" fmla="*/ 1661797 w 3539517"/>
                <a:gd name="connsiteY80" fmla="*/ 1398049 h 3657600"/>
                <a:gd name="connsiteX81" fmla="*/ 2334548 w 3539517"/>
                <a:gd name="connsiteY81" fmla="*/ 2078800 h 3657600"/>
                <a:gd name="connsiteX82" fmla="*/ 3019301 w 3539517"/>
                <a:gd name="connsiteY82" fmla="*/ 1396429 h 3657600"/>
                <a:gd name="connsiteX83" fmla="*/ 2340930 w 3539517"/>
                <a:gd name="connsiteY83" fmla="*/ 7210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39517" h="3657600">
                  <a:moveTo>
                    <a:pt x="2556767" y="160"/>
                  </a:moveTo>
                  <a:cubicBezTo>
                    <a:pt x="2581436" y="13780"/>
                    <a:pt x="2608297" y="24448"/>
                    <a:pt x="2630204" y="41593"/>
                  </a:cubicBezTo>
                  <a:cubicBezTo>
                    <a:pt x="2673353" y="75407"/>
                    <a:pt x="2689640" y="123318"/>
                    <a:pt x="2689736" y="177134"/>
                  </a:cubicBezTo>
                  <a:cubicBezTo>
                    <a:pt x="2689736" y="221139"/>
                    <a:pt x="2689736" y="265145"/>
                    <a:pt x="2689736" y="314199"/>
                  </a:cubicBezTo>
                  <a:lnTo>
                    <a:pt x="2812132" y="314199"/>
                  </a:lnTo>
                  <a:cubicBezTo>
                    <a:pt x="2923384" y="314199"/>
                    <a:pt x="2992345" y="383255"/>
                    <a:pt x="2992440" y="495174"/>
                  </a:cubicBezTo>
                  <a:cubicBezTo>
                    <a:pt x="2992440" y="639192"/>
                    <a:pt x="2991869" y="783305"/>
                    <a:pt x="2993297" y="927323"/>
                  </a:cubicBezTo>
                  <a:cubicBezTo>
                    <a:pt x="2993681" y="948274"/>
                    <a:pt x="2999278" y="968800"/>
                    <a:pt x="3009585" y="987045"/>
                  </a:cubicBezTo>
                  <a:cubicBezTo>
                    <a:pt x="3154111" y="1234695"/>
                    <a:pt x="3165414" y="1488282"/>
                    <a:pt x="3043494" y="1747807"/>
                  </a:cubicBezTo>
                  <a:cubicBezTo>
                    <a:pt x="3031683" y="1772953"/>
                    <a:pt x="3033969" y="1786669"/>
                    <a:pt x="3053781" y="1804957"/>
                  </a:cubicBezTo>
                  <a:cubicBezTo>
                    <a:pt x="3097406" y="1845533"/>
                    <a:pt x="3138744" y="1888396"/>
                    <a:pt x="3180368" y="1930877"/>
                  </a:cubicBezTo>
                  <a:cubicBezTo>
                    <a:pt x="3208181" y="1959452"/>
                    <a:pt x="3210658" y="1989932"/>
                    <a:pt x="3188560" y="2012983"/>
                  </a:cubicBezTo>
                  <a:cubicBezTo>
                    <a:pt x="3166462" y="2036033"/>
                    <a:pt x="3133601" y="2034985"/>
                    <a:pt x="3104168" y="2006029"/>
                  </a:cubicBezTo>
                  <a:cubicBezTo>
                    <a:pt x="3059306" y="1961833"/>
                    <a:pt x="3015205" y="1916971"/>
                    <a:pt x="2980343" y="1882204"/>
                  </a:cubicBezTo>
                  <a:lnTo>
                    <a:pt x="2824610" y="2036890"/>
                  </a:lnTo>
                  <a:lnTo>
                    <a:pt x="2814227" y="2029842"/>
                  </a:lnTo>
                  <a:cubicBezTo>
                    <a:pt x="2820514" y="2036605"/>
                    <a:pt x="2826515" y="2043653"/>
                    <a:pt x="2833277" y="2050225"/>
                  </a:cubicBezTo>
                  <a:cubicBezTo>
                    <a:pt x="2966246" y="2183575"/>
                    <a:pt x="3099215" y="2316640"/>
                    <a:pt x="3232184" y="2449418"/>
                  </a:cubicBezTo>
                  <a:cubicBezTo>
                    <a:pt x="3262569" y="2479898"/>
                    <a:pt x="3296859" y="2498281"/>
                    <a:pt x="3340769" y="2490090"/>
                  </a:cubicBezTo>
                  <a:cubicBezTo>
                    <a:pt x="3401170" y="2479114"/>
                    <a:pt x="3441238" y="2421252"/>
                    <a:pt x="3430262" y="2360851"/>
                  </a:cubicBezTo>
                  <a:cubicBezTo>
                    <a:pt x="3426448" y="2339862"/>
                    <a:pt x="3416675" y="2320415"/>
                    <a:pt x="3402110" y="2304829"/>
                  </a:cubicBezTo>
                  <a:cubicBezTo>
                    <a:pt x="3368582" y="2269396"/>
                    <a:pt x="3333340" y="2235582"/>
                    <a:pt x="3299145" y="2200720"/>
                  </a:cubicBezTo>
                  <a:cubicBezTo>
                    <a:pt x="3268475" y="2169669"/>
                    <a:pt x="3264950" y="2140903"/>
                    <a:pt x="3288001" y="2116329"/>
                  </a:cubicBezTo>
                  <a:cubicBezTo>
                    <a:pt x="3311051" y="2091754"/>
                    <a:pt x="3343913" y="2094707"/>
                    <a:pt x="3375155" y="2125378"/>
                  </a:cubicBezTo>
                  <a:cubicBezTo>
                    <a:pt x="3408206" y="2157953"/>
                    <a:pt x="3441830" y="2190338"/>
                    <a:pt x="3473548" y="2223961"/>
                  </a:cubicBezTo>
                  <a:cubicBezTo>
                    <a:pt x="3561083" y="2315687"/>
                    <a:pt x="3561654" y="2448942"/>
                    <a:pt x="3475643" y="2535143"/>
                  </a:cubicBezTo>
                  <a:cubicBezTo>
                    <a:pt x="3389633" y="2621344"/>
                    <a:pt x="3254473" y="2620868"/>
                    <a:pt x="3162080" y="2530762"/>
                  </a:cubicBezTo>
                  <a:cubicBezTo>
                    <a:pt x="3107216" y="2476945"/>
                    <a:pt x="3053495" y="2421891"/>
                    <a:pt x="2992250" y="2360359"/>
                  </a:cubicBezTo>
                  <a:lnTo>
                    <a:pt x="2992250" y="3468593"/>
                  </a:lnTo>
                  <a:cubicBezTo>
                    <a:pt x="2992250" y="3591370"/>
                    <a:pt x="2925575" y="3657760"/>
                    <a:pt x="2801750" y="3657760"/>
                  </a:cubicBezTo>
                  <a:lnTo>
                    <a:pt x="494985" y="3657760"/>
                  </a:lnTo>
                  <a:cubicBezTo>
                    <a:pt x="371160" y="3657760"/>
                    <a:pt x="305723" y="3592132"/>
                    <a:pt x="305533" y="3468498"/>
                  </a:cubicBezTo>
                  <a:cubicBezTo>
                    <a:pt x="305533" y="3428302"/>
                    <a:pt x="305533" y="3388107"/>
                    <a:pt x="305533" y="3343720"/>
                  </a:cubicBezTo>
                  <a:cubicBezTo>
                    <a:pt x="259622" y="3343720"/>
                    <a:pt x="217141" y="3343720"/>
                    <a:pt x="174659" y="3343720"/>
                  </a:cubicBezTo>
                  <a:cubicBezTo>
                    <a:pt x="77599" y="3342958"/>
                    <a:pt x="8162" y="3277045"/>
                    <a:pt x="1685" y="3180557"/>
                  </a:cubicBezTo>
                  <a:cubicBezTo>
                    <a:pt x="733" y="3166365"/>
                    <a:pt x="1209" y="3151982"/>
                    <a:pt x="1209" y="3137695"/>
                  </a:cubicBezTo>
                  <a:cubicBezTo>
                    <a:pt x="1209" y="2162652"/>
                    <a:pt x="860" y="1187546"/>
                    <a:pt x="161" y="212376"/>
                  </a:cubicBezTo>
                  <a:cubicBezTo>
                    <a:pt x="161" y="108364"/>
                    <a:pt x="33403" y="35021"/>
                    <a:pt x="135035" y="255"/>
                  </a:cubicBezTo>
                  <a:lnTo>
                    <a:pt x="799404" y="255"/>
                  </a:lnTo>
                  <a:cubicBezTo>
                    <a:pt x="800452" y="2255"/>
                    <a:pt x="801118" y="5017"/>
                    <a:pt x="802738" y="6065"/>
                  </a:cubicBezTo>
                  <a:cubicBezTo>
                    <a:pt x="828455" y="22353"/>
                    <a:pt x="837599" y="45689"/>
                    <a:pt x="827026" y="73597"/>
                  </a:cubicBezTo>
                  <a:cubicBezTo>
                    <a:pt x="816454" y="101505"/>
                    <a:pt x="793689" y="107697"/>
                    <a:pt x="766257" y="107601"/>
                  </a:cubicBezTo>
                  <a:cubicBezTo>
                    <a:pt x="578170" y="107221"/>
                    <a:pt x="390083" y="107221"/>
                    <a:pt x="201996" y="107601"/>
                  </a:cubicBezTo>
                  <a:cubicBezTo>
                    <a:pt x="123796" y="107601"/>
                    <a:pt x="108365" y="123127"/>
                    <a:pt x="108365" y="201899"/>
                  </a:cubicBezTo>
                  <a:cubicBezTo>
                    <a:pt x="108365" y="1182974"/>
                    <a:pt x="108365" y="2164049"/>
                    <a:pt x="108365" y="3145124"/>
                  </a:cubicBezTo>
                  <a:cubicBezTo>
                    <a:pt x="108365" y="3159316"/>
                    <a:pt x="104936" y="3176652"/>
                    <a:pt x="111699" y="3187034"/>
                  </a:cubicBezTo>
                  <a:cubicBezTo>
                    <a:pt x="123605" y="3205513"/>
                    <a:pt x="140274" y="3231230"/>
                    <a:pt x="158086" y="3233611"/>
                  </a:cubicBezTo>
                  <a:cubicBezTo>
                    <a:pt x="205711" y="3240088"/>
                    <a:pt x="254383" y="3235802"/>
                    <a:pt x="305437" y="3235802"/>
                  </a:cubicBezTo>
                  <a:lnTo>
                    <a:pt x="305437" y="3186272"/>
                  </a:lnTo>
                  <a:cubicBezTo>
                    <a:pt x="305437" y="2292192"/>
                    <a:pt x="305437" y="1398080"/>
                    <a:pt x="305437" y="503937"/>
                  </a:cubicBezTo>
                  <a:cubicBezTo>
                    <a:pt x="305437" y="380112"/>
                    <a:pt x="370398" y="314675"/>
                    <a:pt x="494509" y="314675"/>
                  </a:cubicBezTo>
                  <a:lnTo>
                    <a:pt x="2577341" y="314675"/>
                  </a:lnTo>
                  <a:cubicBezTo>
                    <a:pt x="2579209" y="311211"/>
                    <a:pt x="2580648" y="307533"/>
                    <a:pt x="2581627" y="303721"/>
                  </a:cubicBezTo>
                  <a:cubicBezTo>
                    <a:pt x="2581627" y="268002"/>
                    <a:pt x="2582579" y="232284"/>
                    <a:pt x="2582579" y="196660"/>
                  </a:cubicBezTo>
                  <a:cubicBezTo>
                    <a:pt x="2582579" y="125127"/>
                    <a:pt x="2565244" y="107792"/>
                    <a:pt x="2494378" y="107792"/>
                  </a:cubicBezTo>
                  <a:lnTo>
                    <a:pt x="1276416" y="107792"/>
                  </a:lnTo>
                  <a:cubicBezTo>
                    <a:pt x="1195454" y="107792"/>
                    <a:pt x="1114491" y="109792"/>
                    <a:pt x="1033624" y="106268"/>
                  </a:cubicBezTo>
                  <a:cubicBezTo>
                    <a:pt x="1012242" y="103158"/>
                    <a:pt x="993104" y="91331"/>
                    <a:pt x="980760" y="73597"/>
                  </a:cubicBezTo>
                  <a:cubicBezTo>
                    <a:pt x="967044" y="52356"/>
                    <a:pt x="975902" y="27592"/>
                    <a:pt x="997619" y="10637"/>
                  </a:cubicBezTo>
                  <a:cubicBezTo>
                    <a:pt x="1000896" y="7577"/>
                    <a:pt x="1003892" y="4230"/>
                    <a:pt x="1006573" y="636"/>
                  </a:cubicBezTo>
                  <a:close/>
                  <a:moveTo>
                    <a:pt x="2885379" y="832264"/>
                  </a:moveTo>
                  <a:lnTo>
                    <a:pt x="2885379" y="507175"/>
                  </a:lnTo>
                  <a:cubicBezTo>
                    <a:pt x="2885379" y="438595"/>
                    <a:pt x="2867948" y="421450"/>
                    <a:pt x="2798606" y="421450"/>
                  </a:cubicBezTo>
                  <a:lnTo>
                    <a:pt x="498604" y="421450"/>
                  </a:lnTo>
                  <a:cubicBezTo>
                    <a:pt x="429262" y="421450"/>
                    <a:pt x="412879" y="438024"/>
                    <a:pt x="412879" y="507175"/>
                  </a:cubicBezTo>
                  <a:lnTo>
                    <a:pt x="412879" y="1807528"/>
                  </a:lnTo>
                  <a:cubicBezTo>
                    <a:pt x="412879" y="2362264"/>
                    <a:pt x="412879" y="2917000"/>
                    <a:pt x="412879" y="3471736"/>
                  </a:cubicBezTo>
                  <a:cubicBezTo>
                    <a:pt x="412879" y="3528315"/>
                    <a:pt x="432787" y="3550508"/>
                    <a:pt x="485079" y="3550508"/>
                  </a:cubicBezTo>
                  <a:lnTo>
                    <a:pt x="2813465" y="3550508"/>
                  </a:lnTo>
                  <a:cubicBezTo>
                    <a:pt x="2862900" y="3550508"/>
                    <a:pt x="2885284" y="3527934"/>
                    <a:pt x="2885284" y="3478118"/>
                  </a:cubicBezTo>
                  <a:cubicBezTo>
                    <a:pt x="2885284" y="3078068"/>
                    <a:pt x="2885062" y="2678018"/>
                    <a:pt x="2884617" y="2277968"/>
                  </a:cubicBezTo>
                  <a:cubicBezTo>
                    <a:pt x="2883330" y="2262041"/>
                    <a:pt x="2876603" y="2247042"/>
                    <a:pt x="2865567" y="2235487"/>
                  </a:cubicBezTo>
                  <a:cubicBezTo>
                    <a:pt x="2824895" y="2192053"/>
                    <a:pt x="2781176" y="2151571"/>
                    <a:pt x="2740313" y="2108233"/>
                  </a:cubicBezTo>
                  <a:cubicBezTo>
                    <a:pt x="2724311" y="2091278"/>
                    <a:pt x="2711738" y="2090802"/>
                    <a:pt x="2691736" y="2100898"/>
                  </a:cubicBezTo>
                  <a:cubicBezTo>
                    <a:pt x="2543813" y="2174812"/>
                    <a:pt x="2386936" y="2202054"/>
                    <a:pt x="2223868" y="2176336"/>
                  </a:cubicBezTo>
                  <a:cubicBezTo>
                    <a:pt x="1772288" y="2105280"/>
                    <a:pt x="1483394" y="1690847"/>
                    <a:pt x="1570643" y="1242315"/>
                  </a:cubicBezTo>
                  <a:cubicBezTo>
                    <a:pt x="1651796" y="824262"/>
                    <a:pt x="2065943" y="545371"/>
                    <a:pt x="2482567" y="625857"/>
                  </a:cubicBezTo>
                  <a:cubicBezTo>
                    <a:pt x="2633919" y="655099"/>
                    <a:pt x="2765174" y="722155"/>
                    <a:pt x="2885379" y="832264"/>
                  </a:cubicBezTo>
                  <a:close/>
                  <a:moveTo>
                    <a:pt x="2340930" y="721012"/>
                  </a:moveTo>
                  <a:cubicBezTo>
                    <a:pt x="1967437" y="719433"/>
                    <a:pt x="1663381" y="1020930"/>
                    <a:pt x="1661803" y="1394423"/>
                  </a:cubicBezTo>
                  <a:cubicBezTo>
                    <a:pt x="1661798" y="1395631"/>
                    <a:pt x="1661796" y="1396840"/>
                    <a:pt x="1661797" y="1398049"/>
                  </a:cubicBezTo>
                  <a:cubicBezTo>
                    <a:pt x="1661226" y="1772286"/>
                    <a:pt x="1963835" y="2078419"/>
                    <a:pt x="2334548" y="2078800"/>
                  </a:cubicBezTo>
                  <a:cubicBezTo>
                    <a:pt x="2711842" y="2078907"/>
                    <a:pt x="3018093" y="1773721"/>
                    <a:pt x="3019301" y="1396429"/>
                  </a:cubicBezTo>
                  <a:cubicBezTo>
                    <a:pt x="3019301" y="1024097"/>
                    <a:pt x="2715167" y="721488"/>
                    <a:pt x="2340930" y="721012"/>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7BA924DA-8C12-F840-8D2B-12506450076F}"/>
                </a:ext>
              </a:extLst>
            </p:cNvPr>
            <p:cNvSpPr/>
            <p:nvPr/>
          </p:nvSpPr>
          <p:spPr>
            <a:xfrm>
              <a:off x="3428198" y="3683219"/>
              <a:ext cx="1744019" cy="1316262"/>
            </a:xfrm>
            <a:custGeom>
              <a:avLst/>
              <a:gdLst>
                <a:gd name="connsiteX0" fmla="*/ 940032 w 1744019"/>
                <a:gd name="connsiteY0" fmla="*/ 1130589 h 1316262"/>
                <a:gd name="connsiteX1" fmla="*/ 591417 w 1744019"/>
                <a:gd name="connsiteY1" fmla="*/ 1224315 h 1316262"/>
                <a:gd name="connsiteX2" fmla="*/ 1629 w 1744019"/>
                <a:gd name="connsiteY2" fmla="*/ 649482 h 1316262"/>
                <a:gd name="connsiteX3" fmla="*/ 502739 w 1744019"/>
                <a:gd name="connsiteY3" fmla="*/ 10354 h 1316262"/>
                <a:gd name="connsiteX4" fmla="*/ 1097480 w 1744019"/>
                <a:gd name="connsiteY4" fmla="*/ 238097 h 1316262"/>
                <a:gd name="connsiteX5" fmla="*/ 1145105 w 1744019"/>
                <a:gd name="connsiteY5" fmla="*/ 260957 h 1316262"/>
                <a:gd name="connsiteX6" fmla="*/ 1666409 w 1744019"/>
                <a:gd name="connsiteY6" fmla="*/ 260957 h 1316262"/>
                <a:gd name="connsiteX7" fmla="*/ 1701842 w 1744019"/>
                <a:gd name="connsiteY7" fmla="*/ 262671 h 1316262"/>
                <a:gd name="connsiteX8" fmla="*/ 1744132 w 1744019"/>
                <a:gd name="connsiteY8" fmla="*/ 316488 h 1316262"/>
                <a:gd name="connsiteX9" fmla="*/ 1697936 w 1744019"/>
                <a:gd name="connsiteY9" fmla="*/ 366875 h 1316262"/>
                <a:gd name="connsiteX10" fmla="*/ 1665837 w 1744019"/>
                <a:gd name="connsiteY10" fmla="*/ 367637 h 1316262"/>
                <a:gd name="connsiteX11" fmla="*/ 1184158 w 1744019"/>
                <a:gd name="connsiteY11" fmla="*/ 367637 h 1316262"/>
                <a:gd name="connsiteX12" fmla="*/ 1222258 w 1744019"/>
                <a:gd name="connsiteY12" fmla="*/ 556708 h 1316262"/>
                <a:gd name="connsiteX13" fmla="*/ 1049665 w 1744019"/>
                <a:gd name="connsiteY13" fmla="*/ 1040769 h 1316262"/>
                <a:gd name="connsiteX14" fmla="*/ 1040140 w 1744019"/>
                <a:gd name="connsiteY14" fmla="*/ 1092299 h 1316262"/>
                <a:gd name="connsiteX15" fmla="*/ 1095480 w 1744019"/>
                <a:gd name="connsiteY15" fmla="*/ 1200884 h 1316262"/>
                <a:gd name="connsiteX16" fmla="*/ 1220353 w 1744019"/>
                <a:gd name="connsiteY16" fmla="*/ 1208790 h 1316262"/>
                <a:gd name="connsiteX17" fmla="*/ 1645168 w 1744019"/>
                <a:gd name="connsiteY17" fmla="*/ 1208790 h 1316262"/>
                <a:gd name="connsiteX18" fmla="*/ 1706223 w 1744019"/>
                <a:gd name="connsiteY18" fmla="*/ 1242127 h 1316262"/>
                <a:gd name="connsiteX19" fmla="*/ 1650121 w 1744019"/>
                <a:gd name="connsiteY19" fmla="*/ 1315851 h 1316262"/>
                <a:gd name="connsiteX20" fmla="*/ 1496673 w 1744019"/>
                <a:gd name="connsiteY20" fmla="*/ 1315851 h 1316262"/>
                <a:gd name="connsiteX21" fmla="*/ 1078906 w 1744019"/>
                <a:gd name="connsiteY21" fmla="*/ 1316422 h 1316262"/>
                <a:gd name="connsiteX22" fmla="*/ 999468 w 1744019"/>
                <a:gd name="connsiteY22" fmla="*/ 1265083 h 1316262"/>
                <a:gd name="connsiteX23" fmla="*/ 940032 w 1744019"/>
                <a:gd name="connsiteY23" fmla="*/ 1130589 h 1316262"/>
                <a:gd name="connsiteX24" fmla="*/ 971179 w 1744019"/>
                <a:gd name="connsiteY24" fmla="*/ 260576 h 1316262"/>
                <a:gd name="connsiteX25" fmla="*/ 393868 w 1744019"/>
                <a:gd name="connsiteY25" fmla="*/ 156849 h 1316262"/>
                <a:gd name="connsiteX26" fmla="*/ 122501 w 1744019"/>
                <a:gd name="connsiteY26" fmla="*/ 732540 h 1316262"/>
                <a:gd name="connsiteX27" fmla="*/ 559508 w 1744019"/>
                <a:gd name="connsiteY27" fmla="*/ 1109920 h 1316262"/>
                <a:gd name="connsiteX28" fmla="*/ 559508 w 1744019"/>
                <a:gd name="connsiteY28" fmla="*/ 1068296 h 1316262"/>
                <a:gd name="connsiteX29" fmla="*/ 559508 w 1744019"/>
                <a:gd name="connsiteY29" fmla="*/ 629384 h 1316262"/>
                <a:gd name="connsiteX30" fmla="*/ 630374 w 1744019"/>
                <a:gd name="connsiteY30" fmla="*/ 559090 h 1316262"/>
                <a:gd name="connsiteX31" fmla="*/ 1072906 w 1744019"/>
                <a:gd name="connsiteY31" fmla="*/ 559090 h 1316262"/>
                <a:gd name="connsiteX32" fmla="*/ 1114911 w 1744019"/>
                <a:gd name="connsiteY32" fmla="*/ 559090 h 1316262"/>
                <a:gd name="connsiteX33" fmla="*/ 1059761 w 1744019"/>
                <a:gd name="connsiteY33" fmla="*/ 377257 h 1316262"/>
                <a:gd name="connsiteX34" fmla="*/ 1032139 w 1744019"/>
                <a:gd name="connsiteY34" fmla="*/ 367732 h 1316262"/>
                <a:gd name="connsiteX35" fmla="*/ 903742 w 1744019"/>
                <a:gd name="connsiteY35" fmla="*/ 367732 h 1316262"/>
                <a:gd name="connsiteX36" fmla="*/ 840591 w 1744019"/>
                <a:gd name="connsiteY36" fmla="*/ 315440 h 1316262"/>
                <a:gd name="connsiteX37" fmla="*/ 905170 w 1744019"/>
                <a:gd name="connsiteY37" fmla="*/ 260671 h 1316262"/>
                <a:gd name="connsiteX38" fmla="*/ 971179 w 1744019"/>
                <a:gd name="connsiteY38" fmla="*/ 260576 h 1316262"/>
                <a:gd name="connsiteX39" fmla="*/ 1113387 w 1744019"/>
                <a:gd name="connsiteY39" fmla="*/ 668913 h 1316262"/>
                <a:gd name="connsiteX40" fmla="*/ 669236 w 1744019"/>
                <a:gd name="connsiteY40" fmla="*/ 668913 h 1316262"/>
                <a:gd name="connsiteX41" fmla="*/ 669236 w 1744019"/>
                <a:gd name="connsiteY41" fmla="*/ 1112778 h 1316262"/>
                <a:gd name="connsiteX42" fmla="*/ 895931 w 1744019"/>
                <a:gd name="connsiteY42" fmla="*/ 1030101 h 1316262"/>
                <a:gd name="connsiteX43" fmla="*/ 846306 w 1744019"/>
                <a:gd name="connsiteY43" fmla="*/ 916944 h 1316262"/>
                <a:gd name="connsiteX44" fmla="*/ 873928 w 1744019"/>
                <a:gd name="connsiteY44" fmla="*/ 842363 h 1316262"/>
                <a:gd name="connsiteX45" fmla="*/ 943937 w 1744019"/>
                <a:gd name="connsiteY45" fmla="*/ 874176 h 1316262"/>
                <a:gd name="connsiteX46" fmla="*/ 980894 w 1744019"/>
                <a:gd name="connsiteY46" fmla="*/ 954758 h 1316262"/>
                <a:gd name="connsiteX47" fmla="*/ 1113387 w 1744019"/>
                <a:gd name="connsiteY47" fmla="*/ 668913 h 1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44019" h="1316262">
                  <a:moveTo>
                    <a:pt x="940032" y="1130589"/>
                  </a:moveTo>
                  <a:cubicBezTo>
                    <a:pt x="835489" y="1195242"/>
                    <a:pt x="714286" y="1227827"/>
                    <a:pt x="591417" y="1224315"/>
                  </a:cubicBezTo>
                  <a:cubicBezTo>
                    <a:pt x="281283" y="1216314"/>
                    <a:pt x="24298" y="965997"/>
                    <a:pt x="1629" y="649482"/>
                  </a:cubicBezTo>
                  <a:cubicBezTo>
                    <a:pt x="-20088" y="345539"/>
                    <a:pt x="201654" y="60075"/>
                    <a:pt x="502739" y="10354"/>
                  </a:cubicBezTo>
                  <a:cubicBezTo>
                    <a:pt x="744007" y="-29651"/>
                    <a:pt x="942985" y="48454"/>
                    <a:pt x="1097480" y="238097"/>
                  </a:cubicBezTo>
                  <a:cubicBezTo>
                    <a:pt x="1108328" y="253447"/>
                    <a:pt x="1126343" y="262095"/>
                    <a:pt x="1145105" y="260957"/>
                  </a:cubicBezTo>
                  <a:cubicBezTo>
                    <a:pt x="1318841" y="260195"/>
                    <a:pt x="1492577" y="260957"/>
                    <a:pt x="1666409" y="260957"/>
                  </a:cubicBezTo>
                  <a:cubicBezTo>
                    <a:pt x="1678245" y="260087"/>
                    <a:pt x="1690144" y="260663"/>
                    <a:pt x="1701842" y="262671"/>
                  </a:cubicBezTo>
                  <a:cubicBezTo>
                    <a:pt x="1729083" y="269529"/>
                    <a:pt x="1745180" y="287151"/>
                    <a:pt x="1744132" y="316488"/>
                  </a:cubicBezTo>
                  <a:cubicBezTo>
                    <a:pt x="1743085" y="345825"/>
                    <a:pt x="1726511" y="361827"/>
                    <a:pt x="1697936" y="366875"/>
                  </a:cubicBezTo>
                  <a:cubicBezTo>
                    <a:pt x="1687280" y="368084"/>
                    <a:pt x="1676538" y="368339"/>
                    <a:pt x="1665837" y="367637"/>
                  </a:cubicBezTo>
                  <a:lnTo>
                    <a:pt x="1184158" y="367637"/>
                  </a:lnTo>
                  <a:cubicBezTo>
                    <a:pt x="1197397" y="431931"/>
                    <a:pt x="1215781" y="493748"/>
                    <a:pt x="1222258" y="556708"/>
                  </a:cubicBezTo>
                  <a:cubicBezTo>
                    <a:pt x="1240641" y="744160"/>
                    <a:pt x="1179586" y="905609"/>
                    <a:pt x="1049665" y="1040769"/>
                  </a:cubicBezTo>
                  <a:cubicBezTo>
                    <a:pt x="1032901" y="1058295"/>
                    <a:pt x="1029091" y="1070772"/>
                    <a:pt x="1040140" y="1092299"/>
                  </a:cubicBezTo>
                  <a:cubicBezTo>
                    <a:pt x="1059190" y="1128970"/>
                    <a:pt x="1066048" y="1182215"/>
                    <a:pt x="1095480" y="1200884"/>
                  </a:cubicBezTo>
                  <a:cubicBezTo>
                    <a:pt x="1126436" y="1220506"/>
                    <a:pt x="1177871" y="1208695"/>
                    <a:pt x="1220353" y="1208790"/>
                  </a:cubicBezTo>
                  <a:cubicBezTo>
                    <a:pt x="1362021" y="1209361"/>
                    <a:pt x="1503626" y="1209361"/>
                    <a:pt x="1645168" y="1208790"/>
                  </a:cubicBezTo>
                  <a:cubicBezTo>
                    <a:pt x="1672314" y="1208790"/>
                    <a:pt x="1695269" y="1214886"/>
                    <a:pt x="1706223" y="1242127"/>
                  </a:cubicBezTo>
                  <a:cubicBezTo>
                    <a:pt x="1721368" y="1279560"/>
                    <a:pt x="1695269" y="1314708"/>
                    <a:pt x="1650121" y="1315851"/>
                  </a:cubicBezTo>
                  <a:cubicBezTo>
                    <a:pt x="1598971" y="1317089"/>
                    <a:pt x="1547822" y="1315851"/>
                    <a:pt x="1496673" y="1315851"/>
                  </a:cubicBezTo>
                  <a:cubicBezTo>
                    <a:pt x="1357417" y="1315851"/>
                    <a:pt x="1218162" y="1314993"/>
                    <a:pt x="1078906" y="1316422"/>
                  </a:cubicBezTo>
                  <a:cubicBezTo>
                    <a:pt x="1039092" y="1316422"/>
                    <a:pt x="1014232" y="1302897"/>
                    <a:pt x="999468" y="1265083"/>
                  </a:cubicBezTo>
                  <a:cubicBezTo>
                    <a:pt x="981942" y="1220410"/>
                    <a:pt x="960606" y="1176786"/>
                    <a:pt x="940032" y="1130589"/>
                  </a:cubicBezTo>
                  <a:close/>
                  <a:moveTo>
                    <a:pt x="971179" y="260576"/>
                  </a:moveTo>
                  <a:cubicBezTo>
                    <a:pt x="846592" y="118463"/>
                    <a:pt x="601513" y="55503"/>
                    <a:pt x="393868" y="156849"/>
                  </a:cubicBezTo>
                  <a:cubicBezTo>
                    <a:pt x="178963" y="260733"/>
                    <a:pt x="65868" y="500659"/>
                    <a:pt x="122501" y="732540"/>
                  </a:cubicBezTo>
                  <a:cubicBezTo>
                    <a:pt x="171269" y="935422"/>
                    <a:pt x="376247" y="1114302"/>
                    <a:pt x="559508" y="1109920"/>
                  </a:cubicBezTo>
                  <a:lnTo>
                    <a:pt x="559508" y="1068296"/>
                  </a:lnTo>
                  <a:cubicBezTo>
                    <a:pt x="559508" y="921992"/>
                    <a:pt x="559508" y="775688"/>
                    <a:pt x="559508" y="629384"/>
                  </a:cubicBezTo>
                  <a:cubicBezTo>
                    <a:pt x="559508" y="575853"/>
                    <a:pt x="576653" y="559185"/>
                    <a:pt x="630374" y="559090"/>
                  </a:cubicBezTo>
                  <a:cubicBezTo>
                    <a:pt x="777821" y="559090"/>
                    <a:pt x="925332" y="559090"/>
                    <a:pt x="1072906" y="559090"/>
                  </a:cubicBezTo>
                  <a:lnTo>
                    <a:pt x="1114911" y="559090"/>
                  </a:lnTo>
                  <a:cubicBezTo>
                    <a:pt x="1110084" y="495168"/>
                    <a:pt x="1091255" y="433091"/>
                    <a:pt x="1059761" y="377257"/>
                  </a:cubicBezTo>
                  <a:cubicBezTo>
                    <a:pt x="1056237" y="370971"/>
                    <a:pt x="1041664" y="368304"/>
                    <a:pt x="1032139" y="367732"/>
                  </a:cubicBezTo>
                  <a:cubicBezTo>
                    <a:pt x="989371" y="366780"/>
                    <a:pt x="946414" y="367732"/>
                    <a:pt x="903742" y="367732"/>
                  </a:cubicBezTo>
                  <a:cubicBezTo>
                    <a:pt x="864022" y="367732"/>
                    <a:pt x="841258" y="348015"/>
                    <a:pt x="840591" y="315440"/>
                  </a:cubicBezTo>
                  <a:cubicBezTo>
                    <a:pt x="839924" y="282865"/>
                    <a:pt x="863832" y="261338"/>
                    <a:pt x="905170" y="260671"/>
                  </a:cubicBezTo>
                  <a:cubicBezTo>
                    <a:pt x="925268" y="260290"/>
                    <a:pt x="945461" y="260576"/>
                    <a:pt x="971179" y="260576"/>
                  </a:cubicBezTo>
                  <a:close/>
                  <a:moveTo>
                    <a:pt x="1113387" y="668913"/>
                  </a:moveTo>
                  <a:lnTo>
                    <a:pt x="669236" y="668913"/>
                  </a:lnTo>
                  <a:lnTo>
                    <a:pt x="669236" y="1112778"/>
                  </a:lnTo>
                  <a:cubicBezTo>
                    <a:pt x="750870" y="1106146"/>
                    <a:pt x="829195" y="1077581"/>
                    <a:pt x="895931" y="1030101"/>
                  </a:cubicBezTo>
                  <a:cubicBezTo>
                    <a:pt x="878596" y="990763"/>
                    <a:pt x="861355" y="953901"/>
                    <a:pt x="846306" y="916944"/>
                  </a:cubicBezTo>
                  <a:cubicBezTo>
                    <a:pt x="832971" y="883987"/>
                    <a:pt x="845068" y="853888"/>
                    <a:pt x="873928" y="842363"/>
                  </a:cubicBezTo>
                  <a:cubicBezTo>
                    <a:pt x="902789" y="830838"/>
                    <a:pt x="928602" y="843125"/>
                    <a:pt x="943937" y="874176"/>
                  </a:cubicBezTo>
                  <a:cubicBezTo>
                    <a:pt x="956796" y="900466"/>
                    <a:pt x="968416" y="927326"/>
                    <a:pt x="980894" y="954758"/>
                  </a:cubicBezTo>
                  <a:cubicBezTo>
                    <a:pt x="1051570" y="889417"/>
                    <a:pt x="1109958" y="763210"/>
                    <a:pt x="1113387" y="668913"/>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0FDC1E3B-D8BE-064B-BEAF-90CBF7CB145C}"/>
                </a:ext>
              </a:extLst>
            </p:cNvPr>
            <p:cNvSpPr/>
            <p:nvPr/>
          </p:nvSpPr>
          <p:spPr>
            <a:xfrm>
              <a:off x="3428990" y="2657094"/>
              <a:ext cx="770207" cy="107061"/>
            </a:xfrm>
            <a:custGeom>
              <a:avLst/>
              <a:gdLst>
                <a:gd name="connsiteX0" fmla="*/ 385933 w 770207"/>
                <a:gd name="connsiteY0" fmla="*/ 255 h 107061"/>
                <a:gd name="connsiteX1" fmla="*/ 703211 w 770207"/>
                <a:gd name="connsiteY1" fmla="*/ 255 h 107061"/>
                <a:gd name="connsiteX2" fmla="*/ 770362 w 770207"/>
                <a:gd name="connsiteY2" fmla="*/ 52356 h 107061"/>
                <a:gd name="connsiteX3" fmla="*/ 701877 w 770207"/>
                <a:gd name="connsiteY3" fmla="*/ 107221 h 107061"/>
                <a:gd name="connsiteX4" fmla="*/ 67417 w 770207"/>
                <a:gd name="connsiteY4" fmla="*/ 107221 h 107061"/>
                <a:gd name="connsiteX5" fmla="*/ 171 w 770207"/>
                <a:gd name="connsiteY5" fmla="*/ 54642 h 107061"/>
                <a:gd name="connsiteX6" fmla="*/ 68751 w 770207"/>
                <a:gd name="connsiteY6" fmla="*/ 255 h 107061"/>
                <a:gd name="connsiteX7" fmla="*/ 385933 w 770207"/>
                <a:gd name="connsiteY7" fmla="*/ 255 h 10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207" h="107061">
                  <a:moveTo>
                    <a:pt x="385933" y="255"/>
                  </a:moveTo>
                  <a:cubicBezTo>
                    <a:pt x="491661" y="255"/>
                    <a:pt x="597420" y="255"/>
                    <a:pt x="703211" y="255"/>
                  </a:cubicBezTo>
                  <a:cubicBezTo>
                    <a:pt x="745026" y="255"/>
                    <a:pt x="769886" y="19781"/>
                    <a:pt x="770362" y="52356"/>
                  </a:cubicBezTo>
                  <a:cubicBezTo>
                    <a:pt x="770838" y="84932"/>
                    <a:pt x="745597" y="107221"/>
                    <a:pt x="701877" y="107221"/>
                  </a:cubicBezTo>
                  <a:cubicBezTo>
                    <a:pt x="490422" y="107221"/>
                    <a:pt x="278936" y="107221"/>
                    <a:pt x="67417" y="107221"/>
                  </a:cubicBezTo>
                  <a:cubicBezTo>
                    <a:pt x="25793" y="107221"/>
                    <a:pt x="742" y="87218"/>
                    <a:pt x="171" y="54642"/>
                  </a:cubicBezTo>
                  <a:cubicBezTo>
                    <a:pt x="-401" y="22067"/>
                    <a:pt x="24840" y="350"/>
                    <a:pt x="68751" y="255"/>
                  </a:cubicBezTo>
                  <a:cubicBezTo>
                    <a:pt x="174478" y="128"/>
                    <a:pt x="280206" y="128"/>
                    <a:pt x="385933" y="255"/>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38F34EED-1C9F-E842-85E3-D6B2A4213CED}"/>
                </a:ext>
              </a:extLst>
            </p:cNvPr>
            <p:cNvSpPr/>
            <p:nvPr/>
          </p:nvSpPr>
          <p:spPr>
            <a:xfrm>
              <a:off x="3429476" y="3285205"/>
              <a:ext cx="769836" cy="107027"/>
            </a:xfrm>
            <a:custGeom>
              <a:avLst/>
              <a:gdLst>
                <a:gd name="connsiteX0" fmla="*/ 386876 w 769836"/>
                <a:gd name="connsiteY0" fmla="*/ 222 h 107027"/>
                <a:gd name="connsiteX1" fmla="*/ 701201 w 769836"/>
                <a:gd name="connsiteY1" fmla="*/ 222 h 107027"/>
                <a:gd name="connsiteX2" fmla="*/ 769972 w 769836"/>
                <a:gd name="connsiteY2" fmla="*/ 54419 h 107027"/>
                <a:gd name="connsiteX3" fmla="*/ 702535 w 769836"/>
                <a:gd name="connsiteY3" fmla="*/ 107187 h 107027"/>
                <a:gd name="connsiteX4" fmla="*/ 66836 w 769836"/>
                <a:gd name="connsiteY4" fmla="*/ 107187 h 107027"/>
                <a:gd name="connsiteX5" fmla="*/ 161 w 769836"/>
                <a:gd name="connsiteY5" fmla="*/ 53943 h 107027"/>
                <a:gd name="connsiteX6" fmla="*/ 65979 w 769836"/>
                <a:gd name="connsiteY6" fmla="*/ 317 h 107027"/>
                <a:gd name="connsiteX7" fmla="*/ 386876 w 769836"/>
                <a:gd name="connsiteY7" fmla="*/ 222 h 10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36" h="107027">
                  <a:moveTo>
                    <a:pt x="386876" y="222"/>
                  </a:moveTo>
                  <a:cubicBezTo>
                    <a:pt x="491651" y="222"/>
                    <a:pt x="596426" y="222"/>
                    <a:pt x="701201" y="222"/>
                  </a:cubicBezTo>
                  <a:cubicBezTo>
                    <a:pt x="745492" y="222"/>
                    <a:pt x="770924" y="20700"/>
                    <a:pt x="769972" y="54419"/>
                  </a:cubicBezTo>
                  <a:cubicBezTo>
                    <a:pt x="769019" y="88137"/>
                    <a:pt x="744540" y="107187"/>
                    <a:pt x="702535" y="107187"/>
                  </a:cubicBezTo>
                  <a:cubicBezTo>
                    <a:pt x="490572" y="107187"/>
                    <a:pt x="278672" y="107187"/>
                    <a:pt x="66836" y="107187"/>
                  </a:cubicBezTo>
                  <a:cubicBezTo>
                    <a:pt x="25212" y="107187"/>
                    <a:pt x="161" y="86518"/>
                    <a:pt x="161" y="53943"/>
                  </a:cubicBezTo>
                  <a:cubicBezTo>
                    <a:pt x="161" y="21367"/>
                    <a:pt x="24831" y="412"/>
                    <a:pt x="65979" y="317"/>
                  </a:cubicBezTo>
                  <a:cubicBezTo>
                    <a:pt x="172659" y="31"/>
                    <a:pt x="279720" y="222"/>
                    <a:pt x="386876" y="222"/>
                  </a:cubicBezTo>
                  <a:close/>
                </a:path>
              </a:pathLst>
            </a:custGeom>
            <a:grpFill/>
            <a:ln w="952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A4CD86E1-76BE-3843-BB1F-CE392508FA2F}"/>
                </a:ext>
              </a:extLst>
            </p:cNvPr>
            <p:cNvSpPr/>
            <p:nvPr/>
          </p:nvSpPr>
          <p:spPr>
            <a:xfrm>
              <a:off x="3429445" y="2352351"/>
              <a:ext cx="769272" cy="107586"/>
            </a:xfrm>
            <a:custGeom>
              <a:avLst/>
              <a:gdLst>
                <a:gd name="connsiteX0" fmla="*/ 385383 w 769272"/>
                <a:gd name="connsiteY0" fmla="*/ 107639 h 107586"/>
                <a:gd name="connsiteX1" fmla="*/ 81917 w 769272"/>
                <a:gd name="connsiteY1" fmla="*/ 107639 h 107586"/>
                <a:gd name="connsiteX2" fmla="*/ 49817 w 769272"/>
                <a:gd name="connsiteY2" fmla="*/ 106877 h 107586"/>
                <a:gd name="connsiteX3" fmla="*/ 383 w 769272"/>
                <a:gd name="connsiteY3" fmla="*/ 55919 h 107586"/>
                <a:gd name="connsiteX4" fmla="*/ 44507 w 769272"/>
                <a:gd name="connsiteY4" fmla="*/ 2563 h 107586"/>
                <a:gd name="connsiteX5" fmla="*/ 47055 w 769272"/>
                <a:gd name="connsiteY5" fmla="*/ 2388 h 107586"/>
                <a:gd name="connsiteX6" fmla="*/ 121826 w 769272"/>
                <a:gd name="connsiteY6" fmla="*/ 578 h 107586"/>
                <a:gd name="connsiteX7" fmla="*/ 685992 w 769272"/>
                <a:gd name="connsiteY7" fmla="*/ 578 h 107586"/>
                <a:gd name="connsiteX8" fmla="*/ 725140 w 769272"/>
                <a:gd name="connsiteY8" fmla="*/ 2674 h 107586"/>
                <a:gd name="connsiteX9" fmla="*/ 769241 w 769272"/>
                <a:gd name="connsiteY9" fmla="*/ 58300 h 107586"/>
                <a:gd name="connsiteX10" fmla="*/ 721044 w 769272"/>
                <a:gd name="connsiteY10" fmla="*/ 106782 h 107586"/>
                <a:gd name="connsiteX11" fmla="*/ 688945 w 769272"/>
                <a:gd name="connsiteY11" fmla="*/ 107639 h 10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72" h="107586">
                  <a:moveTo>
                    <a:pt x="385383" y="107639"/>
                  </a:moveTo>
                  <a:lnTo>
                    <a:pt x="81917" y="107639"/>
                  </a:lnTo>
                  <a:cubicBezTo>
                    <a:pt x="71249" y="107639"/>
                    <a:pt x="60485" y="107639"/>
                    <a:pt x="49817" y="106877"/>
                  </a:cubicBezTo>
                  <a:cubicBezTo>
                    <a:pt x="19052" y="103925"/>
                    <a:pt x="1335" y="85637"/>
                    <a:pt x="383" y="55919"/>
                  </a:cubicBezTo>
                  <a:cubicBezTo>
                    <a:pt x="-2167" y="29000"/>
                    <a:pt x="17589" y="5112"/>
                    <a:pt x="44507" y="2563"/>
                  </a:cubicBezTo>
                  <a:cubicBezTo>
                    <a:pt x="45355" y="2482"/>
                    <a:pt x="46204" y="2424"/>
                    <a:pt x="47055" y="2388"/>
                  </a:cubicBezTo>
                  <a:cubicBezTo>
                    <a:pt x="71919" y="259"/>
                    <a:pt x="96889" y="-345"/>
                    <a:pt x="121826" y="578"/>
                  </a:cubicBezTo>
                  <a:cubicBezTo>
                    <a:pt x="309977" y="578"/>
                    <a:pt x="498032" y="578"/>
                    <a:pt x="685992" y="578"/>
                  </a:cubicBezTo>
                  <a:cubicBezTo>
                    <a:pt x="699079" y="-17"/>
                    <a:pt x="712192" y="685"/>
                    <a:pt x="725140" y="2674"/>
                  </a:cubicBezTo>
                  <a:cubicBezTo>
                    <a:pt x="754858" y="8579"/>
                    <a:pt x="771431" y="28201"/>
                    <a:pt x="769241" y="58300"/>
                  </a:cubicBezTo>
                  <a:cubicBezTo>
                    <a:pt x="768788" y="84775"/>
                    <a:pt x="747516" y="106173"/>
                    <a:pt x="721044" y="106782"/>
                  </a:cubicBezTo>
                  <a:cubicBezTo>
                    <a:pt x="710367" y="107639"/>
                    <a:pt x="699652" y="107925"/>
                    <a:pt x="688945" y="107639"/>
                  </a:cubicBezTo>
                  <a:close/>
                </a:path>
              </a:pathLst>
            </a:custGeom>
            <a:grpFill/>
            <a:ln w="9525"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DAB3F71C-40E6-1941-881F-54C8E2F5B915}"/>
                </a:ext>
              </a:extLst>
            </p:cNvPr>
            <p:cNvSpPr/>
            <p:nvPr/>
          </p:nvSpPr>
          <p:spPr>
            <a:xfrm>
              <a:off x="3428998" y="2960518"/>
              <a:ext cx="769856" cy="107240"/>
            </a:xfrm>
            <a:custGeom>
              <a:avLst/>
              <a:gdLst>
                <a:gd name="connsiteX0" fmla="*/ 384686 w 769856"/>
                <a:gd name="connsiteY0" fmla="*/ 297 h 107240"/>
                <a:gd name="connsiteX1" fmla="*/ 691677 w 769856"/>
                <a:gd name="connsiteY1" fmla="*/ 297 h 107240"/>
                <a:gd name="connsiteX2" fmla="*/ 727206 w 769856"/>
                <a:gd name="connsiteY2" fmla="*/ 2488 h 107240"/>
                <a:gd name="connsiteX3" fmla="*/ 769782 w 769856"/>
                <a:gd name="connsiteY3" fmla="*/ 55732 h 107240"/>
                <a:gd name="connsiteX4" fmla="*/ 726729 w 769856"/>
                <a:gd name="connsiteY4" fmla="*/ 105072 h 107240"/>
                <a:gd name="connsiteX5" fmla="*/ 684057 w 769856"/>
                <a:gd name="connsiteY5" fmla="*/ 107263 h 107240"/>
                <a:gd name="connsiteX6" fmla="*/ 73505 w 769856"/>
                <a:gd name="connsiteY6" fmla="*/ 107263 h 107240"/>
                <a:gd name="connsiteX7" fmla="*/ 162 w 769856"/>
                <a:gd name="connsiteY7" fmla="*/ 53542 h 107240"/>
                <a:gd name="connsiteX8" fmla="*/ 74076 w 769856"/>
                <a:gd name="connsiteY8" fmla="*/ 202 h 107240"/>
                <a:gd name="connsiteX9" fmla="*/ 384686 w 769856"/>
                <a:gd name="connsiteY9" fmla="*/ 297 h 10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9856" h="107240">
                  <a:moveTo>
                    <a:pt x="384686" y="297"/>
                  </a:moveTo>
                  <a:cubicBezTo>
                    <a:pt x="486985" y="297"/>
                    <a:pt x="589315" y="297"/>
                    <a:pt x="691677" y="297"/>
                  </a:cubicBezTo>
                  <a:cubicBezTo>
                    <a:pt x="703564" y="-173"/>
                    <a:pt x="715467" y="561"/>
                    <a:pt x="727206" y="2488"/>
                  </a:cubicBezTo>
                  <a:cubicBezTo>
                    <a:pt x="753480" y="5768"/>
                    <a:pt x="772361" y="29380"/>
                    <a:pt x="769782" y="55732"/>
                  </a:cubicBezTo>
                  <a:cubicBezTo>
                    <a:pt x="770476" y="80883"/>
                    <a:pt x="751742" y="102352"/>
                    <a:pt x="726729" y="105072"/>
                  </a:cubicBezTo>
                  <a:cubicBezTo>
                    <a:pt x="712592" y="106998"/>
                    <a:pt x="698318" y="107731"/>
                    <a:pt x="684057" y="107263"/>
                  </a:cubicBezTo>
                  <a:lnTo>
                    <a:pt x="73505" y="107263"/>
                  </a:lnTo>
                  <a:cubicBezTo>
                    <a:pt x="25880" y="106691"/>
                    <a:pt x="-28" y="87736"/>
                    <a:pt x="162" y="53542"/>
                  </a:cubicBezTo>
                  <a:cubicBezTo>
                    <a:pt x="353" y="19347"/>
                    <a:pt x="26165" y="297"/>
                    <a:pt x="74076" y="202"/>
                  </a:cubicBezTo>
                  <a:cubicBezTo>
                    <a:pt x="177613" y="106"/>
                    <a:pt x="281150" y="297"/>
                    <a:pt x="384686" y="297"/>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F60973FD-8BC6-E24E-9E7F-2D80178D11DD}"/>
                </a:ext>
              </a:extLst>
            </p:cNvPr>
            <p:cNvSpPr/>
            <p:nvPr/>
          </p:nvSpPr>
          <p:spPr>
            <a:xfrm>
              <a:off x="5066155" y="4505166"/>
              <a:ext cx="448304" cy="107505"/>
            </a:xfrm>
            <a:custGeom>
              <a:avLst/>
              <a:gdLst>
                <a:gd name="connsiteX0" fmla="*/ 226667 w 448304"/>
                <a:gd name="connsiteY0" fmla="*/ 413 h 107505"/>
                <a:gd name="connsiteX1" fmla="*/ 387259 w 448304"/>
                <a:gd name="connsiteY1" fmla="*/ 413 h 107505"/>
                <a:gd name="connsiteX2" fmla="*/ 448409 w 448304"/>
                <a:gd name="connsiteY2" fmla="*/ 50705 h 107505"/>
                <a:gd name="connsiteX3" fmla="*/ 388592 w 448304"/>
                <a:gd name="connsiteY3" fmla="*/ 106808 h 107505"/>
                <a:gd name="connsiteX4" fmla="*/ 60265 w 448304"/>
                <a:gd name="connsiteY4" fmla="*/ 106808 h 107505"/>
                <a:gd name="connsiteX5" fmla="*/ 258 w 448304"/>
                <a:gd name="connsiteY5" fmla="*/ 50229 h 107505"/>
                <a:gd name="connsiteX6" fmla="*/ 62456 w 448304"/>
                <a:gd name="connsiteY6" fmla="*/ 413 h 107505"/>
                <a:gd name="connsiteX7" fmla="*/ 226667 w 448304"/>
                <a:gd name="connsiteY7" fmla="*/ 413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04" h="107505">
                  <a:moveTo>
                    <a:pt x="226667" y="413"/>
                  </a:moveTo>
                  <a:cubicBezTo>
                    <a:pt x="280198" y="413"/>
                    <a:pt x="333728" y="-158"/>
                    <a:pt x="387259" y="413"/>
                  </a:cubicBezTo>
                  <a:cubicBezTo>
                    <a:pt x="425359" y="413"/>
                    <a:pt x="447076" y="19463"/>
                    <a:pt x="448409" y="50705"/>
                  </a:cubicBezTo>
                  <a:cubicBezTo>
                    <a:pt x="449743" y="83567"/>
                    <a:pt x="427549" y="106427"/>
                    <a:pt x="388592" y="106808"/>
                  </a:cubicBezTo>
                  <a:cubicBezTo>
                    <a:pt x="279182" y="107951"/>
                    <a:pt x="169739" y="107951"/>
                    <a:pt x="60265" y="106808"/>
                  </a:cubicBezTo>
                  <a:cubicBezTo>
                    <a:pt x="22165" y="106808"/>
                    <a:pt x="-1552" y="81376"/>
                    <a:pt x="258" y="50229"/>
                  </a:cubicBezTo>
                  <a:cubicBezTo>
                    <a:pt x="2068" y="19083"/>
                    <a:pt x="25213" y="795"/>
                    <a:pt x="62456" y="413"/>
                  </a:cubicBezTo>
                  <a:cubicBezTo>
                    <a:pt x="117130" y="-63"/>
                    <a:pt x="171994" y="413"/>
                    <a:pt x="226667" y="413"/>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3BD7DF51-E3E3-0F48-A10A-9C55F85F755F}"/>
                </a:ext>
              </a:extLst>
            </p:cNvPr>
            <p:cNvSpPr/>
            <p:nvPr/>
          </p:nvSpPr>
          <p:spPr>
            <a:xfrm>
              <a:off x="5066242" y="4241937"/>
              <a:ext cx="448121" cy="107510"/>
            </a:xfrm>
            <a:custGeom>
              <a:avLst/>
              <a:gdLst>
                <a:gd name="connsiteX0" fmla="*/ 222961 w 448121"/>
                <a:gd name="connsiteY0" fmla="*/ 371 h 107510"/>
                <a:gd name="connsiteX1" fmla="*/ 387172 w 448121"/>
                <a:gd name="connsiteY1" fmla="*/ 371 h 107510"/>
                <a:gd name="connsiteX2" fmla="*/ 448227 w 448121"/>
                <a:gd name="connsiteY2" fmla="*/ 50758 h 107510"/>
                <a:gd name="connsiteX3" fmla="*/ 388601 w 448121"/>
                <a:gd name="connsiteY3" fmla="*/ 106956 h 107510"/>
                <a:gd name="connsiteX4" fmla="*/ 60083 w 448121"/>
                <a:gd name="connsiteY4" fmla="*/ 106956 h 107510"/>
                <a:gd name="connsiteX5" fmla="*/ 171 w 448121"/>
                <a:gd name="connsiteY5" fmla="*/ 53806 h 107510"/>
                <a:gd name="connsiteX6" fmla="*/ 62369 w 448121"/>
                <a:gd name="connsiteY6" fmla="*/ 371 h 107510"/>
                <a:gd name="connsiteX7" fmla="*/ 222961 w 448121"/>
                <a:gd name="connsiteY7" fmla="*/ 371 h 10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121" h="107510">
                  <a:moveTo>
                    <a:pt x="222961" y="371"/>
                  </a:moveTo>
                  <a:cubicBezTo>
                    <a:pt x="277730" y="371"/>
                    <a:pt x="332498" y="-105"/>
                    <a:pt x="387172" y="371"/>
                  </a:cubicBezTo>
                  <a:cubicBezTo>
                    <a:pt x="425272" y="371"/>
                    <a:pt x="446989" y="19421"/>
                    <a:pt x="448227" y="50758"/>
                  </a:cubicBezTo>
                  <a:cubicBezTo>
                    <a:pt x="449561" y="83524"/>
                    <a:pt x="426986" y="106670"/>
                    <a:pt x="388601" y="106956"/>
                  </a:cubicBezTo>
                  <a:cubicBezTo>
                    <a:pt x="279063" y="107908"/>
                    <a:pt x="169557" y="107908"/>
                    <a:pt x="60083" y="106956"/>
                  </a:cubicBezTo>
                  <a:cubicBezTo>
                    <a:pt x="24174" y="106956"/>
                    <a:pt x="647" y="83905"/>
                    <a:pt x="171" y="53806"/>
                  </a:cubicBezTo>
                  <a:cubicBezTo>
                    <a:pt x="-400" y="22088"/>
                    <a:pt x="23698" y="752"/>
                    <a:pt x="62369" y="371"/>
                  </a:cubicBezTo>
                  <a:cubicBezTo>
                    <a:pt x="115900" y="-105"/>
                    <a:pt x="169430" y="371"/>
                    <a:pt x="222961" y="371"/>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E9CA8A57-5FD8-3846-B432-E041A6EB3855}"/>
                </a:ext>
              </a:extLst>
            </p:cNvPr>
            <p:cNvSpPr/>
            <p:nvPr/>
          </p:nvSpPr>
          <p:spPr>
            <a:xfrm>
              <a:off x="4576471" y="2435422"/>
              <a:ext cx="1128242" cy="1128359"/>
            </a:xfrm>
            <a:custGeom>
              <a:avLst/>
              <a:gdLst>
                <a:gd name="connsiteX0" fmla="*/ 566428 w 1128242"/>
                <a:gd name="connsiteY0" fmla="*/ 184 h 1128359"/>
                <a:gd name="connsiteX1" fmla="*/ 1128403 w 1128242"/>
                <a:gd name="connsiteY1" fmla="*/ 564826 h 1128359"/>
                <a:gd name="connsiteX2" fmla="*/ 561290 w 1128242"/>
                <a:gd name="connsiteY2" fmla="*/ 1128516 h 1128359"/>
                <a:gd name="connsiteX3" fmla="*/ 560998 w 1128242"/>
                <a:gd name="connsiteY3" fmla="*/ 1128516 h 1128359"/>
                <a:gd name="connsiteX4" fmla="*/ 166 w 1128242"/>
                <a:gd name="connsiteY4" fmla="*/ 562826 h 1128359"/>
                <a:gd name="connsiteX5" fmla="*/ 559543 w 1128242"/>
                <a:gd name="connsiteY5" fmla="*/ 162 h 1128359"/>
                <a:gd name="connsiteX6" fmla="*/ 566428 w 1128242"/>
                <a:gd name="connsiteY6" fmla="*/ 184 h 1128359"/>
                <a:gd name="connsiteX7" fmla="*/ 107322 w 1128242"/>
                <a:gd name="connsiteY7" fmla="*/ 562635 h 1128359"/>
                <a:gd name="connsiteX8" fmla="*/ 561570 w 1128242"/>
                <a:gd name="connsiteY8" fmla="*/ 1021359 h 1128359"/>
                <a:gd name="connsiteX9" fmla="*/ 1021246 w 1128242"/>
                <a:gd name="connsiteY9" fmla="*/ 563399 h 1128359"/>
                <a:gd name="connsiteX10" fmla="*/ 567761 w 1128242"/>
                <a:gd name="connsiteY10" fmla="*/ 107342 h 1128359"/>
                <a:gd name="connsiteX11" fmla="*/ 107360 w 1128242"/>
                <a:gd name="connsiteY11" fmla="*/ 555930 h 1128359"/>
                <a:gd name="connsiteX12" fmla="*/ 107322 w 1128242"/>
                <a:gd name="connsiteY12" fmla="*/ 562637 h 112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8242" h="1128359">
                  <a:moveTo>
                    <a:pt x="566428" y="184"/>
                  </a:moveTo>
                  <a:cubicBezTo>
                    <a:pt x="877513" y="972"/>
                    <a:pt x="1129087" y="253741"/>
                    <a:pt x="1128403" y="564826"/>
                  </a:cubicBezTo>
                  <a:cubicBezTo>
                    <a:pt x="1127458" y="877089"/>
                    <a:pt x="873553" y="1129461"/>
                    <a:pt x="561290" y="1128516"/>
                  </a:cubicBezTo>
                  <a:cubicBezTo>
                    <a:pt x="561193" y="1128516"/>
                    <a:pt x="561096" y="1128516"/>
                    <a:pt x="560998" y="1128516"/>
                  </a:cubicBezTo>
                  <a:cubicBezTo>
                    <a:pt x="249928" y="1127151"/>
                    <a:pt x="-1152" y="873897"/>
                    <a:pt x="166" y="562826"/>
                  </a:cubicBezTo>
                  <a:cubicBezTo>
                    <a:pt x="-741" y="252983"/>
                    <a:pt x="249700" y="1070"/>
                    <a:pt x="559543" y="162"/>
                  </a:cubicBezTo>
                  <a:cubicBezTo>
                    <a:pt x="561838" y="155"/>
                    <a:pt x="564133" y="163"/>
                    <a:pt x="566428" y="184"/>
                  </a:cubicBezTo>
                  <a:close/>
                  <a:moveTo>
                    <a:pt x="107322" y="562635"/>
                  </a:moveTo>
                  <a:cubicBezTo>
                    <a:pt x="106477" y="814585"/>
                    <a:pt x="309623" y="1019733"/>
                    <a:pt x="561570" y="1021359"/>
                  </a:cubicBezTo>
                  <a:cubicBezTo>
                    <a:pt x="814968" y="1021833"/>
                    <a:pt x="1020772" y="816797"/>
                    <a:pt x="1021246" y="563399"/>
                  </a:cubicBezTo>
                  <a:cubicBezTo>
                    <a:pt x="1020628" y="312784"/>
                    <a:pt x="818369" y="109377"/>
                    <a:pt x="567761" y="107342"/>
                  </a:cubicBezTo>
                  <a:cubicBezTo>
                    <a:pt x="316750" y="104080"/>
                    <a:pt x="110622" y="304920"/>
                    <a:pt x="107360" y="555930"/>
                  </a:cubicBezTo>
                  <a:cubicBezTo>
                    <a:pt x="107331" y="558166"/>
                    <a:pt x="107318" y="560401"/>
                    <a:pt x="107322" y="562637"/>
                  </a:cubicBez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95428AFC-0F32-8946-8C83-9BD47363E60A}"/>
                </a:ext>
              </a:extLst>
            </p:cNvPr>
            <p:cNvSpPr/>
            <p:nvPr/>
          </p:nvSpPr>
          <p:spPr>
            <a:xfrm>
              <a:off x="4865712" y="2778779"/>
              <a:ext cx="549747" cy="442025"/>
            </a:xfrm>
            <a:custGeom>
              <a:avLst/>
              <a:gdLst>
                <a:gd name="connsiteX0" fmla="*/ 165172 w 549747"/>
                <a:gd name="connsiteY0" fmla="*/ 298240 h 442025"/>
                <a:gd name="connsiteX1" fmla="*/ 437968 w 549747"/>
                <a:gd name="connsiteY1" fmla="*/ 35446 h 442025"/>
                <a:gd name="connsiteX2" fmla="*/ 535219 w 549747"/>
                <a:gd name="connsiteY2" fmla="*/ 16967 h 442025"/>
                <a:gd name="connsiteX3" fmla="*/ 511120 w 549747"/>
                <a:gd name="connsiteY3" fmla="*/ 113551 h 442025"/>
                <a:gd name="connsiteX4" fmla="*/ 199843 w 549747"/>
                <a:gd name="connsiteY4" fmla="*/ 413207 h 442025"/>
                <a:gd name="connsiteX5" fmla="*/ 91830 w 549747"/>
                <a:gd name="connsiteY5" fmla="*/ 393586 h 442025"/>
                <a:gd name="connsiteX6" fmla="*/ 9819 w 549747"/>
                <a:gd name="connsiteY6" fmla="*/ 227279 h 442025"/>
                <a:gd name="connsiteX7" fmla="*/ 28869 w 549747"/>
                <a:gd name="connsiteY7" fmla="*/ 144793 h 442025"/>
                <a:gd name="connsiteX8" fmla="*/ 105831 w 549747"/>
                <a:gd name="connsiteY8" fmla="*/ 181083 h 442025"/>
                <a:gd name="connsiteX9" fmla="*/ 165172 w 549747"/>
                <a:gd name="connsiteY9" fmla="*/ 298240 h 44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747" h="442025">
                  <a:moveTo>
                    <a:pt x="165172" y="298240"/>
                  </a:moveTo>
                  <a:cubicBezTo>
                    <a:pt x="258041" y="208515"/>
                    <a:pt x="348052" y="121742"/>
                    <a:pt x="437968" y="35446"/>
                  </a:cubicBezTo>
                  <a:cubicBezTo>
                    <a:pt x="479402" y="-4464"/>
                    <a:pt x="509596" y="-10370"/>
                    <a:pt x="535219" y="16967"/>
                  </a:cubicBezTo>
                  <a:cubicBezTo>
                    <a:pt x="560841" y="44304"/>
                    <a:pt x="553030" y="73165"/>
                    <a:pt x="511120" y="113551"/>
                  </a:cubicBezTo>
                  <a:cubicBezTo>
                    <a:pt x="407488" y="213500"/>
                    <a:pt x="303729" y="313385"/>
                    <a:pt x="199843" y="413207"/>
                  </a:cubicBezTo>
                  <a:cubicBezTo>
                    <a:pt x="153742" y="457308"/>
                    <a:pt x="120595" y="451307"/>
                    <a:pt x="91830" y="393586"/>
                  </a:cubicBezTo>
                  <a:cubicBezTo>
                    <a:pt x="64525" y="338277"/>
                    <a:pt x="37188" y="282842"/>
                    <a:pt x="9819" y="227279"/>
                  </a:cubicBezTo>
                  <a:cubicBezTo>
                    <a:pt x="-8183" y="190036"/>
                    <a:pt x="-563" y="158794"/>
                    <a:pt x="28869" y="144793"/>
                  </a:cubicBezTo>
                  <a:cubicBezTo>
                    <a:pt x="58302" y="130791"/>
                    <a:pt x="86972" y="144031"/>
                    <a:pt x="105831" y="181083"/>
                  </a:cubicBezTo>
                  <a:cubicBezTo>
                    <a:pt x="124691" y="218135"/>
                    <a:pt x="144122" y="256997"/>
                    <a:pt x="165172" y="298240"/>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50776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01D0B9-5947-6770-95D9-4F11A92E5267}"/>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146835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 of an outbreak investigation</a:t>
            </a:r>
          </a:p>
        </p:txBody>
      </p:sp>
      <p:sp>
        <p:nvSpPr>
          <p:cNvPr id="14" name="TextBox 13">
            <a:extLst>
              <a:ext uri="{FF2B5EF4-FFF2-40B4-BE49-F238E27FC236}">
                <a16:creationId xmlns:a16="http://schemas.microsoft.com/office/drawing/2014/main" id="{519B78E9-B03D-CB48-B3F0-79DD9D401BD3}"/>
              </a:ext>
            </a:extLst>
          </p:cNvPr>
          <p:cNvSpPr txBox="1"/>
          <p:nvPr/>
        </p:nvSpPr>
        <p:spPr>
          <a:xfrm>
            <a:off x="431800" y="1707707"/>
            <a:ext cx="7072920" cy="492443"/>
          </a:xfrm>
          <a:prstGeom prst="rect">
            <a:avLst/>
          </a:prstGeom>
          <a:noFill/>
        </p:spPr>
        <p:txBody>
          <a:bodyPr wrap="square" lIns="0" tIns="0" rIns="0" bIns="0" rtlCol="0">
            <a:spAutoFit/>
          </a:bodyPr>
          <a:lstStyle/>
          <a:p>
            <a:r>
              <a:rPr lang="en-GB" sz="1600" dirty="0" err="1">
                <a:solidFill>
                  <a:schemeClr val="tx1"/>
                </a:solidFill>
              </a:rPr>
              <a:t>When we begin an outbreak investigation, we need a clear idea of why we are investigating the event</a:t>
            </a:r>
          </a:p>
        </p:txBody>
      </p:sp>
      <p:sp>
        <p:nvSpPr>
          <p:cNvPr id="22" name="Rounded Rectangle 21">
            <a:extLst>
              <a:ext uri="{FF2B5EF4-FFF2-40B4-BE49-F238E27FC236}">
                <a16:creationId xmlns:a16="http://schemas.microsoft.com/office/drawing/2014/main" id="{212FAD27-2143-9D45-AD9C-A339D069A6CF}"/>
              </a:ext>
            </a:extLst>
          </p:cNvPr>
          <p:cNvSpPr/>
          <p:nvPr/>
        </p:nvSpPr>
        <p:spPr>
          <a:xfrm>
            <a:off x="860417" y="2899254"/>
            <a:ext cx="3579303" cy="3482496"/>
          </a:xfrm>
          <a:prstGeom prst="roundRect">
            <a:avLst>
              <a:gd name="adj" fmla="val 5198"/>
            </a:avLst>
          </a:prstGeom>
          <a:solidFill>
            <a:srgbClr val="B7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0A4A087C-838A-DC47-8C19-E053FCD5D076}"/>
              </a:ext>
            </a:extLst>
          </p:cNvPr>
          <p:cNvSpPr/>
          <p:nvPr/>
        </p:nvSpPr>
        <p:spPr>
          <a:xfrm>
            <a:off x="5083759" y="2899254"/>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Google Shape;140;p4">
            <a:extLst>
              <a:ext uri="{FF2B5EF4-FFF2-40B4-BE49-F238E27FC236}">
                <a16:creationId xmlns:a16="http://schemas.microsoft.com/office/drawing/2014/main" id="{25B866B6-2DD1-7D4C-9923-11871D457CB9}"/>
              </a:ext>
            </a:extLst>
          </p:cNvPr>
          <p:cNvSpPr>
            <a:spLocks noChangeAspect="1"/>
          </p:cNvSpPr>
          <p:nvPr/>
        </p:nvSpPr>
        <p:spPr>
          <a:xfrm>
            <a:off x="429701" y="248780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p4">
            <a:extLst>
              <a:ext uri="{FF2B5EF4-FFF2-40B4-BE49-F238E27FC236}">
                <a16:creationId xmlns:a16="http://schemas.microsoft.com/office/drawing/2014/main" id="{B270AB18-D482-E94D-A57F-28F3173416CD}"/>
              </a:ext>
            </a:extLst>
          </p:cNvPr>
          <p:cNvSpPr>
            <a:spLocks noChangeAspect="1"/>
          </p:cNvSpPr>
          <p:nvPr/>
        </p:nvSpPr>
        <p:spPr>
          <a:xfrm>
            <a:off x="4666953" y="248780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a:extLst>
              <a:ext uri="{FF2B5EF4-FFF2-40B4-BE49-F238E27FC236}">
                <a16:creationId xmlns:a16="http://schemas.microsoft.com/office/drawing/2014/main" id="{B914DBE0-B5CC-4E4C-B95B-79C1DE9CD105}"/>
              </a:ext>
            </a:extLst>
          </p:cNvPr>
          <p:cNvSpPr txBox="1"/>
          <p:nvPr/>
        </p:nvSpPr>
        <p:spPr>
          <a:xfrm>
            <a:off x="1272509" y="3506198"/>
            <a:ext cx="2755118" cy="1723549"/>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Aims</a:t>
            </a:r>
          </a:p>
          <a:p>
            <a:endParaRPr lang="en-GB" sz="1600"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Help avoid more cases</a:t>
            </a:r>
          </a:p>
          <a:p>
            <a:pPr marL="285750" indent="-285750">
              <a:buFont typeface="Arial" panose="020B0604020202020204" pitchFamily="34" charset="0"/>
              <a:buChar char="•"/>
            </a:pPr>
            <a:endParaRPr lang="en-GB" sz="1600"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Help prevent existing cases becoming complicated and dying</a:t>
            </a:r>
          </a:p>
        </p:txBody>
      </p:sp>
      <p:sp>
        <p:nvSpPr>
          <p:cNvPr id="28" name="TextBox 27">
            <a:extLst>
              <a:ext uri="{FF2B5EF4-FFF2-40B4-BE49-F238E27FC236}">
                <a16:creationId xmlns:a16="http://schemas.microsoft.com/office/drawing/2014/main" id="{420F9A20-1A18-A547-8396-D72C06901F21}"/>
              </a:ext>
            </a:extLst>
          </p:cNvPr>
          <p:cNvSpPr txBox="1"/>
          <p:nvPr/>
        </p:nvSpPr>
        <p:spPr>
          <a:xfrm>
            <a:off x="5530953" y="3429000"/>
            <a:ext cx="2860012" cy="2462213"/>
          </a:xfrm>
          <a:prstGeom prst="rect">
            <a:avLst/>
          </a:prstGeom>
          <a:noFill/>
        </p:spPr>
        <p:txBody>
          <a:bodyPr wrap="square" lIns="0" tIns="0" rIns="0" bIns="0" rtlCol="0">
            <a:spAutoFit/>
          </a:bodyPr>
          <a:lstStyle/>
          <a:p>
            <a:r>
              <a:rPr lang="en-GB" sz="1600" b="1" dirty="0" err="1">
                <a:solidFill>
                  <a:schemeClr val="tx1"/>
                </a:solidFill>
              </a:rPr>
              <a:t>Objectives</a:t>
            </a:r>
          </a:p>
          <a:p>
            <a:endParaRPr lang="en-GB" sz="1600" dirty="0" err="1">
              <a:solidFill>
                <a:schemeClr val="tx1"/>
              </a:solidFill>
            </a:endParaRPr>
          </a:p>
          <a:p>
            <a:pPr marL="285750" indent="-285750">
              <a:buFont typeface="Arial" panose="020B0604020202020204" pitchFamily="34" charset="0"/>
              <a:buChar char="•"/>
            </a:pPr>
            <a:r>
              <a:rPr lang="en-GB" sz="1600" dirty="0">
                <a:solidFill>
                  <a:schemeClr val="tx1"/>
                </a:solidFill>
              </a:rPr>
              <a:t>Interrupt the chain of transmission</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Optimize clinical case management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Propose actions to avoid future outbreaks</a:t>
            </a:r>
          </a:p>
        </p:txBody>
      </p:sp>
      <p:sp>
        <p:nvSpPr>
          <p:cNvPr id="29" name="Graphic 8">
            <a:extLst>
              <a:ext uri="{FF2B5EF4-FFF2-40B4-BE49-F238E27FC236}">
                <a16:creationId xmlns:a16="http://schemas.microsoft.com/office/drawing/2014/main" id="{28116473-5A63-2344-995E-6CEA07A62147}"/>
              </a:ext>
            </a:extLst>
          </p:cNvPr>
          <p:cNvSpPr>
            <a:spLocks noChangeAspect="1"/>
          </p:cNvSpPr>
          <p:nvPr/>
        </p:nvSpPr>
        <p:spPr>
          <a:xfrm>
            <a:off x="4828953" y="2649802"/>
            <a:ext cx="540000" cy="5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
        <p:nvSpPr>
          <p:cNvPr id="30" name="Graphic 18">
            <a:extLst>
              <a:ext uri="{FF2B5EF4-FFF2-40B4-BE49-F238E27FC236}">
                <a16:creationId xmlns:a16="http://schemas.microsoft.com/office/drawing/2014/main" id="{E0775D60-013B-3D4B-BDBF-3420A20D6406}"/>
              </a:ext>
            </a:extLst>
          </p:cNvPr>
          <p:cNvSpPr>
            <a:spLocks noChangeAspect="1"/>
          </p:cNvSpPr>
          <p:nvPr/>
        </p:nvSpPr>
        <p:spPr>
          <a:xfrm>
            <a:off x="591701" y="2649802"/>
            <a:ext cx="540000" cy="5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85725 w 171450"/>
              <a:gd name="connsiteY17" fmla="*/ 161925 h 171450"/>
              <a:gd name="connsiteX18" fmla="*/ 139779 w 171450"/>
              <a:gd name="connsiteY18" fmla="*/ 139779 h 171450"/>
              <a:gd name="connsiteX19" fmla="*/ 161925 w 171450"/>
              <a:gd name="connsiteY19" fmla="*/ 85725 h 171450"/>
              <a:gd name="connsiteX20" fmla="*/ 139779 w 171450"/>
              <a:gd name="connsiteY20" fmla="*/ 31671 h 171450"/>
              <a:gd name="connsiteX21" fmla="*/ 85725 w 171450"/>
              <a:gd name="connsiteY21" fmla="*/ 9525 h 171450"/>
              <a:gd name="connsiteX22" fmla="*/ 31671 w 171450"/>
              <a:gd name="connsiteY22" fmla="*/ 31671 h 171450"/>
              <a:gd name="connsiteX23" fmla="*/ 9525 w 171450"/>
              <a:gd name="connsiteY23" fmla="*/ 85725 h 171450"/>
              <a:gd name="connsiteX24" fmla="*/ 31671 w 171450"/>
              <a:gd name="connsiteY24" fmla="*/ 139779 h 171450"/>
              <a:gd name="connsiteX25" fmla="*/ 85725 w 171450"/>
              <a:gd name="connsiteY25" fmla="*/ 161925 h 171450"/>
              <a:gd name="connsiteX26" fmla="*/ 85768 w 171450"/>
              <a:gd name="connsiteY26" fmla="*/ 133350 h 171450"/>
              <a:gd name="connsiteX27" fmla="*/ 52021 w 171450"/>
              <a:gd name="connsiteY27" fmla="*/ 119472 h 171450"/>
              <a:gd name="connsiteX28" fmla="*/ 38100 w 171450"/>
              <a:gd name="connsiteY28" fmla="*/ 85768 h 171450"/>
              <a:gd name="connsiteX29" fmla="*/ 51978 w 171450"/>
              <a:gd name="connsiteY29" fmla="*/ 52021 h 171450"/>
              <a:gd name="connsiteX30" fmla="*/ 85682 w 171450"/>
              <a:gd name="connsiteY30" fmla="*/ 38100 h 171450"/>
              <a:gd name="connsiteX31" fmla="*/ 119429 w 171450"/>
              <a:gd name="connsiteY31" fmla="*/ 51978 h 171450"/>
              <a:gd name="connsiteX32" fmla="*/ 133350 w 171450"/>
              <a:gd name="connsiteY32" fmla="*/ 85682 h 171450"/>
              <a:gd name="connsiteX33" fmla="*/ 119472 w 171450"/>
              <a:gd name="connsiteY33" fmla="*/ 119429 h 171450"/>
              <a:gd name="connsiteX34" fmla="*/ 85768 w 171450"/>
              <a:gd name="connsiteY34" fmla="*/ 133350 h 171450"/>
              <a:gd name="connsiteX35" fmla="*/ 85725 w 171450"/>
              <a:gd name="connsiteY35" fmla="*/ 123825 h 171450"/>
              <a:gd name="connsiteX36" fmla="*/ 112633 w 171450"/>
              <a:gd name="connsiteY36" fmla="*/ 112633 h 171450"/>
              <a:gd name="connsiteX37" fmla="*/ 123825 w 171450"/>
              <a:gd name="connsiteY37" fmla="*/ 85725 h 171450"/>
              <a:gd name="connsiteX38" fmla="*/ 112633 w 171450"/>
              <a:gd name="connsiteY38" fmla="*/ 58817 h 171450"/>
              <a:gd name="connsiteX39" fmla="*/ 85725 w 171450"/>
              <a:gd name="connsiteY39" fmla="*/ 47625 h 171450"/>
              <a:gd name="connsiteX40" fmla="*/ 58817 w 171450"/>
              <a:gd name="connsiteY40" fmla="*/ 58817 h 171450"/>
              <a:gd name="connsiteX41" fmla="*/ 47625 w 171450"/>
              <a:gd name="connsiteY41" fmla="*/ 85725 h 171450"/>
              <a:gd name="connsiteX42" fmla="*/ 58817 w 171450"/>
              <a:gd name="connsiteY42" fmla="*/ 112633 h 171450"/>
              <a:gd name="connsiteX43" fmla="*/ 85725 w 171450"/>
              <a:gd name="connsiteY43" fmla="*/ 123825 h 171450"/>
              <a:gd name="connsiteX44" fmla="*/ 85725 w 171450"/>
              <a:gd name="connsiteY44" fmla="*/ 95250 h 171450"/>
              <a:gd name="connsiteX45" fmla="*/ 79048 w 171450"/>
              <a:gd name="connsiteY45" fmla="*/ 92402 h 171450"/>
              <a:gd name="connsiteX46" fmla="*/ 76200 w 171450"/>
              <a:gd name="connsiteY46" fmla="*/ 85725 h 171450"/>
              <a:gd name="connsiteX47" fmla="*/ 79048 w 171450"/>
              <a:gd name="connsiteY47" fmla="*/ 79048 h 171450"/>
              <a:gd name="connsiteX48" fmla="*/ 85725 w 171450"/>
              <a:gd name="connsiteY48" fmla="*/ 76200 h 171450"/>
              <a:gd name="connsiteX49" fmla="*/ 92402 w 171450"/>
              <a:gd name="connsiteY49" fmla="*/ 79048 h 171450"/>
              <a:gd name="connsiteX50" fmla="*/ 95250 w 171450"/>
              <a:gd name="connsiteY50" fmla="*/ 85725 h 171450"/>
              <a:gd name="connsiteX51" fmla="*/ 92402 w 171450"/>
              <a:gd name="connsiteY51" fmla="*/ 92402 h 171450"/>
              <a:gd name="connsiteX52" fmla="*/ 85725 w 171450"/>
              <a:gd name="connsiteY52" fmla="*/ 952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moveTo>
                  <a:pt x="85768" y="133350"/>
                </a:moveTo>
                <a:cubicBezTo>
                  <a:pt x="72551" y="133350"/>
                  <a:pt x="61302" y="128724"/>
                  <a:pt x="52021" y="119472"/>
                </a:cubicBezTo>
                <a:cubicBezTo>
                  <a:pt x="42740" y="110220"/>
                  <a:pt x="38100" y="98985"/>
                  <a:pt x="38100" y="85768"/>
                </a:cubicBezTo>
                <a:cubicBezTo>
                  <a:pt x="38100" y="72551"/>
                  <a:pt x="42726" y="61302"/>
                  <a:pt x="51978" y="52021"/>
                </a:cubicBezTo>
                <a:cubicBezTo>
                  <a:pt x="61230" y="42740"/>
                  <a:pt x="72465" y="38100"/>
                  <a:pt x="85682" y="38100"/>
                </a:cubicBezTo>
                <a:cubicBezTo>
                  <a:pt x="98899" y="38100"/>
                  <a:pt x="110148" y="42726"/>
                  <a:pt x="119429" y="51978"/>
                </a:cubicBezTo>
                <a:cubicBezTo>
                  <a:pt x="128710" y="61230"/>
                  <a:pt x="133350" y="72465"/>
                  <a:pt x="133350" y="85682"/>
                </a:cubicBezTo>
                <a:cubicBezTo>
                  <a:pt x="133350" y="98899"/>
                  <a:pt x="128724" y="110148"/>
                  <a:pt x="119472" y="119429"/>
                </a:cubicBezTo>
                <a:cubicBezTo>
                  <a:pt x="110220" y="128710"/>
                  <a:pt x="98985" y="133350"/>
                  <a:pt x="85768" y="133350"/>
                </a:cubicBezTo>
                <a:close/>
                <a:moveTo>
                  <a:pt x="85725" y="123825"/>
                </a:moveTo>
                <a:cubicBezTo>
                  <a:pt x="96203" y="123825"/>
                  <a:pt x="105172" y="120094"/>
                  <a:pt x="112633" y="112633"/>
                </a:cubicBezTo>
                <a:cubicBezTo>
                  <a:pt x="120094" y="105172"/>
                  <a:pt x="123825" y="96203"/>
                  <a:pt x="123825" y="85725"/>
                </a:cubicBezTo>
                <a:cubicBezTo>
                  <a:pt x="123825" y="75248"/>
                  <a:pt x="120094" y="66278"/>
                  <a:pt x="112633" y="58817"/>
                </a:cubicBezTo>
                <a:cubicBezTo>
                  <a:pt x="105172" y="51356"/>
                  <a:pt x="96203" y="47625"/>
                  <a:pt x="85725" y="47625"/>
                </a:cubicBezTo>
                <a:cubicBezTo>
                  <a:pt x="75248" y="47625"/>
                  <a:pt x="66278" y="51356"/>
                  <a:pt x="58817" y="58817"/>
                </a:cubicBezTo>
                <a:cubicBezTo>
                  <a:pt x="51356" y="66278"/>
                  <a:pt x="47625" y="75248"/>
                  <a:pt x="47625" y="85725"/>
                </a:cubicBezTo>
                <a:cubicBezTo>
                  <a:pt x="47625" y="96203"/>
                  <a:pt x="51356" y="105172"/>
                  <a:pt x="58817" y="112633"/>
                </a:cubicBezTo>
                <a:cubicBezTo>
                  <a:pt x="66278" y="120094"/>
                  <a:pt x="75248" y="123825"/>
                  <a:pt x="85725" y="123825"/>
                </a:cubicBezTo>
                <a:close/>
                <a:moveTo>
                  <a:pt x="85725" y="95250"/>
                </a:moveTo>
                <a:cubicBezTo>
                  <a:pt x="83173" y="95250"/>
                  <a:pt x="80947" y="94301"/>
                  <a:pt x="79048" y="92402"/>
                </a:cubicBezTo>
                <a:cubicBezTo>
                  <a:pt x="77149" y="90503"/>
                  <a:pt x="76200" y="88277"/>
                  <a:pt x="76200" y="85725"/>
                </a:cubicBezTo>
                <a:cubicBezTo>
                  <a:pt x="76200" y="83173"/>
                  <a:pt x="77149" y="80947"/>
                  <a:pt x="79048" y="79048"/>
                </a:cubicBezTo>
                <a:cubicBezTo>
                  <a:pt x="80947" y="77149"/>
                  <a:pt x="83173" y="76200"/>
                  <a:pt x="85725" y="76200"/>
                </a:cubicBezTo>
                <a:cubicBezTo>
                  <a:pt x="88277" y="76200"/>
                  <a:pt x="90503" y="77149"/>
                  <a:pt x="92402" y="79048"/>
                </a:cubicBezTo>
                <a:cubicBezTo>
                  <a:pt x="94301" y="80947"/>
                  <a:pt x="95250" y="83173"/>
                  <a:pt x="95250" y="85725"/>
                </a:cubicBezTo>
                <a:cubicBezTo>
                  <a:pt x="95250" y="88277"/>
                  <a:pt x="94301" y="90503"/>
                  <a:pt x="92402" y="92402"/>
                </a:cubicBezTo>
                <a:cubicBezTo>
                  <a:pt x="90503" y="94301"/>
                  <a:pt x="88277" y="95250"/>
                  <a:pt x="85725" y="9525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36274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B9ECF19-779C-014F-A457-D5800AE423F1}"/>
              </a:ext>
            </a:extLst>
          </p:cNvPr>
          <p:cNvSpPr/>
          <p:nvPr/>
        </p:nvSpPr>
        <p:spPr>
          <a:xfrm>
            <a:off x="1" y="1309511"/>
            <a:ext cx="9144000" cy="554848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 Same-side Corner of Rectangle 15">
            <a:extLst>
              <a:ext uri="{FF2B5EF4-FFF2-40B4-BE49-F238E27FC236}">
                <a16:creationId xmlns:a16="http://schemas.microsoft.com/office/drawing/2014/main" id="{E2205D25-32C6-7648-83F3-042CCF9AEA91}"/>
              </a:ext>
            </a:extLst>
          </p:cNvPr>
          <p:cNvSpPr/>
          <p:nvPr/>
        </p:nvSpPr>
        <p:spPr>
          <a:xfrm rot="10800000">
            <a:off x="439076" y="4528964"/>
            <a:ext cx="1256373" cy="1852781"/>
          </a:xfrm>
          <a:prstGeom prst="round2SameRect">
            <a:avLst>
              <a:gd name="adj1" fmla="val 5800"/>
              <a:gd name="adj2" fmla="val 0"/>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 Same-side Corner of Rectangle 16">
            <a:extLst>
              <a:ext uri="{FF2B5EF4-FFF2-40B4-BE49-F238E27FC236}">
                <a16:creationId xmlns:a16="http://schemas.microsoft.com/office/drawing/2014/main" id="{4A88EB86-B896-6747-8689-971EF4EF1ED7}"/>
              </a:ext>
            </a:extLst>
          </p:cNvPr>
          <p:cNvSpPr/>
          <p:nvPr/>
        </p:nvSpPr>
        <p:spPr>
          <a:xfrm rot="10800000">
            <a:off x="1828799" y="4184854"/>
            <a:ext cx="1260475" cy="2196895"/>
          </a:xfrm>
          <a:prstGeom prst="round2SameRect">
            <a:avLst>
              <a:gd name="adj1" fmla="val 6571"/>
              <a:gd name="adj2" fmla="val 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ound Same-side Corner of Rectangle 17">
            <a:extLst>
              <a:ext uri="{FF2B5EF4-FFF2-40B4-BE49-F238E27FC236}">
                <a16:creationId xmlns:a16="http://schemas.microsoft.com/office/drawing/2014/main" id="{FD4D3136-2B3A-DA43-89E9-CB288C08CF74}"/>
              </a:ext>
            </a:extLst>
          </p:cNvPr>
          <p:cNvSpPr/>
          <p:nvPr/>
        </p:nvSpPr>
        <p:spPr>
          <a:xfrm rot="10800000">
            <a:off x="3225799" y="3866828"/>
            <a:ext cx="1258121" cy="2514922"/>
          </a:xfrm>
          <a:prstGeom prst="round2SameRect">
            <a:avLst>
              <a:gd name="adj1" fmla="val 6850"/>
              <a:gd name="adj2" fmla="val 0"/>
            </a:avLst>
          </a:prstGeom>
          <a:solidFill>
            <a:srgbClr val="3D6C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 Same-side Corner of Rectangle 20">
            <a:extLst>
              <a:ext uri="{FF2B5EF4-FFF2-40B4-BE49-F238E27FC236}">
                <a16:creationId xmlns:a16="http://schemas.microsoft.com/office/drawing/2014/main" id="{837BE40B-C719-114A-848D-BBA9DD517877}"/>
              </a:ext>
            </a:extLst>
          </p:cNvPr>
          <p:cNvSpPr/>
          <p:nvPr/>
        </p:nvSpPr>
        <p:spPr>
          <a:xfrm rot="10800000">
            <a:off x="4619625" y="3521464"/>
            <a:ext cx="1261553" cy="2860283"/>
          </a:xfrm>
          <a:prstGeom prst="round2SameRect">
            <a:avLst>
              <a:gd name="adj1" fmla="val 7353"/>
              <a:gd name="adj2" fmla="val 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 Same-side Corner of Rectangle 22">
            <a:extLst>
              <a:ext uri="{FF2B5EF4-FFF2-40B4-BE49-F238E27FC236}">
                <a16:creationId xmlns:a16="http://schemas.microsoft.com/office/drawing/2014/main" id="{F7ADDA9C-6293-DD47-A740-C6BF0FB9F881}"/>
              </a:ext>
            </a:extLst>
          </p:cNvPr>
          <p:cNvSpPr/>
          <p:nvPr/>
        </p:nvSpPr>
        <p:spPr>
          <a:xfrm rot="10800000">
            <a:off x="6013655" y="3166708"/>
            <a:ext cx="1264779" cy="3215042"/>
          </a:xfrm>
          <a:prstGeom prst="round2SameRect">
            <a:avLst>
              <a:gd name="adj1" fmla="val 7630"/>
              <a:gd name="adj2" fmla="val 0"/>
            </a:avLst>
          </a:prstGeom>
          <a:solidFill>
            <a:srgbClr val="3D6C9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Round Same-side Corner of Rectangle 27">
            <a:extLst>
              <a:ext uri="{FF2B5EF4-FFF2-40B4-BE49-F238E27FC236}">
                <a16:creationId xmlns:a16="http://schemas.microsoft.com/office/drawing/2014/main" id="{D695F63B-7C27-A343-B01F-0E6DC17CE33E}"/>
              </a:ext>
            </a:extLst>
          </p:cNvPr>
          <p:cNvSpPr/>
          <p:nvPr/>
        </p:nvSpPr>
        <p:spPr>
          <a:xfrm rot="10800000">
            <a:off x="7407378" y="2811640"/>
            <a:ext cx="1260562" cy="3570109"/>
          </a:xfrm>
          <a:prstGeom prst="round2SameRect">
            <a:avLst>
              <a:gd name="adj1" fmla="val 7851"/>
              <a:gd name="adj2" fmla="val 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Field work steps</a:t>
            </a:r>
          </a:p>
        </p:txBody>
      </p:sp>
      <p:graphicFrame>
        <p:nvGraphicFramePr>
          <p:cNvPr id="3" name="Diagram 2">
            <a:extLst>
              <a:ext uri="{FF2B5EF4-FFF2-40B4-BE49-F238E27FC236}">
                <a16:creationId xmlns:a16="http://schemas.microsoft.com/office/drawing/2014/main" id="{DD8DE1B9-139B-DB46-B0E5-AA51133975A7}"/>
              </a:ext>
            </a:extLst>
          </p:cNvPr>
          <p:cNvGraphicFramePr/>
          <p:nvPr>
            <p:extLst>
              <p:ext uri="{D42A27DB-BD31-4B8C-83A1-F6EECF244321}">
                <p14:modId xmlns:p14="http://schemas.microsoft.com/office/powerpoint/2010/main" val="3515079946"/>
              </p:ext>
            </p:extLst>
          </p:nvPr>
        </p:nvGraphicFramePr>
        <p:xfrm>
          <a:off x="431800" y="2157287"/>
          <a:ext cx="8243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Google Shape;140;p4">
            <a:extLst>
              <a:ext uri="{FF2B5EF4-FFF2-40B4-BE49-F238E27FC236}">
                <a16:creationId xmlns:a16="http://schemas.microsoft.com/office/drawing/2014/main" id="{87AFB20B-858E-9E45-89D4-17C20A791C1F}"/>
              </a:ext>
            </a:extLst>
          </p:cNvPr>
          <p:cNvSpPr>
            <a:spLocks noChangeAspect="1"/>
          </p:cNvSpPr>
          <p:nvPr/>
        </p:nvSpPr>
        <p:spPr>
          <a:xfrm>
            <a:off x="596184" y="348973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p4">
            <a:extLst>
              <a:ext uri="{FF2B5EF4-FFF2-40B4-BE49-F238E27FC236}">
                <a16:creationId xmlns:a16="http://schemas.microsoft.com/office/drawing/2014/main" id="{C17C2FDC-8C34-A74C-BE22-753BF6FDFB09}"/>
              </a:ext>
            </a:extLst>
          </p:cNvPr>
          <p:cNvSpPr>
            <a:spLocks noChangeAspect="1"/>
          </p:cNvSpPr>
          <p:nvPr/>
        </p:nvSpPr>
        <p:spPr>
          <a:xfrm>
            <a:off x="1993469" y="315062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23F223B8-9C37-A047-A658-DE67FDF8F446}"/>
              </a:ext>
            </a:extLst>
          </p:cNvPr>
          <p:cNvSpPr>
            <a:spLocks noChangeAspect="1"/>
          </p:cNvSpPr>
          <p:nvPr/>
        </p:nvSpPr>
        <p:spPr>
          <a:xfrm>
            <a:off x="3390754" y="281164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BCC7C0D9-9FD9-E94E-AC2B-9786AD990D0D}"/>
              </a:ext>
            </a:extLst>
          </p:cNvPr>
          <p:cNvSpPr>
            <a:spLocks noChangeAspect="1"/>
          </p:cNvSpPr>
          <p:nvPr/>
        </p:nvSpPr>
        <p:spPr>
          <a:xfrm>
            <a:off x="4788039" y="247253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p4">
            <a:extLst>
              <a:ext uri="{FF2B5EF4-FFF2-40B4-BE49-F238E27FC236}">
                <a16:creationId xmlns:a16="http://schemas.microsoft.com/office/drawing/2014/main" id="{8AE91E8D-B5CA-704B-88E5-A59A0FB37A62}"/>
              </a:ext>
            </a:extLst>
          </p:cNvPr>
          <p:cNvSpPr>
            <a:spLocks noChangeAspect="1"/>
          </p:cNvSpPr>
          <p:nvPr/>
        </p:nvSpPr>
        <p:spPr>
          <a:xfrm>
            <a:off x="6185324" y="211299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p4">
            <a:extLst>
              <a:ext uri="{FF2B5EF4-FFF2-40B4-BE49-F238E27FC236}">
                <a16:creationId xmlns:a16="http://schemas.microsoft.com/office/drawing/2014/main" id="{107F3D51-65C5-CE43-8183-9D61F6B67F7C}"/>
              </a:ext>
            </a:extLst>
          </p:cNvPr>
          <p:cNvSpPr>
            <a:spLocks noChangeAspect="1"/>
          </p:cNvSpPr>
          <p:nvPr/>
        </p:nvSpPr>
        <p:spPr>
          <a:xfrm>
            <a:off x="7582609" y="177389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raphic 17">
            <a:extLst>
              <a:ext uri="{FF2B5EF4-FFF2-40B4-BE49-F238E27FC236}">
                <a16:creationId xmlns:a16="http://schemas.microsoft.com/office/drawing/2014/main" id="{4ECD0F02-C1E3-B342-8820-157331D088B0}"/>
              </a:ext>
            </a:extLst>
          </p:cNvPr>
          <p:cNvSpPr>
            <a:spLocks noChangeAspect="1"/>
          </p:cNvSpPr>
          <p:nvPr/>
        </p:nvSpPr>
        <p:spPr>
          <a:xfrm>
            <a:off x="3654754" y="3027640"/>
            <a:ext cx="336000" cy="432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
        <p:nvSpPr>
          <p:cNvPr id="30" name="Graphic 28">
            <a:extLst>
              <a:ext uri="{FF2B5EF4-FFF2-40B4-BE49-F238E27FC236}">
                <a16:creationId xmlns:a16="http://schemas.microsoft.com/office/drawing/2014/main" id="{026DF9A5-4B9D-144C-BBC5-686CC500D47C}"/>
              </a:ext>
            </a:extLst>
          </p:cNvPr>
          <p:cNvSpPr>
            <a:spLocks noChangeAspect="1"/>
          </p:cNvSpPr>
          <p:nvPr/>
        </p:nvSpPr>
        <p:spPr>
          <a:xfrm>
            <a:off x="2173469" y="3479981"/>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33" name="Graphic 31">
            <a:extLst>
              <a:ext uri="{FF2B5EF4-FFF2-40B4-BE49-F238E27FC236}">
                <a16:creationId xmlns:a16="http://schemas.microsoft.com/office/drawing/2014/main" id="{8C17144C-001A-F84A-9C50-94976557CDA0}"/>
              </a:ext>
            </a:extLst>
          </p:cNvPr>
          <p:cNvSpPr>
            <a:spLocks noChangeAspect="1"/>
          </p:cNvSpPr>
          <p:nvPr/>
        </p:nvSpPr>
        <p:spPr>
          <a:xfrm>
            <a:off x="6441753" y="2346997"/>
            <a:ext cx="351142" cy="396000"/>
          </a:xfrm>
          <a:custGeom>
            <a:avLst/>
            <a:gdLst>
              <a:gd name="connsiteX0" fmla="*/ 9525 w 133350"/>
              <a:gd name="connsiteY0" fmla="*/ 140860 h 150385"/>
              <a:gd name="connsiteX1" fmla="*/ 44694 w 133350"/>
              <a:gd name="connsiteY1" fmla="*/ 140860 h 150385"/>
              <a:gd name="connsiteX2" fmla="*/ 44694 w 133350"/>
              <a:gd name="connsiteY2" fmla="*/ 84809 h 150385"/>
              <a:gd name="connsiteX3" fmla="*/ 88656 w 133350"/>
              <a:gd name="connsiteY3" fmla="*/ 84809 h 150385"/>
              <a:gd name="connsiteX4" fmla="*/ 88656 w 133350"/>
              <a:gd name="connsiteY4" fmla="*/ 140860 h 150385"/>
              <a:gd name="connsiteX5" fmla="*/ 123825 w 133350"/>
              <a:gd name="connsiteY5" fmla="*/ 140860 h 150385"/>
              <a:gd name="connsiteX6" fmla="*/ 123825 w 133350"/>
              <a:gd name="connsiteY6" fmla="*/ 55135 h 150385"/>
              <a:gd name="connsiteX7" fmla="*/ 66675 w 133350"/>
              <a:gd name="connsiteY7" fmla="*/ 11906 h 150385"/>
              <a:gd name="connsiteX8" fmla="*/ 9525 w 133350"/>
              <a:gd name="connsiteY8" fmla="*/ 55135 h 150385"/>
              <a:gd name="connsiteX9" fmla="*/ 9525 w 133350"/>
              <a:gd name="connsiteY9" fmla="*/ 140860 h 150385"/>
              <a:gd name="connsiteX10" fmla="*/ 0 w 133350"/>
              <a:gd name="connsiteY10" fmla="*/ 150385 h 150385"/>
              <a:gd name="connsiteX11" fmla="*/ 0 w 133350"/>
              <a:gd name="connsiteY11" fmla="*/ 50373 h 150385"/>
              <a:gd name="connsiteX12" fmla="*/ 66675 w 133350"/>
              <a:gd name="connsiteY12" fmla="*/ 0 h 150385"/>
              <a:gd name="connsiteX13" fmla="*/ 133350 w 133350"/>
              <a:gd name="connsiteY13" fmla="*/ 50373 h 150385"/>
              <a:gd name="connsiteX14" fmla="*/ 133350 w 133350"/>
              <a:gd name="connsiteY14" fmla="*/ 150385 h 150385"/>
              <a:gd name="connsiteX15" fmla="*/ 79131 w 133350"/>
              <a:gd name="connsiteY15" fmla="*/ 150385 h 150385"/>
              <a:gd name="connsiteX16" fmla="*/ 79131 w 133350"/>
              <a:gd name="connsiteY16" fmla="*/ 94334 h 150385"/>
              <a:gd name="connsiteX17" fmla="*/ 54219 w 133350"/>
              <a:gd name="connsiteY17" fmla="*/ 94334 h 150385"/>
              <a:gd name="connsiteX18" fmla="*/ 54219 w 133350"/>
              <a:gd name="connsiteY18" fmla="*/ 150385 h 150385"/>
              <a:gd name="connsiteX19" fmla="*/ 0 w 133350"/>
              <a:gd name="connsiteY19" fmla="*/ 150385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50385">
                <a:moveTo>
                  <a:pt x="9525" y="140860"/>
                </a:moveTo>
                <a:lnTo>
                  <a:pt x="44694" y="140860"/>
                </a:lnTo>
                <a:lnTo>
                  <a:pt x="44694" y="84809"/>
                </a:lnTo>
                <a:lnTo>
                  <a:pt x="88656" y="84809"/>
                </a:lnTo>
                <a:lnTo>
                  <a:pt x="88656" y="140860"/>
                </a:lnTo>
                <a:lnTo>
                  <a:pt x="123825" y="140860"/>
                </a:lnTo>
                <a:lnTo>
                  <a:pt x="123825" y="55135"/>
                </a:lnTo>
                <a:lnTo>
                  <a:pt x="66675" y="11906"/>
                </a:lnTo>
                <a:lnTo>
                  <a:pt x="9525" y="55135"/>
                </a:lnTo>
                <a:lnTo>
                  <a:pt x="9525" y="140860"/>
                </a:lnTo>
                <a:close/>
                <a:moveTo>
                  <a:pt x="0" y="150385"/>
                </a:moveTo>
                <a:lnTo>
                  <a:pt x="0" y="50373"/>
                </a:lnTo>
                <a:lnTo>
                  <a:pt x="66675" y="0"/>
                </a:lnTo>
                <a:lnTo>
                  <a:pt x="133350" y="50373"/>
                </a:lnTo>
                <a:lnTo>
                  <a:pt x="133350" y="150385"/>
                </a:lnTo>
                <a:lnTo>
                  <a:pt x="79131" y="150385"/>
                </a:lnTo>
                <a:lnTo>
                  <a:pt x="79131" y="94334"/>
                </a:lnTo>
                <a:lnTo>
                  <a:pt x="54219" y="94334"/>
                </a:lnTo>
                <a:lnTo>
                  <a:pt x="54219" y="150385"/>
                </a:lnTo>
                <a:lnTo>
                  <a:pt x="0" y="150385"/>
                </a:lnTo>
                <a:close/>
              </a:path>
            </a:pathLst>
          </a:custGeom>
          <a:solidFill>
            <a:schemeClr val="bg1"/>
          </a:solidFill>
          <a:ln w="238" cap="flat">
            <a:noFill/>
            <a:prstDash val="solid"/>
            <a:miter/>
          </a:ln>
        </p:spPr>
        <p:txBody>
          <a:bodyPr rtlCol="0" anchor="ctr"/>
          <a:lstStyle/>
          <a:p>
            <a:endParaRPr lang="en-RO"/>
          </a:p>
        </p:txBody>
      </p:sp>
      <p:sp>
        <p:nvSpPr>
          <p:cNvPr id="36" name="Graphic 34">
            <a:extLst>
              <a:ext uri="{FF2B5EF4-FFF2-40B4-BE49-F238E27FC236}">
                <a16:creationId xmlns:a16="http://schemas.microsoft.com/office/drawing/2014/main" id="{A666B750-8D0E-3149-A6DC-162341AF6539}"/>
              </a:ext>
            </a:extLst>
          </p:cNvPr>
          <p:cNvSpPr>
            <a:spLocks noChangeAspect="1"/>
          </p:cNvSpPr>
          <p:nvPr/>
        </p:nvSpPr>
        <p:spPr>
          <a:xfrm>
            <a:off x="5034003" y="2709083"/>
            <a:ext cx="372073" cy="432000"/>
          </a:xfrm>
          <a:custGeom>
            <a:avLst/>
            <a:gdLst>
              <a:gd name="connsiteX0" fmla="*/ 76200 w 152400"/>
              <a:gd name="connsiteY0" fmla="*/ 176945 h 176945"/>
              <a:gd name="connsiteX1" fmla="*/ 51655 w 152400"/>
              <a:gd name="connsiteY1" fmla="*/ 152400 h 176945"/>
              <a:gd name="connsiteX2" fmla="*/ 15386 w 152400"/>
              <a:gd name="connsiteY2" fmla="*/ 152400 h 176945"/>
              <a:gd name="connsiteX3" fmla="*/ 4405 w 152400"/>
              <a:gd name="connsiteY3" fmla="*/ 147995 h 176945"/>
              <a:gd name="connsiteX4" fmla="*/ 0 w 152400"/>
              <a:gd name="connsiteY4" fmla="*/ 137014 h 176945"/>
              <a:gd name="connsiteX5" fmla="*/ 0 w 152400"/>
              <a:gd name="connsiteY5" fmla="*/ 15386 h 176945"/>
              <a:gd name="connsiteX6" fmla="*/ 4405 w 152400"/>
              <a:gd name="connsiteY6" fmla="*/ 4405 h 176945"/>
              <a:gd name="connsiteX7" fmla="*/ 15386 w 152400"/>
              <a:gd name="connsiteY7" fmla="*/ 0 h 176945"/>
              <a:gd name="connsiteX8" fmla="*/ 137014 w 152400"/>
              <a:gd name="connsiteY8" fmla="*/ 0 h 176945"/>
              <a:gd name="connsiteX9" fmla="*/ 147995 w 152400"/>
              <a:gd name="connsiteY9" fmla="*/ 4405 h 176945"/>
              <a:gd name="connsiteX10" fmla="*/ 152400 w 152400"/>
              <a:gd name="connsiteY10" fmla="*/ 15386 h 176945"/>
              <a:gd name="connsiteX11" fmla="*/ 152400 w 152400"/>
              <a:gd name="connsiteY11" fmla="*/ 137014 h 176945"/>
              <a:gd name="connsiteX12" fmla="*/ 147995 w 152400"/>
              <a:gd name="connsiteY12" fmla="*/ 147995 h 176945"/>
              <a:gd name="connsiteX13" fmla="*/ 137014 w 152400"/>
              <a:gd name="connsiteY13" fmla="*/ 152400 h 176945"/>
              <a:gd name="connsiteX14" fmla="*/ 100745 w 152400"/>
              <a:gd name="connsiteY14" fmla="*/ 152400 h 176945"/>
              <a:gd name="connsiteX15" fmla="*/ 76200 w 152400"/>
              <a:gd name="connsiteY15" fmla="*/ 176945 h 176945"/>
              <a:gd name="connsiteX16" fmla="*/ 9525 w 152400"/>
              <a:gd name="connsiteY16" fmla="*/ 135585 h 176945"/>
              <a:gd name="connsiteX17" fmla="*/ 39410 w 152400"/>
              <a:gd name="connsiteY17" fmla="*/ 115701 h 176945"/>
              <a:gd name="connsiteX18" fmla="*/ 76200 w 152400"/>
              <a:gd name="connsiteY18" fmla="*/ 108439 h 176945"/>
              <a:gd name="connsiteX19" fmla="*/ 112990 w 152400"/>
              <a:gd name="connsiteY19" fmla="*/ 115701 h 176945"/>
              <a:gd name="connsiteX20" fmla="*/ 142875 w 152400"/>
              <a:gd name="connsiteY20" fmla="*/ 135585 h 176945"/>
              <a:gd name="connsiteX21" fmla="*/ 142875 w 152400"/>
              <a:gd name="connsiteY21" fmla="*/ 15386 h 176945"/>
              <a:gd name="connsiteX22" fmla="*/ 141043 w 152400"/>
              <a:gd name="connsiteY22" fmla="*/ 11357 h 176945"/>
              <a:gd name="connsiteX23" fmla="*/ 137014 w 152400"/>
              <a:gd name="connsiteY23" fmla="*/ 9525 h 176945"/>
              <a:gd name="connsiteX24" fmla="*/ 15386 w 152400"/>
              <a:gd name="connsiteY24" fmla="*/ 9525 h 176945"/>
              <a:gd name="connsiteX25" fmla="*/ 11357 w 152400"/>
              <a:gd name="connsiteY25" fmla="*/ 11357 h 176945"/>
              <a:gd name="connsiteX26" fmla="*/ 9525 w 152400"/>
              <a:gd name="connsiteY26" fmla="*/ 15386 h 176945"/>
              <a:gd name="connsiteX27" fmla="*/ 9525 w 152400"/>
              <a:gd name="connsiteY27" fmla="*/ 135585 h 176945"/>
              <a:gd name="connsiteX28" fmla="*/ 76200 w 152400"/>
              <a:gd name="connsiteY28" fmla="*/ 86458 h 176945"/>
              <a:gd name="connsiteX29" fmla="*/ 96477 w 152400"/>
              <a:gd name="connsiteY29" fmla="*/ 78160 h 176945"/>
              <a:gd name="connsiteX30" fmla="*/ 104775 w 152400"/>
              <a:gd name="connsiteY30" fmla="*/ 57883 h 176945"/>
              <a:gd name="connsiteX31" fmla="*/ 96477 w 152400"/>
              <a:gd name="connsiteY31" fmla="*/ 37605 h 176945"/>
              <a:gd name="connsiteX32" fmla="*/ 76200 w 152400"/>
              <a:gd name="connsiteY32" fmla="*/ 29308 h 176945"/>
              <a:gd name="connsiteX33" fmla="*/ 55923 w 152400"/>
              <a:gd name="connsiteY33" fmla="*/ 37605 h 176945"/>
              <a:gd name="connsiteX34" fmla="*/ 47625 w 152400"/>
              <a:gd name="connsiteY34" fmla="*/ 57883 h 176945"/>
              <a:gd name="connsiteX35" fmla="*/ 55923 w 152400"/>
              <a:gd name="connsiteY35" fmla="*/ 78160 h 176945"/>
              <a:gd name="connsiteX36" fmla="*/ 76200 w 152400"/>
              <a:gd name="connsiteY36" fmla="*/ 86458 h 176945"/>
              <a:gd name="connsiteX37" fmla="*/ 17951 w 152400"/>
              <a:gd name="connsiteY37" fmla="*/ 142875 h 176945"/>
              <a:gd name="connsiteX38" fmla="*/ 134449 w 152400"/>
              <a:gd name="connsiteY38" fmla="*/ 142875 h 176945"/>
              <a:gd name="connsiteX39" fmla="*/ 134449 w 152400"/>
              <a:gd name="connsiteY39" fmla="*/ 141226 h 176945"/>
              <a:gd name="connsiteX40" fmla="*/ 107083 w 152400"/>
              <a:gd name="connsiteY40" fmla="*/ 123688 h 176945"/>
              <a:gd name="connsiteX41" fmla="*/ 76200 w 152400"/>
              <a:gd name="connsiteY41" fmla="*/ 117964 h 176945"/>
              <a:gd name="connsiteX42" fmla="*/ 45592 w 152400"/>
              <a:gd name="connsiteY42" fmla="*/ 123596 h 176945"/>
              <a:gd name="connsiteX43" fmla="*/ 17951 w 152400"/>
              <a:gd name="connsiteY43" fmla="*/ 140860 h 176945"/>
              <a:gd name="connsiteX44" fmla="*/ 17951 w 152400"/>
              <a:gd name="connsiteY44" fmla="*/ 142875 h 176945"/>
              <a:gd name="connsiteX45" fmla="*/ 76200 w 152400"/>
              <a:gd name="connsiteY45" fmla="*/ 76933 h 176945"/>
              <a:gd name="connsiteX46" fmla="*/ 62783 w 152400"/>
              <a:gd name="connsiteY46" fmla="*/ 71300 h 176945"/>
              <a:gd name="connsiteX47" fmla="*/ 57150 w 152400"/>
              <a:gd name="connsiteY47" fmla="*/ 57883 h 176945"/>
              <a:gd name="connsiteX48" fmla="*/ 62783 w 152400"/>
              <a:gd name="connsiteY48" fmla="*/ 44465 h 176945"/>
              <a:gd name="connsiteX49" fmla="*/ 76200 w 152400"/>
              <a:gd name="connsiteY49" fmla="*/ 38833 h 176945"/>
              <a:gd name="connsiteX50" fmla="*/ 89617 w 152400"/>
              <a:gd name="connsiteY50" fmla="*/ 44465 h 176945"/>
              <a:gd name="connsiteX51" fmla="*/ 95250 w 152400"/>
              <a:gd name="connsiteY51" fmla="*/ 57883 h 176945"/>
              <a:gd name="connsiteX52" fmla="*/ 89617 w 152400"/>
              <a:gd name="connsiteY52" fmla="*/ 71300 h 176945"/>
              <a:gd name="connsiteX53" fmla="*/ 76200 w 152400"/>
              <a:gd name="connsiteY53" fmla="*/ 76933 h 17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2400" h="176945">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9525" y="135585"/>
                </a:moveTo>
                <a:cubicBezTo>
                  <a:pt x="18098" y="127171"/>
                  <a:pt x="28059" y="120543"/>
                  <a:pt x="39410" y="115701"/>
                </a:cubicBezTo>
                <a:cubicBezTo>
                  <a:pt x="50760" y="110859"/>
                  <a:pt x="63024" y="108439"/>
                  <a:pt x="76200" y="108439"/>
                </a:cubicBezTo>
                <a:cubicBezTo>
                  <a:pt x="89376" y="108439"/>
                  <a:pt x="101640" y="110859"/>
                  <a:pt x="112990" y="115701"/>
                </a:cubicBezTo>
                <a:cubicBezTo>
                  <a:pt x="124341" y="120543"/>
                  <a:pt x="134303" y="127171"/>
                  <a:pt x="142875" y="135585"/>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5585"/>
                </a:lnTo>
                <a:close/>
                <a:moveTo>
                  <a:pt x="76200" y="86458"/>
                </a:moveTo>
                <a:cubicBezTo>
                  <a:pt x="84186" y="86458"/>
                  <a:pt x="90945" y="83692"/>
                  <a:pt x="96477" y="78160"/>
                </a:cubicBezTo>
                <a:cubicBezTo>
                  <a:pt x="102009" y="72628"/>
                  <a:pt x="104775" y="65869"/>
                  <a:pt x="104775" y="57883"/>
                </a:cubicBezTo>
                <a:cubicBezTo>
                  <a:pt x="104775" y="49896"/>
                  <a:pt x="102009" y="43137"/>
                  <a:pt x="96477" y="37605"/>
                </a:cubicBezTo>
                <a:cubicBezTo>
                  <a:pt x="90945" y="32074"/>
                  <a:pt x="84186" y="29308"/>
                  <a:pt x="76200" y="29308"/>
                </a:cubicBezTo>
                <a:cubicBezTo>
                  <a:pt x="68214" y="29308"/>
                  <a:pt x="61455" y="32074"/>
                  <a:pt x="55923" y="37605"/>
                </a:cubicBezTo>
                <a:cubicBezTo>
                  <a:pt x="50391" y="43137"/>
                  <a:pt x="47625" y="49896"/>
                  <a:pt x="47625" y="57883"/>
                </a:cubicBezTo>
                <a:cubicBezTo>
                  <a:pt x="47625" y="65869"/>
                  <a:pt x="50391" y="72628"/>
                  <a:pt x="55923" y="78160"/>
                </a:cubicBezTo>
                <a:cubicBezTo>
                  <a:pt x="61455" y="83692"/>
                  <a:pt x="68214" y="86458"/>
                  <a:pt x="76200" y="86458"/>
                </a:cubicBezTo>
                <a:close/>
                <a:moveTo>
                  <a:pt x="17951" y="142875"/>
                </a:moveTo>
                <a:lnTo>
                  <a:pt x="134449" y="142875"/>
                </a:lnTo>
                <a:lnTo>
                  <a:pt x="134449" y="141226"/>
                </a:lnTo>
                <a:cubicBezTo>
                  <a:pt x="126072" y="133350"/>
                  <a:pt x="116950" y="127504"/>
                  <a:pt x="107083" y="123688"/>
                </a:cubicBezTo>
                <a:cubicBezTo>
                  <a:pt x="97216" y="119872"/>
                  <a:pt x="86922" y="117964"/>
                  <a:pt x="76200" y="117964"/>
                </a:cubicBezTo>
                <a:cubicBezTo>
                  <a:pt x="65723" y="117964"/>
                  <a:pt x="55520" y="119841"/>
                  <a:pt x="45592" y="123596"/>
                </a:cubicBezTo>
                <a:cubicBezTo>
                  <a:pt x="35664" y="127351"/>
                  <a:pt x="26450" y="133106"/>
                  <a:pt x="17951" y="140860"/>
                </a:cubicBezTo>
                <a:lnTo>
                  <a:pt x="17951" y="142875"/>
                </a:lnTo>
                <a:close/>
                <a:moveTo>
                  <a:pt x="76200" y="76933"/>
                </a:moveTo>
                <a:cubicBezTo>
                  <a:pt x="71010" y="76933"/>
                  <a:pt x="66538" y="75055"/>
                  <a:pt x="62783" y="71300"/>
                </a:cubicBezTo>
                <a:cubicBezTo>
                  <a:pt x="59028" y="67545"/>
                  <a:pt x="57150" y="63073"/>
                  <a:pt x="57150" y="57883"/>
                </a:cubicBezTo>
                <a:cubicBezTo>
                  <a:pt x="57150" y="52693"/>
                  <a:pt x="59028" y="48220"/>
                  <a:pt x="62783" y="44465"/>
                </a:cubicBezTo>
                <a:cubicBezTo>
                  <a:pt x="66538" y="40710"/>
                  <a:pt x="71010" y="38833"/>
                  <a:pt x="76200" y="38833"/>
                </a:cubicBezTo>
                <a:cubicBezTo>
                  <a:pt x="81390" y="38833"/>
                  <a:pt x="85862" y="40710"/>
                  <a:pt x="89617" y="44465"/>
                </a:cubicBezTo>
                <a:cubicBezTo>
                  <a:pt x="93372" y="48220"/>
                  <a:pt x="95250" y="52693"/>
                  <a:pt x="95250" y="57883"/>
                </a:cubicBezTo>
                <a:cubicBezTo>
                  <a:pt x="95250" y="63073"/>
                  <a:pt x="93372" y="67545"/>
                  <a:pt x="89617" y="71300"/>
                </a:cubicBezTo>
                <a:cubicBezTo>
                  <a:pt x="85862" y="75055"/>
                  <a:pt x="81390" y="76933"/>
                  <a:pt x="76200" y="76933"/>
                </a:cubicBezTo>
                <a:close/>
              </a:path>
            </a:pathLst>
          </a:custGeom>
          <a:solidFill>
            <a:schemeClr val="bg1"/>
          </a:solidFill>
          <a:ln w="238" cap="flat">
            <a:noFill/>
            <a:prstDash val="solid"/>
            <a:miter/>
          </a:ln>
        </p:spPr>
        <p:txBody>
          <a:bodyPr rtlCol="0" anchor="ctr"/>
          <a:lstStyle/>
          <a:p>
            <a:endParaRPr lang="en-RO"/>
          </a:p>
        </p:txBody>
      </p:sp>
      <p:sp>
        <p:nvSpPr>
          <p:cNvPr id="39" name="Graphic 37">
            <a:extLst>
              <a:ext uri="{FF2B5EF4-FFF2-40B4-BE49-F238E27FC236}">
                <a16:creationId xmlns:a16="http://schemas.microsoft.com/office/drawing/2014/main" id="{D23B8774-E34A-7745-9735-B0CD73128CC6}"/>
              </a:ext>
            </a:extLst>
          </p:cNvPr>
          <p:cNvSpPr>
            <a:spLocks noChangeAspect="1"/>
          </p:cNvSpPr>
          <p:nvPr/>
        </p:nvSpPr>
        <p:spPr>
          <a:xfrm>
            <a:off x="812184" y="3705734"/>
            <a:ext cx="432000" cy="432000"/>
          </a:xfrm>
          <a:custGeom>
            <a:avLst/>
            <a:gdLst>
              <a:gd name="connsiteX0" fmla="*/ 149323 w 156063"/>
              <a:gd name="connsiteY0" fmla="*/ 156064 h 156063"/>
              <a:gd name="connsiteX1" fmla="*/ 89682 w 156063"/>
              <a:gd name="connsiteY1" fmla="*/ 96423 h 156063"/>
              <a:gd name="connsiteX2" fmla="*/ 73251 w 156063"/>
              <a:gd name="connsiteY2" fmla="*/ 105838 h 156063"/>
              <a:gd name="connsiteX3" fmla="*/ 54586 w 156063"/>
              <a:gd name="connsiteY3" fmla="*/ 109171 h 156063"/>
              <a:gd name="connsiteX4" fmla="*/ 15851 w 156063"/>
              <a:gd name="connsiteY4" fmla="*/ 93329 h 156063"/>
              <a:gd name="connsiteX5" fmla="*/ 0 w 156063"/>
              <a:gd name="connsiteY5" fmla="*/ 54615 h 156063"/>
              <a:gd name="connsiteX6" fmla="*/ 15842 w 156063"/>
              <a:gd name="connsiteY6" fmla="*/ 15872 h 156063"/>
              <a:gd name="connsiteX7" fmla="*/ 54556 w 156063"/>
              <a:gd name="connsiteY7" fmla="*/ 0 h 156063"/>
              <a:gd name="connsiteX8" fmla="*/ 93299 w 156063"/>
              <a:gd name="connsiteY8" fmla="*/ 15851 h 156063"/>
              <a:gd name="connsiteX9" fmla="*/ 109171 w 156063"/>
              <a:gd name="connsiteY9" fmla="*/ 54586 h 156063"/>
              <a:gd name="connsiteX10" fmla="*/ 105654 w 156063"/>
              <a:gd name="connsiteY10" fmla="*/ 73800 h 156063"/>
              <a:gd name="connsiteX11" fmla="*/ 96423 w 156063"/>
              <a:gd name="connsiteY11" fmla="*/ 89682 h 156063"/>
              <a:gd name="connsiteX12" fmla="*/ 156064 w 156063"/>
              <a:gd name="connsiteY12" fmla="*/ 149323 h 156063"/>
              <a:gd name="connsiteX13" fmla="*/ 149323 w 156063"/>
              <a:gd name="connsiteY13" fmla="*/ 156064 h 156063"/>
              <a:gd name="connsiteX14" fmla="*/ 54586 w 156063"/>
              <a:gd name="connsiteY14" fmla="*/ 99646 h 156063"/>
              <a:gd name="connsiteX15" fmla="*/ 86595 w 156063"/>
              <a:gd name="connsiteY15" fmla="*/ 86595 h 156063"/>
              <a:gd name="connsiteX16" fmla="*/ 99646 w 156063"/>
              <a:gd name="connsiteY16" fmla="*/ 54586 h 156063"/>
              <a:gd name="connsiteX17" fmla="*/ 86595 w 156063"/>
              <a:gd name="connsiteY17" fmla="*/ 22576 h 156063"/>
              <a:gd name="connsiteX18" fmla="*/ 54586 w 156063"/>
              <a:gd name="connsiteY18" fmla="*/ 9525 h 156063"/>
              <a:gd name="connsiteX19" fmla="*/ 22576 w 156063"/>
              <a:gd name="connsiteY19" fmla="*/ 22576 h 156063"/>
              <a:gd name="connsiteX20" fmla="*/ 9525 w 156063"/>
              <a:gd name="connsiteY20" fmla="*/ 54586 h 156063"/>
              <a:gd name="connsiteX21" fmla="*/ 22576 w 156063"/>
              <a:gd name="connsiteY21" fmla="*/ 86595 h 156063"/>
              <a:gd name="connsiteX22" fmla="*/ 54586 w 156063"/>
              <a:gd name="connsiteY22"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063" h="156063">
                <a:moveTo>
                  <a:pt x="149323" y="156064"/>
                </a:moveTo>
                <a:lnTo>
                  <a:pt x="89682" y="96423"/>
                </a:lnTo>
                <a:cubicBezTo>
                  <a:pt x="84919" y="100477"/>
                  <a:pt x="79442" y="103615"/>
                  <a:pt x="73251" y="105838"/>
                </a:cubicBezTo>
                <a:cubicBezTo>
                  <a:pt x="67060" y="108060"/>
                  <a:pt x="60838" y="109171"/>
                  <a:pt x="54586" y="109171"/>
                </a:cubicBezTo>
                <a:cubicBezTo>
                  <a:pt x="39330" y="109171"/>
                  <a:pt x="26418" y="103891"/>
                  <a:pt x="15851" y="93329"/>
                </a:cubicBezTo>
                <a:cubicBezTo>
                  <a:pt x="5284" y="82768"/>
                  <a:pt x="0" y="69863"/>
                  <a:pt x="0" y="54615"/>
                </a:cubicBezTo>
                <a:cubicBezTo>
                  <a:pt x="0" y="39368"/>
                  <a:pt x="5281" y="26453"/>
                  <a:pt x="15842" y="15872"/>
                </a:cubicBezTo>
                <a:cubicBezTo>
                  <a:pt x="26404" y="5291"/>
                  <a:pt x="39308" y="0"/>
                  <a:pt x="54556" y="0"/>
                </a:cubicBezTo>
                <a:cubicBezTo>
                  <a:pt x="69804" y="0"/>
                  <a:pt x="82718" y="5284"/>
                  <a:pt x="93299" y="15851"/>
                </a:cubicBezTo>
                <a:cubicBezTo>
                  <a:pt x="103881" y="26418"/>
                  <a:pt x="109171" y="39330"/>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
        <p:nvSpPr>
          <p:cNvPr id="42" name="Graphic 40">
            <a:extLst>
              <a:ext uri="{FF2B5EF4-FFF2-40B4-BE49-F238E27FC236}">
                <a16:creationId xmlns:a16="http://schemas.microsoft.com/office/drawing/2014/main" id="{59301287-F7A0-C549-A14E-4CA654BC800A}"/>
              </a:ext>
            </a:extLst>
          </p:cNvPr>
          <p:cNvSpPr>
            <a:spLocks noChangeAspect="1"/>
          </p:cNvSpPr>
          <p:nvPr/>
        </p:nvSpPr>
        <p:spPr>
          <a:xfrm>
            <a:off x="7811316" y="1989892"/>
            <a:ext cx="406586" cy="432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7058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52AAA2-8C5F-234E-9E12-6DA66A9D6E28}"/>
              </a:ext>
            </a:extLst>
          </p:cNvPr>
          <p:cNvSpPr txBox="1"/>
          <p:nvPr/>
        </p:nvSpPr>
        <p:spPr>
          <a:xfrm>
            <a:off x="431800" y="379681"/>
            <a:ext cx="5544457" cy="2174954"/>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Investigate the syndrome or disease and chain of transmission</a:t>
            </a:r>
          </a:p>
        </p:txBody>
      </p:sp>
      <p:sp>
        <p:nvSpPr>
          <p:cNvPr id="9" name="Graphic 7">
            <a:extLst>
              <a:ext uri="{FF2B5EF4-FFF2-40B4-BE49-F238E27FC236}">
                <a16:creationId xmlns:a16="http://schemas.microsoft.com/office/drawing/2014/main" id="{8041E9B2-D603-EF4F-9830-42505C487695}"/>
              </a:ext>
            </a:extLst>
          </p:cNvPr>
          <p:cNvSpPr>
            <a:spLocks noChangeAspect="1"/>
          </p:cNvSpPr>
          <p:nvPr/>
        </p:nvSpPr>
        <p:spPr>
          <a:xfrm>
            <a:off x="610260" y="4083784"/>
            <a:ext cx="571986" cy="540558"/>
          </a:xfrm>
          <a:custGeom>
            <a:avLst/>
            <a:gdLst>
              <a:gd name="connsiteX0" fmla="*/ 66675 w 133350"/>
              <a:gd name="connsiteY0" fmla="*/ 57150 h 126023"/>
              <a:gd name="connsiteX1" fmla="*/ 46494 w 133350"/>
              <a:gd name="connsiteY1" fmla="*/ 48756 h 126023"/>
              <a:gd name="connsiteX2" fmla="*/ 38100 w 133350"/>
              <a:gd name="connsiteY2" fmla="*/ 28575 h 126023"/>
              <a:gd name="connsiteX3" fmla="*/ 46494 w 133350"/>
              <a:gd name="connsiteY3" fmla="*/ 8394 h 126023"/>
              <a:gd name="connsiteX4" fmla="*/ 66675 w 133350"/>
              <a:gd name="connsiteY4" fmla="*/ 0 h 126023"/>
              <a:gd name="connsiteX5" fmla="*/ 86856 w 133350"/>
              <a:gd name="connsiteY5" fmla="*/ 8394 h 126023"/>
              <a:gd name="connsiteX6" fmla="*/ 95250 w 133350"/>
              <a:gd name="connsiteY6" fmla="*/ 28575 h 126023"/>
              <a:gd name="connsiteX7" fmla="*/ 86856 w 133350"/>
              <a:gd name="connsiteY7" fmla="*/ 48756 h 126023"/>
              <a:gd name="connsiteX8" fmla="*/ 66675 w 133350"/>
              <a:gd name="connsiteY8" fmla="*/ 57150 h 126023"/>
              <a:gd name="connsiteX9" fmla="*/ 0 w 133350"/>
              <a:gd name="connsiteY9" fmla="*/ 126023 h 126023"/>
              <a:gd name="connsiteX10" fmla="*/ 0 w 133350"/>
              <a:gd name="connsiteY10" fmla="*/ 110344 h 126023"/>
              <a:gd name="connsiteX11" fmla="*/ 3434 w 133350"/>
              <a:gd name="connsiteY11" fmla="*/ 99307 h 126023"/>
              <a:gd name="connsiteX12" fmla="*/ 12676 w 133350"/>
              <a:gd name="connsiteY12" fmla="*/ 91330 h 126023"/>
              <a:gd name="connsiteX13" fmla="*/ 39657 w 133350"/>
              <a:gd name="connsiteY13" fmla="*/ 81631 h 126023"/>
              <a:gd name="connsiteX14" fmla="*/ 66675 w 133350"/>
              <a:gd name="connsiteY14" fmla="*/ 78398 h 126023"/>
              <a:gd name="connsiteX15" fmla="*/ 93693 w 133350"/>
              <a:gd name="connsiteY15" fmla="*/ 81631 h 126023"/>
              <a:gd name="connsiteX16" fmla="*/ 120674 w 133350"/>
              <a:gd name="connsiteY16" fmla="*/ 91330 h 126023"/>
              <a:gd name="connsiteX17" fmla="*/ 129916 w 133350"/>
              <a:gd name="connsiteY17" fmla="*/ 99307 h 126023"/>
              <a:gd name="connsiteX18" fmla="*/ 133350 w 133350"/>
              <a:gd name="connsiteY18" fmla="*/ 110344 h 126023"/>
              <a:gd name="connsiteX19" fmla="*/ 133350 w 133350"/>
              <a:gd name="connsiteY19" fmla="*/ 126023 h 126023"/>
              <a:gd name="connsiteX20" fmla="*/ 0 w 133350"/>
              <a:gd name="connsiteY20" fmla="*/ 126023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126023">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0" y="126023"/>
                </a:moveTo>
                <a:lnTo>
                  <a:pt x="0" y="110344"/>
                </a:lnTo>
                <a:cubicBezTo>
                  <a:pt x="0" y="106411"/>
                  <a:pt x="1145" y="102733"/>
                  <a:pt x="3434" y="99307"/>
                </a:cubicBezTo>
                <a:cubicBezTo>
                  <a:pt x="5724" y="95882"/>
                  <a:pt x="8805" y="93223"/>
                  <a:pt x="12676" y="91330"/>
                </a:cubicBezTo>
                <a:cubicBezTo>
                  <a:pt x="21663" y="87020"/>
                  <a:pt x="30657" y="83787"/>
                  <a:pt x="39657" y="81631"/>
                </a:cubicBezTo>
                <a:cubicBezTo>
                  <a:pt x="48657" y="79476"/>
                  <a:pt x="57663" y="78398"/>
                  <a:pt x="66675" y="78398"/>
                </a:cubicBezTo>
                <a:cubicBezTo>
                  <a:pt x="75687" y="78398"/>
                  <a:pt x="84693" y="79476"/>
                  <a:pt x="93693" y="81631"/>
                </a:cubicBezTo>
                <a:cubicBezTo>
                  <a:pt x="102693" y="83787"/>
                  <a:pt x="111687" y="87020"/>
                  <a:pt x="120674" y="91330"/>
                </a:cubicBezTo>
                <a:cubicBezTo>
                  <a:pt x="124545" y="93223"/>
                  <a:pt x="127626" y="95882"/>
                  <a:pt x="129916" y="99307"/>
                </a:cubicBezTo>
                <a:cubicBezTo>
                  <a:pt x="132205" y="102733"/>
                  <a:pt x="133350" y="106411"/>
                  <a:pt x="133350" y="110344"/>
                </a:cubicBezTo>
                <a:lnTo>
                  <a:pt x="133350" y="126023"/>
                </a:lnTo>
                <a:lnTo>
                  <a:pt x="0" y="126023"/>
                </a:lnTo>
                <a:close/>
              </a:path>
            </a:pathLst>
          </a:custGeom>
          <a:solidFill>
            <a:schemeClr val="tx1">
              <a:lumMod val="75000"/>
              <a:lumOff val="25000"/>
            </a:schemeClr>
          </a:solidFill>
          <a:ln w="238" cap="flat">
            <a:noFill/>
            <a:prstDash val="solid"/>
            <a:miter/>
          </a:ln>
        </p:spPr>
        <p:txBody>
          <a:bodyPr rtlCol="0" anchor="ctr"/>
          <a:lstStyle/>
          <a:p>
            <a:endParaRPr lang="en-RO"/>
          </a:p>
        </p:txBody>
      </p:sp>
      <p:sp>
        <p:nvSpPr>
          <p:cNvPr id="47" name="Rounded Rectangle 46">
            <a:extLst>
              <a:ext uri="{FF2B5EF4-FFF2-40B4-BE49-F238E27FC236}">
                <a16:creationId xmlns:a16="http://schemas.microsoft.com/office/drawing/2014/main" id="{D38BDD8D-C846-9444-8839-04F0C2FB8591}"/>
              </a:ext>
            </a:extLst>
          </p:cNvPr>
          <p:cNvSpPr/>
          <p:nvPr/>
        </p:nvSpPr>
        <p:spPr>
          <a:xfrm>
            <a:off x="431800" y="4708228"/>
            <a:ext cx="928905" cy="439937"/>
          </a:xfrm>
          <a:prstGeom prst="roundRect">
            <a:avLst>
              <a:gd name="adj" fmla="val 203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bg1"/>
                </a:solidFill>
                <a:latin typeface="Arial" panose="020B0604020202020204" pitchFamily="34" charset="0"/>
                <a:cs typeface="Arial" panose="020B0604020202020204" pitchFamily="34" charset="0"/>
              </a:rPr>
              <a:t>Susceptible person</a:t>
            </a:r>
          </a:p>
        </p:txBody>
      </p:sp>
      <p:cxnSp>
        <p:nvCxnSpPr>
          <p:cNvPr id="5" name="Straight Arrow Connector 4">
            <a:extLst>
              <a:ext uri="{FF2B5EF4-FFF2-40B4-BE49-F238E27FC236}">
                <a16:creationId xmlns:a16="http://schemas.microsoft.com/office/drawing/2014/main" id="{D5155C18-DA1A-984A-A809-86220180A184}"/>
              </a:ext>
            </a:extLst>
          </p:cNvPr>
          <p:cNvCxnSpPr>
            <a:cxnSpLocks/>
          </p:cNvCxnSpPr>
          <p:nvPr/>
        </p:nvCxnSpPr>
        <p:spPr>
          <a:xfrm>
            <a:off x="1360705" y="4928197"/>
            <a:ext cx="4176145" cy="0"/>
          </a:xfrm>
          <a:prstGeom prst="straightConnector1">
            <a:avLst/>
          </a:prstGeom>
          <a:ln w="38100">
            <a:solidFill>
              <a:srgbClr val="CADFEB"/>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C9CD44-3422-1143-8159-DF4AFE73D9CF}"/>
              </a:ext>
            </a:extLst>
          </p:cNvPr>
          <p:cNvCxnSpPr>
            <a:cxnSpLocks/>
          </p:cNvCxnSpPr>
          <p:nvPr/>
        </p:nvCxnSpPr>
        <p:spPr>
          <a:xfrm>
            <a:off x="1360705" y="3793399"/>
            <a:ext cx="0" cy="1134798"/>
          </a:xfrm>
          <a:prstGeom prst="line">
            <a:avLst/>
          </a:prstGeom>
          <a:ln w="38100">
            <a:solidFill>
              <a:srgbClr val="ED7D31"/>
            </a:solidFill>
            <a:tailEnd type="oval" w="med" len="med"/>
          </a:ln>
        </p:spPr>
        <p:style>
          <a:lnRef idx="1">
            <a:schemeClr val="accent1"/>
          </a:lnRef>
          <a:fillRef idx="0">
            <a:schemeClr val="accent1"/>
          </a:fillRef>
          <a:effectRef idx="0">
            <a:schemeClr val="accent1"/>
          </a:effectRef>
          <a:fontRef idx="minor">
            <a:schemeClr val="tx1"/>
          </a:fontRef>
        </p:style>
      </p:cxnSp>
      <p:sp>
        <p:nvSpPr>
          <p:cNvPr id="51" name="Graphic 49">
            <a:extLst>
              <a:ext uri="{FF2B5EF4-FFF2-40B4-BE49-F238E27FC236}">
                <a16:creationId xmlns:a16="http://schemas.microsoft.com/office/drawing/2014/main" id="{3B800B4D-B8EC-B94F-A5B7-ECE94C10DA87}"/>
              </a:ext>
            </a:extLst>
          </p:cNvPr>
          <p:cNvSpPr>
            <a:spLocks noChangeAspect="1"/>
          </p:cNvSpPr>
          <p:nvPr/>
        </p:nvSpPr>
        <p:spPr>
          <a:xfrm>
            <a:off x="1072704" y="2930373"/>
            <a:ext cx="576000" cy="576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68690 w 167054"/>
              <a:gd name="connsiteY121" fmla="*/ 117597 h 167054"/>
              <a:gd name="connsiteX122" fmla="*/ 73828 w 167054"/>
              <a:gd name="connsiteY122" fmla="*/ 115408 h 167054"/>
              <a:gd name="connsiteX123" fmla="*/ 76017 w 167054"/>
              <a:gd name="connsiteY123" fmla="*/ 110270 h 167054"/>
              <a:gd name="connsiteX124" fmla="*/ 73828 w 167054"/>
              <a:gd name="connsiteY124" fmla="*/ 105132 h 167054"/>
              <a:gd name="connsiteX125" fmla="*/ 68690 w 167054"/>
              <a:gd name="connsiteY125" fmla="*/ 102943 h 167054"/>
              <a:gd name="connsiteX126" fmla="*/ 63552 w 167054"/>
              <a:gd name="connsiteY126" fmla="*/ 105132 h 167054"/>
              <a:gd name="connsiteX127" fmla="*/ 61363 w 167054"/>
              <a:gd name="connsiteY127" fmla="*/ 110270 h 167054"/>
              <a:gd name="connsiteX128" fmla="*/ 63552 w 167054"/>
              <a:gd name="connsiteY128" fmla="*/ 115408 h 167054"/>
              <a:gd name="connsiteX129" fmla="*/ 68690 w 167054"/>
              <a:gd name="connsiteY129" fmla="*/ 117597 h 167054"/>
              <a:gd name="connsiteX130" fmla="*/ 98364 w 167054"/>
              <a:gd name="connsiteY130" fmla="*/ 117597 h 167054"/>
              <a:gd name="connsiteX131" fmla="*/ 103502 w 167054"/>
              <a:gd name="connsiteY131" fmla="*/ 115408 h 167054"/>
              <a:gd name="connsiteX132" fmla="*/ 105691 w 167054"/>
              <a:gd name="connsiteY132" fmla="*/ 110270 h 167054"/>
              <a:gd name="connsiteX133" fmla="*/ 103502 w 167054"/>
              <a:gd name="connsiteY133" fmla="*/ 105132 h 167054"/>
              <a:gd name="connsiteX134" fmla="*/ 98364 w 167054"/>
              <a:gd name="connsiteY134" fmla="*/ 102943 h 167054"/>
              <a:gd name="connsiteX135" fmla="*/ 93226 w 167054"/>
              <a:gd name="connsiteY135" fmla="*/ 105132 h 167054"/>
              <a:gd name="connsiteX136" fmla="*/ 91037 w 167054"/>
              <a:gd name="connsiteY136" fmla="*/ 110270 h 167054"/>
              <a:gd name="connsiteX137" fmla="*/ 93226 w 167054"/>
              <a:gd name="connsiteY137" fmla="*/ 115408 h 167054"/>
              <a:gd name="connsiteX138" fmla="*/ 98364 w 167054"/>
              <a:gd name="connsiteY138" fmla="*/ 117597 h 167054"/>
              <a:gd name="connsiteX139" fmla="*/ 52021 w 167054"/>
              <a:gd name="connsiteY139" fmla="*/ 90854 h 167054"/>
              <a:gd name="connsiteX140" fmla="*/ 57159 w 167054"/>
              <a:gd name="connsiteY140" fmla="*/ 88665 h 167054"/>
              <a:gd name="connsiteX141" fmla="*/ 59348 w 167054"/>
              <a:gd name="connsiteY141" fmla="*/ 83527 h 167054"/>
              <a:gd name="connsiteX142" fmla="*/ 57159 w 167054"/>
              <a:gd name="connsiteY142" fmla="*/ 78389 h 167054"/>
              <a:gd name="connsiteX143" fmla="*/ 52021 w 167054"/>
              <a:gd name="connsiteY143" fmla="*/ 76200 h 167054"/>
              <a:gd name="connsiteX144" fmla="*/ 46883 w 167054"/>
              <a:gd name="connsiteY144" fmla="*/ 78389 h 167054"/>
              <a:gd name="connsiteX145" fmla="*/ 44694 w 167054"/>
              <a:gd name="connsiteY145" fmla="*/ 83527 h 167054"/>
              <a:gd name="connsiteX146" fmla="*/ 46883 w 167054"/>
              <a:gd name="connsiteY146" fmla="*/ 88665 h 167054"/>
              <a:gd name="connsiteX147" fmla="*/ 52021 w 167054"/>
              <a:gd name="connsiteY147" fmla="*/ 90854 h 167054"/>
              <a:gd name="connsiteX148" fmla="*/ 83527 w 167054"/>
              <a:gd name="connsiteY148" fmla="*/ 90854 h 167054"/>
              <a:gd name="connsiteX149" fmla="*/ 88665 w 167054"/>
              <a:gd name="connsiteY149" fmla="*/ 88665 h 167054"/>
              <a:gd name="connsiteX150" fmla="*/ 90854 w 167054"/>
              <a:gd name="connsiteY150" fmla="*/ 83527 h 167054"/>
              <a:gd name="connsiteX151" fmla="*/ 88665 w 167054"/>
              <a:gd name="connsiteY151" fmla="*/ 78389 h 167054"/>
              <a:gd name="connsiteX152" fmla="*/ 83527 w 167054"/>
              <a:gd name="connsiteY152" fmla="*/ 76200 h 167054"/>
              <a:gd name="connsiteX153" fmla="*/ 78389 w 167054"/>
              <a:gd name="connsiteY153" fmla="*/ 78389 h 167054"/>
              <a:gd name="connsiteX154" fmla="*/ 76200 w 167054"/>
              <a:gd name="connsiteY154" fmla="*/ 83527 h 167054"/>
              <a:gd name="connsiteX155" fmla="*/ 78389 w 167054"/>
              <a:gd name="connsiteY155" fmla="*/ 88665 h 167054"/>
              <a:gd name="connsiteX156" fmla="*/ 83527 w 167054"/>
              <a:gd name="connsiteY156" fmla="*/ 90854 h 167054"/>
              <a:gd name="connsiteX157" fmla="*/ 115033 w 167054"/>
              <a:gd name="connsiteY157" fmla="*/ 90854 h 167054"/>
              <a:gd name="connsiteX158" fmla="*/ 120171 w 167054"/>
              <a:gd name="connsiteY158" fmla="*/ 88665 h 167054"/>
              <a:gd name="connsiteX159" fmla="*/ 122360 w 167054"/>
              <a:gd name="connsiteY159" fmla="*/ 83527 h 167054"/>
              <a:gd name="connsiteX160" fmla="*/ 120171 w 167054"/>
              <a:gd name="connsiteY160" fmla="*/ 78389 h 167054"/>
              <a:gd name="connsiteX161" fmla="*/ 115033 w 167054"/>
              <a:gd name="connsiteY161" fmla="*/ 76200 h 167054"/>
              <a:gd name="connsiteX162" fmla="*/ 109895 w 167054"/>
              <a:gd name="connsiteY162" fmla="*/ 78389 h 167054"/>
              <a:gd name="connsiteX163" fmla="*/ 107706 w 167054"/>
              <a:gd name="connsiteY163" fmla="*/ 83527 h 167054"/>
              <a:gd name="connsiteX164" fmla="*/ 109895 w 167054"/>
              <a:gd name="connsiteY164" fmla="*/ 88665 h 167054"/>
              <a:gd name="connsiteX165" fmla="*/ 115033 w 167054"/>
              <a:gd name="connsiteY165" fmla="*/ 90854 h 167054"/>
              <a:gd name="connsiteX166" fmla="*/ 68690 w 167054"/>
              <a:gd name="connsiteY166" fmla="*/ 64111 h 167054"/>
              <a:gd name="connsiteX167" fmla="*/ 73828 w 167054"/>
              <a:gd name="connsiteY167" fmla="*/ 61922 h 167054"/>
              <a:gd name="connsiteX168" fmla="*/ 76017 w 167054"/>
              <a:gd name="connsiteY168" fmla="*/ 56784 h 167054"/>
              <a:gd name="connsiteX169" fmla="*/ 73828 w 167054"/>
              <a:gd name="connsiteY169" fmla="*/ 51646 h 167054"/>
              <a:gd name="connsiteX170" fmla="*/ 68690 w 167054"/>
              <a:gd name="connsiteY170" fmla="*/ 49457 h 167054"/>
              <a:gd name="connsiteX171" fmla="*/ 63552 w 167054"/>
              <a:gd name="connsiteY171" fmla="*/ 51646 h 167054"/>
              <a:gd name="connsiteX172" fmla="*/ 61363 w 167054"/>
              <a:gd name="connsiteY172" fmla="*/ 56784 h 167054"/>
              <a:gd name="connsiteX173" fmla="*/ 63552 w 167054"/>
              <a:gd name="connsiteY173" fmla="*/ 61922 h 167054"/>
              <a:gd name="connsiteX174" fmla="*/ 68690 w 167054"/>
              <a:gd name="connsiteY174" fmla="*/ 64111 h 167054"/>
              <a:gd name="connsiteX175" fmla="*/ 98364 w 167054"/>
              <a:gd name="connsiteY175" fmla="*/ 64111 h 167054"/>
              <a:gd name="connsiteX176" fmla="*/ 103502 w 167054"/>
              <a:gd name="connsiteY176" fmla="*/ 61922 h 167054"/>
              <a:gd name="connsiteX177" fmla="*/ 105691 w 167054"/>
              <a:gd name="connsiteY177" fmla="*/ 56784 h 167054"/>
              <a:gd name="connsiteX178" fmla="*/ 103502 w 167054"/>
              <a:gd name="connsiteY178" fmla="*/ 51646 h 167054"/>
              <a:gd name="connsiteX179" fmla="*/ 98364 w 167054"/>
              <a:gd name="connsiteY179" fmla="*/ 49457 h 167054"/>
              <a:gd name="connsiteX180" fmla="*/ 93226 w 167054"/>
              <a:gd name="connsiteY180" fmla="*/ 51646 h 167054"/>
              <a:gd name="connsiteX181" fmla="*/ 91037 w 167054"/>
              <a:gd name="connsiteY181" fmla="*/ 56784 h 167054"/>
              <a:gd name="connsiteX182" fmla="*/ 93226 w 167054"/>
              <a:gd name="connsiteY182" fmla="*/ 61922 h 167054"/>
              <a:gd name="connsiteX183" fmla="*/ 98364 w 167054"/>
              <a:gd name="connsiteY183"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rgbClr val="ED7D31"/>
          </a:solidFill>
          <a:ln w="238" cap="flat">
            <a:noFill/>
            <a:prstDash val="solid"/>
            <a:miter/>
          </a:ln>
        </p:spPr>
        <p:txBody>
          <a:bodyPr rtlCol="0" anchor="ctr"/>
          <a:lstStyle/>
          <a:p>
            <a:endParaRPr lang="en-RO"/>
          </a:p>
        </p:txBody>
      </p:sp>
      <p:cxnSp>
        <p:nvCxnSpPr>
          <p:cNvPr id="59" name="Straight Arrow Connector 58">
            <a:extLst>
              <a:ext uri="{FF2B5EF4-FFF2-40B4-BE49-F238E27FC236}">
                <a16:creationId xmlns:a16="http://schemas.microsoft.com/office/drawing/2014/main" id="{8C2F1CDD-8983-4E41-8FA8-3F0B814FD36F}"/>
              </a:ext>
            </a:extLst>
          </p:cNvPr>
          <p:cNvCxnSpPr>
            <a:cxnSpLocks/>
          </p:cNvCxnSpPr>
          <p:nvPr/>
        </p:nvCxnSpPr>
        <p:spPr>
          <a:xfrm>
            <a:off x="2672800" y="4146244"/>
            <a:ext cx="0" cy="667210"/>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5E45317-D40B-D743-9DBD-94F11E93C562}"/>
              </a:ext>
            </a:extLst>
          </p:cNvPr>
          <p:cNvCxnSpPr>
            <a:cxnSpLocks/>
          </p:cNvCxnSpPr>
          <p:nvPr/>
        </p:nvCxnSpPr>
        <p:spPr>
          <a:xfrm>
            <a:off x="4047197" y="4146244"/>
            <a:ext cx="0" cy="66721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578831A-5AD3-A24F-B000-5CEA8CF35EAC}"/>
              </a:ext>
            </a:extLst>
          </p:cNvPr>
          <p:cNvCxnSpPr>
            <a:cxnSpLocks/>
          </p:cNvCxnSpPr>
          <p:nvPr/>
        </p:nvCxnSpPr>
        <p:spPr>
          <a:xfrm>
            <a:off x="5102610" y="4146244"/>
            <a:ext cx="0" cy="667210"/>
          </a:xfrm>
          <a:prstGeom prst="straightConnector1">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36924F1-6267-0E40-B4B2-5F8756E19232}"/>
              </a:ext>
            </a:extLst>
          </p:cNvPr>
          <p:cNvCxnSpPr>
            <a:cxnSpLocks/>
          </p:cNvCxnSpPr>
          <p:nvPr/>
        </p:nvCxnSpPr>
        <p:spPr>
          <a:xfrm flipV="1">
            <a:off x="2416117" y="5042940"/>
            <a:ext cx="0" cy="659092"/>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DBF9844-DEAD-4244-8FFB-8A40AA6CF33D}"/>
              </a:ext>
            </a:extLst>
          </p:cNvPr>
          <p:cNvCxnSpPr>
            <a:cxnSpLocks/>
          </p:cNvCxnSpPr>
          <p:nvPr/>
        </p:nvCxnSpPr>
        <p:spPr>
          <a:xfrm flipV="1">
            <a:off x="3942343" y="5042940"/>
            <a:ext cx="0" cy="65909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DF4F940-C2AE-EE4E-93D5-AC9ED4BFF752}"/>
              </a:ext>
            </a:extLst>
          </p:cNvPr>
          <p:cNvSpPr txBox="1"/>
          <p:nvPr/>
        </p:nvSpPr>
        <p:spPr>
          <a:xfrm>
            <a:off x="1617383" y="4450018"/>
            <a:ext cx="798734" cy="307777"/>
          </a:xfrm>
          <a:prstGeom prst="rect">
            <a:avLst/>
          </a:prstGeom>
          <a:noFill/>
        </p:spPr>
        <p:txBody>
          <a:bodyPr wrap="square" lIns="0" tIns="0" rIns="0" bIns="0" rtlCol="0">
            <a:spAutoFit/>
          </a:bodyPr>
          <a:lstStyle/>
          <a:p>
            <a:pPr algn="ctr"/>
            <a:r>
              <a:rPr lang="en-GB" sz="1000" dirty="0" err="1">
                <a:solidFill>
                  <a:srgbClr val="ED7D31"/>
                </a:solidFill>
              </a:rPr>
              <a:t>Incubation period</a:t>
            </a:r>
          </a:p>
        </p:txBody>
      </p:sp>
      <p:sp>
        <p:nvSpPr>
          <p:cNvPr id="67" name="TextBox 66">
            <a:extLst>
              <a:ext uri="{FF2B5EF4-FFF2-40B4-BE49-F238E27FC236}">
                <a16:creationId xmlns:a16="http://schemas.microsoft.com/office/drawing/2014/main" id="{0EADE1AD-D36B-1841-B56F-DC79058E75A5}"/>
              </a:ext>
            </a:extLst>
          </p:cNvPr>
          <p:cNvSpPr txBox="1"/>
          <p:nvPr/>
        </p:nvSpPr>
        <p:spPr>
          <a:xfrm>
            <a:off x="2942838" y="4450018"/>
            <a:ext cx="847676" cy="307777"/>
          </a:xfrm>
          <a:prstGeom prst="rect">
            <a:avLst/>
          </a:prstGeom>
          <a:noFill/>
        </p:spPr>
        <p:txBody>
          <a:bodyPr wrap="square" lIns="0" tIns="0" rIns="0" bIns="0" rtlCol="0">
            <a:spAutoFit/>
          </a:bodyPr>
          <a:lstStyle/>
          <a:p>
            <a:pPr algn="ctr"/>
            <a:r>
              <a:rPr lang="en-GB" sz="1000" dirty="0" err="1">
                <a:solidFill>
                  <a:srgbClr val="ED7D31"/>
                </a:solidFill>
              </a:rPr>
              <a:t>Symptomatic period</a:t>
            </a:r>
          </a:p>
        </p:txBody>
      </p:sp>
      <p:sp>
        <p:nvSpPr>
          <p:cNvPr id="68" name="TextBox 67">
            <a:extLst>
              <a:ext uri="{FF2B5EF4-FFF2-40B4-BE49-F238E27FC236}">
                <a16:creationId xmlns:a16="http://schemas.microsoft.com/office/drawing/2014/main" id="{2067D458-BB43-EA4F-8DDB-AC6E00DBCCB0}"/>
              </a:ext>
            </a:extLst>
          </p:cNvPr>
          <p:cNvSpPr txBox="1"/>
          <p:nvPr/>
        </p:nvSpPr>
        <p:spPr>
          <a:xfrm>
            <a:off x="4133609" y="4296130"/>
            <a:ext cx="963192" cy="461665"/>
          </a:xfrm>
          <a:prstGeom prst="rect">
            <a:avLst/>
          </a:prstGeom>
          <a:noFill/>
        </p:spPr>
        <p:txBody>
          <a:bodyPr wrap="square" lIns="0" tIns="0" rIns="0" bIns="0" rtlCol="0">
            <a:spAutoFit/>
          </a:bodyPr>
          <a:lstStyle/>
          <a:p>
            <a:pPr marL="108000" indent="-108000">
              <a:buClr>
                <a:srgbClr val="FFC000"/>
              </a:buClr>
              <a:buFont typeface="Arial" panose="020B0604020202020204" pitchFamily="34" charset="0"/>
              <a:buChar char="•"/>
            </a:pPr>
            <a:r>
              <a:rPr lang="en-GB" sz="1000" dirty="0" err="1">
                <a:solidFill>
                  <a:srgbClr val="FFC000"/>
                </a:solidFill>
              </a:rPr>
              <a:t>Recovery</a:t>
            </a:r>
          </a:p>
          <a:p>
            <a:pPr marL="108000" indent="-108000">
              <a:buClr>
                <a:srgbClr val="FFC000"/>
              </a:buClr>
              <a:buFont typeface="Arial" panose="020B0604020202020204" pitchFamily="34" charset="0"/>
              <a:buChar char="•"/>
            </a:pPr>
            <a:r>
              <a:rPr lang="en-GB" sz="1000" dirty="0" err="1">
                <a:solidFill>
                  <a:srgbClr val="FFC000"/>
                </a:solidFill>
              </a:rPr>
              <a:t>Disability</a:t>
            </a:r>
          </a:p>
          <a:p>
            <a:pPr marL="108000" indent="-108000">
              <a:buClr>
                <a:srgbClr val="FFC000"/>
              </a:buClr>
              <a:buFont typeface="Arial" panose="020B0604020202020204" pitchFamily="34" charset="0"/>
              <a:buChar char="•"/>
            </a:pPr>
            <a:r>
              <a:rPr lang="en-GB" sz="1000" dirty="0" err="1">
                <a:solidFill>
                  <a:srgbClr val="FFC000"/>
                </a:solidFill>
              </a:rPr>
              <a:t>Dead</a:t>
            </a:r>
          </a:p>
        </p:txBody>
      </p:sp>
      <p:sp>
        <p:nvSpPr>
          <p:cNvPr id="69" name="TextBox 68">
            <a:extLst>
              <a:ext uri="{FF2B5EF4-FFF2-40B4-BE49-F238E27FC236}">
                <a16:creationId xmlns:a16="http://schemas.microsoft.com/office/drawing/2014/main" id="{BA8B9DD3-F2DD-1F4A-9605-93701C0B9683}"/>
              </a:ext>
            </a:extLst>
          </p:cNvPr>
          <p:cNvSpPr txBox="1"/>
          <p:nvPr/>
        </p:nvSpPr>
        <p:spPr>
          <a:xfrm>
            <a:off x="1538265" y="5117588"/>
            <a:ext cx="700292" cy="307777"/>
          </a:xfrm>
          <a:prstGeom prst="rect">
            <a:avLst/>
          </a:prstGeom>
          <a:noFill/>
        </p:spPr>
        <p:txBody>
          <a:bodyPr wrap="square" lIns="0" tIns="0" rIns="0" bIns="0" rtlCol="0">
            <a:spAutoFit/>
          </a:bodyPr>
          <a:lstStyle/>
          <a:p>
            <a:pPr algn="ctr"/>
            <a:r>
              <a:rPr lang="en-GB" sz="1000" dirty="0" err="1">
                <a:solidFill>
                  <a:srgbClr val="ED7D31"/>
                </a:solidFill>
              </a:rPr>
              <a:t>Latent period</a:t>
            </a:r>
          </a:p>
        </p:txBody>
      </p:sp>
      <p:sp>
        <p:nvSpPr>
          <p:cNvPr id="70" name="TextBox 69">
            <a:extLst>
              <a:ext uri="{FF2B5EF4-FFF2-40B4-BE49-F238E27FC236}">
                <a16:creationId xmlns:a16="http://schemas.microsoft.com/office/drawing/2014/main" id="{097EEC7D-171E-D745-9BF4-5977FC8F2AC2}"/>
              </a:ext>
            </a:extLst>
          </p:cNvPr>
          <p:cNvSpPr txBox="1"/>
          <p:nvPr/>
        </p:nvSpPr>
        <p:spPr>
          <a:xfrm>
            <a:off x="2752708" y="5117588"/>
            <a:ext cx="860250" cy="307777"/>
          </a:xfrm>
          <a:prstGeom prst="rect">
            <a:avLst/>
          </a:prstGeom>
          <a:noFill/>
        </p:spPr>
        <p:txBody>
          <a:bodyPr wrap="square" lIns="0" tIns="0" rIns="0" bIns="0" rtlCol="0">
            <a:spAutoFit/>
          </a:bodyPr>
          <a:lstStyle/>
          <a:p>
            <a:pPr algn="ctr"/>
            <a:r>
              <a:rPr lang="en-GB" sz="1000" dirty="0" err="1">
                <a:solidFill>
                  <a:srgbClr val="ED7D31"/>
                </a:solidFill>
              </a:rPr>
              <a:t>Infectious period</a:t>
            </a:r>
          </a:p>
        </p:txBody>
      </p:sp>
      <p:sp>
        <p:nvSpPr>
          <p:cNvPr id="76" name="TextBox 75">
            <a:extLst>
              <a:ext uri="{FF2B5EF4-FFF2-40B4-BE49-F238E27FC236}">
                <a16:creationId xmlns:a16="http://schemas.microsoft.com/office/drawing/2014/main" id="{C8D53C01-51C3-7C44-BB8C-4682F3420745}"/>
              </a:ext>
            </a:extLst>
          </p:cNvPr>
          <p:cNvSpPr txBox="1"/>
          <p:nvPr/>
        </p:nvSpPr>
        <p:spPr>
          <a:xfrm>
            <a:off x="4836558" y="5060691"/>
            <a:ext cx="700292" cy="153888"/>
          </a:xfrm>
          <a:prstGeom prst="rect">
            <a:avLst/>
          </a:prstGeom>
          <a:noFill/>
        </p:spPr>
        <p:txBody>
          <a:bodyPr wrap="square" lIns="0" tIns="0" rIns="0" bIns="0" rtlCol="0">
            <a:spAutoFit/>
          </a:bodyPr>
          <a:lstStyle/>
          <a:p>
            <a:pPr algn="r"/>
            <a:r>
              <a:rPr lang="en-GB" sz="1000" i="1" dirty="0" err="1">
                <a:solidFill>
                  <a:srgbClr val="CADFEB"/>
                </a:solidFill>
              </a:rPr>
              <a:t>Time</a:t>
            </a:r>
          </a:p>
        </p:txBody>
      </p:sp>
      <p:sp>
        <p:nvSpPr>
          <p:cNvPr id="46" name="Google Shape;140;p4">
            <a:extLst>
              <a:ext uri="{FF2B5EF4-FFF2-40B4-BE49-F238E27FC236}">
                <a16:creationId xmlns:a16="http://schemas.microsoft.com/office/drawing/2014/main" id="{A1A931BA-D828-734B-912E-81DA32755E57}"/>
              </a:ext>
            </a:extLst>
          </p:cNvPr>
          <p:cNvSpPr>
            <a:spLocks noChangeAspect="1"/>
          </p:cNvSpPr>
          <p:nvPr/>
        </p:nvSpPr>
        <p:spPr>
          <a:xfrm>
            <a:off x="1699232"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
        <p:nvSpPr>
          <p:cNvPr id="49" name="Rounded Rectangle 48">
            <a:extLst>
              <a:ext uri="{FF2B5EF4-FFF2-40B4-BE49-F238E27FC236}">
                <a16:creationId xmlns:a16="http://schemas.microsoft.com/office/drawing/2014/main" id="{A80C364B-BE96-884B-A0E2-570ACEA2AA86}"/>
              </a:ext>
            </a:extLst>
          </p:cNvPr>
          <p:cNvSpPr/>
          <p:nvPr/>
        </p:nvSpPr>
        <p:spPr>
          <a:xfrm>
            <a:off x="1019699" y="3563914"/>
            <a:ext cx="682011" cy="229486"/>
          </a:xfrm>
          <a:prstGeom prst="roundRect">
            <a:avLst>
              <a:gd name="adj" fmla="val 31069"/>
            </a:avLst>
          </a:prstGeom>
          <a:solidFill>
            <a:srgbClr val="ED7D31"/>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bg1"/>
                </a:solidFill>
                <a:latin typeface="Arial" panose="020B0604020202020204" pitchFamily="34" charset="0"/>
                <a:cs typeface="Arial" panose="020B0604020202020204" pitchFamily="34" charset="0"/>
              </a:rPr>
              <a:t>Infection</a:t>
            </a:r>
          </a:p>
        </p:txBody>
      </p:sp>
      <p:sp>
        <p:nvSpPr>
          <p:cNvPr id="53" name="Rounded Rectangle 52">
            <a:extLst>
              <a:ext uri="{FF2B5EF4-FFF2-40B4-BE49-F238E27FC236}">
                <a16:creationId xmlns:a16="http://schemas.microsoft.com/office/drawing/2014/main" id="{30A52906-B6A9-1B4D-A5E3-20BAB87410B2}"/>
              </a:ext>
            </a:extLst>
          </p:cNvPr>
          <p:cNvSpPr/>
          <p:nvPr/>
        </p:nvSpPr>
        <p:spPr>
          <a:xfrm>
            <a:off x="2238560" y="3924877"/>
            <a:ext cx="868480" cy="229486"/>
          </a:xfrm>
          <a:prstGeom prst="roundRect">
            <a:avLst>
              <a:gd name="adj" fmla="val 31069"/>
            </a:avLst>
          </a:prstGeom>
          <a:solidFill>
            <a:srgbClr val="ED7D31"/>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bg1"/>
                </a:solidFill>
                <a:latin typeface="Arial" panose="020B0604020202020204" pitchFamily="34" charset="0"/>
                <a:cs typeface="Arial" panose="020B0604020202020204" pitchFamily="34" charset="0"/>
              </a:rPr>
              <a:t>Clinical onset</a:t>
            </a:r>
          </a:p>
        </p:txBody>
      </p:sp>
      <p:sp>
        <p:nvSpPr>
          <p:cNvPr id="54" name="Rounded Rectangle 53">
            <a:extLst>
              <a:ext uri="{FF2B5EF4-FFF2-40B4-BE49-F238E27FC236}">
                <a16:creationId xmlns:a16="http://schemas.microsoft.com/office/drawing/2014/main" id="{2E408422-AB91-9646-985C-8062544AA481}"/>
              </a:ext>
            </a:extLst>
          </p:cNvPr>
          <p:cNvSpPr/>
          <p:nvPr/>
        </p:nvSpPr>
        <p:spPr>
          <a:xfrm>
            <a:off x="3612957" y="3924877"/>
            <a:ext cx="868480" cy="229486"/>
          </a:xfrm>
          <a:prstGeom prst="roundRect">
            <a:avLst>
              <a:gd name="adj" fmla="val 31069"/>
            </a:avLst>
          </a:prstGeom>
          <a:solidFill>
            <a:srgbClr val="FFC000"/>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tx1"/>
                </a:solidFill>
                <a:latin typeface="Arial" panose="020B0604020202020204" pitchFamily="34" charset="0"/>
                <a:cs typeface="Arial" panose="020B0604020202020204" pitchFamily="34" charset="0"/>
              </a:rPr>
              <a:t>Resolution</a:t>
            </a:r>
          </a:p>
        </p:txBody>
      </p:sp>
      <p:sp>
        <p:nvSpPr>
          <p:cNvPr id="55" name="Rounded Rectangle 54">
            <a:extLst>
              <a:ext uri="{FF2B5EF4-FFF2-40B4-BE49-F238E27FC236}">
                <a16:creationId xmlns:a16="http://schemas.microsoft.com/office/drawing/2014/main" id="{94FEB4A7-D11F-0243-A28E-254F881E0C41}"/>
              </a:ext>
            </a:extLst>
          </p:cNvPr>
          <p:cNvSpPr/>
          <p:nvPr/>
        </p:nvSpPr>
        <p:spPr>
          <a:xfrm>
            <a:off x="4668370" y="3924877"/>
            <a:ext cx="868480" cy="229486"/>
          </a:xfrm>
          <a:prstGeom prst="roundRect">
            <a:avLst>
              <a:gd name="adj" fmla="val 31069"/>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bg1"/>
                </a:solidFill>
                <a:latin typeface="Arial" panose="020B0604020202020204" pitchFamily="34" charset="0"/>
                <a:cs typeface="Arial" panose="020B0604020202020204" pitchFamily="34" charset="0"/>
              </a:rPr>
              <a:t>Relapse</a:t>
            </a:r>
          </a:p>
        </p:txBody>
      </p:sp>
      <p:sp>
        <p:nvSpPr>
          <p:cNvPr id="56" name="Rounded Rectangle 55">
            <a:extLst>
              <a:ext uri="{FF2B5EF4-FFF2-40B4-BE49-F238E27FC236}">
                <a16:creationId xmlns:a16="http://schemas.microsoft.com/office/drawing/2014/main" id="{6A22669E-64EA-8A4E-BA4D-21B81A5D5C2B}"/>
              </a:ext>
            </a:extLst>
          </p:cNvPr>
          <p:cNvSpPr/>
          <p:nvPr/>
        </p:nvSpPr>
        <p:spPr>
          <a:xfrm>
            <a:off x="1952524" y="5699558"/>
            <a:ext cx="927186" cy="452412"/>
          </a:xfrm>
          <a:prstGeom prst="roundRect">
            <a:avLst>
              <a:gd name="adj" fmla="val 23194"/>
            </a:avLst>
          </a:prstGeom>
          <a:solidFill>
            <a:srgbClr val="ED7D31"/>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bg1"/>
                </a:solidFill>
                <a:latin typeface="Arial" panose="020B0604020202020204" pitchFamily="34" charset="0"/>
                <a:cs typeface="Arial" panose="020B0604020202020204" pitchFamily="34" charset="0"/>
              </a:rPr>
              <a:t>Onset of infectiousness</a:t>
            </a:r>
          </a:p>
        </p:txBody>
      </p:sp>
      <p:sp>
        <p:nvSpPr>
          <p:cNvPr id="58" name="Rounded Rectangle 57">
            <a:extLst>
              <a:ext uri="{FF2B5EF4-FFF2-40B4-BE49-F238E27FC236}">
                <a16:creationId xmlns:a16="http://schemas.microsoft.com/office/drawing/2014/main" id="{E46D2D9C-7AEF-7B42-BE56-6FB78F60E9BC}"/>
              </a:ext>
            </a:extLst>
          </p:cNvPr>
          <p:cNvSpPr/>
          <p:nvPr/>
        </p:nvSpPr>
        <p:spPr>
          <a:xfrm>
            <a:off x="3478750" y="5699558"/>
            <a:ext cx="927186" cy="452401"/>
          </a:xfrm>
          <a:prstGeom prst="roundRect">
            <a:avLst>
              <a:gd name="adj" fmla="val 23194"/>
            </a:avLst>
          </a:prstGeom>
          <a:solidFill>
            <a:srgbClr val="FFC000"/>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tx1"/>
                </a:solidFill>
                <a:latin typeface="Arial" panose="020B0604020202020204" pitchFamily="34" charset="0"/>
                <a:cs typeface="Arial" panose="020B0604020202020204" pitchFamily="34" charset="0"/>
              </a:rPr>
              <a:t>Infectious period</a:t>
            </a:r>
          </a:p>
        </p:txBody>
      </p:sp>
      <p:sp>
        <p:nvSpPr>
          <p:cNvPr id="48" name="Rounded Rectangle 47">
            <a:extLst>
              <a:ext uri="{FF2B5EF4-FFF2-40B4-BE49-F238E27FC236}">
                <a16:creationId xmlns:a16="http://schemas.microsoft.com/office/drawing/2014/main" id="{6CA3D30A-1CEB-2843-909D-6F35FA2413F8}"/>
              </a:ext>
            </a:extLst>
          </p:cNvPr>
          <p:cNvSpPr/>
          <p:nvPr/>
        </p:nvSpPr>
        <p:spPr>
          <a:xfrm>
            <a:off x="2416117" y="4813454"/>
            <a:ext cx="2915974" cy="229486"/>
          </a:xfrm>
          <a:prstGeom prst="roundRect">
            <a:avLst>
              <a:gd name="adj" fmla="val 31069"/>
            </a:avLst>
          </a:prstGeom>
          <a:gradFill>
            <a:gsLst>
              <a:gs pos="0">
                <a:srgbClr val="ED7D31"/>
              </a:gs>
              <a:gs pos="64000">
                <a:srgbClr val="FFC000"/>
              </a:gs>
              <a:gs pos="100000">
                <a:srgbClr val="CADFEB"/>
              </a:gs>
            </a:gsLst>
            <a:lin ang="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tx1">
                    <a:lumMod val="75000"/>
                    <a:lumOff val="25000"/>
                  </a:schemeClr>
                </a:solidFill>
                <a:latin typeface="Arial" panose="020B0604020202020204" pitchFamily="34" charset="0"/>
                <a:cs typeface="Arial" panose="020B0604020202020204" pitchFamily="34" charset="0"/>
              </a:rPr>
              <a:t>Carrier</a:t>
            </a:r>
          </a:p>
        </p:txBody>
      </p:sp>
      <p:sp>
        <p:nvSpPr>
          <p:cNvPr id="50" name="Graphic 37">
            <a:extLst>
              <a:ext uri="{FF2B5EF4-FFF2-40B4-BE49-F238E27FC236}">
                <a16:creationId xmlns:a16="http://schemas.microsoft.com/office/drawing/2014/main" id="{40D7702D-8F45-E94A-8535-0706B7D3ED50}"/>
              </a:ext>
            </a:extLst>
          </p:cNvPr>
          <p:cNvSpPr>
            <a:spLocks noChangeAspect="1"/>
          </p:cNvSpPr>
          <p:nvPr/>
        </p:nvSpPr>
        <p:spPr>
          <a:xfrm>
            <a:off x="7111384" y="1989000"/>
            <a:ext cx="1440000" cy="1440000"/>
          </a:xfrm>
          <a:custGeom>
            <a:avLst/>
            <a:gdLst>
              <a:gd name="connsiteX0" fmla="*/ 149323 w 156063"/>
              <a:gd name="connsiteY0" fmla="*/ 156064 h 156063"/>
              <a:gd name="connsiteX1" fmla="*/ 89682 w 156063"/>
              <a:gd name="connsiteY1" fmla="*/ 96423 h 156063"/>
              <a:gd name="connsiteX2" fmla="*/ 73251 w 156063"/>
              <a:gd name="connsiteY2" fmla="*/ 105838 h 156063"/>
              <a:gd name="connsiteX3" fmla="*/ 54586 w 156063"/>
              <a:gd name="connsiteY3" fmla="*/ 109171 h 156063"/>
              <a:gd name="connsiteX4" fmla="*/ 15851 w 156063"/>
              <a:gd name="connsiteY4" fmla="*/ 93329 h 156063"/>
              <a:gd name="connsiteX5" fmla="*/ 0 w 156063"/>
              <a:gd name="connsiteY5" fmla="*/ 54615 h 156063"/>
              <a:gd name="connsiteX6" fmla="*/ 15842 w 156063"/>
              <a:gd name="connsiteY6" fmla="*/ 15872 h 156063"/>
              <a:gd name="connsiteX7" fmla="*/ 54556 w 156063"/>
              <a:gd name="connsiteY7" fmla="*/ 0 h 156063"/>
              <a:gd name="connsiteX8" fmla="*/ 93299 w 156063"/>
              <a:gd name="connsiteY8" fmla="*/ 15851 h 156063"/>
              <a:gd name="connsiteX9" fmla="*/ 109171 w 156063"/>
              <a:gd name="connsiteY9" fmla="*/ 54586 h 156063"/>
              <a:gd name="connsiteX10" fmla="*/ 105654 w 156063"/>
              <a:gd name="connsiteY10" fmla="*/ 73800 h 156063"/>
              <a:gd name="connsiteX11" fmla="*/ 96423 w 156063"/>
              <a:gd name="connsiteY11" fmla="*/ 89682 h 156063"/>
              <a:gd name="connsiteX12" fmla="*/ 156064 w 156063"/>
              <a:gd name="connsiteY12" fmla="*/ 149323 h 156063"/>
              <a:gd name="connsiteX13" fmla="*/ 149323 w 156063"/>
              <a:gd name="connsiteY13" fmla="*/ 156064 h 156063"/>
              <a:gd name="connsiteX14" fmla="*/ 54586 w 156063"/>
              <a:gd name="connsiteY14" fmla="*/ 99646 h 156063"/>
              <a:gd name="connsiteX15" fmla="*/ 86595 w 156063"/>
              <a:gd name="connsiteY15" fmla="*/ 86595 h 156063"/>
              <a:gd name="connsiteX16" fmla="*/ 99646 w 156063"/>
              <a:gd name="connsiteY16" fmla="*/ 54586 h 156063"/>
              <a:gd name="connsiteX17" fmla="*/ 86595 w 156063"/>
              <a:gd name="connsiteY17" fmla="*/ 22576 h 156063"/>
              <a:gd name="connsiteX18" fmla="*/ 54586 w 156063"/>
              <a:gd name="connsiteY18" fmla="*/ 9525 h 156063"/>
              <a:gd name="connsiteX19" fmla="*/ 22576 w 156063"/>
              <a:gd name="connsiteY19" fmla="*/ 22576 h 156063"/>
              <a:gd name="connsiteX20" fmla="*/ 9525 w 156063"/>
              <a:gd name="connsiteY20" fmla="*/ 54586 h 156063"/>
              <a:gd name="connsiteX21" fmla="*/ 22576 w 156063"/>
              <a:gd name="connsiteY21" fmla="*/ 86595 h 156063"/>
              <a:gd name="connsiteX22" fmla="*/ 54586 w 156063"/>
              <a:gd name="connsiteY22"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063" h="156063">
                <a:moveTo>
                  <a:pt x="149323" y="156064"/>
                </a:moveTo>
                <a:lnTo>
                  <a:pt x="89682" y="96423"/>
                </a:lnTo>
                <a:cubicBezTo>
                  <a:pt x="84919" y="100477"/>
                  <a:pt x="79442" y="103615"/>
                  <a:pt x="73251" y="105838"/>
                </a:cubicBezTo>
                <a:cubicBezTo>
                  <a:pt x="67060" y="108060"/>
                  <a:pt x="60838" y="109171"/>
                  <a:pt x="54586" y="109171"/>
                </a:cubicBezTo>
                <a:cubicBezTo>
                  <a:pt x="39330" y="109171"/>
                  <a:pt x="26418" y="103891"/>
                  <a:pt x="15851" y="93329"/>
                </a:cubicBezTo>
                <a:cubicBezTo>
                  <a:pt x="5284" y="82768"/>
                  <a:pt x="0" y="69863"/>
                  <a:pt x="0" y="54615"/>
                </a:cubicBezTo>
                <a:cubicBezTo>
                  <a:pt x="0" y="39368"/>
                  <a:pt x="5281" y="26453"/>
                  <a:pt x="15842" y="15872"/>
                </a:cubicBezTo>
                <a:cubicBezTo>
                  <a:pt x="26404" y="5291"/>
                  <a:pt x="39308" y="0"/>
                  <a:pt x="54556" y="0"/>
                </a:cubicBezTo>
                <a:cubicBezTo>
                  <a:pt x="69804" y="0"/>
                  <a:pt x="82718" y="5284"/>
                  <a:pt x="93299" y="15851"/>
                </a:cubicBezTo>
                <a:cubicBezTo>
                  <a:pt x="103881" y="26418"/>
                  <a:pt x="109171" y="39330"/>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98795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52AAA2-8C5F-234E-9E12-6DA66A9D6E28}"/>
              </a:ext>
            </a:extLst>
          </p:cNvPr>
          <p:cNvSpPr txBox="1"/>
          <p:nvPr/>
        </p:nvSpPr>
        <p:spPr>
          <a:xfrm>
            <a:off x="431800" y="379681"/>
            <a:ext cx="5559097" cy="2174954"/>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Investigate the syndrome or disease and chain of transmission</a:t>
            </a:r>
          </a:p>
        </p:txBody>
      </p:sp>
      <p:sp>
        <p:nvSpPr>
          <p:cNvPr id="46" name="Google Shape;140;p4">
            <a:extLst>
              <a:ext uri="{FF2B5EF4-FFF2-40B4-BE49-F238E27FC236}">
                <a16:creationId xmlns:a16="http://schemas.microsoft.com/office/drawing/2014/main" id="{A1A931BA-D828-734B-912E-81DA32755E57}"/>
              </a:ext>
            </a:extLst>
          </p:cNvPr>
          <p:cNvSpPr>
            <a:spLocks noChangeAspect="1"/>
          </p:cNvSpPr>
          <p:nvPr/>
        </p:nvSpPr>
        <p:spPr>
          <a:xfrm>
            <a:off x="170148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
        <p:nvSpPr>
          <p:cNvPr id="50" name="Graphic 37">
            <a:extLst>
              <a:ext uri="{FF2B5EF4-FFF2-40B4-BE49-F238E27FC236}">
                <a16:creationId xmlns:a16="http://schemas.microsoft.com/office/drawing/2014/main" id="{40D7702D-8F45-E94A-8535-0706B7D3ED50}"/>
              </a:ext>
            </a:extLst>
          </p:cNvPr>
          <p:cNvSpPr>
            <a:spLocks noChangeAspect="1"/>
          </p:cNvSpPr>
          <p:nvPr/>
        </p:nvSpPr>
        <p:spPr>
          <a:xfrm>
            <a:off x="7111384" y="1989000"/>
            <a:ext cx="1440000" cy="1440000"/>
          </a:xfrm>
          <a:custGeom>
            <a:avLst/>
            <a:gdLst>
              <a:gd name="connsiteX0" fmla="*/ 149323 w 156063"/>
              <a:gd name="connsiteY0" fmla="*/ 156064 h 156063"/>
              <a:gd name="connsiteX1" fmla="*/ 89682 w 156063"/>
              <a:gd name="connsiteY1" fmla="*/ 96423 h 156063"/>
              <a:gd name="connsiteX2" fmla="*/ 73251 w 156063"/>
              <a:gd name="connsiteY2" fmla="*/ 105838 h 156063"/>
              <a:gd name="connsiteX3" fmla="*/ 54586 w 156063"/>
              <a:gd name="connsiteY3" fmla="*/ 109171 h 156063"/>
              <a:gd name="connsiteX4" fmla="*/ 15851 w 156063"/>
              <a:gd name="connsiteY4" fmla="*/ 93329 h 156063"/>
              <a:gd name="connsiteX5" fmla="*/ 0 w 156063"/>
              <a:gd name="connsiteY5" fmla="*/ 54615 h 156063"/>
              <a:gd name="connsiteX6" fmla="*/ 15842 w 156063"/>
              <a:gd name="connsiteY6" fmla="*/ 15872 h 156063"/>
              <a:gd name="connsiteX7" fmla="*/ 54556 w 156063"/>
              <a:gd name="connsiteY7" fmla="*/ 0 h 156063"/>
              <a:gd name="connsiteX8" fmla="*/ 93299 w 156063"/>
              <a:gd name="connsiteY8" fmla="*/ 15851 h 156063"/>
              <a:gd name="connsiteX9" fmla="*/ 109171 w 156063"/>
              <a:gd name="connsiteY9" fmla="*/ 54586 h 156063"/>
              <a:gd name="connsiteX10" fmla="*/ 105654 w 156063"/>
              <a:gd name="connsiteY10" fmla="*/ 73800 h 156063"/>
              <a:gd name="connsiteX11" fmla="*/ 96423 w 156063"/>
              <a:gd name="connsiteY11" fmla="*/ 89682 h 156063"/>
              <a:gd name="connsiteX12" fmla="*/ 156064 w 156063"/>
              <a:gd name="connsiteY12" fmla="*/ 149323 h 156063"/>
              <a:gd name="connsiteX13" fmla="*/ 149323 w 156063"/>
              <a:gd name="connsiteY13" fmla="*/ 156064 h 156063"/>
              <a:gd name="connsiteX14" fmla="*/ 54586 w 156063"/>
              <a:gd name="connsiteY14" fmla="*/ 99646 h 156063"/>
              <a:gd name="connsiteX15" fmla="*/ 86595 w 156063"/>
              <a:gd name="connsiteY15" fmla="*/ 86595 h 156063"/>
              <a:gd name="connsiteX16" fmla="*/ 99646 w 156063"/>
              <a:gd name="connsiteY16" fmla="*/ 54586 h 156063"/>
              <a:gd name="connsiteX17" fmla="*/ 86595 w 156063"/>
              <a:gd name="connsiteY17" fmla="*/ 22576 h 156063"/>
              <a:gd name="connsiteX18" fmla="*/ 54586 w 156063"/>
              <a:gd name="connsiteY18" fmla="*/ 9525 h 156063"/>
              <a:gd name="connsiteX19" fmla="*/ 22576 w 156063"/>
              <a:gd name="connsiteY19" fmla="*/ 22576 h 156063"/>
              <a:gd name="connsiteX20" fmla="*/ 9525 w 156063"/>
              <a:gd name="connsiteY20" fmla="*/ 54586 h 156063"/>
              <a:gd name="connsiteX21" fmla="*/ 22576 w 156063"/>
              <a:gd name="connsiteY21" fmla="*/ 86595 h 156063"/>
              <a:gd name="connsiteX22" fmla="*/ 54586 w 156063"/>
              <a:gd name="connsiteY22"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063" h="156063">
                <a:moveTo>
                  <a:pt x="149323" y="156064"/>
                </a:moveTo>
                <a:lnTo>
                  <a:pt x="89682" y="96423"/>
                </a:lnTo>
                <a:cubicBezTo>
                  <a:pt x="84919" y="100477"/>
                  <a:pt x="79442" y="103615"/>
                  <a:pt x="73251" y="105838"/>
                </a:cubicBezTo>
                <a:cubicBezTo>
                  <a:pt x="67060" y="108060"/>
                  <a:pt x="60838" y="109171"/>
                  <a:pt x="54586" y="109171"/>
                </a:cubicBezTo>
                <a:cubicBezTo>
                  <a:pt x="39330" y="109171"/>
                  <a:pt x="26418" y="103891"/>
                  <a:pt x="15851" y="93329"/>
                </a:cubicBezTo>
                <a:cubicBezTo>
                  <a:pt x="5284" y="82768"/>
                  <a:pt x="0" y="69863"/>
                  <a:pt x="0" y="54615"/>
                </a:cubicBezTo>
                <a:cubicBezTo>
                  <a:pt x="0" y="39368"/>
                  <a:pt x="5281" y="26453"/>
                  <a:pt x="15842" y="15872"/>
                </a:cubicBezTo>
                <a:cubicBezTo>
                  <a:pt x="26404" y="5291"/>
                  <a:pt x="39308" y="0"/>
                  <a:pt x="54556" y="0"/>
                </a:cubicBezTo>
                <a:cubicBezTo>
                  <a:pt x="69804" y="0"/>
                  <a:pt x="82718" y="5284"/>
                  <a:pt x="93299" y="15851"/>
                </a:cubicBezTo>
                <a:cubicBezTo>
                  <a:pt x="103881" y="26418"/>
                  <a:pt x="109171" y="39330"/>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
        <p:nvSpPr>
          <p:cNvPr id="44" name="TextBox 43">
            <a:extLst>
              <a:ext uri="{FF2B5EF4-FFF2-40B4-BE49-F238E27FC236}">
                <a16:creationId xmlns:a16="http://schemas.microsoft.com/office/drawing/2014/main" id="{31A2D097-1642-9141-B8E9-8C1833CF8D8B}"/>
              </a:ext>
            </a:extLst>
          </p:cNvPr>
          <p:cNvSpPr txBox="1"/>
          <p:nvPr/>
        </p:nvSpPr>
        <p:spPr>
          <a:xfrm>
            <a:off x="431799" y="2554635"/>
            <a:ext cx="4627218" cy="3827116"/>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Natural history of the disease</a:t>
            </a:r>
          </a:p>
          <a:p>
            <a:pPr marL="285750" indent="-285750">
              <a:spcAft>
                <a:spcPts val="800"/>
              </a:spcAft>
              <a:buFont typeface="Arial" panose="020B0604020202020204" pitchFamily="34" charset="0"/>
              <a:buChar char="•"/>
            </a:pPr>
            <a:r>
              <a:rPr lang="en-GB" sz="1600" dirty="0" err="1">
                <a:solidFill>
                  <a:schemeClr val="tx1"/>
                </a:solidFill>
              </a:rPr>
              <a:t>Transmission chain</a:t>
            </a:r>
          </a:p>
          <a:p>
            <a:pPr marL="285750" indent="-285750">
              <a:spcAft>
                <a:spcPts val="800"/>
              </a:spcAft>
              <a:buFont typeface="Arial" panose="020B0604020202020204" pitchFamily="34" charset="0"/>
              <a:buChar char="•"/>
            </a:pPr>
            <a:r>
              <a:rPr lang="en-GB" sz="1600" dirty="0" err="1">
                <a:solidFill>
                  <a:schemeClr val="tx1"/>
                </a:solidFill>
              </a:rPr>
              <a:t>Incubation period</a:t>
            </a:r>
          </a:p>
          <a:p>
            <a:pPr marL="285750" indent="-285750">
              <a:spcAft>
                <a:spcPts val="800"/>
              </a:spcAft>
              <a:buFont typeface="Arial" panose="020B0604020202020204" pitchFamily="34" charset="0"/>
              <a:buChar char="•"/>
            </a:pPr>
            <a:r>
              <a:rPr lang="en-GB" sz="1600" dirty="0" err="1">
                <a:solidFill>
                  <a:schemeClr val="tx1"/>
                </a:solidFill>
              </a:rPr>
              <a:t>Period of transmissibility</a:t>
            </a:r>
          </a:p>
          <a:p>
            <a:pPr marL="285750" indent="-285750">
              <a:spcAft>
                <a:spcPts val="800"/>
              </a:spcAft>
              <a:buFont typeface="Arial" panose="020B0604020202020204" pitchFamily="34" charset="0"/>
              <a:buChar char="•"/>
            </a:pPr>
            <a:r>
              <a:rPr lang="en-GB" sz="1600" dirty="0" err="1">
                <a:solidFill>
                  <a:schemeClr val="tx1"/>
                </a:solidFill>
              </a:rPr>
              <a:t>At-risk groups</a:t>
            </a:r>
          </a:p>
          <a:p>
            <a:pPr marL="285750" indent="-285750">
              <a:spcAft>
                <a:spcPts val="800"/>
              </a:spcAft>
              <a:buFont typeface="Arial" panose="020B0604020202020204" pitchFamily="34" charset="0"/>
              <a:buChar char="•"/>
            </a:pPr>
            <a:r>
              <a:rPr lang="en-GB" sz="1600" dirty="0" err="1">
                <a:solidFill>
                  <a:schemeClr val="tx1"/>
                </a:solidFill>
              </a:rPr>
              <a:t>Others</a:t>
            </a:r>
          </a:p>
          <a:p>
            <a:pPr marL="285750" indent="-285750">
              <a:spcAft>
                <a:spcPts val="800"/>
              </a:spcAft>
              <a:buFont typeface="Arial" panose="020B0604020202020204" pitchFamily="34" charset="0"/>
              <a:buChar char="•"/>
            </a:pPr>
            <a:r>
              <a:rPr lang="en-GB" sz="1600" dirty="0" err="1">
                <a:solidFill>
                  <a:schemeClr val="tx1"/>
                </a:solidFill>
              </a:rPr>
              <a:t>Relationship to environmental factors</a:t>
            </a:r>
          </a:p>
        </p:txBody>
      </p:sp>
    </p:spTree>
    <p:extLst>
      <p:ext uri="{BB962C8B-B14F-4D97-AF65-F5344CB8AC3E}">
        <p14:creationId xmlns:p14="http://schemas.microsoft.com/office/powerpoint/2010/main" val="301956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52AAA2-8C5F-234E-9E12-6DA66A9D6E28}"/>
              </a:ext>
            </a:extLst>
          </p:cNvPr>
          <p:cNvSpPr txBox="1"/>
          <p:nvPr/>
        </p:nvSpPr>
        <p:spPr>
          <a:xfrm>
            <a:off x="431800" y="379681"/>
            <a:ext cx="5652911" cy="1682512"/>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Establish a team and select the leader</a:t>
            </a:r>
          </a:p>
        </p:txBody>
      </p:sp>
      <p:sp>
        <p:nvSpPr>
          <p:cNvPr id="14" name="Graphic 28">
            <a:extLst>
              <a:ext uri="{FF2B5EF4-FFF2-40B4-BE49-F238E27FC236}">
                <a16:creationId xmlns:a16="http://schemas.microsoft.com/office/drawing/2014/main" id="{F4F90392-992D-D94C-83FD-42F86D25E65F}"/>
              </a:ext>
            </a:extLst>
          </p:cNvPr>
          <p:cNvSpPr>
            <a:spLocks noChangeAspect="1"/>
          </p:cNvSpPr>
          <p:nvPr/>
        </p:nvSpPr>
        <p:spPr>
          <a:xfrm>
            <a:off x="7118002" y="2129149"/>
            <a:ext cx="1440000" cy="586563"/>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15" name="Google Shape;140;p4">
            <a:extLst>
              <a:ext uri="{FF2B5EF4-FFF2-40B4-BE49-F238E27FC236}">
                <a16:creationId xmlns:a16="http://schemas.microsoft.com/office/drawing/2014/main" id="{BA9885E8-CCD6-2B46-A422-372ECE8F0F5D}"/>
              </a:ext>
            </a:extLst>
          </p:cNvPr>
          <p:cNvSpPr>
            <a:spLocks noChangeAspect="1"/>
          </p:cNvSpPr>
          <p:nvPr/>
        </p:nvSpPr>
        <p:spPr>
          <a:xfrm>
            <a:off x="170148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2</a:t>
            </a:r>
            <a:endParaRPr sz="2400" b="1">
              <a:solidFill>
                <a:schemeClr val="bg1"/>
              </a:solidFill>
            </a:endParaRPr>
          </a:p>
        </p:txBody>
      </p:sp>
      <p:sp>
        <p:nvSpPr>
          <p:cNvPr id="18" name="TextBox 17">
            <a:extLst>
              <a:ext uri="{FF2B5EF4-FFF2-40B4-BE49-F238E27FC236}">
                <a16:creationId xmlns:a16="http://schemas.microsoft.com/office/drawing/2014/main" id="{9559B21E-3726-CD4A-8FF2-D57B092EA7D8}"/>
              </a:ext>
            </a:extLst>
          </p:cNvPr>
          <p:cNvSpPr txBox="1"/>
          <p:nvPr/>
        </p:nvSpPr>
        <p:spPr>
          <a:xfrm>
            <a:off x="431800" y="2062193"/>
            <a:ext cx="3982545" cy="4159538"/>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Establish a team:</a:t>
            </a:r>
          </a:p>
          <a:p>
            <a:pPr marL="314325">
              <a:spcAft>
                <a:spcPts val="800"/>
              </a:spcAft>
            </a:pPr>
            <a:r>
              <a:rPr lang="en-GB" sz="1600" dirty="0" err="1">
                <a:solidFill>
                  <a:schemeClr val="tx1"/>
                </a:solidFill>
              </a:rPr>
              <a:t>– Epidemiologist </a:t>
            </a:r>
          </a:p>
          <a:p>
            <a:pPr marL="314325">
              <a:spcAft>
                <a:spcPts val="800"/>
              </a:spcAft>
            </a:pPr>
            <a:r>
              <a:rPr lang="en-GB" sz="1600" dirty="0" err="1">
                <a:solidFill>
                  <a:schemeClr val="tx1"/>
                </a:solidFill>
              </a:rPr>
              <a:t>– Environmental health </a:t>
            </a:r>
          </a:p>
          <a:p>
            <a:pPr marL="314325">
              <a:spcAft>
                <a:spcPts val="800"/>
              </a:spcAft>
            </a:pPr>
            <a:r>
              <a:rPr lang="en-GB" sz="1600" dirty="0" err="1">
                <a:solidFill>
                  <a:schemeClr val="tx1"/>
                </a:solidFill>
              </a:rPr>
              <a:t>– Communications expert </a:t>
            </a:r>
          </a:p>
          <a:p>
            <a:pPr marL="314325">
              <a:spcAft>
                <a:spcPts val="800"/>
              </a:spcAft>
            </a:pPr>
            <a:r>
              <a:rPr lang="en-GB" sz="1600" dirty="0" err="1">
                <a:solidFill>
                  <a:schemeClr val="tx1"/>
                </a:solidFill>
              </a:rPr>
              <a:t>– Others</a:t>
            </a:r>
          </a:p>
          <a:p>
            <a:pPr marL="285750" indent="-285750">
              <a:spcAft>
                <a:spcPts val="800"/>
              </a:spcAft>
              <a:buFont typeface="Arial" panose="020B0604020202020204" pitchFamily="34" charset="0"/>
              <a:buChar char="•"/>
            </a:pPr>
            <a:r>
              <a:rPr lang="en-GB" sz="1600" dirty="0" err="1">
                <a:solidFill>
                  <a:schemeClr val="tx1"/>
                </a:solidFill>
              </a:rPr>
              <a:t>Participation of local health team</a:t>
            </a:r>
            <a:br>
              <a:rPr lang="en-GB" sz="1600" dirty="0">
                <a:solidFill>
                  <a:schemeClr val="tx1"/>
                </a:solidFill>
              </a:rPr>
            </a:br>
            <a:endParaRPr lang="en-GB" sz="1600" dirty="0">
              <a:solidFill>
                <a:schemeClr val="tx1"/>
              </a:solidFill>
            </a:endParaRPr>
          </a:p>
          <a:p>
            <a:pPr marL="285750" indent="-285750">
              <a:spcAft>
                <a:spcPts val="800"/>
              </a:spcAft>
              <a:buFont typeface="Arial" panose="020B0604020202020204" pitchFamily="34" charset="0"/>
              <a:buChar char="•"/>
            </a:pPr>
            <a:r>
              <a:rPr lang="en-GB" sz="1600" b="1" dirty="0">
                <a:solidFill>
                  <a:schemeClr val="tx1"/>
                </a:solidFill>
              </a:rPr>
              <a:t>This team composition is suggested. It should be adapted to each context and event.</a:t>
            </a:r>
          </a:p>
        </p:txBody>
      </p:sp>
    </p:spTree>
    <p:extLst>
      <p:ext uri="{BB962C8B-B14F-4D97-AF65-F5344CB8AC3E}">
        <p14:creationId xmlns:p14="http://schemas.microsoft.com/office/powerpoint/2010/main" val="126325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4DCCD2-2836-DF41-882C-63D5645020A1}"/>
              </a:ext>
            </a:extLst>
          </p:cNvPr>
          <p:cNvSpPr txBox="1"/>
          <p:nvPr/>
        </p:nvSpPr>
        <p:spPr>
          <a:xfrm>
            <a:off x="431800" y="379681"/>
            <a:ext cx="5652911" cy="1682512"/>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Establish the team and select a leader</a:t>
            </a:r>
          </a:p>
        </p:txBody>
      </p:sp>
      <p:sp>
        <p:nvSpPr>
          <p:cNvPr id="8" name="Graphic 28">
            <a:extLst>
              <a:ext uri="{FF2B5EF4-FFF2-40B4-BE49-F238E27FC236}">
                <a16:creationId xmlns:a16="http://schemas.microsoft.com/office/drawing/2014/main" id="{938DF5A3-C4B0-D346-83E1-F2E76699BB1E}"/>
              </a:ext>
            </a:extLst>
          </p:cNvPr>
          <p:cNvSpPr>
            <a:spLocks noChangeAspect="1"/>
          </p:cNvSpPr>
          <p:nvPr/>
        </p:nvSpPr>
        <p:spPr>
          <a:xfrm>
            <a:off x="7118002" y="2129149"/>
            <a:ext cx="1440000" cy="586563"/>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9" name="Google Shape;140;p4">
            <a:extLst>
              <a:ext uri="{FF2B5EF4-FFF2-40B4-BE49-F238E27FC236}">
                <a16:creationId xmlns:a16="http://schemas.microsoft.com/office/drawing/2014/main" id="{FCD033C2-210D-DE40-990F-452A9D0A0F95}"/>
              </a:ext>
            </a:extLst>
          </p:cNvPr>
          <p:cNvSpPr>
            <a:spLocks noChangeAspect="1"/>
          </p:cNvSpPr>
          <p:nvPr/>
        </p:nvSpPr>
        <p:spPr>
          <a:xfrm>
            <a:off x="170148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2</a:t>
            </a:r>
            <a:endParaRPr sz="2400" b="1">
              <a:solidFill>
                <a:schemeClr val="bg1"/>
              </a:solidFill>
            </a:endParaRPr>
          </a:p>
        </p:txBody>
      </p:sp>
      <p:sp>
        <p:nvSpPr>
          <p:cNvPr id="10" name="TextBox 9">
            <a:extLst>
              <a:ext uri="{FF2B5EF4-FFF2-40B4-BE49-F238E27FC236}">
                <a16:creationId xmlns:a16="http://schemas.microsoft.com/office/drawing/2014/main" id="{DE80FCCC-707A-9644-96C3-BBD470D3088A}"/>
              </a:ext>
            </a:extLst>
          </p:cNvPr>
          <p:cNvSpPr txBox="1"/>
          <p:nvPr/>
        </p:nvSpPr>
        <p:spPr>
          <a:xfrm>
            <a:off x="431800" y="2129149"/>
            <a:ext cx="4627218" cy="3954640"/>
          </a:xfrm>
          <a:prstGeom prst="rect">
            <a:avLst/>
          </a:prstGeom>
          <a:noFill/>
        </p:spPr>
        <p:txBody>
          <a:bodyPr wrap="square" lIns="0" tIns="0" rIns="0" bIns="0" rtlCol="0" anchor="ctr" anchorCtr="0">
            <a:noAutofit/>
          </a:bodyPr>
          <a:lstStyle/>
          <a:p>
            <a:pPr>
              <a:spcAft>
                <a:spcPts val="800"/>
              </a:spcAft>
            </a:pPr>
            <a:r>
              <a:rPr lang="en-GB" sz="1600" b="1" dirty="0" err="1">
                <a:solidFill>
                  <a:schemeClr val="tx1"/>
                </a:solidFill>
              </a:rPr>
              <a:t>Leader’s responsibilities</a:t>
            </a:r>
            <a:r>
              <a:rPr lang="en-GB" sz="1600" b="1" dirty="0">
                <a:solidFill>
                  <a:schemeClr val="tx1"/>
                </a:solidFill>
              </a:rPr>
              <a:t>:</a:t>
            </a:r>
            <a:endParaRPr lang="en-GB" sz="1600" dirty="0">
              <a:solidFill>
                <a:schemeClr val="tx1"/>
              </a:solidFill>
            </a:endParaRPr>
          </a:p>
          <a:p>
            <a:pPr marL="600075" indent="-285750">
              <a:spcAft>
                <a:spcPts val="800"/>
              </a:spcAft>
              <a:buFont typeface="Arial" panose="020B0604020202020204" pitchFamily="34" charset="0"/>
              <a:buChar char="•"/>
            </a:pPr>
            <a:r>
              <a:rPr lang="en-GB" sz="1600" dirty="0" err="1">
                <a:solidFill>
                  <a:schemeClr val="tx1"/>
                </a:solidFill>
              </a:rPr>
              <a:t>Supervise team members’ work </a:t>
            </a:r>
          </a:p>
          <a:p>
            <a:pPr marL="600075" indent="-285750">
              <a:spcAft>
                <a:spcPts val="800"/>
              </a:spcAft>
              <a:buFont typeface="Arial" panose="020B0604020202020204" pitchFamily="34" charset="0"/>
              <a:buChar char="•"/>
            </a:pPr>
            <a:r>
              <a:rPr lang="en-GB" sz="1600" dirty="0" err="1">
                <a:solidFill>
                  <a:schemeClr val="tx1"/>
                </a:solidFill>
              </a:rPr>
              <a:t>Communicate with the media</a:t>
            </a:r>
          </a:p>
          <a:p>
            <a:pPr marL="600075" indent="-285750">
              <a:spcAft>
                <a:spcPts val="800"/>
              </a:spcAft>
              <a:buFont typeface="Arial" panose="020B0604020202020204" pitchFamily="34" charset="0"/>
              <a:buChar char="•"/>
            </a:pPr>
            <a:r>
              <a:rPr lang="en-GB" sz="1600" dirty="0" err="1">
                <a:solidFill>
                  <a:schemeClr val="tx1"/>
                </a:solidFill>
              </a:rPr>
              <a:t>Draft the notice or official report </a:t>
            </a:r>
          </a:p>
          <a:p>
            <a:pPr marL="600075" indent="-285750">
              <a:spcAft>
                <a:spcPts val="800"/>
              </a:spcAft>
              <a:buFont typeface="Arial" panose="020B0604020202020204" pitchFamily="34" charset="0"/>
              <a:buChar char="•"/>
            </a:pPr>
            <a:r>
              <a:rPr lang="en-GB" sz="1600" dirty="0" err="1">
                <a:solidFill>
                  <a:schemeClr val="tx1"/>
                </a:solidFill>
              </a:rPr>
              <a:t>Coordinate with other employees and institutions </a:t>
            </a:r>
          </a:p>
          <a:p>
            <a:pPr marL="600075" indent="-285750">
              <a:spcAft>
                <a:spcPts val="800"/>
              </a:spcAft>
              <a:buFont typeface="Arial" panose="020B0604020202020204" pitchFamily="34" charset="0"/>
              <a:buChar char="•"/>
            </a:pPr>
            <a:r>
              <a:rPr lang="en-GB" sz="1600" dirty="0" err="1">
                <a:solidFill>
                  <a:schemeClr val="tx1"/>
                </a:solidFill>
              </a:rPr>
              <a:t>Present available information </a:t>
            </a:r>
          </a:p>
          <a:p>
            <a:pPr marL="600075" indent="-285750">
              <a:spcAft>
                <a:spcPts val="800"/>
              </a:spcAft>
              <a:buFont typeface="Arial" panose="020B0604020202020204" pitchFamily="34" charset="0"/>
              <a:buChar char="•"/>
            </a:pPr>
            <a:r>
              <a:rPr lang="en-GB" sz="1600" dirty="0" err="1">
                <a:solidFill>
                  <a:schemeClr val="tx1"/>
                </a:solidFill>
              </a:rPr>
              <a:t>Write the response plan/investigation report draft </a:t>
            </a:r>
          </a:p>
          <a:p>
            <a:pPr marL="600075" indent="-285750">
              <a:spcAft>
                <a:spcPts val="800"/>
              </a:spcAft>
              <a:buFont typeface="Arial" panose="020B0604020202020204" pitchFamily="34" charset="0"/>
              <a:buChar char="•"/>
            </a:pPr>
            <a:r>
              <a:rPr lang="en-GB" sz="1600" dirty="0" err="1">
                <a:solidFill>
                  <a:schemeClr val="tx1"/>
                </a:solidFill>
              </a:rPr>
              <a:t>Assign jobs and responsibilities</a:t>
            </a:r>
          </a:p>
        </p:txBody>
      </p:sp>
    </p:spTree>
    <p:extLst>
      <p:ext uri="{BB962C8B-B14F-4D97-AF65-F5344CB8AC3E}">
        <p14:creationId xmlns:p14="http://schemas.microsoft.com/office/powerpoint/2010/main" val="823094210"/>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FAA0DF-E663-4B3A-9E28-88D2F296C482}"/>
</file>

<file path=customXml/itemProps2.xml><?xml version="1.0" encoding="utf-8"?>
<ds:datastoreItem xmlns:ds="http://schemas.openxmlformats.org/officeDocument/2006/customXml" ds:itemID="{AE2C8D6D-C852-4499-9898-F89859B10AB2}"/>
</file>

<file path=docProps/app.xml><?xml version="1.0" encoding="utf-8"?>
<Properties xmlns="http://schemas.openxmlformats.org/officeDocument/2006/extended-properties" xmlns:vt="http://schemas.openxmlformats.org/officeDocument/2006/docPropsVTypes">
  <TotalTime>2462</TotalTime>
  <Words>2294</Words>
  <Application>Microsoft Office PowerPoint</Application>
  <PresentationFormat>On-screen Show (4:3)</PresentationFormat>
  <Paragraphs>343</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 Black</vt:lpstr>
      <vt:lpstr>Arial</vt:lpstr>
      <vt:lpstr>Calibri</vt:lpstr>
      <vt:lpstr>Segoe UI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1624</cp:revision>
  <dcterms:created xsi:type="dcterms:W3CDTF">2000-03-07T14:53:30Z</dcterms:created>
  <dcterms:modified xsi:type="dcterms:W3CDTF">2023-12-21T09:43:11Z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