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9"/>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797675" cy="9926638"/>
  <p:embeddedFontLst>
    <p:embeddedFont>
      <p:font typeface="Arial Black" panose="020B0A04020102020204" pitchFamily="34" charset="0"/>
      <p:bold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EDBD"/>
    <a:srgbClr val="3D6C9D"/>
    <a:srgbClr val="C9D6E2"/>
    <a:srgbClr val="DBE4EB"/>
    <a:srgbClr val="91AAC6"/>
    <a:srgbClr val="CADFEB"/>
    <a:srgbClr val="FFC000"/>
    <a:srgbClr val="595959"/>
    <a:srgbClr val="DD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p:restoredTop sz="95109"/>
  </p:normalViewPr>
  <p:slideViewPr>
    <p:cSldViewPr snapToGrid="0">
      <p:cViewPr varScale="1">
        <p:scale>
          <a:sx n="75" d="100"/>
          <a:sy n="75" d="100"/>
        </p:scale>
        <p:origin x="1699" y="5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0" i="0" dirty="0">
                <a:solidFill>
                  <a:srgbClr val="374151"/>
                </a:solidFill>
                <a:effectLst/>
                <a:latin typeface="+mj-lt"/>
              </a:rPr>
              <a:t>Next, we will describe how to take a sample of nasopharyngeal swabs. </a:t>
            </a:r>
          </a:p>
          <a:p>
            <a:pPr eaLnBrk="1" hangingPunct="1">
              <a:spcBef>
                <a:spcPct val="0"/>
              </a:spcBef>
            </a:pPr>
            <a:r>
              <a:rPr lang="en-US" b="0" i="0" dirty="0">
                <a:solidFill>
                  <a:srgbClr val="374151"/>
                </a:solidFill>
                <a:effectLst/>
                <a:latin typeface="+mj-lt"/>
              </a:rPr>
              <a:t>First, insert a rayon or polyester swab into the nasal cavity and bring it backward, into the nasopharynx. </a:t>
            </a:r>
          </a:p>
          <a:p>
            <a:pPr eaLnBrk="1" hangingPunct="1">
              <a:spcBef>
                <a:spcPct val="0"/>
              </a:spcBef>
            </a:pPr>
            <a:r>
              <a:rPr lang="en-US" b="0" i="0" dirty="0">
                <a:solidFill>
                  <a:srgbClr val="374151"/>
                </a:solidFill>
                <a:effectLst/>
                <a:latin typeface="+mj-lt"/>
              </a:rPr>
              <a:t>Hold the swab there for a few seconds. </a:t>
            </a:r>
          </a:p>
          <a:p>
            <a:pPr eaLnBrk="1" hangingPunct="1">
              <a:spcBef>
                <a:spcPct val="0"/>
              </a:spcBef>
            </a:pPr>
            <a:r>
              <a:rPr lang="en-US" b="0" i="0" dirty="0">
                <a:solidFill>
                  <a:srgbClr val="374151"/>
                </a:solidFill>
                <a:effectLst/>
                <a:latin typeface="+mj-lt"/>
              </a:rPr>
              <a:t>Then, remove the swab while gently rotating it.</a:t>
            </a:r>
            <a:endParaRPr lang="en-US" altLang="es-PE" dirty="0">
              <a:latin typeface="+mj-lt"/>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02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188" indent="-230188" eaLnBrk="1" hangingPunct="1">
              <a:spcBef>
                <a:spcPct val="0"/>
              </a:spcBef>
            </a:pPr>
            <a:r>
              <a:rPr lang="en-US" b="0" i="0" dirty="0">
                <a:solidFill>
                  <a:srgbClr val="374151"/>
                </a:solidFill>
                <a:effectLst/>
                <a:latin typeface="+mj-lt"/>
              </a:rPr>
              <a:t>Next, we will describe how to take samples from the posterior pharynx. The posterior pharynx is the area at the back of the throat, behind the tonsils. </a:t>
            </a:r>
          </a:p>
          <a:p>
            <a:pPr marL="230188" indent="-230188" eaLnBrk="1" hangingPunct="1">
              <a:spcBef>
                <a:spcPct val="0"/>
              </a:spcBef>
              <a:buAutoNum type="arabicPeriod"/>
            </a:pPr>
            <a:r>
              <a:rPr lang="en-US" b="0" i="0" dirty="0">
                <a:solidFill>
                  <a:srgbClr val="374151"/>
                </a:solidFill>
                <a:effectLst/>
                <a:latin typeface="+mj-lt"/>
              </a:rPr>
              <a:t>First, ask the subject to open their mouth. </a:t>
            </a:r>
          </a:p>
          <a:p>
            <a:pPr marL="230188" indent="-230188" eaLnBrk="1" hangingPunct="1">
              <a:spcBef>
                <a:spcPct val="0"/>
              </a:spcBef>
              <a:buAutoNum type="arabicPeriod"/>
            </a:pPr>
            <a:r>
              <a:rPr lang="en-US" b="0" i="0" dirty="0">
                <a:solidFill>
                  <a:srgbClr val="374151"/>
                </a:solidFill>
                <a:effectLst/>
                <a:latin typeface="+mj-lt"/>
              </a:rPr>
              <a:t>Then, lower the subject's tongue using a tongue depressor. </a:t>
            </a:r>
          </a:p>
          <a:p>
            <a:pPr marL="230188" indent="-230188" eaLnBrk="1" hangingPunct="1">
              <a:spcBef>
                <a:spcPct val="0"/>
              </a:spcBef>
              <a:buAutoNum type="arabicPeriod"/>
            </a:pPr>
            <a:r>
              <a:rPr lang="en-US" b="0" i="0" dirty="0">
                <a:solidFill>
                  <a:srgbClr val="374151"/>
                </a:solidFill>
                <a:effectLst/>
                <a:latin typeface="+mj-lt"/>
              </a:rPr>
              <a:t>With a swab, take a sample from the posterior pharynx, avoiding contact with the tonsils.</a:t>
            </a:r>
            <a:endParaRPr lang="en-US" altLang="es-PE" dirty="0">
              <a:latin typeface="+mj-lt"/>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015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82797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0962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58362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28415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690337"/>
            <a:ext cx="7398408"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Collection and handling of human samples</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agents</a:t>
            </a:r>
          </a:p>
        </p:txBody>
      </p:sp>
      <p:sp>
        <p:nvSpPr>
          <p:cNvPr id="27" name="Rounded Rectangle 26">
            <a:extLst>
              <a:ext uri="{FF2B5EF4-FFF2-40B4-BE49-F238E27FC236}">
                <a16:creationId xmlns:a16="http://schemas.microsoft.com/office/drawing/2014/main" id="{B2492E89-4319-8F49-AC9D-7A3331D001F0}"/>
              </a:ext>
            </a:extLst>
          </p:cNvPr>
          <p:cNvSpPr/>
          <p:nvPr/>
        </p:nvSpPr>
        <p:spPr>
          <a:xfrm>
            <a:off x="431800" y="2385850"/>
            <a:ext cx="2520000" cy="3343438"/>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ounded Rectangle 27">
            <a:extLst>
              <a:ext uri="{FF2B5EF4-FFF2-40B4-BE49-F238E27FC236}">
                <a16:creationId xmlns:a16="http://schemas.microsoft.com/office/drawing/2014/main" id="{D4370B77-E180-2247-AC27-576B58A89D8A}"/>
              </a:ext>
            </a:extLst>
          </p:cNvPr>
          <p:cNvSpPr/>
          <p:nvPr/>
        </p:nvSpPr>
        <p:spPr>
          <a:xfrm>
            <a:off x="3293744" y="2385850"/>
            <a:ext cx="2520000" cy="3343438"/>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Rounded Rectangle 29">
            <a:extLst>
              <a:ext uri="{FF2B5EF4-FFF2-40B4-BE49-F238E27FC236}">
                <a16:creationId xmlns:a16="http://schemas.microsoft.com/office/drawing/2014/main" id="{31609CBE-6A9A-C848-833A-D7A599FBABC9}"/>
              </a:ext>
            </a:extLst>
          </p:cNvPr>
          <p:cNvSpPr/>
          <p:nvPr/>
        </p:nvSpPr>
        <p:spPr>
          <a:xfrm>
            <a:off x="6155688" y="2385850"/>
            <a:ext cx="2520000" cy="334343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Google Shape;140;p4">
            <a:extLst>
              <a:ext uri="{FF2B5EF4-FFF2-40B4-BE49-F238E27FC236}">
                <a16:creationId xmlns:a16="http://schemas.microsoft.com/office/drawing/2014/main" id="{8EC24032-25AA-C044-88DA-AE7E9088EABB}"/>
              </a:ext>
            </a:extLst>
          </p:cNvPr>
          <p:cNvSpPr>
            <a:spLocks noChangeAspect="1"/>
          </p:cNvSpPr>
          <p:nvPr/>
        </p:nvSpPr>
        <p:spPr>
          <a:xfrm>
            <a:off x="1259800"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0;p4">
            <a:extLst>
              <a:ext uri="{FF2B5EF4-FFF2-40B4-BE49-F238E27FC236}">
                <a16:creationId xmlns:a16="http://schemas.microsoft.com/office/drawing/2014/main" id="{4B226E7A-7A88-D44D-BE7A-851ABEC5C8FA}"/>
              </a:ext>
            </a:extLst>
          </p:cNvPr>
          <p:cNvSpPr>
            <a:spLocks noChangeAspect="1"/>
          </p:cNvSpPr>
          <p:nvPr/>
        </p:nvSpPr>
        <p:spPr>
          <a:xfrm>
            <a:off x="4121744"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0;p4">
            <a:extLst>
              <a:ext uri="{FF2B5EF4-FFF2-40B4-BE49-F238E27FC236}">
                <a16:creationId xmlns:a16="http://schemas.microsoft.com/office/drawing/2014/main" id="{E9AA685A-685A-244A-92A7-9002424CE0BA}"/>
              </a:ext>
            </a:extLst>
          </p:cNvPr>
          <p:cNvSpPr>
            <a:spLocks noChangeAspect="1"/>
          </p:cNvSpPr>
          <p:nvPr/>
        </p:nvSpPr>
        <p:spPr>
          <a:xfrm>
            <a:off x="6983688"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68510E6F-94A3-6844-9039-23175158EAB5}"/>
              </a:ext>
            </a:extLst>
          </p:cNvPr>
          <p:cNvSpPr txBox="1"/>
          <p:nvPr/>
        </p:nvSpPr>
        <p:spPr>
          <a:xfrm>
            <a:off x="698660" y="2750488"/>
            <a:ext cx="1997432" cy="2462213"/>
          </a:xfrm>
          <a:prstGeom prst="rect">
            <a:avLst/>
          </a:prstGeom>
          <a:noFill/>
        </p:spPr>
        <p:txBody>
          <a:bodyPr wrap="square" lIns="0" tIns="0" rIns="0" bIns="0" rtlCol="0">
            <a:spAutoFit/>
          </a:bodyPr>
          <a:lstStyle/>
          <a:p>
            <a:r>
              <a:rPr lang="en-GB" sz="3200" b="1" dirty="0" err="1">
                <a:solidFill>
                  <a:schemeClr val="tx1"/>
                </a:solidFill>
              </a:rPr>
              <a:t>1.</a:t>
            </a:r>
          </a:p>
          <a:p>
            <a:endParaRPr lang="en-GB" sz="1600" dirty="0" err="1">
              <a:solidFill>
                <a:schemeClr val="tx1"/>
              </a:solidFill>
            </a:endParaRPr>
          </a:p>
          <a:p>
            <a:r>
              <a:rPr lang="en-GB" sz="1600" b="1" dirty="0" err="1">
                <a:solidFill>
                  <a:schemeClr val="tx1"/>
                </a:solidFill>
              </a:rPr>
              <a:t>Infectious</a:t>
            </a:r>
          </a:p>
          <a:p>
            <a:r>
              <a:rPr lang="en-GB" sz="1600" b="1" dirty="0" err="1">
                <a:solidFill>
                  <a:schemeClr val="tx1"/>
                </a:solidFill>
              </a:rPr>
              <a:t>agents: </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virus</a:t>
            </a:r>
          </a:p>
          <a:p>
            <a:pPr marL="285750" indent="-285750">
              <a:buFont typeface="Arial" panose="020B0604020202020204" pitchFamily="34" charset="0"/>
              <a:buChar char="•"/>
            </a:pPr>
            <a:r>
              <a:rPr lang="en-GB" sz="1600" dirty="0" err="1">
                <a:solidFill>
                  <a:schemeClr val="tx1"/>
                </a:solidFill>
              </a:rPr>
              <a:t>parasites</a:t>
            </a:r>
          </a:p>
          <a:p>
            <a:pPr marL="285750" indent="-285750">
              <a:buFont typeface="Arial" panose="020B0604020202020204" pitchFamily="34" charset="0"/>
              <a:buChar char="•"/>
            </a:pPr>
            <a:r>
              <a:rPr lang="en-GB" sz="1600" dirty="0" err="1">
                <a:solidFill>
                  <a:schemeClr val="tx1"/>
                </a:solidFill>
              </a:rPr>
              <a:t>bacteria</a:t>
            </a:r>
          </a:p>
          <a:p>
            <a:pPr marL="285750" indent="-285750">
              <a:buFont typeface="Arial" panose="020B0604020202020204" pitchFamily="34" charset="0"/>
              <a:buChar char="•"/>
            </a:pPr>
            <a:r>
              <a:rPr lang="en-GB" sz="1600" dirty="0" err="1">
                <a:solidFill>
                  <a:schemeClr val="tx1"/>
                </a:solidFill>
              </a:rPr>
              <a:t>fungi</a:t>
            </a:r>
          </a:p>
        </p:txBody>
      </p:sp>
      <p:sp>
        <p:nvSpPr>
          <p:cNvPr id="37" name="TextBox 36">
            <a:extLst>
              <a:ext uri="{FF2B5EF4-FFF2-40B4-BE49-F238E27FC236}">
                <a16:creationId xmlns:a16="http://schemas.microsoft.com/office/drawing/2014/main" id="{89040E2E-BD0D-2A4E-8421-23424992B8CC}"/>
              </a:ext>
            </a:extLst>
          </p:cNvPr>
          <p:cNvSpPr txBox="1"/>
          <p:nvPr/>
        </p:nvSpPr>
        <p:spPr>
          <a:xfrm>
            <a:off x="6484470" y="2750488"/>
            <a:ext cx="1960871" cy="1969770"/>
          </a:xfrm>
          <a:prstGeom prst="rect">
            <a:avLst/>
          </a:prstGeom>
          <a:noFill/>
        </p:spPr>
        <p:txBody>
          <a:bodyPr wrap="square" lIns="0" tIns="0" rIns="0" bIns="0" rtlCol="0">
            <a:spAutoFit/>
          </a:bodyPr>
          <a:lstStyle/>
          <a:p>
            <a:r>
              <a:rPr lang="en-GB" sz="3200" b="1" dirty="0" err="1">
                <a:solidFill>
                  <a:schemeClr val="tx1"/>
                </a:solidFill>
              </a:rPr>
              <a:t>3.</a:t>
            </a:r>
          </a:p>
          <a:p>
            <a:endParaRPr lang="en-GB" sz="1600" dirty="0" err="1">
              <a:solidFill>
                <a:schemeClr val="tx1"/>
              </a:solidFill>
            </a:endParaRPr>
          </a:p>
          <a:p>
            <a:r>
              <a:rPr lang="en-GB" sz="1600" b="1" dirty="0" err="1">
                <a:solidFill>
                  <a:schemeClr val="tx1"/>
                </a:solidFill>
              </a:rPr>
              <a:t>Non-infectious</a:t>
            </a:r>
          </a:p>
          <a:p>
            <a:r>
              <a:rPr lang="en-GB" sz="1600" b="1" dirty="0" err="1">
                <a:solidFill>
                  <a:schemeClr val="tx1"/>
                </a:solidFill>
              </a:rPr>
              <a:t>agents:</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chemicals</a:t>
            </a:r>
          </a:p>
          <a:p>
            <a:pPr marL="285750" indent="-285750">
              <a:buFont typeface="Arial" panose="020B0604020202020204" pitchFamily="34" charset="0"/>
              <a:buChar char="•"/>
            </a:pPr>
            <a:r>
              <a:rPr lang="en-GB" sz="1600" dirty="0" err="1">
                <a:solidFill>
                  <a:schemeClr val="tx1"/>
                </a:solidFill>
              </a:rPr>
              <a:t>toxins</a:t>
            </a:r>
          </a:p>
        </p:txBody>
      </p:sp>
      <p:sp>
        <p:nvSpPr>
          <p:cNvPr id="38" name="TextBox 37">
            <a:extLst>
              <a:ext uri="{FF2B5EF4-FFF2-40B4-BE49-F238E27FC236}">
                <a16:creationId xmlns:a16="http://schemas.microsoft.com/office/drawing/2014/main" id="{B84E983F-0166-5840-8BCB-4A26D85E0C2E}"/>
              </a:ext>
            </a:extLst>
          </p:cNvPr>
          <p:cNvSpPr txBox="1"/>
          <p:nvPr/>
        </p:nvSpPr>
        <p:spPr>
          <a:xfrm>
            <a:off x="3577443" y="2750488"/>
            <a:ext cx="1980592" cy="1969770"/>
          </a:xfrm>
          <a:prstGeom prst="rect">
            <a:avLst/>
          </a:prstGeom>
          <a:noFill/>
        </p:spPr>
        <p:txBody>
          <a:bodyPr wrap="square" lIns="0" tIns="0" rIns="0" bIns="0" rtlCol="0">
            <a:spAutoFit/>
          </a:bodyPr>
          <a:lstStyle/>
          <a:p>
            <a:r>
              <a:rPr lang="en-GB" sz="3200" b="1" dirty="0" err="1">
                <a:solidFill>
                  <a:schemeClr val="tx1"/>
                </a:solidFill>
              </a:rPr>
              <a:t>2.</a:t>
            </a:r>
          </a:p>
          <a:p>
            <a:endParaRPr lang="en-GB" sz="1600" dirty="0" err="1">
              <a:solidFill>
                <a:schemeClr val="tx1"/>
              </a:solidFill>
            </a:endParaRPr>
          </a:p>
          <a:p>
            <a:r>
              <a:rPr lang="en-GB" sz="1600" b="1" dirty="0" err="1">
                <a:solidFill>
                  <a:schemeClr val="tx1"/>
                </a:solidFill>
              </a:rPr>
              <a:t>Infectious</a:t>
            </a:r>
          </a:p>
          <a:p>
            <a:r>
              <a:rPr lang="en-GB" sz="1600" b="1" dirty="0" err="1">
                <a:solidFill>
                  <a:schemeClr val="tx1"/>
                </a:solidFill>
              </a:rPr>
              <a:t>particles:</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virions</a:t>
            </a:r>
          </a:p>
          <a:p>
            <a:pPr marL="285750" indent="-285750">
              <a:buFont typeface="Arial" panose="020B0604020202020204" pitchFamily="34" charset="0"/>
              <a:buChar char="•"/>
            </a:pPr>
            <a:r>
              <a:rPr lang="en-GB" sz="1600" dirty="0" err="1">
                <a:solidFill>
                  <a:schemeClr val="tx1"/>
                </a:solidFill>
              </a:rPr>
              <a:t>prions</a:t>
            </a:r>
          </a:p>
        </p:txBody>
      </p:sp>
      <p:grpSp>
        <p:nvGrpSpPr>
          <p:cNvPr id="5" name="Graphic 3">
            <a:extLst>
              <a:ext uri="{FF2B5EF4-FFF2-40B4-BE49-F238E27FC236}">
                <a16:creationId xmlns:a16="http://schemas.microsoft.com/office/drawing/2014/main" id="{C164725A-192C-004F-A254-8BD33C46BB85}"/>
              </a:ext>
            </a:extLst>
          </p:cNvPr>
          <p:cNvGrpSpPr>
            <a:grpSpLocks noChangeAspect="1"/>
          </p:cNvGrpSpPr>
          <p:nvPr/>
        </p:nvGrpSpPr>
        <p:grpSpPr>
          <a:xfrm>
            <a:off x="7163688" y="2161850"/>
            <a:ext cx="504000" cy="448000"/>
            <a:chOff x="2743200" y="1803400"/>
            <a:chExt cx="3657600" cy="3251200"/>
          </a:xfrm>
          <a:solidFill>
            <a:schemeClr val="bg1"/>
          </a:solidFill>
        </p:grpSpPr>
        <p:sp>
          <p:nvSpPr>
            <p:cNvPr id="7" name="Freeform 6">
              <a:extLst>
                <a:ext uri="{FF2B5EF4-FFF2-40B4-BE49-F238E27FC236}">
                  <a16:creationId xmlns:a16="http://schemas.microsoft.com/office/drawing/2014/main" id="{C875E09A-DCD2-574D-8A79-B7986474A0A1}"/>
                </a:ext>
              </a:extLst>
            </p:cNvPr>
            <p:cNvSpPr/>
            <p:nvPr/>
          </p:nvSpPr>
          <p:spPr>
            <a:xfrm>
              <a:off x="3256162" y="1803188"/>
              <a:ext cx="3145018" cy="3252734"/>
            </a:xfrm>
            <a:custGeom>
              <a:avLst/>
              <a:gdLst>
                <a:gd name="connsiteX0" fmla="*/ 3144805 w 3145018"/>
                <a:gd name="connsiteY0" fmla="*/ 2040240 h 3252734"/>
                <a:gd name="connsiteX1" fmla="*/ 3022028 w 3145018"/>
                <a:gd name="connsiteY1" fmla="*/ 2173330 h 3252734"/>
                <a:gd name="connsiteX2" fmla="*/ 2796761 w 3145018"/>
                <a:gd name="connsiteY2" fmla="*/ 2052789 h 3252734"/>
                <a:gd name="connsiteX3" fmla="*/ 2691986 w 3145018"/>
                <a:gd name="connsiteY3" fmla="*/ 1839939 h 3252734"/>
                <a:gd name="connsiteX4" fmla="*/ 1763609 w 3145018"/>
                <a:gd name="connsiteY4" fmla="*/ 1700134 h 3252734"/>
                <a:gd name="connsiteX5" fmla="*/ 1500314 w 3145018"/>
                <a:gd name="connsiteY5" fmla="*/ 2141198 h 3252734"/>
                <a:gd name="connsiteX6" fmla="*/ 2295842 w 3145018"/>
                <a:gd name="connsiteY6" fmla="*/ 2883841 h 3252734"/>
                <a:gd name="connsiteX7" fmla="*/ 2404808 w 3145018"/>
                <a:gd name="connsiteY7" fmla="*/ 2879468 h 3252734"/>
                <a:gd name="connsiteX8" fmla="*/ 2539396 w 3145018"/>
                <a:gd name="connsiteY8" fmla="*/ 3049633 h 3252734"/>
                <a:gd name="connsiteX9" fmla="*/ 2401855 w 3145018"/>
                <a:gd name="connsiteY9" fmla="*/ 3222650 h 3252734"/>
                <a:gd name="connsiteX10" fmla="*/ 1879694 w 3145018"/>
                <a:gd name="connsiteY10" fmla="*/ 3213714 h 3252734"/>
                <a:gd name="connsiteX11" fmla="*/ 1329721 w 3145018"/>
                <a:gd name="connsiteY11" fmla="*/ 2827848 h 3252734"/>
                <a:gd name="connsiteX12" fmla="*/ 1316957 w 3145018"/>
                <a:gd name="connsiteY12" fmla="*/ 2810641 h 3252734"/>
                <a:gd name="connsiteX13" fmla="*/ 1315624 w 3145018"/>
                <a:gd name="connsiteY13" fmla="*/ 2809406 h 3252734"/>
                <a:gd name="connsiteX14" fmla="*/ 1136268 w 3145018"/>
                <a:gd name="connsiteY14" fmla="*/ 2992404 h 3252734"/>
                <a:gd name="connsiteX15" fmla="*/ 228154 w 3145018"/>
                <a:gd name="connsiteY15" fmla="*/ 3207915 h 3252734"/>
                <a:gd name="connsiteX16" fmla="*/ 96064 w 3145018"/>
                <a:gd name="connsiteY16" fmla="*/ 2996696 h 3252734"/>
                <a:gd name="connsiteX17" fmla="*/ 96519 w 3145018"/>
                <a:gd name="connsiteY17" fmla="*/ 2994781 h 3252734"/>
                <a:gd name="connsiteX18" fmla="*/ 313498 w 3145018"/>
                <a:gd name="connsiteY18" fmla="*/ 2865018 h 3252734"/>
                <a:gd name="connsiteX19" fmla="*/ 1097692 w 3145018"/>
                <a:gd name="connsiteY19" fmla="*/ 2451203 h 3252734"/>
                <a:gd name="connsiteX20" fmla="*/ 886713 w 3145018"/>
                <a:gd name="connsiteY20" fmla="*/ 1700195 h 3252734"/>
                <a:gd name="connsiteX21" fmla="*/ 109282 w 3145018"/>
                <a:gd name="connsiteY21" fmla="*/ 1666922 h 3252734"/>
                <a:gd name="connsiteX22" fmla="*/ 88518 w 3145018"/>
                <a:gd name="connsiteY22" fmla="*/ 1680802 h 3252734"/>
                <a:gd name="connsiteX23" fmla="*/ 9651 w 3145018"/>
                <a:gd name="connsiteY23" fmla="*/ 1669679 h 3252734"/>
                <a:gd name="connsiteX24" fmla="*/ 28701 w 3145018"/>
                <a:gd name="connsiteY24" fmla="*/ 1592582 h 3252734"/>
                <a:gd name="connsiteX25" fmla="*/ 338359 w 3145018"/>
                <a:gd name="connsiteY25" fmla="*/ 1462819 h 3252734"/>
                <a:gd name="connsiteX26" fmla="*/ 1234280 w 3145018"/>
                <a:gd name="connsiteY26" fmla="*/ 2085966 h 3252734"/>
                <a:gd name="connsiteX27" fmla="*/ 594486 w 3145018"/>
                <a:gd name="connsiteY27" fmla="*/ 2981852 h 3252734"/>
                <a:gd name="connsiteX28" fmla="*/ 296734 w 3145018"/>
                <a:gd name="connsiteY28" fmla="*/ 2970159 h 3252734"/>
                <a:gd name="connsiteX29" fmla="*/ 201484 w 3145018"/>
                <a:gd name="connsiteY29" fmla="*/ 3019973 h 3252734"/>
                <a:gd name="connsiteX30" fmla="*/ 264826 w 3145018"/>
                <a:gd name="connsiteY30" fmla="*/ 3106767 h 3252734"/>
                <a:gd name="connsiteX31" fmla="*/ 1242186 w 3145018"/>
                <a:gd name="connsiteY31" fmla="*/ 2708352 h 3252734"/>
                <a:gd name="connsiteX32" fmla="*/ 1381727 w 3145018"/>
                <a:gd name="connsiteY32" fmla="*/ 2709968 h 3252734"/>
                <a:gd name="connsiteX33" fmla="*/ 2058002 w 3145018"/>
                <a:gd name="connsiteY33" fmla="*/ 3139469 h 3252734"/>
                <a:gd name="connsiteX34" fmla="*/ 2353182 w 3145018"/>
                <a:gd name="connsiteY34" fmla="*/ 3123973 h 3252734"/>
                <a:gd name="connsiteX35" fmla="*/ 2391282 w 3145018"/>
                <a:gd name="connsiteY35" fmla="*/ 3113516 h 3252734"/>
                <a:gd name="connsiteX36" fmla="*/ 2431001 w 3145018"/>
                <a:gd name="connsiteY36" fmla="*/ 3034233 h 3252734"/>
                <a:gd name="connsiteX37" fmla="*/ 2364326 w 3145018"/>
                <a:gd name="connsiteY37" fmla="*/ 2981377 h 3252734"/>
                <a:gd name="connsiteX38" fmla="*/ 2311653 w 3145018"/>
                <a:gd name="connsiteY38" fmla="*/ 2989552 h 3252734"/>
                <a:gd name="connsiteX39" fmla="*/ 1401184 w 3145018"/>
                <a:gd name="connsiteY39" fmla="*/ 2389436 h 3252734"/>
                <a:gd name="connsiteX40" fmla="*/ 1388585 w 3145018"/>
                <a:gd name="connsiteY40" fmla="*/ 2166771 h 3252734"/>
                <a:gd name="connsiteX41" fmla="*/ 2083910 w 3145018"/>
                <a:gd name="connsiteY41" fmla="*/ 1468618 h 3252734"/>
                <a:gd name="connsiteX42" fmla="*/ 2894012 w 3145018"/>
                <a:gd name="connsiteY42" fmla="*/ 2005542 h 3252734"/>
                <a:gd name="connsiteX43" fmla="*/ 2899536 w 3145018"/>
                <a:gd name="connsiteY43" fmla="*/ 2022463 h 3252734"/>
                <a:gd name="connsiteX44" fmla="*/ 2988881 w 3145018"/>
                <a:gd name="connsiteY44" fmla="*/ 2070756 h 3252734"/>
                <a:gd name="connsiteX45" fmla="*/ 3032029 w 3145018"/>
                <a:gd name="connsiteY45" fmla="*/ 1978924 h 3252734"/>
                <a:gd name="connsiteX46" fmla="*/ 2549302 w 3145018"/>
                <a:gd name="connsiteY46" fmla="*/ 1413386 h 3252734"/>
                <a:gd name="connsiteX47" fmla="*/ 2185161 w 3145018"/>
                <a:gd name="connsiteY47" fmla="*/ 1325451 h 3252734"/>
                <a:gd name="connsiteX48" fmla="*/ 2152967 w 3145018"/>
                <a:gd name="connsiteY48" fmla="*/ 1323930 h 3252734"/>
                <a:gd name="connsiteX49" fmla="*/ 2106389 w 3145018"/>
                <a:gd name="connsiteY49" fmla="*/ 1236471 h 3252734"/>
                <a:gd name="connsiteX50" fmla="*/ 2218689 w 3145018"/>
                <a:gd name="connsiteY50" fmla="*/ 953179 h 3252734"/>
                <a:gd name="connsiteX51" fmla="*/ 1990660 w 3145018"/>
                <a:gd name="connsiteY51" fmla="*/ 138953 h 3252734"/>
                <a:gd name="connsiteX52" fmla="*/ 1883980 w 3145018"/>
                <a:gd name="connsiteY52" fmla="*/ 127070 h 3252734"/>
                <a:gd name="connsiteX53" fmla="*/ 1888076 w 3145018"/>
                <a:gd name="connsiteY53" fmla="*/ 234113 h 3252734"/>
                <a:gd name="connsiteX54" fmla="*/ 2036285 w 3145018"/>
                <a:gd name="connsiteY54" fmla="*/ 459225 h 3252734"/>
                <a:gd name="connsiteX55" fmla="*/ 2014759 w 3145018"/>
                <a:gd name="connsiteY55" fmla="*/ 547445 h 3252734"/>
                <a:gd name="connsiteX56" fmla="*/ 1938559 w 3145018"/>
                <a:gd name="connsiteY56" fmla="*/ 503335 h 3252734"/>
                <a:gd name="connsiteX57" fmla="*/ 1801018 w 3145018"/>
                <a:gd name="connsiteY57" fmla="*/ 296760 h 3252734"/>
                <a:gd name="connsiteX58" fmla="*/ 1810689 w 3145018"/>
                <a:gd name="connsiteY58" fmla="*/ 48231 h 3252734"/>
                <a:gd name="connsiteX59" fmla="*/ 1897030 w 3145018"/>
                <a:gd name="connsiteY59" fmla="*/ 4627 h 3252734"/>
                <a:gd name="connsiteX60" fmla="*/ 2054573 w 3145018"/>
                <a:gd name="connsiteY60" fmla="*/ 51399 h 3252734"/>
                <a:gd name="connsiteX61" fmla="*/ 2337561 w 3145018"/>
                <a:gd name="connsiteY61" fmla="*/ 629675 h 3252734"/>
                <a:gd name="connsiteX62" fmla="*/ 2246312 w 3145018"/>
                <a:gd name="connsiteY62" fmla="*/ 1201868 h 3252734"/>
                <a:gd name="connsiteX63" fmla="*/ 2241263 w 3145018"/>
                <a:gd name="connsiteY63" fmla="*/ 1215937 h 3252734"/>
                <a:gd name="connsiteX64" fmla="*/ 2421476 w 3145018"/>
                <a:gd name="connsiteY64" fmla="*/ 1252822 h 3252734"/>
                <a:gd name="connsiteX65" fmla="*/ 3133089 w 3145018"/>
                <a:gd name="connsiteY65" fmla="*/ 1940232 h 3252734"/>
                <a:gd name="connsiteX66" fmla="*/ 3145186 w 3145018"/>
                <a:gd name="connsiteY66" fmla="*/ 1968752 h 325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145018" h="3252734">
                  <a:moveTo>
                    <a:pt x="3144805" y="2040240"/>
                  </a:moveTo>
                  <a:cubicBezTo>
                    <a:pt x="3122516" y="2101747"/>
                    <a:pt x="3087655" y="2152036"/>
                    <a:pt x="3022028" y="2173330"/>
                  </a:cubicBezTo>
                  <a:cubicBezTo>
                    <a:pt x="2926778" y="2204226"/>
                    <a:pt x="2828289" y="2152891"/>
                    <a:pt x="2796761" y="2052789"/>
                  </a:cubicBezTo>
                  <a:cubicBezTo>
                    <a:pt x="2773987" y="1976499"/>
                    <a:pt x="2738572" y="1904554"/>
                    <a:pt x="2691986" y="1839939"/>
                  </a:cubicBezTo>
                  <a:cubicBezTo>
                    <a:pt x="2474304" y="1545469"/>
                    <a:pt x="2058655" y="1482876"/>
                    <a:pt x="1763609" y="1700134"/>
                  </a:cubicBezTo>
                  <a:cubicBezTo>
                    <a:pt x="1620020" y="1805866"/>
                    <a:pt x="1525122" y="1964836"/>
                    <a:pt x="1500314" y="2141198"/>
                  </a:cubicBezTo>
                  <a:cubicBezTo>
                    <a:pt x="1435162" y="2598553"/>
                    <a:pt x="1844071" y="2979571"/>
                    <a:pt x="2295842" y="2883841"/>
                  </a:cubicBezTo>
                  <a:cubicBezTo>
                    <a:pt x="2331515" y="2875193"/>
                    <a:pt x="2368554" y="2873707"/>
                    <a:pt x="2404808" y="2879468"/>
                  </a:cubicBezTo>
                  <a:cubicBezTo>
                    <a:pt x="2486151" y="2895534"/>
                    <a:pt x="2539396" y="2967307"/>
                    <a:pt x="2539396" y="3049633"/>
                  </a:cubicBezTo>
                  <a:cubicBezTo>
                    <a:pt x="2540145" y="3132454"/>
                    <a:pt x="2482834" y="3204547"/>
                    <a:pt x="2401855" y="3222650"/>
                  </a:cubicBezTo>
                  <a:cubicBezTo>
                    <a:pt x="2230069" y="3265783"/>
                    <a:pt x="2049897" y="3262700"/>
                    <a:pt x="1879694" y="3213714"/>
                  </a:cubicBezTo>
                  <a:cubicBezTo>
                    <a:pt x="1657588" y="3151571"/>
                    <a:pt x="1463498" y="3015396"/>
                    <a:pt x="1329721" y="2827848"/>
                  </a:cubicBezTo>
                  <a:cubicBezTo>
                    <a:pt x="1325530" y="2822049"/>
                    <a:pt x="1321339" y="2816250"/>
                    <a:pt x="1316957" y="2810641"/>
                  </a:cubicBezTo>
                  <a:cubicBezTo>
                    <a:pt x="1315624" y="2808930"/>
                    <a:pt x="1313528" y="2807790"/>
                    <a:pt x="1315624" y="2809406"/>
                  </a:cubicBezTo>
                  <a:cubicBezTo>
                    <a:pt x="1255902" y="2871007"/>
                    <a:pt x="1201324" y="2937932"/>
                    <a:pt x="1136268" y="2992404"/>
                  </a:cubicBezTo>
                  <a:cubicBezTo>
                    <a:pt x="870711" y="3215045"/>
                    <a:pt x="565911" y="3285583"/>
                    <a:pt x="228154" y="3207915"/>
                  </a:cubicBezTo>
                  <a:cubicBezTo>
                    <a:pt x="133238" y="3185993"/>
                    <a:pt x="74099" y="3091427"/>
                    <a:pt x="96064" y="2996696"/>
                  </a:cubicBezTo>
                  <a:cubicBezTo>
                    <a:pt x="96212" y="2996057"/>
                    <a:pt x="96364" y="2995419"/>
                    <a:pt x="96519" y="2994781"/>
                  </a:cubicBezTo>
                  <a:cubicBezTo>
                    <a:pt x="119474" y="2898671"/>
                    <a:pt x="213010" y="2841347"/>
                    <a:pt x="313498" y="2865018"/>
                  </a:cubicBezTo>
                  <a:cubicBezTo>
                    <a:pt x="667162" y="2948295"/>
                    <a:pt x="989202" y="2747138"/>
                    <a:pt x="1097692" y="2451203"/>
                  </a:cubicBezTo>
                  <a:cubicBezTo>
                    <a:pt x="1196918" y="2181649"/>
                    <a:pt x="1111887" y="1878971"/>
                    <a:pt x="886713" y="1700195"/>
                  </a:cubicBezTo>
                  <a:cubicBezTo>
                    <a:pt x="661815" y="1523098"/>
                    <a:pt x="348545" y="1509691"/>
                    <a:pt x="109282" y="1666922"/>
                  </a:cubicBezTo>
                  <a:cubicBezTo>
                    <a:pt x="102329" y="1671485"/>
                    <a:pt x="95662" y="1676429"/>
                    <a:pt x="88518" y="1680802"/>
                  </a:cubicBezTo>
                  <a:cubicBezTo>
                    <a:pt x="57943" y="1699815"/>
                    <a:pt x="26986" y="1695157"/>
                    <a:pt x="9651" y="1669679"/>
                  </a:cubicBezTo>
                  <a:cubicBezTo>
                    <a:pt x="-7685" y="1644202"/>
                    <a:pt x="-1208" y="1613496"/>
                    <a:pt x="28701" y="1592582"/>
                  </a:cubicBezTo>
                  <a:cubicBezTo>
                    <a:pt x="120620" y="1526264"/>
                    <a:pt x="226555" y="1481871"/>
                    <a:pt x="338359" y="1462819"/>
                  </a:cubicBezTo>
                  <a:cubicBezTo>
                    <a:pt x="766984" y="1392472"/>
                    <a:pt x="1150841" y="1659983"/>
                    <a:pt x="1234280" y="2085966"/>
                  </a:cubicBezTo>
                  <a:cubicBezTo>
                    <a:pt x="1315433" y="2500447"/>
                    <a:pt x="1013586" y="2923388"/>
                    <a:pt x="594486" y="2981852"/>
                  </a:cubicBezTo>
                  <a:cubicBezTo>
                    <a:pt x="495374" y="2996528"/>
                    <a:pt x="394385" y="2992562"/>
                    <a:pt x="296734" y="2970159"/>
                  </a:cubicBezTo>
                  <a:cubicBezTo>
                    <a:pt x="247681" y="2958752"/>
                    <a:pt x="210152" y="2979095"/>
                    <a:pt x="201484" y="3019973"/>
                  </a:cubicBezTo>
                  <a:cubicBezTo>
                    <a:pt x="192626" y="3062657"/>
                    <a:pt x="215867" y="3094599"/>
                    <a:pt x="264826" y="3106767"/>
                  </a:cubicBezTo>
                  <a:cubicBezTo>
                    <a:pt x="633919" y="3199074"/>
                    <a:pt x="1042161" y="3034993"/>
                    <a:pt x="1242186" y="2708352"/>
                  </a:cubicBezTo>
                  <a:cubicBezTo>
                    <a:pt x="1290573" y="2629449"/>
                    <a:pt x="1332864" y="2630875"/>
                    <a:pt x="1381727" y="2709968"/>
                  </a:cubicBezTo>
                  <a:cubicBezTo>
                    <a:pt x="1536699" y="2960843"/>
                    <a:pt x="1765013" y="3102679"/>
                    <a:pt x="2058002" y="3139469"/>
                  </a:cubicBezTo>
                  <a:cubicBezTo>
                    <a:pt x="2156568" y="3150926"/>
                    <a:pt x="2256364" y="3145687"/>
                    <a:pt x="2353182" y="3123973"/>
                  </a:cubicBezTo>
                  <a:cubicBezTo>
                    <a:pt x="2366182" y="3121688"/>
                    <a:pt x="2378939" y="3118187"/>
                    <a:pt x="2391282" y="3113516"/>
                  </a:cubicBezTo>
                  <a:cubicBezTo>
                    <a:pt x="2422081" y="3100248"/>
                    <a:pt x="2438845" y="3066785"/>
                    <a:pt x="2431001" y="3034233"/>
                  </a:cubicBezTo>
                  <a:cubicBezTo>
                    <a:pt x="2424410" y="3002900"/>
                    <a:pt x="2396397" y="2980694"/>
                    <a:pt x="2364326" y="2981377"/>
                  </a:cubicBezTo>
                  <a:cubicBezTo>
                    <a:pt x="2346572" y="2982644"/>
                    <a:pt x="2328954" y="2985379"/>
                    <a:pt x="2311653" y="2989552"/>
                  </a:cubicBezTo>
                  <a:cubicBezTo>
                    <a:pt x="1894193" y="3074764"/>
                    <a:pt x="1486562" y="2806083"/>
                    <a:pt x="1401184" y="2389436"/>
                  </a:cubicBezTo>
                  <a:cubicBezTo>
                    <a:pt x="1386180" y="2316218"/>
                    <a:pt x="1381936" y="2241209"/>
                    <a:pt x="1388585" y="2166771"/>
                  </a:cubicBezTo>
                  <a:cubicBezTo>
                    <a:pt x="1418684" y="1799727"/>
                    <a:pt x="1714816" y="1502556"/>
                    <a:pt x="2083910" y="1468618"/>
                  </a:cubicBezTo>
                  <a:cubicBezTo>
                    <a:pt x="2447393" y="1433048"/>
                    <a:pt x="2785857" y="1657377"/>
                    <a:pt x="2894012" y="2005542"/>
                  </a:cubicBezTo>
                  <a:cubicBezTo>
                    <a:pt x="2895821" y="2011245"/>
                    <a:pt x="2897441" y="2016949"/>
                    <a:pt x="2899536" y="2022463"/>
                  </a:cubicBezTo>
                  <a:cubicBezTo>
                    <a:pt x="2915348" y="2064767"/>
                    <a:pt x="2950781" y="2083875"/>
                    <a:pt x="2988881" y="2070756"/>
                  </a:cubicBezTo>
                  <a:cubicBezTo>
                    <a:pt x="3026981" y="2057637"/>
                    <a:pt x="3045078" y="2021988"/>
                    <a:pt x="3032029" y="1978924"/>
                  </a:cubicBezTo>
                  <a:cubicBezTo>
                    <a:pt x="2953543" y="1720475"/>
                    <a:pt x="2792634" y="1531963"/>
                    <a:pt x="2549302" y="1413386"/>
                  </a:cubicBezTo>
                  <a:cubicBezTo>
                    <a:pt x="2435944" y="1357521"/>
                    <a:pt x="2311568" y="1327486"/>
                    <a:pt x="2185161" y="1325451"/>
                  </a:cubicBezTo>
                  <a:cubicBezTo>
                    <a:pt x="2174398" y="1325451"/>
                    <a:pt x="2163635" y="1324881"/>
                    <a:pt x="2152967" y="1323930"/>
                  </a:cubicBezTo>
                  <a:cubicBezTo>
                    <a:pt x="2100484" y="1319272"/>
                    <a:pt x="2079624" y="1281912"/>
                    <a:pt x="2106389" y="1236471"/>
                  </a:cubicBezTo>
                  <a:cubicBezTo>
                    <a:pt x="2159765" y="1149138"/>
                    <a:pt x="2197748" y="1053320"/>
                    <a:pt x="2218689" y="953179"/>
                  </a:cubicBezTo>
                  <a:cubicBezTo>
                    <a:pt x="2278887" y="644030"/>
                    <a:pt x="2202878" y="372622"/>
                    <a:pt x="1990660" y="138953"/>
                  </a:cubicBezTo>
                  <a:cubicBezTo>
                    <a:pt x="1956847" y="101783"/>
                    <a:pt x="1915127" y="98076"/>
                    <a:pt x="1883980" y="127070"/>
                  </a:cubicBezTo>
                  <a:cubicBezTo>
                    <a:pt x="1852834" y="156065"/>
                    <a:pt x="1853405" y="196753"/>
                    <a:pt x="1888076" y="234113"/>
                  </a:cubicBezTo>
                  <a:cubicBezTo>
                    <a:pt x="1950104" y="300069"/>
                    <a:pt x="2000244" y="376227"/>
                    <a:pt x="2036285" y="459225"/>
                  </a:cubicBezTo>
                  <a:cubicBezTo>
                    <a:pt x="2055335" y="502765"/>
                    <a:pt x="2047144" y="534231"/>
                    <a:pt x="2014759" y="547445"/>
                  </a:cubicBezTo>
                  <a:cubicBezTo>
                    <a:pt x="1982374" y="560659"/>
                    <a:pt x="1956180" y="545258"/>
                    <a:pt x="1938559" y="503335"/>
                  </a:cubicBezTo>
                  <a:cubicBezTo>
                    <a:pt x="1905793" y="425667"/>
                    <a:pt x="1856929" y="359313"/>
                    <a:pt x="1801018" y="296760"/>
                  </a:cubicBezTo>
                  <a:cubicBezTo>
                    <a:pt x="1734925" y="225465"/>
                    <a:pt x="1739255" y="114195"/>
                    <a:pt x="1810689" y="48231"/>
                  </a:cubicBezTo>
                  <a:cubicBezTo>
                    <a:pt x="1834828" y="25940"/>
                    <a:pt x="1864736" y="10836"/>
                    <a:pt x="1897030" y="4627"/>
                  </a:cubicBezTo>
                  <a:cubicBezTo>
                    <a:pt x="1954145" y="-8981"/>
                    <a:pt x="2014196" y="8847"/>
                    <a:pt x="2054573" y="51399"/>
                  </a:cubicBezTo>
                  <a:cubicBezTo>
                    <a:pt x="2210725" y="207376"/>
                    <a:pt x="2310306" y="410867"/>
                    <a:pt x="2337561" y="629675"/>
                  </a:cubicBezTo>
                  <a:cubicBezTo>
                    <a:pt x="2364261" y="825213"/>
                    <a:pt x="2332517" y="1024266"/>
                    <a:pt x="2246312" y="1201868"/>
                  </a:cubicBezTo>
                  <a:cubicBezTo>
                    <a:pt x="2244394" y="1206470"/>
                    <a:pt x="2242709" y="1211166"/>
                    <a:pt x="2241263" y="1215937"/>
                  </a:cubicBezTo>
                  <a:cubicBezTo>
                    <a:pt x="2301937" y="1228105"/>
                    <a:pt x="2363088" y="1235711"/>
                    <a:pt x="2421476" y="1252822"/>
                  </a:cubicBezTo>
                  <a:cubicBezTo>
                    <a:pt x="2778949" y="1357393"/>
                    <a:pt x="3017456" y="1585547"/>
                    <a:pt x="3133089" y="1940232"/>
                  </a:cubicBezTo>
                  <a:cubicBezTo>
                    <a:pt x="3136232" y="1949739"/>
                    <a:pt x="3141090" y="1959245"/>
                    <a:pt x="3145186" y="1968752"/>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DD4E6135-CA05-6E4A-A41A-CB2674A2FD95}"/>
                </a:ext>
              </a:extLst>
            </p:cNvPr>
            <p:cNvSpPr/>
            <p:nvPr/>
          </p:nvSpPr>
          <p:spPr>
            <a:xfrm>
              <a:off x="2742914" y="1803703"/>
              <a:ext cx="2611956" cy="2167658"/>
            </a:xfrm>
            <a:custGeom>
              <a:avLst/>
              <a:gdLst>
                <a:gd name="connsiteX0" fmla="*/ 453 w 2611956"/>
                <a:gd name="connsiteY0" fmla="*/ 1954168 h 2167658"/>
                <a:gd name="connsiteX1" fmla="*/ 84368 w 2611956"/>
                <a:gd name="connsiteY1" fmla="*/ 1751490 h 2167658"/>
                <a:gd name="connsiteX2" fmla="*/ 895898 w 2611956"/>
                <a:gd name="connsiteY2" fmla="*/ 1206582 h 2167658"/>
                <a:gd name="connsiteX3" fmla="*/ 913520 w 2611956"/>
                <a:gd name="connsiteY3" fmla="*/ 1204585 h 2167658"/>
                <a:gd name="connsiteX4" fmla="*/ 916472 w 2611956"/>
                <a:gd name="connsiteY4" fmla="*/ 1203540 h 2167658"/>
                <a:gd name="connsiteX5" fmla="*/ 855036 w 2611956"/>
                <a:gd name="connsiteY5" fmla="*/ 1019210 h 2167658"/>
                <a:gd name="connsiteX6" fmla="*/ 1091732 w 2611956"/>
                <a:gd name="connsiteY6" fmla="*/ 72654 h 2167658"/>
                <a:gd name="connsiteX7" fmla="*/ 1356623 w 2611956"/>
                <a:gd name="connsiteY7" fmla="*/ 47843 h 2167658"/>
                <a:gd name="connsiteX8" fmla="*/ 1353384 w 2611956"/>
                <a:gd name="connsiteY8" fmla="*/ 311076 h 2167658"/>
                <a:gd name="connsiteX9" fmla="*/ 1599605 w 2611956"/>
                <a:gd name="connsiteY9" fmla="*/ 1380740 h 2167658"/>
                <a:gd name="connsiteX10" fmla="*/ 2502575 w 2611956"/>
                <a:gd name="connsiteY10" fmla="*/ 718331 h 2167658"/>
                <a:gd name="connsiteX11" fmla="*/ 2500670 w 2611956"/>
                <a:gd name="connsiteY11" fmla="*/ 686295 h 2167658"/>
                <a:gd name="connsiteX12" fmla="*/ 2550772 w 2611956"/>
                <a:gd name="connsiteY12" fmla="*/ 625168 h 2167658"/>
                <a:gd name="connsiteX13" fmla="*/ 2607922 w 2611956"/>
                <a:gd name="connsiteY13" fmla="*/ 681066 h 2167658"/>
                <a:gd name="connsiteX14" fmla="*/ 2583633 w 2611956"/>
                <a:gd name="connsiteY14" fmla="*/ 970442 h 2167658"/>
                <a:gd name="connsiteX15" fmla="*/ 1799535 w 2611956"/>
                <a:gd name="connsiteY15" fmla="*/ 1532082 h 2167658"/>
                <a:gd name="connsiteX16" fmla="*/ 1078016 w 2611956"/>
                <a:gd name="connsiteY16" fmla="*/ 876994 h 2167658"/>
                <a:gd name="connsiteX17" fmla="*/ 1266992 w 2611956"/>
                <a:gd name="connsiteY17" fmla="*/ 246812 h 2167658"/>
                <a:gd name="connsiteX18" fmla="*/ 1286042 w 2611956"/>
                <a:gd name="connsiteY18" fmla="*/ 225708 h 2167658"/>
                <a:gd name="connsiteX19" fmla="*/ 1283185 w 2611956"/>
                <a:gd name="connsiteY19" fmla="*/ 126556 h 2167658"/>
                <a:gd name="connsiteX20" fmla="*/ 1184030 w 2611956"/>
                <a:gd name="connsiteY20" fmla="*/ 130644 h 2167658"/>
                <a:gd name="connsiteX21" fmla="*/ 1009913 w 2611956"/>
                <a:gd name="connsiteY21" fmla="*/ 385606 h 2167658"/>
                <a:gd name="connsiteX22" fmla="*/ 1041821 w 2611956"/>
                <a:gd name="connsiteY22" fmla="*/ 1201733 h 2167658"/>
                <a:gd name="connsiteX23" fmla="*/ 1053728 w 2611956"/>
                <a:gd name="connsiteY23" fmla="*/ 1223693 h 2167658"/>
                <a:gd name="connsiteX24" fmla="*/ 1001245 w 2611956"/>
                <a:gd name="connsiteY24" fmla="*/ 1310867 h 2167658"/>
                <a:gd name="connsiteX25" fmla="*/ 816936 w 2611956"/>
                <a:gd name="connsiteY25" fmla="*/ 1327694 h 2167658"/>
                <a:gd name="connsiteX26" fmla="*/ 113610 w 2611956"/>
                <a:gd name="connsiteY26" fmla="*/ 1963199 h 2167658"/>
                <a:gd name="connsiteX27" fmla="*/ 157615 w 2611956"/>
                <a:gd name="connsiteY27" fmla="*/ 2057502 h 2167658"/>
                <a:gd name="connsiteX28" fmla="*/ 247246 w 2611956"/>
                <a:gd name="connsiteY28" fmla="*/ 2003791 h 2167658"/>
                <a:gd name="connsiteX29" fmla="*/ 382596 w 2611956"/>
                <a:gd name="connsiteY29" fmla="*/ 1743125 h 2167658"/>
                <a:gd name="connsiteX30" fmla="*/ 467845 w 2611956"/>
                <a:gd name="connsiteY30" fmla="*/ 1721355 h 2167658"/>
                <a:gd name="connsiteX31" fmla="*/ 466607 w 2611956"/>
                <a:gd name="connsiteY31" fmla="*/ 1809004 h 2167658"/>
                <a:gd name="connsiteX32" fmla="*/ 352307 w 2611956"/>
                <a:gd name="connsiteY32" fmla="*/ 2025181 h 2167658"/>
                <a:gd name="connsiteX33" fmla="*/ 178856 w 2611956"/>
                <a:gd name="connsiteY33" fmla="*/ 2167777 h 2167658"/>
                <a:gd name="connsiteX34" fmla="*/ 4644 w 2611956"/>
                <a:gd name="connsiteY34" fmla="*/ 2031360 h 2167658"/>
                <a:gd name="connsiteX35" fmla="*/ 167 w 2611956"/>
                <a:gd name="connsiteY35" fmla="*/ 2026036 h 216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1956" h="2167658">
                  <a:moveTo>
                    <a:pt x="453" y="1954168"/>
                  </a:moveTo>
                  <a:cubicBezTo>
                    <a:pt x="28075" y="1886387"/>
                    <a:pt x="49792" y="1815469"/>
                    <a:pt x="84368" y="1751490"/>
                  </a:cubicBezTo>
                  <a:cubicBezTo>
                    <a:pt x="258771" y="1428747"/>
                    <a:pt x="532043" y="1250026"/>
                    <a:pt x="895898" y="1206582"/>
                  </a:cubicBezTo>
                  <a:cubicBezTo>
                    <a:pt x="901709" y="1205916"/>
                    <a:pt x="907709" y="1205346"/>
                    <a:pt x="913520" y="1204585"/>
                  </a:cubicBezTo>
                  <a:cubicBezTo>
                    <a:pt x="914555" y="1204402"/>
                    <a:pt x="915553" y="1204048"/>
                    <a:pt x="916472" y="1203540"/>
                  </a:cubicBezTo>
                  <a:cubicBezTo>
                    <a:pt x="895708" y="1142128"/>
                    <a:pt x="870276" y="1081952"/>
                    <a:pt x="855036" y="1019210"/>
                  </a:cubicBezTo>
                  <a:cubicBezTo>
                    <a:pt x="769311" y="663194"/>
                    <a:pt x="847607" y="346725"/>
                    <a:pt x="1091732" y="72654"/>
                  </a:cubicBezTo>
                  <a:cubicBezTo>
                    <a:pt x="1169647" y="-14900"/>
                    <a:pt x="1279184" y="-23171"/>
                    <a:pt x="1356623" y="47843"/>
                  </a:cubicBezTo>
                  <a:cubicBezTo>
                    <a:pt x="1434061" y="118856"/>
                    <a:pt x="1431775" y="224852"/>
                    <a:pt x="1353384" y="311076"/>
                  </a:cubicBezTo>
                  <a:cubicBezTo>
                    <a:pt x="1035535" y="661293"/>
                    <a:pt x="1161836" y="1209719"/>
                    <a:pt x="1599605" y="1380740"/>
                  </a:cubicBezTo>
                  <a:cubicBezTo>
                    <a:pt x="2050709" y="1557084"/>
                    <a:pt x="2536484" y="1200498"/>
                    <a:pt x="2502575" y="718331"/>
                  </a:cubicBezTo>
                  <a:cubicBezTo>
                    <a:pt x="2501813" y="707684"/>
                    <a:pt x="2500861" y="696942"/>
                    <a:pt x="2500670" y="686295"/>
                  </a:cubicBezTo>
                  <a:cubicBezTo>
                    <a:pt x="2500670" y="649885"/>
                    <a:pt x="2519720" y="626784"/>
                    <a:pt x="2550772" y="625168"/>
                  </a:cubicBezTo>
                  <a:cubicBezTo>
                    <a:pt x="2581823" y="623552"/>
                    <a:pt x="2604112" y="645227"/>
                    <a:pt x="2607922" y="681066"/>
                  </a:cubicBezTo>
                  <a:cubicBezTo>
                    <a:pt x="2618057" y="778192"/>
                    <a:pt x="2609818" y="876353"/>
                    <a:pt x="2583633" y="970442"/>
                  </a:cubicBezTo>
                  <a:cubicBezTo>
                    <a:pt x="2484573" y="1317237"/>
                    <a:pt x="2155484" y="1553566"/>
                    <a:pt x="1799535" y="1532082"/>
                  </a:cubicBezTo>
                  <a:cubicBezTo>
                    <a:pt x="1431584" y="1509932"/>
                    <a:pt x="1131928" y="1239949"/>
                    <a:pt x="1078016" y="876994"/>
                  </a:cubicBezTo>
                  <a:cubicBezTo>
                    <a:pt x="1042679" y="638762"/>
                    <a:pt x="1107734" y="428195"/>
                    <a:pt x="1266992" y="246812"/>
                  </a:cubicBezTo>
                  <a:cubicBezTo>
                    <a:pt x="1273184" y="239587"/>
                    <a:pt x="1280137" y="233028"/>
                    <a:pt x="1286042" y="225708"/>
                  </a:cubicBezTo>
                  <a:cubicBezTo>
                    <a:pt x="1313284" y="192435"/>
                    <a:pt x="1312046" y="153554"/>
                    <a:pt x="1283185" y="126556"/>
                  </a:cubicBezTo>
                  <a:cubicBezTo>
                    <a:pt x="1254324" y="99558"/>
                    <a:pt x="1213938" y="100413"/>
                    <a:pt x="1184030" y="130644"/>
                  </a:cubicBezTo>
                  <a:cubicBezTo>
                    <a:pt x="1110603" y="204080"/>
                    <a:pt x="1051553" y="290548"/>
                    <a:pt x="1009913" y="385606"/>
                  </a:cubicBezTo>
                  <a:cubicBezTo>
                    <a:pt x="889897" y="662370"/>
                    <a:pt x="900534" y="934412"/>
                    <a:pt x="1041821" y="1201733"/>
                  </a:cubicBezTo>
                  <a:cubicBezTo>
                    <a:pt x="1045727" y="1209053"/>
                    <a:pt x="1050013" y="1216278"/>
                    <a:pt x="1053728" y="1223693"/>
                  </a:cubicBezTo>
                  <a:cubicBezTo>
                    <a:pt x="1078207" y="1272081"/>
                    <a:pt x="1056299" y="1307160"/>
                    <a:pt x="1001245" y="1310867"/>
                  </a:cubicBezTo>
                  <a:cubicBezTo>
                    <a:pt x="939618" y="1314955"/>
                    <a:pt x="876753" y="1314575"/>
                    <a:pt x="816936" y="1327694"/>
                  </a:cubicBezTo>
                  <a:cubicBezTo>
                    <a:pt x="461749" y="1405266"/>
                    <a:pt x="225815" y="1616784"/>
                    <a:pt x="113610" y="1963199"/>
                  </a:cubicBezTo>
                  <a:cubicBezTo>
                    <a:pt x="99132" y="2007974"/>
                    <a:pt x="117801" y="2044954"/>
                    <a:pt x="157615" y="2057502"/>
                  </a:cubicBezTo>
                  <a:cubicBezTo>
                    <a:pt x="197430" y="2070051"/>
                    <a:pt x="233815" y="2049327"/>
                    <a:pt x="247246" y="2003791"/>
                  </a:cubicBezTo>
                  <a:cubicBezTo>
                    <a:pt x="275326" y="1909096"/>
                    <a:pt x="321266" y="1820623"/>
                    <a:pt x="382596" y="1743125"/>
                  </a:cubicBezTo>
                  <a:cubicBezTo>
                    <a:pt x="410028" y="1708616"/>
                    <a:pt x="441461" y="1700821"/>
                    <a:pt x="467845" y="1721355"/>
                  </a:cubicBezTo>
                  <a:cubicBezTo>
                    <a:pt x="494229" y="1741889"/>
                    <a:pt x="494039" y="1773926"/>
                    <a:pt x="466607" y="1809004"/>
                  </a:cubicBezTo>
                  <a:cubicBezTo>
                    <a:pt x="415766" y="1873601"/>
                    <a:pt x="377044" y="1946837"/>
                    <a:pt x="352307" y="2025181"/>
                  </a:cubicBezTo>
                  <a:cubicBezTo>
                    <a:pt x="323255" y="2116728"/>
                    <a:pt x="262486" y="2166541"/>
                    <a:pt x="178856" y="2167777"/>
                  </a:cubicBezTo>
                  <a:cubicBezTo>
                    <a:pt x="97227" y="2168918"/>
                    <a:pt x="37600" y="2122146"/>
                    <a:pt x="4644" y="2031360"/>
                  </a:cubicBezTo>
                  <a:cubicBezTo>
                    <a:pt x="3882" y="2029268"/>
                    <a:pt x="1691" y="2027842"/>
                    <a:pt x="167" y="2026036"/>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1205E814-AAF5-BF47-8891-5330AD711F20}"/>
                </a:ext>
              </a:extLst>
            </p:cNvPr>
            <p:cNvSpPr/>
            <p:nvPr/>
          </p:nvSpPr>
          <p:spPr>
            <a:xfrm>
              <a:off x="4140876" y="2721517"/>
              <a:ext cx="876370" cy="218136"/>
            </a:xfrm>
            <a:custGeom>
              <a:avLst/>
              <a:gdLst>
                <a:gd name="connsiteX0" fmla="*/ 431386 w 876370"/>
                <a:gd name="connsiteY0" fmla="*/ 152 h 218136"/>
                <a:gd name="connsiteX1" fmla="*/ 837913 w 876370"/>
                <a:gd name="connsiteY1" fmla="*/ 113659 h 218136"/>
                <a:gd name="connsiteX2" fmla="*/ 869345 w 876370"/>
                <a:gd name="connsiteY2" fmla="*/ 192562 h 218136"/>
                <a:gd name="connsiteX3" fmla="*/ 782763 w 876370"/>
                <a:gd name="connsiteY3" fmla="*/ 205016 h 218136"/>
                <a:gd name="connsiteX4" fmla="*/ 93344 w 876370"/>
                <a:gd name="connsiteY4" fmla="*/ 196935 h 218136"/>
                <a:gd name="connsiteX5" fmla="*/ 7047 w 876370"/>
                <a:gd name="connsiteY5" fmla="*/ 182675 h 218136"/>
                <a:gd name="connsiteX6" fmla="*/ 40004 w 876370"/>
                <a:gd name="connsiteY6" fmla="*/ 104342 h 218136"/>
                <a:gd name="connsiteX7" fmla="*/ 431386 w 876370"/>
                <a:gd name="connsiteY7" fmla="*/ 152 h 21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70" h="218136">
                  <a:moveTo>
                    <a:pt x="431386" y="152"/>
                  </a:moveTo>
                  <a:cubicBezTo>
                    <a:pt x="574863" y="-695"/>
                    <a:pt x="715704" y="38630"/>
                    <a:pt x="837913" y="113659"/>
                  </a:cubicBezTo>
                  <a:cubicBezTo>
                    <a:pt x="874108" y="135714"/>
                    <a:pt x="885538" y="163853"/>
                    <a:pt x="869345" y="192562"/>
                  </a:cubicBezTo>
                  <a:cubicBezTo>
                    <a:pt x="853153" y="221272"/>
                    <a:pt x="820863" y="226690"/>
                    <a:pt x="782763" y="205016"/>
                  </a:cubicBezTo>
                  <a:cubicBezTo>
                    <a:pt x="554163" y="75284"/>
                    <a:pt x="324357" y="72591"/>
                    <a:pt x="93344" y="196935"/>
                  </a:cubicBezTo>
                  <a:cubicBezTo>
                    <a:pt x="53910" y="218039"/>
                    <a:pt x="23049" y="213096"/>
                    <a:pt x="7047" y="182675"/>
                  </a:cubicBezTo>
                  <a:cubicBezTo>
                    <a:pt x="-8955" y="152255"/>
                    <a:pt x="3332" y="125637"/>
                    <a:pt x="40004" y="104342"/>
                  </a:cubicBezTo>
                  <a:cubicBezTo>
                    <a:pt x="158816" y="35390"/>
                    <a:pt x="293949" y="-584"/>
                    <a:pt x="431386" y="152"/>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A07A2008-F6F2-9A43-AD29-902A67F46A05}"/>
                </a:ext>
              </a:extLst>
            </p:cNvPr>
            <p:cNvSpPr/>
            <p:nvPr/>
          </p:nvSpPr>
          <p:spPr>
            <a:xfrm>
              <a:off x="3791296" y="3485753"/>
              <a:ext cx="479092" cy="705384"/>
            </a:xfrm>
            <a:custGeom>
              <a:avLst/>
              <a:gdLst>
                <a:gd name="connsiteX0" fmla="*/ 52113 w 479092"/>
                <a:gd name="connsiteY0" fmla="*/ 139 h 705384"/>
                <a:gd name="connsiteX1" fmla="*/ 107548 w 479092"/>
                <a:gd name="connsiteY1" fmla="*/ 61645 h 705384"/>
                <a:gd name="connsiteX2" fmla="*/ 143839 w 479092"/>
                <a:gd name="connsiteY2" fmla="*/ 238655 h 705384"/>
                <a:gd name="connsiteX3" fmla="*/ 428160 w 479092"/>
                <a:gd name="connsiteY3" fmla="*/ 591914 h 705384"/>
                <a:gd name="connsiteX4" fmla="*/ 470070 w 479092"/>
                <a:gd name="connsiteY4" fmla="*/ 681179 h 705384"/>
                <a:gd name="connsiteX5" fmla="*/ 373486 w 479092"/>
                <a:gd name="connsiteY5" fmla="*/ 683841 h 705384"/>
                <a:gd name="connsiteX6" fmla="*/ 583 w 479092"/>
                <a:gd name="connsiteY6" fmla="*/ 69250 h 705384"/>
                <a:gd name="connsiteX7" fmla="*/ 52113 w 479092"/>
                <a:gd name="connsiteY7" fmla="*/ 139 h 70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092" h="705384">
                  <a:moveTo>
                    <a:pt x="52113" y="139"/>
                  </a:moveTo>
                  <a:cubicBezTo>
                    <a:pt x="84688" y="139"/>
                    <a:pt x="100405" y="19912"/>
                    <a:pt x="107548" y="61645"/>
                  </a:cubicBezTo>
                  <a:cubicBezTo>
                    <a:pt x="117835" y="121060"/>
                    <a:pt x="125170" y="181807"/>
                    <a:pt x="143839" y="238655"/>
                  </a:cubicBezTo>
                  <a:cubicBezTo>
                    <a:pt x="193845" y="390758"/>
                    <a:pt x="292048" y="507402"/>
                    <a:pt x="428160" y="591914"/>
                  </a:cubicBezTo>
                  <a:cubicBezTo>
                    <a:pt x="477118" y="622430"/>
                    <a:pt x="490453" y="649618"/>
                    <a:pt x="470070" y="681179"/>
                  </a:cubicBezTo>
                  <a:cubicBezTo>
                    <a:pt x="449686" y="712741"/>
                    <a:pt x="420254" y="713596"/>
                    <a:pt x="373486" y="683841"/>
                  </a:cubicBezTo>
                  <a:cubicBezTo>
                    <a:pt x="147934" y="540294"/>
                    <a:pt x="21252" y="336381"/>
                    <a:pt x="583" y="69250"/>
                  </a:cubicBezTo>
                  <a:cubicBezTo>
                    <a:pt x="-2942" y="24950"/>
                    <a:pt x="16108" y="234"/>
                    <a:pt x="52113" y="139"/>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5A6F301F-7285-BE42-975F-6A6656D45168}"/>
                </a:ext>
              </a:extLst>
            </p:cNvPr>
            <p:cNvSpPr/>
            <p:nvPr/>
          </p:nvSpPr>
          <p:spPr>
            <a:xfrm>
              <a:off x="4870923" y="3499908"/>
              <a:ext cx="481293" cy="693283"/>
            </a:xfrm>
            <a:custGeom>
              <a:avLst/>
              <a:gdLst>
                <a:gd name="connsiteX0" fmla="*/ 481341 w 481293"/>
                <a:gd name="connsiteY0" fmla="*/ 72777 h 693283"/>
                <a:gd name="connsiteX1" fmla="*/ 84815 w 481293"/>
                <a:gd name="connsiteY1" fmla="*/ 683661 h 693283"/>
                <a:gd name="connsiteX2" fmla="*/ 7663 w 481293"/>
                <a:gd name="connsiteY2" fmla="*/ 666074 h 693283"/>
                <a:gd name="connsiteX3" fmla="*/ 35666 w 481293"/>
                <a:gd name="connsiteY3" fmla="*/ 589167 h 693283"/>
                <a:gd name="connsiteX4" fmla="*/ 322750 w 481293"/>
                <a:gd name="connsiteY4" fmla="*/ 264332 h 693283"/>
                <a:gd name="connsiteX5" fmla="*/ 373327 w 481293"/>
                <a:gd name="connsiteY5" fmla="*/ 61940 h 693283"/>
                <a:gd name="connsiteX6" fmla="*/ 432382 w 481293"/>
                <a:gd name="connsiteY6" fmla="*/ 243 h 693283"/>
                <a:gd name="connsiteX7" fmla="*/ 481341 w 481293"/>
                <a:gd name="connsiteY7" fmla="*/ 72777 h 6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293" h="693283">
                  <a:moveTo>
                    <a:pt x="481341" y="72777"/>
                  </a:moveTo>
                  <a:cubicBezTo>
                    <a:pt x="449718" y="341239"/>
                    <a:pt x="319416" y="546483"/>
                    <a:pt x="84815" y="683661"/>
                  </a:cubicBezTo>
                  <a:cubicBezTo>
                    <a:pt x="53573" y="701913"/>
                    <a:pt x="23474" y="693738"/>
                    <a:pt x="7663" y="666074"/>
                  </a:cubicBezTo>
                  <a:cubicBezTo>
                    <a:pt x="-8149" y="638410"/>
                    <a:pt x="995" y="609035"/>
                    <a:pt x="35666" y="589167"/>
                  </a:cubicBezTo>
                  <a:cubicBezTo>
                    <a:pt x="167016" y="512165"/>
                    <a:pt x="267314" y="406358"/>
                    <a:pt x="322750" y="264332"/>
                  </a:cubicBezTo>
                  <a:cubicBezTo>
                    <a:pt x="347705" y="199974"/>
                    <a:pt x="359326" y="130101"/>
                    <a:pt x="373327" y="61940"/>
                  </a:cubicBezTo>
                  <a:cubicBezTo>
                    <a:pt x="381900" y="20017"/>
                    <a:pt x="398378" y="-1563"/>
                    <a:pt x="432382" y="243"/>
                  </a:cubicBezTo>
                  <a:cubicBezTo>
                    <a:pt x="466387" y="2050"/>
                    <a:pt x="483055" y="25435"/>
                    <a:pt x="481341" y="72777"/>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EC461519-D6B5-F841-B1C6-253230F7DA72}"/>
                </a:ext>
              </a:extLst>
            </p:cNvPr>
            <p:cNvSpPr/>
            <p:nvPr/>
          </p:nvSpPr>
          <p:spPr>
            <a:xfrm>
              <a:off x="4403693" y="3376817"/>
              <a:ext cx="310896" cy="310284"/>
            </a:xfrm>
            <a:custGeom>
              <a:avLst/>
              <a:gdLst>
                <a:gd name="connsiteX0" fmla="*/ 153996 w 310896"/>
                <a:gd name="connsiteY0" fmla="*/ 310420 h 310284"/>
                <a:gd name="connsiteX1" fmla="*/ 176 w 310896"/>
                <a:gd name="connsiteY1" fmla="*/ 153668 h 310284"/>
                <a:gd name="connsiteX2" fmla="*/ 157235 w 310896"/>
                <a:gd name="connsiteY2" fmla="*/ 147 h 310284"/>
                <a:gd name="connsiteX3" fmla="*/ 311063 w 310896"/>
                <a:gd name="connsiteY3" fmla="*/ 155465 h 310284"/>
                <a:gd name="connsiteX4" fmla="*/ 153996 w 310896"/>
                <a:gd name="connsiteY4" fmla="*/ 310420 h 310284"/>
                <a:gd name="connsiteX5" fmla="*/ 203621 w 310896"/>
                <a:gd name="connsiteY5" fmla="*/ 156986 h 310284"/>
                <a:gd name="connsiteX6" fmla="*/ 154954 w 310896"/>
                <a:gd name="connsiteY6" fmla="*/ 108024 h 310284"/>
                <a:gd name="connsiteX7" fmla="*/ 105990 w 310896"/>
                <a:gd name="connsiteY7" fmla="*/ 153754 h 310284"/>
                <a:gd name="connsiteX8" fmla="*/ 154658 w 310896"/>
                <a:gd name="connsiteY8" fmla="*/ 202717 h 310284"/>
                <a:gd name="connsiteX9" fmla="*/ 203621 w 310896"/>
                <a:gd name="connsiteY9" fmla="*/ 156986 h 31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896" h="310284">
                  <a:moveTo>
                    <a:pt x="153996" y="310420"/>
                  </a:moveTo>
                  <a:cubicBezTo>
                    <a:pt x="68149" y="309528"/>
                    <a:pt x="-718" y="239347"/>
                    <a:pt x="176" y="153668"/>
                  </a:cubicBezTo>
                  <a:cubicBezTo>
                    <a:pt x="1070" y="67988"/>
                    <a:pt x="71388" y="-745"/>
                    <a:pt x="157235" y="147"/>
                  </a:cubicBezTo>
                  <a:cubicBezTo>
                    <a:pt x="242521" y="1034"/>
                    <a:pt x="311163" y="70341"/>
                    <a:pt x="311063" y="155465"/>
                  </a:cubicBezTo>
                  <a:cubicBezTo>
                    <a:pt x="310539" y="241533"/>
                    <a:pt x="240232" y="310894"/>
                    <a:pt x="153996" y="310420"/>
                  </a:cubicBezTo>
                  <a:close/>
                  <a:moveTo>
                    <a:pt x="203621" y="156986"/>
                  </a:moveTo>
                  <a:cubicBezTo>
                    <a:pt x="203729" y="130053"/>
                    <a:pt x="181940" y="108132"/>
                    <a:pt x="154954" y="108024"/>
                  </a:cubicBezTo>
                  <a:cubicBezTo>
                    <a:pt x="129074" y="107921"/>
                    <a:pt x="107602" y="127975"/>
                    <a:pt x="105990" y="153754"/>
                  </a:cubicBezTo>
                  <a:cubicBezTo>
                    <a:pt x="105882" y="180688"/>
                    <a:pt x="127671" y="202609"/>
                    <a:pt x="154658" y="202717"/>
                  </a:cubicBezTo>
                  <a:cubicBezTo>
                    <a:pt x="180538" y="202820"/>
                    <a:pt x="202009" y="182766"/>
                    <a:pt x="203621" y="156986"/>
                  </a:cubicBezTo>
                  <a:close/>
                </a:path>
              </a:pathLst>
            </a:custGeom>
            <a:grpFill/>
            <a:ln w="9525" cap="flat">
              <a:noFill/>
              <a:prstDash val="solid"/>
              <a:miter/>
            </a:ln>
          </p:spPr>
          <p:txBody>
            <a:bodyPr rtlCol="0" anchor="ctr"/>
            <a:lstStyle/>
            <a:p>
              <a:endParaRPr lang="en-RO"/>
            </a:p>
          </p:txBody>
        </p:sp>
      </p:grpSp>
      <p:grpSp>
        <p:nvGrpSpPr>
          <p:cNvPr id="22" name="Graphic 20">
            <a:extLst>
              <a:ext uri="{FF2B5EF4-FFF2-40B4-BE49-F238E27FC236}">
                <a16:creationId xmlns:a16="http://schemas.microsoft.com/office/drawing/2014/main" id="{28A91532-449F-CD47-81CB-49FBCF75CDB8}"/>
              </a:ext>
            </a:extLst>
          </p:cNvPr>
          <p:cNvGrpSpPr>
            <a:grpSpLocks noChangeAspect="1"/>
          </p:cNvGrpSpPr>
          <p:nvPr/>
        </p:nvGrpSpPr>
        <p:grpSpPr>
          <a:xfrm>
            <a:off x="1439800" y="2139100"/>
            <a:ext cx="504000" cy="493500"/>
            <a:chOff x="2743200" y="1638300"/>
            <a:chExt cx="3657600" cy="3581400"/>
          </a:xfrm>
          <a:solidFill>
            <a:schemeClr val="bg1"/>
          </a:solidFill>
        </p:grpSpPr>
        <p:sp>
          <p:nvSpPr>
            <p:cNvPr id="25" name="Freeform 24">
              <a:extLst>
                <a:ext uri="{FF2B5EF4-FFF2-40B4-BE49-F238E27FC236}">
                  <a16:creationId xmlns:a16="http://schemas.microsoft.com/office/drawing/2014/main" id="{1717E844-58B3-0041-948D-F9DE4AB084C4}"/>
                </a:ext>
              </a:extLst>
            </p:cNvPr>
            <p:cNvSpPr/>
            <p:nvPr/>
          </p:nvSpPr>
          <p:spPr>
            <a:xfrm>
              <a:off x="3036556" y="2562280"/>
              <a:ext cx="3365196" cy="2653374"/>
            </a:xfrm>
            <a:custGeom>
              <a:avLst/>
              <a:gdLst>
                <a:gd name="connsiteX0" fmla="*/ 3364411 w 3365196"/>
                <a:gd name="connsiteY0" fmla="*/ 1028371 h 2653374"/>
                <a:gd name="connsiteX1" fmla="*/ 3319739 w 3365196"/>
                <a:gd name="connsiteY1" fmla="*/ 1239740 h 2653374"/>
                <a:gd name="connsiteX2" fmla="*/ 3053039 w 3365196"/>
                <a:gd name="connsiteY2" fmla="*/ 1344237 h 2653374"/>
                <a:gd name="connsiteX3" fmla="*/ 2981030 w 3365196"/>
                <a:gd name="connsiteY3" fmla="*/ 1244395 h 2653374"/>
                <a:gd name="connsiteX4" fmla="*/ 2799579 w 3365196"/>
                <a:gd name="connsiteY4" fmla="*/ 1253325 h 2653374"/>
                <a:gd name="connsiteX5" fmla="*/ 2777290 w 3365196"/>
                <a:gd name="connsiteY5" fmla="*/ 1270709 h 2653374"/>
                <a:gd name="connsiteX6" fmla="*/ 2688993 w 3365196"/>
                <a:gd name="connsiteY6" fmla="*/ 1469159 h 2653374"/>
                <a:gd name="connsiteX7" fmla="*/ 2757764 w 3365196"/>
                <a:gd name="connsiteY7" fmla="*/ 1550192 h 2653374"/>
                <a:gd name="connsiteX8" fmla="*/ 2784243 w 3365196"/>
                <a:gd name="connsiteY8" fmla="*/ 1556176 h 2653374"/>
                <a:gd name="connsiteX9" fmla="*/ 3005509 w 3365196"/>
                <a:gd name="connsiteY9" fmla="*/ 1626379 h 2653374"/>
                <a:gd name="connsiteX10" fmla="*/ 2990650 w 3365196"/>
                <a:gd name="connsiteY10" fmla="*/ 1857888 h 2653374"/>
                <a:gd name="connsiteX11" fmla="*/ 2814342 w 3365196"/>
                <a:gd name="connsiteY11" fmla="*/ 1969130 h 2653374"/>
                <a:gd name="connsiteX12" fmla="*/ 2627271 w 3365196"/>
                <a:gd name="connsiteY12" fmla="*/ 1808584 h 2653374"/>
                <a:gd name="connsiteX13" fmla="*/ 2587266 w 3365196"/>
                <a:gd name="connsiteY13" fmla="*/ 1754531 h 2653374"/>
                <a:gd name="connsiteX14" fmla="*/ 2431247 w 3365196"/>
                <a:gd name="connsiteY14" fmla="*/ 1780465 h 2653374"/>
                <a:gd name="connsiteX15" fmla="*/ 2250272 w 3365196"/>
                <a:gd name="connsiteY15" fmla="*/ 1923721 h 2653374"/>
                <a:gd name="connsiteX16" fmla="*/ 2230365 w 3365196"/>
                <a:gd name="connsiteY16" fmla="*/ 1955355 h 2653374"/>
                <a:gd name="connsiteX17" fmla="*/ 2259511 w 3365196"/>
                <a:gd name="connsiteY17" fmla="*/ 2136990 h 2653374"/>
                <a:gd name="connsiteX18" fmla="*/ 2458298 w 3365196"/>
                <a:gd name="connsiteY18" fmla="*/ 2257162 h 2653374"/>
                <a:gd name="connsiteX19" fmla="*/ 2369334 w 3365196"/>
                <a:gd name="connsiteY19" fmla="*/ 2447157 h 2653374"/>
                <a:gd name="connsiteX20" fmla="*/ 2134448 w 3365196"/>
                <a:gd name="connsiteY20" fmla="*/ 2540729 h 2653374"/>
                <a:gd name="connsiteX21" fmla="*/ 1951663 w 3365196"/>
                <a:gd name="connsiteY21" fmla="*/ 2477936 h 2653374"/>
                <a:gd name="connsiteX22" fmla="*/ 1955664 w 3365196"/>
                <a:gd name="connsiteY22" fmla="*/ 2288606 h 2653374"/>
                <a:gd name="connsiteX23" fmla="*/ 1956235 w 3365196"/>
                <a:gd name="connsiteY23" fmla="*/ 2231608 h 2653374"/>
                <a:gd name="connsiteX24" fmla="*/ 1870510 w 3365196"/>
                <a:gd name="connsiteY24" fmla="*/ 2112956 h 2653374"/>
                <a:gd name="connsiteX25" fmla="*/ 1829934 w 3365196"/>
                <a:gd name="connsiteY25" fmla="*/ 2096426 h 2653374"/>
                <a:gd name="connsiteX26" fmla="*/ 1329776 w 3365196"/>
                <a:gd name="connsiteY26" fmla="*/ 2109916 h 2653374"/>
                <a:gd name="connsiteX27" fmla="*/ 1297867 w 3365196"/>
                <a:gd name="connsiteY27" fmla="*/ 2120461 h 2653374"/>
                <a:gd name="connsiteX28" fmla="*/ 1180710 w 3365196"/>
                <a:gd name="connsiteY28" fmla="*/ 2302001 h 2653374"/>
                <a:gd name="connsiteX29" fmla="*/ 1243194 w 3365196"/>
                <a:gd name="connsiteY29" fmla="*/ 2526194 h 2653374"/>
                <a:gd name="connsiteX30" fmla="*/ 1059933 w 3365196"/>
                <a:gd name="connsiteY30" fmla="*/ 2647031 h 2653374"/>
                <a:gd name="connsiteX31" fmla="*/ 812283 w 3365196"/>
                <a:gd name="connsiteY31" fmla="*/ 2557734 h 2653374"/>
                <a:gd name="connsiteX32" fmla="*/ 708270 w 3365196"/>
                <a:gd name="connsiteY32" fmla="*/ 2357479 h 2653374"/>
                <a:gd name="connsiteX33" fmla="*/ 873719 w 3365196"/>
                <a:gd name="connsiteY33" fmla="*/ 2203678 h 2653374"/>
                <a:gd name="connsiteX34" fmla="*/ 902294 w 3365196"/>
                <a:gd name="connsiteY34" fmla="*/ 2200448 h 2653374"/>
                <a:gd name="connsiteX35" fmla="*/ 923249 w 3365196"/>
                <a:gd name="connsiteY35" fmla="*/ 2020903 h 2653374"/>
                <a:gd name="connsiteX36" fmla="*/ 885720 w 3365196"/>
                <a:gd name="connsiteY36" fmla="*/ 1946805 h 2653374"/>
                <a:gd name="connsiteX37" fmla="*/ 623592 w 3365196"/>
                <a:gd name="connsiteY37" fmla="*/ 1745316 h 2653374"/>
                <a:gd name="connsiteX38" fmla="*/ 568157 w 3365196"/>
                <a:gd name="connsiteY38" fmla="*/ 1734106 h 2653374"/>
                <a:gd name="connsiteX39" fmla="*/ 436426 w 3365196"/>
                <a:gd name="connsiteY39" fmla="*/ 1788635 h 2653374"/>
                <a:gd name="connsiteX40" fmla="*/ 413852 w 3365196"/>
                <a:gd name="connsiteY40" fmla="*/ 1822359 h 2653374"/>
                <a:gd name="connsiteX41" fmla="*/ 295361 w 3365196"/>
                <a:gd name="connsiteY41" fmla="*/ 1986989 h 2653374"/>
                <a:gd name="connsiteX42" fmla="*/ 101241 w 3365196"/>
                <a:gd name="connsiteY42" fmla="*/ 1923721 h 2653374"/>
                <a:gd name="connsiteX43" fmla="*/ 33709 w 3365196"/>
                <a:gd name="connsiteY43" fmla="*/ 1827489 h 2653374"/>
                <a:gd name="connsiteX44" fmla="*/ 41519 w 3365196"/>
                <a:gd name="connsiteY44" fmla="*/ 1612890 h 2653374"/>
                <a:gd name="connsiteX45" fmla="*/ 249450 w 3365196"/>
                <a:gd name="connsiteY45" fmla="*/ 1570616 h 2653374"/>
                <a:gd name="connsiteX46" fmla="*/ 263547 w 3365196"/>
                <a:gd name="connsiteY46" fmla="*/ 1577171 h 2653374"/>
                <a:gd name="connsiteX47" fmla="*/ 376990 w 3365196"/>
                <a:gd name="connsiteY47" fmla="*/ 1447784 h 2653374"/>
                <a:gd name="connsiteX48" fmla="*/ 379752 w 3365196"/>
                <a:gd name="connsiteY48" fmla="*/ 1414155 h 2653374"/>
                <a:gd name="connsiteX49" fmla="*/ 347367 w 3365196"/>
                <a:gd name="connsiteY49" fmla="*/ 1343002 h 2653374"/>
                <a:gd name="connsiteX50" fmla="*/ 370799 w 3365196"/>
                <a:gd name="connsiteY50" fmla="*/ 1267004 h 2653374"/>
                <a:gd name="connsiteX51" fmla="*/ 444046 w 3365196"/>
                <a:gd name="connsiteY51" fmla="*/ 1297784 h 2653374"/>
                <a:gd name="connsiteX52" fmla="*/ 495957 w 3365196"/>
                <a:gd name="connsiteY52" fmla="*/ 1403136 h 2653374"/>
                <a:gd name="connsiteX53" fmla="*/ 484527 w 3365196"/>
                <a:gd name="connsiteY53" fmla="*/ 1488633 h 2653374"/>
                <a:gd name="connsiteX54" fmla="*/ 311744 w 3365196"/>
                <a:gd name="connsiteY54" fmla="*/ 1683283 h 2653374"/>
                <a:gd name="connsiteX55" fmla="*/ 225257 w 3365196"/>
                <a:gd name="connsiteY55" fmla="*/ 1685183 h 2653374"/>
                <a:gd name="connsiteX56" fmla="*/ 130007 w 3365196"/>
                <a:gd name="connsiteY56" fmla="*/ 1675683 h 2653374"/>
                <a:gd name="connsiteX57" fmla="*/ 124101 w 3365196"/>
                <a:gd name="connsiteY57" fmla="*/ 1768875 h 2653374"/>
                <a:gd name="connsiteX58" fmla="*/ 183156 w 3365196"/>
                <a:gd name="connsiteY58" fmla="*/ 1853613 h 2653374"/>
                <a:gd name="connsiteX59" fmla="*/ 273453 w 3365196"/>
                <a:gd name="connsiteY59" fmla="*/ 1879452 h 2653374"/>
                <a:gd name="connsiteX60" fmla="*/ 299742 w 3365196"/>
                <a:gd name="connsiteY60" fmla="*/ 1793100 h 2653374"/>
                <a:gd name="connsiteX61" fmla="*/ 335271 w 3365196"/>
                <a:gd name="connsiteY61" fmla="*/ 1713777 h 2653374"/>
                <a:gd name="connsiteX62" fmla="*/ 572824 w 3365196"/>
                <a:gd name="connsiteY62" fmla="*/ 1616785 h 2653374"/>
                <a:gd name="connsiteX63" fmla="*/ 667026 w 3365196"/>
                <a:gd name="connsiteY63" fmla="*/ 1636734 h 2653374"/>
                <a:gd name="connsiteX64" fmla="*/ 991829 w 3365196"/>
                <a:gd name="connsiteY64" fmla="*/ 1883727 h 2653374"/>
                <a:gd name="connsiteX65" fmla="*/ 1035929 w 3365196"/>
                <a:gd name="connsiteY65" fmla="*/ 1965615 h 2653374"/>
                <a:gd name="connsiteX66" fmla="*/ 1002592 w 3365196"/>
                <a:gd name="connsiteY66" fmla="*/ 2262767 h 2653374"/>
                <a:gd name="connsiteX67" fmla="*/ 927630 w 3365196"/>
                <a:gd name="connsiteY67" fmla="*/ 2313970 h 2653374"/>
                <a:gd name="connsiteX68" fmla="*/ 816855 w 3365196"/>
                <a:gd name="connsiteY68" fmla="*/ 2364319 h 2653374"/>
                <a:gd name="connsiteX69" fmla="*/ 881148 w 3365196"/>
                <a:gd name="connsiteY69" fmla="*/ 2470336 h 2653374"/>
                <a:gd name="connsiteX70" fmla="*/ 1065362 w 3365196"/>
                <a:gd name="connsiteY70" fmla="*/ 2536834 h 2653374"/>
                <a:gd name="connsiteX71" fmla="*/ 1136609 w 3365196"/>
                <a:gd name="connsiteY71" fmla="*/ 2493420 h 2653374"/>
                <a:gd name="connsiteX72" fmla="*/ 1134418 w 3365196"/>
                <a:gd name="connsiteY72" fmla="*/ 2414382 h 2653374"/>
                <a:gd name="connsiteX73" fmla="*/ 1085936 w 3365196"/>
                <a:gd name="connsiteY73" fmla="*/ 2371539 h 2653374"/>
                <a:gd name="connsiteX74" fmla="*/ 1061647 w 3365196"/>
                <a:gd name="connsiteY74" fmla="*/ 2288511 h 2653374"/>
                <a:gd name="connsiteX75" fmla="*/ 1226430 w 3365196"/>
                <a:gd name="connsiteY75" fmla="*/ 2030308 h 2653374"/>
                <a:gd name="connsiteX76" fmla="*/ 1313298 w 3365196"/>
                <a:gd name="connsiteY76" fmla="*/ 1995634 h 2653374"/>
                <a:gd name="connsiteX77" fmla="*/ 1565234 w 3365196"/>
                <a:gd name="connsiteY77" fmla="*/ 2016153 h 2653374"/>
                <a:gd name="connsiteX78" fmla="*/ 1830124 w 3365196"/>
                <a:gd name="connsiteY78" fmla="*/ 1984329 h 2653374"/>
                <a:gd name="connsiteX79" fmla="*/ 1940328 w 3365196"/>
                <a:gd name="connsiteY79" fmla="*/ 2024988 h 2653374"/>
                <a:gd name="connsiteX80" fmla="*/ 2085489 w 3365196"/>
                <a:gd name="connsiteY80" fmla="*/ 2227903 h 2653374"/>
                <a:gd name="connsiteX81" fmla="*/ 2064534 w 3365196"/>
                <a:gd name="connsiteY81" fmla="*/ 2330595 h 2653374"/>
                <a:gd name="connsiteX82" fmla="*/ 2034816 w 3365196"/>
                <a:gd name="connsiteY82" fmla="*/ 2405263 h 2653374"/>
                <a:gd name="connsiteX83" fmla="*/ 2112731 w 3365196"/>
                <a:gd name="connsiteY83" fmla="*/ 2433762 h 2653374"/>
                <a:gd name="connsiteX84" fmla="*/ 2314566 w 3365196"/>
                <a:gd name="connsiteY84" fmla="*/ 2353014 h 2653374"/>
                <a:gd name="connsiteX85" fmla="*/ 2351618 w 3365196"/>
                <a:gd name="connsiteY85" fmla="*/ 2275971 h 2653374"/>
                <a:gd name="connsiteX86" fmla="*/ 2270751 w 3365196"/>
                <a:gd name="connsiteY86" fmla="*/ 2247472 h 2653374"/>
                <a:gd name="connsiteX87" fmla="*/ 2237508 w 3365196"/>
                <a:gd name="connsiteY87" fmla="*/ 2260297 h 2653374"/>
                <a:gd name="connsiteX88" fmla="*/ 2164642 w 3365196"/>
                <a:gd name="connsiteY88" fmla="*/ 2219828 h 2653374"/>
                <a:gd name="connsiteX89" fmla="*/ 2116160 w 3365196"/>
                <a:gd name="connsiteY89" fmla="*/ 1929801 h 2653374"/>
                <a:gd name="connsiteX90" fmla="*/ 2152355 w 3365196"/>
                <a:gd name="connsiteY90" fmla="*/ 1857223 h 2653374"/>
                <a:gd name="connsiteX91" fmla="*/ 2437248 w 3365196"/>
                <a:gd name="connsiteY91" fmla="*/ 1627234 h 2653374"/>
                <a:gd name="connsiteX92" fmla="*/ 2525830 w 3365196"/>
                <a:gd name="connsiteY92" fmla="*/ 1612225 h 2653374"/>
                <a:gd name="connsiteX93" fmla="*/ 2698899 w 3365196"/>
                <a:gd name="connsiteY93" fmla="*/ 1688223 h 2653374"/>
                <a:gd name="connsiteX94" fmla="*/ 2735666 w 3365196"/>
                <a:gd name="connsiteY94" fmla="*/ 1756716 h 2653374"/>
                <a:gd name="connsiteX95" fmla="*/ 2781195 w 3365196"/>
                <a:gd name="connsiteY95" fmla="*/ 1856368 h 2653374"/>
                <a:gd name="connsiteX96" fmla="*/ 2883684 w 3365196"/>
                <a:gd name="connsiteY96" fmla="*/ 1820364 h 2653374"/>
                <a:gd name="connsiteX97" fmla="*/ 2917689 w 3365196"/>
                <a:gd name="connsiteY97" fmla="*/ 1774575 h 2653374"/>
                <a:gd name="connsiteX98" fmla="*/ 2893485 w 3365196"/>
                <a:gd name="connsiteY98" fmla="*/ 1664749 h 2653374"/>
                <a:gd name="connsiteX99" fmla="*/ 2805960 w 3365196"/>
                <a:gd name="connsiteY99" fmla="*/ 1665803 h 2653374"/>
                <a:gd name="connsiteX100" fmla="*/ 2701185 w 3365196"/>
                <a:gd name="connsiteY100" fmla="*/ 1650889 h 2653374"/>
                <a:gd name="connsiteX101" fmla="*/ 2595553 w 3365196"/>
                <a:gd name="connsiteY101" fmla="*/ 1525397 h 2653374"/>
                <a:gd name="connsiteX102" fmla="*/ 2585457 w 3365196"/>
                <a:gd name="connsiteY102" fmla="*/ 1424130 h 2653374"/>
                <a:gd name="connsiteX103" fmla="*/ 2685469 w 3365196"/>
                <a:gd name="connsiteY103" fmla="*/ 1204306 h 2653374"/>
                <a:gd name="connsiteX104" fmla="*/ 2759764 w 3365196"/>
                <a:gd name="connsiteY104" fmla="*/ 1148163 h 2653374"/>
                <a:gd name="connsiteX105" fmla="*/ 3034465 w 3365196"/>
                <a:gd name="connsiteY105" fmla="*/ 1135528 h 2653374"/>
                <a:gd name="connsiteX106" fmla="*/ 3099997 w 3365196"/>
                <a:gd name="connsiteY106" fmla="*/ 1202026 h 2653374"/>
                <a:gd name="connsiteX107" fmla="*/ 3149527 w 3365196"/>
                <a:gd name="connsiteY107" fmla="*/ 1275839 h 2653374"/>
                <a:gd name="connsiteX108" fmla="*/ 3214773 w 3365196"/>
                <a:gd name="connsiteY108" fmla="*/ 1214756 h 2653374"/>
                <a:gd name="connsiteX109" fmla="*/ 3254112 w 3365196"/>
                <a:gd name="connsiteY109" fmla="*/ 1015926 h 2653374"/>
                <a:gd name="connsiteX110" fmla="*/ 3210106 w 3365196"/>
                <a:gd name="connsiteY110" fmla="*/ 939074 h 2653374"/>
                <a:gd name="connsiteX111" fmla="*/ 3142002 w 3365196"/>
                <a:gd name="connsiteY111" fmla="*/ 990752 h 2653374"/>
                <a:gd name="connsiteX112" fmla="*/ 3132477 w 3365196"/>
                <a:gd name="connsiteY112" fmla="*/ 1032266 h 2653374"/>
                <a:gd name="connsiteX113" fmla="*/ 3064755 w 3365196"/>
                <a:gd name="connsiteY113" fmla="*/ 1066560 h 2653374"/>
                <a:gd name="connsiteX114" fmla="*/ 2786910 w 3365196"/>
                <a:gd name="connsiteY114" fmla="*/ 945248 h 2653374"/>
                <a:gd name="connsiteX115" fmla="*/ 2748144 w 3365196"/>
                <a:gd name="connsiteY115" fmla="*/ 878750 h 2653374"/>
                <a:gd name="connsiteX116" fmla="*/ 2705757 w 3365196"/>
                <a:gd name="connsiteY116" fmla="*/ 501611 h 2653374"/>
                <a:gd name="connsiteX117" fmla="*/ 2739095 w 3365196"/>
                <a:gd name="connsiteY117" fmla="*/ 418488 h 2653374"/>
                <a:gd name="connsiteX118" fmla="*/ 2872445 w 3365196"/>
                <a:gd name="connsiteY118" fmla="*/ 328621 h 2653374"/>
                <a:gd name="connsiteX119" fmla="*/ 2956265 w 3365196"/>
                <a:gd name="connsiteY119" fmla="*/ 342300 h 2653374"/>
                <a:gd name="connsiteX120" fmla="*/ 3063040 w 3365196"/>
                <a:gd name="connsiteY120" fmla="*/ 368044 h 2653374"/>
                <a:gd name="connsiteX121" fmla="*/ 3096473 w 3365196"/>
                <a:gd name="connsiteY121" fmla="*/ 265352 h 2653374"/>
                <a:gd name="connsiteX122" fmla="*/ 3057706 w 3365196"/>
                <a:gd name="connsiteY122" fmla="*/ 162090 h 2653374"/>
                <a:gd name="connsiteX123" fmla="*/ 2956836 w 3365196"/>
                <a:gd name="connsiteY123" fmla="*/ 110412 h 2653374"/>
                <a:gd name="connsiteX124" fmla="*/ 2905211 w 3365196"/>
                <a:gd name="connsiteY124" fmla="*/ 210064 h 2653374"/>
                <a:gd name="connsiteX125" fmla="*/ 2853681 w 3365196"/>
                <a:gd name="connsiteY125" fmla="*/ 286062 h 2653374"/>
                <a:gd name="connsiteX126" fmla="*/ 2694708 w 3365196"/>
                <a:gd name="connsiteY126" fmla="*/ 308196 h 2653374"/>
                <a:gd name="connsiteX127" fmla="*/ 2613651 w 3365196"/>
                <a:gd name="connsiteY127" fmla="*/ 268772 h 2653374"/>
                <a:gd name="connsiteX128" fmla="*/ 2566026 w 3365196"/>
                <a:gd name="connsiteY128" fmla="*/ 185460 h 2653374"/>
                <a:gd name="connsiteX129" fmla="*/ 2582218 w 3365196"/>
                <a:gd name="connsiteY129" fmla="*/ 110507 h 2653374"/>
                <a:gd name="connsiteX130" fmla="*/ 2656799 w 3365196"/>
                <a:gd name="connsiteY130" fmla="*/ 128746 h 2653374"/>
                <a:gd name="connsiteX131" fmla="*/ 2658513 w 3365196"/>
                <a:gd name="connsiteY131" fmla="*/ 131881 h 2653374"/>
                <a:gd name="connsiteX132" fmla="*/ 2791863 w 3365196"/>
                <a:gd name="connsiteY132" fmla="*/ 181945 h 2653374"/>
                <a:gd name="connsiteX133" fmla="*/ 2799579 w 3365196"/>
                <a:gd name="connsiteY133" fmla="*/ 144421 h 2653374"/>
                <a:gd name="connsiteX134" fmla="*/ 2954646 w 3365196"/>
                <a:gd name="connsiteY134" fmla="*/ 1925 h 2653374"/>
                <a:gd name="connsiteX135" fmla="*/ 3147527 w 3365196"/>
                <a:gd name="connsiteY135" fmla="*/ 101007 h 2653374"/>
                <a:gd name="connsiteX136" fmla="*/ 3204677 w 3365196"/>
                <a:gd name="connsiteY136" fmla="*/ 253953 h 2653374"/>
                <a:gd name="connsiteX137" fmla="*/ 3137240 w 3365196"/>
                <a:gd name="connsiteY137" fmla="*/ 447367 h 2653374"/>
                <a:gd name="connsiteX138" fmla="*/ 2937215 w 3365196"/>
                <a:gd name="connsiteY138" fmla="*/ 461997 h 2653374"/>
                <a:gd name="connsiteX139" fmla="*/ 2854157 w 3365196"/>
                <a:gd name="connsiteY139" fmla="*/ 471497 h 2653374"/>
                <a:gd name="connsiteX140" fmla="*/ 2819581 w 3365196"/>
                <a:gd name="connsiteY140" fmla="*/ 513295 h 2653374"/>
                <a:gd name="connsiteX141" fmla="*/ 2857681 w 3365196"/>
                <a:gd name="connsiteY141" fmla="*/ 841321 h 2653374"/>
                <a:gd name="connsiteX142" fmla="*/ 2871588 w 3365196"/>
                <a:gd name="connsiteY142" fmla="*/ 865641 h 2653374"/>
                <a:gd name="connsiteX143" fmla="*/ 3030560 w 3365196"/>
                <a:gd name="connsiteY143" fmla="*/ 935844 h 2653374"/>
                <a:gd name="connsiteX144" fmla="*/ 3132858 w 3365196"/>
                <a:gd name="connsiteY144" fmla="*/ 847116 h 2653374"/>
                <a:gd name="connsiteX145" fmla="*/ 3350790 w 3365196"/>
                <a:gd name="connsiteY145" fmla="*/ 928624 h 2653374"/>
                <a:gd name="connsiteX146" fmla="*/ 3365364 w 3365196"/>
                <a:gd name="connsiteY146" fmla="*/ 964723 h 265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365196" h="2653374">
                  <a:moveTo>
                    <a:pt x="3364411" y="1028371"/>
                  </a:moveTo>
                  <a:cubicBezTo>
                    <a:pt x="3349552" y="1098859"/>
                    <a:pt x="3334661" y="1169316"/>
                    <a:pt x="3319739" y="1239740"/>
                  </a:cubicBezTo>
                  <a:cubicBezTo>
                    <a:pt x="3291831" y="1371027"/>
                    <a:pt x="3149908" y="1428310"/>
                    <a:pt x="3053039" y="1344237"/>
                  </a:cubicBezTo>
                  <a:cubicBezTo>
                    <a:pt x="3024464" y="1319918"/>
                    <a:pt x="3007795" y="1282394"/>
                    <a:pt x="2981030" y="1244395"/>
                  </a:cubicBezTo>
                  <a:cubicBezTo>
                    <a:pt x="2927404" y="1246865"/>
                    <a:pt x="2863396" y="1249145"/>
                    <a:pt x="2799579" y="1253325"/>
                  </a:cubicBezTo>
                  <a:cubicBezTo>
                    <a:pt x="2789930" y="1255532"/>
                    <a:pt x="2781763" y="1261901"/>
                    <a:pt x="2777290" y="1270709"/>
                  </a:cubicBezTo>
                  <a:cubicBezTo>
                    <a:pt x="2747667" y="1335783"/>
                    <a:pt x="2719092" y="1401236"/>
                    <a:pt x="2688993" y="1469159"/>
                  </a:cubicBezTo>
                  <a:cubicBezTo>
                    <a:pt x="2710139" y="1494333"/>
                    <a:pt x="2732904" y="1523212"/>
                    <a:pt x="2757764" y="1550192"/>
                  </a:cubicBezTo>
                  <a:cubicBezTo>
                    <a:pt x="2765239" y="1556056"/>
                    <a:pt x="2774964" y="1558254"/>
                    <a:pt x="2784243" y="1556176"/>
                  </a:cubicBezTo>
                  <a:cubicBezTo>
                    <a:pt x="2878350" y="1531192"/>
                    <a:pt x="2957503" y="1556176"/>
                    <a:pt x="3005509" y="1626379"/>
                  </a:cubicBezTo>
                  <a:cubicBezTo>
                    <a:pt x="3053515" y="1696582"/>
                    <a:pt x="3046562" y="1780940"/>
                    <a:pt x="2990650" y="1857888"/>
                  </a:cubicBezTo>
                  <a:cubicBezTo>
                    <a:pt x="2946359" y="1918971"/>
                    <a:pt x="2895876" y="1967895"/>
                    <a:pt x="2814342" y="1969130"/>
                  </a:cubicBezTo>
                  <a:cubicBezTo>
                    <a:pt x="2719510" y="1972566"/>
                    <a:pt x="2638007" y="1902619"/>
                    <a:pt x="2627271" y="1808584"/>
                  </a:cubicBezTo>
                  <a:cubicBezTo>
                    <a:pt x="2623461" y="1780085"/>
                    <a:pt x="2610126" y="1769065"/>
                    <a:pt x="2587266" y="1754531"/>
                  </a:cubicBezTo>
                  <a:cubicBezTo>
                    <a:pt x="2524782" y="1714632"/>
                    <a:pt x="2482491" y="1726792"/>
                    <a:pt x="2431247" y="1780465"/>
                  </a:cubicBezTo>
                  <a:cubicBezTo>
                    <a:pt x="2378859" y="1835754"/>
                    <a:pt x="2310375" y="1875462"/>
                    <a:pt x="2250272" y="1923721"/>
                  </a:cubicBezTo>
                  <a:cubicBezTo>
                    <a:pt x="2240747" y="1931226"/>
                    <a:pt x="2229031" y="1945665"/>
                    <a:pt x="2230365" y="1955355"/>
                  </a:cubicBezTo>
                  <a:cubicBezTo>
                    <a:pt x="2238175" y="2016249"/>
                    <a:pt x="2249415" y="2076762"/>
                    <a:pt x="2259511" y="2136990"/>
                  </a:cubicBezTo>
                  <a:cubicBezTo>
                    <a:pt x="2366763" y="2130340"/>
                    <a:pt x="2435628" y="2172709"/>
                    <a:pt x="2458298" y="2257162"/>
                  </a:cubicBezTo>
                  <a:cubicBezTo>
                    <a:pt x="2480196" y="2333750"/>
                    <a:pt x="2442274" y="2414740"/>
                    <a:pt x="2369334" y="2447157"/>
                  </a:cubicBezTo>
                  <a:cubicBezTo>
                    <a:pt x="2292468" y="2481641"/>
                    <a:pt x="2213886" y="2512610"/>
                    <a:pt x="2134448" y="2540729"/>
                  </a:cubicBezTo>
                  <a:cubicBezTo>
                    <a:pt x="2067106" y="2564573"/>
                    <a:pt x="1991573" y="2535979"/>
                    <a:pt x="1951663" y="2477936"/>
                  </a:cubicBezTo>
                  <a:cubicBezTo>
                    <a:pt x="1910689" y="2420943"/>
                    <a:pt x="1912318" y="2343826"/>
                    <a:pt x="1955664" y="2288606"/>
                  </a:cubicBezTo>
                  <a:cubicBezTo>
                    <a:pt x="1973190" y="2266567"/>
                    <a:pt x="1973094" y="2252697"/>
                    <a:pt x="1956235" y="2231608"/>
                  </a:cubicBezTo>
                  <a:cubicBezTo>
                    <a:pt x="1926041" y="2193609"/>
                    <a:pt x="1898323" y="2153235"/>
                    <a:pt x="1870510" y="2112956"/>
                  </a:cubicBezTo>
                  <a:cubicBezTo>
                    <a:pt x="1859842" y="2097281"/>
                    <a:pt x="1849936" y="2091961"/>
                    <a:pt x="1829934" y="2096426"/>
                  </a:cubicBezTo>
                  <a:cubicBezTo>
                    <a:pt x="1665533" y="2132130"/>
                    <a:pt x="1495870" y="2136705"/>
                    <a:pt x="1329776" y="2109916"/>
                  </a:cubicBezTo>
                  <a:cubicBezTo>
                    <a:pt x="1318076" y="2108308"/>
                    <a:pt x="1306290" y="2112203"/>
                    <a:pt x="1297867" y="2120461"/>
                  </a:cubicBezTo>
                  <a:cubicBezTo>
                    <a:pt x="1258148" y="2179454"/>
                    <a:pt x="1220524" y="2239682"/>
                    <a:pt x="1180710" y="2302001"/>
                  </a:cubicBezTo>
                  <a:cubicBezTo>
                    <a:pt x="1253766" y="2362989"/>
                    <a:pt x="1259862" y="2440222"/>
                    <a:pt x="1243194" y="2526194"/>
                  </a:cubicBezTo>
                  <a:cubicBezTo>
                    <a:pt x="1225763" y="2616632"/>
                    <a:pt x="1147944" y="2673440"/>
                    <a:pt x="1059933" y="2647031"/>
                  </a:cubicBezTo>
                  <a:cubicBezTo>
                    <a:pt x="975852" y="2621670"/>
                    <a:pt x="893185" y="2591862"/>
                    <a:pt x="812283" y="2557734"/>
                  </a:cubicBezTo>
                  <a:cubicBezTo>
                    <a:pt x="736083" y="2525909"/>
                    <a:pt x="694744" y="2439272"/>
                    <a:pt x="708270" y="2357479"/>
                  </a:cubicBezTo>
                  <a:cubicBezTo>
                    <a:pt x="722971" y="2275211"/>
                    <a:pt x="790403" y="2212526"/>
                    <a:pt x="873719" y="2203678"/>
                  </a:cubicBezTo>
                  <a:lnTo>
                    <a:pt x="902294" y="2200448"/>
                  </a:lnTo>
                  <a:cubicBezTo>
                    <a:pt x="908961" y="2140410"/>
                    <a:pt x="912486" y="2079992"/>
                    <a:pt x="923249" y="2020903"/>
                  </a:cubicBezTo>
                  <a:cubicBezTo>
                    <a:pt x="930202" y="1982904"/>
                    <a:pt x="918677" y="1965045"/>
                    <a:pt x="885720" y="1946805"/>
                  </a:cubicBezTo>
                  <a:cubicBezTo>
                    <a:pt x="788916" y="1892817"/>
                    <a:pt x="700595" y="1824928"/>
                    <a:pt x="623592" y="1745316"/>
                  </a:cubicBezTo>
                  <a:cubicBezTo>
                    <a:pt x="605780" y="1727077"/>
                    <a:pt x="591207" y="1723372"/>
                    <a:pt x="568157" y="1734106"/>
                  </a:cubicBezTo>
                  <a:cubicBezTo>
                    <a:pt x="525009" y="1754056"/>
                    <a:pt x="480908" y="1772105"/>
                    <a:pt x="436426" y="1788635"/>
                  </a:cubicBezTo>
                  <a:cubicBezTo>
                    <a:pt x="418709" y="1795285"/>
                    <a:pt x="414233" y="1804309"/>
                    <a:pt x="413852" y="1822359"/>
                  </a:cubicBezTo>
                  <a:cubicBezTo>
                    <a:pt x="412518" y="1901397"/>
                    <a:pt x="366227" y="1964380"/>
                    <a:pt x="295361" y="1986989"/>
                  </a:cubicBezTo>
                  <a:cubicBezTo>
                    <a:pt x="223745" y="2009778"/>
                    <a:pt x="145544" y="1984290"/>
                    <a:pt x="101241" y="1923721"/>
                  </a:cubicBezTo>
                  <a:cubicBezTo>
                    <a:pt x="77429" y="1892562"/>
                    <a:pt x="55426" y="1860073"/>
                    <a:pt x="33709" y="1827489"/>
                  </a:cubicBezTo>
                  <a:cubicBezTo>
                    <a:pt x="-13916" y="1756336"/>
                    <a:pt x="-10392" y="1674068"/>
                    <a:pt x="41519" y="1612890"/>
                  </a:cubicBezTo>
                  <a:cubicBezTo>
                    <a:pt x="91907" y="1553516"/>
                    <a:pt x="171059" y="1536892"/>
                    <a:pt x="249450" y="1570616"/>
                  </a:cubicBezTo>
                  <a:cubicBezTo>
                    <a:pt x="253641" y="1572326"/>
                    <a:pt x="257642" y="1574416"/>
                    <a:pt x="263547" y="1577171"/>
                  </a:cubicBezTo>
                  <a:cubicBezTo>
                    <a:pt x="302219" y="1533567"/>
                    <a:pt x="340700" y="1491673"/>
                    <a:pt x="376990" y="1447784"/>
                  </a:cubicBezTo>
                  <a:cubicBezTo>
                    <a:pt x="382814" y="1437522"/>
                    <a:pt x="383823" y="1425226"/>
                    <a:pt x="379752" y="1414155"/>
                  </a:cubicBezTo>
                  <a:cubicBezTo>
                    <a:pt x="370894" y="1389741"/>
                    <a:pt x="357464" y="1366657"/>
                    <a:pt x="347367" y="1343002"/>
                  </a:cubicBezTo>
                  <a:cubicBezTo>
                    <a:pt x="333175" y="1309088"/>
                    <a:pt x="342605" y="1280209"/>
                    <a:pt x="370799" y="1267004"/>
                  </a:cubicBezTo>
                  <a:cubicBezTo>
                    <a:pt x="398993" y="1253800"/>
                    <a:pt x="427949" y="1265294"/>
                    <a:pt x="444046" y="1297784"/>
                  </a:cubicBezTo>
                  <a:cubicBezTo>
                    <a:pt x="461667" y="1332743"/>
                    <a:pt x="478812" y="1367987"/>
                    <a:pt x="495957" y="1403136"/>
                  </a:cubicBezTo>
                  <a:cubicBezTo>
                    <a:pt x="511255" y="1431070"/>
                    <a:pt x="506629" y="1465672"/>
                    <a:pt x="484527" y="1488633"/>
                  </a:cubicBezTo>
                  <a:cubicBezTo>
                    <a:pt x="427377" y="1553801"/>
                    <a:pt x="370227" y="1619065"/>
                    <a:pt x="311744" y="1683283"/>
                  </a:cubicBezTo>
                  <a:cubicBezTo>
                    <a:pt x="283169" y="1714157"/>
                    <a:pt x="256308" y="1713682"/>
                    <a:pt x="225257" y="1685183"/>
                  </a:cubicBezTo>
                  <a:cubicBezTo>
                    <a:pt x="192396" y="1655069"/>
                    <a:pt x="157248" y="1651649"/>
                    <a:pt x="130007" y="1675683"/>
                  </a:cubicBezTo>
                  <a:cubicBezTo>
                    <a:pt x="102765" y="1699717"/>
                    <a:pt x="100384" y="1732681"/>
                    <a:pt x="124101" y="1768875"/>
                  </a:cubicBezTo>
                  <a:cubicBezTo>
                    <a:pt x="143151" y="1797565"/>
                    <a:pt x="162836" y="1825810"/>
                    <a:pt x="183156" y="1853613"/>
                  </a:cubicBezTo>
                  <a:cubicBezTo>
                    <a:pt x="208017" y="1887147"/>
                    <a:pt x="242497" y="1896457"/>
                    <a:pt x="273453" y="1879452"/>
                  </a:cubicBezTo>
                  <a:cubicBezTo>
                    <a:pt x="304409" y="1862448"/>
                    <a:pt x="312696" y="1831954"/>
                    <a:pt x="299742" y="1793100"/>
                  </a:cubicBezTo>
                  <a:cubicBezTo>
                    <a:pt x="286788" y="1754246"/>
                    <a:pt x="295837" y="1730117"/>
                    <a:pt x="335271" y="1713777"/>
                  </a:cubicBezTo>
                  <a:cubicBezTo>
                    <a:pt x="414233" y="1680908"/>
                    <a:pt x="493576" y="1648989"/>
                    <a:pt x="572824" y="1616785"/>
                  </a:cubicBezTo>
                  <a:cubicBezTo>
                    <a:pt x="608733" y="1602250"/>
                    <a:pt x="640166" y="1608140"/>
                    <a:pt x="667026" y="1636734"/>
                  </a:cubicBezTo>
                  <a:cubicBezTo>
                    <a:pt x="760511" y="1736790"/>
                    <a:pt x="870337" y="1820306"/>
                    <a:pt x="991829" y="1883727"/>
                  </a:cubicBezTo>
                  <a:cubicBezTo>
                    <a:pt x="1023504" y="1897830"/>
                    <a:pt x="1041631" y="1931490"/>
                    <a:pt x="1035929" y="1965615"/>
                  </a:cubicBezTo>
                  <a:cubicBezTo>
                    <a:pt x="1025071" y="2064697"/>
                    <a:pt x="1014975" y="2163874"/>
                    <a:pt x="1002592" y="2262767"/>
                  </a:cubicBezTo>
                  <a:cubicBezTo>
                    <a:pt x="996877" y="2308555"/>
                    <a:pt x="971826" y="2323945"/>
                    <a:pt x="927630" y="2313970"/>
                  </a:cubicBezTo>
                  <a:cubicBezTo>
                    <a:pt x="872957" y="2301621"/>
                    <a:pt x="830666" y="2320905"/>
                    <a:pt x="816855" y="2364319"/>
                  </a:cubicBezTo>
                  <a:cubicBezTo>
                    <a:pt x="802472" y="2409348"/>
                    <a:pt x="827046" y="2449817"/>
                    <a:pt x="881148" y="2470336"/>
                  </a:cubicBezTo>
                  <a:cubicBezTo>
                    <a:pt x="942394" y="2493040"/>
                    <a:pt x="1003735" y="2515555"/>
                    <a:pt x="1065362" y="2536834"/>
                  </a:cubicBezTo>
                  <a:cubicBezTo>
                    <a:pt x="1114035" y="2554124"/>
                    <a:pt x="1130418" y="2544909"/>
                    <a:pt x="1136609" y="2493420"/>
                  </a:cubicBezTo>
                  <a:cubicBezTo>
                    <a:pt x="1139752" y="2467296"/>
                    <a:pt x="1142991" y="2438037"/>
                    <a:pt x="1134418" y="2414382"/>
                  </a:cubicBezTo>
                  <a:cubicBezTo>
                    <a:pt x="1127941" y="2396523"/>
                    <a:pt x="1104605" y="2382558"/>
                    <a:pt x="1085936" y="2371539"/>
                  </a:cubicBezTo>
                  <a:cubicBezTo>
                    <a:pt x="1050598" y="2350544"/>
                    <a:pt x="1039930" y="2323280"/>
                    <a:pt x="1061647" y="2288511"/>
                  </a:cubicBezTo>
                  <a:cubicBezTo>
                    <a:pt x="1115749" y="2201968"/>
                    <a:pt x="1171375" y="2116281"/>
                    <a:pt x="1226430" y="2030308"/>
                  </a:cubicBezTo>
                  <a:cubicBezTo>
                    <a:pt x="1247004" y="1998104"/>
                    <a:pt x="1277007" y="1992309"/>
                    <a:pt x="1313298" y="1995634"/>
                  </a:cubicBezTo>
                  <a:cubicBezTo>
                    <a:pt x="1397213" y="2004279"/>
                    <a:pt x="1481509" y="2018053"/>
                    <a:pt x="1565234" y="2016153"/>
                  </a:cubicBezTo>
                  <a:cubicBezTo>
                    <a:pt x="1653816" y="2014064"/>
                    <a:pt x="1742304" y="1998389"/>
                    <a:pt x="1830124" y="1984329"/>
                  </a:cubicBezTo>
                  <a:cubicBezTo>
                    <a:pt x="1887274" y="1974830"/>
                    <a:pt x="1907277" y="1979010"/>
                    <a:pt x="1940328" y="2024988"/>
                  </a:cubicBezTo>
                  <a:cubicBezTo>
                    <a:pt x="1988906" y="2092563"/>
                    <a:pt x="2037293" y="2160201"/>
                    <a:pt x="2085489" y="2227903"/>
                  </a:cubicBezTo>
                  <a:cubicBezTo>
                    <a:pt x="2120446" y="2276921"/>
                    <a:pt x="2115588" y="2300196"/>
                    <a:pt x="2064534" y="2330595"/>
                  </a:cubicBezTo>
                  <a:cubicBezTo>
                    <a:pt x="2033292" y="2349119"/>
                    <a:pt x="2022339" y="2376764"/>
                    <a:pt x="2034816" y="2405263"/>
                  </a:cubicBezTo>
                  <a:cubicBezTo>
                    <a:pt x="2048151" y="2435377"/>
                    <a:pt x="2077488" y="2447537"/>
                    <a:pt x="2112731" y="2433762"/>
                  </a:cubicBezTo>
                  <a:cubicBezTo>
                    <a:pt x="2180358" y="2407859"/>
                    <a:pt x="2247637" y="2380943"/>
                    <a:pt x="2314566" y="2353014"/>
                  </a:cubicBezTo>
                  <a:cubicBezTo>
                    <a:pt x="2350856" y="2337720"/>
                    <a:pt x="2364762" y="2306180"/>
                    <a:pt x="2351618" y="2275971"/>
                  </a:cubicBezTo>
                  <a:cubicBezTo>
                    <a:pt x="2338473" y="2245762"/>
                    <a:pt x="2307708" y="2233983"/>
                    <a:pt x="2270751" y="2247472"/>
                  </a:cubicBezTo>
                  <a:cubicBezTo>
                    <a:pt x="2259511" y="2251462"/>
                    <a:pt x="2248843" y="2256972"/>
                    <a:pt x="2237508" y="2260297"/>
                  </a:cubicBezTo>
                  <a:cubicBezTo>
                    <a:pt x="2201504" y="2271601"/>
                    <a:pt x="2170833" y="2256212"/>
                    <a:pt x="2164642" y="2219828"/>
                  </a:cubicBezTo>
                  <a:cubicBezTo>
                    <a:pt x="2146926" y="2123754"/>
                    <a:pt x="2130765" y="2027078"/>
                    <a:pt x="2116160" y="1929801"/>
                  </a:cubicBezTo>
                  <a:cubicBezTo>
                    <a:pt x="2111255" y="1900353"/>
                    <a:pt x="2125849" y="1871089"/>
                    <a:pt x="2152355" y="1857223"/>
                  </a:cubicBezTo>
                  <a:cubicBezTo>
                    <a:pt x="2257728" y="1794356"/>
                    <a:pt x="2353644" y="1716925"/>
                    <a:pt x="2437248" y="1627234"/>
                  </a:cubicBezTo>
                  <a:cubicBezTo>
                    <a:pt x="2462108" y="1600730"/>
                    <a:pt x="2493159" y="1597975"/>
                    <a:pt x="2525830" y="1612225"/>
                  </a:cubicBezTo>
                  <a:cubicBezTo>
                    <a:pt x="2583552" y="1637304"/>
                    <a:pt x="2640987" y="1663143"/>
                    <a:pt x="2698899" y="1688223"/>
                  </a:cubicBezTo>
                  <a:cubicBezTo>
                    <a:pt x="2730046" y="1701522"/>
                    <a:pt x="2740524" y="1724132"/>
                    <a:pt x="2735666" y="1756716"/>
                  </a:cubicBezTo>
                  <a:cubicBezTo>
                    <a:pt x="2727665" y="1809249"/>
                    <a:pt x="2742619" y="1840883"/>
                    <a:pt x="2781195" y="1856368"/>
                  </a:cubicBezTo>
                  <a:cubicBezTo>
                    <a:pt x="2817581" y="1870998"/>
                    <a:pt x="2853681" y="1858458"/>
                    <a:pt x="2883684" y="1820364"/>
                  </a:cubicBezTo>
                  <a:cubicBezTo>
                    <a:pt x="2895890" y="1805764"/>
                    <a:pt x="2907244" y="1790476"/>
                    <a:pt x="2917689" y="1774575"/>
                  </a:cubicBezTo>
                  <a:cubicBezTo>
                    <a:pt x="2941413" y="1737581"/>
                    <a:pt x="2930577" y="1688410"/>
                    <a:pt x="2893485" y="1664749"/>
                  </a:cubicBezTo>
                  <a:cubicBezTo>
                    <a:pt x="2866708" y="1647667"/>
                    <a:pt x="2832316" y="1648082"/>
                    <a:pt x="2805960" y="1665803"/>
                  </a:cubicBezTo>
                  <a:cubicBezTo>
                    <a:pt x="2753287" y="1698957"/>
                    <a:pt x="2740143" y="1697057"/>
                    <a:pt x="2701185" y="1650889"/>
                  </a:cubicBezTo>
                  <a:cubicBezTo>
                    <a:pt x="2666038" y="1608995"/>
                    <a:pt x="2630510" y="1567386"/>
                    <a:pt x="2595553" y="1525397"/>
                  </a:cubicBezTo>
                  <a:cubicBezTo>
                    <a:pt x="2566121" y="1489868"/>
                    <a:pt x="2565549" y="1466119"/>
                    <a:pt x="2585457" y="1424130"/>
                  </a:cubicBezTo>
                  <a:cubicBezTo>
                    <a:pt x="2620001" y="1351425"/>
                    <a:pt x="2653338" y="1278151"/>
                    <a:pt x="2685469" y="1204306"/>
                  </a:cubicBezTo>
                  <a:cubicBezTo>
                    <a:pt x="2700138" y="1170392"/>
                    <a:pt x="2721474" y="1149778"/>
                    <a:pt x="2759764" y="1148163"/>
                  </a:cubicBezTo>
                  <a:cubicBezTo>
                    <a:pt x="2851299" y="1144173"/>
                    <a:pt x="2942835" y="1138663"/>
                    <a:pt x="3034465" y="1135528"/>
                  </a:cubicBezTo>
                  <a:cubicBezTo>
                    <a:pt x="3082090" y="1133723"/>
                    <a:pt x="3101140" y="1154528"/>
                    <a:pt x="3099997" y="1202026"/>
                  </a:cubicBezTo>
                  <a:cubicBezTo>
                    <a:pt x="3098664" y="1245725"/>
                    <a:pt x="3116094" y="1271849"/>
                    <a:pt x="3149527" y="1275839"/>
                  </a:cubicBezTo>
                  <a:cubicBezTo>
                    <a:pt x="3182960" y="1279829"/>
                    <a:pt x="3206677" y="1256840"/>
                    <a:pt x="3214773" y="1214756"/>
                  </a:cubicBezTo>
                  <a:cubicBezTo>
                    <a:pt x="3227918" y="1148574"/>
                    <a:pt x="3241031" y="1082298"/>
                    <a:pt x="3254112" y="1015926"/>
                  </a:cubicBezTo>
                  <a:cubicBezTo>
                    <a:pt x="3261827" y="976408"/>
                    <a:pt x="3244587" y="946483"/>
                    <a:pt x="3210106" y="939074"/>
                  </a:cubicBezTo>
                  <a:cubicBezTo>
                    <a:pt x="3178102" y="932234"/>
                    <a:pt x="3151146" y="952563"/>
                    <a:pt x="3142002" y="990752"/>
                  </a:cubicBezTo>
                  <a:cubicBezTo>
                    <a:pt x="3138764" y="1004622"/>
                    <a:pt x="3136954" y="1019251"/>
                    <a:pt x="3132477" y="1032266"/>
                  </a:cubicBezTo>
                  <a:cubicBezTo>
                    <a:pt x="3122190" y="1062570"/>
                    <a:pt x="3094377" y="1078720"/>
                    <a:pt x="3064755" y="1066560"/>
                  </a:cubicBezTo>
                  <a:cubicBezTo>
                    <a:pt x="2971537" y="1027358"/>
                    <a:pt x="2878922" y="986921"/>
                    <a:pt x="2786910" y="945248"/>
                  </a:cubicBezTo>
                  <a:cubicBezTo>
                    <a:pt x="2761141" y="933542"/>
                    <a:pt x="2745596" y="906878"/>
                    <a:pt x="2748144" y="878750"/>
                  </a:cubicBezTo>
                  <a:cubicBezTo>
                    <a:pt x="2752524" y="751648"/>
                    <a:pt x="2738244" y="624591"/>
                    <a:pt x="2705757" y="501611"/>
                  </a:cubicBezTo>
                  <a:cubicBezTo>
                    <a:pt x="2696232" y="466082"/>
                    <a:pt x="2709853" y="438628"/>
                    <a:pt x="2739095" y="418488"/>
                  </a:cubicBezTo>
                  <a:cubicBezTo>
                    <a:pt x="2783100" y="388184"/>
                    <a:pt x="2827296" y="357975"/>
                    <a:pt x="2872445" y="328621"/>
                  </a:cubicBezTo>
                  <a:cubicBezTo>
                    <a:pt x="2906259" y="306486"/>
                    <a:pt x="2929595" y="310951"/>
                    <a:pt x="2956265" y="342300"/>
                  </a:cubicBezTo>
                  <a:cubicBezTo>
                    <a:pt x="2988364" y="380299"/>
                    <a:pt x="3026369" y="389229"/>
                    <a:pt x="3063040" y="368044"/>
                  </a:cubicBezTo>
                  <a:cubicBezTo>
                    <a:pt x="3097235" y="348285"/>
                    <a:pt x="3110665" y="308291"/>
                    <a:pt x="3096473" y="265352"/>
                  </a:cubicBezTo>
                  <a:cubicBezTo>
                    <a:pt x="3084662" y="230488"/>
                    <a:pt x="3071898" y="196004"/>
                    <a:pt x="3057706" y="162090"/>
                  </a:cubicBezTo>
                  <a:cubicBezTo>
                    <a:pt x="3039228" y="118106"/>
                    <a:pt x="2998365" y="97967"/>
                    <a:pt x="2956836" y="110412"/>
                  </a:cubicBezTo>
                  <a:cubicBezTo>
                    <a:pt x="2915307" y="122856"/>
                    <a:pt x="2895781" y="162375"/>
                    <a:pt x="2905211" y="210064"/>
                  </a:cubicBezTo>
                  <a:cubicBezTo>
                    <a:pt x="2913974" y="254428"/>
                    <a:pt x="2898067" y="279222"/>
                    <a:pt x="2853681" y="286062"/>
                  </a:cubicBezTo>
                  <a:cubicBezTo>
                    <a:pt x="2800817" y="294327"/>
                    <a:pt x="2747763" y="301261"/>
                    <a:pt x="2694708" y="308196"/>
                  </a:cubicBezTo>
                  <a:cubicBezTo>
                    <a:pt x="2661929" y="314316"/>
                    <a:pt x="2629000" y="298300"/>
                    <a:pt x="2613651" y="268772"/>
                  </a:cubicBezTo>
                  <a:cubicBezTo>
                    <a:pt x="2597553" y="241033"/>
                    <a:pt x="2580885" y="213579"/>
                    <a:pt x="2566026" y="185460"/>
                  </a:cubicBezTo>
                  <a:cubicBezTo>
                    <a:pt x="2549833" y="155820"/>
                    <a:pt x="2556501" y="126656"/>
                    <a:pt x="2582218" y="110507"/>
                  </a:cubicBezTo>
                  <a:cubicBezTo>
                    <a:pt x="2607936" y="94357"/>
                    <a:pt x="2637177" y="101672"/>
                    <a:pt x="2656799" y="128746"/>
                  </a:cubicBezTo>
                  <a:cubicBezTo>
                    <a:pt x="2657479" y="129728"/>
                    <a:pt x="2658054" y="130779"/>
                    <a:pt x="2658513" y="131881"/>
                  </a:cubicBezTo>
                  <a:cubicBezTo>
                    <a:pt x="2682040" y="198949"/>
                    <a:pt x="2728522" y="209589"/>
                    <a:pt x="2791863" y="181945"/>
                  </a:cubicBezTo>
                  <a:cubicBezTo>
                    <a:pt x="2793959" y="171780"/>
                    <a:pt x="2796340" y="158005"/>
                    <a:pt x="2799579" y="144421"/>
                  </a:cubicBezTo>
                  <a:cubicBezTo>
                    <a:pt x="2816281" y="69241"/>
                    <a:pt x="2878154" y="12385"/>
                    <a:pt x="2954646" y="1925"/>
                  </a:cubicBezTo>
                  <a:cubicBezTo>
                    <a:pt x="3035513" y="-8620"/>
                    <a:pt x="3112856" y="28429"/>
                    <a:pt x="3147527" y="101007"/>
                  </a:cubicBezTo>
                  <a:cubicBezTo>
                    <a:pt x="3171743" y="149917"/>
                    <a:pt x="3190892" y="201165"/>
                    <a:pt x="3204677" y="253953"/>
                  </a:cubicBezTo>
                  <a:cubicBezTo>
                    <a:pt x="3223727" y="329951"/>
                    <a:pt x="3201438" y="398539"/>
                    <a:pt x="3137240" y="447367"/>
                  </a:cubicBezTo>
                  <a:cubicBezTo>
                    <a:pt x="3074756" y="494866"/>
                    <a:pt x="3003223" y="503036"/>
                    <a:pt x="2937215" y="461997"/>
                  </a:cubicBezTo>
                  <a:cubicBezTo>
                    <a:pt x="2900163" y="439197"/>
                    <a:pt x="2878827" y="450502"/>
                    <a:pt x="2854157" y="471497"/>
                  </a:cubicBezTo>
                  <a:cubicBezTo>
                    <a:pt x="2840727" y="483086"/>
                    <a:pt x="2816057" y="483181"/>
                    <a:pt x="2819581" y="513295"/>
                  </a:cubicBezTo>
                  <a:cubicBezTo>
                    <a:pt x="2833678" y="622447"/>
                    <a:pt x="2844727" y="731789"/>
                    <a:pt x="2857681" y="841321"/>
                  </a:cubicBezTo>
                  <a:cubicBezTo>
                    <a:pt x="2858649" y="851028"/>
                    <a:pt x="2863704" y="859868"/>
                    <a:pt x="2871588" y="865641"/>
                  </a:cubicBezTo>
                  <a:cubicBezTo>
                    <a:pt x="2927404" y="891480"/>
                    <a:pt x="2984078" y="915514"/>
                    <a:pt x="3030560" y="935844"/>
                  </a:cubicBezTo>
                  <a:cubicBezTo>
                    <a:pt x="3068088" y="902500"/>
                    <a:pt x="3096092" y="866591"/>
                    <a:pt x="3132858" y="847116"/>
                  </a:cubicBezTo>
                  <a:cubicBezTo>
                    <a:pt x="3213345" y="804272"/>
                    <a:pt x="3313833" y="844931"/>
                    <a:pt x="3350790" y="928624"/>
                  </a:cubicBezTo>
                  <a:cubicBezTo>
                    <a:pt x="3356124" y="940499"/>
                    <a:pt x="3360315" y="952658"/>
                    <a:pt x="3365364" y="964723"/>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EB9F6F7F-03F0-B249-96B1-03A758D58E36}"/>
                </a:ext>
              </a:extLst>
            </p:cNvPr>
            <p:cNvSpPr/>
            <p:nvPr/>
          </p:nvSpPr>
          <p:spPr>
            <a:xfrm>
              <a:off x="2743104" y="1637995"/>
              <a:ext cx="3097745" cy="2075002"/>
            </a:xfrm>
            <a:custGeom>
              <a:avLst/>
              <a:gdLst>
                <a:gd name="connsiteX0" fmla="*/ 262 w 3097745"/>
                <a:gd name="connsiteY0" fmla="*/ 1639164 h 2075002"/>
                <a:gd name="connsiteX1" fmla="*/ 4549 w 3097745"/>
                <a:gd name="connsiteY1" fmla="*/ 1633750 h 2075002"/>
                <a:gd name="connsiteX2" fmla="*/ 152091 w 3097745"/>
                <a:gd name="connsiteY2" fmla="*/ 1489354 h 2075002"/>
                <a:gd name="connsiteX3" fmla="*/ 340019 w 3097745"/>
                <a:gd name="connsiteY3" fmla="*/ 1595846 h 2075002"/>
                <a:gd name="connsiteX4" fmla="*/ 531948 w 3097745"/>
                <a:gd name="connsiteY4" fmla="*/ 1550627 h 2075002"/>
                <a:gd name="connsiteX5" fmla="*/ 550045 w 3097745"/>
                <a:gd name="connsiteY5" fmla="*/ 1524883 h 2075002"/>
                <a:gd name="connsiteX6" fmla="*/ 683967 w 3097745"/>
                <a:gd name="connsiteY6" fmla="*/ 1136343 h 2075002"/>
                <a:gd name="connsiteX7" fmla="*/ 679871 w 3097745"/>
                <a:gd name="connsiteY7" fmla="*/ 1095875 h 2075002"/>
                <a:gd name="connsiteX8" fmla="*/ 618054 w 3097745"/>
                <a:gd name="connsiteY8" fmla="*/ 1024722 h 2075002"/>
                <a:gd name="connsiteX9" fmla="*/ 528805 w 3097745"/>
                <a:gd name="connsiteY9" fmla="*/ 1047901 h 2075002"/>
                <a:gd name="connsiteX10" fmla="*/ 382501 w 3097745"/>
                <a:gd name="connsiteY10" fmla="*/ 971238 h 2075002"/>
                <a:gd name="connsiteX11" fmla="*/ 385358 w 3097745"/>
                <a:gd name="connsiteY11" fmla="*/ 806038 h 2075002"/>
                <a:gd name="connsiteX12" fmla="*/ 494991 w 3097745"/>
                <a:gd name="connsiteY12" fmla="*/ 661167 h 2075002"/>
                <a:gd name="connsiteX13" fmla="*/ 664917 w 3097745"/>
                <a:gd name="connsiteY13" fmla="*/ 619843 h 2075002"/>
                <a:gd name="connsiteX14" fmla="*/ 769692 w 3097745"/>
                <a:gd name="connsiteY14" fmla="*/ 766804 h 2075002"/>
                <a:gd name="connsiteX15" fmla="*/ 799029 w 3097745"/>
                <a:gd name="connsiteY15" fmla="*/ 811167 h 2075002"/>
                <a:gd name="connsiteX16" fmla="*/ 877420 w 3097745"/>
                <a:gd name="connsiteY16" fmla="*/ 843942 h 2075002"/>
                <a:gd name="connsiteX17" fmla="*/ 1160598 w 3097745"/>
                <a:gd name="connsiteY17" fmla="*/ 629913 h 2075002"/>
                <a:gd name="connsiteX18" fmla="*/ 1172409 w 3097745"/>
                <a:gd name="connsiteY18" fmla="*/ 601413 h 2075002"/>
                <a:gd name="connsiteX19" fmla="*/ 1146882 w 3097745"/>
                <a:gd name="connsiteY19" fmla="*/ 422248 h 2075002"/>
                <a:gd name="connsiteX20" fmla="*/ 1111449 w 3097745"/>
                <a:gd name="connsiteY20" fmla="*/ 422248 h 2075002"/>
                <a:gd name="connsiteX21" fmla="*/ 948095 w 3097745"/>
                <a:gd name="connsiteY21" fmla="*/ 295142 h 2075002"/>
                <a:gd name="connsiteX22" fmla="*/ 1033820 w 3097745"/>
                <a:gd name="connsiteY22" fmla="*/ 113602 h 2075002"/>
                <a:gd name="connsiteX23" fmla="*/ 1279756 w 3097745"/>
                <a:gd name="connsiteY23" fmla="*/ 18605 h 2075002"/>
                <a:gd name="connsiteX24" fmla="*/ 1456064 w 3097745"/>
                <a:gd name="connsiteY24" fmla="*/ 82158 h 2075002"/>
                <a:gd name="connsiteX25" fmla="*/ 1456064 w 3097745"/>
                <a:gd name="connsiteY25" fmla="*/ 269208 h 2075002"/>
                <a:gd name="connsiteX26" fmla="*/ 1431394 w 3097745"/>
                <a:gd name="connsiteY26" fmla="*/ 302077 h 2075002"/>
                <a:gd name="connsiteX27" fmla="*/ 1541503 w 3097745"/>
                <a:gd name="connsiteY27" fmla="*/ 458822 h 2075002"/>
                <a:gd name="connsiteX28" fmla="*/ 1571411 w 3097745"/>
                <a:gd name="connsiteY28" fmla="*/ 468322 h 2075002"/>
                <a:gd name="connsiteX29" fmla="*/ 1797725 w 3097745"/>
                <a:gd name="connsiteY29" fmla="*/ 440868 h 2075002"/>
                <a:gd name="connsiteX30" fmla="*/ 1824490 w 3097745"/>
                <a:gd name="connsiteY30" fmla="*/ 419968 h 2075002"/>
                <a:gd name="connsiteX31" fmla="*/ 1840207 w 3097745"/>
                <a:gd name="connsiteY31" fmla="*/ 376840 h 2075002"/>
                <a:gd name="connsiteX32" fmla="*/ 1831253 w 3097745"/>
                <a:gd name="connsiteY32" fmla="*/ 341121 h 2075002"/>
                <a:gd name="connsiteX33" fmla="*/ 1782390 w 3097745"/>
                <a:gd name="connsiteY33" fmla="*/ 110752 h 2075002"/>
                <a:gd name="connsiteX34" fmla="*/ 1999846 w 3097745"/>
                <a:gd name="connsiteY34" fmla="*/ 2645 h 2075002"/>
                <a:gd name="connsiteX35" fmla="*/ 2066521 w 3097745"/>
                <a:gd name="connsiteY35" fmla="*/ 12145 h 2075002"/>
                <a:gd name="connsiteX36" fmla="*/ 2226827 w 3097745"/>
                <a:gd name="connsiteY36" fmla="*/ 155686 h 2075002"/>
                <a:gd name="connsiteX37" fmla="*/ 2153770 w 3097745"/>
                <a:gd name="connsiteY37" fmla="*/ 360785 h 2075002"/>
                <a:gd name="connsiteX38" fmla="*/ 2136911 w 3097745"/>
                <a:gd name="connsiteY38" fmla="*/ 398119 h 2075002"/>
                <a:gd name="connsiteX39" fmla="*/ 2212539 w 3097745"/>
                <a:gd name="connsiteY39" fmla="*/ 494826 h 2075002"/>
                <a:gd name="connsiteX40" fmla="*/ 2449712 w 3097745"/>
                <a:gd name="connsiteY40" fmla="*/ 591439 h 2075002"/>
                <a:gd name="connsiteX41" fmla="*/ 2497337 w 3097745"/>
                <a:gd name="connsiteY41" fmla="*/ 586974 h 2075002"/>
                <a:gd name="connsiteX42" fmla="*/ 2633258 w 3097745"/>
                <a:gd name="connsiteY42" fmla="*/ 476207 h 2075002"/>
                <a:gd name="connsiteX43" fmla="*/ 2590777 w 3097745"/>
                <a:gd name="connsiteY43" fmla="*/ 338461 h 2075002"/>
                <a:gd name="connsiteX44" fmla="*/ 2844142 w 3097745"/>
                <a:gd name="connsiteY44" fmla="*/ 225604 h 2075002"/>
                <a:gd name="connsiteX45" fmla="*/ 3045596 w 3097745"/>
                <a:gd name="connsiteY45" fmla="*/ 384629 h 2075002"/>
                <a:gd name="connsiteX46" fmla="*/ 3081029 w 3097745"/>
                <a:gd name="connsiteY46" fmla="*/ 573864 h 2075002"/>
                <a:gd name="connsiteX47" fmla="*/ 2910912 w 3097745"/>
                <a:gd name="connsiteY47" fmla="*/ 663732 h 2075002"/>
                <a:gd name="connsiteX48" fmla="*/ 2865859 w 3097745"/>
                <a:gd name="connsiteY48" fmla="*/ 689856 h 2075002"/>
                <a:gd name="connsiteX49" fmla="*/ 2817281 w 3097745"/>
                <a:gd name="connsiteY49" fmla="*/ 796728 h 2075002"/>
                <a:gd name="connsiteX50" fmla="*/ 2811757 w 3097745"/>
                <a:gd name="connsiteY50" fmla="*/ 880421 h 2075002"/>
                <a:gd name="connsiteX51" fmla="*/ 2794898 w 3097745"/>
                <a:gd name="connsiteY51" fmla="*/ 937419 h 2075002"/>
                <a:gd name="connsiteX52" fmla="*/ 2734319 w 3097745"/>
                <a:gd name="connsiteY52" fmla="*/ 939224 h 2075002"/>
                <a:gd name="connsiteX53" fmla="*/ 2694123 w 3097745"/>
                <a:gd name="connsiteY53" fmla="*/ 806228 h 2075002"/>
                <a:gd name="connsiteX54" fmla="*/ 2800422 w 3097745"/>
                <a:gd name="connsiteY54" fmla="*/ 577569 h 2075002"/>
                <a:gd name="connsiteX55" fmla="*/ 2896434 w 3097745"/>
                <a:gd name="connsiteY55" fmla="*/ 547930 h 2075002"/>
                <a:gd name="connsiteX56" fmla="*/ 2979206 w 3097745"/>
                <a:gd name="connsiteY56" fmla="*/ 536150 h 2075002"/>
                <a:gd name="connsiteX57" fmla="*/ 2962728 w 3097745"/>
                <a:gd name="connsiteY57" fmla="*/ 454642 h 2075002"/>
                <a:gd name="connsiteX58" fmla="*/ 2797850 w 3097745"/>
                <a:gd name="connsiteY58" fmla="*/ 323831 h 2075002"/>
                <a:gd name="connsiteX59" fmla="*/ 2708696 w 3097745"/>
                <a:gd name="connsiteY59" fmla="*/ 326396 h 2075002"/>
                <a:gd name="connsiteX60" fmla="*/ 2725651 w 3097745"/>
                <a:gd name="connsiteY60" fmla="*/ 413224 h 2075002"/>
                <a:gd name="connsiteX61" fmla="*/ 2750606 w 3097745"/>
                <a:gd name="connsiteY61" fmla="*/ 433268 h 2075002"/>
                <a:gd name="connsiteX62" fmla="*/ 2752702 w 3097745"/>
                <a:gd name="connsiteY62" fmla="*/ 516581 h 2075002"/>
                <a:gd name="connsiteX63" fmla="*/ 2522673 w 3097745"/>
                <a:gd name="connsiteY63" fmla="*/ 703060 h 2075002"/>
                <a:gd name="connsiteX64" fmla="*/ 2438948 w 3097745"/>
                <a:gd name="connsiteY64" fmla="*/ 706765 h 2075002"/>
                <a:gd name="connsiteX65" fmla="*/ 2101001 w 3097745"/>
                <a:gd name="connsiteY65" fmla="*/ 575954 h 2075002"/>
                <a:gd name="connsiteX66" fmla="*/ 2042137 w 3097745"/>
                <a:gd name="connsiteY66" fmla="*/ 512401 h 2075002"/>
                <a:gd name="connsiteX67" fmla="*/ 2022515 w 3097745"/>
                <a:gd name="connsiteY67" fmla="*/ 349575 h 2075002"/>
                <a:gd name="connsiteX68" fmla="*/ 2063187 w 3097745"/>
                <a:gd name="connsiteY68" fmla="*/ 286497 h 2075002"/>
                <a:gd name="connsiteX69" fmla="*/ 2126052 w 3097745"/>
                <a:gd name="connsiteY69" fmla="*/ 194730 h 2075002"/>
                <a:gd name="connsiteX70" fmla="*/ 2044899 w 3097745"/>
                <a:gd name="connsiteY70" fmla="*/ 116642 h 2075002"/>
                <a:gd name="connsiteX71" fmla="*/ 1966985 w 3097745"/>
                <a:gd name="connsiteY71" fmla="*/ 107617 h 2075002"/>
                <a:gd name="connsiteX72" fmla="*/ 1873068 w 3097745"/>
                <a:gd name="connsiteY72" fmla="*/ 174115 h 2075002"/>
                <a:gd name="connsiteX73" fmla="*/ 1924598 w 3097745"/>
                <a:gd name="connsiteY73" fmla="*/ 272817 h 2075002"/>
                <a:gd name="connsiteX74" fmla="*/ 1960126 w 3097745"/>
                <a:gd name="connsiteY74" fmla="*/ 361260 h 2075002"/>
                <a:gd name="connsiteX75" fmla="*/ 1914597 w 3097745"/>
                <a:gd name="connsiteY75" fmla="*/ 488462 h 2075002"/>
                <a:gd name="connsiteX76" fmla="*/ 1831920 w 3097745"/>
                <a:gd name="connsiteY76" fmla="*/ 548690 h 2075002"/>
                <a:gd name="connsiteX77" fmla="*/ 1556171 w 3097745"/>
                <a:gd name="connsiteY77" fmla="*/ 581939 h 2075002"/>
                <a:gd name="connsiteX78" fmla="*/ 1472256 w 3097745"/>
                <a:gd name="connsiteY78" fmla="*/ 548690 h 2075002"/>
                <a:gd name="connsiteX79" fmla="*/ 1313665 w 3097745"/>
                <a:gd name="connsiteY79" fmla="*/ 320696 h 2075002"/>
                <a:gd name="connsiteX80" fmla="*/ 1336144 w 3097745"/>
                <a:gd name="connsiteY80" fmla="*/ 233014 h 2075002"/>
                <a:gd name="connsiteX81" fmla="*/ 1372720 w 3097745"/>
                <a:gd name="connsiteY81" fmla="*/ 152456 h 2075002"/>
                <a:gd name="connsiteX82" fmla="*/ 1286995 w 3097745"/>
                <a:gd name="connsiteY82" fmla="*/ 128612 h 2075002"/>
                <a:gd name="connsiteX83" fmla="*/ 1100686 w 3097745"/>
                <a:gd name="connsiteY83" fmla="*/ 200145 h 2075002"/>
                <a:gd name="connsiteX84" fmla="*/ 1055156 w 3097745"/>
                <a:gd name="connsiteY84" fmla="*/ 279182 h 2075002"/>
                <a:gd name="connsiteX85" fmla="*/ 1141929 w 3097745"/>
                <a:gd name="connsiteY85" fmla="*/ 307112 h 2075002"/>
                <a:gd name="connsiteX86" fmla="*/ 1168694 w 3097745"/>
                <a:gd name="connsiteY86" fmla="*/ 297612 h 2075002"/>
                <a:gd name="connsiteX87" fmla="*/ 1242513 w 3097745"/>
                <a:gd name="connsiteY87" fmla="*/ 341691 h 2075002"/>
                <a:gd name="connsiteX88" fmla="*/ 1285280 w 3097745"/>
                <a:gd name="connsiteY88" fmla="*/ 623168 h 2075002"/>
                <a:gd name="connsiteX89" fmla="*/ 1243180 w 3097745"/>
                <a:gd name="connsiteY89" fmla="*/ 706290 h 2075002"/>
                <a:gd name="connsiteX90" fmla="*/ 956858 w 3097745"/>
                <a:gd name="connsiteY90" fmla="*/ 934284 h 2075002"/>
                <a:gd name="connsiteX91" fmla="*/ 859798 w 3097745"/>
                <a:gd name="connsiteY91" fmla="*/ 953948 h 2075002"/>
                <a:gd name="connsiteX92" fmla="*/ 693206 w 3097745"/>
                <a:gd name="connsiteY92" fmla="*/ 881561 h 2075002"/>
                <a:gd name="connsiteX93" fmla="*/ 657202 w 3097745"/>
                <a:gd name="connsiteY93" fmla="*/ 794448 h 2075002"/>
                <a:gd name="connsiteX94" fmla="*/ 638152 w 3097745"/>
                <a:gd name="connsiteY94" fmla="*/ 726240 h 2075002"/>
                <a:gd name="connsiteX95" fmla="*/ 566143 w 3097745"/>
                <a:gd name="connsiteY95" fmla="*/ 742484 h 2075002"/>
                <a:gd name="connsiteX96" fmla="*/ 482323 w 3097745"/>
                <a:gd name="connsiteY96" fmla="*/ 853346 h 2075002"/>
                <a:gd name="connsiteX97" fmla="*/ 488895 w 3097745"/>
                <a:gd name="connsiteY97" fmla="*/ 932384 h 2075002"/>
                <a:gd name="connsiteX98" fmla="*/ 564333 w 3097745"/>
                <a:gd name="connsiteY98" fmla="*/ 917850 h 2075002"/>
                <a:gd name="connsiteX99" fmla="*/ 669108 w 3097745"/>
                <a:gd name="connsiteY99" fmla="*/ 918799 h 2075002"/>
                <a:gd name="connsiteX100" fmla="*/ 784837 w 3097745"/>
                <a:gd name="connsiteY100" fmla="*/ 1054266 h 2075002"/>
                <a:gd name="connsiteX101" fmla="*/ 795124 w 3097745"/>
                <a:gd name="connsiteY101" fmla="*/ 1155628 h 2075002"/>
                <a:gd name="connsiteX102" fmla="*/ 650344 w 3097745"/>
                <a:gd name="connsiteY102" fmla="*/ 1580741 h 2075002"/>
                <a:gd name="connsiteX103" fmla="*/ 589955 w 3097745"/>
                <a:gd name="connsiteY103" fmla="*/ 1647239 h 2075002"/>
                <a:gd name="connsiteX104" fmla="*/ 315635 w 3097745"/>
                <a:gd name="connsiteY104" fmla="*/ 1710982 h 2075002"/>
                <a:gd name="connsiteX105" fmla="*/ 243626 w 3097745"/>
                <a:gd name="connsiteY105" fmla="*/ 1659399 h 2075002"/>
                <a:gd name="connsiteX106" fmla="*/ 173332 w 3097745"/>
                <a:gd name="connsiteY106" fmla="*/ 1594516 h 2075002"/>
                <a:gd name="connsiteX107" fmla="*/ 109705 w 3097745"/>
                <a:gd name="connsiteY107" fmla="*/ 1663484 h 2075002"/>
                <a:gd name="connsiteX108" fmla="*/ 108086 w 3097745"/>
                <a:gd name="connsiteY108" fmla="*/ 1870008 h 2075002"/>
                <a:gd name="connsiteX109" fmla="*/ 170379 w 3097745"/>
                <a:gd name="connsiteY109" fmla="*/ 1936031 h 2075002"/>
                <a:gd name="connsiteX110" fmla="*/ 241340 w 3097745"/>
                <a:gd name="connsiteY110" fmla="*/ 1878083 h 2075002"/>
                <a:gd name="connsiteX111" fmla="*/ 242197 w 3097745"/>
                <a:gd name="connsiteY111" fmla="*/ 1871053 h 2075002"/>
                <a:gd name="connsiteX112" fmla="*/ 354307 w 3097745"/>
                <a:gd name="connsiteY112" fmla="*/ 1795055 h 2075002"/>
                <a:gd name="connsiteX113" fmla="*/ 580335 w 3097745"/>
                <a:gd name="connsiteY113" fmla="*/ 1846354 h 2075002"/>
                <a:gd name="connsiteX114" fmla="*/ 652154 w 3097745"/>
                <a:gd name="connsiteY114" fmla="*/ 1923206 h 2075002"/>
                <a:gd name="connsiteX115" fmla="*/ 667965 w 3097745"/>
                <a:gd name="connsiteY115" fmla="*/ 2010699 h 2075002"/>
                <a:gd name="connsiteX116" fmla="*/ 628722 w 3097745"/>
                <a:gd name="connsiteY116" fmla="*/ 2073587 h 2075002"/>
                <a:gd name="connsiteX117" fmla="*/ 563857 w 3097745"/>
                <a:gd name="connsiteY117" fmla="*/ 2032548 h 2075002"/>
                <a:gd name="connsiteX118" fmla="*/ 562333 w 3097745"/>
                <a:gd name="connsiteY118" fmla="*/ 2025614 h 2075002"/>
                <a:gd name="connsiteX119" fmla="*/ 461368 w 3097745"/>
                <a:gd name="connsiteY119" fmla="*/ 1928811 h 2075002"/>
                <a:gd name="connsiteX120" fmla="*/ 348687 w 3097745"/>
                <a:gd name="connsiteY120" fmla="*/ 1903352 h 2075002"/>
                <a:gd name="connsiteX121" fmla="*/ 339162 w 3097745"/>
                <a:gd name="connsiteY121" fmla="*/ 1926721 h 2075002"/>
                <a:gd name="connsiteX122" fmla="*/ 171998 w 3097745"/>
                <a:gd name="connsiteY122" fmla="*/ 2044043 h 2075002"/>
                <a:gd name="connsiteX123" fmla="*/ 7216 w 3097745"/>
                <a:gd name="connsiteY123" fmla="*/ 1919312 h 2075002"/>
                <a:gd name="connsiteX124" fmla="*/ 167 w 3097745"/>
                <a:gd name="connsiteY124" fmla="*/ 1903257 h 207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097745" h="2075002">
                  <a:moveTo>
                    <a:pt x="262" y="1639164"/>
                  </a:moveTo>
                  <a:cubicBezTo>
                    <a:pt x="1786" y="1637359"/>
                    <a:pt x="4072" y="1635744"/>
                    <a:pt x="4549" y="1633750"/>
                  </a:cubicBezTo>
                  <a:cubicBezTo>
                    <a:pt x="23599" y="1554427"/>
                    <a:pt x="69700" y="1501988"/>
                    <a:pt x="152091" y="1489354"/>
                  </a:cubicBezTo>
                  <a:cubicBezTo>
                    <a:pt x="232101" y="1477099"/>
                    <a:pt x="292013" y="1512248"/>
                    <a:pt x="340019" y="1595846"/>
                  </a:cubicBezTo>
                  <a:cubicBezTo>
                    <a:pt x="403265" y="1581311"/>
                    <a:pt x="467940" y="1567346"/>
                    <a:pt x="531948" y="1550627"/>
                  </a:cubicBezTo>
                  <a:cubicBezTo>
                    <a:pt x="539854" y="1548632"/>
                    <a:pt x="548236" y="1534477"/>
                    <a:pt x="550045" y="1524883"/>
                  </a:cubicBezTo>
                  <a:cubicBezTo>
                    <a:pt x="573516" y="1389048"/>
                    <a:pt x="618734" y="1257860"/>
                    <a:pt x="683967" y="1136343"/>
                  </a:cubicBezTo>
                  <a:cubicBezTo>
                    <a:pt x="692444" y="1120574"/>
                    <a:pt x="692730" y="1109459"/>
                    <a:pt x="679871" y="1095875"/>
                  </a:cubicBezTo>
                  <a:cubicBezTo>
                    <a:pt x="657773" y="1072600"/>
                    <a:pt x="637675" y="1047616"/>
                    <a:pt x="618054" y="1024722"/>
                  </a:cubicBezTo>
                  <a:cubicBezTo>
                    <a:pt x="587098" y="1033081"/>
                    <a:pt x="558332" y="1045241"/>
                    <a:pt x="528805" y="1047901"/>
                  </a:cubicBezTo>
                  <a:cubicBezTo>
                    <a:pt x="464797" y="1053886"/>
                    <a:pt x="414505" y="1025766"/>
                    <a:pt x="382501" y="971238"/>
                  </a:cubicBezTo>
                  <a:cubicBezTo>
                    <a:pt x="350497" y="916710"/>
                    <a:pt x="350497" y="858856"/>
                    <a:pt x="385358" y="806038"/>
                  </a:cubicBezTo>
                  <a:cubicBezTo>
                    <a:pt x="419043" y="755660"/>
                    <a:pt x="455650" y="707287"/>
                    <a:pt x="494991" y="661167"/>
                  </a:cubicBezTo>
                  <a:cubicBezTo>
                    <a:pt x="535567" y="613668"/>
                    <a:pt x="605576" y="598373"/>
                    <a:pt x="664917" y="619843"/>
                  </a:cubicBezTo>
                  <a:cubicBezTo>
                    <a:pt x="727589" y="641670"/>
                    <a:pt x="769601" y="700597"/>
                    <a:pt x="769692" y="766804"/>
                  </a:cubicBezTo>
                  <a:cubicBezTo>
                    <a:pt x="769692" y="791123"/>
                    <a:pt x="776645" y="803093"/>
                    <a:pt x="799029" y="811167"/>
                  </a:cubicBezTo>
                  <a:cubicBezTo>
                    <a:pt x="829128" y="821902"/>
                    <a:pt x="858084" y="835772"/>
                    <a:pt x="877420" y="843942"/>
                  </a:cubicBezTo>
                  <a:cubicBezTo>
                    <a:pt x="975527" y="770129"/>
                    <a:pt x="1068491" y="701066"/>
                    <a:pt x="1160598" y="629913"/>
                  </a:cubicBezTo>
                  <a:cubicBezTo>
                    <a:pt x="1168522" y="622591"/>
                    <a:pt x="1172837" y="612178"/>
                    <a:pt x="1172409" y="601413"/>
                  </a:cubicBezTo>
                  <a:cubicBezTo>
                    <a:pt x="1165265" y="542705"/>
                    <a:pt x="1155931" y="484187"/>
                    <a:pt x="1146882" y="422248"/>
                  </a:cubicBezTo>
                  <a:cubicBezTo>
                    <a:pt x="1134214" y="422248"/>
                    <a:pt x="1122784" y="422248"/>
                    <a:pt x="1111449" y="422248"/>
                  </a:cubicBezTo>
                  <a:cubicBezTo>
                    <a:pt x="1033388" y="424714"/>
                    <a:pt x="964687" y="371256"/>
                    <a:pt x="948095" y="295142"/>
                  </a:cubicBezTo>
                  <a:cubicBezTo>
                    <a:pt x="930664" y="223609"/>
                    <a:pt x="964383" y="144666"/>
                    <a:pt x="1033820" y="113602"/>
                  </a:cubicBezTo>
                  <a:cubicBezTo>
                    <a:pt x="1114021" y="77978"/>
                    <a:pt x="1196507" y="47104"/>
                    <a:pt x="1279756" y="18605"/>
                  </a:cubicBezTo>
                  <a:cubicBezTo>
                    <a:pt x="1343954" y="-3055"/>
                    <a:pt x="1416916" y="26679"/>
                    <a:pt x="1456064" y="82158"/>
                  </a:cubicBezTo>
                  <a:cubicBezTo>
                    <a:pt x="1495639" y="138261"/>
                    <a:pt x="1495639" y="213104"/>
                    <a:pt x="1456064" y="269208"/>
                  </a:cubicBezTo>
                  <a:cubicBezTo>
                    <a:pt x="1449301" y="279847"/>
                    <a:pt x="1440919" y="289727"/>
                    <a:pt x="1431394" y="302077"/>
                  </a:cubicBezTo>
                  <a:cubicBezTo>
                    <a:pt x="1467875" y="354515"/>
                    <a:pt x="1503689" y="407334"/>
                    <a:pt x="1541503" y="458822"/>
                  </a:cubicBezTo>
                  <a:cubicBezTo>
                    <a:pt x="1549641" y="466128"/>
                    <a:pt x="1560536" y="469589"/>
                    <a:pt x="1571411" y="468322"/>
                  </a:cubicBezTo>
                  <a:cubicBezTo>
                    <a:pt x="1647040" y="460247"/>
                    <a:pt x="1722478" y="451413"/>
                    <a:pt x="1797725" y="440868"/>
                  </a:cubicBezTo>
                  <a:cubicBezTo>
                    <a:pt x="1808990" y="437556"/>
                    <a:pt x="1818564" y="430081"/>
                    <a:pt x="1824490" y="419968"/>
                  </a:cubicBezTo>
                  <a:cubicBezTo>
                    <a:pt x="1832726" y="406861"/>
                    <a:pt x="1838083" y="392162"/>
                    <a:pt x="1840207" y="376840"/>
                  </a:cubicBezTo>
                  <a:cubicBezTo>
                    <a:pt x="1841969" y="364226"/>
                    <a:pt x="1838760" y="351423"/>
                    <a:pt x="1831253" y="341121"/>
                  </a:cubicBezTo>
                  <a:cubicBezTo>
                    <a:pt x="1763435" y="272912"/>
                    <a:pt x="1744766" y="188175"/>
                    <a:pt x="1782390" y="110752"/>
                  </a:cubicBezTo>
                  <a:cubicBezTo>
                    <a:pt x="1821062" y="31239"/>
                    <a:pt x="1906215" y="-10845"/>
                    <a:pt x="1999846" y="2645"/>
                  </a:cubicBezTo>
                  <a:cubicBezTo>
                    <a:pt x="2022134" y="5875"/>
                    <a:pt x="2044709" y="8250"/>
                    <a:pt x="2066521" y="12145"/>
                  </a:cubicBezTo>
                  <a:cubicBezTo>
                    <a:pt x="2149484" y="27059"/>
                    <a:pt x="2205300" y="75223"/>
                    <a:pt x="2226827" y="155686"/>
                  </a:cubicBezTo>
                  <a:cubicBezTo>
                    <a:pt x="2249020" y="238523"/>
                    <a:pt x="2219778" y="306542"/>
                    <a:pt x="2153770" y="360785"/>
                  </a:cubicBezTo>
                  <a:cubicBezTo>
                    <a:pt x="2143309" y="370437"/>
                    <a:pt x="2137225" y="383910"/>
                    <a:pt x="2136911" y="398119"/>
                  </a:cubicBezTo>
                  <a:cubicBezTo>
                    <a:pt x="2139387" y="472407"/>
                    <a:pt x="2141387" y="469367"/>
                    <a:pt x="2212539" y="494826"/>
                  </a:cubicBezTo>
                  <a:cubicBezTo>
                    <a:pt x="2292835" y="523326"/>
                    <a:pt x="2371321" y="557620"/>
                    <a:pt x="2449712" y="591439"/>
                  </a:cubicBezTo>
                  <a:cubicBezTo>
                    <a:pt x="2468762" y="599418"/>
                    <a:pt x="2480287" y="600938"/>
                    <a:pt x="2497337" y="586974"/>
                  </a:cubicBezTo>
                  <a:cubicBezTo>
                    <a:pt x="2541152" y="548975"/>
                    <a:pt x="2587157" y="513541"/>
                    <a:pt x="2633258" y="476207"/>
                  </a:cubicBezTo>
                  <a:cubicBezTo>
                    <a:pt x="2600969" y="433743"/>
                    <a:pt x="2582490" y="390044"/>
                    <a:pt x="2590777" y="338461"/>
                  </a:cubicBezTo>
                  <a:cubicBezTo>
                    <a:pt x="2609827" y="217624"/>
                    <a:pt x="2743177" y="156161"/>
                    <a:pt x="2844142" y="225604"/>
                  </a:cubicBezTo>
                  <a:cubicBezTo>
                    <a:pt x="2914111" y="274961"/>
                    <a:pt x="2981360" y="328047"/>
                    <a:pt x="3045596" y="384629"/>
                  </a:cubicBezTo>
                  <a:cubicBezTo>
                    <a:pt x="3099983" y="431368"/>
                    <a:pt x="3112271" y="509931"/>
                    <a:pt x="3081029" y="573864"/>
                  </a:cubicBezTo>
                  <a:cubicBezTo>
                    <a:pt x="3051197" y="638716"/>
                    <a:pt x="2981464" y="675554"/>
                    <a:pt x="2910912" y="663732"/>
                  </a:cubicBezTo>
                  <a:cubicBezTo>
                    <a:pt x="2885004" y="659742"/>
                    <a:pt x="2874812" y="668196"/>
                    <a:pt x="2865859" y="689856"/>
                  </a:cubicBezTo>
                  <a:cubicBezTo>
                    <a:pt x="2851000" y="726050"/>
                    <a:pt x="2832712" y="760724"/>
                    <a:pt x="2817281" y="796728"/>
                  </a:cubicBezTo>
                  <a:cubicBezTo>
                    <a:pt x="2805947" y="823232"/>
                    <a:pt x="2784134" y="847361"/>
                    <a:pt x="2811757" y="880421"/>
                  </a:cubicBezTo>
                  <a:cubicBezTo>
                    <a:pt x="2819472" y="889920"/>
                    <a:pt x="2808423" y="927254"/>
                    <a:pt x="2794898" y="937419"/>
                  </a:cubicBezTo>
                  <a:cubicBezTo>
                    <a:pt x="2781372" y="947584"/>
                    <a:pt x="2747273" y="949199"/>
                    <a:pt x="2734319" y="939224"/>
                  </a:cubicBezTo>
                  <a:cubicBezTo>
                    <a:pt x="2685551" y="901890"/>
                    <a:pt x="2662214" y="870541"/>
                    <a:pt x="2694123" y="806228"/>
                  </a:cubicBezTo>
                  <a:cubicBezTo>
                    <a:pt x="2730985" y="730895"/>
                    <a:pt x="2764894" y="653567"/>
                    <a:pt x="2800422" y="577569"/>
                  </a:cubicBezTo>
                  <a:cubicBezTo>
                    <a:pt x="2823377" y="528265"/>
                    <a:pt x="2848904" y="520571"/>
                    <a:pt x="2896434" y="547930"/>
                  </a:cubicBezTo>
                  <a:cubicBezTo>
                    <a:pt x="2928343" y="566359"/>
                    <a:pt x="2961490" y="561609"/>
                    <a:pt x="2979206" y="536150"/>
                  </a:cubicBezTo>
                  <a:cubicBezTo>
                    <a:pt x="2996923" y="510691"/>
                    <a:pt x="2991398" y="477727"/>
                    <a:pt x="2962728" y="454642"/>
                  </a:cubicBezTo>
                  <a:cubicBezTo>
                    <a:pt x="2908245" y="410310"/>
                    <a:pt x="2853286" y="366707"/>
                    <a:pt x="2797850" y="323831"/>
                  </a:cubicBezTo>
                  <a:cubicBezTo>
                    <a:pt x="2765465" y="298657"/>
                    <a:pt x="2729461" y="300462"/>
                    <a:pt x="2708696" y="326396"/>
                  </a:cubicBezTo>
                  <a:cubicBezTo>
                    <a:pt x="2687932" y="352330"/>
                    <a:pt x="2693266" y="386054"/>
                    <a:pt x="2725651" y="413224"/>
                  </a:cubicBezTo>
                  <a:cubicBezTo>
                    <a:pt x="2733842" y="420063"/>
                    <a:pt x="2742796" y="426143"/>
                    <a:pt x="2750606" y="433268"/>
                  </a:cubicBezTo>
                  <a:cubicBezTo>
                    <a:pt x="2779181" y="459297"/>
                    <a:pt x="2781658" y="492261"/>
                    <a:pt x="2752702" y="516581"/>
                  </a:cubicBezTo>
                  <a:cubicBezTo>
                    <a:pt x="2677073" y="579944"/>
                    <a:pt x="2600302" y="641787"/>
                    <a:pt x="2522673" y="703060"/>
                  </a:cubicBezTo>
                  <a:cubicBezTo>
                    <a:pt x="2497051" y="723390"/>
                    <a:pt x="2467619" y="722915"/>
                    <a:pt x="2438948" y="706765"/>
                  </a:cubicBezTo>
                  <a:cubicBezTo>
                    <a:pt x="2333332" y="646888"/>
                    <a:pt x="2219467" y="602813"/>
                    <a:pt x="2101001" y="575954"/>
                  </a:cubicBezTo>
                  <a:cubicBezTo>
                    <a:pt x="2069118" y="570684"/>
                    <a:pt x="2044881" y="544516"/>
                    <a:pt x="2042137" y="512401"/>
                  </a:cubicBezTo>
                  <a:cubicBezTo>
                    <a:pt x="2035025" y="458252"/>
                    <a:pt x="2028484" y="403977"/>
                    <a:pt x="2022515" y="349575"/>
                  </a:cubicBezTo>
                  <a:cubicBezTo>
                    <a:pt x="2018896" y="317941"/>
                    <a:pt x="2034136" y="298372"/>
                    <a:pt x="2063187" y="286497"/>
                  </a:cubicBezTo>
                  <a:cubicBezTo>
                    <a:pt x="2109098" y="267498"/>
                    <a:pt x="2131291" y="234154"/>
                    <a:pt x="2126052" y="194730"/>
                  </a:cubicBezTo>
                  <a:cubicBezTo>
                    <a:pt x="2120813" y="155306"/>
                    <a:pt x="2091000" y="124622"/>
                    <a:pt x="2044899" y="116642"/>
                  </a:cubicBezTo>
                  <a:cubicBezTo>
                    <a:pt x="2019134" y="112068"/>
                    <a:pt x="1993115" y="109054"/>
                    <a:pt x="1966985" y="107617"/>
                  </a:cubicBezTo>
                  <a:cubicBezTo>
                    <a:pt x="1923728" y="104409"/>
                    <a:pt x="1884296" y="132329"/>
                    <a:pt x="1873068" y="174115"/>
                  </a:cubicBezTo>
                  <a:cubicBezTo>
                    <a:pt x="1863543" y="214774"/>
                    <a:pt x="1883260" y="252203"/>
                    <a:pt x="1924598" y="272817"/>
                  </a:cubicBezTo>
                  <a:cubicBezTo>
                    <a:pt x="1969461" y="295237"/>
                    <a:pt x="1976891" y="313286"/>
                    <a:pt x="1960126" y="361260"/>
                  </a:cubicBezTo>
                  <a:cubicBezTo>
                    <a:pt x="1945268" y="403724"/>
                    <a:pt x="1930313" y="446758"/>
                    <a:pt x="1914597" y="488462"/>
                  </a:cubicBezTo>
                  <a:cubicBezTo>
                    <a:pt x="1898881" y="530165"/>
                    <a:pt x="1876497" y="544225"/>
                    <a:pt x="1831920" y="548690"/>
                  </a:cubicBezTo>
                  <a:cubicBezTo>
                    <a:pt x="1739845" y="558190"/>
                    <a:pt x="1647929" y="569273"/>
                    <a:pt x="1556171" y="581939"/>
                  </a:cubicBezTo>
                  <a:cubicBezTo>
                    <a:pt x="1520357" y="586879"/>
                    <a:pt x="1492735" y="577854"/>
                    <a:pt x="1472256" y="548690"/>
                  </a:cubicBezTo>
                  <a:cubicBezTo>
                    <a:pt x="1419107" y="472692"/>
                    <a:pt x="1365862" y="396694"/>
                    <a:pt x="1313665" y="320696"/>
                  </a:cubicBezTo>
                  <a:cubicBezTo>
                    <a:pt x="1288519" y="283647"/>
                    <a:pt x="1296806" y="254578"/>
                    <a:pt x="1336144" y="233014"/>
                  </a:cubicBezTo>
                  <a:cubicBezTo>
                    <a:pt x="1374244" y="212019"/>
                    <a:pt x="1387484" y="183045"/>
                    <a:pt x="1372720" y="152456"/>
                  </a:cubicBezTo>
                  <a:cubicBezTo>
                    <a:pt x="1357956" y="121867"/>
                    <a:pt x="1329000" y="112747"/>
                    <a:pt x="1286995" y="128612"/>
                  </a:cubicBezTo>
                  <a:cubicBezTo>
                    <a:pt x="1224828" y="152044"/>
                    <a:pt x="1162725" y="175888"/>
                    <a:pt x="1100686" y="200145"/>
                  </a:cubicBezTo>
                  <a:cubicBezTo>
                    <a:pt x="1058966" y="216484"/>
                    <a:pt x="1042107" y="246598"/>
                    <a:pt x="1055156" y="279182"/>
                  </a:cubicBezTo>
                  <a:cubicBezTo>
                    <a:pt x="1068206" y="311766"/>
                    <a:pt x="1098590" y="322786"/>
                    <a:pt x="1141929" y="307112"/>
                  </a:cubicBezTo>
                  <a:cubicBezTo>
                    <a:pt x="1150883" y="303882"/>
                    <a:pt x="1159646" y="300272"/>
                    <a:pt x="1168694" y="297612"/>
                  </a:cubicBezTo>
                  <a:cubicBezTo>
                    <a:pt x="1205937" y="286117"/>
                    <a:pt x="1236226" y="303122"/>
                    <a:pt x="1242513" y="341691"/>
                  </a:cubicBezTo>
                  <a:cubicBezTo>
                    <a:pt x="1257658" y="435358"/>
                    <a:pt x="1271088" y="529310"/>
                    <a:pt x="1285280" y="623168"/>
                  </a:cubicBezTo>
                  <a:cubicBezTo>
                    <a:pt x="1290710" y="660217"/>
                    <a:pt x="1275755" y="687766"/>
                    <a:pt x="1243180" y="706290"/>
                  </a:cubicBezTo>
                  <a:cubicBezTo>
                    <a:pt x="1136738" y="767424"/>
                    <a:pt x="1040201" y="844295"/>
                    <a:pt x="956858" y="934284"/>
                  </a:cubicBezTo>
                  <a:cubicBezTo>
                    <a:pt x="929331" y="964113"/>
                    <a:pt x="897041" y="970288"/>
                    <a:pt x="859798" y="953948"/>
                  </a:cubicBezTo>
                  <a:cubicBezTo>
                    <a:pt x="804554" y="929059"/>
                    <a:pt x="748737" y="905880"/>
                    <a:pt x="693206" y="881561"/>
                  </a:cubicBezTo>
                  <a:cubicBezTo>
                    <a:pt x="648248" y="861801"/>
                    <a:pt x="638914" y="840047"/>
                    <a:pt x="657202" y="794448"/>
                  </a:cubicBezTo>
                  <a:cubicBezTo>
                    <a:pt x="668537" y="765949"/>
                    <a:pt x="663964" y="741914"/>
                    <a:pt x="638152" y="726240"/>
                  </a:cubicBezTo>
                  <a:cubicBezTo>
                    <a:pt x="610624" y="709520"/>
                    <a:pt x="585479" y="717310"/>
                    <a:pt x="566143" y="742484"/>
                  </a:cubicBezTo>
                  <a:cubicBezTo>
                    <a:pt x="537568" y="779248"/>
                    <a:pt x="508993" y="815822"/>
                    <a:pt x="482323" y="853346"/>
                  </a:cubicBezTo>
                  <a:cubicBezTo>
                    <a:pt x="461082" y="882700"/>
                    <a:pt x="464606" y="914715"/>
                    <a:pt x="488895" y="932384"/>
                  </a:cubicBezTo>
                  <a:cubicBezTo>
                    <a:pt x="513184" y="950054"/>
                    <a:pt x="540997" y="943879"/>
                    <a:pt x="564333" y="917850"/>
                  </a:cubicBezTo>
                  <a:cubicBezTo>
                    <a:pt x="603576" y="873866"/>
                    <a:pt x="630151" y="873961"/>
                    <a:pt x="669108" y="918799"/>
                  </a:cubicBezTo>
                  <a:cubicBezTo>
                    <a:pt x="708065" y="963638"/>
                    <a:pt x="745594" y="1009427"/>
                    <a:pt x="784837" y="1054266"/>
                  </a:cubicBezTo>
                  <a:cubicBezTo>
                    <a:pt x="812269" y="1085995"/>
                    <a:pt x="815888" y="1119054"/>
                    <a:pt x="795124" y="1155628"/>
                  </a:cubicBezTo>
                  <a:cubicBezTo>
                    <a:pt x="720442" y="1286970"/>
                    <a:pt x="671320" y="1431205"/>
                    <a:pt x="650344" y="1580741"/>
                  </a:cubicBezTo>
                  <a:cubicBezTo>
                    <a:pt x="647549" y="1613951"/>
                    <a:pt x="622815" y="1641187"/>
                    <a:pt x="589955" y="1647239"/>
                  </a:cubicBezTo>
                  <a:cubicBezTo>
                    <a:pt x="498610" y="1668709"/>
                    <a:pt x="407361" y="1690843"/>
                    <a:pt x="315635" y="1710982"/>
                  </a:cubicBezTo>
                  <a:cubicBezTo>
                    <a:pt x="273439" y="1720482"/>
                    <a:pt x="250579" y="1702338"/>
                    <a:pt x="243626" y="1659399"/>
                  </a:cubicBezTo>
                  <a:cubicBezTo>
                    <a:pt x="236673" y="1616460"/>
                    <a:pt x="211432" y="1592901"/>
                    <a:pt x="173332" y="1594516"/>
                  </a:cubicBezTo>
                  <a:cubicBezTo>
                    <a:pt x="138470" y="1596321"/>
                    <a:pt x="111038" y="1623015"/>
                    <a:pt x="109705" y="1663484"/>
                  </a:cubicBezTo>
                  <a:cubicBezTo>
                    <a:pt x="107324" y="1732262"/>
                    <a:pt x="107228" y="1801135"/>
                    <a:pt x="108086" y="1870008"/>
                  </a:cubicBezTo>
                  <a:cubicBezTo>
                    <a:pt x="107635" y="1905156"/>
                    <a:pt x="135176" y="1934346"/>
                    <a:pt x="170379" y="1936031"/>
                  </a:cubicBezTo>
                  <a:cubicBezTo>
                    <a:pt x="205192" y="1937007"/>
                    <a:pt x="235431" y="1912314"/>
                    <a:pt x="241340" y="1878083"/>
                  </a:cubicBezTo>
                  <a:cubicBezTo>
                    <a:pt x="241816" y="1875708"/>
                    <a:pt x="241912" y="1873333"/>
                    <a:pt x="242197" y="1871053"/>
                  </a:cubicBezTo>
                  <a:cubicBezTo>
                    <a:pt x="253246" y="1776721"/>
                    <a:pt x="258866" y="1772921"/>
                    <a:pt x="354307" y="1795055"/>
                  </a:cubicBezTo>
                  <a:cubicBezTo>
                    <a:pt x="429649" y="1812250"/>
                    <a:pt x="504897" y="1829824"/>
                    <a:pt x="580335" y="1846354"/>
                  </a:cubicBezTo>
                  <a:cubicBezTo>
                    <a:pt x="622435" y="1855853"/>
                    <a:pt x="647010" y="1879223"/>
                    <a:pt x="652154" y="1923206"/>
                  </a:cubicBezTo>
                  <a:cubicBezTo>
                    <a:pt x="655678" y="1952561"/>
                    <a:pt x="663393" y="1981440"/>
                    <a:pt x="667965" y="2010699"/>
                  </a:cubicBezTo>
                  <a:cubicBezTo>
                    <a:pt x="673963" y="2038775"/>
                    <a:pt x="656628" y="2066556"/>
                    <a:pt x="628722" y="2073587"/>
                  </a:cubicBezTo>
                  <a:cubicBezTo>
                    <a:pt x="599385" y="2080522"/>
                    <a:pt x="573572" y="2064088"/>
                    <a:pt x="563857" y="2032548"/>
                  </a:cubicBezTo>
                  <a:cubicBezTo>
                    <a:pt x="562989" y="2030330"/>
                    <a:pt x="562475" y="2027990"/>
                    <a:pt x="562333" y="2025614"/>
                  </a:cubicBezTo>
                  <a:cubicBezTo>
                    <a:pt x="565571" y="1954841"/>
                    <a:pt x="521185" y="1936031"/>
                    <a:pt x="461368" y="1928811"/>
                  </a:cubicBezTo>
                  <a:cubicBezTo>
                    <a:pt x="423934" y="1924346"/>
                    <a:pt x="387358" y="1912377"/>
                    <a:pt x="348687" y="1903352"/>
                  </a:cubicBezTo>
                  <a:cubicBezTo>
                    <a:pt x="345258" y="1911997"/>
                    <a:pt x="342115" y="1919312"/>
                    <a:pt x="339162" y="1926721"/>
                  </a:cubicBezTo>
                  <a:cubicBezTo>
                    <a:pt x="310587" y="1999014"/>
                    <a:pt x="245150" y="2045088"/>
                    <a:pt x="171998" y="2044043"/>
                  </a:cubicBezTo>
                  <a:cubicBezTo>
                    <a:pt x="95798" y="2042903"/>
                    <a:pt x="33219" y="1995309"/>
                    <a:pt x="7216" y="1919312"/>
                  </a:cubicBezTo>
                  <a:cubicBezTo>
                    <a:pt x="5311" y="1913802"/>
                    <a:pt x="2549" y="1908577"/>
                    <a:pt x="167" y="1903257"/>
                  </a:cubicBezTo>
                  <a:close/>
                </a:path>
              </a:pathLst>
            </a:custGeom>
            <a:grpFill/>
            <a:ln w="9525" cap="flat">
              <a:noFill/>
              <a:prstDash val="solid"/>
              <a:miter/>
            </a:ln>
          </p:spPr>
          <p:txBody>
            <a:bodyPr rtlCol="0" anchor="ctr"/>
            <a:lstStyle/>
            <a:p>
              <a:endParaRPr lang="en-RO"/>
            </a:p>
          </p:txBody>
        </p:sp>
      </p:grpSp>
      <p:sp>
        <p:nvSpPr>
          <p:cNvPr id="29" name="Graphic 27">
            <a:extLst>
              <a:ext uri="{FF2B5EF4-FFF2-40B4-BE49-F238E27FC236}">
                <a16:creationId xmlns:a16="http://schemas.microsoft.com/office/drawing/2014/main" id="{E6FD7608-D98D-884D-8B53-24379C798AC5}"/>
              </a:ext>
            </a:extLst>
          </p:cNvPr>
          <p:cNvSpPr>
            <a:spLocks noChangeAspect="1"/>
          </p:cNvSpPr>
          <p:nvPr/>
        </p:nvSpPr>
        <p:spPr>
          <a:xfrm>
            <a:off x="4301744" y="2147324"/>
            <a:ext cx="504000" cy="477052"/>
          </a:xfrm>
          <a:custGeom>
            <a:avLst/>
            <a:gdLst>
              <a:gd name="connsiteX0" fmla="*/ 713818 w 3191532"/>
              <a:gd name="connsiteY0" fmla="*/ 2550293 h 3020888"/>
              <a:gd name="connsiteX1" fmla="*/ 787848 w 3191532"/>
              <a:gd name="connsiteY1" fmla="*/ 2671482 h 3020888"/>
              <a:gd name="connsiteX2" fmla="*/ 774241 w 3191532"/>
              <a:gd name="connsiteY2" fmla="*/ 2761305 h 3020888"/>
              <a:gd name="connsiteX3" fmla="*/ 690885 w 3191532"/>
              <a:gd name="connsiteY3" fmla="*/ 2731554 h 3020888"/>
              <a:gd name="connsiteX4" fmla="*/ 588118 w 3191532"/>
              <a:gd name="connsiteY4" fmla="*/ 2564741 h 3020888"/>
              <a:gd name="connsiteX5" fmla="*/ 559571 w 3191532"/>
              <a:gd name="connsiteY5" fmla="*/ 2542404 h 3020888"/>
              <a:gd name="connsiteX6" fmla="*/ 163154 w 3191532"/>
              <a:gd name="connsiteY6" fmla="*/ 2522348 h 3020888"/>
              <a:gd name="connsiteX7" fmla="*/ 183993 w 3191532"/>
              <a:gd name="connsiteY7" fmla="*/ 2559608 h 3020888"/>
              <a:gd name="connsiteX8" fmla="*/ 402850 w 3191532"/>
              <a:gd name="connsiteY8" fmla="*/ 2909773 h 3020888"/>
              <a:gd name="connsiteX9" fmla="*/ 421881 w 3191532"/>
              <a:gd name="connsiteY9" fmla="*/ 2943801 h 3020888"/>
              <a:gd name="connsiteX10" fmla="*/ 401328 w 3191532"/>
              <a:gd name="connsiteY10" fmla="*/ 3009766 h 3020888"/>
              <a:gd name="connsiteX11" fmla="*/ 329866 w 3191532"/>
              <a:gd name="connsiteY11" fmla="*/ 3003778 h 3020888"/>
              <a:gd name="connsiteX12" fmla="*/ 310835 w 3191532"/>
              <a:gd name="connsiteY12" fmla="*/ 2978019 h 3020888"/>
              <a:gd name="connsiteX13" fmla="*/ 17186 w 3191532"/>
              <a:gd name="connsiteY13" fmla="*/ 2510467 h 3020888"/>
              <a:gd name="connsiteX14" fmla="*/ 12048 w 3191532"/>
              <a:gd name="connsiteY14" fmla="*/ 2414371 h 3020888"/>
              <a:gd name="connsiteX15" fmla="*/ 202358 w 3191532"/>
              <a:gd name="connsiteY15" fmla="*/ 2020007 h 3020888"/>
              <a:gd name="connsiteX16" fmla="*/ 280386 w 3191532"/>
              <a:gd name="connsiteY16" fmla="*/ 1972482 h 3020888"/>
              <a:gd name="connsiteX17" fmla="*/ 917926 w 3191532"/>
              <a:gd name="connsiteY17" fmla="*/ 2011167 h 3020888"/>
              <a:gd name="connsiteX18" fmla="*/ 947709 w 3191532"/>
              <a:gd name="connsiteY18" fmla="*/ 2012593 h 3020888"/>
              <a:gd name="connsiteX19" fmla="*/ 929439 w 3191532"/>
              <a:gd name="connsiteY19" fmla="*/ 1979991 h 3020888"/>
              <a:gd name="connsiteX20" fmla="*/ 778428 w 3191532"/>
              <a:gd name="connsiteY20" fmla="*/ 1738373 h 3020888"/>
              <a:gd name="connsiteX21" fmla="*/ 774146 w 3191532"/>
              <a:gd name="connsiteY21" fmla="*/ 1658246 h 3020888"/>
              <a:gd name="connsiteX22" fmla="*/ 969976 w 3191532"/>
              <a:gd name="connsiteY22" fmla="*/ 1250765 h 3020888"/>
              <a:gd name="connsiteX23" fmla="*/ 1043911 w 3191532"/>
              <a:gd name="connsiteY23" fmla="*/ 1208753 h 3020888"/>
              <a:gd name="connsiteX24" fmla="*/ 1674124 w 3191532"/>
              <a:gd name="connsiteY24" fmla="*/ 1246773 h 3020888"/>
              <a:gd name="connsiteX25" fmla="*/ 1712186 w 3191532"/>
              <a:gd name="connsiteY25" fmla="*/ 1246773 h 3020888"/>
              <a:gd name="connsiteX26" fmla="*/ 1693917 w 3191532"/>
              <a:gd name="connsiteY26" fmla="*/ 1214836 h 3020888"/>
              <a:gd name="connsiteX27" fmla="*/ 1544618 w 3191532"/>
              <a:gd name="connsiteY27" fmla="*/ 976165 h 3020888"/>
              <a:gd name="connsiteX28" fmla="*/ 1540051 w 3191532"/>
              <a:gd name="connsiteY28" fmla="*/ 892520 h 3020888"/>
              <a:gd name="connsiteX29" fmla="*/ 1734167 w 3191532"/>
              <a:gd name="connsiteY29" fmla="*/ 488271 h 3020888"/>
              <a:gd name="connsiteX30" fmla="*/ 1810291 w 3191532"/>
              <a:gd name="connsiteY30" fmla="*/ 444548 h 3020888"/>
              <a:gd name="connsiteX31" fmla="*/ 2408342 w 3191532"/>
              <a:gd name="connsiteY31" fmla="*/ 481047 h 3020888"/>
              <a:gd name="connsiteX32" fmla="*/ 2488272 w 3191532"/>
              <a:gd name="connsiteY32" fmla="*/ 481047 h 3020888"/>
              <a:gd name="connsiteX33" fmla="*/ 2443645 w 3191532"/>
              <a:gd name="connsiteY33" fmla="*/ 386853 h 3020888"/>
              <a:gd name="connsiteX34" fmla="*/ 2423662 w 3191532"/>
              <a:gd name="connsiteY34" fmla="*/ 345126 h 3020888"/>
              <a:gd name="connsiteX35" fmla="*/ 2450876 w 3191532"/>
              <a:gd name="connsiteY35" fmla="*/ 267374 h 3020888"/>
              <a:gd name="connsiteX36" fmla="*/ 2525478 w 3191532"/>
              <a:gd name="connsiteY36" fmla="*/ 295889 h 3020888"/>
              <a:gd name="connsiteX37" fmla="*/ 2611118 w 3191532"/>
              <a:gd name="connsiteY37" fmla="*/ 468121 h 3020888"/>
              <a:gd name="connsiteX38" fmla="*/ 2642900 w 3191532"/>
              <a:gd name="connsiteY38" fmla="*/ 494640 h 3020888"/>
              <a:gd name="connsiteX39" fmla="*/ 3030086 w 3191532"/>
              <a:gd name="connsiteY39" fmla="*/ 518117 h 3020888"/>
              <a:gd name="connsiteX40" fmla="*/ 3010009 w 3191532"/>
              <a:gd name="connsiteY40" fmla="*/ 482948 h 3020888"/>
              <a:gd name="connsiteX41" fmla="*/ 2776688 w 3191532"/>
              <a:gd name="connsiteY41" fmla="*/ 99611 h 3020888"/>
              <a:gd name="connsiteX42" fmla="*/ 2763461 w 3191532"/>
              <a:gd name="connsiteY42" fmla="*/ 40204 h 3020888"/>
              <a:gd name="connsiteX43" fmla="*/ 2854525 w 3191532"/>
              <a:gd name="connsiteY43" fmla="*/ 15016 h 3020888"/>
              <a:gd name="connsiteX44" fmla="*/ 2864040 w 3191532"/>
              <a:gd name="connsiteY44" fmla="*/ 25756 h 3020888"/>
              <a:gd name="connsiteX45" fmla="*/ 3186141 w 3191532"/>
              <a:gd name="connsiteY45" fmla="*/ 555187 h 3020888"/>
              <a:gd name="connsiteX46" fmla="*/ 3183857 w 3191532"/>
              <a:gd name="connsiteY46" fmla="*/ 614878 h 3020888"/>
              <a:gd name="connsiteX47" fmla="*/ 2958530 w 3191532"/>
              <a:gd name="connsiteY47" fmla="*/ 1015135 h 3020888"/>
              <a:gd name="connsiteX48" fmla="*/ 2889447 w 3191532"/>
              <a:gd name="connsiteY48" fmla="*/ 1048593 h 3020888"/>
              <a:gd name="connsiteX49" fmla="*/ 2272936 w 3191532"/>
              <a:gd name="connsiteY49" fmla="*/ 1020078 h 3020888"/>
              <a:gd name="connsiteX50" fmla="*/ 2242962 w 3191532"/>
              <a:gd name="connsiteY50" fmla="*/ 1020078 h 3020888"/>
              <a:gd name="connsiteX51" fmla="*/ 2263325 w 3191532"/>
              <a:gd name="connsiteY51" fmla="*/ 1056102 h 3020888"/>
              <a:gd name="connsiteX52" fmla="*/ 2412053 w 3191532"/>
              <a:gd name="connsiteY52" fmla="*/ 1299336 h 3020888"/>
              <a:gd name="connsiteX53" fmla="*/ 2413290 w 3191532"/>
              <a:gd name="connsiteY53" fmla="*/ 1392010 h 3020888"/>
              <a:gd name="connsiteX54" fmla="*/ 2200999 w 3191532"/>
              <a:gd name="connsiteY54" fmla="*/ 1766983 h 3020888"/>
              <a:gd name="connsiteX55" fmla="*/ 2114122 w 3191532"/>
              <a:gd name="connsiteY55" fmla="*/ 1813463 h 3020888"/>
              <a:gd name="connsiteX56" fmla="*/ 1497706 w 3191532"/>
              <a:gd name="connsiteY56" fmla="*/ 1784948 h 3020888"/>
              <a:gd name="connsiteX57" fmla="*/ 1480293 w 3191532"/>
              <a:gd name="connsiteY57" fmla="*/ 1786754 h 3020888"/>
              <a:gd name="connsiteX58" fmla="*/ 1497802 w 3191532"/>
              <a:gd name="connsiteY58" fmla="*/ 1818881 h 3020888"/>
              <a:gd name="connsiteX59" fmla="*/ 1650526 w 3191532"/>
              <a:gd name="connsiteY59" fmla="*/ 2067913 h 3020888"/>
              <a:gd name="connsiteX60" fmla="*/ 1652619 w 3191532"/>
              <a:gd name="connsiteY60" fmla="*/ 2148135 h 3020888"/>
              <a:gd name="connsiteX61" fmla="*/ 1429671 w 3191532"/>
              <a:gd name="connsiteY61" fmla="*/ 2541548 h 3020888"/>
              <a:gd name="connsiteX62" fmla="*/ 1351263 w 3191532"/>
              <a:gd name="connsiteY62" fmla="*/ 2577762 h 3020888"/>
              <a:gd name="connsiteX63" fmla="*/ 756162 w 3191532"/>
              <a:gd name="connsiteY63" fmla="*/ 2549913 h 3020888"/>
              <a:gd name="connsiteX64" fmla="*/ 713818 w 3191532"/>
              <a:gd name="connsiteY64" fmla="*/ 2550293 h 3020888"/>
              <a:gd name="connsiteX65" fmla="*/ 145551 w 3191532"/>
              <a:gd name="connsiteY65" fmla="*/ 2404961 h 3020888"/>
              <a:gd name="connsiteX66" fmla="*/ 154305 w 3191532"/>
              <a:gd name="connsiteY66" fmla="*/ 2407147 h 3020888"/>
              <a:gd name="connsiteX67" fmla="*/ 1321860 w 3191532"/>
              <a:gd name="connsiteY67" fmla="*/ 2460851 h 3020888"/>
              <a:gd name="connsiteX68" fmla="*/ 1354117 w 3191532"/>
              <a:gd name="connsiteY68" fmla="*/ 2441840 h 3020888"/>
              <a:gd name="connsiteX69" fmla="*/ 1449177 w 3191532"/>
              <a:gd name="connsiteY69" fmla="*/ 2274647 h 3020888"/>
              <a:gd name="connsiteX70" fmla="*/ 1512360 w 3191532"/>
              <a:gd name="connsiteY70" fmla="*/ 2162583 h 3020888"/>
              <a:gd name="connsiteX71" fmla="*/ 1466020 w 3191532"/>
              <a:gd name="connsiteY71" fmla="*/ 2158591 h 3020888"/>
              <a:gd name="connsiteX72" fmla="*/ 1170563 w 3191532"/>
              <a:gd name="connsiteY72" fmla="*/ 2141577 h 3020888"/>
              <a:gd name="connsiteX73" fmla="*/ 320541 w 3191532"/>
              <a:gd name="connsiteY73" fmla="*/ 2089394 h 3020888"/>
              <a:gd name="connsiteX74" fmla="*/ 291995 w 3191532"/>
              <a:gd name="connsiteY74" fmla="*/ 2101180 h 3020888"/>
              <a:gd name="connsiteX75" fmla="*/ 145170 w 3191532"/>
              <a:gd name="connsiteY75" fmla="*/ 2404581 h 3020888"/>
              <a:gd name="connsiteX76" fmla="*/ 909076 w 3191532"/>
              <a:gd name="connsiteY76" fmla="*/ 1647315 h 3020888"/>
              <a:gd name="connsiteX77" fmla="*/ 1020218 w 3191532"/>
              <a:gd name="connsiteY77" fmla="*/ 1647315 h 3020888"/>
              <a:gd name="connsiteX78" fmla="*/ 2081293 w 3191532"/>
              <a:gd name="connsiteY78" fmla="*/ 1696836 h 3020888"/>
              <a:gd name="connsiteX79" fmla="*/ 2122972 w 3191532"/>
              <a:gd name="connsiteY79" fmla="*/ 1672883 h 3020888"/>
              <a:gd name="connsiteX80" fmla="*/ 2262850 w 3191532"/>
              <a:gd name="connsiteY80" fmla="*/ 1424992 h 3020888"/>
              <a:gd name="connsiteX81" fmla="*/ 2274363 w 3191532"/>
              <a:gd name="connsiteY81" fmla="*/ 1398283 h 3020888"/>
              <a:gd name="connsiteX82" fmla="*/ 2246483 w 3191532"/>
              <a:gd name="connsiteY82" fmla="*/ 1395812 h 3020888"/>
              <a:gd name="connsiteX83" fmla="*/ 1691538 w 3191532"/>
              <a:gd name="connsiteY83" fmla="*/ 1362164 h 3020888"/>
              <a:gd name="connsiteX84" fmla="*/ 1094439 w 3191532"/>
              <a:gd name="connsiteY84" fmla="*/ 1324714 h 3020888"/>
              <a:gd name="connsiteX85" fmla="*/ 1048479 w 3191532"/>
              <a:gd name="connsiteY85" fmla="*/ 1351423 h 3020888"/>
              <a:gd name="connsiteX86" fmla="*/ 924777 w 3191532"/>
              <a:gd name="connsiteY86" fmla="*/ 1611481 h 3020888"/>
              <a:gd name="connsiteX87" fmla="*/ 909076 w 3191532"/>
              <a:gd name="connsiteY87" fmla="*/ 1647315 h 3020888"/>
              <a:gd name="connsiteX88" fmla="*/ 1673839 w 3191532"/>
              <a:gd name="connsiteY88" fmla="*/ 879023 h 3020888"/>
              <a:gd name="connsiteX89" fmla="*/ 1983664 w 3191532"/>
              <a:gd name="connsiteY89" fmla="*/ 893186 h 3020888"/>
              <a:gd name="connsiteX90" fmla="*/ 2845771 w 3191532"/>
              <a:gd name="connsiteY90" fmla="*/ 932917 h 3020888"/>
              <a:gd name="connsiteX91" fmla="*/ 2887734 w 3191532"/>
              <a:gd name="connsiteY91" fmla="*/ 909154 h 3020888"/>
              <a:gd name="connsiteX92" fmla="*/ 3027707 w 3191532"/>
              <a:gd name="connsiteY92" fmla="*/ 661168 h 3020888"/>
              <a:gd name="connsiteX93" fmla="*/ 3039221 w 3191532"/>
              <a:gd name="connsiteY93" fmla="*/ 633983 h 3020888"/>
              <a:gd name="connsiteX94" fmla="*/ 2911523 w 3191532"/>
              <a:gd name="connsiteY94" fmla="*/ 625619 h 3020888"/>
              <a:gd name="connsiteX95" fmla="*/ 2249433 w 3191532"/>
              <a:gd name="connsiteY95" fmla="*/ 585128 h 3020888"/>
              <a:gd name="connsiteX96" fmla="*/ 1857869 w 3191532"/>
              <a:gd name="connsiteY96" fmla="*/ 562125 h 3020888"/>
              <a:gd name="connsiteX97" fmla="*/ 1821710 w 3191532"/>
              <a:gd name="connsiteY97" fmla="*/ 573436 h 3020888"/>
              <a:gd name="connsiteX98" fmla="*/ 1673839 w 3191532"/>
              <a:gd name="connsiteY98" fmla="*/ 879023 h 3020888"/>
              <a:gd name="connsiteX99" fmla="*/ 1690872 w 3191532"/>
              <a:gd name="connsiteY99" fmla="*/ 994224 h 3020888"/>
              <a:gd name="connsiteX100" fmla="*/ 1849781 w 3191532"/>
              <a:gd name="connsiteY100" fmla="*/ 1248104 h 3020888"/>
              <a:gd name="connsiteX101" fmla="*/ 1880516 w 3191532"/>
              <a:gd name="connsiteY101" fmla="*/ 1259510 h 3020888"/>
              <a:gd name="connsiteX102" fmla="*/ 2093854 w 3191532"/>
              <a:gd name="connsiteY102" fmla="*/ 1272912 h 3020888"/>
              <a:gd name="connsiteX103" fmla="*/ 2260280 w 3191532"/>
              <a:gd name="connsiteY103" fmla="*/ 1282417 h 3020888"/>
              <a:gd name="connsiteX104" fmla="*/ 2260280 w 3191532"/>
              <a:gd name="connsiteY104" fmla="*/ 1272912 h 3020888"/>
              <a:gd name="connsiteX105" fmla="*/ 2109935 w 3191532"/>
              <a:gd name="connsiteY105" fmla="*/ 1026256 h 3020888"/>
              <a:gd name="connsiteX106" fmla="*/ 2084053 w 3191532"/>
              <a:gd name="connsiteY106" fmla="*/ 1012189 h 3020888"/>
              <a:gd name="connsiteX107" fmla="*/ 1690872 w 3191532"/>
              <a:gd name="connsiteY107" fmla="*/ 994224 h 3020888"/>
              <a:gd name="connsiteX108" fmla="*/ 932675 w 3191532"/>
              <a:gd name="connsiteY108" fmla="*/ 1768409 h 3020888"/>
              <a:gd name="connsiteX109" fmla="*/ 1084352 w 3191532"/>
              <a:gd name="connsiteY109" fmla="*/ 2010787 h 3020888"/>
              <a:gd name="connsiteX110" fmla="*/ 1107665 w 3191532"/>
              <a:gd name="connsiteY110" fmla="*/ 2022478 h 3020888"/>
              <a:gd name="connsiteX111" fmla="*/ 1477438 w 3191532"/>
              <a:gd name="connsiteY111" fmla="*/ 2044910 h 3020888"/>
              <a:gd name="connsiteX112" fmla="*/ 1500466 w 3191532"/>
              <a:gd name="connsiteY112" fmla="*/ 2041869 h 3020888"/>
              <a:gd name="connsiteX113" fmla="*/ 1345268 w 3191532"/>
              <a:gd name="connsiteY113" fmla="*/ 1789890 h 3020888"/>
              <a:gd name="connsiteX114" fmla="*/ 1312059 w 3191532"/>
              <a:gd name="connsiteY114" fmla="*/ 1775633 h 3020888"/>
              <a:gd name="connsiteX115" fmla="*/ 1166186 w 3191532"/>
              <a:gd name="connsiteY115" fmla="*/ 1768409 h 3020888"/>
              <a:gd name="connsiteX116" fmla="*/ 932675 w 3191532"/>
              <a:gd name="connsiteY116" fmla="*/ 1768409 h 302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191532" h="3020888">
                <a:moveTo>
                  <a:pt x="713818" y="2550293"/>
                </a:moveTo>
                <a:cubicBezTo>
                  <a:pt x="741127" y="2594967"/>
                  <a:pt x="764916" y="2632987"/>
                  <a:pt x="787848" y="2671482"/>
                </a:cubicBezTo>
                <a:cubicBezTo>
                  <a:pt x="810781" y="2709977"/>
                  <a:pt x="804691" y="2743720"/>
                  <a:pt x="774241" y="2761305"/>
                </a:cubicBezTo>
                <a:cubicBezTo>
                  <a:pt x="743792" y="2778889"/>
                  <a:pt x="713247" y="2767673"/>
                  <a:pt x="690885" y="2731554"/>
                </a:cubicBezTo>
                <a:cubicBezTo>
                  <a:pt x="656439" y="2676044"/>
                  <a:pt x="623135" y="2619870"/>
                  <a:pt x="588118" y="2564741"/>
                </a:cubicBezTo>
                <a:cubicBezTo>
                  <a:pt x="581933" y="2555236"/>
                  <a:pt x="570038" y="2542974"/>
                  <a:pt x="559571" y="2542404"/>
                </a:cubicBezTo>
                <a:cubicBezTo>
                  <a:pt x="429304" y="2534705"/>
                  <a:pt x="298941" y="2528907"/>
                  <a:pt x="163154" y="2522348"/>
                </a:cubicBezTo>
                <a:cubicBezTo>
                  <a:pt x="171718" y="2537651"/>
                  <a:pt x="177333" y="2548962"/>
                  <a:pt x="183993" y="2559608"/>
                </a:cubicBezTo>
                <a:lnTo>
                  <a:pt x="402850" y="2909773"/>
                </a:lnTo>
                <a:cubicBezTo>
                  <a:pt x="410410" y="2920393"/>
                  <a:pt x="416791" y="2931803"/>
                  <a:pt x="421881" y="2943801"/>
                </a:cubicBezTo>
                <a:cubicBezTo>
                  <a:pt x="432315" y="2967841"/>
                  <a:pt x="423576" y="2995888"/>
                  <a:pt x="401328" y="3009766"/>
                </a:cubicBezTo>
                <a:cubicBezTo>
                  <a:pt x="376588" y="3026970"/>
                  <a:pt x="351657" y="3024024"/>
                  <a:pt x="329866" y="3003778"/>
                </a:cubicBezTo>
                <a:cubicBezTo>
                  <a:pt x="322411" y="2996070"/>
                  <a:pt x="316012" y="2987408"/>
                  <a:pt x="310835" y="2978019"/>
                </a:cubicBezTo>
                <a:cubicBezTo>
                  <a:pt x="213016" y="2822042"/>
                  <a:pt x="116053" y="2665684"/>
                  <a:pt x="17186" y="2510467"/>
                </a:cubicBezTo>
                <a:cubicBezTo>
                  <a:pt x="-3506" y="2482306"/>
                  <a:pt x="-5523" y="2444573"/>
                  <a:pt x="12048" y="2414371"/>
                </a:cubicBezTo>
                <a:cubicBezTo>
                  <a:pt x="76880" y="2283708"/>
                  <a:pt x="140317" y="2152254"/>
                  <a:pt x="202358" y="2020007"/>
                </a:cubicBezTo>
                <a:cubicBezTo>
                  <a:pt x="218820" y="1985029"/>
                  <a:pt x="241657" y="1970296"/>
                  <a:pt x="280386" y="1972482"/>
                </a:cubicBezTo>
                <a:cubicBezTo>
                  <a:pt x="492772" y="1986074"/>
                  <a:pt x="705254" y="1998431"/>
                  <a:pt x="917926" y="2011167"/>
                </a:cubicBezTo>
                <a:cubicBezTo>
                  <a:pt x="926109" y="2011738"/>
                  <a:pt x="934292" y="2012023"/>
                  <a:pt x="947709" y="2012593"/>
                </a:cubicBezTo>
                <a:cubicBezTo>
                  <a:pt x="940477" y="1999476"/>
                  <a:pt x="935434" y="1989496"/>
                  <a:pt x="929439" y="1979991"/>
                </a:cubicBezTo>
                <a:cubicBezTo>
                  <a:pt x="879293" y="1899388"/>
                  <a:pt x="829336" y="1818405"/>
                  <a:pt x="778428" y="1738373"/>
                </a:cubicBezTo>
                <a:cubicBezTo>
                  <a:pt x="761544" y="1714761"/>
                  <a:pt x="759875" y="1683519"/>
                  <a:pt x="774146" y="1658246"/>
                </a:cubicBezTo>
                <a:cubicBezTo>
                  <a:pt x="840311" y="1522894"/>
                  <a:pt x="905587" y="1387067"/>
                  <a:pt x="969976" y="1250765"/>
                </a:cubicBezTo>
                <a:cubicBezTo>
                  <a:pt x="985296" y="1218258"/>
                  <a:pt x="1008038" y="1206472"/>
                  <a:pt x="1043911" y="1208753"/>
                </a:cubicBezTo>
                <a:cubicBezTo>
                  <a:pt x="1253919" y="1221870"/>
                  <a:pt x="1464022" y="1234036"/>
                  <a:pt x="1674124" y="1246773"/>
                </a:cubicBezTo>
                <a:cubicBezTo>
                  <a:pt x="1684687" y="1247343"/>
                  <a:pt x="1695344" y="1246773"/>
                  <a:pt x="1712186" y="1246773"/>
                </a:cubicBezTo>
                <a:cubicBezTo>
                  <a:pt x="1704764" y="1233941"/>
                  <a:pt x="1699436" y="1224246"/>
                  <a:pt x="1693917" y="1214836"/>
                </a:cubicBezTo>
                <a:cubicBezTo>
                  <a:pt x="1644055" y="1135184"/>
                  <a:pt x="1595145" y="1055151"/>
                  <a:pt x="1544618" y="976165"/>
                </a:cubicBezTo>
                <a:cubicBezTo>
                  <a:pt x="1527043" y="951507"/>
                  <a:pt x="1525264" y="918941"/>
                  <a:pt x="1540051" y="892520"/>
                </a:cubicBezTo>
                <a:cubicBezTo>
                  <a:pt x="1605327" y="757992"/>
                  <a:pt x="1670033" y="623243"/>
                  <a:pt x="1734167" y="488271"/>
                </a:cubicBezTo>
                <a:cubicBezTo>
                  <a:pt x="1750153" y="454528"/>
                  <a:pt x="1773466" y="442077"/>
                  <a:pt x="1810291" y="444548"/>
                </a:cubicBezTo>
                <a:cubicBezTo>
                  <a:pt x="2009546" y="457665"/>
                  <a:pt x="2208992" y="469356"/>
                  <a:pt x="2408342" y="481047"/>
                </a:cubicBezTo>
                <a:cubicBezTo>
                  <a:pt x="2433178" y="482473"/>
                  <a:pt x="2458108" y="481047"/>
                  <a:pt x="2488272" y="481047"/>
                </a:cubicBezTo>
                <a:cubicBezTo>
                  <a:pt x="2473238" y="449206"/>
                  <a:pt x="2458489" y="418029"/>
                  <a:pt x="2443645" y="386853"/>
                </a:cubicBezTo>
                <a:cubicBezTo>
                  <a:pt x="2437079" y="372880"/>
                  <a:pt x="2429562" y="359383"/>
                  <a:pt x="2423662" y="345126"/>
                </a:cubicBezTo>
                <a:cubicBezTo>
                  <a:pt x="2409674" y="311478"/>
                  <a:pt x="2420522" y="281252"/>
                  <a:pt x="2450876" y="267374"/>
                </a:cubicBezTo>
                <a:cubicBezTo>
                  <a:pt x="2479423" y="254352"/>
                  <a:pt x="2509397" y="264428"/>
                  <a:pt x="2525478" y="295889"/>
                </a:cubicBezTo>
                <a:cubicBezTo>
                  <a:pt x="2554691" y="352920"/>
                  <a:pt x="2581144" y="411376"/>
                  <a:pt x="2611118" y="468121"/>
                </a:cubicBezTo>
                <a:cubicBezTo>
                  <a:pt x="2617208" y="479717"/>
                  <a:pt x="2631481" y="493784"/>
                  <a:pt x="2642900" y="494640"/>
                </a:cubicBezTo>
                <a:cubicBezTo>
                  <a:pt x="2769646" y="504145"/>
                  <a:pt x="2896679" y="510418"/>
                  <a:pt x="3030086" y="518117"/>
                </a:cubicBezTo>
                <a:cubicBezTo>
                  <a:pt x="3021998" y="503955"/>
                  <a:pt x="3016384" y="493214"/>
                  <a:pt x="3010009" y="482948"/>
                </a:cubicBezTo>
                <a:cubicBezTo>
                  <a:pt x="2932076" y="355296"/>
                  <a:pt x="2853383" y="228024"/>
                  <a:pt x="2776688" y="99611"/>
                </a:cubicBezTo>
                <a:cubicBezTo>
                  <a:pt x="2765661" y="81880"/>
                  <a:pt x="2760997" y="60932"/>
                  <a:pt x="2763461" y="40204"/>
                </a:cubicBezTo>
                <a:cubicBezTo>
                  <a:pt x="2771550" y="-192"/>
                  <a:pt x="2823599" y="-12739"/>
                  <a:pt x="2854525" y="15016"/>
                </a:cubicBezTo>
                <a:cubicBezTo>
                  <a:pt x="2858195" y="18122"/>
                  <a:pt x="2861400" y="21740"/>
                  <a:pt x="2864040" y="25756"/>
                </a:cubicBezTo>
                <a:cubicBezTo>
                  <a:pt x="2971946" y="201885"/>
                  <a:pt x="3080328" y="377443"/>
                  <a:pt x="3186141" y="555187"/>
                </a:cubicBezTo>
                <a:cubicBezTo>
                  <a:pt x="3194895" y="569824"/>
                  <a:pt x="3192611" y="598815"/>
                  <a:pt x="3183857" y="614878"/>
                </a:cubicBezTo>
                <a:cubicBezTo>
                  <a:pt x="3110207" y="749089"/>
                  <a:pt x="3033797" y="881875"/>
                  <a:pt x="2958530" y="1015135"/>
                </a:cubicBezTo>
                <a:cubicBezTo>
                  <a:pt x="2943019" y="1042510"/>
                  <a:pt x="2919421" y="1050019"/>
                  <a:pt x="2889447" y="1048593"/>
                </a:cubicBezTo>
                <a:cubicBezTo>
                  <a:pt x="2684038" y="1038771"/>
                  <a:pt x="2478535" y="1029266"/>
                  <a:pt x="2272936" y="1020078"/>
                </a:cubicBezTo>
                <a:cubicBezTo>
                  <a:pt x="2264848" y="1020078"/>
                  <a:pt x="2256760" y="1020078"/>
                  <a:pt x="2242962" y="1020078"/>
                </a:cubicBezTo>
                <a:cubicBezTo>
                  <a:pt x="2251050" y="1034430"/>
                  <a:pt x="2256855" y="1045456"/>
                  <a:pt x="2263325" y="1056102"/>
                </a:cubicBezTo>
                <a:cubicBezTo>
                  <a:pt x="2312426" y="1137560"/>
                  <a:pt x="2361240" y="1219588"/>
                  <a:pt x="2412053" y="1299336"/>
                </a:cubicBezTo>
                <a:cubicBezTo>
                  <a:pt x="2432321" y="1331368"/>
                  <a:pt x="2432036" y="1359503"/>
                  <a:pt x="2413290" y="1392010"/>
                </a:cubicBezTo>
                <a:cubicBezTo>
                  <a:pt x="2341480" y="1516399"/>
                  <a:pt x="2270716" y="1641390"/>
                  <a:pt x="2200999" y="1766983"/>
                </a:cubicBezTo>
                <a:cubicBezTo>
                  <a:pt x="2181111" y="1803007"/>
                  <a:pt x="2154944" y="1815554"/>
                  <a:pt x="2114122" y="1813463"/>
                </a:cubicBezTo>
                <a:cubicBezTo>
                  <a:pt x="1908682" y="1802722"/>
                  <a:pt x="1703147" y="1794453"/>
                  <a:pt x="1497706" y="1784948"/>
                </a:cubicBezTo>
                <a:cubicBezTo>
                  <a:pt x="1491869" y="1785174"/>
                  <a:pt x="1486053" y="1785777"/>
                  <a:pt x="1480293" y="1786754"/>
                </a:cubicBezTo>
                <a:cubicBezTo>
                  <a:pt x="1486954" y="1799015"/>
                  <a:pt x="1491902" y="1809281"/>
                  <a:pt x="1497802" y="1818881"/>
                </a:cubicBezTo>
                <a:cubicBezTo>
                  <a:pt x="1548519" y="1902050"/>
                  <a:pt x="1598761" y="1985314"/>
                  <a:pt x="1650526" y="2067913"/>
                </a:cubicBezTo>
                <a:cubicBezTo>
                  <a:pt x="1667422" y="2091763"/>
                  <a:pt x="1668249" y="2123438"/>
                  <a:pt x="1652619" y="2148135"/>
                </a:cubicBezTo>
                <a:cubicBezTo>
                  <a:pt x="1578018" y="2279114"/>
                  <a:pt x="1503701" y="2410252"/>
                  <a:pt x="1429671" y="2541548"/>
                </a:cubicBezTo>
                <a:cubicBezTo>
                  <a:pt x="1411781" y="2573295"/>
                  <a:pt x="1384662" y="2579568"/>
                  <a:pt x="1351263" y="2577762"/>
                </a:cubicBezTo>
                <a:cubicBezTo>
                  <a:pt x="1152959" y="2568257"/>
                  <a:pt x="954560" y="2558752"/>
                  <a:pt x="756162" y="2549913"/>
                </a:cubicBezTo>
                <a:cubicBezTo>
                  <a:pt x="744458" y="2549437"/>
                  <a:pt x="732849" y="2550293"/>
                  <a:pt x="713818" y="2550293"/>
                </a:cubicBezTo>
                <a:close/>
                <a:moveTo>
                  <a:pt x="145551" y="2404961"/>
                </a:moveTo>
                <a:cubicBezTo>
                  <a:pt x="148407" y="2405917"/>
                  <a:pt x="151334" y="2406648"/>
                  <a:pt x="154305" y="2407147"/>
                </a:cubicBezTo>
                <a:cubicBezTo>
                  <a:pt x="543490" y="2425397"/>
                  <a:pt x="932675" y="2443298"/>
                  <a:pt x="1321860" y="2460851"/>
                </a:cubicBezTo>
                <a:cubicBezTo>
                  <a:pt x="1334925" y="2459674"/>
                  <a:pt x="1346768" y="2452694"/>
                  <a:pt x="1354117" y="2441840"/>
                </a:cubicBezTo>
                <a:cubicBezTo>
                  <a:pt x="1386851" y="2386806"/>
                  <a:pt x="1417966" y="2330632"/>
                  <a:pt x="1449177" y="2274647"/>
                </a:cubicBezTo>
                <a:cubicBezTo>
                  <a:pt x="1469445" y="2238908"/>
                  <a:pt x="1489523" y="2203074"/>
                  <a:pt x="1512360" y="2162583"/>
                </a:cubicBezTo>
                <a:cubicBezTo>
                  <a:pt x="1493329" y="2160967"/>
                  <a:pt x="1479817" y="2159351"/>
                  <a:pt x="1466020" y="2158591"/>
                </a:cubicBezTo>
                <a:cubicBezTo>
                  <a:pt x="1367629" y="2153078"/>
                  <a:pt x="1269144" y="2147660"/>
                  <a:pt x="1170563" y="2141577"/>
                </a:cubicBezTo>
                <a:cubicBezTo>
                  <a:pt x="887317" y="2124087"/>
                  <a:pt x="603977" y="2106693"/>
                  <a:pt x="320541" y="2089394"/>
                </a:cubicBezTo>
                <a:cubicBezTo>
                  <a:pt x="311026" y="2088824"/>
                  <a:pt x="295135" y="2094051"/>
                  <a:pt x="291995" y="2101180"/>
                </a:cubicBezTo>
                <a:cubicBezTo>
                  <a:pt x="242514" y="2200793"/>
                  <a:pt x="194746" y="2301166"/>
                  <a:pt x="145170" y="2404581"/>
                </a:cubicBezTo>
                <a:close/>
                <a:moveTo>
                  <a:pt x="909076" y="1647315"/>
                </a:moveTo>
                <a:cubicBezTo>
                  <a:pt x="949708" y="1647315"/>
                  <a:pt x="985200" y="1645889"/>
                  <a:pt x="1020218" y="1647315"/>
                </a:cubicBezTo>
                <a:cubicBezTo>
                  <a:pt x="1374195" y="1663600"/>
                  <a:pt x="1727887" y="1680107"/>
                  <a:pt x="2081293" y="1696836"/>
                </a:cubicBezTo>
                <a:cubicBezTo>
                  <a:pt x="2099005" y="1699161"/>
                  <a:pt x="2116081" y="1689347"/>
                  <a:pt x="2122972" y="1672883"/>
                </a:cubicBezTo>
                <a:cubicBezTo>
                  <a:pt x="2168931" y="1589904"/>
                  <a:pt x="2216224" y="1507591"/>
                  <a:pt x="2262850" y="1424992"/>
                </a:cubicBezTo>
                <a:cubicBezTo>
                  <a:pt x="2267132" y="1417293"/>
                  <a:pt x="2269891" y="1408739"/>
                  <a:pt x="2274363" y="1398283"/>
                </a:cubicBezTo>
                <a:cubicBezTo>
                  <a:pt x="2262659" y="1397237"/>
                  <a:pt x="2254571" y="1396287"/>
                  <a:pt x="2246483" y="1395812"/>
                </a:cubicBezTo>
                <a:lnTo>
                  <a:pt x="1691538" y="1362164"/>
                </a:lnTo>
                <a:cubicBezTo>
                  <a:pt x="1492378" y="1349522"/>
                  <a:pt x="1293123" y="1337831"/>
                  <a:pt x="1094439" y="1324714"/>
                </a:cubicBezTo>
                <a:cubicBezTo>
                  <a:pt x="1070745" y="1323193"/>
                  <a:pt x="1058565" y="1329372"/>
                  <a:pt x="1048479" y="1351423"/>
                </a:cubicBezTo>
                <a:cubicBezTo>
                  <a:pt x="1008323" y="1438584"/>
                  <a:pt x="965979" y="1524795"/>
                  <a:pt x="924777" y="1611481"/>
                </a:cubicBezTo>
                <a:cubicBezTo>
                  <a:pt x="919734" y="1620796"/>
                  <a:pt x="916213" y="1630396"/>
                  <a:pt x="909076" y="1647315"/>
                </a:cubicBezTo>
                <a:close/>
                <a:moveTo>
                  <a:pt x="1673839" y="879023"/>
                </a:moveTo>
                <a:lnTo>
                  <a:pt x="1983664" y="893186"/>
                </a:lnTo>
                <a:cubicBezTo>
                  <a:pt x="2271033" y="906303"/>
                  <a:pt x="2558402" y="919546"/>
                  <a:pt x="2845771" y="932917"/>
                </a:cubicBezTo>
                <a:cubicBezTo>
                  <a:pt x="2863552" y="935511"/>
                  <a:pt x="2880830" y="925727"/>
                  <a:pt x="2887734" y="909154"/>
                </a:cubicBezTo>
                <a:cubicBezTo>
                  <a:pt x="2933599" y="826080"/>
                  <a:pt x="2981081" y="743862"/>
                  <a:pt x="3027707" y="661168"/>
                </a:cubicBezTo>
                <a:cubicBezTo>
                  <a:pt x="3032051" y="652328"/>
                  <a:pt x="3035895" y="643253"/>
                  <a:pt x="3039221" y="633983"/>
                </a:cubicBezTo>
                <a:cubicBezTo>
                  <a:pt x="2994213" y="631037"/>
                  <a:pt x="2952915" y="628185"/>
                  <a:pt x="2911523" y="625619"/>
                </a:cubicBezTo>
                <a:lnTo>
                  <a:pt x="2249433" y="585128"/>
                </a:lnTo>
                <a:cubicBezTo>
                  <a:pt x="2118975" y="577143"/>
                  <a:pt x="1988898" y="569064"/>
                  <a:pt x="1857869" y="562125"/>
                </a:cubicBezTo>
                <a:cubicBezTo>
                  <a:pt x="1845689" y="561460"/>
                  <a:pt x="1825802" y="565452"/>
                  <a:pt x="1821710" y="573436"/>
                </a:cubicBezTo>
                <a:cubicBezTo>
                  <a:pt x="1771944" y="672859"/>
                  <a:pt x="1724461" y="773422"/>
                  <a:pt x="1673839" y="879023"/>
                </a:cubicBezTo>
                <a:close/>
                <a:moveTo>
                  <a:pt x="1690872" y="994224"/>
                </a:moveTo>
                <a:cubicBezTo>
                  <a:pt x="1746728" y="1083952"/>
                  <a:pt x="1797445" y="1166455"/>
                  <a:pt x="1849781" y="1248104"/>
                </a:cubicBezTo>
                <a:cubicBezTo>
                  <a:pt x="1854539" y="1255613"/>
                  <a:pt x="1869859" y="1258749"/>
                  <a:pt x="1880516" y="1259510"/>
                </a:cubicBezTo>
                <a:cubicBezTo>
                  <a:pt x="1951597" y="1264642"/>
                  <a:pt x="2023249" y="1269015"/>
                  <a:pt x="2093854" y="1272912"/>
                </a:cubicBezTo>
                <a:cubicBezTo>
                  <a:pt x="2149234" y="1276143"/>
                  <a:pt x="2204615" y="1279090"/>
                  <a:pt x="2260280" y="1282417"/>
                </a:cubicBezTo>
                <a:cubicBezTo>
                  <a:pt x="2260280" y="1276999"/>
                  <a:pt x="2261232" y="1274147"/>
                  <a:pt x="2260280" y="1272912"/>
                </a:cubicBezTo>
                <a:cubicBezTo>
                  <a:pt x="2210419" y="1189933"/>
                  <a:pt x="2160748" y="1107714"/>
                  <a:pt x="2109935" y="1026256"/>
                </a:cubicBezTo>
                <a:cubicBezTo>
                  <a:pt x="2103723" y="1018081"/>
                  <a:pt x="2094299" y="1012959"/>
                  <a:pt x="2084053" y="1012189"/>
                </a:cubicBezTo>
                <a:cubicBezTo>
                  <a:pt x="1956260" y="1005630"/>
                  <a:pt x="1828181" y="1000212"/>
                  <a:pt x="1690872" y="994224"/>
                </a:cubicBezTo>
                <a:close/>
                <a:moveTo>
                  <a:pt x="932675" y="1768409"/>
                </a:moveTo>
                <a:cubicBezTo>
                  <a:pt x="981489" y="1846730"/>
                  <a:pt x="1032397" y="1929139"/>
                  <a:pt x="1084352" y="2010787"/>
                </a:cubicBezTo>
                <a:cubicBezTo>
                  <a:pt x="1090243" y="2017645"/>
                  <a:pt x="1098641" y="2021857"/>
                  <a:pt x="1107665" y="2022478"/>
                </a:cubicBezTo>
                <a:cubicBezTo>
                  <a:pt x="1231367" y="2030463"/>
                  <a:pt x="1354212" y="2037686"/>
                  <a:pt x="1477438" y="2044910"/>
                </a:cubicBezTo>
                <a:cubicBezTo>
                  <a:pt x="1485179" y="2044467"/>
                  <a:pt x="1492876" y="2043450"/>
                  <a:pt x="1500466" y="2041869"/>
                </a:cubicBezTo>
                <a:cubicBezTo>
                  <a:pt x="1447274" y="1955183"/>
                  <a:pt x="1397223" y="1872109"/>
                  <a:pt x="1345268" y="1789890"/>
                </a:cubicBezTo>
                <a:cubicBezTo>
                  <a:pt x="1339939" y="1781336"/>
                  <a:pt x="1323668" y="1776488"/>
                  <a:pt x="1312059" y="1775633"/>
                </a:cubicBezTo>
                <a:cubicBezTo>
                  <a:pt x="1263529" y="1771926"/>
                  <a:pt x="1214905" y="1769169"/>
                  <a:pt x="1166186" y="1768409"/>
                </a:cubicBezTo>
                <a:cubicBezTo>
                  <a:pt x="1088539" y="1767649"/>
                  <a:pt x="1010797" y="1768409"/>
                  <a:pt x="932675" y="1768409"/>
                </a:cubicBezTo>
                <a:close/>
              </a:path>
            </a:pathLst>
          </a:custGeom>
          <a:solidFill>
            <a:schemeClr val="bg1"/>
          </a:solidFill>
          <a:ln w="9497" cap="flat">
            <a:noFill/>
            <a:prstDash val="solid"/>
            <a:miter/>
          </a:ln>
        </p:spPr>
        <p:txBody>
          <a:bodyPr rtlCol="0" anchor="ctr"/>
          <a:lstStyle/>
          <a:p>
            <a:endParaRPr lang="en-RO"/>
          </a:p>
        </p:txBody>
      </p:sp>
    </p:spTree>
    <p:extLst>
      <p:ext uri="{BB962C8B-B14F-4D97-AF65-F5344CB8AC3E}">
        <p14:creationId xmlns:p14="http://schemas.microsoft.com/office/powerpoint/2010/main" val="46296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Where is the agent?</a:t>
            </a:r>
          </a:p>
        </p:txBody>
      </p:sp>
      <p:sp>
        <p:nvSpPr>
          <p:cNvPr id="19" name="Rounded Rectangle 18">
            <a:extLst>
              <a:ext uri="{FF2B5EF4-FFF2-40B4-BE49-F238E27FC236}">
                <a16:creationId xmlns:a16="http://schemas.microsoft.com/office/drawing/2014/main" id="{915296EC-DEC4-2640-BC28-518F078C9E37}"/>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828F92BC-FCAF-6A47-8DD5-9B90E8730F20}"/>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2E92D65C-59CD-3E4E-9EA7-90491A740969}"/>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123F0D32-AD5D-B640-A372-C35D9CA83F30}"/>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40C48A81-E37B-704E-9816-158C4A5A216B}"/>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08DFF0BB-1E2C-8C41-8942-4BC90294B498}"/>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0;p4">
            <a:extLst>
              <a:ext uri="{FF2B5EF4-FFF2-40B4-BE49-F238E27FC236}">
                <a16:creationId xmlns:a16="http://schemas.microsoft.com/office/drawing/2014/main" id="{C1412213-0049-644A-A85F-0AEF6B44D200}"/>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1A4550CC-41D4-2346-9119-0EDF787867AD}"/>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raphic 8">
            <a:extLst>
              <a:ext uri="{FF2B5EF4-FFF2-40B4-BE49-F238E27FC236}">
                <a16:creationId xmlns:a16="http://schemas.microsoft.com/office/drawing/2014/main" id="{F14536ED-281A-374C-AFB5-E43555BE4ACA}"/>
              </a:ext>
            </a:extLst>
          </p:cNvPr>
          <p:cNvSpPr>
            <a:spLocks noChangeAspect="1"/>
          </p:cNvSpPr>
          <p:nvPr/>
        </p:nvSpPr>
        <p:spPr>
          <a:xfrm>
            <a:off x="1215632" y="2300295"/>
            <a:ext cx="432000" cy="401171"/>
          </a:xfrm>
          <a:custGeom>
            <a:avLst/>
            <a:gdLst>
              <a:gd name="connsiteX0" fmla="*/ 1105 w 184626"/>
              <a:gd name="connsiteY0" fmla="*/ 60301 h 171450"/>
              <a:gd name="connsiteX1" fmla="*/ 31448 w 184626"/>
              <a:gd name="connsiteY1" fmla="*/ 16962 h 171450"/>
              <a:gd name="connsiteX2" fmla="*/ 82782 w 184626"/>
              <a:gd name="connsiteY2" fmla="*/ 0 h 171450"/>
              <a:gd name="connsiteX3" fmla="*/ 113528 w 184626"/>
              <a:gd name="connsiteY3" fmla="*/ 5623 h 171450"/>
              <a:gd name="connsiteX4" fmla="*/ 139401 w 184626"/>
              <a:gd name="connsiteY4" fmla="*/ 21358 h 171450"/>
              <a:gd name="connsiteX5" fmla="*/ 137249 w 184626"/>
              <a:gd name="connsiteY5" fmla="*/ 26643 h 171450"/>
              <a:gd name="connsiteX6" fmla="*/ 135884 w 184626"/>
              <a:gd name="connsiteY6" fmla="*/ 31194 h 171450"/>
              <a:gd name="connsiteX7" fmla="*/ 111833 w 184626"/>
              <a:gd name="connsiteY7" fmla="*/ 15359 h 171450"/>
              <a:gd name="connsiteX8" fmla="*/ 82782 w 184626"/>
              <a:gd name="connsiteY8" fmla="*/ 9525 h 171450"/>
              <a:gd name="connsiteX9" fmla="*/ 39682 w 184626"/>
              <a:gd name="connsiteY9" fmla="*/ 22979 h 171450"/>
              <a:gd name="connsiteX10" fmla="*/ 12059 w 184626"/>
              <a:gd name="connsiteY10" fmla="*/ 57388 h 171450"/>
              <a:gd name="connsiteX11" fmla="*/ 6335 w 184626"/>
              <a:gd name="connsiteY11" fmla="*/ 58029 h 171450"/>
              <a:gd name="connsiteX12" fmla="*/ 1105 w 184626"/>
              <a:gd name="connsiteY12" fmla="*/ 60301 h 171450"/>
              <a:gd name="connsiteX13" fmla="*/ 82782 w 184626"/>
              <a:gd name="connsiteY13" fmla="*/ 171450 h 171450"/>
              <a:gd name="connsiteX14" fmla="*/ 31448 w 184626"/>
              <a:gd name="connsiteY14" fmla="*/ 154580 h 171450"/>
              <a:gd name="connsiteX15" fmla="*/ 1105 w 184626"/>
              <a:gd name="connsiteY15" fmla="*/ 111332 h 171450"/>
              <a:gd name="connsiteX16" fmla="*/ 6280 w 184626"/>
              <a:gd name="connsiteY16" fmla="*/ 113631 h 171450"/>
              <a:gd name="connsiteX17" fmla="*/ 12059 w 184626"/>
              <a:gd name="connsiteY17" fmla="*/ 114300 h 171450"/>
              <a:gd name="connsiteX18" fmla="*/ 39682 w 184626"/>
              <a:gd name="connsiteY18" fmla="*/ 148590 h 171450"/>
              <a:gd name="connsiteX19" fmla="*/ 82782 w 184626"/>
              <a:gd name="connsiteY19" fmla="*/ 161925 h 171450"/>
              <a:gd name="connsiteX20" fmla="*/ 136717 w 184626"/>
              <a:gd name="connsiteY20" fmla="*/ 139660 h 171450"/>
              <a:gd name="connsiteX21" fmla="*/ 158982 w 184626"/>
              <a:gd name="connsiteY21" fmla="*/ 85725 h 171450"/>
              <a:gd name="connsiteX22" fmla="*/ 158625 w 184626"/>
              <a:gd name="connsiteY22" fmla="*/ 77629 h 171450"/>
              <a:gd name="connsiteX23" fmla="*/ 157315 w 184626"/>
              <a:gd name="connsiteY23" fmla="*/ 69533 h 171450"/>
              <a:gd name="connsiteX24" fmla="*/ 161299 w 184626"/>
              <a:gd name="connsiteY24" fmla="*/ 70595 h 171450"/>
              <a:gd name="connsiteX25" fmla="*/ 165393 w 184626"/>
              <a:gd name="connsiteY25" fmla="*/ 71254 h 171450"/>
              <a:gd name="connsiteX26" fmla="*/ 166382 w 184626"/>
              <a:gd name="connsiteY26" fmla="*/ 71199 h 171450"/>
              <a:gd name="connsiteX27" fmla="*/ 167317 w 184626"/>
              <a:gd name="connsiteY27" fmla="*/ 71035 h 171450"/>
              <a:gd name="connsiteX28" fmla="*/ 168242 w 184626"/>
              <a:gd name="connsiteY28" fmla="*/ 78261 h 171450"/>
              <a:gd name="connsiteX29" fmla="*/ 168507 w 184626"/>
              <a:gd name="connsiteY29" fmla="*/ 85725 h 171450"/>
              <a:gd name="connsiteX30" fmla="*/ 161739 w 184626"/>
              <a:gd name="connsiteY30" fmla="*/ 119118 h 171450"/>
              <a:gd name="connsiteX31" fmla="*/ 143394 w 184626"/>
              <a:gd name="connsiteY31" fmla="*/ 146337 h 171450"/>
              <a:gd name="connsiteX32" fmla="*/ 116175 w 184626"/>
              <a:gd name="connsiteY32" fmla="*/ 164682 h 171450"/>
              <a:gd name="connsiteX33" fmla="*/ 82782 w 184626"/>
              <a:gd name="connsiteY33" fmla="*/ 171450 h 171450"/>
              <a:gd name="connsiteX34" fmla="*/ 48492 w 184626"/>
              <a:gd name="connsiteY34" fmla="*/ 77885 h 171450"/>
              <a:gd name="connsiteX35" fmla="*/ 64282 w 184626"/>
              <a:gd name="connsiteY35" fmla="*/ 61913 h 171450"/>
              <a:gd name="connsiteX36" fmla="*/ 48254 w 184626"/>
              <a:gd name="connsiteY36" fmla="*/ 45885 h 171450"/>
              <a:gd name="connsiteX37" fmla="*/ 42466 w 184626"/>
              <a:gd name="connsiteY37" fmla="*/ 51673 h 171450"/>
              <a:gd name="connsiteX38" fmla="*/ 52705 w 184626"/>
              <a:gd name="connsiteY38" fmla="*/ 61674 h 171450"/>
              <a:gd name="connsiteX39" fmla="*/ 42466 w 184626"/>
              <a:gd name="connsiteY39" fmla="*/ 71914 h 171450"/>
              <a:gd name="connsiteX40" fmla="*/ 48492 w 184626"/>
              <a:gd name="connsiteY40" fmla="*/ 77885 h 171450"/>
              <a:gd name="connsiteX41" fmla="*/ 168507 w 184626"/>
              <a:gd name="connsiteY41" fmla="*/ 54219 h 171450"/>
              <a:gd name="connsiteX42" fmla="*/ 157160 w 184626"/>
              <a:gd name="connsiteY42" fmla="*/ 49448 h 171450"/>
              <a:gd name="connsiteX43" fmla="*/ 152388 w 184626"/>
              <a:gd name="connsiteY43" fmla="*/ 38100 h 171450"/>
              <a:gd name="connsiteX44" fmla="*/ 155319 w 184626"/>
              <a:gd name="connsiteY44" fmla="*/ 26239 h 171450"/>
              <a:gd name="connsiteX45" fmla="*/ 168507 w 184626"/>
              <a:gd name="connsiteY45" fmla="*/ 5129 h 171450"/>
              <a:gd name="connsiteX46" fmla="*/ 181696 w 184626"/>
              <a:gd name="connsiteY46" fmla="*/ 26239 h 171450"/>
              <a:gd name="connsiteX47" fmla="*/ 184626 w 184626"/>
              <a:gd name="connsiteY47" fmla="*/ 38100 h 171450"/>
              <a:gd name="connsiteX48" fmla="*/ 179855 w 184626"/>
              <a:gd name="connsiteY48" fmla="*/ 49448 h 171450"/>
              <a:gd name="connsiteX49" fmla="*/ 168507 w 184626"/>
              <a:gd name="connsiteY49" fmla="*/ 54219 h 171450"/>
              <a:gd name="connsiteX50" fmla="*/ 117310 w 184626"/>
              <a:gd name="connsiteY50" fmla="*/ 77940 h 171450"/>
              <a:gd name="connsiteX51" fmla="*/ 123337 w 184626"/>
              <a:gd name="connsiteY51" fmla="*/ 71914 h 171450"/>
              <a:gd name="connsiteX52" fmla="*/ 113097 w 184626"/>
              <a:gd name="connsiteY52" fmla="*/ 61674 h 171450"/>
              <a:gd name="connsiteX53" fmla="*/ 123099 w 184626"/>
              <a:gd name="connsiteY53" fmla="*/ 51673 h 171450"/>
              <a:gd name="connsiteX54" fmla="*/ 117310 w 184626"/>
              <a:gd name="connsiteY54" fmla="*/ 45885 h 171450"/>
              <a:gd name="connsiteX55" fmla="*/ 101283 w 184626"/>
              <a:gd name="connsiteY55" fmla="*/ 61913 h 171450"/>
              <a:gd name="connsiteX56" fmla="*/ 117310 w 184626"/>
              <a:gd name="connsiteY56" fmla="*/ 77940 h 171450"/>
              <a:gd name="connsiteX57" fmla="*/ 82782 w 184626"/>
              <a:gd name="connsiteY57" fmla="*/ 100013 h 171450"/>
              <a:gd name="connsiteX58" fmla="*/ 69749 w 184626"/>
              <a:gd name="connsiteY58" fmla="*/ 101899 h 171450"/>
              <a:gd name="connsiteX59" fmla="*/ 57486 w 184626"/>
              <a:gd name="connsiteY59" fmla="*/ 107688 h 171450"/>
              <a:gd name="connsiteX60" fmla="*/ 22701 w 184626"/>
              <a:gd name="connsiteY60" fmla="*/ 87374 h 171450"/>
              <a:gd name="connsiteX61" fmla="*/ 21346 w 184626"/>
              <a:gd name="connsiteY61" fmla="*/ 80779 h 171450"/>
              <a:gd name="connsiteX62" fmla="*/ 17023 w 184626"/>
              <a:gd name="connsiteY62" fmla="*/ 75907 h 171450"/>
              <a:gd name="connsiteX63" fmla="*/ 8386 w 184626"/>
              <a:gd name="connsiteY63" fmla="*/ 74780 h 171450"/>
              <a:gd name="connsiteX64" fmla="*/ 1527 w 184626"/>
              <a:gd name="connsiteY64" fmla="*/ 80047 h 171450"/>
              <a:gd name="connsiteX65" fmla="*/ 400 w 184626"/>
              <a:gd name="connsiteY65" fmla="*/ 88683 h 171450"/>
              <a:gd name="connsiteX66" fmla="*/ 5666 w 184626"/>
              <a:gd name="connsiteY66" fmla="*/ 95543 h 171450"/>
              <a:gd name="connsiteX67" fmla="*/ 12077 w 184626"/>
              <a:gd name="connsiteY67" fmla="*/ 96899 h 171450"/>
              <a:gd name="connsiteX68" fmla="*/ 18488 w 184626"/>
              <a:gd name="connsiteY68" fmla="*/ 94810 h 171450"/>
              <a:gd name="connsiteX69" fmla="*/ 50489 w 184626"/>
              <a:gd name="connsiteY69" fmla="*/ 113256 h 171450"/>
              <a:gd name="connsiteX70" fmla="*/ 44966 w 184626"/>
              <a:gd name="connsiteY70" fmla="*/ 119658 h 171450"/>
              <a:gd name="connsiteX71" fmla="*/ 40433 w 184626"/>
              <a:gd name="connsiteY71" fmla="*/ 127489 h 171450"/>
              <a:gd name="connsiteX72" fmla="*/ 49921 w 184626"/>
              <a:gd name="connsiteY72" fmla="*/ 127489 h 171450"/>
              <a:gd name="connsiteX73" fmla="*/ 63494 w 184626"/>
              <a:gd name="connsiteY73" fmla="*/ 113677 h 171450"/>
              <a:gd name="connsiteX74" fmla="*/ 82782 w 184626"/>
              <a:gd name="connsiteY74" fmla="*/ 108439 h 171450"/>
              <a:gd name="connsiteX75" fmla="*/ 102070 w 184626"/>
              <a:gd name="connsiteY75" fmla="*/ 113677 h 171450"/>
              <a:gd name="connsiteX76" fmla="*/ 115643 w 184626"/>
              <a:gd name="connsiteY76" fmla="*/ 127489 h 171450"/>
              <a:gd name="connsiteX77" fmla="*/ 125132 w 184626"/>
              <a:gd name="connsiteY77" fmla="*/ 127489 h 171450"/>
              <a:gd name="connsiteX78" fmla="*/ 106989 w 184626"/>
              <a:gd name="connsiteY78" fmla="*/ 106826 h 171450"/>
              <a:gd name="connsiteX79" fmla="*/ 82782 w 184626"/>
              <a:gd name="connsiteY79" fmla="*/ 10001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4626" h="171450">
                <a:moveTo>
                  <a:pt x="1105" y="60301"/>
                </a:moveTo>
                <a:cubicBezTo>
                  <a:pt x="6454" y="42716"/>
                  <a:pt x="16568" y="28270"/>
                  <a:pt x="31448" y="16962"/>
                </a:cubicBezTo>
                <a:cubicBezTo>
                  <a:pt x="46328" y="5654"/>
                  <a:pt x="63439" y="0"/>
                  <a:pt x="82782" y="0"/>
                </a:cubicBezTo>
                <a:cubicBezTo>
                  <a:pt x="93675" y="0"/>
                  <a:pt x="103923" y="1874"/>
                  <a:pt x="113528" y="5623"/>
                </a:cubicBezTo>
                <a:cubicBezTo>
                  <a:pt x="123132" y="9372"/>
                  <a:pt x="131756" y="14617"/>
                  <a:pt x="139401" y="21358"/>
                </a:cubicBezTo>
                <a:cubicBezTo>
                  <a:pt x="138522" y="23287"/>
                  <a:pt x="137804" y="25049"/>
                  <a:pt x="137249" y="26643"/>
                </a:cubicBezTo>
                <a:cubicBezTo>
                  <a:pt x="136693" y="28236"/>
                  <a:pt x="136238" y="29753"/>
                  <a:pt x="135884" y="31194"/>
                </a:cubicBezTo>
                <a:cubicBezTo>
                  <a:pt x="128899" y="24527"/>
                  <a:pt x="120882" y="19248"/>
                  <a:pt x="111833" y="15359"/>
                </a:cubicBezTo>
                <a:cubicBezTo>
                  <a:pt x="102785" y="11470"/>
                  <a:pt x="93101" y="9525"/>
                  <a:pt x="82782" y="9525"/>
                </a:cubicBezTo>
                <a:cubicBezTo>
                  <a:pt x="66748" y="9525"/>
                  <a:pt x="52382" y="14010"/>
                  <a:pt x="39682" y="22979"/>
                </a:cubicBezTo>
                <a:cubicBezTo>
                  <a:pt x="26982" y="31948"/>
                  <a:pt x="17774" y="43418"/>
                  <a:pt x="12059" y="57388"/>
                </a:cubicBezTo>
                <a:cubicBezTo>
                  <a:pt x="10093" y="57351"/>
                  <a:pt x="8185" y="57565"/>
                  <a:pt x="6335" y="58029"/>
                </a:cubicBezTo>
                <a:cubicBezTo>
                  <a:pt x="4485" y="58493"/>
                  <a:pt x="2742" y="59250"/>
                  <a:pt x="1105" y="60301"/>
                </a:cubicBezTo>
                <a:close/>
                <a:moveTo>
                  <a:pt x="82782" y="171450"/>
                </a:moveTo>
                <a:cubicBezTo>
                  <a:pt x="63439" y="171450"/>
                  <a:pt x="46328" y="165827"/>
                  <a:pt x="31448" y="154580"/>
                </a:cubicBezTo>
                <a:cubicBezTo>
                  <a:pt x="16568" y="143333"/>
                  <a:pt x="6454" y="128917"/>
                  <a:pt x="1105" y="111332"/>
                </a:cubicBezTo>
                <a:cubicBezTo>
                  <a:pt x="2705" y="112383"/>
                  <a:pt x="4430" y="113149"/>
                  <a:pt x="6280" y="113631"/>
                </a:cubicBezTo>
                <a:cubicBezTo>
                  <a:pt x="8130" y="114114"/>
                  <a:pt x="10056" y="114337"/>
                  <a:pt x="12059" y="114300"/>
                </a:cubicBezTo>
                <a:cubicBezTo>
                  <a:pt x="17774" y="128270"/>
                  <a:pt x="26982" y="139700"/>
                  <a:pt x="39682" y="148590"/>
                </a:cubicBezTo>
                <a:cubicBezTo>
                  <a:pt x="52382" y="157480"/>
                  <a:pt x="66748" y="161925"/>
                  <a:pt x="82782" y="161925"/>
                </a:cubicBezTo>
                <a:cubicBezTo>
                  <a:pt x="103896" y="161925"/>
                  <a:pt x="121874" y="154503"/>
                  <a:pt x="136717" y="139660"/>
                </a:cubicBezTo>
                <a:cubicBezTo>
                  <a:pt x="151561" y="124817"/>
                  <a:pt x="158982" y="106839"/>
                  <a:pt x="158982" y="85725"/>
                </a:cubicBezTo>
                <a:cubicBezTo>
                  <a:pt x="158982" y="83026"/>
                  <a:pt x="158863" y="80328"/>
                  <a:pt x="158625" y="77629"/>
                </a:cubicBezTo>
                <a:cubicBezTo>
                  <a:pt x="158387" y="74930"/>
                  <a:pt x="157950" y="72231"/>
                  <a:pt x="157315" y="69533"/>
                </a:cubicBezTo>
                <a:cubicBezTo>
                  <a:pt x="158695" y="69923"/>
                  <a:pt x="160023" y="70278"/>
                  <a:pt x="161299" y="70595"/>
                </a:cubicBezTo>
                <a:cubicBezTo>
                  <a:pt x="162575" y="70913"/>
                  <a:pt x="163940" y="71132"/>
                  <a:pt x="165393" y="71254"/>
                </a:cubicBezTo>
                <a:cubicBezTo>
                  <a:pt x="165723" y="71254"/>
                  <a:pt x="166053" y="71236"/>
                  <a:pt x="166382" y="71199"/>
                </a:cubicBezTo>
                <a:cubicBezTo>
                  <a:pt x="166712" y="71163"/>
                  <a:pt x="167023" y="71108"/>
                  <a:pt x="167317" y="71035"/>
                </a:cubicBezTo>
                <a:cubicBezTo>
                  <a:pt x="167756" y="73452"/>
                  <a:pt x="168064" y="75861"/>
                  <a:pt x="168242" y="78261"/>
                </a:cubicBezTo>
                <a:cubicBezTo>
                  <a:pt x="168419" y="80660"/>
                  <a:pt x="168507" y="83148"/>
                  <a:pt x="168507" y="85725"/>
                </a:cubicBezTo>
                <a:cubicBezTo>
                  <a:pt x="168507" y="97558"/>
                  <a:pt x="166251" y="108689"/>
                  <a:pt x="161739" y="119118"/>
                </a:cubicBezTo>
                <a:cubicBezTo>
                  <a:pt x="157227" y="129546"/>
                  <a:pt x="151112" y="138619"/>
                  <a:pt x="143394" y="146337"/>
                </a:cubicBezTo>
                <a:cubicBezTo>
                  <a:pt x="135676" y="154055"/>
                  <a:pt x="126603" y="160170"/>
                  <a:pt x="116175" y="164682"/>
                </a:cubicBezTo>
                <a:cubicBezTo>
                  <a:pt x="105746" y="169194"/>
                  <a:pt x="94615" y="171450"/>
                  <a:pt x="82782" y="171450"/>
                </a:cubicBezTo>
                <a:close/>
                <a:moveTo>
                  <a:pt x="48492" y="77885"/>
                </a:moveTo>
                <a:lnTo>
                  <a:pt x="64282" y="61913"/>
                </a:lnTo>
                <a:lnTo>
                  <a:pt x="48254" y="45885"/>
                </a:lnTo>
                <a:lnTo>
                  <a:pt x="42466" y="51673"/>
                </a:lnTo>
                <a:lnTo>
                  <a:pt x="52705" y="61674"/>
                </a:lnTo>
                <a:lnTo>
                  <a:pt x="42466" y="71914"/>
                </a:lnTo>
                <a:lnTo>
                  <a:pt x="48492" y="77885"/>
                </a:lnTo>
                <a:close/>
                <a:moveTo>
                  <a:pt x="168507" y="54219"/>
                </a:moveTo>
                <a:cubicBezTo>
                  <a:pt x="164123" y="54219"/>
                  <a:pt x="160341" y="52629"/>
                  <a:pt x="157160" y="49448"/>
                </a:cubicBezTo>
                <a:cubicBezTo>
                  <a:pt x="153979" y="46266"/>
                  <a:pt x="152388" y="42484"/>
                  <a:pt x="152388" y="38100"/>
                </a:cubicBezTo>
                <a:cubicBezTo>
                  <a:pt x="152388" y="34302"/>
                  <a:pt x="153365" y="30349"/>
                  <a:pt x="155319" y="26239"/>
                </a:cubicBezTo>
                <a:cubicBezTo>
                  <a:pt x="157273" y="22130"/>
                  <a:pt x="161669" y="15093"/>
                  <a:pt x="168507" y="5129"/>
                </a:cubicBezTo>
                <a:cubicBezTo>
                  <a:pt x="175346" y="15093"/>
                  <a:pt x="179742" y="22130"/>
                  <a:pt x="181696" y="26239"/>
                </a:cubicBezTo>
                <a:cubicBezTo>
                  <a:pt x="183649" y="30349"/>
                  <a:pt x="184626" y="34302"/>
                  <a:pt x="184626" y="38100"/>
                </a:cubicBezTo>
                <a:cubicBezTo>
                  <a:pt x="184626" y="42484"/>
                  <a:pt x="183036" y="46266"/>
                  <a:pt x="179855" y="49448"/>
                </a:cubicBezTo>
                <a:cubicBezTo>
                  <a:pt x="176674" y="52629"/>
                  <a:pt x="172891" y="54219"/>
                  <a:pt x="168507" y="54219"/>
                </a:cubicBezTo>
                <a:close/>
                <a:moveTo>
                  <a:pt x="117310" y="77940"/>
                </a:moveTo>
                <a:lnTo>
                  <a:pt x="123337" y="71914"/>
                </a:lnTo>
                <a:lnTo>
                  <a:pt x="113097" y="61674"/>
                </a:lnTo>
                <a:lnTo>
                  <a:pt x="123099" y="51673"/>
                </a:lnTo>
                <a:lnTo>
                  <a:pt x="117310" y="45885"/>
                </a:lnTo>
                <a:lnTo>
                  <a:pt x="101283" y="61913"/>
                </a:lnTo>
                <a:lnTo>
                  <a:pt x="117310" y="77940"/>
                </a:lnTo>
                <a:close/>
                <a:moveTo>
                  <a:pt x="82782" y="100013"/>
                </a:moveTo>
                <a:cubicBezTo>
                  <a:pt x="78411" y="100013"/>
                  <a:pt x="74066" y="100641"/>
                  <a:pt x="69749" y="101899"/>
                </a:cubicBezTo>
                <a:cubicBezTo>
                  <a:pt x="65433" y="103157"/>
                  <a:pt x="61345" y="105086"/>
                  <a:pt x="57486" y="107688"/>
                </a:cubicBezTo>
                <a:lnTo>
                  <a:pt x="22701" y="87374"/>
                </a:lnTo>
                <a:cubicBezTo>
                  <a:pt x="22701" y="85078"/>
                  <a:pt x="22250" y="82880"/>
                  <a:pt x="21346" y="80779"/>
                </a:cubicBezTo>
                <a:cubicBezTo>
                  <a:pt x="20442" y="78679"/>
                  <a:pt x="19001" y="77055"/>
                  <a:pt x="17023" y="75907"/>
                </a:cubicBezTo>
                <a:cubicBezTo>
                  <a:pt x="14263" y="74368"/>
                  <a:pt x="11384" y="73993"/>
                  <a:pt x="8386" y="74780"/>
                </a:cubicBezTo>
                <a:cubicBezTo>
                  <a:pt x="5388" y="75568"/>
                  <a:pt x="3102" y="77323"/>
                  <a:pt x="1527" y="80047"/>
                </a:cubicBezTo>
                <a:cubicBezTo>
                  <a:pt x="-12" y="82806"/>
                  <a:pt x="-388" y="85685"/>
                  <a:pt x="400" y="88683"/>
                </a:cubicBezTo>
                <a:cubicBezTo>
                  <a:pt x="1188" y="91681"/>
                  <a:pt x="2943" y="93968"/>
                  <a:pt x="5666" y="95543"/>
                </a:cubicBezTo>
                <a:cubicBezTo>
                  <a:pt x="7645" y="96691"/>
                  <a:pt x="9782" y="97143"/>
                  <a:pt x="12077" y="96899"/>
                </a:cubicBezTo>
                <a:cubicBezTo>
                  <a:pt x="14373" y="96654"/>
                  <a:pt x="16510" y="95958"/>
                  <a:pt x="18488" y="94810"/>
                </a:cubicBezTo>
                <a:lnTo>
                  <a:pt x="50489" y="113256"/>
                </a:lnTo>
                <a:cubicBezTo>
                  <a:pt x="48523" y="115222"/>
                  <a:pt x="46682" y="117356"/>
                  <a:pt x="44966" y="119658"/>
                </a:cubicBezTo>
                <a:cubicBezTo>
                  <a:pt x="43250" y="121960"/>
                  <a:pt x="41739" y="124570"/>
                  <a:pt x="40433" y="127489"/>
                </a:cubicBezTo>
                <a:lnTo>
                  <a:pt x="49921" y="127489"/>
                </a:lnTo>
                <a:cubicBezTo>
                  <a:pt x="53255" y="121774"/>
                  <a:pt x="57779" y="117170"/>
                  <a:pt x="63494" y="113677"/>
                </a:cubicBezTo>
                <a:cubicBezTo>
                  <a:pt x="69209" y="110185"/>
                  <a:pt x="75638" y="108439"/>
                  <a:pt x="82782" y="108439"/>
                </a:cubicBezTo>
                <a:cubicBezTo>
                  <a:pt x="89926" y="108439"/>
                  <a:pt x="96355" y="110185"/>
                  <a:pt x="102070" y="113677"/>
                </a:cubicBezTo>
                <a:cubicBezTo>
                  <a:pt x="107785" y="117170"/>
                  <a:pt x="112310" y="121774"/>
                  <a:pt x="115643" y="127489"/>
                </a:cubicBezTo>
                <a:lnTo>
                  <a:pt x="125132" y="127489"/>
                </a:lnTo>
                <a:cubicBezTo>
                  <a:pt x="120711" y="118257"/>
                  <a:pt x="114663" y="111369"/>
                  <a:pt x="106989" y="106826"/>
                </a:cubicBezTo>
                <a:cubicBezTo>
                  <a:pt x="99314" y="102284"/>
                  <a:pt x="91245" y="100013"/>
                  <a:pt x="82782" y="100013"/>
                </a:cubicBezTo>
                <a:close/>
              </a:path>
            </a:pathLst>
          </a:custGeom>
          <a:solidFill>
            <a:schemeClr val="bg1"/>
          </a:solidFill>
          <a:ln w="238" cap="flat">
            <a:noFill/>
            <a:prstDash val="solid"/>
            <a:miter/>
          </a:ln>
        </p:spPr>
        <p:txBody>
          <a:bodyPr rtlCol="0" anchor="ctr"/>
          <a:lstStyle/>
          <a:p>
            <a:endParaRPr lang="en-RO"/>
          </a:p>
        </p:txBody>
      </p:sp>
      <p:sp>
        <p:nvSpPr>
          <p:cNvPr id="6" name="Graphic 3">
            <a:extLst>
              <a:ext uri="{FF2B5EF4-FFF2-40B4-BE49-F238E27FC236}">
                <a16:creationId xmlns:a16="http://schemas.microsoft.com/office/drawing/2014/main" id="{FFEC9649-689A-4745-B500-8C751E3003CB}"/>
              </a:ext>
            </a:extLst>
          </p:cNvPr>
          <p:cNvSpPr>
            <a:spLocks noChangeAspect="1"/>
          </p:cNvSpPr>
          <p:nvPr/>
        </p:nvSpPr>
        <p:spPr>
          <a:xfrm>
            <a:off x="5377638" y="2279230"/>
            <a:ext cx="432000" cy="443301"/>
          </a:xfrm>
          <a:custGeom>
            <a:avLst/>
            <a:gdLst>
              <a:gd name="connsiteX0" fmla="*/ 113732 w 182074"/>
              <a:gd name="connsiteY0" fmla="*/ 114300 h 186836"/>
              <a:gd name="connsiteX1" fmla="*/ 92922 w 182074"/>
              <a:gd name="connsiteY1" fmla="*/ 97219 h 186836"/>
              <a:gd name="connsiteX2" fmla="*/ 63012 w 182074"/>
              <a:gd name="connsiteY2" fmla="*/ 93052 h 186836"/>
              <a:gd name="connsiteX3" fmla="*/ 32962 w 182074"/>
              <a:gd name="connsiteY3" fmla="*/ 97219 h 186836"/>
              <a:gd name="connsiteX4" fmla="*/ 12291 w 182074"/>
              <a:gd name="connsiteY4" fmla="*/ 114300 h 186836"/>
              <a:gd name="connsiteX5" fmla="*/ 113732 w 182074"/>
              <a:gd name="connsiteY5" fmla="*/ 114300 h 186836"/>
              <a:gd name="connsiteX6" fmla="*/ 0 w 182074"/>
              <a:gd name="connsiteY6" fmla="*/ 123825 h 186836"/>
              <a:gd name="connsiteX7" fmla="*/ 19654 w 182074"/>
              <a:gd name="connsiteY7" fmla="*/ 93263 h 186836"/>
              <a:gd name="connsiteX8" fmla="*/ 63012 w 182074"/>
              <a:gd name="connsiteY8" fmla="*/ 83527 h 186836"/>
              <a:gd name="connsiteX9" fmla="*/ 106369 w 182074"/>
              <a:gd name="connsiteY9" fmla="*/ 93263 h 186836"/>
              <a:gd name="connsiteX10" fmla="*/ 126023 w 182074"/>
              <a:gd name="connsiteY10" fmla="*/ 123825 h 186836"/>
              <a:gd name="connsiteX11" fmla="*/ 0 w 182074"/>
              <a:gd name="connsiteY11" fmla="*/ 123825 h 186836"/>
              <a:gd name="connsiteX12" fmla="*/ 0 w 182074"/>
              <a:gd name="connsiteY12" fmla="*/ 155331 h 186836"/>
              <a:gd name="connsiteX13" fmla="*/ 0 w 182074"/>
              <a:gd name="connsiteY13" fmla="*/ 145806 h 186836"/>
              <a:gd name="connsiteX14" fmla="*/ 126023 w 182074"/>
              <a:gd name="connsiteY14" fmla="*/ 145806 h 186836"/>
              <a:gd name="connsiteX15" fmla="*/ 126023 w 182074"/>
              <a:gd name="connsiteY15" fmla="*/ 155331 h 186836"/>
              <a:gd name="connsiteX16" fmla="*/ 0 w 182074"/>
              <a:gd name="connsiteY16" fmla="*/ 155331 h 186836"/>
              <a:gd name="connsiteX17" fmla="*/ 145073 w 182074"/>
              <a:gd name="connsiteY17" fmla="*/ 186837 h 186836"/>
              <a:gd name="connsiteX18" fmla="*/ 145073 w 182074"/>
              <a:gd name="connsiteY18" fmla="*/ 177312 h 186836"/>
              <a:gd name="connsiteX19" fmla="*/ 158408 w 182074"/>
              <a:gd name="connsiteY19" fmla="*/ 177312 h 186836"/>
              <a:gd name="connsiteX20" fmla="*/ 171743 w 182074"/>
              <a:gd name="connsiteY20" fmla="*/ 47625 h 186836"/>
              <a:gd name="connsiteX21" fmla="*/ 85908 w 182074"/>
              <a:gd name="connsiteY21" fmla="*/ 47625 h 186836"/>
              <a:gd name="connsiteX22" fmla="*/ 84626 w 182074"/>
              <a:gd name="connsiteY22" fmla="*/ 38100 h 186836"/>
              <a:gd name="connsiteX23" fmla="*/ 128588 w 182074"/>
              <a:gd name="connsiteY23" fmla="*/ 38100 h 186836"/>
              <a:gd name="connsiteX24" fmla="*/ 128588 w 182074"/>
              <a:gd name="connsiteY24" fmla="*/ 0 h 186836"/>
              <a:gd name="connsiteX25" fmla="*/ 138113 w 182074"/>
              <a:gd name="connsiteY25" fmla="*/ 0 h 186836"/>
              <a:gd name="connsiteX26" fmla="*/ 138113 w 182074"/>
              <a:gd name="connsiteY26" fmla="*/ 38100 h 186836"/>
              <a:gd name="connsiteX27" fmla="*/ 182074 w 182074"/>
              <a:gd name="connsiteY27" fmla="*/ 38100 h 186836"/>
              <a:gd name="connsiteX28" fmla="*/ 167823 w 182074"/>
              <a:gd name="connsiteY28" fmla="*/ 178154 h 186836"/>
              <a:gd name="connsiteX29" fmla="*/ 164416 w 182074"/>
              <a:gd name="connsiteY29" fmla="*/ 184465 h 186836"/>
              <a:gd name="connsiteX30" fmla="*/ 157602 w 182074"/>
              <a:gd name="connsiteY30" fmla="*/ 186837 h 186836"/>
              <a:gd name="connsiteX31" fmla="*/ 145073 w 182074"/>
              <a:gd name="connsiteY31" fmla="*/ 186837 h 186836"/>
              <a:gd name="connsiteX32" fmla="*/ 145073 w 182074"/>
              <a:gd name="connsiteY32" fmla="*/ 177312 h 186836"/>
              <a:gd name="connsiteX33" fmla="*/ 158408 w 182074"/>
              <a:gd name="connsiteY33" fmla="*/ 177312 h 186836"/>
              <a:gd name="connsiteX34" fmla="*/ 145073 w 182074"/>
              <a:gd name="connsiteY34" fmla="*/ 177312 h 186836"/>
              <a:gd name="connsiteX35" fmla="*/ 5861 w 182074"/>
              <a:gd name="connsiteY35" fmla="*/ 186837 h 186836"/>
              <a:gd name="connsiteX36" fmla="*/ 1685 w 182074"/>
              <a:gd name="connsiteY36" fmla="*/ 185151 h 186836"/>
              <a:gd name="connsiteX37" fmla="*/ 0 w 182074"/>
              <a:gd name="connsiteY37" fmla="*/ 180975 h 186836"/>
              <a:gd name="connsiteX38" fmla="*/ 0 w 182074"/>
              <a:gd name="connsiteY38" fmla="*/ 177312 h 186836"/>
              <a:gd name="connsiteX39" fmla="*/ 126023 w 182074"/>
              <a:gd name="connsiteY39" fmla="*/ 177312 h 186836"/>
              <a:gd name="connsiteX40" fmla="*/ 126023 w 182074"/>
              <a:gd name="connsiteY40" fmla="*/ 180975 h 186836"/>
              <a:gd name="connsiteX41" fmla="*/ 124338 w 182074"/>
              <a:gd name="connsiteY41" fmla="*/ 185151 h 186836"/>
              <a:gd name="connsiteX42" fmla="*/ 120162 w 182074"/>
              <a:gd name="connsiteY42" fmla="*/ 186837 h 186836"/>
              <a:gd name="connsiteX43" fmla="*/ 5861 w 182074"/>
              <a:gd name="connsiteY43" fmla="*/ 186837 h 18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074" h="186836">
                <a:moveTo>
                  <a:pt x="113732" y="114300"/>
                </a:moveTo>
                <a:cubicBezTo>
                  <a:pt x="109507" y="105691"/>
                  <a:pt x="102570" y="99997"/>
                  <a:pt x="92922" y="97219"/>
                </a:cubicBezTo>
                <a:cubicBezTo>
                  <a:pt x="83273" y="94441"/>
                  <a:pt x="73303" y="93052"/>
                  <a:pt x="63012" y="93052"/>
                </a:cubicBezTo>
                <a:cubicBezTo>
                  <a:pt x="52778" y="93052"/>
                  <a:pt x="42762" y="94441"/>
                  <a:pt x="32962" y="97219"/>
                </a:cubicBezTo>
                <a:cubicBezTo>
                  <a:pt x="23162" y="99997"/>
                  <a:pt x="16272" y="105691"/>
                  <a:pt x="12291" y="114300"/>
                </a:cubicBezTo>
                <a:lnTo>
                  <a:pt x="113732" y="114300"/>
                </a:lnTo>
                <a:close/>
                <a:moveTo>
                  <a:pt x="0" y="123825"/>
                </a:moveTo>
                <a:cubicBezTo>
                  <a:pt x="0" y="109941"/>
                  <a:pt x="6551" y="99753"/>
                  <a:pt x="19654" y="93263"/>
                </a:cubicBezTo>
                <a:cubicBezTo>
                  <a:pt x="32757" y="86772"/>
                  <a:pt x="47210" y="83527"/>
                  <a:pt x="63012" y="83527"/>
                </a:cubicBezTo>
                <a:cubicBezTo>
                  <a:pt x="78813" y="83527"/>
                  <a:pt x="93266" y="86772"/>
                  <a:pt x="106369" y="93263"/>
                </a:cubicBezTo>
                <a:cubicBezTo>
                  <a:pt x="119472" y="99753"/>
                  <a:pt x="126023" y="109941"/>
                  <a:pt x="126023" y="123825"/>
                </a:cubicBezTo>
                <a:lnTo>
                  <a:pt x="0" y="123825"/>
                </a:lnTo>
                <a:close/>
                <a:moveTo>
                  <a:pt x="0" y="155331"/>
                </a:moveTo>
                <a:lnTo>
                  <a:pt x="0" y="145806"/>
                </a:lnTo>
                <a:lnTo>
                  <a:pt x="126023" y="145806"/>
                </a:lnTo>
                <a:lnTo>
                  <a:pt x="126023" y="155331"/>
                </a:lnTo>
                <a:lnTo>
                  <a:pt x="0" y="155331"/>
                </a:lnTo>
                <a:close/>
                <a:moveTo>
                  <a:pt x="145073" y="186837"/>
                </a:moveTo>
                <a:lnTo>
                  <a:pt x="145073" y="177312"/>
                </a:lnTo>
                <a:lnTo>
                  <a:pt x="158408" y="177312"/>
                </a:lnTo>
                <a:lnTo>
                  <a:pt x="171743" y="47625"/>
                </a:lnTo>
                <a:lnTo>
                  <a:pt x="85908" y="47625"/>
                </a:lnTo>
                <a:lnTo>
                  <a:pt x="84626" y="38100"/>
                </a:lnTo>
                <a:lnTo>
                  <a:pt x="128588" y="38100"/>
                </a:lnTo>
                <a:lnTo>
                  <a:pt x="128588" y="0"/>
                </a:lnTo>
                <a:lnTo>
                  <a:pt x="138113" y="0"/>
                </a:lnTo>
                <a:lnTo>
                  <a:pt x="138113" y="38100"/>
                </a:lnTo>
                <a:lnTo>
                  <a:pt x="182074" y="38100"/>
                </a:lnTo>
                <a:lnTo>
                  <a:pt x="167823" y="178154"/>
                </a:lnTo>
                <a:cubicBezTo>
                  <a:pt x="167469" y="180780"/>
                  <a:pt x="166333" y="182883"/>
                  <a:pt x="164416" y="184465"/>
                </a:cubicBezTo>
                <a:cubicBezTo>
                  <a:pt x="162499" y="186046"/>
                  <a:pt x="160228" y="186837"/>
                  <a:pt x="157602" y="186837"/>
                </a:cubicBezTo>
                <a:lnTo>
                  <a:pt x="145073" y="186837"/>
                </a:lnTo>
                <a:close/>
                <a:moveTo>
                  <a:pt x="145073" y="177312"/>
                </a:moveTo>
                <a:lnTo>
                  <a:pt x="158408" y="177312"/>
                </a:lnTo>
                <a:lnTo>
                  <a:pt x="145073" y="177312"/>
                </a:lnTo>
                <a:close/>
                <a:moveTo>
                  <a:pt x="5861" y="186837"/>
                </a:moveTo>
                <a:cubicBezTo>
                  <a:pt x="4201" y="186837"/>
                  <a:pt x="2809" y="186275"/>
                  <a:pt x="1685" y="185151"/>
                </a:cubicBezTo>
                <a:cubicBezTo>
                  <a:pt x="562" y="184028"/>
                  <a:pt x="0" y="182636"/>
                  <a:pt x="0" y="180975"/>
                </a:cubicBezTo>
                <a:lnTo>
                  <a:pt x="0" y="177312"/>
                </a:lnTo>
                <a:lnTo>
                  <a:pt x="126023" y="177312"/>
                </a:lnTo>
                <a:lnTo>
                  <a:pt x="126023" y="180975"/>
                </a:lnTo>
                <a:cubicBezTo>
                  <a:pt x="126023" y="182636"/>
                  <a:pt x="125461" y="184028"/>
                  <a:pt x="124338" y="185151"/>
                </a:cubicBezTo>
                <a:cubicBezTo>
                  <a:pt x="123214" y="186275"/>
                  <a:pt x="121822" y="186837"/>
                  <a:pt x="120162" y="186837"/>
                </a:cubicBezTo>
                <a:lnTo>
                  <a:pt x="5861" y="186837"/>
                </a:lnTo>
                <a:close/>
              </a:path>
            </a:pathLst>
          </a:custGeom>
          <a:solidFill>
            <a:schemeClr val="bg1"/>
          </a:solidFill>
          <a:ln w="238" cap="flat">
            <a:noFill/>
            <a:prstDash val="solid"/>
            <a:miter/>
          </a:ln>
        </p:spPr>
        <p:txBody>
          <a:bodyPr rtlCol="0" anchor="ctr"/>
          <a:lstStyle/>
          <a:p>
            <a:endParaRPr lang="en-RO"/>
          </a:p>
        </p:txBody>
      </p:sp>
      <p:sp>
        <p:nvSpPr>
          <p:cNvPr id="20" name="Graphic 18">
            <a:extLst>
              <a:ext uri="{FF2B5EF4-FFF2-40B4-BE49-F238E27FC236}">
                <a16:creationId xmlns:a16="http://schemas.microsoft.com/office/drawing/2014/main" id="{0A4A3566-CBB1-F748-BBE7-48EF17155C68}"/>
              </a:ext>
            </a:extLst>
          </p:cNvPr>
          <p:cNvSpPr>
            <a:spLocks noChangeAspect="1"/>
          </p:cNvSpPr>
          <p:nvPr/>
        </p:nvSpPr>
        <p:spPr>
          <a:xfrm>
            <a:off x="3291719" y="2328080"/>
            <a:ext cx="432000" cy="345600"/>
          </a:xfrm>
          <a:custGeom>
            <a:avLst/>
            <a:gdLst>
              <a:gd name="connsiteX0" fmla="*/ 145073 w 190500"/>
              <a:gd name="connsiteY0" fmla="*/ 45427 h 152400"/>
              <a:gd name="connsiteX1" fmla="*/ 159727 w 190500"/>
              <a:gd name="connsiteY1" fmla="*/ 45427 h 152400"/>
              <a:gd name="connsiteX2" fmla="*/ 159727 w 190500"/>
              <a:gd name="connsiteY2" fmla="*/ 30773 h 152400"/>
              <a:gd name="connsiteX3" fmla="*/ 145073 w 190500"/>
              <a:gd name="connsiteY3" fmla="*/ 30773 h 152400"/>
              <a:gd name="connsiteX4" fmla="*/ 145073 w 190500"/>
              <a:gd name="connsiteY4" fmla="*/ 45427 h 152400"/>
              <a:gd name="connsiteX5" fmla="*/ 145073 w 190500"/>
              <a:gd name="connsiteY5" fmla="*/ 83527 h 152400"/>
              <a:gd name="connsiteX6" fmla="*/ 159727 w 190500"/>
              <a:gd name="connsiteY6" fmla="*/ 83527 h 152400"/>
              <a:gd name="connsiteX7" fmla="*/ 159727 w 190500"/>
              <a:gd name="connsiteY7" fmla="*/ 68873 h 152400"/>
              <a:gd name="connsiteX8" fmla="*/ 145073 w 190500"/>
              <a:gd name="connsiteY8" fmla="*/ 68873 h 152400"/>
              <a:gd name="connsiteX9" fmla="*/ 145073 w 190500"/>
              <a:gd name="connsiteY9" fmla="*/ 83527 h 152400"/>
              <a:gd name="connsiteX10" fmla="*/ 145073 w 190500"/>
              <a:gd name="connsiteY10" fmla="*/ 121627 h 152400"/>
              <a:gd name="connsiteX11" fmla="*/ 159727 w 190500"/>
              <a:gd name="connsiteY11" fmla="*/ 121627 h 152400"/>
              <a:gd name="connsiteX12" fmla="*/ 159727 w 190500"/>
              <a:gd name="connsiteY12" fmla="*/ 106973 h 152400"/>
              <a:gd name="connsiteX13" fmla="*/ 145073 w 190500"/>
              <a:gd name="connsiteY13" fmla="*/ 106973 h 152400"/>
              <a:gd name="connsiteX14" fmla="*/ 145073 w 190500"/>
              <a:gd name="connsiteY14" fmla="*/ 121627 h 152400"/>
              <a:gd name="connsiteX15" fmla="*/ 133350 w 190500"/>
              <a:gd name="connsiteY15" fmla="*/ 152400 h 152400"/>
              <a:gd name="connsiteX16" fmla="*/ 133350 w 190500"/>
              <a:gd name="connsiteY16" fmla="*/ 142875 h 152400"/>
              <a:gd name="connsiteX17" fmla="*/ 180975 w 190500"/>
              <a:gd name="connsiteY17" fmla="*/ 142875 h 152400"/>
              <a:gd name="connsiteX18" fmla="*/ 180975 w 190500"/>
              <a:gd name="connsiteY18" fmla="*/ 9525 h 152400"/>
              <a:gd name="connsiteX19" fmla="*/ 89389 w 190500"/>
              <a:gd name="connsiteY19" fmla="*/ 9525 h 152400"/>
              <a:gd name="connsiteX20" fmla="*/ 89389 w 190500"/>
              <a:gd name="connsiteY20" fmla="*/ 30370 h 152400"/>
              <a:gd name="connsiteX21" fmla="*/ 79864 w 190500"/>
              <a:gd name="connsiteY21" fmla="*/ 23519 h 152400"/>
              <a:gd name="connsiteX22" fmla="*/ 79864 w 190500"/>
              <a:gd name="connsiteY22" fmla="*/ 0 h 152400"/>
              <a:gd name="connsiteX23" fmla="*/ 190500 w 190500"/>
              <a:gd name="connsiteY23" fmla="*/ 0 h 152400"/>
              <a:gd name="connsiteX24" fmla="*/ 190500 w 190500"/>
              <a:gd name="connsiteY24" fmla="*/ 152400 h 152400"/>
              <a:gd name="connsiteX25" fmla="*/ 133350 w 190500"/>
              <a:gd name="connsiteY25" fmla="*/ 152400 h 152400"/>
              <a:gd name="connsiteX26" fmla="*/ 0 w 190500"/>
              <a:gd name="connsiteY26" fmla="*/ 152400 h 152400"/>
              <a:gd name="connsiteX27" fmla="*/ 0 w 190500"/>
              <a:gd name="connsiteY27" fmla="*/ 71438 h 152400"/>
              <a:gd name="connsiteX28" fmla="*/ 57150 w 190500"/>
              <a:gd name="connsiteY28" fmla="*/ 30773 h 152400"/>
              <a:gd name="connsiteX29" fmla="*/ 114300 w 190500"/>
              <a:gd name="connsiteY29" fmla="*/ 71438 h 152400"/>
              <a:gd name="connsiteX30" fmla="*/ 114300 w 190500"/>
              <a:gd name="connsiteY30" fmla="*/ 152400 h 152400"/>
              <a:gd name="connsiteX31" fmla="*/ 69239 w 190500"/>
              <a:gd name="connsiteY31" fmla="*/ 152400 h 152400"/>
              <a:gd name="connsiteX32" fmla="*/ 69239 w 190500"/>
              <a:gd name="connsiteY32" fmla="*/ 109538 h 152400"/>
              <a:gd name="connsiteX33" fmla="*/ 45061 w 190500"/>
              <a:gd name="connsiteY33" fmla="*/ 109538 h 152400"/>
              <a:gd name="connsiteX34" fmla="*/ 45061 w 190500"/>
              <a:gd name="connsiteY34" fmla="*/ 152400 h 152400"/>
              <a:gd name="connsiteX35" fmla="*/ 0 w 190500"/>
              <a:gd name="connsiteY35" fmla="*/ 152400 h 152400"/>
              <a:gd name="connsiteX36" fmla="*/ 9525 w 190500"/>
              <a:gd name="connsiteY36" fmla="*/ 142875 h 152400"/>
              <a:gd name="connsiteX37" fmla="*/ 35536 w 190500"/>
              <a:gd name="connsiteY37" fmla="*/ 142875 h 152400"/>
              <a:gd name="connsiteX38" fmla="*/ 35536 w 190500"/>
              <a:gd name="connsiteY38" fmla="*/ 100013 h 152400"/>
              <a:gd name="connsiteX39" fmla="*/ 78764 w 190500"/>
              <a:gd name="connsiteY39" fmla="*/ 100013 h 152400"/>
              <a:gd name="connsiteX40" fmla="*/ 78764 w 190500"/>
              <a:gd name="connsiteY40" fmla="*/ 142875 h 152400"/>
              <a:gd name="connsiteX41" fmla="*/ 104775 w 190500"/>
              <a:gd name="connsiteY41" fmla="*/ 142875 h 152400"/>
              <a:gd name="connsiteX42" fmla="*/ 104775 w 190500"/>
              <a:gd name="connsiteY42" fmla="*/ 76200 h 152400"/>
              <a:gd name="connsiteX43" fmla="*/ 57150 w 190500"/>
              <a:gd name="connsiteY43" fmla="*/ 42752 h 152400"/>
              <a:gd name="connsiteX44" fmla="*/ 9525 w 190500"/>
              <a:gd name="connsiteY44" fmla="*/ 76200 h 152400"/>
              <a:gd name="connsiteX45" fmla="*/ 9525 w 190500"/>
              <a:gd name="connsiteY45" fmla="*/ 142875 h 152400"/>
              <a:gd name="connsiteX46" fmla="*/ 78764 w 190500"/>
              <a:gd name="connsiteY46" fmla="*/ 142875 h 152400"/>
              <a:gd name="connsiteX47" fmla="*/ 78764 w 190500"/>
              <a:gd name="connsiteY47" fmla="*/ 100013 h 152400"/>
              <a:gd name="connsiteX48" fmla="*/ 35536 w 190500"/>
              <a:gd name="connsiteY48" fmla="*/ 100013 h 152400"/>
              <a:gd name="connsiteX49" fmla="*/ 35536 w 190500"/>
              <a:gd name="connsiteY49" fmla="*/ 142875 h 152400"/>
              <a:gd name="connsiteX50" fmla="*/ 35536 w 190500"/>
              <a:gd name="connsiteY50" fmla="*/ 100013 h 152400"/>
              <a:gd name="connsiteX51" fmla="*/ 78764 w 190500"/>
              <a:gd name="connsiteY51" fmla="*/ 100013 h 152400"/>
              <a:gd name="connsiteX52" fmla="*/ 78764 w 190500"/>
              <a:gd name="connsiteY52"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00" h="152400">
                <a:moveTo>
                  <a:pt x="145073" y="45427"/>
                </a:moveTo>
                <a:lnTo>
                  <a:pt x="159727" y="45427"/>
                </a:lnTo>
                <a:lnTo>
                  <a:pt x="159727" y="30773"/>
                </a:lnTo>
                <a:lnTo>
                  <a:pt x="145073" y="30773"/>
                </a:lnTo>
                <a:lnTo>
                  <a:pt x="145073" y="45427"/>
                </a:lnTo>
                <a:close/>
                <a:moveTo>
                  <a:pt x="145073" y="83527"/>
                </a:moveTo>
                <a:lnTo>
                  <a:pt x="159727" y="83527"/>
                </a:lnTo>
                <a:lnTo>
                  <a:pt x="159727" y="68873"/>
                </a:lnTo>
                <a:lnTo>
                  <a:pt x="145073" y="68873"/>
                </a:lnTo>
                <a:lnTo>
                  <a:pt x="145073" y="83527"/>
                </a:lnTo>
                <a:close/>
                <a:moveTo>
                  <a:pt x="145073" y="121627"/>
                </a:moveTo>
                <a:lnTo>
                  <a:pt x="159727" y="121627"/>
                </a:lnTo>
                <a:lnTo>
                  <a:pt x="159727" y="106973"/>
                </a:lnTo>
                <a:lnTo>
                  <a:pt x="145073" y="106973"/>
                </a:lnTo>
                <a:lnTo>
                  <a:pt x="145073" y="121627"/>
                </a:lnTo>
                <a:close/>
                <a:moveTo>
                  <a:pt x="133350" y="152400"/>
                </a:moveTo>
                <a:lnTo>
                  <a:pt x="133350" y="142875"/>
                </a:lnTo>
                <a:lnTo>
                  <a:pt x="180975" y="142875"/>
                </a:lnTo>
                <a:lnTo>
                  <a:pt x="180975" y="9525"/>
                </a:lnTo>
                <a:lnTo>
                  <a:pt x="89389" y="9525"/>
                </a:lnTo>
                <a:lnTo>
                  <a:pt x="89389" y="30370"/>
                </a:lnTo>
                <a:lnTo>
                  <a:pt x="79864" y="23519"/>
                </a:lnTo>
                <a:lnTo>
                  <a:pt x="79864" y="0"/>
                </a:lnTo>
                <a:lnTo>
                  <a:pt x="190500" y="0"/>
                </a:lnTo>
                <a:lnTo>
                  <a:pt x="190500" y="152400"/>
                </a:lnTo>
                <a:lnTo>
                  <a:pt x="133350" y="152400"/>
                </a:lnTo>
                <a:close/>
                <a:moveTo>
                  <a:pt x="0" y="152400"/>
                </a:moveTo>
                <a:lnTo>
                  <a:pt x="0" y="71438"/>
                </a:lnTo>
                <a:lnTo>
                  <a:pt x="57150" y="30773"/>
                </a:lnTo>
                <a:lnTo>
                  <a:pt x="114300" y="71438"/>
                </a:lnTo>
                <a:lnTo>
                  <a:pt x="114300" y="152400"/>
                </a:lnTo>
                <a:lnTo>
                  <a:pt x="69239" y="152400"/>
                </a:lnTo>
                <a:lnTo>
                  <a:pt x="69239" y="109538"/>
                </a:lnTo>
                <a:lnTo>
                  <a:pt x="45061" y="109538"/>
                </a:lnTo>
                <a:lnTo>
                  <a:pt x="45061" y="152400"/>
                </a:lnTo>
                <a:lnTo>
                  <a:pt x="0" y="152400"/>
                </a:lnTo>
                <a:close/>
                <a:moveTo>
                  <a:pt x="9525" y="142875"/>
                </a:moveTo>
                <a:lnTo>
                  <a:pt x="35536" y="142875"/>
                </a:lnTo>
                <a:lnTo>
                  <a:pt x="35536" y="100013"/>
                </a:lnTo>
                <a:lnTo>
                  <a:pt x="78764" y="100013"/>
                </a:lnTo>
                <a:lnTo>
                  <a:pt x="78764" y="142875"/>
                </a:lnTo>
                <a:lnTo>
                  <a:pt x="104775" y="142875"/>
                </a:lnTo>
                <a:lnTo>
                  <a:pt x="104775" y="76200"/>
                </a:lnTo>
                <a:lnTo>
                  <a:pt x="57150" y="42752"/>
                </a:lnTo>
                <a:lnTo>
                  <a:pt x="9525" y="76200"/>
                </a:lnTo>
                <a:lnTo>
                  <a:pt x="9525" y="142875"/>
                </a:lnTo>
                <a:close/>
                <a:moveTo>
                  <a:pt x="78764" y="142875"/>
                </a:moveTo>
                <a:lnTo>
                  <a:pt x="78764" y="100013"/>
                </a:lnTo>
                <a:lnTo>
                  <a:pt x="35536" y="100013"/>
                </a:lnTo>
                <a:lnTo>
                  <a:pt x="35536" y="142875"/>
                </a:lnTo>
                <a:lnTo>
                  <a:pt x="35536" y="100013"/>
                </a:lnTo>
                <a:lnTo>
                  <a:pt x="78764" y="100013"/>
                </a:lnTo>
                <a:lnTo>
                  <a:pt x="78764" y="142875"/>
                </a:lnTo>
                <a:close/>
              </a:path>
            </a:pathLst>
          </a:custGeom>
          <a:solidFill>
            <a:schemeClr val="bg1"/>
          </a:solidFill>
          <a:ln w="238" cap="flat">
            <a:noFill/>
            <a:prstDash val="solid"/>
            <a:miter/>
          </a:ln>
        </p:spPr>
        <p:txBody>
          <a:bodyPr rtlCol="0" anchor="ctr"/>
          <a:lstStyle/>
          <a:p>
            <a:endParaRPr lang="en-RO"/>
          </a:p>
        </p:txBody>
      </p:sp>
      <p:sp>
        <p:nvSpPr>
          <p:cNvPr id="35" name="Graphic 33">
            <a:extLst>
              <a:ext uri="{FF2B5EF4-FFF2-40B4-BE49-F238E27FC236}">
                <a16:creationId xmlns:a16="http://schemas.microsoft.com/office/drawing/2014/main" id="{FD0E8FD8-B0D4-8F46-B90D-EA4612B99E75}"/>
              </a:ext>
            </a:extLst>
          </p:cNvPr>
          <p:cNvSpPr>
            <a:spLocks noChangeAspect="1"/>
          </p:cNvSpPr>
          <p:nvPr/>
        </p:nvSpPr>
        <p:spPr>
          <a:xfrm>
            <a:off x="7481390" y="2284880"/>
            <a:ext cx="386529" cy="432000"/>
          </a:xfrm>
          <a:custGeom>
            <a:avLst/>
            <a:gdLst>
              <a:gd name="connsiteX0" fmla="*/ 114300 w 161925"/>
              <a:gd name="connsiteY0" fmla="*/ 180975 h 180975"/>
              <a:gd name="connsiteX1" fmla="*/ 114300 w 161925"/>
              <a:gd name="connsiteY1" fmla="*/ 158994 h 180975"/>
              <a:gd name="connsiteX2" fmla="*/ 43961 w 161925"/>
              <a:gd name="connsiteY2" fmla="*/ 123825 h 180975"/>
              <a:gd name="connsiteX3" fmla="*/ 0 w 161925"/>
              <a:gd name="connsiteY3" fmla="*/ 123825 h 180975"/>
              <a:gd name="connsiteX4" fmla="*/ 0 w 161925"/>
              <a:gd name="connsiteY4" fmla="*/ 76200 h 180975"/>
              <a:gd name="connsiteX5" fmla="*/ 38393 w 161925"/>
              <a:gd name="connsiteY5" fmla="*/ 76200 h 180975"/>
              <a:gd name="connsiteX6" fmla="*/ 66675 w 161925"/>
              <a:gd name="connsiteY6" fmla="*/ 43742 h 180975"/>
              <a:gd name="connsiteX7" fmla="*/ 66675 w 161925"/>
              <a:gd name="connsiteY7" fmla="*/ 0 h 180975"/>
              <a:gd name="connsiteX8" fmla="*/ 114300 w 161925"/>
              <a:gd name="connsiteY8" fmla="*/ 0 h 180975"/>
              <a:gd name="connsiteX9" fmla="*/ 114300 w 161925"/>
              <a:gd name="connsiteY9" fmla="*/ 47625 h 180975"/>
              <a:gd name="connsiteX10" fmla="*/ 75907 w 161925"/>
              <a:gd name="connsiteY10" fmla="*/ 47625 h 180975"/>
              <a:gd name="connsiteX11" fmla="*/ 47625 w 161925"/>
              <a:gd name="connsiteY11" fmla="*/ 80083 h 180975"/>
              <a:gd name="connsiteX12" fmla="*/ 47625 w 161925"/>
              <a:gd name="connsiteY12" fmla="*/ 114850 h 180975"/>
              <a:gd name="connsiteX13" fmla="*/ 114300 w 161925"/>
              <a:gd name="connsiteY13" fmla="*/ 148187 h 180975"/>
              <a:gd name="connsiteX14" fmla="*/ 114300 w 161925"/>
              <a:gd name="connsiteY14" fmla="*/ 133350 h 180975"/>
              <a:gd name="connsiteX15" fmla="*/ 161925 w 161925"/>
              <a:gd name="connsiteY15" fmla="*/ 133350 h 180975"/>
              <a:gd name="connsiteX16" fmla="*/ 161925 w 161925"/>
              <a:gd name="connsiteY16" fmla="*/ 180975 h 180975"/>
              <a:gd name="connsiteX17" fmla="*/ 114300 w 161925"/>
              <a:gd name="connsiteY17" fmla="*/ 180975 h 180975"/>
              <a:gd name="connsiteX18" fmla="*/ 76200 w 161925"/>
              <a:gd name="connsiteY18" fmla="*/ 38100 h 180975"/>
              <a:gd name="connsiteX19" fmla="*/ 104775 w 161925"/>
              <a:gd name="connsiteY19" fmla="*/ 38100 h 180975"/>
              <a:gd name="connsiteX20" fmla="*/ 104775 w 161925"/>
              <a:gd name="connsiteY20" fmla="*/ 9525 h 180975"/>
              <a:gd name="connsiteX21" fmla="*/ 76200 w 161925"/>
              <a:gd name="connsiteY21" fmla="*/ 9525 h 180975"/>
              <a:gd name="connsiteX22" fmla="*/ 76200 w 161925"/>
              <a:gd name="connsiteY22" fmla="*/ 38100 h 180975"/>
              <a:gd name="connsiteX23" fmla="*/ 9525 w 161925"/>
              <a:gd name="connsiteY23" fmla="*/ 114300 h 180975"/>
              <a:gd name="connsiteX24" fmla="*/ 38100 w 161925"/>
              <a:gd name="connsiteY24" fmla="*/ 114300 h 180975"/>
              <a:gd name="connsiteX25" fmla="*/ 38100 w 161925"/>
              <a:gd name="connsiteY25" fmla="*/ 85725 h 180975"/>
              <a:gd name="connsiteX26" fmla="*/ 9525 w 161925"/>
              <a:gd name="connsiteY26" fmla="*/ 85725 h 180975"/>
              <a:gd name="connsiteX27" fmla="*/ 9525 w 161925"/>
              <a:gd name="connsiteY27" fmla="*/ 114300 h 180975"/>
              <a:gd name="connsiteX28" fmla="*/ 123825 w 161925"/>
              <a:gd name="connsiteY28" fmla="*/ 171450 h 180975"/>
              <a:gd name="connsiteX29" fmla="*/ 152400 w 161925"/>
              <a:gd name="connsiteY29" fmla="*/ 171450 h 180975"/>
              <a:gd name="connsiteX30" fmla="*/ 152400 w 161925"/>
              <a:gd name="connsiteY30" fmla="*/ 142875 h 180975"/>
              <a:gd name="connsiteX31" fmla="*/ 123825 w 161925"/>
              <a:gd name="connsiteY31" fmla="*/ 142875 h 180975"/>
              <a:gd name="connsiteX32" fmla="*/ 123825 w 161925"/>
              <a:gd name="connsiteY32" fmla="*/ 1714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80975">
                <a:moveTo>
                  <a:pt x="114300" y="180975"/>
                </a:moveTo>
                <a:lnTo>
                  <a:pt x="114300" y="158994"/>
                </a:lnTo>
                <a:lnTo>
                  <a:pt x="43961" y="123825"/>
                </a:lnTo>
                <a:lnTo>
                  <a:pt x="0" y="123825"/>
                </a:lnTo>
                <a:lnTo>
                  <a:pt x="0" y="76200"/>
                </a:lnTo>
                <a:lnTo>
                  <a:pt x="38393" y="76200"/>
                </a:lnTo>
                <a:lnTo>
                  <a:pt x="66675" y="43742"/>
                </a:lnTo>
                <a:lnTo>
                  <a:pt x="66675" y="0"/>
                </a:lnTo>
                <a:lnTo>
                  <a:pt x="114300" y="0"/>
                </a:lnTo>
                <a:lnTo>
                  <a:pt x="114300" y="47625"/>
                </a:lnTo>
                <a:lnTo>
                  <a:pt x="75907" y="47625"/>
                </a:lnTo>
                <a:lnTo>
                  <a:pt x="47625" y="80083"/>
                </a:lnTo>
                <a:lnTo>
                  <a:pt x="47625" y="114850"/>
                </a:lnTo>
                <a:lnTo>
                  <a:pt x="114300" y="148187"/>
                </a:lnTo>
                <a:lnTo>
                  <a:pt x="114300" y="133350"/>
                </a:lnTo>
                <a:lnTo>
                  <a:pt x="161925" y="133350"/>
                </a:lnTo>
                <a:lnTo>
                  <a:pt x="161925" y="180975"/>
                </a:lnTo>
                <a:lnTo>
                  <a:pt x="114300" y="180975"/>
                </a:lnTo>
                <a:close/>
                <a:moveTo>
                  <a:pt x="76200" y="38100"/>
                </a:moveTo>
                <a:lnTo>
                  <a:pt x="104775" y="38100"/>
                </a:lnTo>
                <a:lnTo>
                  <a:pt x="104775" y="9525"/>
                </a:lnTo>
                <a:lnTo>
                  <a:pt x="76200" y="9525"/>
                </a:lnTo>
                <a:lnTo>
                  <a:pt x="76200" y="38100"/>
                </a:lnTo>
                <a:close/>
                <a:moveTo>
                  <a:pt x="9525" y="114300"/>
                </a:moveTo>
                <a:lnTo>
                  <a:pt x="38100" y="114300"/>
                </a:lnTo>
                <a:lnTo>
                  <a:pt x="38100" y="85725"/>
                </a:lnTo>
                <a:lnTo>
                  <a:pt x="9525" y="85725"/>
                </a:lnTo>
                <a:lnTo>
                  <a:pt x="9525" y="114300"/>
                </a:lnTo>
                <a:close/>
                <a:moveTo>
                  <a:pt x="123825" y="171450"/>
                </a:moveTo>
                <a:lnTo>
                  <a:pt x="152400" y="171450"/>
                </a:lnTo>
                <a:lnTo>
                  <a:pt x="152400" y="142875"/>
                </a:lnTo>
                <a:lnTo>
                  <a:pt x="123825" y="142875"/>
                </a:lnTo>
                <a:lnTo>
                  <a:pt x="123825" y="171450"/>
                </a:lnTo>
                <a:close/>
              </a:path>
            </a:pathLst>
          </a:custGeom>
          <a:solidFill>
            <a:schemeClr val="bg1"/>
          </a:solidFill>
          <a:ln w="238" cap="flat">
            <a:noFill/>
            <a:prstDash val="solid"/>
            <a:miter/>
          </a:ln>
        </p:spPr>
        <p:txBody>
          <a:bodyPr rtlCol="0" anchor="ctr"/>
          <a:lstStyle/>
          <a:p>
            <a:endParaRPr lang="en-RO"/>
          </a:p>
        </p:txBody>
      </p:sp>
      <p:sp>
        <p:nvSpPr>
          <p:cNvPr id="41" name="TextBox 40">
            <a:extLst>
              <a:ext uri="{FF2B5EF4-FFF2-40B4-BE49-F238E27FC236}">
                <a16:creationId xmlns:a16="http://schemas.microsoft.com/office/drawing/2014/main" id="{6638586B-1A39-864F-91BA-70892304C3FD}"/>
              </a:ext>
            </a:extLst>
          </p:cNvPr>
          <p:cNvSpPr txBox="1"/>
          <p:nvPr/>
        </p:nvSpPr>
        <p:spPr>
          <a:xfrm>
            <a:off x="699219" y="2865518"/>
            <a:ext cx="1529632" cy="1723549"/>
          </a:xfrm>
          <a:prstGeom prst="rect">
            <a:avLst/>
          </a:prstGeom>
          <a:noFill/>
        </p:spPr>
        <p:txBody>
          <a:bodyPr wrap="square" lIns="0" tIns="0" rIns="0" bIns="0" rtlCol="0">
            <a:spAutoFit/>
          </a:bodyPr>
          <a:lstStyle/>
          <a:p>
            <a:r>
              <a:rPr lang="en-GB" sz="3200" b="1" dirty="0" err="1">
                <a:solidFill>
                  <a:schemeClr val="tx1"/>
                </a:solidFill>
              </a:rPr>
              <a:t>1.</a:t>
            </a:r>
          </a:p>
          <a:p>
            <a:endParaRPr lang="en-GB" sz="1600" dirty="0" err="1">
              <a:solidFill>
                <a:schemeClr val="tx1"/>
              </a:solidFill>
            </a:endParaRPr>
          </a:p>
          <a:p>
            <a:r>
              <a:rPr lang="en-GB" sz="1600" dirty="0" err="1">
                <a:solidFill>
                  <a:schemeClr val="tx1"/>
                </a:solidFill>
              </a:rPr>
              <a:t>People who are sick, exposed, contacts, and carriers</a:t>
            </a:r>
          </a:p>
        </p:txBody>
      </p:sp>
      <p:sp>
        <p:nvSpPr>
          <p:cNvPr id="42" name="TextBox 41">
            <a:extLst>
              <a:ext uri="{FF2B5EF4-FFF2-40B4-BE49-F238E27FC236}">
                <a16:creationId xmlns:a16="http://schemas.microsoft.com/office/drawing/2014/main" id="{492A1EFF-22EB-4A42-A726-842B23B55072}"/>
              </a:ext>
            </a:extLst>
          </p:cNvPr>
          <p:cNvSpPr txBox="1"/>
          <p:nvPr/>
        </p:nvSpPr>
        <p:spPr>
          <a:xfrm>
            <a:off x="2728044" y="2865518"/>
            <a:ext cx="1529632" cy="984885"/>
          </a:xfrm>
          <a:prstGeom prst="rect">
            <a:avLst/>
          </a:prstGeom>
          <a:noFill/>
        </p:spPr>
        <p:txBody>
          <a:bodyPr wrap="square" lIns="0" tIns="0" rIns="0" bIns="0" rtlCol="0">
            <a:spAutoFit/>
          </a:bodyPr>
          <a:lstStyle/>
          <a:p>
            <a:r>
              <a:rPr lang="en-GB" sz="3200" b="1" dirty="0" err="1">
                <a:solidFill>
                  <a:schemeClr val="tx1"/>
                </a:solidFill>
              </a:rPr>
              <a:t>2.</a:t>
            </a:r>
          </a:p>
          <a:p>
            <a:endParaRPr lang="en-GB" sz="1600" dirty="0" err="1">
              <a:solidFill>
                <a:schemeClr val="tx1"/>
              </a:solidFill>
            </a:endParaRPr>
          </a:p>
          <a:p>
            <a:r>
              <a:rPr lang="en-GB" sz="1600" dirty="0" err="1">
                <a:solidFill>
                  <a:schemeClr val="tx1"/>
                </a:solidFill>
              </a:rPr>
              <a:t>Environment</a:t>
            </a:r>
          </a:p>
        </p:txBody>
      </p:sp>
      <p:sp>
        <p:nvSpPr>
          <p:cNvPr id="43" name="TextBox 42">
            <a:extLst>
              <a:ext uri="{FF2B5EF4-FFF2-40B4-BE49-F238E27FC236}">
                <a16:creationId xmlns:a16="http://schemas.microsoft.com/office/drawing/2014/main" id="{8246D2DB-628F-134C-BB05-E17D062C0031}"/>
              </a:ext>
            </a:extLst>
          </p:cNvPr>
          <p:cNvSpPr txBox="1"/>
          <p:nvPr/>
        </p:nvSpPr>
        <p:spPr>
          <a:xfrm>
            <a:off x="4814019" y="2865518"/>
            <a:ext cx="1529632" cy="1231106"/>
          </a:xfrm>
          <a:prstGeom prst="rect">
            <a:avLst/>
          </a:prstGeom>
          <a:noFill/>
        </p:spPr>
        <p:txBody>
          <a:bodyPr wrap="square" lIns="0" tIns="0" rIns="0" bIns="0" rtlCol="0">
            <a:spAutoFit/>
          </a:bodyPr>
          <a:lstStyle/>
          <a:p>
            <a:r>
              <a:rPr lang="en-GB" sz="3200" b="1" dirty="0" err="1">
                <a:solidFill>
                  <a:schemeClr val="tx1"/>
                </a:solidFill>
              </a:rPr>
              <a:t>3.</a:t>
            </a:r>
          </a:p>
          <a:p>
            <a:endParaRPr lang="en-GB" sz="1600" dirty="0" err="1">
              <a:solidFill>
                <a:schemeClr val="tx1"/>
              </a:solidFill>
            </a:endParaRPr>
          </a:p>
          <a:p>
            <a:r>
              <a:rPr lang="en-GB" sz="1600" dirty="0" err="1">
                <a:solidFill>
                  <a:schemeClr val="tx1"/>
                </a:solidFill>
              </a:rPr>
              <a:t>Reservoirs and food</a:t>
            </a:r>
          </a:p>
        </p:txBody>
      </p:sp>
      <p:sp>
        <p:nvSpPr>
          <p:cNvPr id="44" name="TextBox 43">
            <a:extLst>
              <a:ext uri="{FF2B5EF4-FFF2-40B4-BE49-F238E27FC236}">
                <a16:creationId xmlns:a16="http://schemas.microsoft.com/office/drawing/2014/main" id="{E0579F08-215B-E240-8AD9-47B24F27C390}"/>
              </a:ext>
            </a:extLst>
          </p:cNvPr>
          <p:cNvSpPr txBox="1"/>
          <p:nvPr/>
        </p:nvSpPr>
        <p:spPr>
          <a:xfrm>
            <a:off x="6899994" y="2865518"/>
            <a:ext cx="1529632" cy="984885"/>
          </a:xfrm>
          <a:prstGeom prst="rect">
            <a:avLst/>
          </a:prstGeom>
          <a:noFill/>
        </p:spPr>
        <p:txBody>
          <a:bodyPr wrap="square" lIns="0" tIns="0" rIns="0" bIns="0" rtlCol="0">
            <a:spAutoFit/>
          </a:bodyPr>
          <a:lstStyle/>
          <a:p>
            <a:r>
              <a:rPr lang="en-GB" sz="3200" b="1" dirty="0" err="1">
                <a:solidFill>
                  <a:schemeClr val="tx1"/>
                </a:solidFill>
              </a:rPr>
              <a:t>4.</a:t>
            </a:r>
          </a:p>
          <a:p>
            <a:endParaRPr lang="en-GB" sz="1600" dirty="0" err="1">
              <a:solidFill>
                <a:schemeClr val="tx1"/>
              </a:solidFill>
            </a:endParaRPr>
          </a:p>
          <a:p>
            <a:r>
              <a:rPr lang="en-GB" sz="1600" dirty="0" err="1">
                <a:solidFill>
                  <a:schemeClr val="tx1"/>
                </a:solidFill>
              </a:rPr>
              <a:t>Vectors</a:t>
            </a:r>
          </a:p>
        </p:txBody>
      </p:sp>
    </p:spTree>
    <p:extLst>
      <p:ext uri="{BB962C8B-B14F-4D97-AF65-F5344CB8AC3E}">
        <p14:creationId xmlns:p14="http://schemas.microsoft.com/office/powerpoint/2010/main" val="1183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kind of sample to collect?</a:t>
            </a:r>
          </a:p>
        </p:txBody>
      </p:sp>
      <p:sp>
        <p:nvSpPr>
          <p:cNvPr id="15" name="Rounded Rectangle 14">
            <a:extLst>
              <a:ext uri="{FF2B5EF4-FFF2-40B4-BE49-F238E27FC236}">
                <a16:creationId xmlns:a16="http://schemas.microsoft.com/office/drawing/2014/main" id="{904E1371-A50E-D645-A6A0-13C088DBB005}"/>
              </a:ext>
            </a:extLst>
          </p:cNvPr>
          <p:cNvSpPr/>
          <p:nvPr/>
        </p:nvSpPr>
        <p:spPr>
          <a:xfrm>
            <a:off x="431800" y="2385850"/>
            <a:ext cx="2520000" cy="3343438"/>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BF6F0A1D-A7B7-B14B-B6AC-326351A9D214}"/>
              </a:ext>
            </a:extLst>
          </p:cNvPr>
          <p:cNvSpPr/>
          <p:nvPr/>
        </p:nvSpPr>
        <p:spPr>
          <a:xfrm>
            <a:off x="3293744" y="2385850"/>
            <a:ext cx="2520000" cy="3343438"/>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AAD6A3BD-5B18-6A42-B03C-AEF67B07909D}"/>
              </a:ext>
            </a:extLst>
          </p:cNvPr>
          <p:cNvSpPr/>
          <p:nvPr/>
        </p:nvSpPr>
        <p:spPr>
          <a:xfrm>
            <a:off x="6155688" y="2385850"/>
            <a:ext cx="2520000" cy="334343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Google Shape;140;p4">
            <a:extLst>
              <a:ext uri="{FF2B5EF4-FFF2-40B4-BE49-F238E27FC236}">
                <a16:creationId xmlns:a16="http://schemas.microsoft.com/office/drawing/2014/main" id="{5D6334CD-34BF-5A42-B543-4B84166A8C15}"/>
              </a:ext>
            </a:extLst>
          </p:cNvPr>
          <p:cNvSpPr>
            <a:spLocks noChangeAspect="1"/>
          </p:cNvSpPr>
          <p:nvPr/>
        </p:nvSpPr>
        <p:spPr>
          <a:xfrm>
            <a:off x="1259800"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p4">
            <a:extLst>
              <a:ext uri="{FF2B5EF4-FFF2-40B4-BE49-F238E27FC236}">
                <a16:creationId xmlns:a16="http://schemas.microsoft.com/office/drawing/2014/main" id="{14AA0000-1C03-FC48-BC7C-921D2E5FB8C0}"/>
              </a:ext>
            </a:extLst>
          </p:cNvPr>
          <p:cNvSpPr>
            <a:spLocks noChangeAspect="1"/>
          </p:cNvSpPr>
          <p:nvPr/>
        </p:nvSpPr>
        <p:spPr>
          <a:xfrm>
            <a:off x="4121744"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D931B49F-4005-0A4B-B75D-6D92F12027BB}"/>
              </a:ext>
            </a:extLst>
          </p:cNvPr>
          <p:cNvSpPr>
            <a:spLocks noChangeAspect="1"/>
          </p:cNvSpPr>
          <p:nvPr/>
        </p:nvSpPr>
        <p:spPr>
          <a:xfrm>
            <a:off x="6983688"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5D37DB02-AB8F-1A47-8B45-2780942EC163}"/>
              </a:ext>
            </a:extLst>
          </p:cNvPr>
          <p:cNvSpPr txBox="1"/>
          <p:nvPr/>
        </p:nvSpPr>
        <p:spPr>
          <a:xfrm>
            <a:off x="698660" y="3167117"/>
            <a:ext cx="1939437" cy="1231106"/>
          </a:xfrm>
          <a:prstGeom prst="rect">
            <a:avLst/>
          </a:prstGeom>
          <a:noFill/>
        </p:spPr>
        <p:txBody>
          <a:bodyPr wrap="square" lIns="0" tIns="0" rIns="0" bIns="0" rtlCol="0">
            <a:spAutoFit/>
          </a:bodyPr>
          <a:lstStyle/>
          <a:p>
            <a:r>
              <a:rPr lang="en-GB" sz="1600" dirty="0" err="1">
                <a:solidFill>
                  <a:schemeClr val="tx1"/>
                </a:solidFill>
              </a:rPr>
              <a:t>The type of sample to be collected will depend on the suspected etiological agent(s)</a:t>
            </a:r>
          </a:p>
        </p:txBody>
      </p:sp>
      <p:sp>
        <p:nvSpPr>
          <p:cNvPr id="22" name="TextBox 21">
            <a:extLst>
              <a:ext uri="{FF2B5EF4-FFF2-40B4-BE49-F238E27FC236}">
                <a16:creationId xmlns:a16="http://schemas.microsoft.com/office/drawing/2014/main" id="{4D23E742-68A0-5E4E-86BC-D41BE1AB3306}"/>
              </a:ext>
            </a:extLst>
          </p:cNvPr>
          <p:cNvSpPr txBox="1"/>
          <p:nvPr/>
        </p:nvSpPr>
        <p:spPr>
          <a:xfrm>
            <a:off x="6484471" y="3167117"/>
            <a:ext cx="1862696" cy="1231106"/>
          </a:xfrm>
          <a:prstGeom prst="rect">
            <a:avLst/>
          </a:prstGeom>
          <a:noFill/>
        </p:spPr>
        <p:txBody>
          <a:bodyPr wrap="square" lIns="0" tIns="0" rIns="0" bIns="0" rtlCol="0">
            <a:spAutoFit/>
          </a:bodyPr>
          <a:lstStyle/>
          <a:p>
            <a:r>
              <a:rPr lang="en-GB" sz="1600" dirty="0" err="1">
                <a:solidFill>
                  <a:schemeClr val="tx1"/>
                </a:solidFill>
              </a:rPr>
              <a:t>All samples shall be taken from different sources, pursuant to the implied mode of transmission</a:t>
            </a:r>
          </a:p>
        </p:txBody>
      </p:sp>
      <p:sp>
        <p:nvSpPr>
          <p:cNvPr id="26" name="TextBox 25">
            <a:extLst>
              <a:ext uri="{FF2B5EF4-FFF2-40B4-BE49-F238E27FC236}">
                <a16:creationId xmlns:a16="http://schemas.microsoft.com/office/drawing/2014/main" id="{CAC6C565-A392-4848-BBAE-96FDE08A0420}"/>
              </a:ext>
            </a:extLst>
          </p:cNvPr>
          <p:cNvSpPr txBox="1"/>
          <p:nvPr/>
        </p:nvSpPr>
        <p:spPr>
          <a:xfrm>
            <a:off x="3638542" y="3167117"/>
            <a:ext cx="1866916" cy="984885"/>
          </a:xfrm>
          <a:prstGeom prst="rect">
            <a:avLst/>
          </a:prstGeom>
          <a:noFill/>
        </p:spPr>
        <p:txBody>
          <a:bodyPr wrap="square" lIns="0" tIns="0" rIns="0" bIns="0" rtlCol="0">
            <a:spAutoFit/>
          </a:bodyPr>
          <a:lstStyle/>
          <a:p>
            <a:r>
              <a:rPr lang="en-GB" sz="1600" dirty="0" err="1">
                <a:solidFill>
                  <a:schemeClr val="tx1"/>
                </a:solidFill>
              </a:rPr>
              <a:t>This should be supported by investigation findings</a:t>
            </a:r>
          </a:p>
        </p:txBody>
      </p:sp>
      <p:sp>
        <p:nvSpPr>
          <p:cNvPr id="5" name="Graphic 3">
            <a:extLst>
              <a:ext uri="{FF2B5EF4-FFF2-40B4-BE49-F238E27FC236}">
                <a16:creationId xmlns:a16="http://schemas.microsoft.com/office/drawing/2014/main" id="{5FEC6CF8-C327-E049-B5E1-9D898E63DD83}"/>
              </a:ext>
            </a:extLst>
          </p:cNvPr>
          <p:cNvSpPr>
            <a:spLocks noChangeAspect="1"/>
          </p:cNvSpPr>
          <p:nvPr/>
        </p:nvSpPr>
        <p:spPr>
          <a:xfrm>
            <a:off x="4337744" y="2193850"/>
            <a:ext cx="432000" cy="384000"/>
          </a:xfrm>
          <a:custGeom>
            <a:avLst/>
            <a:gdLst>
              <a:gd name="connsiteX0" fmla="*/ 15386 w 171450"/>
              <a:gd name="connsiteY0" fmla="*/ 152400 h 152400"/>
              <a:gd name="connsiteX1" fmla="*/ 4405 w 171450"/>
              <a:gd name="connsiteY1" fmla="*/ 147995 h 152400"/>
              <a:gd name="connsiteX2" fmla="*/ 0 w 171450"/>
              <a:gd name="connsiteY2" fmla="*/ 137014 h 152400"/>
              <a:gd name="connsiteX3" fmla="*/ 0 w 171450"/>
              <a:gd name="connsiteY3" fmla="*/ 15386 h 152400"/>
              <a:gd name="connsiteX4" fmla="*/ 4405 w 171450"/>
              <a:gd name="connsiteY4" fmla="*/ 4405 h 152400"/>
              <a:gd name="connsiteX5" fmla="*/ 15386 w 171450"/>
              <a:gd name="connsiteY5" fmla="*/ 0 h 152400"/>
              <a:gd name="connsiteX6" fmla="*/ 156064 w 171450"/>
              <a:gd name="connsiteY6" fmla="*/ 0 h 152400"/>
              <a:gd name="connsiteX7" fmla="*/ 167045 w 171450"/>
              <a:gd name="connsiteY7" fmla="*/ 4405 h 152400"/>
              <a:gd name="connsiteX8" fmla="*/ 171450 w 171450"/>
              <a:gd name="connsiteY8" fmla="*/ 15386 h 152400"/>
              <a:gd name="connsiteX9" fmla="*/ 171450 w 171450"/>
              <a:gd name="connsiteY9" fmla="*/ 137014 h 152400"/>
              <a:gd name="connsiteX10" fmla="*/ 167045 w 171450"/>
              <a:gd name="connsiteY10" fmla="*/ 147995 h 152400"/>
              <a:gd name="connsiteX11" fmla="*/ 156064 w 171450"/>
              <a:gd name="connsiteY11" fmla="*/ 152400 h 152400"/>
              <a:gd name="connsiteX12" fmla="*/ 15386 w 171450"/>
              <a:gd name="connsiteY12" fmla="*/ 152400 h 152400"/>
              <a:gd name="connsiteX13" fmla="*/ 15386 w 171450"/>
              <a:gd name="connsiteY13" fmla="*/ 142875 h 152400"/>
              <a:gd name="connsiteX14" fmla="*/ 156064 w 171450"/>
              <a:gd name="connsiteY14" fmla="*/ 142875 h 152400"/>
              <a:gd name="connsiteX15" fmla="*/ 160093 w 171450"/>
              <a:gd name="connsiteY15" fmla="*/ 141043 h 152400"/>
              <a:gd name="connsiteX16" fmla="*/ 161925 w 171450"/>
              <a:gd name="connsiteY16" fmla="*/ 137014 h 152400"/>
              <a:gd name="connsiteX17" fmla="*/ 161925 w 171450"/>
              <a:gd name="connsiteY17" fmla="*/ 15386 h 152400"/>
              <a:gd name="connsiteX18" fmla="*/ 160093 w 171450"/>
              <a:gd name="connsiteY18" fmla="*/ 11357 h 152400"/>
              <a:gd name="connsiteX19" fmla="*/ 156064 w 171450"/>
              <a:gd name="connsiteY19" fmla="*/ 9525 h 152400"/>
              <a:gd name="connsiteX20" fmla="*/ 15386 w 171450"/>
              <a:gd name="connsiteY20" fmla="*/ 9525 h 152400"/>
              <a:gd name="connsiteX21" fmla="*/ 11357 w 171450"/>
              <a:gd name="connsiteY21" fmla="*/ 11357 h 152400"/>
              <a:gd name="connsiteX22" fmla="*/ 9525 w 171450"/>
              <a:gd name="connsiteY22" fmla="*/ 15386 h 152400"/>
              <a:gd name="connsiteX23" fmla="*/ 9525 w 171450"/>
              <a:gd name="connsiteY23" fmla="*/ 137014 h 152400"/>
              <a:gd name="connsiteX24" fmla="*/ 11357 w 171450"/>
              <a:gd name="connsiteY24" fmla="*/ 141043 h 152400"/>
              <a:gd name="connsiteX25" fmla="*/ 15386 w 171450"/>
              <a:gd name="connsiteY25" fmla="*/ 142875 h 152400"/>
              <a:gd name="connsiteX26" fmla="*/ 23813 w 171450"/>
              <a:gd name="connsiteY26" fmla="*/ 119063 h 152400"/>
              <a:gd name="connsiteX27" fmla="*/ 61913 w 171450"/>
              <a:gd name="connsiteY27" fmla="*/ 119063 h 152400"/>
              <a:gd name="connsiteX28" fmla="*/ 61913 w 171450"/>
              <a:gd name="connsiteY28" fmla="*/ 109538 h 152400"/>
              <a:gd name="connsiteX29" fmla="*/ 23813 w 171450"/>
              <a:gd name="connsiteY29" fmla="*/ 109538 h 152400"/>
              <a:gd name="connsiteX30" fmla="*/ 23813 w 171450"/>
              <a:gd name="connsiteY30" fmla="*/ 119063 h 152400"/>
              <a:gd name="connsiteX31" fmla="*/ 110014 w 171450"/>
              <a:gd name="connsiteY31" fmla="*/ 97998 h 152400"/>
              <a:gd name="connsiteX32" fmla="*/ 150385 w 171450"/>
              <a:gd name="connsiteY32" fmla="*/ 57626 h 152400"/>
              <a:gd name="connsiteX33" fmla="*/ 143589 w 171450"/>
              <a:gd name="connsiteY33" fmla="*/ 50830 h 152400"/>
              <a:gd name="connsiteX34" fmla="*/ 110014 w 171450"/>
              <a:gd name="connsiteY34" fmla="*/ 84644 h 152400"/>
              <a:gd name="connsiteX35" fmla="*/ 96441 w 171450"/>
              <a:gd name="connsiteY35" fmla="*/ 71071 h 152400"/>
              <a:gd name="connsiteX36" fmla="*/ 89883 w 171450"/>
              <a:gd name="connsiteY36" fmla="*/ 77867 h 152400"/>
              <a:gd name="connsiteX37" fmla="*/ 110014 w 171450"/>
              <a:gd name="connsiteY37" fmla="*/ 97998 h 152400"/>
              <a:gd name="connsiteX38" fmla="*/ 23813 w 171450"/>
              <a:gd name="connsiteY38" fmla="*/ 80963 h 152400"/>
              <a:gd name="connsiteX39" fmla="*/ 61913 w 171450"/>
              <a:gd name="connsiteY39" fmla="*/ 80963 h 152400"/>
              <a:gd name="connsiteX40" fmla="*/ 61913 w 171450"/>
              <a:gd name="connsiteY40" fmla="*/ 71438 h 152400"/>
              <a:gd name="connsiteX41" fmla="*/ 23813 w 171450"/>
              <a:gd name="connsiteY41" fmla="*/ 71438 h 152400"/>
              <a:gd name="connsiteX42" fmla="*/ 23813 w 171450"/>
              <a:gd name="connsiteY42" fmla="*/ 80963 h 152400"/>
              <a:gd name="connsiteX43" fmla="*/ 23813 w 171450"/>
              <a:gd name="connsiteY43" fmla="*/ 42863 h 152400"/>
              <a:gd name="connsiteX44" fmla="*/ 61913 w 171450"/>
              <a:gd name="connsiteY44" fmla="*/ 42863 h 152400"/>
              <a:gd name="connsiteX45" fmla="*/ 61913 w 171450"/>
              <a:gd name="connsiteY45" fmla="*/ 33338 h 152400"/>
              <a:gd name="connsiteX46" fmla="*/ 23813 w 171450"/>
              <a:gd name="connsiteY46" fmla="*/ 33338 h 152400"/>
              <a:gd name="connsiteX47" fmla="*/ 23813 w 171450"/>
              <a:gd name="connsiteY47" fmla="*/ 42863 h 152400"/>
              <a:gd name="connsiteX48" fmla="*/ 9525 w 171450"/>
              <a:gd name="connsiteY48" fmla="*/ 142875 h 152400"/>
              <a:gd name="connsiteX49" fmla="*/ 9525 w 171450"/>
              <a:gd name="connsiteY49" fmla="*/ 9525 h 152400"/>
              <a:gd name="connsiteX50" fmla="*/ 9525 w 171450"/>
              <a:gd name="connsiteY50"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1450" h="15240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37014"/>
                </a:lnTo>
                <a:cubicBezTo>
                  <a:pt x="171450" y="141397"/>
                  <a:pt x="169982" y="145058"/>
                  <a:pt x="167045" y="147995"/>
                </a:cubicBezTo>
                <a:cubicBezTo>
                  <a:pt x="164108" y="150932"/>
                  <a:pt x="160447" y="152400"/>
                  <a:pt x="156064" y="152400"/>
                </a:cubicBezTo>
                <a:lnTo>
                  <a:pt x="15386" y="152400"/>
                </a:lnTo>
                <a:close/>
                <a:moveTo>
                  <a:pt x="15386" y="142875"/>
                </a:moveTo>
                <a:lnTo>
                  <a:pt x="156064" y="142875"/>
                </a:lnTo>
                <a:cubicBezTo>
                  <a:pt x="157529" y="142875"/>
                  <a:pt x="158872" y="142264"/>
                  <a:pt x="160093" y="141043"/>
                </a:cubicBezTo>
                <a:cubicBezTo>
                  <a:pt x="161314" y="139822"/>
                  <a:pt x="161925" y="138479"/>
                  <a:pt x="161925" y="13701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23813" y="119063"/>
                </a:moveTo>
                <a:lnTo>
                  <a:pt x="61913" y="119063"/>
                </a:lnTo>
                <a:lnTo>
                  <a:pt x="61913" y="109538"/>
                </a:lnTo>
                <a:lnTo>
                  <a:pt x="23813" y="109538"/>
                </a:lnTo>
                <a:lnTo>
                  <a:pt x="23813" y="119063"/>
                </a:lnTo>
                <a:close/>
                <a:moveTo>
                  <a:pt x="110014" y="97998"/>
                </a:moveTo>
                <a:lnTo>
                  <a:pt x="150385" y="57626"/>
                </a:lnTo>
                <a:lnTo>
                  <a:pt x="143589" y="50830"/>
                </a:lnTo>
                <a:lnTo>
                  <a:pt x="110014" y="84644"/>
                </a:lnTo>
                <a:lnTo>
                  <a:pt x="96441" y="71071"/>
                </a:lnTo>
                <a:lnTo>
                  <a:pt x="89883" y="77867"/>
                </a:lnTo>
                <a:lnTo>
                  <a:pt x="110014" y="97998"/>
                </a:lnTo>
                <a:close/>
                <a:moveTo>
                  <a:pt x="23813" y="80963"/>
                </a:moveTo>
                <a:lnTo>
                  <a:pt x="61913" y="80963"/>
                </a:lnTo>
                <a:lnTo>
                  <a:pt x="61913" y="71438"/>
                </a:lnTo>
                <a:lnTo>
                  <a:pt x="23813" y="71438"/>
                </a:lnTo>
                <a:lnTo>
                  <a:pt x="23813" y="80963"/>
                </a:lnTo>
                <a:close/>
                <a:moveTo>
                  <a:pt x="23813" y="42863"/>
                </a:moveTo>
                <a:lnTo>
                  <a:pt x="61913" y="42863"/>
                </a:lnTo>
                <a:lnTo>
                  <a:pt x="61913" y="33338"/>
                </a:lnTo>
                <a:lnTo>
                  <a:pt x="23813" y="33338"/>
                </a:lnTo>
                <a:lnTo>
                  <a:pt x="23813" y="42863"/>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6824693B-1FEF-9144-9254-0905B06AD54E}"/>
              </a:ext>
            </a:extLst>
          </p:cNvPr>
          <p:cNvSpPr>
            <a:spLocks noChangeAspect="1"/>
          </p:cNvSpPr>
          <p:nvPr/>
        </p:nvSpPr>
        <p:spPr>
          <a:xfrm>
            <a:off x="7181688" y="2162024"/>
            <a:ext cx="468000" cy="447653"/>
          </a:xfrm>
          <a:custGeom>
            <a:avLst/>
            <a:gdLst>
              <a:gd name="connsiteX0" fmla="*/ 52409 w 219075"/>
              <a:gd name="connsiteY0" fmla="*/ 209550 h 209550"/>
              <a:gd name="connsiteX1" fmla="*/ 35536 w 219075"/>
              <a:gd name="connsiteY1" fmla="*/ 202611 h 209550"/>
              <a:gd name="connsiteX2" fmla="*/ 28575 w 219075"/>
              <a:gd name="connsiteY2" fmla="*/ 185759 h 209550"/>
              <a:gd name="connsiteX3" fmla="*/ 35522 w 219075"/>
              <a:gd name="connsiteY3" fmla="*/ 168886 h 209550"/>
              <a:gd name="connsiteX4" fmla="*/ 52393 w 219075"/>
              <a:gd name="connsiteY4" fmla="*/ 161925 h 209550"/>
              <a:gd name="connsiteX5" fmla="*/ 58213 w 219075"/>
              <a:gd name="connsiteY5" fmla="*/ 162731 h 209550"/>
              <a:gd name="connsiteX6" fmla="*/ 63873 w 219075"/>
              <a:gd name="connsiteY6" fmla="*/ 164911 h 209550"/>
              <a:gd name="connsiteX7" fmla="*/ 88070 w 219075"/>
              <a:gd name="connsiteY7" fmla="*/ 134815 h 209550"/>
              <a:gd name="connsiteX8" fmla="*/ 80981 w 219075"/>
              <a:gd name="connsiteY8" fmla="*/ 122543 h 209550"/>
              <a:gd name="connsiteX9" fmla="*/ 80340 w 219075"/>
              <a:gd name="connsiteY9" fmla="*/ 108915 h 209550"/>
              <a:gd name="connsiteX10" fmla="*/ 44749 w 219075"/>
              <a:gd name="connsiteY10" fmla="*/ 97173 h 209550"/>
              <a:gd name="connsiteX11" fmla="*/ 36106 w 219075"/>
              <a:gd name="connsiteY11" fmla="*/ 106149 h 209550"/>
              <a:gd name="connsiteX12" fmla="*/ 23813 w 219075"/>
              <a:gd name="connsiteY12" fmla="*/ 109538 h 209550"/>
              <a:gd name="connsiteX13" fmla="*/ 6945 w 219075"/>
              <a:gd name="connsiteY13" fmla="*/ 102599 h 209550"/>
              <a:gd name="connsiteX14" fmla="*/ 0 w 219075"/>
              <a:gd name="connsiteY14" fmla="*/ 85747 h 209550"/>
              <a:gd name="connsiteX15" fmla="*/ 6939 w 219075"/>
              <a:gd name="connsiteY15" fmla="*/ 68873 h 209550"/>
              <a:gd name="connsiteX16" fmla="*/ 23791 w 219075"/>
              <a:gd name="connsiteY16" fmla="*/ 61913 h 209550"/>
              <a:gd name="connsiteX17" fmla="*/ 40664 w 219075"/>
              <a:gd name="connsiteY17" fmla="*/ 68858 h 209550"/>
              <a:gd name="connsiteX18" fmla="*/ 47625 w 219075"/>
              <a:gd name="connsiteY18" fmla="*/ 85725 h 209550"/>
              <a:gd name="connsiteX19" fmla="*/ 47534 w 219075"/>
              <a:gd name="connsiteY19" fmla="*/ 87593 h 209550"/>
              <a:gd name="connsiteX20" fmla="*/ 47442 w 219075"/>
              <a:gd name="connsiteY20" fmla="*/ 88912 h 209550"/>
              <a:gd name="connsiteX21" fmla="*/ 82849 w 219075"/>
              <a:gd name="connsiteY21" fmla="*/ 101258 h 209550"/>
              <a:gd name="connsiteX22" fmla="*/ 91742 w 219075"/>
              <a:gd name="connsiteY22" fmla="*/ 90762 h 209550"/>
              <a:gd name="connsiteX23" fmla="*/ 105325 w 219075"/>
              <a:gd name="connsiteY23" fmla="*/ 84974 h 209550"/>
              <a:gd name="connsiteX24" fmla="*/ 105325 w 219075"/>
              <a:gd name="connsiteY24" fmla="*/ 47222 h 209550"/>
              <a:gd name="connsiteX25" fmla="*/ 90973 w 219075"/>
              <a:gd name="connsiteY25" fmla="*/ 38750 h 209550"/>
              <a:gd name="connsiteX26" fmla="*/ 85725 w 219075"/>
              <a:gd name="connsiteY26" fmla="*/ 23737 h 209550"/>
              <a:gd name="connsiteX27" fmla="*/ 92664 w 219075"/>
              <a:gd name="connsiteY27" fmla="*/ 6961 h 209550"/>
              <a:gd name="connsiteX28" fmla="*/ 109516 w 219075"/>
              <a:gd name="connsiteY28" fmla="*/ 0 h 209550"/>
              <a:gd name="connsiteX29" fmla="*/ 126389 w 219075"/>
              <a:gd name="connsiteY29" fmla="*/ 6945 h 209550"/>
              <a:gd name="connsiteX30" fmla="*/ 133350 w 219075"/>
              <a:gd name="connsiteY30" fmla="*/ 23813 h 209550"/>
              <a:gd name="connsiteX31" fmla="*/ 128075 w 219075"/>
              <a:gd name="connsiteY31" fmla="*/ 38750 h 209550"/>
              <a:gd name="connsiteX32" fmla="*/ 113750 w 219075"/>
              <a:gd name="connsiteY32" fmla="*/ 47222 h 209550"/>
              <a:gd name="connsiteX33" fmla="*/ 113750 w 219075"/>
              <a:gd name="connsiteY33" fmla="*/ 84974 h 209550"/>
              <a:gd name="connsiteX34" fmla="*/ 127241 w 219075"/>
              <a:gd name="connsiteY34" fmla="*/ 90762 h 209550"/>
              <a:gd name="connsiteX35" fmla="*/ 136226 w 219075"/>
              <a:gd name="connsiteY35" fmla="*/ 101258 h 209550"/>
              <a:gd name="connsiteX36" fmla="*/ 171633 w 219075"/>
              <a:gd name="connsiteY36" fmla="*/ 88912 h 209550"/>
              <a:gd name="connsiteX37" fmla="*/ 171450 w 219075"/>
              <a:gd name="connsiteY37" fmla="*/ 87502 h 209550"/>
              <a:gd name="connsiteX38" fmla="*/ 171450 w 219075"/>
              <a:gd name="connsiteY38" fmla="*/ 85725 h 209550"/>
              <a:gd name="connsiteX39" fmla="*/ 178389 w 219075"/>
              <a:gd name="connsiteY39" fmla="*/ 68858 h 209550"/>
              <a:gd name="connsiteX40" fmla="*/ 195241 w 219075"/>
              <a:gd name="connsiteY40" fmla="*/ 61913 h 209550"/>
              <a:gd name="connsiteX41" fmla="*/ 212114 w 219075"/>
              <a:gd name="connsiteY41" fmla="*/ 68851 h 209550"/>
              <a:gd name="connsiteX42" fmla="*/ 219075 w 219075"/>
              <a:gd name="connsiteY42" fmla="*/ 85703 h 209550"/>
              <a:gd name="connsiteX43" fmla="*/ 212130 w 219075"/>
              <a:gd name="connsiteY43" fmla="*/ 102577 h 209550"/>
              <a:gd name="connsiteX44" fmla="*/ 195263 w 219075"/>
              <a:gd name="connsiteY44" fmla="*/ 109538 h 209550"/>
              <a:gd name="connsiteX45" fmla="*/ 182971 w 219075"/>
              <a:gd name="connsiteY45" fmla="*/ 106149 h 209550"/>
              <a:gd name="connsiteX46" fmla="*/ 174326 w 219075"/>
              <a:gd name="connsiteY46" fmla="*/ 97173 h 209550"/>
              <a:gd name="connsiteX47" fmla="*/ 138735 w 219075"/>
              <a:gd name="connsiteY47" fmla="*/ 108915 h 209550"/>
              <a:gd name="connsiteX48" fmla="*/ 138094 w 219075"/>
              <a:gd name="connsiteY48" fmla="*/ 122515 h 209550"/>
              <a:gd name="connsiteX49" fmla="*/ 131005 w 219075"/>
              <a:gd name="connsiteY49" fmla="*/ 134632 h 209550"/>
              <a:gd name="connsiteX50" fmla="*/ 155202 w 219075"/>
              <a:gd name="connsiteY50" fmla="*/ 164672 h 209550"/>
              <a:gd name="connsiteX51" fmla="*/ 160862 w 219075"/>
              <a:gd name="connsiteY51" fmla="*/ 162703 h 209550"/>
              <a:gd name="connsiteX52" fmla="*/ 166682 w 219075"/>
              <a:gd name="connsiteY52" fmla="*/ 161925 h 209550"/>
              <a:gd name="connsiteX53" fmla="*/ 183553 w 219075"/>
              <a:gd name="connsiteY53" fmla="*/ 168864 h 209550"/>
              <a:gd name="connsiteX54" fmla="*/ 190500 w 219075"/>
              <a:gd name="connsiteY54" fmla="*/ 185716 h 209550"/>
              <a:gd name="connsiteX55" fmla="*/ 183561 w 219075"/>
              <a:gd name="connsiteY55" fmla="*/ 202590 h 209550"/>
              <a:gd name="connsiteX56" fmla="*/ 166709 w 219075"/>
              <a:gd name="connsiteY56" fmla="*/ 209550 h 209550"/>
              <a:gd name="connsiteX57" fmla="*/ 149836 w 219075"/>
              <a:gd name="connsiteY57" fmla="*/ 202605 h 209550"/>
              <a:gd name="connsiteX58" fmla="*/ 142875 w 219075"/>
              <a:gd name="connsiteY58" fmla="*/ 185738 h 209550"/>
              <a:gd name="connsiteX59" fmla="*/ 144240 w 219075"/>
              <a:gd name="connsiteY59" fmla="*/ 177560 h 209550"/>
              <a:gd name="connsiteX60" fmla="*/ 148773 w 219075"/>
              <a:gd name="connsiteY60" fmla="*/ 170241 h 209550"/>
              <a:gd name="connsiteX61" fmla="*/ 124576 w 219075"/>
              <a:gd name="connsiteY61" fmla="*/ 139779 h 209550"/>
              <a:gd name="connsiteX62" fmla="*/ 109602 w 219075"/>
              <a:gd name="connsiteY62" fmla="*/ 143974 h 209550"/>
              <a:gd name="connsiteX63" fmla="*/ 94444 w 219075"/>
              <a:gd name="connsiteY63" fmla="*/ 139779 h 209550"/>
              <a:gd name="connsiteX64" fmla="*/ 70302 w 219075"/>
              <a:gd name="connsiteY64" fmla="*/ 170241 h 209550"/>
              <a:gd name="connsiteX65" fmla="*/ 74744 w 219075"/>
              <a:gd name="connsiteY65" fmla="*/ 177560 h 209550"/>
              <a:gd name="connsiteX66" fmla="*/ 76200 w 219075"/>
              <a:gd name="connsiteY66" fmla="*/ 185738 h 209550"/>
              <a:gd name="connsiteX67" fmla="*/ 69261 w 219075"/>
              <a:gd name="connsiteY67" fmla="*/ 202605 h 209550"/>
              <a:gd name="connsiteX68" fmla="*/ 52409 w 219075"/>
              <a:gd name="connsiteY68" fmla="*/ 209550 h 209550"/>
              <a:gd name="connsiteX69" fmla="*/ 23813 w 219075"/>
              <a:gd name="connsiteY69" fmla="*/ 100013 h 209550"/>
              <a:gd name="connsiteX70" fmla="*/ 33896 w 219075"/>
              <a:gd name="connsiteY70" fmla="*/ 95809 h 209550"/>
              <a:gd name="connsiteX71" fmla="*/ 38100 w 219075"/>
              <a:gd name="connsiteY71" fmla="*/ 85725 h 209550"/>
              <a:gd name="connsiteX72" fmla="*/ 33896 w 219075"/>
              <a:gd name="connsiteY72" fmla="*/ 75641 h 209550"/>
              <a:gd name="connsiteX73" fmla="*/ 23813 w 219075"/>
              <a:gd name="connsiteY73" fmla="*/ 71438 h 209550"/>
              <a:gd name="connsiteX74" fmla="*/ 13729 w 219075"/>
              <a:gd name="connsiteY74" fmla="*/ 75641 h 209550"/>
              <a:gd name="connsiteX75" fmla="*/ 9525 w 219075"/>
              <a:gd name="connsiteY75" fmla="*/ 85725 h 209550"/>
              <a:gd name="connsiteX76" fmla="*/ 13729 w 219075"/>
              <a:gd name="connsiteY76" fmla="*/ 95809 h 209550"/>
              <a:gd name="connsiteX77" fmla="*/ 23813 w 219075"/>
              <a:gd name="connsiteY77" fmla="*/ 100013 h 209550"/>
              <a:gd name="connsiteX78" fmla="*/ 52388 w 219075"/>
              <a:gd name="connsiteY78" fmla="*/ 200025 h 209550"/>
              <a:gd name="connsiteX79" fmla="*/ 62471 w 219075"/>
              <a:gd name="connsiteY79" fmla="*/ 195821 h 209550"/>
              <a:gd name="connsiteX80" fmla="*/ 66675 w 219075"/>
              <a:gd name="connsiteY80" fmla="*/ 185738 h 209550"/>
              <a:gd name="connsiteX81" fmla="*/ 62471 w 219075"/>
              <a:gd name="connsiteY81" fmla="*/ 175654 h 209550"/>
              <a:gd name="connsiteX82" fmla="*/ 52388 w 219075"/>
              <a:gd name="connsiteY82" fmla="*/ 171450 h 209550"/>
              <a:gd name="connsiteX83" fmla="*/ 42304 w 219075"/>
              <a:gd name="connsiteY83" fmla="*/ 175654 h 209550"/>
              <a:gd name="connsiteX84" fmla="*/ 38100 w 219075"/>
              <a:gd name="connsiteY84" fmla="*/ 185738 h 209550"/>
              <a:gd name="connsiteX85" fmla="*/ 42304 w 219075"/>
              <a:gd name="connsiteY85" fmla="*/ 195821 h 209550"/>
              <a:gd name="connsiteX86" fmla="*/ 52388 w 219075"/>
              <a:gd name="connsiteY86" fmla="*/ 200025 h 209550"/>
              <a:gd name="connsiteX87" fmla="*/ 109538 w 219075"/>
              <a:gd name="connsiteY87" fmla="*/ 38100 h 209550"/>
              <a:gd name="connsiteX88" fmla="*/ 119621 w 219075"/>
              <a:gd name="connsiteY88" fmla="*/ 33896 h 209550"/>
              <a:gd name="connsiteX89" fmla="*/ 123825 w 219075"/>
              <a:gd name="connsiteY89" fmla="*/ 23813 h 209550"/>
              <a:gd name="connsiteX90" fmla="*/ 119621 w 219075"/>
              <a:gd name="connsiteY90" fmla="*/ 13729 h 209550"/>
              <a:gd name="connsiteX91" fmla="*/ 109538 w 219075"/>
              <a:gd name="connsiteY91" fmla="*/ 9525 h 209550"/>
              <a:gd name="connsiteX92" fmla="*/ 99454 w 219075"/>
              <a:gd name="connsiteY92" fmla="*/ 13729 h 209550"/>
              <a:gd name="connsiteX93" fmla="*/ 95250 w 219075"/>
              <a:gd name="connsiteY93" fmla="*/ 23813 h 209550"/>
              <a:gd name="connsiteX94" fmla="*/ 99454 w 219075"/>
              <a:gd name="connsiteY94" fmla="*/ 33896 h 209550"/>
              <a:gd name="connsiteX95" fmla="*/ 109538 w 219075"/>
              <a:gd name="connsiteY95" fmla="*/ 38100 h 209550"/>
              <a:gd name="connsiteX96" fmla="*/ 109538 w 219075"/>
              <a:gd name="connsiteY96" fmla="*/ 134449 h 209550"/>
              <a:gd name="connsiteX97" fmla="*/ 123788 w 219075"/>
              <a:gd name="connsiteY97" fmla="*/ 128551 h 209550"/>
              <a:gd name="connsiteX98" fmla="*/ 129686 w 219075"/>
              <a:gd name="connsiteY98" fmla="*/ 114300 h 209550"/>
              <a:gd name="connsiteX99" fmla="*/ 123788 w 219075"/>
              <a:gd name="connsiteY99" fmla="*/ 100049 h 209550"/>
              <a:gd name="connsiteX100" fmla="*/ 109538 w 219075"/>
              <a:gd name="connsiteY100" fmla="*/ 94151 h 209550"/>
              <a:gd name="connsiteX101" fmla="*/ 95287 w 219075"/>
              <a:gd name="connsiteY101" fmla="*/ 100049 h 209550"/>
              <a:gd name="connsiteX102" fmla="*/ 89389 w 219075"/>
              <a:gd name="connsiteY102" fmla="*/ 114300 h 209550"/>
              <a:gd name="connsiteX103" fmla="*/ 95287 w 219075"/>
              <a:gd name="connsiteY103" fmla="*/ 128551 h 209550"/>
              <a:gd name="connsiteX104" fmla="*/ 109538 w 219075"/>
              <a:gd name="connsiteY104" fmla="*/ 134449 h 209550"/>
              <a:gd name="connsiteX105" fmla="*/ 166688 w 219075"/>
              <a:gd name="connsiteY105" fmla="*/ 200025 h 209550"/>
              <a:gd name="connsiteX106" fmla="*/ 176771 w 219075"/>
              <a:gd name="connsiteY106" fmla="*/ 195821 h 209550"/>
              <a:gd name="connsiteX107" fmla="*/ 180975 w 219075"/>
              <a:gd name="connsiteY107" fmla="*/ 185738 h 209550"/>
              <a:gd name="connsiteX108" fmla="*/ 176771 w 219075"/>
              <a:gd name="connsiteY108" fmla="*/ 175654 h 209550"/>
              <a:gd name="connsiteX109" fmla="*/ 166688 w 219075"/>
              <a:gd name="connsiteY109" fmla="*/ 171450 h 209550"/>
              <a:gd name="connsiteX110" fmla="*/ 156604 w 219075"/>
              <a:gd name="connsiteY110" fmla="*/ 175654 h 209550"/>
              <a:gd name="connsiteX111" fmla="*/ 152400 w 219075"/>
              <a:gd name="connsiteY111" fmla="*/ 185738 h 209550"/>
              <a:gd name="connsiteX112" fmla="*/ 156604 w 219075"/>
              <a:gd name="connsiteY112" fmla="*/ 195821 h 209550"/>
              <a:gd name="connsiteX113" fmla="*/ 166688 w 219075"/>
              <a:gd name="connsiteY113" fmla="*/ 200025 h 209550"/>
              <a:gd name="connsiteX114" fmla="*/ 195263 w 219075"/>
              <a:gd name="connsiteY114" fmla="*/ 100013 h 209550"/>
              <a:gd name="connsiteX115" fmla="*/ 205346 w 219075"/>
              <a:gd name="connsiteY115" fmla="*/ 95809 h 209550"/>
              <a:gd name="connsiteX116" fmla="*/ 209550 w 219075"/>
              <a:gd name="connsiteY116" fmla="*/ 85725 h 209550"/>
              <a:gd name="connsiteX117" fmla="*/ 205346 w 219075"/>
              <a:gd name="connsiteY117" fmla="*/ 75641 h 209550"/>
              <a:gd name="connsiteX118" fmla="*/ 195263 w 219075"/>
              <a:gd name="connsiteY118" fmla="*/ 71438 h 209550"/>
              <a:gd name="connsiteX119" fmla="*/ 185179 w 219075"/>
              <a:gd name="connsiteY119" fmla="*/ 75641 h 209550"/>
              <a:gd name="connsiteX120" fmla="*/ 180975 w 219075"/>
              <a:gd name="connsiteY120" fmla="*/ 85725 h 209550"/>
              <a:gd name="connsiteX121" fmla="*/ 185179 w 219075"/>
              <a:gd name="connsiteY121" fmla="*/ 95809 h 209550"/>
              <a:gd name="connsiteX122" fmla="*/ 195263 w 219075"/>
              <a:gd name="connsiteY122" fmla="*/ 1000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9075" h="20955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bg1"/>
          </a:solidFill>
          <a:ln w="238" cap="flat">
            <a:noFill/>
            <a:prstDash val="solid"/>
            <a:miter/>
          </a:ln>
        </p:spPr>
        <p:txBody>
          <a:bodyPr rtlCol="0" anchor="ctr"/>
          <a:lstStyle/>
          <a:p>
            <a:endParaRPr lang="en-RO"/>
          </a:p>
        </p:txBody>
      </p:sp>
      <p:sp>
        <p:nvSpPr>
          <p:cNvPr id="25" name="Graphic 19">
            <a:extLst>
              <a:ext uri="{FF2B5EF4-FFF2-40B4-BE49-F238E27FC236}">
                <a16:creationId xmlns:a16="http://schemas.microsoft.com/office/drawing/2014/main" id="{4E4EAB0F-0FE4-1444-AB78-5D99311CCE94}"/>
              </a:ext>
            </a:extLst>
          </p:cNvPr>
          <p:cNvSpPr>
            <a:spLocks noChangeAspect="1"/>
          </p:cNvSpPr>
          <p:nvPr/>
        </p:nvSpPr>
        <p:spPr>
          <a:xfrm>
            <a:off x="1549528" y="2169850"/>
            <a:ext cx="284544"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85722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472611"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Success factors in isolating the etiologic agent</a:t>
            </a:r>
          </a:p>
        </p:txBody>
      </p:sp>
      <p:sp>
        <p:nvSpPr>
          <p:cNvPr id="25" name="TextBox 24">
            <a:extLst>
              <a:ext uri="{FF2B5EF4-FFF2-40B4-BE49-F238E27FC236}">
                <a16:creationId xmlns:a16="http://schemas.microsoft.com/office/drawing/2014/main" id="{3E39903D-93BC-1949-9D90-8C0AA7BDB864}"/>
              </a:ext>
            </a:extLst>
          </p:cNvPr>
          <p:cNvSpPr txBox="1"/>
          <p:nvPr/>
        </p:nvSpPr>
        <p:spPr>
          <a:xfrm>
            <a:off x="431799" y="1857009"/>
            <a:ext cx="4445001" cy="4524742"/>
          </a:xfrm>
          <a:prstGeom prst="rect">
            <a:avLst/>
          </a:prstGeom>
          <a:noFill/>
        </p:spPr>
        <p:txBody>
          <a:bodyPr wrap="square" lIns="0" tIns="0" rIns="0" bIns="0" rtlCol="0" anchor="ctr" anchorCtr="0">
            <a:noAutofit/>
          </a:bodyPr>
          <a:lstStyle/>
          <a:p>
            <a:pPr marL="342900" indent="-342900">
              <a:spcAft>
                <a:spcPts val="1200"/>
              </a:spcAft>
              <a:buFont typeface="+mj-lt"/>
              <a:buAutoNum type="arabicPeriod"/>
            </a:pPr>
            <a:r>
              <a:rPr lang="en-GB" sz="1600" dirty="0" err="1">
                <a:solidFill>
                  <a:schemeClr val="tx1"/>
                </a:solidFill>
              </a:rPr>
              <a:t>Advance planning </a:t>
            </a:r>
          </a:p>
          <a:p>
            <a:pPr marL="342900" indent="-342900">
              <a:spcAft>
                <a:spcPts val="1200"/>
              </a:spcAft>
              <a:buFont typeface="+mj-lt"/>
              <a:buAutoNum type="arabicPeriod"/>
            </a:pPr>
            <a:r>
              <a:rPr lang="en-GB" sz="1600" dirty="0" err="1">
                <a:solidFill>
                  <a:schemeClr val="tx1"/>
                </a:solidFill>
              </a:rPr>
              <a:t>The sample should represent the actively infected site (anatomically correct) </a:t>
            </a:r>
          </a:p>
          <a:p>
            <a:pPr marL="342900" indent="-342900">
              <a:spcAft>
                <a:spcPts val="1200"/>
              </a:spcAft>
              <a:buFont typeface="+mj-lt"/>
              <a:buAutoNum type="arabicPeriod"/>
            </a:pPr>
            <a:r>
              <a:rPr lang="en-GB" sz="1600" dirty="0" err="1">
                <a:solidFill>
                  <a:schemeClr val="tx1"/>
                </a:solidFill>
              </a:rPr>
              <a:t>Type of sample, collection method, and appropriate materials </a:t>
            </a:r>
          </a:p>
          <a:p>
            <a:pPr marL="342900" indent="-342900">
              <a:spcAft>
                <a:spcPts val="1200"/>
              </a:spcAft>
              <a:buFont typeface="+mj-lt"/>
              <a:buAutoNum type="arabicPeriod"/>
            </a:pPr>
            <a:r>
              <a:rPr lang="en-GB" sz="1600" dirty="0" err="1">
                <a:solidFill>
                  <a:schemeClr val="tx1"/>
                </a:solidFill>
              </a:rPr>
              <a:t>Sufficient quantity, avoiding contamination </a:t>
            </a:r>
          </a:p>
          <a:p>
            <a:pPr marL="342900" indent="-342900">
              <a:spcAft>
                <a:spcPts val="1200"/>
              </a:spcAft>
              <a:buFont typeface="+mj-lt"/>
              <a:buAutoNum type="arabicPeriod"/>
            </a:pPr>
            <a:r>
              <a:rPr lang="en-GB" sz="1600" dirty="0" err="1">
                <a:solidFill>
                  <a:schemeClr val="tx1"/>
                </a:solidFill>
              </a:rPr>
              <a:t>Appropriate transport</a:t>
            </a:r>
          </a:p>
        </p:txBody>
      </p:sp>
      <p:grpSp>
        <p:nvGrpSpPr>
          <p:cNvPr id="6" name="Graphic 3">
            <a:extLst>
              <a:ext uri="{FF2B5EF4-FFF2-40B4-BE49-F238E27FC236}">
                <a16:creationId xmlns:a16="http://schemas.microsoft.com/office/drawing/2014/main" id="{C7E35064-E077-7843-A8AB-241F61371D80}"/>
              </a:ext>
            </a:extLst>
          </p:cNvPr>
          <p:cNvGrpSpPr>
            <a:grpSpLocks noChangeAspect="1"/>
          </p:cNvGrpSpPr>
          <p:nvPr/>
        </p:nvGrpSpPr>
        <p:grpSpPr>
          <a:xfrm>
            <a:off x="7063740" y="1989000"/>
            <a:ext cx="1440000" cy="1440000"/>
            <a:chOff x="2857500" y="1714500"/>
            <a:chExt cx="3429000" cy="3429000"/>
          </a:xfrm>
          <a:solidFill>
            <a:schemeClr val="bg1"/>
          </a:solidFill>
        </p:grpSpPr>
        <p:sp>
          <p:nvSpPr>
            <p:cNvPr id="7" name="Freeform 6">
              <a:extLst>
                <a:ext uri="{FF2B5EF4-FFF2-40B4-BE49-F238E27FC236}">
                  <a16:creationId xmlns:a16="http://schemas.microsoft.com/office/drawing/2014/main" id="{3FDD9CB1-90AA-A347-8385-1D3836920FFC}"/>
                </a:ext>
              </a:extLst>
            </p:cNvPr>
            <p:cNvSpPr/>
            <p:nvPr/>
          </p:nvSpPr>
          <p:spPr>
            <a:xfrm>
              <a:off x="3714990" y="2572654"/>
              <a:ext cx="1715735" cy="1716214"/>
            </a:xfrm>
            <a:custGeom>
              <a:avLst/>
              <a:gdLst>
                <a:gd name="connsiteX0" fmla="*/ 486 w 1715735"/>
                <a:gd name="connsiteY0" fmla="*/ 857350 h 1716214"/>
                <a:gd name="connsiteX1" fmla="*/ 486 w 1715735"/>
                <a:gd name="connsiteY1" fmla="*/ 696663 h 1716214"/>
                <a:gd name="connsiteX2" fmla="*/ 68495 w 1715735"/>
                <a:gd name="connsiteY2" fmla="*/ 629131 h 1716214"/>
                <a:gd name="connsiteX3" fmla="*/ 189938 w 1715735"/>
                <a:gd name="connsiteY3" fmla="*/ 629131 h 1716214"/>
                <a:gd name="connsiteX4" fmla="*/ 220990 w 1715735"/>
                <a:gd name="connsiteY4" fmla="*/ 603128 h 1716214"/>
                <a:gd name="connsiteX5" fmla="*/ 223466 w 1715735"/>
                <a:gd name="connsiteY5" fmla="*/ 545978 h 1716214"/>
                <a:gd name="connsiteX6" fmla="*/ 137741 w 1715735"/>
                <a:gd name="connsiteY6" fmla="*/ 460253 h 1716214"/>
                <a:gd name="connsiteX7" fmla="*/ 137741 w 1715735"/>
                <a:gd name="connsiteY7" fmla="*/ 364431 h 1716214"/>
                <a:gd name="connsiteX8" fmla="*/ 365103 w 1715735"/>
                <a:gd name="connsiteY8" fmla="*/ 137165 h 1716214"/>
                <a:gd name="connsiteX9" fmla="*/ 461020 w 1715735"/>
                <a:gd name="connsiteY9" fmla="*/ 137165 h 1716214"/>
                <a:gd name="connsiteX10" fmla="*/ 546745 w 1715735"/>
                <a:gd name="connsiteY10" fmla="*/ 222890 h 1716214"/>
                <a:gd name="connsiteX11" fmla="*/ 606848 w 1715735"/>
                <a:gd name="connsiteY11" fmla="*/ 218032 h 1716214"/>
                <a:gd name="connsiteX12" fmla="*/ 628088 w 1715735"/>
                <a:gd name="connsiteY12" fmla="*/ 189552 h 1716214"/>
                <a:gd name="connsiteX13" fmla="*/ 629327 w 1715735"/>
                <a:gd name="connsiteY13" fmla="*/ 64584 h 1716214"/>
                <a:gd name="connsiteX14" fmla="*/ 693525 w 1715735"/>
                <a:gd name="connsiteY14" fmla="*/ 576 h 1716214"/>
                <a:gd name="connsiteX15" fmla="*/ 1022138 w 1715735"/>
                <a:gd name="connsiteY15" fmla="*/ 576 h 1716214"/>
                <a:gd name="connsiteX16" fmla="*/ 1086146 w 1715735"/>
                <a:gd name="connsiteY16" fmla="*/ 64775 h 1716214"/>
                <a:gd name="connsiteX17" fmla="*/ 1086146 w 1715735"/>
                <a:gd name="connsiteY17" fmla="*/ 189743 h 1716214"/>
                <a:gd name="connsiteX18" fmla="*/ 1112054 w 1715735"/>
                <a:gd name="connsiteY18" fmla="*/ 220890 h 1716214"/>
                <a:gd name="connsiteX19" fmla="*/ 1169204 w 1715735"/>
                <a:gd name="connsiteY19" fmla="*/ 223557 h 1716214"/>
                <a:gd name="connsiteX20" fmla="*/ 1254929 w 1715735"/>
                <a:gd name="connsiteY20" fmla="*/ 137832 h 1716214"/>
                <a:gd name="connsiteX21" fmla="*/ 1350845 w 1715735"/>
                <a:gd name="connsiteY21" fmla="*/ 137832 h 1716214"/>
                <a:gd name="connsiteX22" fmla="*/ 1578112 w 1715735"/>
                <a:gd name="connsiteY22" fmla="*/ 365193 h 1716214"/>
                <a:gd name="connsiteX23" fmla="*/ 1578112 w 1715735"/>
                <a:gd name="connsiteY23" fmla="*/ 461110 h 1716214"/>
                <a:gd name="connsiteX24" fmla="*/ 1492387 w 1715735"/>
                <a:gd name="connsiteY24" fmla="*/ 546835 h 1716214"/>
                <a:gd name="connsiteX25" fmla="*/ 1495149 w 1715735"/>
                <a:gd name="connsiteY25" fmla="*/ 603985 h 1716214"/>
                <a:gd name="connsiteX26" fmla="*/ 1526486 w 1715735"/>
                <a:gd name="connsiteY26" fmla="*/ 629607 h 1716214"/>
                <a:gd name="connsiteX27" fmla="*/ 1651454 w 1715735"/>
                <a:gd name="connsiteY27" fmla="*/ 629607 h 1716214"/>
                <a:gd name="connsiteX28" fmla="*/ 1715462 w 1715735"/>
                <a:gd name="connsiteY28" fmla="*/ 693806 h 1716214"/>
                <a:gd name="connsiteX29" fmla="*/ 1715462 w 1715735"/>
                <a:gd name="connsiteY29" fmla="*/ 1022418 h 1716214"/>
                <a:gd name="connsiteX30" fmla="*/ 1651169 w 1715735"/>
                <a:gd name="connsiteY30" fmla="*/ 1086426 h 1716214"/>
                <a:gd name="connsiteX31" fmla="*/ 1526201 w 1715735"/>
                <a:gd name="connsiteY31" fmla="*/ 1086426 h 1716214"/>
                <a:gd name="connsiteX32" fmla="*/ 1495054 w 1715735"/>
                <a:gd name="connsiteY32" fmla="*/ 1112334 h 1716214"/>
                <a:gd name="connsiteX33" fmla="*/ 1492482 w 1715735"/>
                <a:gd name="connsiteY33" fmla="*/ 1169484 h 1716214"/>
                <a:gd name="connsiteX34" fmla="*/ 1578683 w 1715735"/>
                <a:gd name="connsiteY34" fmla="*/ 1255209 h 1716214"/>
                <a:gd name="connsiteX35" fmla="*/ 1578112 w 1715735"/>
                <a:gd name="connsiteY35" fmla="*/ 1351126 h 1716214"/>
                <a:gd name="connsiteX36" fmla="*/ 1350845 w 1715735"/>
                <a:gd name="connsiteY36" fmla="*/ 1578488 h 1716214"/>
                <a:gd name="connsiteX37" fmla="*/ 1254929 w 1715735"/>
                <a:gd name="connsiteY37" fmla="*/ 1578488 h 1716214"/>
                <a:gd name="connsiteX38" fmla="*/ 1169204 w 1715735"/>
                <a:gd name="connsiteY38" fmla="*/ 1492763 h 1716214"/>
                <a:gd name="connsiteX39" fmla="*/ 1112054 w 1715735"/>
                <a:gd name="connsiteY39" fmla="*/ 1495716 h 1716214"/>
                <a:gd name="connsiteX40" fmla="*/ 1086431 w 1715735"/>
                <a:gd name="connsiteY40" fmla="*/ 1527053 h 1716214"/>
                <a:gd name="connsiteX41" fmla="*/ 1086431 w 1715735"/>
                <a:gd name="connsiteY41" fmla="*/ 1652021 h 1716214"/>
                <a:gd name="connsiteX42" fmla="*/ 1022042 w 1715735"/>
                <a:gd name="connsiteY42" fmla="*/ 1715934 h 1716214"/>
                <a:gd name="connsiteX43" fmla="*/ 693430 w 1715735"/>
                <a:gd name="connsiteY43" fmla="*/ 1715934 h 1716214"/>
                <a:gd name="connsiteX44" fmla="*/ 629612 w 1715735"/>
                <a:gd name="connsiteY44" fmla="*/ 1651545 h 1716214"/>
                <a:gd name="connsiteX45" fmla="*/ 629612 w 1715735"/>
                <a:gd name="connsiteY45" fmla="*/ 1530196 h 1716214"/>
                <a:gd name="connsiteX46" fmla="*/ 603609 w 1715735"/>
                <a:gd name="connsiteY46" fmla="*/ 1495144 h 1716214"/>
                <a:gd name="connsiteX47" fmla="*/ 543697 w 1715735"/>
                <a:gd name="connsiteY47" fmla="*/ 1495144 h 1716214"/>
                <a:gd name="connsiteX48" fmla="*/ 460829 w 1715735"/>
                <a:gd name="connsiteY48" fmla="*/ 1578869 h 1716214"/>
                <a:gd name="connsiteX49" fmla="*/ 364913 w 1715735"/>
                <a:gd name="connsiteY49" fmla="*/ 1578202 h 1716214"/>
                <a:gd name="connsiteX50" fmla="*/ 137741 w 1715735"/>
                <a:gd name="connsiteY50" fmla="*/ 1349983 h 1716214"/>
                <a:gd name="connsiteX51" fmla="*/ 137741 w 1715735"/>
                <a:gd name="connsiteY51" fmla="*/ 1254066 h 1716214"/>
                <a:gd name="connsiteX52" fmla="*/ 223466 w 1715735"/>
                <a:gd name="connsiteY52" fmla="*/ 1168341 h 1716214"/>
                <a:gd name="connsiteX53" fmla="*/ 220514 w 1715735"/>
                <a:gd name="connsiteY53" fmla="*/ 1111191 h 1716214"/>
                <a:gd name="connsiteX54" fmla="*/ 189081 w 1715735"/>
                <a:gd name="connsiteY54" fmla="*/ 1085664 h 1716214"/>
                <a:gd name="connsiteX55" fmla="*/ 64113 w 1715735"/>
                <a:gd name="connsiteY55" fmla="*/ 1085664 h 1716214"/>
                <a:gd name="connsiteX56" fmla="*/ 200 w 1715735"/>
                <a:gd name="connsiteY56" fmla="*/ 1021275 h 1716214"/>
                <a:gd name="connsiteX57" fmla="*/ 486 w 1715735"/>
                <a:gd name="connsiteY57" fmla="*/ 857350 h 1716214"/>
                <a:gd name="connsiteX58" fmla="*/ 253946 w 1715735"/>
                <a:gd name="connsiteY58" fmla="*/ 1294833 h 1716214"/>
                <a:gd name="connsiteX59" fmla="*/ 421015 w 1715735"/>
                <a:gd name="connsiteY59" fmla="*/ 1461330 h 1716214"/>
                <a:gd name="connsiteX60" fmla="*/ 503311 w 1715735"/>
                <a:gd name="connsiteY60" fmla="*/ 1372272 h 1716214"/>
                <a:gd name="connsiteX61" fmla="*/ 586940 w 1715735"/>
                <a:gd name="connsiteY61" fmla="*/ 1358270 h 1716214"/>
                <a:gd name="connsiteX62" fmla="*/ 688667 w 1715735"/>
                <a:gd name="connsiteY62" fmla="*/ 1400561 h 1716214"/>
                <a:gd name="connsiteX63" fmla="*/ 743341 w 1715735"/>
                <a:gd name="connsiteY63" fmla="*/ 1476761 h 1716214"/>
                <a:gd name="connsiteX64" fmla="*/ 743341 w 1715735"/>
                <a:gd name="connsiteY64" fmla="*/ 1599062 h 1716214"/>
                <a:gd name="connsiteX65" fmla="*/ 971941 w 1715735"/>
                <a:gd name="connsiteY65" fmla="*/ 1599062 h 1716214"/>
                <a:gd name="connsiteX66" fmla="*/ 971941 w 1715735"/>
                <a:gd name="connsiteY66" fmla="*/ 1472856 h 1716214"/>
                <a:gd name="connsiteX67" fmla="*/ 1021852 w 1715735"/>
                <a:gd name="connsiteY67" fmla="*/ 1404371 h 1716214"/>
                <a:gd name="connsiteX68" fmla="*/ 1126627 w 1715735"/>
                <a:gd name="connsiteY68" fmla="*/ 1361127 h 1716214"/>
                <a:gd name="connsiteX69" fmla="*/ 1213400 w 1715735"/>
                <a:gd name="connsiteY69" fmla="*/ 1375320 h 1716214"/>
                <a:gd name="connsiteX70" fmla="*/ 1297696 w 1715735"/>
                <a:gd name="connsiteY70" fmla="*/ 1455996 h 1716214"/>
                <a:gd name="connsiteX71" fmla="*/ 1457335 w 1715735"/>
                <a:gd name="connsiteY71" fmla="*/ 1296072 h 1716214"/>
                <a:gd name="connsiteX72" fmla="*/ 1370848 w 1715735"/>
                <a:gd name="connsiteY72" fmla="*/ 1212728 h 1716214"/>
                <a:gd name="connsiteX73" fmla="*/ 1357608 w 1715735"/>
                <a:gd name="connsiteY73" fmla="*/ 1131956 h 1716214"/>
                <a:gd name="connsiteX74" fmla="*/ 1401137 w 1715735"/>
                <a:gd name="connsiteY74" fmla="*/ 1027181 h 1716214"/>
                <a:gd name="connsiteX75" fmla="*/ 1474289 w 1715735"/>
                <a:gd name="connsiteY75" fmla="*/ 973650 h 1716214"/>
                <a:gd name="connsiteX76" fmla="*/ 1598114 w 1715735"/>
                <a:gd name="connsiteY76" fmla="*/ 973650 h 1716214"/>
                <a:gd name="connsiteX77" fmla="*/ 1598114 w 1715735"/>
                <a:gd name="connsiteY77" fmla="*/ 745050 h 1716214"/>
                <a:gd name="connsiteX78" fmla="*/ 1470479 w 1715735"/>
                <a:gd name="connsiteY78" fmla="*/ 745050 h 1716214"/>
                <a:gd name="connsiteX79" fmla="*/ 1404757 w 1715735"/>
                <a:gd name="connsiteY79" fmla="*/ 696473 h 1716214"/>
                <a:gd name="connsiteX80" fmla="*/ 1361609 w 1715735"/>
                <a:gd name="connsiteY80" fmla="*/ 591698 h 1716214"/>
                <a:gd name="connsiteX81" fmla="*/ 1376468 w 1715735"/>
                <a:gd name="connsiteY81" fmla="*/ 501496 h 1716214"/>
                <a:gd name="connsiteX82" fmla="*/ 1458287 w 1715735"/>
                <a:gd name="connsiteY82" fmla="*/ 422058 h 1716214"/>
                <a:gd name="connsiteX83" fmla="*/ 1294553 w 1715735"/>
                <a:gd name="connsiteY83" fmla="*/ 256227 h 1716214"/>
                <a:gd name="connsiteX84" fmla="*/ 1210828 w 1715735"/>
                <a:gd name="connsiteY84" fmla="*/ 344429 h 1716214"/>
                <a:gd name="connsiteX85" fmla="*/ 1129961 w 1715735"/>
                <a:gd name="connsiteY85" fmla="*/ 357573 h 1716214"/>
                <a:gd name="connsiteX86" fmla="*/ 1025186 w 1715735"/>
                <a:gd name="connsiteY86" fmla="*/ 314139 h 1716214"/>
                <a:gd name="connsiteX87" fmla="*/ 972512 w 1715735"/>
                <a:gd name="connsiteY87" fmla="*/ 240606 h 1716214"/>
                <a:gd name="connsiteX88" fmla="*/ 972512 w 1715735"/>
                <a:gd name="connsiteY88" fmla="*/ 117448 h 1716214"/>
                <a:gd name="connsiteX89" fmla="*/ 743912 w 1715735"/>
                <a:gd name="connsiteY89" fmla="*/ 117448 h 1716214"/>
                <a:gd name="connsiteX90" fmla="*/ 743912 w 1715735"/>
                <a:gd name="connsiteY90" fmla="*/ 241273 h 1716214"/>
                <a:gd name="connsiteX91" fmla="*/ 692001 w 1715735"/>
                <a:gd name="connsiteY91" fmla="*/ 312139 h 1716214"/>
                <a:gd name="connsiteX92" fmla="*/ 589798 w 1715735"/>
                <a:gd name="connsiteY92" fmla="*/ 353859 h 1716214"/>
                <a:gd name="connsiteX93" fmla="*/ 500358 w 1715735"/>
                <a:gd name="connsiteY93" fmla="*/ 338523 h 1716214"/>
                <a:gd name="connsiteX94" fmla="*/ 425206 w 1715735"/>
                <a:gd name="connsiteY94" fmla="*/ 257275 h 1716214"/>
                <a:gd name="connsiteX95" fmla="*/ 256232 w 1715735"/>
                <a:gd name="connsiteY95" fmla="*/ 418343 h 1716214"/>
                <a:gd name="connsiteX96" fmla="*/ 345005 w 1715735"/>
                <a:gd name="connsiteY96" fmla="*/ 504068 h 1716214"/>
                <a:gd name="connsiteX97" fmla="*/ 357769 w 1715735"/>
                <a:gd name="connsiteY97" fmla="*/ 585030 h 1716214"/>
                <a:gd name="connsiteX98" fmla="*/ 314240 w 1715735"/>
                <a:gd name="connsiteY98" fmla="*/ 689805 h 1716214"/>
                <a:gd name="connsiteX99" fmla="*/ 240707 w 1715735"/>
                <a:gd name="connsiteY99" fmla="*/ 742574 h 1716214"/>
                <a:gd name="connsiteX100" fmla="*/ 116882 w 1715735"/>
                <a:gd name="connsiteY100" fmla="*/ 742574 h 1716214"/>
                <a:gd name="connsiteX101" fmla="*/ 116882 w 1715735"/>
                <a:gd name="connsiteY101" fmla="*/ 970793 h 1716214"/>
                <a:gd name="connsiteX102" fmla="*/ 246803 w 1715735"/>
                <a:gd name="connsiteY102" fmla="*/ 970793 h 1716214"/>
                <a:gd name="connsiteX103" fmla="*/ 310144 w 1715735"/>
                <a:gd name="connsiteY103" fmla="*/ 1017275 h 1716214"/>
                <a:gd name="connsiteX104" fmla="*/ 355292 w 1715735"/>
                <a:gd name="connsiteY104" fmla="*/ 1125669 h 1716214"/>
                <a:gd name="connsiteX105" fmla="*/ 340814 w 1715735"/>
                <a:gd name="connsiteY105" fmla="*/ 1212347 h 1716214"/>
                <a:gd name="connsiteX106" fmla="*/ 253946 w 1715735"/>
                <a:gd name="connsiteY106" fmla="*/ 1294833 h 171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715735" h="1716214">
                  <a:moveTo>
                    <a:pt x="486" y="857350"/>
                  </a:moveTo>
                  <a:cubicBezTo>
                    <a:pt x="486" y="803820"/>
                    <a:pt x="486" y="750194"/>
                    <a:pt x="486" y="696663"/>
                  </a:cubicBezTo>
                  <a:cubicBezTo>
                    <a:pt x="486" y="649991"/>
                    <a:pt x="21632" y="629988"/>
                    <a:pt x="68495" y="629131"/>
                  </a:cubicBezTo>
                  <a:cubicBezTo>
                    <a:pt x="108976" y="629131"/>
                    <a:pt x="149457" y="627702"/>
                    <a:pt x="189938" y="629131"/>
                  </a:cubicBezTo>
                  <a:cubicBezTo>
                    <a:pt x="210608" y="630084"/>
                    <a:pt x="217561" y="619035"/>
                    <a:pt x="220990" y="603128"/>
                  </a:cubicBezTo>
                  <a:cubicBezTo>
                    <a:pt x="225086" y="584554"/>
                    <a:pt x="248327" y="568076"/>
                    <a:pt x="223466" y="545978"/>
                  </a:cubicBezTo>
                  <a:cubicBezTo>
                    <a:pt x="193272" y="519213"/>
                    <a:pt x="165554" y="489495"/>
                    <a:pt x="137741" y="460253"/>
                  </a:cubicBezTo>
                  <a:cubicBezTo>
                    <a:pt x="104785" y="426153"/>
                    <a:pt x="104690" y="398340"/>
                    <a:pt x="137741" y="364431"/>
                  </a:cubicBezTo>
                  <a:cubicBezTo>
                    <a:pt x="213179" y="288231"/>
                    <a:pt x="288967" y="212476"/>
                    <a:pt x="365103" y="137165"/>
                  </a:cubicBezTo>
                  <a:cubicBezTo>
                    <a:pt x="398726" y="103827"/>
                    <a:pt x="426730" y="104018"/>
                    <a:pt x="461020" y="137165"/>
                  </a:cubicBezTo>
                  <a:cubicBezTo>
                    <a:pt x="490071" y="165740"/>
                    <a:pt x="519599" y="193077"/>
                    <a:pt x="546745" y="222890"/>
                  </a:cubicBezTo>
                  <a:cubicBezTo>
                    <a:pt x="570176" y="248988"/>
                    <a:pt x="588179" y="223938"/>
                    <a:pt x="606848" y="218032"/>
                  </a:cubicBezTo>
                  <a:cubicBezTo>
                    <a:pt x="618066" y="212471"/>
                    <a:pt x="625957" y="201890"/>
                    <a:pt x="628088" y="189552"/>
                  </a:cubicBezTo>
                  <a:cubicBezTo>
                    <a:pt x="630565" y="148023"/>
                    <a:pt x="628565" y="106209"/>
                    <a:pt x="629327" y="64584"/>
                  </a:cubicBezTo>
                  <a:cubicBezTo>
                    <a:pt x="630089" y="22960"/>
                    <a:pt x="651139" y="862"/>
                    <a:pt x="693525" y="576"/>
                  </a:cubicBezTo>
                  <a:cubicBezTo>
                    <a:pt x="803063" y="5"/>
                    <a:pt x="912600" y="5"/>
                    <a:pt x="1022138" y="576"/>
                  </a:cubicBezTo>
                  <a:cubicBezTo>
                    <a:pt x="1064238" y="576"/>
                    <a:pt x="1085384" y="22484"/>
                    <a:pt x="1086146" y="64775"/>
                  </a:cubicBezTo>
                  <a:cubicBezTo>
                    <a:pt x="1086908" y="107066"/>
                    <a:pt x="1087670" y="148214"/>
                    <a:pt x="1086146" y="189743"/>
                  </a:cubicBezTo>
                  <a:cubicBezTo>
                    <a:pt x="1085288" y="210412"/>
                    <a:pt x="1096337" y="217556"/>
                    <a:pt x="1112054" y="220890"/>
                  </a:cubicBezTo>
                  <a:cubicBezTo>
                    <a:pt x="1131104" y="224890"/>
                    <a:pt x="1147296" y="248226"/>
                    <a:pt x="1169204" y="223557"/>
                  </a:cubicBezTo>
                  <a:cubicBezTo>
                    <a:pt x="1196064" y="193362"/>
                    <a:pt x="1225782" y="165644"/>
                    <a:pt x="1254929" y="137832"/>
                  </a:cubicBezTo>
                  <a:cubicBezTo>
                    <a:pt x="1288933" y="104875"/>
                    <a:pt x="1316936" y="104685"/>
                    <a:pt x="1350845" y="137832"/>
                  </a:cubicBezTo>
                  <a:cubicBezTo>
                    <a:pt x="1427045" y="213269"/>
                    <a:pt x="1502801" y="289057"/>
                    <a:pt x="1578112" y="365193"/>
                  </a:cubicBezTo>
                  <a:cubicBezTo>
                    <a:pt x="1611449" y="398912"/>
                    <a:pt x="1611259" y="426915"/>
                    <a:pt x="1578112" y="461110"/>
                  </a:cubicBezTo>
                  <a:cubicBezTo>
                    <a:pt x="1550013" y="490257"/>
                    <a:pt x="1522200" y="519879"/>
                    <a:pt x="1492387" y="546835"/>
                  </a:cubicBezTo>
                  <a:cubicBezTo>
                    <a:pt x="1467622" y="568838"/>
                    <a:pt x="1491149" y="584935"/>
                    <a:pt x="1495149" y="603985"/>
                  </a:cubicBezTo>
                  <a:cubicBezTo>
                    <a:pt x="1498483" y="619987"/>
                    <a:pt x="1506008" y="630560"/>
                    <a:pt x="1526486" y="629607"/>
                  </a:cubicBezTo>
                  <a:cubicBezTo>
                    <a:pt x="1568015" y="627893"/>
                    <a:pt x="1609735" y="628560"/>
                    <a:pt x="1651454" y="629607"/>
                  </a:cubicBezTo>
                  <a:cubicBezTo>
                    <a:pt x="1693174" y="630655"/>
                    <a:pt x="1715177" y="651515"/>
                    <a:pt x="1715462" y="693806"/>
                  </a:cubicBezTo>
                  <a:cubicBezTo>
                    <a:pt x="1716034" y="803343"/>
                    <a:pt x="1716034" y="912881"/>
                    <a:pt x="1715462" y="1022418"/>
                  </a:cubicBezTo>
                  <a:cubicBezTo>
                    <a:pt x="1715462" y="1064519"/>
                    <a:pt x="1693460" y="1085664"/>
                    <a:pt x="1651169" y="1086426"/>
                  </a:cubicBezTo>
                  <a:cubicBezTo>
                    <a:pt x="1608878" y="1087188"/>
                    <a:pt x="1567730" y="1087855"/>
                    <a:pt x="1526201" y="1086426"/>
                  </a:cubicBezTo>
                  <a:cubicBezTo>
                    <a:pt x="1505531" y="1085474"/>
                    <a:pt x="1498483" y="1096523"/>
                    <a:pt x="1495054" y="1112334"/>
                  </a:cubicBezTo>
                  <a:cubicBezTo>
                    <a:pt x="1490863" y="1130908"/>
                    <a:pt x="1467717" y="1147482"/>
                    <a:pt x="1492482" y="1169484"/>
                  </a:cubicBezTo>
                  <a:cubicBezTo>
                    <a:pt x="1522772" y="1196250"/>
                    <a:pt x="1550585" y="1225872"/>
                    <a:pt x="1578683" y="1255209"/>
                  </a:cubicBezTo>
                  <a:cubicBezTo>
                    <a:pt x="1611545" y="1289309"/>
                    <a:pt x="1611640" y="1317217"/>
                    <a:pt x="1578112" y="1351126"/>
                  </a:cubicBezTo>
                  <a:cubicBezTo>
                    <a:pt x="1502674" y="1427326"/>
                    <a:pt x="1426918" y="1503113"/>
                    <a:pt x="1350845" y="1578488"/>
                  </a:cubicBezTo>
                  <a:cubicBezTo>
                    <a:pt x="1317127" y="1611825"/>
                    <a:pt x="1288933" y="1611444"/>
                    <a:pt x="1254929" y="1578488"/>
                  </a:cubicBezTo>
                  <a:cubicBezTo>
                    <a:pt x="1225782" y="1549913"/>
                    <a:pt x="1196255" y="1522576"/>
                    <a:pt x="1169204" y="1492763"/>
                  </a:cubicBezTo>
                  <a:cubicBezTo>
                    <a:pt x="1147106" y="1468093"/>
                    <a:pt x="1131104" y="1491715"/>
                    <a:pt x="1112054" y="1495716"/>
                  </a:cubicBezTo>
                  <a:cubicBezTo>
                    <a:pt x="1096147" y="1499049"/>
                    <a:pt x="1085574" y="1506574"/>
                    <a:pt x="1086431" y="1527053"/>
                  </a:cubicBezTo>
                  <a:cubicBezTo>
                    <a:pt x="1088241" y="1568677"/>
                    <a:pt x="1087574" y="1610397"/>
                    <a:pt x="1086431" y="1652021"/>
                  </a:cubicBezTo>
                  <a:cubicBezTo>
                    <a:pt x="1085288" y="1693645"/>
                    <a:pt x="1064333" y="1715648"/>
                    <a:pt x="1022042" y="1715934"/>
                  </a:cubicBezTo>
                  <a:cubicBezTo>
                    <a:pt x="912505" y="1716505"/>
                    <a:pt x="802967" y="1716505"/>
                    <a:pt x="693430" y="1715934"/>
                  </a:cubicBezTo>
                  <a:cubicBezTo>
                    <a:pt x="651329" y="1715934"/>
                    <a:pt x="630374" y="1693931"/>
                    <a:pt x="629612" y="1651545"/>
                  </a:cubicBezTo>
                  <a:cubicBezTo>
                    <a:pt x="628850" y="1611159"/>
                    <a:pt x="628088" y="1570582"/>
                    <a:pt x="629612" y="1530196"/>
                  </a:cubicBezTo>
                  <a:cubicBezTo>
                    <a:pt x="630660" y="1509146"/>
                    <a:pt x="622183" y="1499621"/>
                    <a:pt x="603609" y="1495144"/>
                  </a:cubicBezTo>
                  <a:cubicBezTo>
                    <a:pt x="585035" y="1490667"/>
                    <a:pt x="565985" y="1469046"/>
                    <a:pt x="543697" y="1495144"/>
                  </a:cubicBezTo>
                  <a:cubicBezTo>
                    <a:pt x="517603" y="1524525"/>
                    <a:pt x="489940" y="1552474"/>
                    <a:pt x="460829" y="1578869"/>
                  </a:cubicBezTo>
                  <a:cubicBezTo>
                    <a:pt x="426635" y="1611825"/>
                    <a:pt x="398822" y="1611730"/>
                    <a:pt x="364913" y="1578202"/>
                  </a:cubicBezTo>
                  <a:cubicBezTo>
                    <a:pt x="288649" y="1502129"/>
                    <a:pt x="212925" y="1426056"/>
                    <a:pt x="137741" y="1349983"/>
                  </a:cubicBezTo>
                  <a:cubicBezTo>
                    <a:pt x="104404" y="1316265"/>
                    <a:pt x="104785" y="1288166"/>
                    <a:pt x="137741" y="1254066"/>
                  </a:cubicBezTo>
                  <a:cubicBezTo>
                    <a:pt x="166316" y="1225015"/>
                    <a:pt x="193653" y="1195392"/>
                    <a:pt x="223466" y="1168341"/>
                  </a:cubicBezTo>
                  <a:cubicBezTo>
                    <a:pt x="248136" y="1146339"/>
                    <a:pt x="224324" y="1130241"/>
                    <a:pt x="220514" y="1111191"/>
                  </a:cubicBezTo>
                  <a:cubicBezTo>
                    <a:pt x="217180" y="1095094"/>
                    <a:pt x="209369" y="1084807"/>
                    <a:pt x="189081" y="1085664"/>
                  </a:cubicBezTo>
                  <a:cubicBezTo>
                    <a:pt x="147457" y="1087379"/>
                    <a:pt x="105737" y="1086712"/>
                    <a:pt x="64113" y="1085664"/>
                  </a:cubicBezTo>
                  <a:cubicBezTo>
                    <a:pt x="22489" y="1084617"/>
                    <a:pt x="772" y="1063566"/>
                    <a:pt x="200" y="1021275"/>
                  </a:cubicBezTo>
                  <a:cubicBezTo>
                    <a:pt x="10" y="967173"/>
                    <a:pt x="486" y="912119"/>
                    <a:pt x="486" y="857350"/>
                  </a:cubicBezTo>
                  <a:close/>
                  <a:moveTo>
                    <a:pt x="253946" y="1294833"/>
                  </a:moveTo>
                  <a:lnTo>
                    <a:pt x="421015" y="1461330"/>
                  </a:lnTo>
                  <a:cubicBezTo>
                    <a:pt x="447113" y="1432755"/>
                    <a:pt x="475498" y="1402942"/>
                    <a:pt x="503311" y="1372272"/>
                  </a:cubicBezTo>
                  <a:cubicBezTo>
                    <a:pt x="527695" y="1345221"/>
                    <a:pt x="555317" y="1343125"/>
                    <a:pt x="586940" y="1358270"/>
                  </a:cubicBezTo>
                  <a:cubicBezTo>
                    <a:pt x="618563" y="1373415"/>
                    <a:pt x="654282" y="1388083"/>
                    <a:pt x="688667" y="1400561"/>
                  </a:cubicBezTo>
                  <a:cubicBezTo>
                    <a:pt x="731816" y="1416182"/>
                    <a:pt x="743055" y="1429993"/>
                    <a:pt x="743341" y="1476761"/>
                  </a:cubicBezTo>
                  <a:cubicBezTo>
                    <a:pt x="743341" y="1517814"/>
                    <a:pt x="743341" y="1558866"/>
                    <a:pt x="743341" y="1599062"/>
                  </a:cubicBezTo>
                  <a:lnTo>
                    <a:pt x="971941" y="1599062"/>
                  </a:lnTo>
                  <a:cubicBezTo>
                    <a:pt x="971941" y="1555723"/>
                    <a:pt x="972608" y="1514289"/>
                    <a:pt x="971941" y="1472856"/>
                  </a:cubicBezTo>
                  <a:cubicBezTo>
                    <a:pt x="971084" y="1436661"/>
                    <a:pt x="987848" y="1415706"/>
                    <a:pt x="1021852" y="1404371"/>
                  </a:cubicBezTo>
                  <a:cubicBezTo>
                    <a:pt x="1057663" y="1392206"/>
                    <a:pt x="1092660" y="1377762"/>
                    <a:pt x="1126627" y="1361127"/>
                  </a:cubicBezTo>
                  <a:cubicBezTo>
                    <a:pt x="1160345" y="1344459"/>
                    <a:pt x="1187206" y="1348459"/>
                    <a:pt x="1213400" y="1375320"/>
                  </a:cubicBezTo>
                  <a:cubicBezTo>
                    <a:pt x="1241975" y="1404847"/>
                    <a:pt x="1272931" y="1432470"/>
                    <a:pt x="1297696" y="1455996"/>
                  </a:cubicBezTo>
                  <a:lnTo>
                    <a:pt x="1457335" y="1296072"/>
                  </a:lnTo>
                  <a:cubicBezTo>
                    <a:pt x="1430665" y="1270354"/>
                    <a:pt x="1401042" y="1241208"/>
                    <a:pt x="1370848" y="1212728"/>
                  </a:cubicBezTo>
                  <a:cubicBezTo>
                    <a:pt x="1345511" y="1188915"/>
                    <a:pt x="1343225" y="1162817"/>
                    <a:pt x="1357608" y="1131956"/>
                  </a:cubicBezTo>
                  <a:cubicBezTo>
                    <a:pt x="1373515" y="1097571"/>
                    <a:pt x="1388088" y="1062328"/>
                    <a:pt x="1401137" y="1027181"/>
                  </a:cubicBezTo>
                  <a:cubicBezTo>
                    <a:pt x="1415996" y="986319"/>
                    <a:pt x="1430951" y="974031"/>
                    <a:pt x="1474289" y="973650"/>
                  </a:cubicBezTo>
                  <a:cubicBezTo>
                    <a:pt x="1515437" y="973650"/>
                    <a:pt x="1556681" y="973650"/>
                    <a:pt x="1598114" y="973650"/>
                  </a:cubicBezTo>
                  <a:lnTo>
                    <a:pt x="1598114" y="745050"/>
                  </a:lnTo>
                  <a:cubicBezTo>
                    <a:pt x="1553537" y="745050"/>
                    <a:pt x="1512389" y="744574"/>
                    <a:pt x="1470479" y="745050"/>
                  </a:cubicBezTo>
                  <a:cubicBezTo>
                    <a:pt x="1435713" y="745527"/>
                    <a:pt x="1415996" y="728953"/>
                    <a:pt x="1404757" y="696473"/>
                  </a:cubicBezTo>
                  <a:cubicBezTo>
                    <a:pt x="1392678" y="660643"/>
                    <a:pt x="1378265" y="625643"/>
                    <a:pt x="1361609" y="591698"/>
                  </a:cubicBezTo>
                  <a:cubicBezTo>
                    <a:pt x="1343416" y="555789"/>
                    <a:pt x="1347797" y="527976"/>
                    <a:pt x="1376468" y="501496"/>
                  </a:cubicBezTo>
                  <a:cubicBezTo>
                    <a:pt x="1405138" y="475017"/>
                    <a:pt x="1434094" y="445680"/>
                    <a:pt x="1458287" y="422058"/>
                  </a:cubicBezTo>
                  <a:lnTo>
                    <a:pt x="1294553" y="256227"/>
                  </a:lnTo>
                  <a:cubicBezTo>
                    <a:pt x="1267978" y="284136"/>
                    <a:pt x="1239212" y="314139"/>
                    <a:pt x="1210828" y="344429"/>
                  </a:cubicBezTo>
                  <a:cubicBezTo>
                    <a:pt x="1187015" y="369670"/>
                    <a:pt x="1160726" y="371861"/>
                    <a:pt x="1129961" y="357573"/>
                  </a:cubicBezTo>
                  <a:cubicBezTo>
                    <a:pt x="1095480" y="341762"/>
                    <a:pt x="1060333" y="327093"/>
                    <a:pt x="1025186" y="314139"/>
                  </a:cubicBezTo>
                  <a:cubicBezTo>
                    <a:pt x="984609" y="299280"/>
                    <a:pt x="972703" y="284517"/>
                    <a:pt x="972512" y="240606"/>
                  </a:cubicBezTo>
                  <a:cubicBezTo>
                    <a:pt x="972512" y="199363"/>
                    <a:pt x="972512" y="158215"/>
                    <a:pt x="972512" y="117448"/>
                  </a:cubicBezTo>
                  <a:lnTo>
                    <a:pt x="743912" y="117448"/>
                  </a:lnTo>
                  <a:cubicBezTo>
                    <a:pt x="743912" y="160501"/>
                    <a:pt x="742960" y="200887"/>
                    <a:pt x="743912" y="241273"/>
                  </a:cubicBezTo>
                  <a:cubicBezTo>
                    <a:pt x="744960" y="279373"/>
                    <a:pt x="727244" y="300233"/>
                    <a:pt x="692001" y="312139"/>
                  </a:cubicBezTo>
                  <a:cubicBezTo>
                    <a:pt x="656960" y="323529"/>
                    <a:pt x="622800" y="337473"/>
                    <a:pt x="589798" y="353859"/>
                  </a:cubicBezTo>
                  <a:cubicBezTo>
                    <a:pt x="554651" y="371766"/>
                    <a:pt x="526742" y="367670"/>
                    <a:pt x="500358" y="338523"/>
                  </a:cubicBezTo>
                  <a:cubicBezTo>
                    <a:pt x="473974" y="309377"/>
                    <a:pt x="445685" y="279373"/>
                    <a:pt x="425206" y="257275"/>
                  </a:cubicBezTo>
                  <a:lnTo>
                    <a:pt x="256232" y="418343"/>
                  </a:lnTo>
                  <a:cubicBezTo>
                    <a:pt x="284807" y="446918"/>
                    <a:pt x="314906" y="475493"/>
                    <a:pt x="345005" y="504068"/>
                  </a:cubicBezTo>
                  <a:cubicBezTo>
                    <a:pt x="370151" y="528071"/>
                    <a:pt x="372056" y="554360"/>
                    <a:pt x="357769" y="585030"/>
                  </a:cubicBezTo>
                  <a:cubicBezTo>
                    <a:pt x="341767" y="619416"/>
                    <a:pt x="327289" y="654658"/>
                    <a:pt x="314240" y="689805"/>
                  </a:cubicBezTo>
                  <a:cubicBezTo>
                    <a:pt x="299381" y="730382"/>
                    <a:pt x="284617" y="742383"/>
                    <a:pt x="240707" y="742574"/>
                  </a:cubicBezTo>
                  <a:cubicBezTo>
                    <a:pt x="199559" y="742574"/>
                    <a:pt x="158315" y="742574"/>
                    <a:pt x="116882" y="742574"/>
                  </a:cubicBezTo>
                  <a:lnTo>
                    <a:pt x="116882" y="970793"/>
                  </a:lnTo>
                  <a:cubicBezTo>
                    <a:pt x="161554" y="970793"/>
                    <a:pt x="204226" y="970793"/>
                    <a:pt x="246803" y="970793"/>
                  </a:cubicBezTo>
                  <a:cubicBezTo>
                    <a:pt x="279854" y="970793"/>
                    <a:pt x="299095" y="986319"/>
                    <a:pt x="310144" y="1017275"/>
                  </a:cubicBezTo>
                  <a:cubicBezTo>
                    <a:pt x="323155" y="1054222"/>
                    <a:pt x="338228" y="1090410"/>
                    <a:pt x="355292" y="1125669"/>
                  </a:cubicBezTo>
                  <a:cubicBezTo>
                    <a:pt x="371961" y="1159483"/>
                    <a:pt x="368246" y="1186915"/>
                    <a:pt x="340814" y="1212347"/>
                  </a:cubicBezTo>
                  <a:cubicBezTo>
                    <a:pt x="311001" y="1239779"/>
                    <a:pt x="282140" y="1267878"/>
                    <a:pt x="253946" y="1294833"/>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92FE9944-83AE-324D-B8BA-049BBCE695D1}"/>
                </a:ext>
              </a:extLst>
            </p:cNvPr>
            <p:cNvSpPr/>
            <p:nvPr/>
          </p:nvSpPr>
          <p:spPr>
            <a:xfrm>
              <a:off x="2858262" y="1715738"/>
              <a:ext cx="1028414" cy="1028414"/>
            </a:xfrm>
            <a:custGeom>
              <a:avLst/>
              <a:gdLst>
                <a:gd name="connsiteX0" fmla="*/ 800065 w 1028414"/>
                <a:gd name="connsiteY0" fmla="*/ 228652 h 1028414"/>
                <a:gd name="connsiteX1" fmla="*/ 959323 w 1028414"/>
                <a:gd name="connsiteY1" fmla="*/ 228652 h 1028414"/>
                <a:gd name="connsiteX2" fmla="*/ 1028570 w 1028414"/>
                <a:gd name="connsiteY2" fmla="*/ 298471 h 1028414"/>
                <a:gd name="connsiteX3" fmla="*/ 1028570 w 1028414"/>
                <a:gd name="connsiteY3" fmla="*/ 958839 h 1028414"/>
                <a:gd name="connsiteX4" fmla="*/ 959132 w 1028414"/>
                <a:gd name="connsiteY4" fmla="*/ 1028562 h 1028414"/>
                <a:gd name="connsiteX5" fmla="*/ 298859 w 1028414"/>
                <a:gd name="connsiteY5" fmla="*/ 1028562 h 1028414"/>
                <a:gd name="connsiteX6" fmla="*/ 228660 w 1028414"/>
                <a:gd name="connsiteY6" fmla="*/ 956077 h 1028414"/>
                <a:gd name="connsiteX7" fmla="*/ 228660 w 1028414"/>
                <a:gd name="connsiteY7" fmla="*/ 800057 h 1028414"/>
                <a:gd name="connsiteX8" fmla="*/ 72926 w 1028414"/>
                <a:gd name="connsiteY8" fmla="*/ 800057 h 1028414"/>
                <a:gd name="connsiteX9" fmla="*/ 155 w 1028414"/>
                <a:gd name="connsiteY9" fmla="*/ 726524 h 1028414"/>
                <a:gd name="connsiteX10" fmla="*/ 155 w 1028414"/>
                <a:gd name="connsiteY10" fmla="*/ 73395 h 1028414"/>
                <a:gd name="connsiteX11" fmla="*/ 73022 w 1028414"/>
                <a:gd name="connsiteY11" fmla="*/ 148 h 1028414"/>
                <a:gd name="connsiteX12" fmla="*/ 726246 w 1028414"/>
                <a:gd name="connsiteY12" fmla="*/ 148 h 1028414"/>
                <a:gd name="connsiteX13" fmla="*/ 800160 w 1028414"/>
                <a:gd name="connsiteY13" fmla="*/ 76348 h 1028414"/>
                <a:gd name="connsiteX14" fmla="*/ 800065 w 1028414"/>
                <a:gd name="connsiteY14" fmla="*/ 228652 h 1028414"/>
                <a:gd name="connsiteX15" fmla="*/ 116646 w 1028414"/>
                <a:gd name="connsiteY15" fmla="*/ 115686 h 1028414"/>
                <a:gd name="connsiteX16" fmla="*/ 116646 w 1028414"/>
                <a:gd name="connsiteY16" fmla="*/ 682900 h 1028414"/>
                <a:gd name="connsiteX17" fmla="*/ 228470 w 1028414"/>
                <a:gd name="connsiteY17" fmla="*/ 682900 h 1028414"/>
                <a:gd name="connsiteX18" fmla="*/ 228470 w 1028414"/>
                <a:gd name="connsiteY18" fmla="*/ 298375 h 1028414"/>
                <a:gd name="connsiteX19" fmla="*/ 297812 w 1028414"/>
                <a:gd name="connsiteY19" fmla="*/ 228748 h 1028414"/>
                <a:gd name="connsiteX20" fmla="*/ 440687 w 1028414"/>
                <a:gd name="connsiteY20" fmla="*/ 228748 h 1028414"/>
                <a:gd name="connsiteX21" fmla="*/ 683669 w 1028414"/>
                <a:gd name="connsiteY21" fmla="*/ 228748 h 1028414"/>
                <a:gd name="connsiteX22" fmla="*/ 683669 w 1028414"/>
                <a:gd name="connsiteY22" fmla="*/ 115781 h 1028414"/>
                <a:gd name="connsiteX23" fmla="*/ 799970 w 1028414"/>
                <a:gd name="connsiteY23" fmla="*/ 343619 h 1028414"/>
                <a:gd name="connsiteX24" fmla="*/ 799970 w 1028414"/>
                <a:gd name="connsiteY24" fmla="*/ 385148 h 1028414"/>
                <a:gd name="connsiteX25" fmla="*/ 799970 w 1028414"/>
                <a:gd name="connsiteY25" fmla="*/ 724048 h 1028414"/>
                <a:gd name="connsiteX26" fmla="*/ 722531 w 1028414"/>
                <a:gd name="connsiteY26" fmla="*/ 800248 h 1028414"/>
                <a:gd name="connsiteX27" fmla="*/ 345246 w 1028414"/>
                <a:gd name="connsiteY27" fmla="*/ 800248 h 1028414"/>
                <a:gd name="connsiteX28" fmla="*/ 345246 w 1028414"/>
                <a:gd name="connsiteY28" fmla="*/ 911976 h 1028414"/>
                <a:gd name="connsiteX29" fmla="*/ 911603 w 1028414"/>
                <a:gd name="connsiteY29" fmla="*/ 911976 h 1028414"/>
                <a:gd name="connsiteX30" fmla="*/ 911603 w 1028414"/>
                <a:gd name="connsiteY30" fmla="*/ 343714 h 1028414"/>
                <a:gd name="connsiteX31" fmla="*/ 684050 w 1028414"/>
                <a:gd name="connsiteY31" fmla="*/ 345524 h 1028414"/>
                <a:gd name="connsiteX32" fmla="*/ 345627 w 1028414"/>
                <a:gd name="connsiteY32" fmla="*/ 345524 h 1028414"/>
                <a:gd name="connsiteX33" fmla="*/ 345627 w 1028414"/>
                <a:gd name="connsiteY33" fmla="*/ 683947 h 1028414"/>
                <a:gd name="connsiteX34" fmla="*/ 684050 w 1028414"/>
                <a:gd name="connsiteY34" fmla="*/ 683947 h 102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28414" h="1028414">
                  <a:moveTo>
                    <a:pt x="800065" y="228652"/>
                  </a:moveTo>
                  <a:cubicBezTo>
                    <a:pt x="857215" y="228652"/>
                    <a:pt x="908174" y="228652"/>
                    <a:pt x="959323" y="228652"/>
                  </a:cubicBezTo>
                  <a:cubicBezTo>
                    <a:pt x="1008091" y="228652"/>
                    <a:pt x="1028474" y="249322"/>
                    <a:pt x="1028570" y="298471"/>
                  </a:cubicBezTo>
                  <a:cubicBezTo>
                    <a:pt x="1028570" y="518562"/>
                    <a:pt x="1028570" y="738684"/>
                    <a:pt x="1028570" y="958839"/>
                  </a:cubicBezTo>
                  <a:cubicBezTo>
                    <a:pt x="1028570" y="1007797"/>
                    <a:pt x="1007996" y="1028467"/>
                    <a:pt x="959132" y="1028562"/>
                  </a:cubicBezTo>
                  <a:cubicBezTo>
                    <a:pt x="739105" y="1028562"/>
                    <a:pt x="519014" y="1028562"/>
                    <a:pt x="298859" y="1028562"/>
                  </a:cubicBezTo>
                  <a:cubicBezTo>
                    <a:pt x="248377" y="1028562"/>
                    <a:pt x="228851" y="1007988"/>
                    <a:pt x="228660" y="956077"/>
                  </a:cubicBezTo>
                  <a:cubicBezTo>
                    <a:pt x="228470" y="904165"/>
                    <a:pt x="228660" y="854445"/>
                    <a:pt x="228660" y="800057"/>
                  </a:cubicBezTo>
                  <a:cubicBezTo>
                    <a:pt x="174558" y="800057"/>
                    <a:pt x="123885" y="800057"/>
                    <a:pt x="72926" y="800057"/>
                  </a:cubicBezTo>
                  <a:cubicBezTo>
                    <a:pt x="19586" y="800057"/>
                    <a:pt x="155" y="780340"/>
                    <a:pt x="155" y="726524"/>
                  </a:cubicBezTo>
                  <a:cubicBezTo>
                    <a:pt x="155" y="508910"/>
                    <a:pt x="155" y="291200"/>
                    <a:pt x="155" y="73395"/>
                  </a:cubicBezTo>
                  <a:cubicBezTo>
                    <a:pt x="155" y="19579"/>
                    <a:pt x="19205" y="148"/>
                    <a:pt x="73022" y="148"/>
                  </a:cubicBezTo>
                  <a:cubicBezTo>
                    <a:pt x="290763" y="148"/>
                    <a:pt x="508505" y="148"/>
                    <a:pt x="726246" y="148"/>
                  </a:cubicBezTo>
                  <a:cubicBezTo>
                    <a:pt x="781396" y="148"/>
                    <a:pt x="799970" y="19198"/>
                    <a:pt x="800160" y="76348"/>
                  </a:cubicBezTo>
                  <a:cubicBezTo>
                    <a:pt x="800160" y="125782"/>
                    <a:pt x="800065" y="175408"/>
                    <a:pt x="800065" y="228652"/>
                  </a:cubicBezTo>
                  <a:close/>
                  <a:moveTo>
                    <a:pt x="116646" y="115686"/>
                  </a:moveTo>
                  <a:lnTo>
                    <a:pt x="116646" y="682900"/>
                  </a:lnTo>
                  <a:lnTo>
                    <a:pt x="228470" y="682900"/>
                  </a:lnTo>
                  <a:cubicBezTo>
                    <a:pt x="228470" y="552788"/>
                    <a:pt x="228470" y="425725"/>
                    <a:pt x="228470" y="298375"/>
                  </a:cubicBezTo>
                  <a:cubicBezTo>
                    <a:pt x="228470" y="249322"/>
                    <a:pt x="248853" y="229129"/>
                    <a:pt x="297812" y="228748"/>
                  </a:cubicBezTo>
                  <a:cubicBezTo>
                    <a:pt x="345437" y="228748"/>
                    <a:pt x="393062" y="228748"/>
                    <a:pt x="440687" y="228748"/>
                  </a:cubicBezTo>
                  <a:lnTo>
                    <a:pt x="683669" y="228748"/>
                  </a:lnTo>
                  <a:lnTo>
                    <a:pt x="683669" y="115781"/>
                  </a:lnTo>
                  <a:close/>
                  <a:moveTo>
                    <a:pt x="799970" y="343619"/>
                  </a:moveTo>
                  <a:lnTo>
                    <a:pt x="799970" y="385148"/>
                  </a:lnTo>
                  <a:cubicBezTo>
                    <a:pt x="799970" y="498115"/>
                    <a:pt x="799970" y="611081"/>
                    <a:pt x="799970" y="724048"/>
                  </a:cubicBezTo>
                  <a:cubicBezTo>
                    <a:pt x="799970" y="781769"/>
                    <a:pt x="780920" y="800248"/>
                    <a:pt x="722531" y="800248"/>
                  </a:cubicBezTo>
                  <a:lnTo>
                    <a:pt x="345246" y="800248"/>
                  </a:lnTo>
                  <a:lnTo>
                    <a:pt x="345246" y="911976"/>
                  </a:lnTo>
                  <a:lnTo>
                    <a:pt x="911603" y="911976"/>
                  </a:lnTo>
                  <a:lnTo>
                    <a:pt x="911603" y="343714"/>
                  </a:lnTo>
                  <a:close/>
                  <a:moveTo>
                    <a:pt x="684050" y="345524"/>
                  </a:moveTo>
                  <a:lnTo>
                    <a:pt x="345627" y="345524"/>
                  </a:lnTo>
                  <a:lnTo>
                    <a:pt x="345627" y="683947"/>
                  </a:lnTo>
                  <a:lnTo>
                    <a:pt x="684050" y="683947"/>
                  </a:ln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4C7EAAFD-3C3B-6B45-9A2D-E57DC3D3F3F9}"/>
                </a:ext>
              </a:extLst>
            </p:cNvPr>
            <p:cNvSpPr/>
            <p:nvPr/>
          </p:nvSpPr>
          <p:spPr>
            <a:xfrm>
              <a:off x="5258371" y="4115657"/>
              <a:ext cx="1028604" cy="1028795"/>
            </a:xfrm>
            <a:custGeom>
              <a:avLst/>
              <a:gdLst>
                <a:gd name="connsiteX0" fmla="*/ 800255 w 1028604"/>
                <a:gd name="connsiteY0" fmla="*/ 229033 h 1028795"/>
                <a:gd name="connsiteX1" fmla="*/ 958275 w 1028604"/>
                <a:gd name="connsiteY1" fmla="*/ 229033 h 1028795"/>
                <a:gd name="connsiteX2" fmla="*/ 1028760 w 1028604"/>
                <a:gd name="connsiteY2" fmla="*/ 297613 h 1028795"/>
                <a:gd name="connsiteX3" fmla="*/ 1028760 w 1028604"/>
                <a:gd name="connsiteY3" fmla="*/ 961506 h 1028795"/>
                <a:gd name="connsiteX4" fmla="*/ 960752 w 1028604"/>
                <a:gd name="connsiteY4" fmla="*/ 1028943 h 1028795"/>
                <a:gd name="connsiteX5" fmla="*/ 296859 w 1028604"/>
                <a:gd name="connsiteY5" fmla="*/ 1028943 h 1028795"/>
                <a:gd name="connsiteX6" fmla="*/ 228946 w 1028604"/>
                <a:gd name="connsiteY6" fmla="*/ 961411 h 1028795"/>
                <a:gd name="connsiteX7" fmla="*/ 228946 w 1028604"/>
                <a:gd name="connsiteY7" fmla="*/ 800533 h 1028795"/>
                <a:gd name="connsiteX8" fmla="*/ 77784 w 1028604"/>
                <a:gd name="connsiteY8" fmla="*/ 800533 h 1028795"/>
                <a:gd name="connsiteX9" fmla="*/ 155 w 1028604"/>
                <a:gd name="connsiteY9" fmla="*/ 724333 h 1028795"/>
                <a:gd name="connsiteX10" fmla="*/ 155 w 1028604"/>
                <a:gd name="connsiteY10" fmla="*/ 74728 h 1028795"/>
                <a:gd name="connsiteX11" fmla="*/ 75403 w 1028604"/>
                <a:gd name="connsiteY11" fmla="*/ 148 h 1028795"/>
                <a:gd name="connsiteX12" fmla="*/ 725008 w 1028604"/>
                <a:gd name="connsiteY12" fmla="*/ 148 h 1028795"/>
                <a:gd name="connsiteX13" fmla="*/ 800160 w 1028604"/>
                <a:gd name="connsiteY13" fmla="*/ 74824 h 1028795"/>
                <a:gd name="connsiteX14" fmla="*/ 800255 w 1028604"/>
                <a:gd name="connsiteY14" fmla="*/ 229033 h 1028795"/>
                <a:gd name="connsiteX15" fmla="*/ 684431 w 1028604"/>
                <a:gd name="connsiteY15" fmla="*/ 117305 h 1028795"/>
                <a:gd name="connsiteX16" fmla="*/ 116837 w 1028604"/>
                <a:gd name="connsiteY16" fmla="*/ 117305 h 1028795"/>
                <a:gd name="connsiteX17" fmla="*/ 116837 w 1028604"/>
                <a:gd name="connsiteY17" fmla="*/ 684328 h 1028795"/>
                <a:gd name="connsiteX18" fmla="*/ 228374 w 1028604"/>
                <a:gd name="connsiteY18" fmla="*/ 684328 h 1028795"/>
                <a:gd name="connsiteX19" fmla="*/ 228374 w 1028604"/>
                <a:gd name="connsiteY19" fmla="*/ 644228 h 1028795"/>
                <a:gd name="connsiteX20" fmla="*/ 228374 w 1028604"/>
                <a:gd name="connsiteY20" fmla="*/ 301328 h 1028795"/>
                <a:gd name="connsiteX21" fmla="*/ 301812 w 1028604"/>
                <a:gd name="connsiteY21" fmla="*/ 228748 h 1028795"/>
                <a:gd name="connsiteX22" fmla="*/ 569369 w 1028604"/>
                <a:gd name="connsiteY22" fmla="*/ 228748 h 1028795"/>
                <a:gd name="connsiteX23" fmla="*/ 683669 w 1028604"/>
                <a:gd name="connsiteY23" fmla="*/ 228748 h 1028795"/>
                <a:gd name="connsiteX24" fmla="*/ 800255 w 1028604"/>
                <a:gd name="connsiteY24" fmla="*/ 344095 h 1028795"/>
                <a:gd name="connsiteX25" fmla="*/ 800255 w 1028604"/>
                <a:gd name="connsiteY25" fmla="*/ 385339 h 1028795"/>
                <a:gd name="connsiteX26" fmla="*/ 800255 w 1028604"/>
                <a:gd name="connsiteY26" fmla="*/ 728239 h 1028795"/>
                <a:gd name="connsiteX27" fmla="*/ 726722 w 1028604"/>
                <a:gd name="connsiteY27" fmla="*/ 800914 h 1028795"/>
                <a:gd name="connsiteX28" fmla="*/ 452021 w 1028604"/>
                <a:gd name="connsiteY28" fmla="*/ 800914 h 1028795"/>
                <a:gd name="connsiteX29" fmla="*/ 345437 w 1028604"/>
                <a:gd name="connsiteY29" fmla="*/ 800914 h 1028795"/>
                <a:gd name="connsiteX30" fmla="*/ 345437 w 1028604"/>
                <a:gd name="connsiteY30" fmla="*/ 912643 h 1028795"/>
                <a:gd name="connsiteX31" fmla="*/ 911888 w 1028604"/>
                <a:gd name="connsiteY31" fmla="*/ 912643 h 1028795"/>
                <a:gd name="connsiteX32" fmla="*/ 911888 w 1028604"/>
                <a:gd name="connsiteY32" fmla="*/ 344095 h 1028795"/>
                <a:gd name="connsiteX33" fmla="*/ 684336 w 1028604"/>
                <a:gd name="connsiteY33" fmla="*/ 345905 h 1028795"/>
                <a:gd name="connsiteX34" fmla="*/ 345913 w 1028604"/>
                <a:gd name="connsiteY34" fmla="*/ 345905 h 1028795"/>
                <a:gd name="connsiteX35" fmla="*/ 345913 w 1028604"/>
                <a:gd name="connsiteY35" fmla="*/ 684328 h 1028795"/>
                <a:gd name="connsiteX36" fmla="*/ 684336 w 1028604"/>
                <a:gd name="connsiteY36" fmla="*/ 684328 h 102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8604" h="1028795">
                  <a:moveTo>
                    <a:pt x="800255" y="229033"/>
                  </a:moveTo>
                  <a:cubicBezTo>
                    <a:pt x="856262" y="229033"/>
                    <a:pt x="907221" y="229033"/>
                    <a:pt x="958275" y="229033"/>
                  </a:cubicBezTo>
                  <a:cubicBezTo>
                    <a:pt x="1007615" y="229033"/>
                    <a:pt x="1028665" y="249417"/>
                    <a:pt x="1028760" y="297613"/>
                  </a:cubicBezTo>
                  <a:cubicBezTo>
                    <a:pt x="1028760" y="518911"/>
                    <a:pt x="1028760" y="740208"/>
                    <a:pt x="1028760" y="961506"/>
                  </a:cubicBezTo>
                  <a:cubicBezTo>
                    <a:pt x="1028760" y="1007893"/>
                    <a:pt x="1007519" y="1028848"/>
                    <a:pt x="960752" y="1028943"/>
                  </a:cubicBezTo>
                  <a:cubicBezTo>
                    <a:pt x="739391" y="1028943"/>
                    <a:pt x="518093" y="1028943"/>
                    <a:pt x="296859" y="1028943"/>
                  </a:cubicBezTo>
                  <a:cubicBezTo>
                    <a:pt x="250091" y="1028943"/>
                    <a:pt x="229422" y="1007988"/>
                    <a:pt x="228946" y="961411"/>
                  </a:cubicBezTo>
                  <a:cubicBezTo>
                    <a:pt x="228470" y="909309"/>
                    <a:pt x="228946" y="857112"/>
                    <a:pt x="228946" y="800533"/>
                  </a:cubicBezTo>
                  <a:lnTo>
                    <a:pt x="77784" y="800533"/>
                  </a:lnTo>
                  <a:cubicBezTo>
                    <a:pt x="18920" y="800533"/>
                    <a:pt x="251" y="782245"/>
                    <a:pt x="155" y="724333"/>
                  </a:cubicBezTo>
                  <a:cubicBezTo>
                    <a:pt x="155" y="507862"/>
                    <a:pt x="155" y="291327"/>
                    <a:pt x="155" y="74728"/>
                  </a:cubicBezTo>
                  <a:cubicBezTo>
                    <a:pt x="155" y="19007"/>
                    <a:pt x="19205" y="243"/>
                    <a:pt x="75403" y="148"/>
                  </a:cubicBezTo>
                  <a:cubicBezTo>
                    <a:pt x="291938" y="148"/>
                    <a:pt x="508473" y="148"/>
                    <a:pt x="725008" y="148"/>
                  </a:cubicBezTo>
                  <a:cubicBezTo>
                    <a:pt x="781015" y="148"/>
                    <a:pt x="799874" y="19198"/>
                    <a:pt x="800160" y="74824"/>
                  </a:cubicBezTo>
                  <a:cubicBezTo>
                    <a:pt x="800446" y="125020"/>
                    <a:pt x="800255" y="174741"/>
                    <a:pt x="800255" y="229033"/>
                  </a:cubicBezTo>
                  <a:close/>
                  <a:moveTo>
                    <a:pt x="684431" y="117305"/>
                  </a:moveTo>
                  <a:lnTo>
                    <a:pt x="116837" y="117305"/>
                  </a:lnTo>
                  <a:lnTo>
                    <a:pt x="116837" y="684328"/>
                  </a:lnTo>
                  <a:lnTo>
                    <a:pt x="228374" y="684328"/>
                  </a:lnTo>
                  <a:lnTo>
                    <a:pt x="228374" y="644228"/>
                  </a:lnTo>
                  <a:cubicBezTo>
                    <a:pt x="228374" y="529928"/>
                    <a:pt x="228374" y="415628"/>
                    <a:pt x="228374" y="301328"/>
                  </a:cubicBezTo>
                  <a:cubicBezTo>
                    <a:pt x="228374" y="248083"/>
                    <a:pt x="247996" y="228843"/>
                    <a:pt x="301812" y="228748"/>
                  </a:cubicBezTo>
                  <a:cubicBezTo>
                    <a:pt x="391061" y="228748"/>
                    <a:pt x="480215" y="228748"/>
                    <a:pt x="569369" y="228748"/>
                  </a:cubicBezTo>
                  <a:lnTo>
                    <a:pt x="683669" y="228748"/>
                  </a:lnTo>
                  <a:close/>
                  <a:moveTo>
                    <a:pt x="800255" y="344095"/>
                  </a:moveTo>
                  <a:lnTo>
                    <a:pt x="800255" y="385339"/>
                  </a:lnTo>
                  <a:cubicBezTo>
                    <a:pt x="800255" y="499639"/>
                    <a:pt x="800255" y="613939"/>
                    <a:pt x="800255" y="728239"/>
                  </a:cubicBezTo>
                  <a:cubicBezTo>
                    <a:pt x="800255" y="781388"/>
                    <a:pt x="780443" y="800819"/>
                    <a:pt x="726722" y="800914"/>
                  </a:cubicBezTo>
                  <a:cubicBezTo>
                    <a:pt x="635187" y="800914"/>
                    <a:pt x="543557" y="800914"/>
                    <a:pt x="452021" y="800914"/>
                  </a:cubicBezTo>
                  <a:lnTo>
                    <a:pt x="345437" y="800914"/>
                  </a:lnTo>
                  <a:lnTo>
                    <a:pt x="345437" y="912643"/>
                  </a:lnTo>
                  <a:lnTo>
                    <a:pt x="911888" y="912643"/>
                  </a:lnTo>
                  <a:lnTo>
                    <a:pt x="911888" y="344095"/>
                  </a:lnTo>
                  <a:close/>
                  <a:moveTo>
                    <a:pt x="684336" y="345905"/>
                  </a:moveTo>
                  <a:lnTo>
                    <a:pt x="345913" y="345905"/>
                  </a:lnTo>
                  <a:lnTo>
                    <a:pt x="345913" y="684328"/>
                  </a:lnTo>
                  <a:lnTo>
                    <a:pt x="684336" y="684328"/>
                  </a:ln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04BF4B11-F4A1-754E-9B0C-3EA23B65BAEC}"/>
                </a:ext>
              </a:extLst>
            </p:cNvPr>
            <p:cNvSpPr/>
            <p:nvPr/>
          </p:nvSpPr>
          <p:spPr>
            <a:xfrm>
              <a:off x="2858537" y="4001734"/>
              <a:ext cx="1142847" cy="1142909"/>
            </a:xfrm>
            <a:custGeom>
              <a:avLst/>
              <a:gdLst>
                <a:gd name="connsiteX0" fmla="*/ 571475 w 1142847"/>
                <a:gd name="connsiteY0" fmla="*/ 151 h 1142909"/>
                <a:gd name="connsiteX1" fmla="*/ 1143003 w 1142847"/>
                <a:gd name="connsiteY1" fmla="*/ 571624 h 1142909"/>
                <a:gd name="connsiteX2" fmla="*/ 1142975 w 1142847"/>
                <a:gd name="connsiteY2" fmla="*/ 577271 h 1142909"/>
                <a:gd name="connsiteX3" fmla="*/ 567665 w 1142847"/>
                <a:gd name="connsiteY3" fmla="*/ 1143056 h 1142909"/>
                <a:gd name="connsiteX4" fmla="*/ 166 w 1142847"/>
                <a:gd name="connsiteY4" fmla="*/ 569461 h 1142909"/>
                <a:gd name="connsiteX5" fmla="*/ 571475 w 1142847"/>
                <a:gd name="connsiteY5" fmla="*/ 151 h 1142909"/>
                <a:gd name="connsiteX6" fmla="*/ 114275 w 1142847"/>
                <a:gd name="connsiteY6" fmla="*/ 568889 h 1142909"/>
                <a:gd name="connsiteX7" fmla="*/ 568046 w 1142847"/>
                <a:gd name="connsiteY7" fmla="*/ 1028661 h 1142909"/>
                <a:gd name="connsiteX8" fmla="*/ 1028474 w 1142847"/>
                <a:gd name="connsiteY8" fmla="*/ 574712 h 1142909"/>
                <a:gd name="connsiteX9" fmla="*/ 1028485 w 1142847"/>
                <a:gd name="connsiteY9" fmla="*/ 572223 h 1142909"/>
                <a:gd name="connsiteX10" fmla="*/ 571957 w 1142847"/>
                <a:gd name="connsiteY10" fmla="*/ 114352 h 1142909"/>
                <a:gd name="connsiteX11" fmla="*/ 569189 w 1142847"/>
                <a:gd name="connsiteY11" fmla="*/ 114356 h 1142909"/>
                <a:gd name="connsiteX12" fmla="*/ 113990 w 1142847"/>
                <a:gd name="connsiteY12" fmla="*/ 568889 h 114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2847" h="1142909">
                  <a:moveTo>
                    <a:pt x="571475" y="151"/>
                  </a:moveTo>
                  <a:cubicBezTo>
                    <a:pt x="887106" y="136"/>
                    <a:pt x="1142988" y="255993"/>
                    <a:pt x="1143003" y="571624"/>
                  </a:cubicBezTo>
                  <a:cubicBezTo>
                    <a:pt x="1143003" y="573506"/>
                    <a:pt x="1142994" y="575389"/>
                    <a:pt x="1142975" y="577271"/>
                  </a:cubicBezTo>
                  <a:cubicBezTo>
                    <a:pt x="1141547" y="889882"/>
                    <a:pt x="883419" y="1143723"/>
                    <a:pt x="567665" y="1143056"/>
                  </a:cubicBezTo>
                  <a:cubicBezTo>
                    <a:pt x="254674" y="1142294"/>
                    <a:pt x="-1739" y="883024"/>
                    <a:pt x="166" y="569461"/>
                  </a:cubicBezTo>
                  <a:cubicBezTo>
                    <a:pt x="2071" y="254278"/>
                    <a:pt x="258008" y="-992"/>
                    <a:pt x="571475" y="151"/>
                  </a:cubicBezTo>
                  <a:close/>
                  <a:moveTo>
                    <a:pt x="114275" y="568889"/>
                  </a:moveTo>
                  <a:cubicBezTo>
                    <a:pt x="114275" y="821778"/>
                    <a:pt x="317444" y="1027994"/>
                    <a:pt x="568046" y="1028661"/>
                  </a:cubicBezTo>
                  <a:cubicBezTo>
                    <a:pt x="820545" y="1030450"/>
                    <a:pt x="1026685" y="827210"/>
                    <a:pt x="1028474" y="574712"/>
                  </a:cubicBezTo>
                  <a:cubicBezTo>
                    <a:pt x="1028480" y="573882"/>
                    <a:pt x="1028483" y="573052"/>
                    <a:pt x="1028485" y="572223"/>
                  </a:cubicBezTo>
                  <a:cubicBezTo>
                    <a:pt x="1028856" y="319719"/>
                    <a:pt x="824461" y="114723"/>
                    <a:pt x="571957" y="114352"/>
                  </a:cubicBezTo>
                  <a:cubicBezTo>
                    <a:pt x="571034" y="114350"/>
                    <a:pt x="570112" y="114352"/>
                    <a:pt x="569189" y="114356"/>
                  </a:cubicBezTo>
                  <a:cubicBezTo>
                    <a:pt x="318503" y="115449"/>
                    <a:pt x="115450" y="318205"/>
                    <a:pt x="113990" y="568889"/>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22867AC7-1067-6748-B0E0-495AAD12927B}"/>
                </a:ext>
              </a:extLst>
            </p:cNvPr>
            <p:cNvSpPr/>
            <p:nvPr/>
          </p:nvSpPr>
          <p:spPr>
            <a:xfrm>
              <a:off x="5144166" y="1715642"/>
              <a:ext cx="1142906" cy="1142815"/>
            </a:xfrm>
            <a:custGeom>
              <a:avLst/>
              <a:gdLst>
                <a:gd name="connsiteX0" fmla="*/ 572989 w 1142906"/>
                <a:gd name="connsiteY0" fmla="*/ 149 h 1142815"/>
                <a:gd name="connsiteX1" fmla="*/ 1143060 w 1142906"/>
                <a:gd name="connsiteY1" fmla="*/ 567553 h 1142815"/>
                <a:gd name="connsiteX2" fmla="*/ 573941 w 1142906"/>
                <a:gd name="connsiteY2" fmla="*/ 1142958 h 1142815"/>
                <a:gd name="connsiteX3" fmla="*/ 160 w 1142906"/>
                <a:gd name="connsiteY3" fmla="*/ 573749 h 1142815"/>
                <a:gd name="connsiteX4" fmla="*/ 155 w 1142906"/>
                <a:gd name="connsiteY4" fmla="*/ 571934 h 1142815"/>
                <a:gd name="connsiteX5" fmla="*/ 572321 w 1142906"/>
                <a:gd name="connsiteY5" fmla="*/ 148 h 1142815"/>
                <a:gd name="connsiteX6" fmla="*/ 572989 w 1142906"/>
                <a:gd name="connsiteY6" fmla="*/ 149 h 1142815"/>
                <a:gd name="connsiteX7" fmla="*/ 1028760 w 1142906"/>
                <a:gd name="connsiteY7" fmla="*/ 572696 h 1142815"/>
                <a:gd name="connsiteX8" fmla="*/ 573465 w 1142906"/>
                <a:gd name="connsiteY8" fmla="*/ 114544 h 1142815"/>
                <a:gd name="connsiteX9" fmla="*/ 114459 w 1142906"/>
                <a:gd name="connsiteY9" fmla="*/ 569930 h 1142815"/>
                <a:gd name="connsiteX10" fmla="*/ 114455 w 1142906"/>
                <a:gd name="connsiteY10" fmla="*/ 572315 h 1142815"/>
                <a:gd name="connsiteX11" fmla="*/ 573646 w 1142906"/>
                <a:gd name="connsiteY11" fmla="*/ 1028854 h 1142815"/>
                <a:gd name="connsiteX12" fmla="*/ 574989 w 1142906"/>
                <a:gd name="connsiteY12" fmla="*/ 1028849 h 1142815"/>
                <a:gd name="connsiteX13" fmla="*/ 1028760 w 1142906"/>
                <a:gd name="connsiteY13" fmla="*/ 572696 h 114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06" h="1142815">
                  <a:moveTo>
                    <a:pt x="572989" y="149"/>
                  </a:moveTo>
                  <a:cubicBezTo>
                    <a:pt x="884647" y="-423"/>
                    <a:pt x="1142298" y="256085"/>
                    <a:pt x="1143060" y="567553"/>
                  </a:cubicBezTo>
                  <a:cubicBezTo>
                    <a:pt x="1143822" y="884735"/>
                    <a:pt x="888266" y="1142958"/>
                    <a:pt x="573941" y="1142958"/>
                  </a:cubicBezTo>
                  <a:cubicBezTo>
                    <a:pt x="258313" y="1144221"/>
                    <a:pt x="1422" y="889377"/>
                    <a:pt x="160" y="573749"/>
                  </a:cubicBezTo>
                  <a:cubicBezTo>
                    <a:pt x="157" y="573144"/>
                    <a:pt x="156" y="572539"/>
                    <a:pt x="155" y="571934"/>
                  </a:cubicBezTo>
                  <a:cubicBezTo>
                    <a:pt x="260" y="256041"/>
                    <a:pt x="256428" y="43"/>
                    <a:pt x="572321" y="148"/>
                  </a:cubicBezTo>
                  <a:cubicBezTo>
                    <a:pt x="572544" y="148"/>
                    <a:pt x="572766" y="148"/>
                    <a:pt x="572989" y="149"/>
                  </a:cubicBezTo>
                  <a:close/>
                  <a:moveTo>
                    <a:pt x="1028760" y="572696"/>
                  </a:moveTo>
                  <a:cubicBezTo>
                    <a:pt x="1028760" y="320189"/>
                    <a:pt x="824163" y="114544"/>
                    <a:pt x="573465" y="114544"/>
                  </a:cubicBezTo>
                  <a:cubicBezTo>
                    <a:pt x="320962" y="113544"/>
                    <a:pt x="115458" y="317427"/>
                    <a:pt x="114459" y="569930"/>
                  </a:cubicBezTo>
                  <a:cubicBezTo>
                    <a:pt x="114455" y="570725"/>
                    <a:pt x="114454" y="571520"/>
                    <a:pt x="114455" y="572315"/>
                  </a:cubicBezTo>
                  <a:cubicBezTo>
                    <a:pt x="115187" y="825187"/>
                    <a:pt x="320774" y="1029587"/>
                    <a:pt x="573646" y="1028854"/>
                  </a:cubicBezTo>
                  <a:cubicBezTo>
                    <a:pt x="574094" y="1028853"/>
                    <a:pt x="574541" y="1028851"/>
                    <a:pt x="574989" y="1028849"/>
                  </a:cubicBezTo>
                  <a:cubicBezTo>
                    <a:pt x="825486" y="1026352"/>
                    <a:pt x="1027575" y="823203"/>
                    <a:pt x="1028760" y="572696"/>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B6D47F4E-501D-9244-A01F-FF4AB8BE02B1}"/>
                </a:ext>
              </a:extLst>
            </p:cNvPr>
            <p:cNvSpPr/>
            <p:nvPr/>
          </p:nvSpPr>
          <p:spPr>
            <a:xfrm>
              <a:off x="4234236" y="1714476"/>
              <a:ext cx="676610" cy="741830"/>
            </a:xfrm>
            <a:custGeom>
              <a:avLst/>
              <a:gdLst>
                <a:gd name="connsiteX0" fmla="*/ 567948 w 676610"/>
                <a:gd name="connsiteY0" fmla="*/ 458514 h 741830"/>
                <a:gd name="connsiteX1" fmla="*/ 567948 w 676610"/>
                <a:gd name="connsiteY1" fmla="*/ 741597 h 741830"/>
                <a:gd name="connsiteX2" fmla="*/ 452791 w 676610"/>
                <a:gd name="connsiteY2" fmla="*/ 741597 h 741830"/>
                <a:gd name="connsiteX3" fmla="*/ 452791 w 676610"/>
                <a:gd name="connsiteY3" fmla="*/ 425177 h 741830"/>
                <a:gd name="connsiteX4" fmla="*/ 498892 w 676610"/>
                <a:gd name="connsiteY4" fmla="*/ 339452 h 741830"/>
                <a:gd name="connsiteX5" fmla="*/ 338681 w 676610"/>
                <a:gd name="connsiteY5" fmla="*/ 147999 h 741830"/>
                <a:gd name="connsiteX6" fmla="*/ 175708 w 676610"/>
                <a:gd name="connsiteY6" fmla="*/ 342500 h 741830"/>
                <a:gd name="connsiteX7" fmla="*/ 224381 w 676610"/>
                <a:gd name="connsiteY7" fmla="*/ 440417 h 741830"/>
                <a:gd name="connsiteX8" fmla="*/ 224381 w 676610"/>
                <a:gd name="connsiteY8" fmla="*/ 741978 h 741830"/>
                <a:gd name="connsiteX9" fmla="*/ 111033 w 676610"/>
                <a:gd name="connsiteY9" fmla="*/ 741978 h 741830"/>
                <a:gd name="connsiteX10" fmla="*/ 111033 w 676610"/>
                <a:gd name="connsiteY10" fmla="*/ 458419 h 741830"/>
                <a:gd name="connsiteX11" fmla="*/ 57312 w 676610"/>
                <a:gd name="connsiteY11" fmla="*/ 457467 h 741830"/>
                <a:gd name="connsiteX12" fmla="*/ 4163 w 676610"/>
                <a:gd name="connsiteY12" fmla="*/ 424986 h 741830"/>
                <a:gd name="connsiteX13" fmla="*/ 11497 w 676610"/>
                <a:gd name="connsiteY13" fmla="*/ 363931 h 741830"/>
                <a:gd name="connsiteX14" fmla="*/ 293914 w 676610"/>
                <a:gd name="connsiteY14" fmla="*/ 23508 h 741830"/>
                <a:gd name="connsiteX15" fmla="*/ 383448 w 676610"/>
                <a:gd name="connsiteY15" fmla="*/ 23508 h 741830"/>
                <a:gd name="connsiteX16" fmla="*/ 665770 w 676610"/>
                <a:gd name="connsiteY16" fmla="*/ 364026 h 741830"/>
                <a:gd name="connsiteX17" fmla="*/ 672532 w 676610"/>
                <a:gd name="connsiteY17" fmla="*/ 425177 h 741830"/>
                <a:gd name="connsiteX18" fmla="*/ 619097 w 676610"/>
                <a:gd name="connsiteY18" fmla="*/ 457181 h 741830"/>
                <a:gd name="connsiteX19" fmla="*/ 567948 w 676610"/>
                <a:gd name="connsiteY19" fmla="*/ 458514 h 74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610" h="741830">
                  <a:moveTo>
                    <a:pt x="567948" y="458514"/>
                  </a:moveTo>
                  <a:lnTo>
                    <a:pt x="567948" y="741597"/>
                  </a:lnTo>
                  <a:lnTo>
                    <a:pt x="452791" y="741597"/>
                  </a:lnTo>
                  <a:lnTo>
                    <a:pt x="452791" y="425177"/>
                  </a:lnTo>
                  <a:cubicBezTo>
                    <a:pt x="452791" y="373170"/>
                    <a:pt x="454791" y="369456"/>
                    <a:pt x="498892" y="339452"/>
                  </a:cubicBezTo>
                  <a:lnTo>
                    <a:pt x="338681" y="147999"/>
                  </a:lnTo>
                  <a:lnTo>
                    <a:pt x="175708" y="342500"/>
                  </a:lnTo>
                  <a:cubicBezTo>
                    <a:pt x="228858" y="358026"/>
                    <a:pt x="224667" y="399650"/>
                    <a:pt x="224381" y="440417"/>
                  </a:cubicBezTo>
                  <a:cubicBezTo>
                    <a:pt x="223809" y="540144"/>
                    <a:pt x="224381" y="640442"/>
                    <a:pt x="224381" y="741978"/>
                  </a:cubicBezTo>
                  <a:lnTo>
                    <a:pt x="111033" y="741978"/>
                  </a:lnTo>
                  <a:lnTo>
                    <a:pt x="111033" y="458419"/>
                  </a:lnTo>
                  <a:cubicBezTo>
                    <a:pt x="91317" y="458419"/>
                    <a:pt x="72933" y="462515"/>
                    <a:pt x="57312" y="457467"/>
                  </a:cubicBezTo>
                  <a:cubicBezTo>
                    <a:pt x="37500" y="450894"/>
                    <a:pt x="11973" y="440893"/>
                    <a:pt x="4163" y="424986"/>
                  </a:cubicBezTo>
                  <a:cubicBezTo>
                    <a:pt x="-3104" y="404611"/>
                    <a:pt x="-389" y="382006"/>
                    <a:pt x="11497" y="363931"/>
                  </a:cubicBezTo>
                  <a:cubicBezTo>
                    <a:pt x="103794" y="248964"/>
                    <a:pt x="198663" y="136093"/>
                    <a:pt x="293914" y="23508"/>
                  </a:cubicBezTo>
                  <a:cubicBezTo>
                    <a:pt x="320298" y="-7734"/>
                    <a:pt x="356969" y="-7544"/>
                    <a:pt x="383448" y="23508"/>
                  </a:cubicBezTo>
                  <a:cubicBezTo>
                    <a:pt x="478699" y="136093"/>
                    <a:pt x="573949" y="249060"/>
                    <a:pt x="665770" y="364026"/>
                  </a:cubicBezTo>
                  <a:cubicBezTo>
                    <a:pt x="677495" y="382219"/>
                    <a:pt x="679999" y="404862"/>
                    <a:pt x="672532" y="425177"/>
                  </a:cubicBezTo>
                  <a:cubicBezTo>
                    <a:pt x="664531" y="441084"/>
                    <a:pt x="638909" y="450513"/>
                    <a:pt x="619097" y="457181"/>
                  </a:cubicBezTo>
                  <a:cubicBezTo>
                    <a:pt x="604429" y="462420"/>
                    <a:pt x="586807" y="458514"/>
                    <a:pt x="567948" y="458514"/>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10758D21-C5BC-3246-A9F0-2AFB3F3B528B}"/>
                </a:ext>
              </a:extLst>
            </p:cNvPr>
            <p:cNvSpPr/>
            <p:nvPr/>
          </p:nvSpPr>
          <p:spPr>
            <a:xfrm>
              <a:off x="5545931" y="3086942"/>
              <a:ext cx="743046" cy="685887"/>
            </a:xfrm>
            <a:custGeom>
              <a:avLst/>
              <a:gdLst>
                <a:gd name="connsiteX0" fmla="*/ 284096 w 743046"/>
                <a:gd name="connsiteY0" fmla="*/ 571186 h 685887"/>
                <a:gd name="connsiteX1" fmla="*/ 155 w 743046"/>
                <a:gd name="connsiteY1" fmla="*/ 571186 h 685887"/>
                <a:gd name="connsiteX2" fmla="*/ 155 w 743046"/>
                <a:gd name="connsiteY2" fmla="*/ 457648 h 685887"/>
                <a:gd name="connsiteX3" fmla="*/ 319529 w 743046"/>
                <a:gd name="connsiteY3" fmla="*/ 457648 h 685887"/>
                <a:gd name="connsiteX4" fmla="*/ 402396 w 743046"/>
                <a:gd name="connsiteY4" fmla="*/ 503939 h 685887"/>
                <a:gd name="connsiteX5" fmla="*/ 594896 w 743046"/>
                <a:gd name="connsiteY5" fmla="*/ 343538 h 685887"/>
                <a:gd name="connsiteX6" fmla="*/ 400777 w 743046"/>
                <a:gd name="connsiteY6" fmla="*/ 180947 h 685887"/>
                <a:gd name="connsiteX7" fmla="*/ 314385 w 743046"/>
                <a:gd name="connsiteY7" fmla="*/ 229619 h 685887"/>
                <a:gd name="connsiteX8" fmla="*/ 1298 w 743046"/>
                <a:gd name="connsiteY8" fmla="*/ 229048 h 685887"/>
                <a:gd name="connsiteX9" fmla="*/ 1298 w 743046"/>
                <a:gd name="connsiteY9" fmla="*/ 115605 h 685887"/>
                <a:gd name="connsiteX10" fmla="*/ 284286 w 743046"/>
                <a:gd name="connsiteY10" fmla="*/ 115605 h 685887"/>
                <a:gd name="connsiteX11" fmla="*/ 284286 w 743046"/>
                <a:gd name="connsiteY11" fmla="*/ 70171 h 685887"/>
                <a:gd name="connsiteX12" fmla="*/ 318767 w 743046"/>
                <a:gd name="connsiteY12" fmla="*/ 5687 h 685887"/>
                <a:gd name="connsiteX13" fmla="*/ 387156 w 743046"/>
                <a:gd name="connsiteY13" fmla="*/ 21022 h 685887"/>
                <a:gd name="connsiteX14" fmla="*/ 683193 w 743046"/>
                <a:gd name="connsiteY14" fmla="*/ 267815 h 685887"/>
                <a:gd name="connsiteX15" fmla="*/ 682050 w 743046"/>
                <a:gd name="connsiteY15" fmla="*/ 420215 h 685887"/>
                <a:gd name="connsiteX16" fmla="*/ 393919 w 743046"/>
                <a:gd name="connsiteY16" fmla="*/ 659768 h 685887"/>
                <a:gd name="connsiteX17" fmla="*/ 316957 w 743046"/>
                <a:gd name="connsiteY17" fmla="*/ 680152 h 685887"/>
                <a:gd name="connsiteX18" fmla="*/ 284000 w 743046"/>
                <a:gd name="connsiteY18" fmla="*/ 607667 h 685887"/>
                <a:gd name="connsiteX19" fmla="*/ 284096 w 743046"/>
                <a:gd name="connsiteY19" fmla="*/ 571186 h 6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046" h="685887">
                  <a:moveTo>
                    <a:pt x="284096" y="571186"/>
                  </a:moveTo>
                  <a:lnTo>
                    <a:pt x="155" y="571186"/>
                  </a:lnTo>
                  <a:lnTo>
                    <a:pt x="155" y="457648"/>
                  </a:lnTo>
                  <a:lnTo>
                    <a:pt x="319529" y="457648"/>
                  </a:lnTo>
                  <a:cubicBezTo>
                    <a:pt x="368678" y="457648"/>
                    <a:pt x="374012" y="460696"/>
                    <a:pt x="402396" y="503939"/>
                  </a:cubicBezTo>
                  <a:lnTo>
                    <a:pt x="594896" y="343538"/>
                  </a:lnTo>
                  <a:lnTo>
                    <a:pt x="400777" y="180947"/>
                  </a:lnTo>
                  <a:cubicBezTo>
                    <a:pt x="385537" y="224095"/>
                    <a:pt x="353152" y="230191"/>
                    <a:pt x="314385" y="229619"/>
                  </a:cubicBezTo>
                  <a:cubicBezTo>
                    <a:pt x="210944" y="228000"/>
                    <a:pt x="107502" y="229048"/>
                    <a:pt x="1298" y="229048"/>
                  </a:cubicBezTo>
                  <a:lnTo>
                    <a:pt x="1298" y="115605"/>
                  </a:lnTo>
                  <a:lnTo>
                    <a:pt x="284286" y="115605"/>
                  </a:lnTo>
                  <a:cubicBezTo>
                    <a:pt x="284286" y="97984"/>
                    <a:pt x="284762" y="84077"/>
                    <a:pt x="284286" y="70171"/>
                  </a:cubicBezTo>
                  <a:cubicBezTo>
                    <a:pt x="283048" y="41596"/>
                    <a:pt x="291049" y="18450"/>
                    <a:pt x="318767" y="5687"/>
                  </a:cubicBezTo>
                  <a:cubicBezTo>
                    <a:pt x="346484" y="-7077"/>
                    <a:pt x="366392" y="3972"/>
                    <a:pt x="387156" y="21022"/>
                  </a:cubicBezTo>
                  <a:cubicBezTo>
                    <a:pt x="485740" y="103413"/>
                    <a:pt x="584705" y="185328"/>
                    <a:pt x="683193" y="267815"/>
                  </a:cubicBezTo>
                  <a:cubicBezTo>
                    <a:pt x="763489" y="334490"/>
                    <a:pt x="763298" y="352016"/>
                    <a:pt x="682050" y="420215"/>
                  </a:cubicBezTo>
                  <a:cubicBezTo>
                    <a:pt x="585943" y="500510"/>
                    <a:pt x="489645" y="579568"/>
                    <a:pt x="393919" y="659768"/>
                  </a:cubicBezTo>
                  <a:cubicBezTo>
                    <a:pt x="371059" y="678818"/>
                    <a:pt x="348389" y="695201"/>
                    <a:pt x="316957" y="680152"/>
                  </a:cubicBezTo>
                  <a:cubicBezTo>
                    <a:pt x="285524" y="665102"/>
                    <a:pt x="282762" y="637480"/>
                    <a:pt x="284000" y="607667"/>
                  </a:cubicBezTo>
                  <a:cubicBezTo>
                    <a:pt x="284476" y="597189"/>
                    <a:pt x="284096" y="586235"/>
                    <a:pt x="284096" y="571186"/>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F17C07E1-864E-8741-A632-35ADCB212D1C}"/>
                </a:ext>
              </a:extLst>
            </p:cNvPr>
            <p:cNvSpPr/>
            <p:nvPr/>
          </p:nvSpPr>
          <p:spPr>
            <a:xfrm>
              <a:off x="4228953" y="4403693"/>
              <a:ext cx="686455" cy="741735"/>
            </a:xfrm>
            <a:custGeom>
              <a:avLst/>
              <a:gdLst>
                <a:gd name="connsiteX0" fmla="*/ 115554 w 686455"/>
                <a:gd name="connsiteY0" fmla="*/ 283897 h 741735"/>
                <a:gd name="connsiteX1" fmla="*/ 115554 w 686455"/>
                <a:gd name="connsiteY1" fmla="*/ 148 h 741735"/>
                <a:gd name="connsiteX2" fmla="*/ 229854 w 686455"/>
                <a:gd name="connsiteY2" fmla="*/ 148 h 741735"/>
                <a:gd name="connsiteX3" fmla="*/ 229854 w 686455"/>
                <a:gd name="connsiteY3" fmla="*/ 33199 h 741735"/>
                <a:gd name="connsiteX4" fmla="*/ 229854 w 686455"/>
                <a:gd name="connsiteY4" fmla="*/ 318949 h 741735"/>
                <a:gd name="connsiteX5" fmla="*/ 180896 w 686455"/>
                <a:gd name="connsiteY5" fmla="*/ 399626 h 741735"/>
                <a:gd name="connsiteX6" fmla="*/ 343773 w 686455"/>
                <a:gd name="connsiteY6" fmla="*/ 594889 h 741735"/>
                <a:gd name="connsiteX7" fmla="*/ 505698 w 686455"/>
                <a:gd name="connsiteY7" fmla="*/ 400864 h 741735"/>
                <a:gd name="connsiteX8" fmla="*/ 457216 w 686455"/>
                <a:gd name="connsiteY8" fmla="*/ 314663 h 741735"/>
                <a:gd name="connsiteX9" fmla="*/ 457788 w 686455"/>
                <a:gd name="connsiteY9" fmla="*/ 1386 h 741735"/>
                <a:gd name="connsiteX10" fmla="*/ 571231 w 686455"/>
                <a:gd name="connsiteY10" fmla="*/ 1386 h 741735"/>
                <a:gd name="connsiteX11" fmla="*/ 571231 w 686455"/>
                <a:gd name="connsiteY11" fmla="*/ 282373 h 741735"/>
                <a:gd name="connsiteX12" fmla="*/ 609331 w 686455"/>
                <a:gd name="connsiteY12" fmla="*/ 283993 h 741735"/>
                <a:gd name="connsiteX13" fmla="*/ 681149 w 686455"/>
                <a:gd name="connsiteY13" fmla="*/ 318283 h 741735"/>
                <a:gd name="connsiteX14" fmla="*/ 662099 w 686455"/>
                <a:gd name="connsiteY14" fmla="*/ 392292 h 741735"/>
                <a:gd name="connsiteX15" fmla="*/ 444929 w 686455"/>
                <a:gd name="connsiteY15" fmla="*/ 652515 h 741735"/>
                <a:gd name="connsiteX16" fmla="*/ 392446 w 686455"/>
                <a:gd name="connsiteY16" fmla="*/ 715666 h 741735"/>
                <a:gd name="connsiteX17" fmla="*/ 295386 w 686455"/>
                <a:gd name="connsiteY17" fmla="*/ 714808 h 741735"/>
                <a:gd name="connsiteX18" fmla="*/ 19161 w 686455"/>
                <a:gd name="connsiteY18" fmla="*/ 383338 h 741735"/>
                <a:gd name="connsiteX19" fmla="*/ 8589 w 686455"/>
                <a:gd name="connsiteY19" fmla="*/ 318568 h 741735"/>
                <a:gd name="connsiteX20" fmla="*/ 65739 w 686455"/>
                <a:gd name="connsiteY20" fmla="*/ 285136 h 741735"/>
                <a:gd name="connsiteX21" fmla="*/ 115554 w 686455"/>
                <a:gd name="connsiteY21" fmla="*/ 283897 h 7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6455" h="741735">
                  <a:moveTo>
                    <a:pt x="115554" y="283897"/>
                  </a:moveTo>
                  <a:lnTo>
                    <a:pt x="115554" y="148"/>
                  </a:lnTo>
                  <a:lnTo>
                    <a:pt x="229854" y="148"/>
                  </a:lnTo>
                  <a:lnTo>
                    <a:pt x="229854" y="33199"/>
                  </a:lnTo>
                  <a:cubicBezTo>
                    <a:pt x="229854" y="128449"/>
                    <a:pt x="229188" y="223699"/>
                    <a:pt x="229854" y="318949"/>
                  </a:cubicBezTo>
                  <a:cubicBezTo>
                    <a:pt x="229854" y="355240"/>
                    <a:pt x="224044" y="385624"/>
                    <a:pt x="180896" y="399626"/>
                  </a:cubicBezTo>
                  <a:lnTo>
                    <a:pt x="343773" y="594889"/>
                  </a:lnTo>
                  <a:lnTo>
                    <a:pt x="505698" y="400864"/>
                  </a:lnTo>
                  <a:cubicBezTo>
                    <a:pt x="463122" y="385529"/>
                    <a:pt x="456645" y="353239"/>
                    <a:pt x="457216" y="314663"/>
                  </a:cubicBezTo>
                  <a:cubicBezTo>
                    <a:pt x="458836" y="211222"/>
                    <a:pt x="457788" y="107685"/>
                    <a:pt x="457788" y="1386"/>
                  </a:cubicBezTo>
                  <a:lnTo>
                    <a:pt x="571231" y="1386"/>
                  </a:lnTo>
                  <a:lnTo>
                    <a:pt x="571231" y="282373"/>
                  </a:lnTo>
                  <a:cubicBezTo>
                    <a:pt x="586375" y="283040"/>
                    <a:pt x="597901" y="284469"/>
                    <a:pt x="609331" y="283993"/>
                  </a:cubicBezTo>
                  <a:cubicBezTo>
                    <a:pt x="639525" y="282754"/>
                    <a:pt x="666481" y="286850"/>
                    <a:pt x="681149" y="318283"/>
                  </a:cubicBezTo>
                  <a:cubicBezTo>
                    <a:pt x="695056" y="348286"/>
                    <a:pt x="680101" y="370384"/>
                    <a:pt x="662099" y="392292"/>
                  </a:cubicBezTo>
                  <a:cubicBezTo>
                    <a:pt x="589518" y="478906"/>
                    <a:pt x="517128" y="565647"/>
                    <a:pt x="444929" y="652515"/>
                  </a:cubicBezTo>
                  <a:cubicBezTo>
                    <a:pt x="427498" y="673565"/>
                    <a:pt x="410544" y="695187"/>
                    <a:pt x="392446" y="715666"/>
                  </a:cubicBezTo>
                  <a:cubicBezTo>
                    <a:pt x="361490" y="750622"/>
                    <a:pt x="325771" y="750908"/>
                    <a:pt x="295386" y="714808"/>
                  </a:cubicBezTo>
                  <a:cubicBezTo>
                    <a:pt x="202803" y="604699"/>
                    <a:pt x="110728" y="494209"/>
                    <a:pt x="19161" y="383338"/>
                  </a:cubicBezTo>
                  <a:cubicBezTo>
                    <a:pt x="2874" y="363717"/>
                    <a:pt x="-8366" y="339238"/>
                    <a:pt x="8589" y="318568"/>
                  </a:cubicBezTo>
                  <a:cubicBezTo>
                    <a:pt x="21924" y="302376"/>
                    <a:pt x="45165" y="292660"/>
                    <a:pt x="65739" y="285136"/>
                  </a:cubicBezTo>
                  <a:cubicBezTo>
                    <a:pt x="78502" y="279897"/>
                    <a:pt x="95266" y="283897"/>
                    <a:pt x="115554" y="283897"/>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1C24E7FC-CEF8-F648-871D-7EA304D60FD4}"/>
                </a:ext>
              </a:extLst>
            </p:cNvPr>
            <p:cNvSpPr/>
            <p:nvPr/>
          </p:nvSpPr>
          <p:spPr>
            <a:xfrm>
              <a:off x="2857761" y="3087299"/>
              <a:ext cx="741545" cy="685461"/>
            </a:xfrm>
            <a:custGeom>
              <a:avLst/>
              <a:gdLst>
                <a:gd name="connsiteX0" fmla="*/ 341269 w 741545"/>
                <a:gd name="connsiteY0" fmla="*/ 505297 h 685461"/>
                <a:gd name="connsiteX1" fmla="*/ 419755 w 741545"/>
                <a:gd name="connsiteY1" fmla="*/ 456815 h 685461"/>
                <a:gd name="connsiteX2" fmla="*/ 741700 w 741545"/>
                <a:gd name="connsiteY2" fmla="*/ 456815 h 685461"/>
                <a:gd name="connsiteX3" fmla="*/ 741700 w 741545"/>
                <a:gd name="connsiteY3" fmla="*/ 570257 h 685461"/>
                <a:gd name="connsiteX4" fmla="*/ 457665 w 741545"/>
                <a:gd name="connsiteY4" fmla="*/ 570257 h 685461"/>
                <a:gd name="connsiteX5" fmla="*/ 457665 w 741545"/>
                <a:gd name="connsiteY5" fmla="*/ 618930 h 685461"/>
                <a:gd name="connsiteX6" fmla="*/ 423756 w 741545"/>
                <a:gd name="connsiteY6" fmla="*/ 680176 h 685461"/>
                <a:gd name="connsiteX7" fmla="*/ 355176 w 741545"/>
                <a:gd name="connsiteY7" fmla="*/ 665603 h 685461"/>
                <a:gd name="connsiteX8" fmla="*/ 98001 w 741545"/>
                <a:gd name="connsiteY8" fmla="*/ 450814 h 685461"/>
                <a:gd name="connsiteX9" fmla="*/ 29516 w 741545"/>
                <a:gd name="connsiteY9" fmla="*/ 393664 h 685461"/>
                <a:gd name="connsiteX10" fmla="*/ 29516 w 741545"/>
                <a:gd name="connsiteY10" fmla="*/ 292318 h 685461"/>
                <a:gd name="connsiteX11" fmla="*/ 355462 w 741545"/>
                <a:gd name="connsiteY11" fmla="*/ 20189 h 685461"/>
                <a:gd name="connsiteX12" fmla="*/ 423946 w 741545"/>
                <a:gd name="connsiteY12" fmla="*/ 5901 h 685461"/>
                <a:gd name="connsiteX13" fmla="*/ 457665 w 741545"/>
                <a:gd name="connsiteY13" fmla="*/ 67337 h 685461"/>
                <a:gd name="connsiteX14" fmla="*/ 457665 w 741545"/>
                <a:gd name="connsiteY14" fmla="*/ 113534 h 685461"/>
                <a:gd name="connsiteX15" fmla="*/ 741319 w 741545"/>
                <a:gd name="connsiteY15" fmla="*/ 113534 h 685461"/>
                <a:gd name="connsiteX16" fmla="*/ 741319 w 741545"/>
                <a:gd name="connsiteY16" fmla="*/ 226595 h 685461"/>
                <a:gd name="connsiteX17" fmla="*/ 712173 w 741545"/>
                <a:gd name="connsiteY17" fmla="*/ 228596 h 685461"/>
                <a:gd name="connsiteX18" fmla="*/ 419565 w 741545"/>
                <a:gd name="connsiteY18" fmla="*/ 229167 h 685461"/>
                <a:gd name="connsiteX19" fmla="*/ 341365 w 741545"/>
                <a:gd name="connsiteY19" fmla="*/ 180971 h 685461"/>
                <a:gd name="connsiteX20" fmla="*/ 147055 w 741545"/>
                <a:gd name="connsiteY20" fmla="*/ 342896 h 68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545" h="685461">
                  <a:moveTo>
                    <a:pt x="341269" y="505297"/>
                  </a:moveTo>
                  <a:cubicBezTo>
                    <a:pt x="356700" y="465578"/>
                    <a:pt x="384037" y="456434"/>
                    <a:pt x="419755" y="456815"/>
                  </a:cubicBezTo>
                  <a:cubicBezTo>
                    <a:pt x="526531" y="458148"/>
                    <a:pt x="633211" y="456815"/>
                    <a:pt x="741700" y="456815"/>
                  </a:cubicBezTo>
                  <a:lnTo>
                    <a:pt x="741700" y="570257"/>
                  </a:lnTo>
                  <a:lnTo>
                    <a:pt x="457665" y="570257"/>
                  </a:lnTo>
                  <a:cubicBezTo>
                    <a:pt x="457665" y="589307"/>
                    <a:pt x="457665" y="603976"/>
                    <a:pt x="457665" y="618930"/>
                  </a:cubicBezTo>
                  <a:cubicBezTo>
                    <a:pt x="458427" y="646172"/>
                    <a:pt x="449854" y="668079"/>
                    <a:pt x="423756" y="680176"/>
                  </a:cubicBezTo>
                  <a:cubicBezTo>
                    <a:pt x="397657" y="692273"/>
                    <a:pt x="376131" y="682748"/>
                    <a:pt x="355176" y="665603"/>
                  </a:cubicBezTo>
                  <a:cubicBezTo>
                    <a:pt x="269451" y="593848"/>
                    <a:pt x="183726" y="522251"/>
                    <a:pt x="98001" y="450814"/>
                  </a:cubicBezTo>
                  <a:cubicBezTo>
                    <a:pt x="75141" y="431764"/>
                    <a:pt x="52186" y="412714"/>
                    <a:pt x="29516" y="393664"/>
                  </a:cubicBezTo>
                  <a:cubicBezTo>
                    <a:pt x="-9536" y="360136"/>
                    <a:pt x="-9727" y="325465"/>
                    <a:pt x="29516" y="292318"/>
                  </a:cubicBezTo>
                  <a:cubicBezTo>
                    <a:pt x="138006" y="201354"/>
                    <a:pt x="246877" y="111343"/>
                    <a:pt x="355462" y="20189"/>
                  </a:cubicBezTo>
                  <a:cubicBezTo>
                    <a:pt x="375940" y="3044"/>
                    <a:pt x="397467" y="-6767"/>
                    <a:pt x="423946" y="5901"/>
                  </a:cubicBezTo>
                  <a:cubicBezTo>
                    <a:pt x="450426" y="18569"/>
                    <a:pt x="458427" y="40096"/>
                    <a:pt x="457665" y="67337"/>
                  </a:cubicBezTo>
                  <a:cubicBezTo>
                    <a:pt x="457189" y="81434"/>
                    <a:pt x="457665" y="95912"/>
                    <a:pt x="457665" y="113534"/>
                  </a:cubicBezTo>
                  <a:lnTo>
                    <a:pt x="741319" y="113534"/>
                  </a:lnTo>
                  <a:lnTo>
                    <a:pt x="741319" y="226595"/>
                  </a:lnTo>
                  <a:cubicBezTo>
                    <a:pt x="732461" y="227262"/>
                    <a:pt x="722269" y="228596"/>
                    <a:pt x="712173" y="228596"/>
                  </a:cubicBezTo>
                  <a:cubicBezTo>
                    <a:pt x="614637" y="228596"/>
                    <a:pt x="517101" y="227834"/>
                    <a:pt x="419565" y="229167"/>
                  </a:cubicBezTo>
                  <a:cubicBezTo>
                    <a:pt x="383751" y="229643"/>
                    <a:pt x="356605" y="219642"/>
                    <a:pt x="341365" y="180971"/>
                  </a:cubicBezTo>
                  <a:lnTo>
                    <a:pt x="147055" y="342896"/>
                  </a:ln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DD605D3A-2286-5A4D-8B7B-54DCF2586783}"/>
                </a:ext>
              </a:extLst>
            </p:cNvPr>
            <p:cNvSpPr/>
            <p:nvPr/>
          </p:nvSpPr>
          <p:spPr>
            <a:xfrm>
              <a:off x="4115363" y="2973035"/>
              <a:ext cx="914400" cy="914400"/>
            </a:xfrm>
            <a:custGeom>
              <a:avLst/>
              <a:gdLst>
                <a:gd name="connsiteX0" fmla="*/ 458982 w 914400"/>
                <a:gd name="connsiteY0" fmla="*/ 151 h 914400"/>
                <a:gd name="connsiteX1" fmla="*/ 914553 w 914400"/>
                <a:gd name="connsiteY1" fmla="*/ 458975 h 914400"/>
                <a:gd name="connsiteX2" fmla="*/ 455728 w 914400"/>
                <a:gd name="connsiteY2" fmla="*/ 914545 h 914400"/>
                <a:gd name="connsiteX3" fmla="*/ 158 w 914400"/>
                <a:gd name="connsiteY3" fmla="*/ 455721 h 914400"/>
                <a:gd name="connsiteX4" fmla="*/ 163 w 914400"/>
                <a:gd name="connsiteY4" fmla="*/ 454684 h 914400"/>
                <a:gd name="connsiteX5" fmla="*/ 458982 w 914400"/>
                <a:gd name="connsiteY5" fmla="*/ 151 h 914400"/>
                <a:gd name="connsiteX6" fmla="*/ 458982 w 914400"/>
                <a:gd name="connsiteY6" fmla="*/ 114451 h 914400"/>
                <a:gd name="connsiteX7" fmla="*/ 114281 w 914400"/>
                <a:gd name="connsiteY7" fmla="*/ 455540 h 914400"/>
                <a:gd name="connsiteX8" fmla="*/ 455371 w 914400"/>
                <a:gd name="connsiteY8" fmla="*/ 800241 h 914400"/>
                <a:gd name="connsiteX9" fmla="*/ 800072 w 914400"/>
                <a:gd name="connsiteY9" fmla="*/ 459152 h 914400"/>
                <a:gd name="connsiteX10" fmla="*/ 800073 w 914400"/>
                <a:gd name="connsiteY10" fmla="*/ 458970 h 914400"/>
                <a:gd name="connsiteX11" fmla="*/ 459173 w 914400"/>
                <a:gd name="connsiteY11" fmla="*/ 11445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 h="914400">
                  <a:moveTo>
                    <a:pt x="458982" y="151"/>
                  </a:moveTo>
                  <a:cubicBezTo>
                    <a:pt x="711485" y="1049"/>
                    <a:pt x="915451" y="206472"/>
                    <a:pt x="914553" y="458975"/>
                  </a:cubicBezTo>
                  <a:cubicBezTo>
                    <a:pt x="913654" y="711478"/>
                    <a:pt x="708231" y="915443"/>
                    <a:pt x="455728" y="914545"/>
                  </a:cubicBezTo>
                  <a:cubicBezTo>
                    <a:pt x="203225" y="913646"/>
                    <a:pt x="-740" y="708224"/>
                    <a:pt x="158" y="455721"/>
                  </a:cubicBezTo>
                  <a:cubicBezTo>
                    <a:pt x="160" y="455375"/>
                    <a:pt x="161" y="455029"/>
                    <a:pt x="163" y="454684"/>
                  </a:cubicBezTo>
                  <a:cubicBezTo>
                    <a:pt x="1632" y="202588"/>
                    <a:pt x="206884" y="-747"/>
                    <a:pt x="458982" y="151"/>
                  </a:cubicBezTo>
                  <a:close/>
                  <a:moveTo>
                    <a:pt x="458982" y="114451"/>
                  </a:moveTo>
                  <a:cubicBezTo>
                    <a:pt x="269607" y="113453"/>
                    <a:pt x="115279" y="266164"/>
                    <a:pt x="114281" y="455540"/>
                  </a:cubicBezTo>
                  <a:cubicBezTo>
                    <a:pt x="113284" y="644916"/>
                    <a:pt x="265995" y="799244"/>
                    <a:pt x="455371" y="800241"/>
                  </a:cubicBezTo>
                  <a:cubicBezTo>
                    <a:pt x="644746" y="801239"/>
                    <a:pt x="799074" y="648528"/>
                    <a:pt x="800072" y="459152"/>
                  </a:cubicBezTo>
                  <a:cubicBezTo>
                    <a:pt x="800072" y="459091"/>
                    <a:pt x="800072" y="459030"/>
                    <a:pt x="800073" y="458970"/>
                  </a:cubicBezTo>
                  <a:cubicBezTo>
                    <a:pt x="800655" y="269867"/>
                    <a:pt x="648271" y="115866"/>
                    <a:pt x="459173" y="114451"/>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486A612C-1DFD-924D-BC39-1AF31C967BDF}"/>
                </a:ext>
              </a:extLst>
            </p:cNvPr>
            <p:cNvSpPr/>
            <p:nvPr/>
          </p:nvSpPr>
          <p:spPr>
            <a:xfrm>
              <a:off x="3143911" y="4287392"/>
              <a:ext cx="571315" cy="571883"/>
            </a:xfrm>
            <a:custGeom>
              <a:avLst/>
              <a:gdLst>
                <a:gd name="connsiteX0" fmla="*/ 571470 w 571315"/>
                <a:gd name="connsiteY0" fmla="*/ 286279 h 571883"/>
                <a:gd name="connsiteX1" fmla="*/ 285722 w 571315"/>
                <a:gd name="connsiteY1" fmla="*/ 572031 h 571883"/>
                <a:gd name="connsiteX2" fmla="*/ 284577 w 571315"/>
                <a:gd name="connsiteY2" fmla="*/ 572029 h 571883"/>
                <a:gd name="connsiteX3" fmla="*/ 161 w 571315"/>
                <a:gd name="connsiteY3" fmla="*/ 284088 h 571883"/>
                <a:gd name="connsiteX4" fmla="*/ 285244 w 571315"/>
                <a:gd name="connsiteY4" fmla="*/ 148 h 571883"/>
                <a:gd name="connsiteX5" fmla="*/ 571470 w 571315"/>
                <a:gd name="connsiteY5" fmla="*/ 285421 h 571883"/>
                <a:gd name="connsiteX6" fmla="*/ 571470 w 571315"/>
                <a:gd name="connsiteY6" fmla="*/ 286279 h 571883"/>
                <a:gd name="connsiteX7" fmla="*/ 457170 w 571315"/>
                <a:gd name="connsiteY7" fmla="*/ 287136 h 571883"/>
                <a:gd name="connsiteX8" fmla="*/ 285722 w 571315"/>
                <a:gd name="connsiteY8" fmla="*/ 114543 h 571883"/>
                <a:gd name="connsiteX9" fmla="*/ 285720 w 571315"/>
                <a:gd name="connsiteY9" fmla="*/ 114543 h 571883"/>
                <a:gd name="connsiteX10" fmla="*/ 114937 w 571315"/>
                <a:gd name="connsiteY10" fmla="*/ 284469 h 571883"/>
                <a:gd name="connsiteX11" fmla="*/ 286387 w 571315"/>
                <a:gd name="connsiteY11" fmla="*/ 457062 h 571883"/>
                <a:gd name="connsiteX12" fmla="*/ 456980 w 571315"/>
                <a:gd name="connsiteY12" fmla="*/ 287136 h 57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315" h="571883">
                  <a:moveTo>
                    <a:pt x="571470" y="286279"/>
                  </a:moveTo>
                  <a:cubicBezTo>
                    <a:pt x="571471" y="444094"/>
                    <a:pt x="443538" y="572030"/>
                    <a:pt x="285722" y="572031"/>
                  </a:cubicBezTo>
                  <a:cubicBezTo>
                    <a:pt x="285341" y="572031"/>
                    <a:pt x="284959" y="572031"/>
                    <a:pt x="284577" y="572029"/>
                  </a:cubicBezTo>
                  <a:cubicBezTo>
                    <a:pt x="126535" y="571033"/>
                    <a:pt x="-789" y="442131"/>
                    <a:pt x="161" y="284088"/>
                  </a:cubicBezTo>
                  <a:cubicBezTo>
                    <a:pt x="1154" y="127240"/>
                    <a:pt x="128393" y="511"/>
                    <a:pt x="285244" y="148"/>
                  </a:cubicBezTo>
                  <a:cubicBezTo>
                    <a:pt x="443059" y="-115"/>
                    <a:pt x="571207" y="127606"/>
                    <a:pt x="571470" y="285421"/>
                  </a:cubicBezTo>
                  <a:cubicBezTo>
                    <a:pt x="571471" y="285707"/>
                    <a:pt x="571471" y="285993"/>
                    <a:pt x="571470" y="286279"/>
                  </a:cubicBezTo>
                  <a:close/>
                  <a:moveTo>
                    <a:pt x="457170" y="287136"/>
                  </a:moveTo>
                  <a:cubicBezTo>
                    <a:pt x="457486" y="192132"/>
                    <a:pt x="380726" y="114859"/>
                    <a:pt x="285722" y="114543"/>
                  </a:cubicBezTo>
                  <a:cubicBezTo>
                    <a:pt x="285721" y="114543"/>
                    <a:pt x="285721" y="114543"/>
                    <a:pt x="285720" y="114543"/>
                  </a:cubicBezTo>
                  <a:cubicBezTo>
                    <a:pt x="191883" y="114905"/>
                    <a:pt x="115770" y="190635"/>
                    <a:pt x="114937" y="284469"/>
                  </a:cubicBezTo>
                  <a:cubicBezTo>
                    <a:pt x="114673" y="379453"/>
                    <a:pt x="191404" y="456695"/>
                    <a:pt x="286387" y="457062"/>
                  </a:cubicBezTo>
                  <a:cubicBezTo>
                    <a:pt x="380150" y="456597"/>
                    <a:pt x="456147" y="380897"/>
                    <a:pt x="456980" y="287136"/>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C02E6ECD-6FBF-8840-9272-C6CB6DB96F98}"/>
                </a:ext>
              </a:extLst>
            </p:cNvPr>
            <p:cNvSpPr/>
            <p:nvPr/>
          </p:nvSpPr>
          <p:spPr>
            <a:xfrm>
              <a:off x="5429817" y="2001486"/>
              <a:ext cx="571427" cy="571217"/>
            </a:xfrm>
            <a:custGeom>
              <a:avLst/>
              <a:gdLst>
                <a:gd name="connsiteX0" fmla="*/ 285147 w 571427"/>
                <a:gd name="connsiteY0" fmla="*/ 571364 h 571217"/>
                <a:gd name="connsiteX1" fmla="*/ 156 w 571427"/>
                <a:gd name="connsiteY1" fmla="*/ 284856 h 571217"/>
                <a:gd name="connsiteX2" fmla="*/ 159 w 571427"/>
                <a:gd name="connsiteY2" fmla="*/ 284185 h 571217"/>
                <a:gd name="connsiteX3" fmla="*/ 284766 w 571427"/>
                <a:gd name="connsiteY3" fmla="*/ 150 h 571217"/>
                <a:gd name="connsiteX4" fmla="*/ 571581 w 571427"/>
                <a:gd name="connsiteY4" fmla="*/ 284830 h 571217"/>
                <a:gd name="connsiteX5" fmla="*/ 571564 w 571427"/>
                <a:gd name="connsiteY5" fmla="*/ 289233 h 571217"/>
                <a:gd name="connsiteX6" fmla="*/ 285147 w 571427"/>
                <a:gd name="connsiteY6" fmla="*/ 571364 h 571217"/>
                <a:gd name="connsiteX7" fmla="*/ 286862 w 571427"/>
                <a:gd name="connsiteY7" fmla="*/ 457064 h 571217"/>
                <a:gd name="connsiteX8" fmla="*/ 457169 w 571427"/>
                <a:gd name="connsiteY8" fmla="*/ 286852 h 571217"/>
                <a:gd name="connsiteX9" fmla="*/ 286483 w 571427"/>
                <a:gd name="connsiteY9" fmla="*/ 114641 h 571217"/>
                <a:gd name="connsiteX10" fmla="*/ 285147 w 571427"/>
                <a:gd name="connsiteY10" fmla="*/ 114640 h 571217"/>
                <a:gd name="connsiteX11" fmla="*/ 114650 w 571427"/>
                <a:gd name="connsiteY11" fmla="*/ 284852 h 571217"/>
                <a:gd name="connsiteX12" fmla="*/ 286671 w 571427"/>
                <a:gd name="connsiteY12" fmla="*/ 457064 h 571217"/>
                <a:gd name="connsiteX13" fmla="*/ 286862 w 571427"/>
                <a:gd name="connsiteY13" fmla="*/ 457064 h 57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427" h="571217">
                  <a:moveTo>
                    <a:pt x="285147" y="571364"/>
                  </a:moveTo>
                  <a:cubicBezTo>
                    <a:pt x="127332" y="570945"/>
                    <a:pt x="-263" y="442671"/>
                    <a:pt x="156" y="284856"/>
                  </a:cubicBezTo>
                  <a:cubicBezTo>
                    <a:pt x="157" y="284633"/>
                    <a:pt x="158" y="284409"/>
                    <a:pt x="159" y="284185"/>
                  </a:cubicBezTo>
                  <a:cubicBezTo>
                    <a:pt x="1098" y="127484"/>
                    <a:pt x="128064" y="774"/>
                    <a:pt x="284766" y="150"/>
                  </a:cubicBezTo>
                  <a:cubicBezTo>
                    <a:pt x="442580" y="-440"/>
                    <a:pt x="570992" y="127016"/>
                    <a:pt x="571581" y="284830"/>
                  </a:cubicBezTo>
                  <a:cubicBezTo>
                    <a:pt x="571587" y="286298"/>
                    <a:pt x="571581" y="287766"/>
                    <a:pt x="571564" y="289233"/>
                  </a:cubicBezTo>
                  <a:cubicBezTo>
                    <a:pt x="569580" y="445894"/>
                    <a:pt x="441819" y="571742"/>
                    <a:pt x="285147" y="571364"/>
                  </a:cubicBezTo>
                  <a:close/>
                  <a:moveTo>
                    <a:pt x="286862" y="457064"/>
                  </a:moveTo>
                  <a:cubicBezTo>
                    <a:pt x="380623" y="456441"/>
                    <a:pt x="456493" y="380614"/>
                    <a:pt x="457169" y="286852"/>
                  </a:cubicBezTo>
                  <a:cubicBezTo>
                    <a:pt x="457590" y="192164"/>
                    <a:pt x="381171" y="115062"/>
                    <a:pt x="286483" y="114641"/>
                  </a:cubicBezTo>
                  <a:cubicBezTo>
                    <a:pt x="286038" y="114639"/>
                    <a:pt x="285592" y="114639"/>
                    <a:pt x="285147" y="114640"/>
                  </a:cubicBezTo>
                  <a:cubicBezTo>
                    <a:pt x="191418" y="115414"/>
                    <a:pt x="115581" y="191124"/>
                    <a:pt x="114650" y="284852"/>
                  </a:cubicBezTo>
                  <a:cubicBezTo>
                    <a:pt x="114597" y="379909"/>
                    <a:pt x="191614" y="457011"/>
                    <a:pt x="286671" y="457064"/>
                  </a:cubicBezTo>
                  <a:cubicBezTo>
                    <a:pt x="286735" y="457064"/>
                    <a:pt x="286798" y="457064"/>
                    <a:pt x="286862" y="457064"/>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79155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33869"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Success factors in isolating the etiologic agent</a:t>
            </a:r>
          </a:p>
        </p:txBody>
      </p:sp>
      <p:sp>
        <p:nvSpPr>
          <p:cNvPr id="25" name="TextBox 24">
            <a:extLst>
              <a:ext uri="{FF2B5EF4-FFF2-40B4-BE49-F238E27FC236}">
                <a16:creationId xmlns:a16="http://schemas.microsoft.com/office/drawing/2014/main" id="{0B1501C4-71DF-B541-B2D9-A1837DD77F95}"/>
              </a:ext>
            </a:extLst>
          </p:cNvPr>
          <p:cNvSpPr txBox="1"/>
          <p:nvPr/>
        </p:nvSpPr>
        <p:spPr>
          <a:xfrm>
            <a:off x="431799" y="1857009"/>
            <a:ext cx="4445001" cy="4524742"/>
          </a:xfrm>
          <a:prstGeom prst="rect">
            <a:avLst/>
          </a:prstGeom>
          <a:noFill/>
        </p:spPr>
        <p:txBody>
          <a:bodyPr wrap="square" lIns="0" tIns="0" rIns="0" bIns="0" rtlCol="0" anchor="ctr" anchorCtr="0">
            <a:noAutofit/>
          </a:bodyPr>
          <a:lstStyle/>
          <a:p>
            <a:pPr marL="342900" indent="-342900">
              <a:spcAft>
                <a:spcPts val="1200"/>
              </a:spcAft>
              <a:buFont typeface="+mj-lt"/>
              <a:buAutoNum type="arabicPeriod" startAt="6"/>
            </a:pPr>
            <a:r>
              <a:rPr lang="en-GB" sz="1600" dirty="0" err="1">
                <a:solidFill>
                  <a:schemeClr val="tx1"/>
                </a:solidFill>
              </a:rPr>
              <a:t>Appropriate labeling: information based on the protocol. Example: name, site, type, date, initials of whom collected the sample</a:t>
            </a:r>
          </a:p>
          <a:p>
            <a:pPr marL="342900" indent="-342900">
              <a:spcAft>
                <a:spcPts val="1200"/>
              </a:spcAft>
              <a:buFont typeface="+mj-lt"/>
              <a:buAutoNum type="arabicPeriod" startAt="6"/>
            </a:pPr>
            <a:r>
              <a:rPr lang="en-GB" sz="1600" dirty="0" err="1">
                <a:solidFill>
                  <a:schemeClr val="tx1"/>
                </a:solidFill>
              </a:rPr>
              <a:t>Swift transport </a:t>
            </a:r>
          </a:p>
          <a:p>
            <a:pPr marL="355600">
              <a:spcAft>
                <a:spcPts val="1200"/>
              </a:spcAft>
            </a:pPr>
            <a:r>
              <a:rPr lang="en-GB" sz="1600" dirty="0" err="1">
                <a:solidFill>
                  <a:schemeClr val="tx1"/>
                </a:solidFill>
              </a:rPr>
              <a:t>– bacteria &lt; 24 hours </a:t>
            </a:r>
          </a:p>
          <a:p>
            <a:pPr marL="355600">
              <a:spcAft>
                <a:spcPts val="1200"/>
              </a:spcAft>
            </a:pPr>
            <a:r>
              <a:rPr lang="en-GB" sz="1600" dirty="0">
                <a:solidFill>
                  <a:schemeClr val="tx1"/>
                </a:solidFill>
              </a:rPr>
              <a:t>– virus: 2 to 3 days at -4°C</a:t>
            </a:r>
          </a:p>
          <a:p>
            <a:pPr marL="342900" indent="-342900">
              <a:spcAft>
                <a:spcPts val="1200"/>
              </a:spcAft>
              <a:buFont typeface="+mj-lt"/>
              <a:buAutoNum type="arabicPeriod" startAt="8"/>
            </a:pPr>
            <a:r>
              <a:rPr lang="en-GB" sz="1600" dirty="0" err="1">
                <a:solidFill>
                  <a:schemeClr val="tx1"/>
                </a:solidFill>
              </a:rPr>
              <a:t>Send to a clinical laboratory: appropriate analysis technique </a:t>
            </a:r>
          </a:p>
          <a:p>
            <a:pPr marL="342900" indent="-342900">
              <a:spcAft>
                <a:spcPts val="1200"/>
              </a:spcAft>
              <a:buFont typeface="+mj-lt"/>
              <a:buAutoNum type="arabicPeriod" startAt="8"/>
            </a:pPr>
            <a:r>
              <a:rPr lang="en-GB" sz="1600" dirty="0" err="1">
                <a:solidFill>
                  <a:schemeClr val="tx1"/>
                </a:solidFill>
              </a:rPr>
              <a:t>Biosecurity measures</a:t>
            </a:r>
          </a:p>
        </p:txBody>
      </p:sp>
      <p:grpSp>
        <p:nvGrpSpPr>
          <p:cNvPr id="26" name="Graphic 3">
            <a:extLst>
              <a:ext uri="{FF2B5EF4-FFF2-40B4-BE49-F238E27FC236}">
                <a16:creationId xmlns:a16="http://schemas.microsoft.com/office/drawing/2014/main" id="{E6432BB0-8B8B-EE49-874E-EC659F8F5B7D}"/>
              </a:ext>
            </a:extLst>
          </p:cNvPr>
          <p:cNvGrpSpPr>
            <a:grpSpLocks noChangeAspect="1"/>
          </p:cNvGrpSpPr>
          <p:nvPr/>
        </p:nvGrpSpPr>
        <p:grpSpPr>
          <a:xfrm>
            <a:off x="7063740" y="1989000"/>
            <a:ext cx="1440000" cy="1440000"/>
            <a:chOff x="2857500" y="1714500"/>
            <a:chExt cx="3429000" cy="3429000"/>
          </a:xfrm>
          <a:solidFill>
            <a:schemeClr val="bg1"/>
          </a:solidFill>
        </p:grpSpPr>
        <p:sp>
          <p:nvSpPr>
            <p:cNvPr id="29" name="Freeform 28">
              <a:extLst>
                <a:ext uri="{FF2B5EF4-FFF2-40B4-BE49-F238E27FC236}">
                  <a16:creationId xmlns:a16="http://schemas.microsoft.com/office/drawing/2014/main" id="{D3AC7620-0CAC-D544-8E60-33D8813AB90F}"/>
                </a:ext>
              </a:extLst>
            </p:cNvPr>
            <p:cNvSpPr/>
            <p:nvPr/>
          </p:nvSpPr>
          <p:spPr>
            <a:xfrm>
              <a:off x="3714990" y="2572654"/>
              <a:ext cx="1715735" cy="1716214"/>
            </a:xfrm>
            <a:custGeom>
              <a:avLst/>
              <a:gdLst>
                <a:gd name="connsiteX0" fmla="*/ 486 w 1715735"/>
                <a:gd name="connsiteY0" fmla="*/ 857350 h 1716214"/>
                <a:gd name="connsiteX1" fmla="*/ 486 w 1715735"/>
                <a:gd name="connsiteY1" fmla="*/ 696663 h 1716214"/>
                <a:gd name="connsiteX2" fmla="*/ 68495 w 1715735"/>
                <a:gd name="connsiteY2" fmla="*/ 629131 h 1716214"/>
                <a:gd name="connsiteX3" fmla="*/ 189938 w 1715735"/>
                <a:gd name="connsiteY3" fmla="*/ 629131 h 1716214"/>
                <a:gd name="connsiteX4" fmla="*/ 220990 w 1715735"/>
                <a:gd name="connsiteY4" fmla="*/ 603128 h 1716214"/>
                <a:gd name="connsiteX5" fmla="*/ 223466 w 1715735"/>
                <a:gd name="connsiteY5" fmla="*/ 545978 h 1716214"/>
                <a:gd name="connsiteX6" fmla="*/ 137741 w 1715735"/>
                <a:gd name="connsiteY6" fmla="*/ 460253 h 1716214"/>
                <a:gd name="connsiteX7" fmla="*/ 137741 w 1715735"/>
                <a:gd name="connsiteY7" fmla="*/ 364431 h 1716214"/>
                <a:gd name="connsiteX8" fmla="*/ 365103 w 1715735"/>
                <a:gd name="connsiteY8" fmla="*/ 137165 h 1716214"/>
                <a:gd name="connsiteX9" fmla="*/ 461020 w 1715735"/>
                <a:gd name="connsiteY9" fmla="*/ 137165 h 1716214"/>
                <a:gd name="connsiteX10" fmla="*/ 546745 w 1715735"/>
                <a:gd name="connsiteY10" fmla="*/ 222890 h 1716214"/>
                <a:gd name="connsiteX11" fmla="*/ 606848 w 1715735"/>
                <a:gd name="connsiteY11" fmla="*/ 218032 h 1716214"/>
                <a:gd name="connsiteX12" fmla="*/ 628088 w 1715735"/>
                <a:gd name="connsiteY12" fmla="*/ 189552 h 1716214"/>
                <a:gd name="connsiteX13" fmla="*/ 629327 w 1715735"/>
                <a:gd name="connsiteY13" fmla="*/ 64584 h 1716214"/>
                <a:gd name="connsiteX14" fmla="*/ 693525 w 1715735"/>
                <a:gd name="connsiteY14" fmla="*/ 576 h 1716214"/>
                <a:gd name="connsiteX15" fmla="*/ 1022138 w 1715735"/>
                <a:gd name="connsiteY15" fmla="*/ 576 h 1716214"/>
                <a:gd name="connsiteX16" fmla="*/ 1086146 w 1715735"/>
                <a:gd name="connsiteY16" fmla="*/ 64775 h 1716214"/>
                <a:gd name="connsiteX17" fmla="*/ 1086146 w 1715735"/>
                <a:gd name="connsiteY17" fmla="*/ 189743 h 1716214"/>
                <a:gd name="connsiteX18" fmla="*/ 1112054 w 1715735"/>
                <a:gd name="connsiteY18" fmla="*/ 220890 h 1716214"/>
                <a:gd name="connsiteX19" fmla="*/ 1169204 w 1715735"/>
                <a:gd name="connsiteY19" fmla="*/ 223557 h 1716214"/>
                <a:gd name="connsiteX20" fmla="*/ 1254929 w 1715735"/>
                <a:gd name="connsiteY20" fmla="*/ 137832 h 1716214"/>
                <a:gd name="connsiteX21" fmla="*/ 1350845 w 1715735"/>
                <a:gd name="connsiteY21" fmla="*/ 137832 h 1716214"/>
                <a:gd name="connsiteX22" fmla="*/ 1578112 w 1715735"/>
                <a:gd name="connsiteY22" fmla="*/ 365193 h 1716214"/>
                <a:gd name="connsiteX23" fmla="*/ 1578112 w 1715735"/>
                <a:gd name="connsiteY23" fmla="*/ 461110 h 1716214"/>
                <a:gd name="connsiteX24" fmla="*/ 1492387 w 1715735"/>
                <a:gd name="connsiteY24" fmla="*/ 546835 h 1716214"/>
                <a:gd name="connsiteX25" fmla="*/ 1495149 w 1715735"/>
                <a:gd name="connsiteY25" fmla="*/ 603985 h 1716214"/>
                <a:gd name="connsiteX26" fmla="*/ 1526486 w 1715735"/>
                <a:gd name="connsiteY26" fmla="*/ 629607 h 1716214"/>
                <a:gd name="connsiteX27" fmla="*/ 1651454 w 1715735"/>
                <a:gd name="connsiteY27" fmla="*/ 629607 h 1716214"/>
                <a:gd name="connsiteX28" fmla="*/ 1715462 w 1715735"/>
                <a:gd name="connsiteY28" fmla="*/ 693806 h 1716214"/>
                <a:gd name="connsiteX29" fmla="*/ 1715462 w 1715735"/>
                <a:gd name="connsiteY29" fmla="*/ 1022418 h 1716214"/>
                <a:gd name="connsiteX30" fmla="*/ 1651169 w 1715735"/>
                <a:gd name="connsiteY30" fmla="*/ 1086426 h 1716214"/>
                <a:gd name="connsiteX31" fmla="*/ 1526201 w 1715735"/>
                <a:gd name="connsiteY31" fmla="*/ 1086426 h 1716214"/>
                <a:gd name="connsiteX32" fmla="*/ 1495054 w 1715735"/>
                <a:gd name="connsiteY32" fmla="*/ 1112334 h 1716214"/>
                <a:gd name="connsiteX33" fmla="*/ 1492482 w 1715735"/>
                <a:gd name="connsiteY33" fmla="*/ 1169484 h 1716214"/>
                <a:gd name="connsiteX34" fmla="*/ 1578683 w 1715735"/>
                <a:gd name="connsiteY34" fmla="*/ 1255209 h 1716214"/>
                <a:gd name="connsiteX35" fmla="*/ 1578112 w 1715735"/>
                <a:gd name="connsiteY35" fmla="*/ 1351126 h 1716214"/>
                <a:gd name="connsiteX36" fmla="*/ 1350845 w 1715735"/>
                <a:gd name="connsiteY36" fmla="*/ 1578488 h 1716214"/>
                <a:gd name="connsiteX37" fmla="*/ 1254929 w 1715735"/>
                <a:gd name="connsiteY37" fmla="*/ 1578488 h 1716214"/>
                <a:gd name="connsiteX38" fmla="*/ 1169204 w 1715735"/>
                <a:gd name="connsiteY38" fmla="*/ 1492763 h 1716214"/>
                <a:gd name="connsiteX39" fmla="*/ 1112054 w 1715735"/>
                <a:gd name="connsiteY39" fmla="*/ 1495716 h 1716214"/>
                <a:gd name="connsiteX40" fmla="*/ 1086431 w 1715735"/>
                <a:gd name="connsiteY40" fmla="*/ 1527053 h 1716214"/>
                <a:gd name="connsiteX41" fmla="*/ 1086431 w 1715735"/>
                <a:gd name="connsiteY41" fmla="*/ 1652021 h 1716214"/>
                <a:gd name="connsiteX42" fmla="*/ 1022042 w 1715735"/>
                <a:gd name="connsiteY42" fmla="*/ 1715934 h 1716214"/>
                <a:gd name="connsiteX43" fmla="*/ 693430 w 1715735"/>
                <a:gd name="connsiteY43" fmla="*/ 1715934 h 1716214"/>
                <a:gd name="connsiteX44" fmla="*/ 629612 w 1715735"/>
                <a:gd name="connsiteY44" fmla="*/ 1651545 h 1716214"/>
                <a:gd name="connsiteX45" fmla="*/ 629612 w 1715735"/>
                <a:gd name="connsiteY45" fmla="*/ 1530196 h 1716214"/>
                <a:gd name="connsiteX46" fmla="*/ 603609 w 1715735"/>
                <a:gd name="connsiteY46" fmla="*/ 1495144 h 1716214"/>
                <a:gd name="connsiteX47" fmla="*/ 543697 w 1715735"/>
                <a:gd name="connsiteY47" fmla="*/ 1495144 h 1716214"/>
                <a:gd name="connsiteX48" fmla="*/ 460829 w 1715735"/>
                <a:gd name="connsiteY48" fmla="*/ 1578869 h 1716214"/>
                <a:gd name="connsiteX49" fmla="*/ 364913 w 1715735"/>
                <a:gd name="connsiteY49" fmla="*/ 1578202 h 1716214"/>
                <a:gd name="connsiteX50" fmla="*/ 137741 w 1715735"/>
                <a:gd name="connsiteY50" fmla="*/ 1349983 h 1716214"/>
                <a:gd name="connsiteX51" fmla="*/ 137741 w 1715735"/>
                <a:gd name="connsiteY51" fmla="*/ 1254066 h 1716214"/>
                <a:gd name="connsiteX52" fmla="*/ 223466 w 1715735"/>
                <a:gd name="connsiteY52" fmla="*/ 1168341 h 1716214"/>
                <a:gd name="connsiteX53" fmla="*/ 220514 w 1715735"/>
                <a:gd name="connsiteY53" fmla="*/ 1111191 h 1716214"/>
                <a:gd name="connsiteX54" fmla="*/ 189081 w 1715735"/>
                <a:gd name="connsiteY54" fmla="*/ 1085664 h 1716214"/>
                <a:gd name="connsiteX55" fmla="*/ 64113 w 1715735"/>
                <a:gd name="connsiteY55" fmla="*/ 1085664 h 1716214"/>
                <a:gd name="connsiteX56" fmla="*/ 200 w 1715735"/>
                <a:gd name="connsiteY56" fmla="*/ 1021275 h 1716214"/>
                <a:gd name="connsiteX57" fmla="*/ 486 w 1715735"/>
                <a:gd name="connsiteY57" fmla="*/ 857350 h 1716214"/>
                <a:gd name="connsiteX58" fmla="*/ 253946 w 1715735"/>
                <a:gd name="connsiteY58" fmla="*/ 1294833 h 1716214"/>
                <a:gd name="connsiteX59" fmla="*/ 421015 w 1715735"/>
                <a:gd name="connsiteY59" fmla="*/ 1461330 h 1716214"/>
                <a:gd name="connsiteX60" fmla="*/ 503311 w 1715735"/>
                <a:gd name="connsiteY60" fmla="*/ 1372272 h 1716214"/>
                <a:gd name="connsiteX61" fmla="*/ 586940 w 1715735"/>
                <a:gd name="connsiteY61" fmla="*/ 1358270 h 1716214"/>
                <a:gd name="connsiteX62" fmla="*/ 688667 w 1715735"/>
                <a:gd name="connsiteY62" fmla="*/ 1400561 h 1716214"/>
                <a:gd name="connsiteX63" fmla="*/ 743341 w 1715735"/>
                <a:gd name="connsiteY63" fmla="*/ 1476761 h 1716214"/>
                <a:gd name="connsiteX64" fmla="*/ 743341 w 1715735"/>
                <a:gd name="connsiteY64" fmla="*/ 1599062 h 1716214"/>
                <a:gd name="connsiteX65" fmla="*/ 971941 w 1715735"/>
                <a:gd name="connsiteY65" fmla="*/ 1599062 h 1716214"/>
                <a:gd name="connsiteX66" fmla="*/ 971941 w 1715735"/>
                <a:gd name="connsiteY66" fmla="*/ 1472856 h 1716214"/>
                <a:gd name="connsiteX67" fmla="*/ 1021852 w 1715735"/>
                <a:gd name="connsiteY67" fmla="*/ 1404371 h 1716214"/>
                <a:gd name="connsiteX68" fmla="*/ 1126627 w 1715735"/>
                <a:gd name="connsiteY68" fmla="*/ 1361127 h 1716214"/>
                <a:gd name="connsiteX69" fmla="*/ 1213400 w 1715735"/>
                <a:gd name="connsiteY69" fmla="*/ 1375320 h 1716214"/>
                <a:gd name="connsiteX70" fmla="*/ 1297696 w 1715735"/>
                <a:gd name="connsiteY70" fmla="*/ 1455996 h 1716214"/>
                <a:gd name="connsiteX71" fmla="*/ 1457335 w 1715735"/>
                <a:gd name="connsiteY71" fmla="*/ 1296072 h 1716214"/>
                <a:gd name="connsiteX72" fmla="*/ 1370848 w 1715735"/>
                <a:gd name="connsiteY72" fmla="*/ 1212728 h 1716214"/>
                <a:gd name="connsiteX73" fmla="*/ 1357608 w 1715735"/>
                <a:gd name="connsiteY73" fmla="*/ 1131956 h 1716214"/>
                <a:gd name="connsiteX74" fmla="*/ 1401137 w 1715735"/>
                <a:gd name="connsiteY74" fmla="*/ 1027181 h 1716214"/>
                <a:gd name="connsiteX75" fmla="*/ 1474289 w 1715735"/>
                <a:gd name="connsiteY75" fmla="*/ 973650 h 1716214"/>
                <a:gd name="connsiteX76" fmla="*/ 1598114 w 1715735"/>
                <a:gd name="connsiteY76" fmla="*/ 973650 h 1716214"/>
                <a:gd name="connsiteX77" fmla="*/ 1598114 w 1715735"/>
                <a:gd name="connsiteY77" fmla="*/ 745050 h 1716214"/>
                <a:gd name="connsiteX78" fmla="*/ 1470479 w 1715735"/>
                <a:gd name="connsiteY78" fmla="*/ 745050 h 1716214"/>
                <a:gd name="connsiteX79" fmla="*/ 1404757 w 1715735"/>
                <a:gd name="connsiteY79" fmla="*/ 696473 h 1716214"/>
                <a:gd name="connsiteX80" fmla="*/ 1361609 w 1715735"/>
                <a:gd name="connsiteY80" fmla="*/ 591698 h 1716214"/>
                <a:gd name="connsiteX81" fmla="*/ 1376468 w 1715735"/>
                <a:gd name="connsiteY81" fmla="*/ 501496 h 1716214"/>
                <a:gd name="connsiteX82" fmla="*/ 1458287 w 1715735"/>
                <a:gd name="connsiteY82" fmla="*/ 422058 h 1716214"/>
                <a:gd name="connsiteX83" fmla="*/ 1294553 w 1715735"/>
                <a:gd name="connsiteY83" fmla="*/ 256227 h 1716214"/>
                <a:gd name="connsiteX84" fmla="*/ 1210828 w 1715735"/>
                <a:gd name="connsiteY84" fmla="*/ 344429 h 1716214"/>
                <a:gd name="connsiteX85" fmla="*/ 1129961 w 1715735"/>
                <a:gd name="connsiteY85" fmla="*/ 357573 h 1716214"/>
                <a:gd name="connsiteX86" fmla="*/ 1025186 w 1715735"/>
                <a:gd name="connsiteY86" fmla="*/ 314139 h 1716214"/>
                <a:gd name="connsiteX87" fmla="*/ 972512 w 1715735"/>
                <a:gd name="connsiteY87" fmla="*/ 240606 h 1716214"/>
                <a:gd name="connsiteX88" fmla="*/ 972512 w 1715735"/>
                <a:gd name="connsiteY88" fmla="*/ 117448 h 1716214"/>
                <a:gd name="connsiteX89" fmla="*/ 743912 w 1715735"/>
                <a:gd name="connsiteY89" fmla="*/ 117448 h 1716214"/>
                <a:gd name="connsiteX90" fmla="*/ 743912 w 1715735"/>
                <a:gd name="connsiteY90" fmla="*/ 241273 h 1716214"/>
                <a:gd name="connsiteX91" fmla="*/ 692001 w 1715735"/>
                <a:gd name="connsiteY91" fmla="*/ 312139 h 1716214"/>
                <a:gd name="connsiteX92" fmla="*/ 589798 w 1715735"/>
                <a:gd name="connsiteY92" fmla="*/ 353859 h 1716214"/>
                <a:gd name="connsiteX93" fmla="*/ 500358 w 1715735"/>
                <a:gd name="connsiteY93" fmla="*/ 338523 h 1716214"/>
                <a:gd name="connsiteX94" fmla="*/ 425206 w 1715735"/>
                <a:gd name="connsiteY94" fmla="*/ 257275 h 1716214"/>
                <a:gd name="connsiteX95" fmla="*/ 256232 w 1715735"/>
                <a:gd name="connsiteY95" fmla="*/ 418343 h 1716214"/>
                <a:gd name="connsiteX96" fmla="*/ 345005 w 1715735"/>
                <a:gd name="connsiteY96" fmla="*/ 504068 h 1716214"/>
                <a:gd name="connsiteX97" fmla="*/ 357769 w 1715735"/>
                <a:gd name="connsiteY97" fmla="*/ 585030 h 1716214"/>
                <a:gd name="connsiteX98" fmla="*/ 314240 w 1715735"/>
                <a:gd name="connsiteY98" fmla="*/ 689805 h 1716214"/>
                <a:gd name="connsiteX99" fmla="*/ 240707 w 1715735"/>
                <a:gd name="connsiteY99" fmla="*/ 742574 h 1716214"/>
                <a:gd name="connsiteX100" fmla="*/ 116882 w 1715735"/>
                <a:gd name="connsiteY100" fmla="*/ 742574 h 1716214"/>
                <a:gd name="connsiteX101" fmla="*/ 116882 w 1715735"/>
                <a:gd name="connsiteY101" fmla="*/ 970793 h 1716214"/>
                <a:gd name="connsiteX102" fmla="*/ 246803 w 1715735"/>
                <a:gd name="connsiteY102" fmla="*/ 970793 h 1716214"/>
                <a:gd name="connsiteX103" fmla="*/ 310144 w 1715735"/>
                <a:gd name="connsiteY103" fmla="*/ 1017275 h 1716214"/>
                <a:gd name="connsiteX104" fmla="*/ 355292 w 1715735"/>
                <a:gd name="connsiteY104" fmla="*/ 1125669 h 1716214"/>
                <a:gd name="connsiteX105" fmla="*/ 340814 w 1715735"/>
                <a:gd name="connsiteY105" fmla="*/ 1212347 h 1716214"/>
                <a:gd name="connsiteX106" fmla="*/ 253946 w 1715735"/>
                <a:gd name="connsiteY106" fmla="*/ 1294833 h 171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715735" h="1716214">
                  <a:moveTo>
                    <a:pt x="486" y="857350"/>
                  </a:moveTo>
                  <a:cubicBezTo>
                    <a:pt x="486" y="803820"/>
                    <a:pt x="486" y="750194"/>
                    <a:pt x="486" y="696663"/>
                  </a:cubicBezTo>
                  <a:cubicBezTo>
                    <a:pt x="486" y="649991"/>
                    <a:pt x="21632" y="629988"/>
                    <a:pt x="68495" y="629131"/>
                  </a:cubicBezTo>
                  <a:cubicBezTo>
                    <a:pt x="108976" y="629131"/>
                    <a:pt x="149457" y="627702"/>
                    <a:pt x="189938" y="629131"/>
                  </a:cubicBezTo>
                  <a:cubicBezTo>
                    <a:pt x="210608" y="630084"/>
                    <a:pt x="217561" y="619035"/>
                    <a:pt x="220990" y="603128"/>
                  </a:cubicBezTo>
                  <a:cubicBezTo>
                    <a:pt x="225086" y="584554"/>
                    <a:pt x="248327" y="568076"/>
                    <a:pt x="223466" y="545978"/>
                  </a:cubicBezTo>
                  <a:cubicBezTo>
                    <a:pt x="193272" y="519213"/>
                    <a:pt x="165554" y="489495"/>
                    <a:pt x="137741" y="460253"/>
                  </a:cubicBezTo>
                  <a:cubicBezTo>
                    <a:pt x="104785" y="426153"/>
                    <a:pt x="104690" y="398340"/>
                    <a:pt x="137741" y="364431"/>
                  </a:cubicBezTo>
                  <a:cubicBezTo>
                    <a:pt x="213179" y="288231"/>
                    <a:pt x="288967" y="212476"/>
                    <a:pt x="365103" y="137165"/>
                  </a:cubicBezTo>
                  <a:cubicBezTo>
                    <a:pt x="398726" y="103827"/>
                    <a:pt x="426730" y="104018"/>
                    <a:pt x="461020" y="137165"/>
                  </a:cubicBezTo>
                  <a:cubicBezTo>
                    <a:pt x="490071" y="165740"/>
                    <a:pt x="519599" y="193077"/>
                    <a:pt x="546745" y="222890"/>
                  </a:cubicBezTo>
                  <a:cubicBezTo>
                    <a:pt x="570176" y="248988"/>
                    <a:pt x="588179" y="223938"/>
                    <a:pt x="606848" y="218032"/>
                  </a:cubicBezTo>
                  <a:cubicBezTo>
                    <a:pt x="618066" y="212471"/>
                    <a:pt x="625957" y="201890"/>
                    <a:pt x="628088" y="189552"/>
                  </a:cubicBezTo>
                  <a:cubicBezTo>
                    <a:pt x="630565" y="148023"/>
                    <a:pt x="628565" y="106209"/>
                    <a:pt x="629327" y="64584"/>
                  </a:cubicBezTo>
                  <a:cubicBezTo>
                    <a:pt x="630089" y="22960"/>
                    <a:pt x="651139" y="862"/>
                    <a:pt x="693525" y="576"/>
                  </a:cubicBezTo>
                  <a:cubicBezTo>
                    <a:pt x="803063" y="5"/>
                    <a:pt x="912600" y="5"/>
                    <a:pt x="1022138" y="576"/>
                  </a:cubicBezTo>
                  <a:cubicBezTo>
                    <a:pt x="1064238" y="576"/>
                    <a:pt x="1085384" y="22484"/>
                    <a:pt x="1086146" y="64775"/>
                  </a:cubicBezTo>
                  <a:cubicBezTo>
                    <a:pt x="1086908" y="107066"/>
                    <a:pt x="1087670" y="148214"/>
                    <a:pt x="1086146" y="189743"/>
                  </a:cubicBezTo>
                  <a:cubicBezTo>
                    <a:pt x="1085288" y="210412"/>
                    <a:pt x="1096337" y="217556"/>
                    <a:pt x="1112054" y="220890"/>
                  </a:cubicBezTo>
                  <a:cubicBezTo>
                    <a:pt x="1131104" y="224890"/>
                    <a:pt x="1147296" y="248226"/>
                    <a:pt x="1169204" y="223557"/>
                  </a:cubicBezTo>
                  <a:cubicBezTo>
                    <a:pt x="1196064" y="193362"/>
                    <a:pt x="1225782" y="165644"/>
                    <a:pt x="1254929" y="137832"/>
                  </a:cubicBezTo>
                  <a:cubicBezTo>
                    <a:pt x="1288933" y="104875"/>
                    <a:pt x="1316936" y="104685"/>
                    <a:pt x="1350845" y="137832"/>
                  </a:cubicBezTo>
                  <a:cubicBezTo>
                    <a:pt x="1427045" y="213269"/>
                    <a:pt x="1502801" y="289057"/>
                    <a:pt x="1578112" y="365193"/>
                  </a:cubicBezTo>
                  <a:cubicBezTo>
                    <a:pt x="1611449" y="398912"/>
                    <a:pt x="1611259" y="426915"/>
                    <a:pt x="1578112" y="461110"/>
                  </a:cubicBezTo>
                  <a:cubicBezTo>
                    <a:pt x="1550013" y="490257"/>
                    <a:pt x="1522200" y="519879"/>
                    <a:pt x="1492387" y="546835"/>
                  </a:cubicBezTo>
                  <a:cubicBezTo>
                    <a:pt x="1467622" y="568838"/>
                    <a:pt x="1491149" y="584935"/>
                    <a:pt x="1495149" y="603985"/>
                  </a:cubicBezTo>
                  <a:cubicBezTo>
                    <a:pt x="1498483" y="619987"/>
                    <a:pt x="1506008" y="630560"/>
                    <a:pt x="1526486" y="629607"/>
                  </a:cubicBezTo>
                  <a:cubicBezTo>
                    <a:pt x="1568015" y="627893"/>
                    <a:pt x="1609735" y="628560"/>
                    <a:pt x="1651454" y="629607"/>
                  </a:cubicBezTo>
                  <a:cubicBezTo>
                    <a:pt x="1693174" y="630655"/>
                    <a:pt x="1715177" y="651515"/>
                    <a:pt x="1715462" y="693806"/>
                  </a:cubicBezTo>
                  <a:cubicBezTo>
                    <a:pt x="1716034" y="803343"/>
                    <a:pt x="1716034" y="912881"/>
                    <a:pt x="1715462" y="1022418"/>
                  </a:cubicBezTo>
                  <a:cubicBezTo>
                    <a:pt x="1715462" y="1064519"/>
                    <a:pt x="1693460" y="1085664"/>
                    <a:pt x="1651169" y="1086426"/>
                  </a:cubicBezTo>
                  <a:cubicBezTo>
                    <a:pt x="1608878" y="1087188"/>
                    <a:pt x="1567730" y="1087855"/>
                    <a:pt x="1526201" y="1086426"/>
                  </a:cubicBezTo>
                  <a:cubicBezTo>
                    <a:pt x="1505531" y="1085474"/>
                    <a:pt x="1498483" y="1096523"/>
                    <a:pt x="1495054" y="1112334"/>
                  </a:cubicBezTo>
                  <a:cubicBezTo>
                    <a:pt x="1490863" y="1130908"/>
                    <a:pt x="1467717" y="1147482"/>
                    <a:pt x="1492482" y="1169484"/>
                  </a:cubicBezTo>
                  <a:cubicBezTo>
                    <a:pt x="1522772" y="1196250"/>
                    <a:pt x="1550585" y="1225872"/>
                    <a:pt x="1578683" y="1255209"/>
                  </a:cubicBezTo>
                  <a:cubicBezTo>
                    <a:pt x="1611545" y="1289309"/>
                    <a:pt x="1611640" y="1317217"/>
                    <a:pt x="1578112" y="1351126"/>
                  </a:cubicBezTo>
                  <a:cubicBezTo>
                    <a:pt x="1502674" y="1427326"/>
                    <a:pt x="1426918" y="1503113"/>
                    <a:pt x="1350845" y="1578488"/>
                  </a:cubicBezTo>
                  <a:cubicBezTo>
                    <a:pt x="1317127" y="1611825"/>
                    <a:pt x="1288933" y="1611444"/>
                    <a:pt x="1254929" y="1578488"/>
                  </a:cubicBezTo>
                  <a:cubicBezTo>
                    <a:pt x="1225782" y="1549913"/>
                    <a:pt x="1196255" y="1522576"/>
                    <a:pt x="1169204" y="1492763"/>
                  </a:cubicBezTo>
                  <a:cubicBezTo>
                    <a:pt x="1147106" y="1468093"/>
                    <a:pt x="1131104" y="1491715"/>
                    <a:pt x="1112054" y="1495716"/>
                  </a:cubicBezTo>
                  <a:cubicBezTo>
                    <a:pt x="1096147" y="1499049"/>
                    <a:pt x="1085574" y="1506574"/>
                    <a:pt x="1086431" y="1527053"/>
                  </a:cubicBezTo>
                  <a:cubicBezTo>
                    <a:pt x="1088241" y="1568677"/>
                    <a:pt x="1087574" y="1610397"/>
                    <a:pt x="1086431" y="1652021"/>
                  </a:cubicBezTo>
                  <a:cubicBezTo>
                    <a:pt x="1085288" y="1693645"/>
                    <a:pt x="1064333" y="1715648"/>
                    <a:pt x="1022042" y="1715934"/>
                  </a:cubicBezTo>
                  <a:cubicBezTo>
                    <a:pt x="912505" y="1716505"/>
                    <a:pt x="802967" y="1716505"/>
                    <a:pt x="693430" y="1715934"/>
                  </a:cubicBezTo>
                  <a:cubicBezTo>
                    <a:pt x="651329" y="1715934"/>
                    <a:pt x="630374" y="1693931"/>
                    <a:pt x="629612" y="1651545"/>
                  </a:cubicBezTo>
                  <a:cubicBezTo>
                    <a:pt x="628850" y="1611159"/>
                    <a:pt x="628088" y="1570582"/>
                    <a:pt x="629612" y="1530196"/>
                  </a:cubicBezTo>
                  <a:cubicBezTo>
                    <a:pt x="630660" y="1509146"/>
                    <a:pt x="622183" y="1499621"/>
                    <a:pt x="603609" y="1495144"/>
                  </a:cubicBezTo>
                  <a:cubicBezTo>
                    <a:pt x="585035" y="1490667"/>
                    <a:pt x="565985" y="1469046"/>
                    <a:pt x="543697" y="1495144"/>
                  </a:cubicBezTo>
                  <a:cubicBezTo>
                    <a:pt x="517603" y="1524525"/>
                    <a:pt x="489940" y="1552474"/>
                    <a:pt x="460829" y="1578869"/>
                  </a:cubicBezTo>
                  <a:cubicBezTo>
                    <a:pt x="426635" y="1611825"/>
                    <a:pt x="398822" y="1611730"/>
                    <a:pt x="364913" y="1578202"/>
                  </a:cubicBezTo>
                  <a:cubicBezTo>
                    <a:pt x="288649" y="1502129"/>
                    <a:pt x="212925" y="1426056"/>
                    <a:pt x="137741" y="1349983"/>
                  </a:cubicBezTo>
                  <a:cubicBezTo>
                    <a:pt x="104404" y="1316265"/>
                    <a:pt x="104785" y="1288166"/>
                    <a:pt x="137741" y="1254066"/>
                  </a:cubicBezTo>
                  <a:cubicBezTo>
                    <a:pt x="166316" y="1225015"/>
                    <a:pt x="193653" y="1195392"/>
                    <a:pt x="223466" y="1168341"/>
                  </a:cubicBezTo>
                  <a:cubicBezTo>
                    <a:pt x="248136" y="1146339"/>
                    <a:pt x="224324" y="1130241"/>
                    <a:pt x="220514" y="1111191"/>
                  </a:cubicBezTo>
                  <a:cubicBezTo>
                    <a:pt x="217180" y="1095094"/>
                    <a:pt x="209369" y="1084807"/>
                    <a:pt x="189081" y="1085664"/>
                  </a:cubicBezTo>
                  <a:cubicBezTo>
                    <a:pt x="147457" y="1087379"/>
                    <a:pt x="105737" y="1086712"/>
                    <a:pt x="64113" y="1085664"/>
                  </a:cubicBezTo>
                  <a:cubicBezTo>
                    <a:pt x="22489" y="1084617"/>
                    <a:pt x="772" y="1063566"/>
                    <a:pt x="200" y="1021275"/>
                  </a:cubicBezTo>
                  <a:cubicBezTo>
                    <a:pt x="10" y="967173"/>
                    <a:pt x="486" y="912119"/>
                    <a:pt x="486" y="857350"/>
                  </a:cubicBezTo>
                  <a:close/>
                  <a:moveTo>
                    <a:pt x="253946" y="1294833"/>
                  </a:moveTo>
                  <a:lnTo>
                    <a:pt x="421015" y="1461330"/>
                  </a:lnTo>
                  <a:cubicBezTo>
                    <a:pt x="447113" y="1432755"/>
                    <a:pt x="475498" y="1402942"/>
                    <a:pt x="503311" y="1372272"/>
                  </a:cubicBezTo>
                  <a:cubicBezTo>
                    <a:pt x="527695" y="1345221"/>
                    <a:pt x="555317" y="1343125"/>
                    <a:pt x="586940" y="1358270"/>
                  </a:cubicBezTo>
                  <a:cubicBezTo>
                    <a:pt x="618563" y="1373415"/>
                    <a:pt x="654282" y="1388083"/>
                    <a:pt x="688667" y="1400561"/>
                  </a:cubicBezTo>
                  <a:cubicBezTo>
                    <a:pt x="731816" y="1416182"/>
                    <a:pt x="743055" y="1429993"/>
                    <a:pt x="743341" y="1476761"/>
                  </a:cubicBezTo>
                  <a:cubicBezTo>
                    <a:pt x="743341" y="1517814"/>
                    <a:pt x="743341" y="1558866"/>
                    <a:pt x="743341" y="1599062"/>
                  </a:cubicBezTo>
                  <a:lnTo>
                    <a:pt x="971941" y="1599062"/>
                  </a:lnTo>
                  <a:cubicBezTo>
                    <a:pt x="971941" y="1555723"/>
                    <a:pt x="972608" y="1514289"/>
                    <a:pt x="971941" y="1472856"/>
                  </a:cubicBezTo>
                  <a:cubicBezTo>
                    <a:pt x="971084" y="1436661"/>
                    <a:pt x="987848" y="1415706"/>
                    <a:pt x="1021852" y="1404371"/>
                  </a:cubicBezTo>
                  <a:cubicBezTo>
                    <a:pt x="1057663" y="1392206"/>
                    <a:pt x="1092660" y="1377762"/>
                    <a:pt x="1126627" y="1361127"/>
                  </a:cubicBezTo>
                  <a:cubicBezTo>
                    <a:pt x="1160345" y="1344459"/>
                    <a:pt x="1187206" y="1348459"/>
                    <a:pt x="1213400" y="1375320"/>
                  </a:cubicBezTo>
                  <a:cubicBezTo>
                    <a:pt x="1241975" y="1404847"/>
                    <a:pt x="1272931" y="1432470"/>
                    <a:pt x="1297696" y="1455996"/>
                  </a:cubicBezTo>
                  <a:lnTo>
                    <a:pt x="1457335" y="1296072"/>
                  </a:lnTo>
                  <a:cubicBezTo>
                    <a:pt x="1430665" y="1270354"/>
                    <a:pt x="1401042" y="1241208"/>
                    <a:pt x="1370848" y="1212728"/>
                  </a:cubicBezTo>
                  <a:cubicBezTo>
                    <a:pt x="1345511" y="1188915"/>
                    <a:pt x="1343225" y="1162817"/>
                    <a:pt x="1357608" y="1131956"/>
                  </a:cubicBezTo>
                  <a:cubicBezTo>
                    <a:pt x="1373515" y="1097571"/>
                    <a:pt x="1388088" y="1062328"/>
                    <a:pt x="1401137" y="1027181"/>
                  </a:cubicBezTo>
                  <a:cubicBezTo>
                    <a:pt x="1415996" y="986319"/>
                    <a:pt x="1430951" y="974031"/>
                    <a:pt x="1474289" y="973650"/>
                  </a:cubicBezTo>
                  <a:cubicBezTo>
                    <a:pt x="1515437" y="973650"/>
                    <a:pt x="1556681" y="973650"/>
                    <a:pt x="1598114" y="973650"/>
                  </a:cubicBezTo>
                  <a:lnTo>
                    <a:pt x="1598114" y="745050"/>
                  </a:lnTo>
                  <a:cubicBezTo>
                    <a:pt x="1553537" y="745050"/>
                    <a:pt x="1512389" y="744574"/>
                    <a:pt x="1470479" y="745050"/>
                  </a:cubicBezTo>
                  <a:cubicBezTo>
                    <a:pt x="1435713" y="745527"/>
                    <a:pt x="1415996" y="728953"/>
                    <a:pt x="1404757" y="696473"/>
                  </a:cubicBezTo>
                  <a:cubicBezTo>
                    <a:pt x="1392678" y="660643"/>
                    <a:pt x="1378265" y="625643"/>
                    <a:pt x="1361609" y="591698"/>
                  </a:cubicBezTo>
                  <a:cubicBezTo>
                    <a:pt x="1343416" y="555789"/>
                    <a:pt x="1347797" y="527976"/>
                    <a:pt x="1376468" y="501496"/>
                  </a:cubicBezTo>
                  <a:cubicBezTo>
                    <a:pt x="1405138" y="475017"/>
                    <a:pt x="1434094" y="445680"/>
                    <a:pt x="1458287" y="422058"/>
                  </a:cubicBezTo>
                  <a:lnTo>
                    <a:pt x="1294553" y="256227"/>
                  </a:lnTo>
                  <a:cubicBezTo>
                    <a:pt x="1267978" y="284136"/>
                    <a:pt x="1239212" y="314139"/>
                    <a:pt x="1210828" y="344429"/>
                  </a:cubicBezTo>
                  <a:cubicBezTo>
                    <a:pt x="1187015" y="369670"/>
                    <a:pt x="1160726" y="371861"/>
                    <a:pt x="1129961" y="357573"/>
                  </a:cubicBezTo>
                  <a:cubicBezTo>
                    <a:pt x="1095480" y="341762"/>
                    <a:pt x="1060333" y="327093"/>
                    <a:pt x="1025186" y="314139"/>
                  </a:cubicBezTo>
                  <a:cubicBezTo>
                    <a:pt x="984609" y="299280"/>
                    <a:pt x="972703" y="284517"/>
                    <a:pt x="972512" y="240606"/>
                  </a:cubicBezTo>
                  <a:cubicBezTo>
                    <a:pt x="972512" y="199363"/>
                    <a:pt x="972512" y="158215"/>
                    <a:pt x="972512" y="117448"/>
                  </a:cubicBezTo>
                  <a:lnTo>
                    <a:pt x="743912" y="117448"/>
                  </a:lnTo>
                  <a:cubicBezTo>
                    <a:pt x="743912" y="160501"/>
                    <a:pt x="742960" y="200887"/>
                    <a:pt x="743912" y="241273"/>
                  </a:cubicBezTo>
                  <a:cubicBezTo>
                    <a:pt x="744960" y="279373"/>
                    <a:pt x="727244" y="300233"/>
                    <a:pt x="692001" y="312139"/>
                  </a:cubicBezTo>
                  <a:cubicBezTo>
                    <a:pt x="656960" y="323529"/>
                    <a:pt x="622800" y="337473"/>
                    <a:pt x="589798" y="353859"/>
                  </a:cubicBezTo>
                  <a:cubicBezTo>
                    <a:pt x="554651" y="371766"/>
                    <a:pt x="526742" y="367670"/>
                    <a:pt x="500358" y="338523"/>
                  </a:cubicBezTo>
                  <a:cubicBezTo>
                    <a:pt x="473974" y="309377"/>
                    <a:pt x="445685" y="279373"/>
                    <a:pt x="425206" y="257275"/>
                  </a:cubicBezTo>
                  <a:lnTo>
                    <a:pt x="256232" y="418343"/>
                  </a:lnTo>
                  <a:cubicBezTo>
                    <a:pt x="284807" y="446918"/>
                    <a:pt x="314906" y="475493"/>
                    <a:pt x="345005" y="504068"/>
                  </a:cubicBezTo>
                  <a:cubicBezTo>
                    <a:pt x="370151" y="528071"/>
                    <a:pt x="372056" y="554360"/>
                    <a:pt x="357769" y="585030"/>
                  </a:cubicBezTo>
                  <a:cubicBezTo>
                    <a:pt x="341767" y="619416"/>
                    <a:pt x="327289" y="654658"/>
                    <a:pt x="314240" y="689805"/>
                  </a:cubicBezTo>
                  <a:cubicBezTo>
                    <a:pt x="299381" y="730382"/>
                    <a:pt x="284617" y="742383"/>
                    <a:pt x="240707" y="742574"/>
                  </a:cubicBezTo>
                  <a:cubicBezTo>
                    <a:pt x="199559" y="742574"/>
                    <a:pt x="158315" y="742574"/>
                    <a:pt x="116882" y="742574"/>
                  </a:cubicBezTo>
                  <a:lnTo>
                    <a:pt x="116882" y="970793"/>
                  </a:lnTo>
                  <a:cubicBezTo>
                    <a:pt x="161554" y="970793"/>
                    <a:pt x="204226" y="970793"/>
                    <a:pt x="246803" y="970793"/>
                  </a:cubicBezTo>
                  <a:cubicBezTo>
                    <a:pt x="279854" y="970793"/>
                    <a:pt x="299095" y="986319"/>
                    <a:pt x="310144" y="1017275"/>
                  </a:cubicBezTo>
                  <a:cubicBezTo>
                    <a:pt x="323155" y="1054222"/>
                    <a:pt x="338228" y="1090410"/>
                    <a:pt x="355292" y="1125669"/>
                  </a:cubicBezTo>
                  <a:cubicBezTo>
                    <a:pt x="371961" y="1159483"/>
                    <a:pt x="368246" y="1186915"/>
                    <a:pt x="340814" y="1212347"/>
                  </a:cubicBezTo>
                  <a:cubicBezTo>
                    <a:pt x="311001" y="1239779"/>
                    <a:pt x="282140" y="1267878"/>
                    <a:pt x="253946" y="1294833"/>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20DED9E5-9A9D-B248-BB31-339704B36D76}"/>
                </a:ext>
              </a:extLst>
            </p:cNvPr>
            <p:cNvSpPr/>
            <p:nvPr/>
          </p:nvSpPr>
          <p:spPr>
            <a:xfrm>
              <a:off x="2858262" y="1715738"/>
              <a:ext cx="1028414" cy="1028414"/>
            </a:xfrm>
            <a:custGeom>
              <a:avLst/>
              <a:gdLst>
                <a:gd name="connsiteX0" fmla="*/ 800065 w 1028414"/>
                <a:gd name="connsiteY0" fmla="*/ 228652 h 1028414"/>
                <a:gd name="connsiteX1" fmla="*/ 959323 w 1028414"/>
                <a:gd name="connsiteY1" fmla="*/ 228652 h 1028414"/>
                <a:gd name="connsiteX2" fmla="*/ 1028570 w 1028414"/>
                <a:gd name="connsiteY2" fmla="*/ 298471 h 1028414"/>
                <a:gd name="connsiteX3" fmla="*/ 1028570 w 1028414"/>
                <a:gd name="connsiteY3" fmla="*/ 958839 h 1028414"/>
                <a:gd name="connsiteX4" fmla="*/ 959132 w 1028414"/>
                <a:gd name="connsiteY4" fmla="*/ 1028562 h 1028414"/>
                <a:gd name="connsiteX5" fmla="*/ 298859 w 1028414"/>
                <a:gd name="connsiteY5" fmla="*/ 1028562 h 1028414"/>
                <a:gd name="connsiteX6" fmla="*/ 228660 w 1028414"/>
                <a:gd name="connsiteY6" fmla="*/ 956077 h 1028414"/>
                <a:gd name="connsiteX7" fmla="*/ 228660 w 1028414"/>
                <a:gd name="connsiteY7" fmla="*/ 800057 h 1028414"/>
                <a:gd name="connsiteX8" fmla="*/ 72926 w 1028414"/>
                <a:gd name="connsiteY8" fmla="*/ 800057 h 1028414"/>
                <a:gd name="connsiteX9" fmla="*/ 155 w 1028414"/>
                <a:gd name="connsiteY9" fmla="*/ 726524 h 1028414"/>
                <a:gd name="connsiteX10" fmla="*/ 155 w 1028414"/>
                <a:gd name="connsiteY10" fmla="*/ 73395 h 1028414"/>
                <a:gd name="connsiteX11" fmla="*/ 73022 w 1028414"/>
                <a:gd name="connsiteY11" fmla="*/ 148 h 1028414"/>
                <a:gd name="connsiteX12" fmla="*/ 726246 w 1028414"/>
                <a:gd name="connsiteY12" fmla="*/ 148 h 1028414"/>
                <a:gd name="connsiteX13" fmla="*/ 800160 w 1028414"/>
                <a:gd name="connsiteY13" fmla="*/ 76348 h 1028414"/>
                <a:gd name="connsiteX14" fmla="*/ 800065 w 1028414"/>
                <a:gd name="connsiteY14" fmla="*/ 228652 h 1028414"/>
                <a:gd name="connsiteX15" fmla="*/ 116646 w 1028414"/>
                <a:gd name="connsiteY15" fmla="*/ 115686 h 1028414"/>
                <a:gd name="connsiteX16" fmla="*/ 116646 w 1028414"/>
                <a:gd name="connsiteY16" fmla="*/ 682900 h 1028414"/>
                <a:gd name="connsiteX17" fmla="*/ 228470 w 1028414"/>
                <a:gd name="connsiteY17" fmla="*/ 682900 h 1028414"/>
                <a:gd name="connsiteX18" fmla="*/ 228470 w 1028414"/>
                <a:gd name="connsiteY18" fmla="*/ 298375 h 1028414"/>
                <a:gd name="connsiteX19" fmla="*/ 297812 w 1028414"/>
                <a:gd name="connsiteY19" fmla="*/ 228748 h 1028414"/>
                <a:gd name="connsiteX20" fmla="*/ 440687 w 1028414"/>
                <a:gd name="connsiteY20" fmla="*/ 228748 h 1028414"/>
                <a:gd name="connsiteX21" fmla="*/ 683669 w 1028414"/>
                <a:gd name="connsiteY21" fmla="*/ 228748 h 1028414"/>
                <a:gd name="connsiteX22" fmla="*/ 683669 w 1028414"/>
                <a:gd name="connsiteY22" fmla="*/ 115781 h 1028414"/>
                <a:gd name="connsiteX23" fmla="*/ 799970 w 1028414"/>
                <a:gd name="connsiteY23" fmla="*/ 343619 h 1028414"/>
                <a:gd name="connsiteX24" fmla="*/ 799970 w 1028414"/>
                <a:gd name="connsiteY24" fmla="*/ 385148 h 1028414"/>
                <a:gd name="connsiteX25" fmla="*/ 799970 w 1028414"/>
                <a:gd name="connsiteY25" fmla="*/ 724048 h 1028414"/>
                <a:gd name="connsiteX26" fmla="*/ 722531 w 1028414"/>
                <a:gd name="connsiteY26" fmla="*/ 800248 h 1028414"/>
                <a:gd name="connsiteX27" fmla="*/ 345246 w 1028414"/>
                <a:gd name="connsiteY27" fmla="*/ 800248 h 1028414"/>
                <a:gd name="connsiteX28" fmla="*/ 345246 w 1028414"/>
                <a:gd name="connsiteY28" fmla="*/ 911976 h 1028414"/>
                <a:gd name="connsiteX29" fmla="*/ 911603 w 1028414"/>
                <a:gd name="connsiteY29" fmla="*/ 911976 h 1028414"/>
                <a:gd name="connsiteX30" fmla="*/ 911603 w 1028414"/>
                <a:gd name="connsiteY30" fmla="*/ 343714 h 1028414"/>
                <a:gd name="connsiteX31" fmla="*/ 684050 w 1028414"/>
                <a:gd name="connsiteY31" fmla="*/ 345524 h 1028414"/>
                <a:gd name="connsiteX32" fmla="*/ 345627 w 1028414"/>
                <a:gd name="connsiteY32" fmla="*/ 345524 h 1028414"/>
                <a:gd name="connsiteX33" fmla="*/ 345627 w 1028414"/>
                <a:gd name="connsiteY33" fmla="*/ 683947 h 1028414"/>
                <a:gd name="connsiteX34" fmla="*/ 684050 w 1028414"/>
                <a:gd name="connsiteY34" fmla="*/ 683947 h 102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28414" h="1028414">
                  <a:moveTo>
                    <a:pt x="800065" y="228652"/>
                  </a:moveTo>
                  <a:cubicBezTo>
                    <a:pt x="857215" y="228652"/>
                    <a:pt x="908174" y="228652"/>
                    <a:pt x="959323" y="228652"/>
                  </a:cubicBezTo>
                  <a:cubicBezTo>
                    <a:pt x="1008091" y="228652"/>
                    <a:pt x="1028474" y="249322"/>
                    <a:pt x="1028570" y="298471"/>
                  </a:cubicBezTo>
                  <a:cubicBezTo>
                    <a:pt x="1028570" y="518562"/>
                    <a:pt x="1028570" y="738684"/>
                    <a:pt x="1028570" y="958839"/>
                  </a:cubicBezTo>
                  <a:cubicBezTo>
                    <a:pt x="1028570" y="1007797"/>
                    <a:pt x="1007996" y="1028467"/>
                    <a:pt x="959132" y="1028562"/>
                  </a:cubicBezTo>
                  <a:cubicBezTo>
                    <a:pt x="739105" y="1028562"/>
                    <a:pt x="519014" y="1028562"/>
                    <a:pt x="298859" y="1028562"/>
                  </a:cubicBezTo>
                  <a:cubicBezTo>
                    <a:pt x="248377" y="1028562"/>
                    <a:pt x="228851" y="1007988"/>
                    <a:pt x="228660" y="956077"/>
                  </a:cubicBezTo>
                  <a:cubicBezTo>
                    <a:pt x="228470" y="904165"/>
                    <a:pt x="228660" y="854445"/>
                    <a:pt x="228660" y="800057"/>
                  </a:cubicBezTo>
                  <a:cubicBezTo>
                    <a:pt x="174558" y="800057"/>
                    <a:pt x="123885" y="800057"/>
                    <a:pt x="72926" y="800057"/>
                  </a:cubicBezTo>
                  <a:cubicBezTo>
                    <a:pt x="19586" y="800057"/>
                    <a:pt x="155" y="780340"/>
                    <a:pt x="155" y="726524"/>
                  </a:cubicBezTo>
                  <a:cubicBezTo>
                    <a:pt x="155" y="508910"/>
                    <a:pt x="155" y="291200"/>
                    <a:pt x="155" y="73395"/>
                  </a:cubicBezTo>
                  <a:cubicBezTo>
                    <a:pt x="155" y="19579"/>
                    <a:pt x="19205" y="148"/>
                    <a:pt x="73022" y="148"/>
                  </a:cubicBezTo>
                  <a:cubicBezTo>
                    <a:pt x="290763" y="148"/>
                    <a:pt x="508505" y="148"/>
                    <a:pt x="726246" y="148"/>
                  </a:cubicBezTo>
                  <a:cubicBezTo>
                    <a:pt x="781396" y="148"/>
                    <a:pt x="799970" y="19198"/>
                    <a:pt x="800160" y="76348"/>
                  </a:cubicBezTo>
                  <a:cubicBezTo>
                    <a:pt x="800160" y="125782"/>
                    <a:pt x="800065" y="175408"/>
                    <a:pt x="800065" y="228652"/>
                  </a:cubicBezTo>
                  <a:close/>
                  <a:moveTo>
                    <a:pt x="116646" y="115686"/>
                  </a:moveTo>
                  <a:lnTo>
                    <a:pt x="116646" y="682900"/>
                  </a:lnTo>
                  <a:lnTo>
                    <a:pt x="228470" y="682900"/>
                  </a:lnTo>
                  <a:cubicBezTo>
                    <a:pt x="228470" y="552788"/>
                    <a:pt x="228470" y="425725"/>
                    <a:pt x="228470" y="298375"/>
                  </a:cubicBezTo>
                  <a:cubicBezTo>
                    <a:pt x="228470" y="249322"/>
                    <a:pt x="248853" y="229129"/>
                    <a:pt x="297812" y="228748"/>
                  </a:cubicBezTo>
                  <a:cubicBezTo>
                    <a:pt x="345437" y="228748"/>
                    <a:pt x="393062" y="228748"/>
                    <a:pt x="440687" y="228748"/>
                  </a:cubicBezTo>
                  <a:lnTo>
                    <a:pt x="683669" y="228748"/>
                  </a:lnTo>
                  <a:lnTo>
                    <a:pt x="683669" y="115781"/>
                  </a:lnTo>
                  <a:close/>
                  <a:moveTo>
                    <a:pt x="799970" y="343619"/>
                  </a:moveTo>
                  <a:lnTo>
                    <a:pt x="799970" y="385148"/>
                  </a:lnTo>
                  <a:cubicBezTo>
                    <a:pt x="799970" y="498115"/>
                    <a:pt x="799970" y="611081"/>
                    <a:pt x="799970" y="724048"/>
                  </a:cubicBezTo>
                  <a:cubicBezTo>
                    <a:pt x="799970" y="781769"/>
                    <a:pt x="780920" y="800248"/>
                    <a:pt x="722531" y="800248"/>
                  </a:cubicBezTo>
                  <a:lnTo>
                    <a:pt x="345246" y="800248"/>
                  </a:lnTo>
                  <a:lnTo>
                    <a:pt x="345246" y="911976"/>
                  </a:lnTo>
                  <a:lnTo>
                    <a:pt x="911603" y="911976"/>
                  </a:lnTo>
                  <a:lnTo>
                    <a:pt x="911603" y="343714"/>
                  </a:lnTo>
                  <a:close/>
                  <a:moveTo>
                    <a:pt x="684050" y="345524"/>
                  </a:moveTo>
                  <a:lnTo>
                    <a:pt x="345627" y="345524"/>
                  </a:lnTo>
                  <a:lnTo>
                    <a:pt x="345627" y="683947"/>
                  </a:lnTo>
                  <a:lnTo>
                    <a:pt x="684050" y="683947"/>
                  </a:ln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6A8F1E58-F735-7D45-BFF9-28693A9A102E}"/>
                </a:ext>
              </a:extLst>
            </p:cNvPr>
            <p:cNvSpPr/>
            <p:nvPr/>
          </p:nvSpPr>
          <p:spPr>
            <a:xfrm>
              <a:off x="5258371" y="4115657"/>
              <a:ext cx="1028604" cy="1028795"/>
            </a:xfrm>
            <a:custGeom>
              <a:avLst/>
              <a:gdLst>
                <a:gd name="connsiteX0" fmla="*/ 800255 w 1028604"/>
                <a:gd name="connsiteY0" fmla="*/ 229033 h 1028795"/>
                <a:gd name="connsiteX1" fmla="*/ 958275 w 1028604"/>
                <a:gd name="connsiteY1" fmla="*/ 229033 h 1028795"/>
                <a:gd name="connsiteX2" fmla="*/ 1028760 w 1028604"/>
                <a:gd name="connsiteY2" fmla="*/ 297613 h 1028795"/>
                <a:gd name="connsiteX3" fmla="*/ 1028760 w 1028604"/>
                <a:gd name="connsiteY3" fmla="*/ 961506 h 1028795"/>
                <a:gd name="connsiteX4" fmla="*/ 960752 w 1028604"/>
                <a:gd name="connsiteY4" fmla="*/ 1028943 h 1028795"/>
                <a:gd name="connsiteX5" fmla="*/ 296859 w 1028604"/>
                <a:gd name="connsiteY5" fmla="*/ 1028943 h 1028795"/>
                <a:gd name="connsiteX6" fmla="*/ 228946 w 1028604"/>
                <a:gd name="connsiteY6" fmla="*/ 961411 h 1028795"/>
                <a:gd name="connsiteX7" fmla="*/ 228946 w 1028604"/>
                <a:gd name="connsiteY7" fmla="*/ 800533 h 1028795"/>
                <a:gd name="connsiteX8" fmla="*/ 77784 w 1028604"/>
                <a:gd name="connsiteY8" fmla="*/ 800533 h 1028795"/>
                <a:gd name="connsiteX9" fmla="*/ 155 w 1028604"/>
                <a:gd name="connsiteY9" fmla="*/ 724333 h 1028795"/>
                <a:gd name="connsiteX10" fmla="*/ 155 w 1028604"/>
                <a:gd name="connsiteY10" fmla="*/ 74728 h 1028795"/>
                <a:gd name="connsiteX11" fmla="*/ 75403 w 1028604"/>
                <a:gd name="connsiteY11" fmla="*/ 148 h 1028795"/>
                <a:gd name="connsiteX12" fmla="*/ 725008 w 1028604"/>
                <a:gd name="connsiteY12" fmla="*/ 148 h 1028795"/>
                <a:gd name="connsiteX13" fmla="*/ 800160 w 1028604"/>
                <a:gd name="connsiteY13" fmla="*/ 74824 h 1028795"/>
                <a:gd name="connsiteX14" fmla="*/ 800255 w 1028604"/>
                <a:gd name="connsiteY14" fmla="*/ 229033 h 1028795"/>
                <a:gd name="connsiteX15" fmla="*/ 684431 w 1028604"/>
                <a:gd name="connsiteY15" fmla="*/ 117305 h 1028795"/>
                <a:gd name="connsiteX16" fmla="*/ 116837 w 1028604"/>
                <a:gd name="connsiteY16" fmla="*/ 117305 h 1028795"/>
                <a:gd name="connsiteX17" fmla="*/ 116837 w 1028604"/>
                <a:gd name="connsiteY17" fmla="*/ 684328 h 1028795"/>
                <a:gd name="connsiteX18" fmla="*/ 228374 w 1028604"/>
                <a:gd name="connsiteY18" fmla="*/ 684328 h 1028795"/>
                <a:gd name="connsiteX19" fmla="*/ 228374 w 1028604"/>
                <a:gd name="connsiteY19" fmla="*/ 644228 h 1028795"/>
                <a:gd name="connsiteX20" fmla="*/ 228374 w 1028604"/>
                <a:gd name="connsiteY20" fmla="*/ 301328 h 1028795"/>
                <a:gd name="connsiteX21" fmla="*/ 301812 w 1028604"/>
                <a:gd name="connsiteY21" fmla="*/ 228748 h 1028795"/>
                <a:gd name="connsiteX22" fmla="*/ 569369 w 1028604"/>
                <a:gd name="connsiteY22" fmla="*/ 228748 h 1028795"/>
                <a:gd name="connsiteX23" fmla="*/ 683669 w 1028604"/>
                <a:gd name="connsiteY23" fmla="*/ 228748 h 1028795"/>
                <a:gd name="connsiteX24" fmla="*/ 800255 w 1028604"/>
                <a:gd name="connsiteY24" fmla="*/ 344095 h 1028795"/>
                <a:gd name="connsiteX25" fmla="*/ 800255 w 1028604"/>
                <a:gd name="connsiteY25" fmla="*/ 385339 h 1028795"/>
                <a:gd name="connsiteX26" fmla="*/ 800255 w 1028604"/>
                <a:gd name="connsiteY26" fmla="*/ 728239 h 1028795"/>
                <a:gd name="connsiteX27" fmla="*/ 726722 w 1028604"/>
                <a:gd name="connsiteY27" fmla="*/ 800914 h 1028795"/>
                <a:gd name="connsiteX28" fmla="*/ 452021 w 1028604"/>
                <a:gd name="connsiteY28" fmla="*/ 800914 h 1028795"/>
                <a:gd name="connsiteX29" fmla="*/ 345437 w 1028604"/>
                <a:gd name="connsiteY29" fmla="*/ 800914 h 1028795"/>
                <a:gd name="connsiteX30" fmla="*/ 345437 w 1028604"/>
                <a:gd name="connsiteY30" fmla="*/ 912643 h 1028795"/>
                <a:gd name="connsiteX31" fmla="*/ 911888 w 1028604"/>
                <a:gd name="connsiteY31" fmla="*/ 912643 h 1028795"/>
                <a:gd name="connsiteX32" fmla="*/ 911888 w 1028604"/>
                <a:gd name="connsiteY32" fmla="*/ 344095 h 1028795"/>
                <a:gd name="connsiteX33" fmla="*/ 684336 w 1028604"/>
                <a:gd name="connsiteY33" fmla="*/ 345905 h 1028795"/>
                <a:gd name="connsiteX34" fmla="*/ 345913 w 1028604"/>
                <a:gd name="connsiteY34" fmla="*/ 345905 h 1028795"/>
                <a:gd name="connsiteX35" fmla="*/ 345913 w 1028604"/>
                <a:gd name="connsiteY35" fmla="*/ 684328 h 1028795"/>
                <a:gd name="connsiteX36" fmla="*/ 684336 w 1028604"/>
                <a:gd name="connsiteY36" fmla="*/ 684328 h 102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8604" h="1028795">
                  <a:moveTo>
                    <a:pt x="800255" y="229033"/>
                  </a:moveTo>
                  <a:cubicBezTo>
                    <a:pt x="856262" y="229033"/>
                    <a:pt x="907221" y="229033"/>
                    <a:pt x="958275" y="229033"/>
                  </a:cubicBezTo>
                  <a:cubicBezTo>
                    <a:pt x="1007615" y="229033"/>
                    <a:pt x="1028665" y="249417"/>
                    <a:pt x="1028760" y="297613"/>
                  </a:cubicBezTo>
                  <a:cubicBezTo>
                    <a:pt x="1028760" y="518911"/>
                    <a:pt x="1028760" y="740208"/>
                    <a:pt x="1028760" y="961506"/>
                  </a:cubicBezTo>
                  <a:cubicBezTo>
                    <a:pt x="1028760" y="1007893"/>
                    <a:pt x="1007519" y="1028848"/>
                    <a:pt x="960752" y="1028943"/>
                  </a:cubicBezTo>
                  <a:cubicBezTo>
                    <a:pt x="739391" y="1028943"/>
                    <a:pt x="518093" y="1028943"/>
                    <a:pt x="296859" y="1028943"/>
                  </a:cubicBezTo>
                  <a:cubicBezTo>
                    <a:pt x="250091" y="1028943"/>
                    <a:pt x="229422" y="1007988"/>
                    <a:pt x="228946" y="961411"/>
                  </a:cubicBezTo>
                  <a:cubicBezTo>
                    <a:pt x="228470" y="909309"/>
                    <a:pt x="228946" y="857112"/>
                    <a:pt x="228946" y="800533"/>
                  </a:cubicBezTo>
                  <a:lnTo>
                    <a:pt x="77784" y="800533"/>
                  </a:lnTo>
                  <a:cubicBezTo>
                    <a:pt x="18920" y="800533"/>
                    <a:pt x="251" y="782245"/>
                    <a:pt x="155" y="724333"/>
                  </a:cubicBezTo>
                  <a:cubicBezTo>
                    <a:pt x="155" y="507862"/>
                    <a:pt x="155" y="291327"/>
                    <a:pt x="155" y="74728"/>
                  </a:cubicBezTo>
                  <a:cubicBezTo>
                    <a:pt x="155" y="19007"/>
                    <a:pt x="19205" y="243"/>
                    <a:pt x="75403" y="148"/>
                  </a:cubicBezTo>
                  <a:cubicBezTo>
                    <a:pt x="291938" y="148"/>
                    <a:pt x="508473" y="148"/>
                    <a:pt x="725008" y="148"/>
                  </a:cubicBezTo>
                  <a:cubicBezTo>
                    <a:pt x="781015" y="148"/>
                    <a:pt x="799874" y="19198"/>
                    <a:pt x="800160" y="74824"/>
                  </a:cubicBezTo>
                  <a:cubicBezTo>
                    <a:pt x="800446" y="125020"/>
                    <a:pt x="800255" y="174741"/>
                    <a:pt x="800255" y="229033"/>
                  </a:cubicBezTo>
                  <a:close/>
                  <a:moveTo>
                    <a:pt x="684431" y="117305"/>
                  </a:moveTo>
                  <a:lnTo>
                    <a:pt x="116837" y="117305"/>
                  </a:lnTo>
                  <a:lnTo>
                    <a:pt x="116837" y="684328"/>
                  </a:lnTo>
                  <a:lnTo>
                    <a:pt x="228374" y="684328"/>
                  </a:lnTo>
                  <a:lnTo>
                    <a:pt x="228374" y="644228"/>
                  </a:lnTo>
                  <a:cubicBezTo>
                    <a:pt x="228374" y="529928"/>
                    <a:pt x="228374" y="415628"/>
                    <a:pt x="228374" y="301328"/>
                  </a:cubicBezTo>
                  <a:cubicBezTo>
                    <a:pt x="228374" y="248083"/>
                    <a:pt x="247996" y="228843"/>
                    <a:pt x="301812" y="228748"/>
                  </a:cubicBezTo>
                  <a:cubicBezTo>
                    <a:pt x="391061" y="228748"/>
                    <a:pt x="480215" y="228748"/>
                    <a:pt x="569369" y="228748"/>
                  </a:cubicBezTo>
                  <a:lnTo>
                    <a:pt x="683669" y="228748"/>
                  </a:lnTo>
                  <a:close/>
                  <a:moveTo>
                    <a:pt x="800255" y="344095"/>
                  </a:moveTo>
                  <a:lnTo>
                    <a:pt x="800255" y="385339"/>
                  </a:lnTo>
                  <a:cubicBezTo>
                    <a:pt x="800255" y="499639"/>
                    <a:pt x="800255" y="613939"/>
                    <a:pt x="800255" y="728239"/>
                  </a:cubicBezTo>
                  <a:cubicBezTo>
                    <a:pt x="800255" y="781388"/>
                    <a:pt x="780443" y="800819"/>
                    <a:pt x="726722" y="800914"/>
                  </a:cubicBezTo>
                  <a:cubicBezTo>
                    <a:pt x="635187" y="800914"/>
                    <a:pt x="543557" y="800914"/>
                    <a:pt x="452021" y="800914"/>
                  </a:cubicBezTo>
                  <a:lnTo>
                    <a:pt x="345437" y="800914"/>
                  </a:lnTo>
                  <a:lnTo>
                    <a:pt x="345437" y="912643"/>
                  </a:lnTo>
                  <a:lnTo>
                    <a:pt x="911888" y="912643"/>
                  </a:lnTo>
                  <a:lnTo>
                    <a:pt x="911888" y="344095"/>
                  </a:lnTo>
                  <a:close/>
                  <a:moveTo>
                    <a:pt x="684336" y="345905"/>
                  </a:moveTo>
                  <a:lnTo>
                    <a:pt x="345913" y="345905"/>
                  </a:lnTo>
                  <a:lnTo>
                    <a:pt x="345913" y="684328"/>
                  </a:lnTo>
                  <a:lnTo>
                    <a:pt x="684336" y="684328"/>
                  </a:lnTo>
                  <a:close/>
                </a:path>
              </a:pathLst>
            </a:custGeom>
            <a:grpFill/>
            <a:ln w="952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8F631374-B0AF-C64F-9671-7F663FDCFEEE}"/>
                </a:ext>
              </a:extLst>
            </p:cNvPr>
            <p:cNvSpPr/>
            <p:nvPr/>
          </p:nvSpPr>
          <p:spPr>
            <a:xfrm>
              <a:off x="2858537" y="4001734"/>
              <a:ext cx="1142847" cy="1142909"/>
            </a:xfrm>
            <a:custGeom>
              <a:avLst/>
              <a:gdLst>
                <a:gd name="connsiteX0" fmla="*/ 571475 w 1142847"/>
                <a:gd name="connsiteY0" fmla="*/ 151 h 1142909"/>
                <a:gd name="connsiteX1" fmla="*/ 1143003 w 1142847"/>
                <a:gd name="connsiteY1" fmla="*/ 571624 h 1142909"/>
                <a:gd name="connsiteX2" fmla="*/ 1142975 w 1142847"/>
                <a:gd name="connsiteY2" fmla="*/ 577271 h 1142909"/>
                <a:gd name="connsiteX3" fmla="*/ 567665 w 1142847"/>
                <a:gd name="connsiteY3" fmla="*/ 1143056 h 1142909"/>
                <a:gd name="connsiteX4" fmla="*/ 166 w 1142847"/>
                <a:gd name="connsiteY4" fmla="*/ 569461 h 1142909"/>
                <a:gd name="connsiteX5" fmla="*/ 571475 w 1142847"/>
                <a:gd name="connsiteY5" fmla="*/ 151 h 1142909"/>
                <a:gd name="connsiteX6" fmla="*/ 114275 w 1142847"/>
                <a:gd name="connsiteY6" fmla="*/ 568889 h 1142909"/>
                <a:gd name="connsiteX7" fmla="*/ 568046 w 1142847"/>
                <a:gd name="connsiteY7" fmla="*/ 1028661 h 1142909"/>
                <a:gd name="connsiteX8" fmla="*/ 1028474 w 1142847"/>
                <a:gd name="connsiteY8" fmla="*/ 574712 h 1142909"/>
                <a:gd name="connsiteX9" fmla="*/ 1028485 w 1142847"/>
                <a:gd name="connsiteY9" fmla="*/ 572223 h 1142909"/>
                <a:gd name="connsiteX10" fmla="*/ 571957 w 1142847"/>
                <a:gd name="connsiteY10" fmla="*/ 114352 h 1142909"/>
                <a:gd name="connsiteX11" fmla="*/ 569189 w 1142847"/>
                <a:gd name="connsiteY11" fmla="*/ 114356 h 1142909"/>
                <a:gd name="connsiteX12" fmla="*/ 113990 w 1142847"/>
                <a:gd name="connsiteY12" fmla="*/ 568889 h 114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2847" h="1142909">
                  <a:moveTo>
                    <a:pt x="571475" y="151"/>
                  </a:moveTo>
                  <a:cubicBezTo>
                    <a:pt x="887106" y="136"/>
                    <a:pt x="1142988" y="255993"/>
                    <a:pt x="1143003" y="571624"/>
                  </a:cubicBezTo>
                  <a:cubicBezTo>
                    <a:pt x="1143003" y="573506"/>
                    <a:pt x="1142994" y="575389"/>
                    <a:pt x="1142975" y="577271"/>
                  </a:cubicBezTo>
                  <a:cubicBezTo>
                    <a:pt x="1141547" y="889882"/>
                    <a:pt x="883419" y="1143723"/>
                    <a:pt x="567665" y="1143056"/>
                  </a:cubicBezTo>
                  <a:cubicBezTo>
                    <a:pt x="254674" y="1142294"/>
                    <a:pt x="-1739" y="883024"/>
                    <a:pt x="166" y="569461"/>
                  </a:cubicBezTo>
                  <a:cubicBezTo>
                    <a:pt x="2071" y="254278"/>
                    <a:pt x="258008" y="-992"/>
                    <a:pt x="571475" y="151"/>
                  </a:cubicBezTo>
                  <a:close/>
                  <a:moveTo>
                    <a:pt x="114275" y="568889"/>
                  </a:moveTo>
                  <a:cubicBezTo>
                    <a:pt x="114275" y="821778"/>
                    <a:pt x="317444" y="1027994"/>
                    <a:pt x="568046" y="1028661"/>
                  </a:cubicBezTo>
                  <a:cubicBezTo>
                    <a:pt x="820545" y="1030450"/>
                    <a:pt x="1026685" y="827210"/>
                    <a:pt x="1028474" y="574712"/>
                  </a:cubicBezTo>
                  <a:cubicBezTo>
                    <a:pt x="1028480" y="573882"/>
                    <a:pt x="1028483" y="573052"/>
                    <a:pt x="1028485" y="572223"/>
                  </a:cubicBezTo>
                  <a:cubicBezTo>
                    <a:pt x="1028856" y="319719"/>
                    <a:pt x="824461" y="114723"/>
                    <a:pt x="571957" y="114352"/>
                  </a:cubicBezTo>
                  <a:cubicBezTo>
                    <a:pt x="571034" y="114350"/>
                    <a:pt x="570112" y="114352"/>
                    <a:pt x="569189" y="114356"/>
                  </a:cubicBezTo>
                  <a:cubicBezTo>
                    <a:pt x="318503" y="115449"/>
                    <a:pt x="115450" y="318205"/>
                    <a:pt x="113990" y="568889"/>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1C76796E-0128-EE47-9F9E-9C3BA7DA4386}"/>
                </a:ext>
              </a:extLst>
            </p:cNvPr>
            <p:cNvSpPr/>
            <p:nvPr/>
          </p:nvSpPr>
          <p:spPr>
            <a:xfrm>
              <a:off x="5144166" y="1715642"/>
              <a:ext cx="1142906" cy="1142815"/>
            </a:xfrm>
            <a:custGeom>
              <a:avLst/>
              <a:gdLst>
                <a:gd name="connsiteX0" fmla="*/ 572989 w 1142906"/>
                <a:gd name="connsiteY0" fmla="*/ 149 h 1142815"/>
                <a:gd name="connsiteX1" fmla="*/ 1143060 w 1142906"/>
                <a:gd name="connsiteY1" fmla="*/ 567553 h 1142815"/>
                <a:gd name="connsiteX2" fmla="*/ 573941 w 1142906"/>
                <a:gd name="connsiteY2" fmla="*/ 1142958 h 1142815"/>
                <a:gd name="connsiteX3" fmla="*/ 160 w 1142906"/>
                <a:gd name="connsiteY3" fmla="*/ 573749 h 1142815"/>
                <a:gd name="connsiteX4" fmla="*/ 155 w 1142906"/>
                <a:gd name="connsiteY4" fmla="*/ 571934 h 1142815"/>
                <a:gd name="connsiteX5" fmla="*/ 572321 w 1142906"/>
                <a:gd name="connsiteY5" fmla="*/ 148 h 1142815"/>
                <a:gd name="connsiteX6" fmla="*/ 572989 w 1142906"/>
                <a:gd name="connsiteY6" fmla="*/ 149 h 1142815"/>
                <a:gd name="connsiteX7" fmla="*/ 1028760 w 1142906"/>
                <a:gd name="connsiteY7" fmla="*/ 572696 h 1142815"/>
                <a:gd name="connsiteX8" fmla="*/ 573465 w 1142906"/>
                <a:gd name="connsiteY8" fmla="*/ 114544 h 1142815"/>
                <a:gd name="connsiteX9" fmla="*/ 114459 w 1142906"/>
                <a:gd name="connsiteY9" fmla="*/ 569930 h 1142815"/>
                <a:gd name="connsiteX10" fmla="*/ 114455 w 1142906"/>
                <a:gd name="connsiteY10" fmla="*/ 572315 h 1142815"/>
                <a:gd name="connsiteX11" fmla="*/ 573646 w 1142906"/>
                <a:gd name="connsiteY11" fmla="*/ 1028854 h 1142815"/>
                <a:gd name="connsiteX12" fmla="*/ 574989 w 1142906"/>
                <a:gd name="connsiteY12" fmla="*/ 1028849 h 1142815"/>
                <a:gd name="connsiteX13" fmla="*/ 1028760 w 1142906"/>
                <a:gd name="connsiteY13" fmla="*/ 572696 h 114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06" h="1142815">
                  <a:moveTo>
                    <a:pt x="572989" y="149"/>
                  </a:moveTo>
                  <a:cubicBezTo>
                    <a:pt x="884647" y="-423"/>
                    <a:pt x="1142298" y="256085"/>
                    <a:pt x="1143060" y="567553"/>
                  </a:cubicBezTo>
                  <a:cubicBezTo>
                    <a:pt x="1143822" y="884735"/>
                    <a:pt x="888266" y="1142958"/>
                    <a:pt x="573941" y="1142958"/>
                  </a:cubicBezTo>
                  <a:cubicBezTo>
                    <a:pt x="258313" y="1144221"/>
                    <a:pt x="1422" y="889377"/>
                    <a:pt x="160" y="573749"/>
                  </a:cubicBezTo>
                  <a:cubicBezTo>
                    <a:pt x="157" y="573144"/>
                    <a:pt x="156" y="572539"/>
                    <a:pt x="155" y="571934"/>
                  </a:cubicBezTo>
                  <a:cubicBezTo>
                    <a:pt x="260" y="256041"/>
                    <a:pt x="256428" y="43"/>
                    <a:pt x="572321" y="148"/>
                  </a:cubicBezTo>
                  <a:cubicBezTo>
                    <a:pt x="572544" y="148"/>
                    <a:pt x="572766" y="148"/>
                    <a:pt x="572989" y="149"/>
                  </a:cubicBezTo>
                  <a:close/>
                  <a:moveTo>
                    <a:pt x="1028760" y="572696"/>
                  </a:moveTo>
                  <a:cubicBezTo>
                    <a:pt x="1028760" y="320189"/>
                    <a:pt x="824163" y="114544"/>
                    <a:pt x="573465" y="114544"/>
                  </a:cubicBezTo>
                  <a:cubicBezTo>
                    <a:pt x="320962" y="113544"/>
                    <a:pt x="115458" y="317427"/>
                    <a:pt x="114459" y="569930"/>
                  </a:cubicBezTo>
                  <a:cubicBezTo>
                    <a:pt x="114455" y="570725"/>
                    <a:pt x="114454" y="571520"/>
                    <a:pt x="114455" y="572315"/>
                  </a:cubicBezTo>
                  <a:cubicBezTo>
                    <a:pt x="115187" y="825187"/>
                    <a:pt x="320774" y="1029587"/>
                    <a:pt x="573646" y="1028854"/>
                  </a:cubicBezTo>
                  <a:cubicBezTo>
                    <a:pt x="574094" y="1028853"/>
                    <a:pt x="574541" y="1028851"/>
                    <a:pt x="574989" y="1028849"/>
                  </a:cubicBezTo>
                  <a:cubicBezTo>
                    <a:pt x="825486" y="1026352"/>
                    <a:pt x="1027575" y="823203"/>
                    <a:pt x="1028760" y="572696"/>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9154E95E-CBF4-CE49-AF59-F566C2163EF2}"/>
                </a:ext>
              </a:extLst>
            </p:cNvPr>
            <p:cNvSpPr/>
            <p:nvPr/>
          </p:nvSpPr>
          <p:spPr>
            <a:xfrm>
              <a:off x="4234236" y="1714476"/>
              <a:ext cx="676610" cy="741830"/>
            </a:xfrm>
            <a:custGeom>
              <a:avLst/>
              <a:gdLst>
                <a:gd name="connsiteX0" fmla="*/ 567948 w 676610"/>
                <a:gd name="connsiteY0" fmla="*/ 458514 h 741830"/>
                <a:gd name="connsiteX1" fmla="*/ 567948 w 676610"/>
                <a:gd name="connsiteY1" fmla="*/ 741597 h 741830"/>
                <a:gd name="connsiteX2" fmla="*/ 452791 w 676610"/>
                <a:gd name="connsiteY2" fmla="*/ 741597 h 741830"/>
                <a:gd name="connsiteX3" fmla="*/ 452791 w 676610"/>
                <a:gd name="connsiteY3" fmla="*/ 425177 h 741830"/>
                <a:gd name="connsiteX4" fmla="*/ 498892 w 676610"/>
                <a:gd name="connsiteY4" fmla="*/ 339452 h 741830"/>
                <a:gd name="connsiteX5" fmla="*/ 338681 w 676610"/>
                <a:gd name="connsiteY5" fmla="*/ 147999 h 741830"/>
                <a:gd name="connsiteX6" fmla="*/ 175708 w 676610"/>
                <a:gd name="connsiteY6" fmla="*/ 342500 h 741830"/>
                <a:gd name="connsiteX7" fmla="*/ 224381 w 676610"/>
                <a:gd name="connsiteY7" fmla="*/ 440417 h 741830"/>
                <a:gd name="connsiteX8" fmla="*/ 224381 w 676610"/>
                <a:gd name="connsiteY8" fmla="*/ 741978 h 741830"/>
                <a:gd name="connsiteX9" fmla="*/ 111033 w 676610"/>
                <a:gd name="connsiteY9" fmla="*/ 741978 h 741830"/>
                <a:gd name="connsiteX10" fmla="*/ 111033 w 676610"/>
                <a:gd name="connsiteY10" fmla="*/ 458419 h 741830"/>
                <a:gd name="connsiteX11" fmla="*/ 57312 w 676610"/>
                <a:gd name="connsiteY11" fmla="*/ 457467 h 741830"/>
                <a:gd name="connsiteX12" fmla="*/ 4163 w 676610"/>
                <a:gd name="connsiteY12" fmla="*/ 424986 h 741830"/>
                <a:gd name="connsiteX13" fmla="*/ 11497 w 676610"/>
                <a:gd name="connsiteY13" fmla="*/ 363931 h 741830"/>
                <a:gd name="connsiteX14" fmla="*/ 293914 w 676610"/>
                <a:gd name="connsiteY14" fmla="*/ 23508 h 741830"/>
                <a:gd name="connsiteX15" fmla="*/ 383448 w 676610"/>
                <a:gd name="connsiteY15" fmla="*/ 23508 h 741830"/>
                <a:gd name="connsiteX16" fmla="*/ 665770 w 676610"/>
                <a:gd name="connsiteY16" fmla="*/ 364026 h 741830"/>
                <a:gd name="connsiteX17" fmla="*/ 672532 w 676610"/>
                <a:gd name="connsiteY17" fmla="*/ 425177 h 741830"/>
                <a:gd name="connsiteX18" fmla="*/ 619097 w 676610"/>
                <a:gd name="connsiteY18" fmla="*/ 457181 h 741830"/>
                <a:gd name="connsiteX19" fmla="*/ 567948 w 676610"/>
                <a:gd name="connsiteY19" fmla="*/ 458514 h 74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610" h="741830">
                  <a:moveTo>
                    <a:pt x="567948" y="458514"/>
                  </a:moveTo>
                  <a:lnTo>
                    <a:pt x="567948" y="741597"/>
                  </a:lnTo>
                  <a:lnTo>
                    <a:pt x="452791" y="741597"/>
                  </a:lnTo>
                  <a:lnTo>
                    <a:pt x="452791" y="425177"/>
                  </a:lnTo>
                  <a:cubicBezTo>
                    <a:pt x="452791" y="373170"/>
                    <a:pt x="454791" y="369456"/>
                    <a:pt x="498892" y="339452"/>
                  </a:cubicBezTo>
                  <a:lnTo>
                    <a:pt x="338681" y="147999"/>
                  </a:lnTo>
                  <a:lnTo>
                    <a:pt x="175708" y="342500"/>
                  </a:lnTo>
                  <a:cubicBezTo>
                    <a:pt x="228858" y="358026"/>
                    <a:pt x="224667" y="399650"/>
                    <a:pt x="224381" y="440417"/>
                  </a:cubicBezTo>
                  <a:cubicBezTo>
                    <a:pt x="223809" y="540144"/>
                    <a:pt x="224381" y="640442"/>
                    <a:pt x="224381" y="741978"/>
                  </a:cubicBezTo>
                  <a:lnTo>
                    <a:pt x="111033" y="741978"/>
                  </a:lnTo>
                  <a:lnTo>
                    <a:pt x="111033" y="458419"/>
                  </a:lnTo>
                  <a:cubicBezTo>
                    <a:pt x="91317" y="458419"/>
                    <a:pt x="72933" y="462515"/>
                    <a:pt x="57312" y="457467"/>
                  </a:cubicBezTo>
                  <a:cubicBezTo>
                    <a:pt x="37500" y="450894"/>
                    <a:pt x="11973" y="440893"/>
                    <a:pt x="4163" y="424986"/>
                  </a:cubicBezTo>
                  <a:cubicBezTo>
                    <a:pt x="-3104" y="404611"/>
                    <a:pt x="-389" y="382006"/>
                    <a:pt x="11497" y="363931"/>
                  </a:cubicBezTo>
                  <a:cubicBezTo>
                    <a:pt x="103794" y="248964"/>
                    <a:pt x="198663" y="136093"/>
                    <a:pt x="293914" y="23508"/>
                  </a:cubicBezTo>
                  <a:cubicBezTo>
                    <a:pt x="320298" y="-7734"/>
                    <a:pt x="356969" y="-7544"/>
                    <a:pt x="383448" y="23508"/>
                  </a:cubicBezTo>
                  <a:cubicBezTo>
                    <a:pt x="478699" y="136093"/>
                    <a:pt x="573949" y="249060"/>
                    <a:pt x="665770" y="364026"/>
                  </a:cubicBezTo>
                  <a:cubicBezTo>
                    <a:pt x="677495" y="382219"/>
                    <a:pt x="679999" y="404862"/>
                    <a:pt x="672532" y="425177"/>
                  </a:cubicBezTo>
                  <a:cubicBezTo>
                    <a:pt x="664531" y="441084"/>
                    <a:pt x="638909" y="450513"/>
                    <a:pt x="619097" y="457181"/>
                  </a:cubicBezTo>
                  <a:cubicBezTo>
                    <a:pt x="604429" y="462420"/>
                    <a:pt x="586807" y="458514"/>
                    <a:pt x="567948" y="458514"/>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DD8D883E-EA76-814D-8F98-4340B3EEEB63}"/>
                </a:ext>
              </a:extLst>
            </p:cNvPr>
            <p:cNvSpPr/>
            <p:nvPr/>
          </p:nvSpPr>
          <p:spPr>
            <a:xfrm>
              <a:off x="5545931" y="3086942"/>
              <a:ext cx="743046" cy="685887"/>
            </a:xfrm>
            <a:custGeom>
              <a:avLst/>
              <a:gdLst>
                <a:gd name="connsiteX0" fmla="*/ 284096 w 743046"/>
                <a:gd name="connsiteY0" fmla="*/ 571186 h 685887"/>
                <a:gd name="connsiteX1" fmla="*/ 155 w 743046"/>
                <a:gd name="connsiteY1" fmla="*/ 571186 h 685887"/>
                <a:gd name="connsiteX2" fmla="*/ 155 w 743046"/>
                <a:gd name="connsiteY2" fmla="*/ 457648 h 685887"/>
                <a:gd name="connsiteX3" fmla="*/ 319529 w 743046"/>
                <a:gd name="connsiteY3" fmla="*/ 457648 h 685887"/>
                <a:gd name="connsiteX4" fmla="*/ 402396 w 743046"/>
                <a:gd name="connsiteY4" fmla="*/ 503939 h 685887"/>
                <a:gd name="connsiteX5" fmla="*/ 594896 w 743046"/>
                <a:gd name="connsiteY5" fmla="*/ 343538 h 685887"/>
                <a:gd name="connsiteX6" fmla="*/ 400777 w 743046"/>
                <a:gd name="connsiteY6" fmla="*/ 180947 h 685887"/>
                <a:gd name="connsiteX7" fmla="*/ 314385 w 743046"/>
                <a:gd name="connsiteY7" fmla="*/ 229619 h 685887"/>
                <a:gd name="connsiteX8" fmla="*/ 1298 w 743046"/>
                <a:gd name="connsiteY8" fmla="*/ 229048 h 685887"/>
                <a:gd name="connsiteX9" fmla="*/ 1298 w 743046"/>
                <a:gd name="connsiteY9" fmla="*/ 115605 h 685887"/>
                <a:gd name="connsiteX10" fmla="*/ 284286 w 743046"/>
                <a:gd name="connsiteY10" fmla="*/ 115605 h 685887"/>
                <a:gd name="connsiteX11" fmla="*/ 284286 w 743046"/>
                <a:gd name="connsiteY11" fmla="*/ 70171 h 685887"/>
                <a:gd name="connsiteX12" fmla="*/ 318767 w 743046"/>
                <a:gd name="connsiteY12" fmla="*/ 5687 h 685887"/>
                <a:gd name="connsiteX13" fmla="*/ 387156 w 743046"/>
                <a:gd name="connsiteY13" fmla="*/ 21022 h 685887"/>
                <a:gd name="connsiteX14" fmla="*/ 683193 w 743046"/>
                <a:gd name="connsiteY14" fmla="*/ 267815 h 685887"/>
                <a:gd name="connsiteX15" fmla="*/ 682050 w 743046"/>
                <a:gd name="connsiteY15" fmla="*/ 420215 h 685887"/>
                <a:gd name="connsiteX16" fmla="*/ 393919 w 743046"/>
                <a:gd name="connsiteY16" fmla="*/ 659768 h 685887"/>
                <a:gd name="connsiteX17" fmla="*/ 316957 w 743046"/>
                <a:gd name="connsiteY17" fmla="*/ 680152 h 685887"/>
                <a:gd name="connsiteX18" fmla="*/ 284000 w 743046"/>
                <a:gd name="connsiteY18" fmla="*/ 607667 h 685887"/>
                <a:gd name="connsiteX19" fmla="*/ 284096 w 743046"/>
                <a:gd name="connsiteY19" fmla="*/ 571186 h 6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046" h="685887">
                  <a:moveTo>
                    <a:pt x="284096" y="571186"/>
                  </a:moveTo>
                  <a:lnTo>
                    <a:pt x="155" y="571186"/>
                  </a:lnTo>
                  <a:lnTo>
                    <a:pt x="155" y="457648"/>
                  </a:lnTo>
                  <a:lnTo>
                    <a:pt x="319529" y="457648"/>
                  </a:lnTo>
                  <a:cubicBezTo>
                    <a:pt x="368678" y="457648"/>
                    <a:pt x="374012" y="460696"/>
                    <a:pt x="402396" y="503939"/>
                  </a:cubicBezTo>
                  <a:lnTo>
                    <a:pt x="594896" y="343538"/>
                  </a:lnTo>
                  <a:lnTo>
                    <a:pt x="400777" y="180947"/>
                  </a:lnTo>
                  <a:cubicBezTo>
                    <a:pt x="385537" y="224095"/>
                    <a:pt x="353152" y="230191"/>
                    <a:pt x="314385" y="229619"/>
                  </a:cubicBezTo>
                  <a:cubicBezTo>
                    <a:pt x="210944" y="228000"/>
                    <a:pt x="107502" y="229048"/>
                    <a:pt x="1298" y="229048"/>
                  </a:cubicBezTo>
                  <a:lnTo>
                    <a:pt x="1298" y="115605"/>
                  </a:lnTo>
                  <a:lnTo>
                    <a:pt x="284286" y="115605"/>
                  </a:lnTo>
                  <a:cubicBezTo>
                    <a:pt x="284286" y="97984"/>
                    <a:pt x="284762" y="84077"/>
                    <a:pt x="284286" y="70171"/>
                  </a:cubicBezTo>
                  <a:cubicBezTo>
                    <a:pt x="283048" y="41596"/>
                    <a:pt x="291049" y="18450"/>
                    <a:pt x="318767" y="5687"/>
                  </a:cubicBezTo>
                  <a:cubicBezTo>
                    <a:pt x="346484" y="-7077"/>
                    <a:pt x="366392" y="3972"/>
                    <a:pt x="387156" y="21022"/>
                  </a:cubicBezTo>
                  <a:cubicBezTo>
                    <a:pt x="485740" y="103413"/>
                    <a:pt x="584705" y="185328"/>
                    <a:pt x="683193" y="267815"/>
                  </a:cubicBezTo>
                  <a:cubicBezTo>
                    <a:pt x="763489" y="334490"/>
                    <a:pt x="763298" y="352016"/>
                    <a:pt x="682050" y="420215"/>
                  </a:cubicBezTo>
                  <a:cubicBezTo>
                    <a:pt x="585943" y="500510"/>
                    <a:pt x="489645" y="579568"/>
                    <a:pt x="393919" y="659768"/>
                  </a:cubicBezTo>
                  <a:cubicBezTo>
                    <a:pt x="371059" y="678818"/>
                    <a:pt x="348389" y="695201"/>
                    <a:pt x="316957" y="680152"/>
                  </a:cubicBezTo>
                  <a:cubicBezTo>
                    <a:pt x="285524" y="665102"/>
                    <a:pt x="282762" y="637480"/>
                    <a:pt x="284000" y="607667"/>
                  </a:cubicBezTo>
                  <a:cubicBezTo>
                    <a:pt x="284476" y="597189"/>
                    <a:pt x="284096" y="586235"/>
                    <a:pt x="284096" y="571186"/>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BAA56B15-C3D4-FD4A-BEB0-C2724AB4C150}"/>
                </a:ext>
              </a:extLst>
            </p:cNvPr>
            <p:cNvSpPr/>
            <p:nvPr/>
          </p:nvSpPr>
          <p:spPr>
            <a:xfrm>
              <a:off x="4228953" y="4403693"/>
              <a:ext cx="686455" cy="741735"/>
            </a:xfrm>
            <a:custGeom>
              <a:avLst/>
              <a:gdLst>
                <a:gd name="connsiteX0" fmla="*/ 115554 w 686455"/>
                <a:gd name="connsiteY0" fmla="*/ 283897 h 741735"/>
                <a:gd name="connsiteX1" fmla="*/ 115554 w 686455"/>
                <a:gd name="connsiteY1" fmla="*/ 148 h 741735"/>
                <a:gd name="connsiteX2" fmla="*/ 229854 w 686455"/>
                <a:gd name="connsiteY2" fmla="*/ 148 h 741735"/>
                <a:gd name="connsiteX3" fmla="*/ 229854 w 686455"/>
                <a:gd name="connsiteY3" fmla="*/ 33199 h 741735"/>
                <a:gd name="connsiteX4" fmla="*/ 229854 w 686455"/>
                <a:gd name="connsiteY4" fmla="*/ 318949 h 741735"/>
                <a:gd name="connsiteX5" fmla="*/ 180896 w 686455"/>
                <a:gd name="connsiteY5" fmla="*/ 399626 h 741735"/>
                <a:gd name="connsiteX6" fmla="*/ 343773 w 686455"/>
                <a:gd name="connsiteY6" fmla="*/ 594889 h 741735"/>
                <a:gd name="connsiteX7" fmla="*/ 505698 w 686455"/>
                <a:gd name="connsiteY7" fmla="*/ 400864 h 741735"/>
                <a:gd name="connsiteX8" fmla="*/ 457216 w 686455"/>
                <a:gd name="connsiteY8" fmla="*/ 314663 h 741735"/>
                <a:gd name="connsiteX9" fmla="*/ 457788 w 686455"/>
                <a:gd name="connsiteY9" fmla="*/ 1386 h 741735"/>
                <a:gd name="connsiteX10" fmla="*/ 571231 w 686455"/>
                <a:gd name="connsiteY10" fmla="*/ 1386 h 741735"/>
                <a:gd name="connsiteX11" fmla="*/ 571231 w 686455"/>
                <a:gd name="connsiteY11" fmla="*/ 282373 h 741735"/>
                <a:gd name="connsiteX12" fmla="*/ 609331 w 686455"/>
                <a:gd name="connsiteY12" fmla="*/ 283993 h 741735"/>
                <a:gd name="connsiteX13" fmla="*/ 681149 w 686455"/>
                <a:gd name="connsiteY13" fmla="*/ 318283 h 741735"/>
                <a:gd name="connsiteX14" fmla="*/ 662099 w 686455"/>
                <a:gd name="connsiteY14" fmla="*/ 392292 h 741735"/>
                <a:gd name="connsiteX15" fmla="*/ 444929 w 686455"/>
                <a:gd name="connsiteY15" fmla="*/ 652515 h 741735"/>
                <a:gd name="connsiteX16" fmla="*/ 392446 w 686455"/>
                <a:gd name="connsiteY16" fmla="*/ 715666 h 741735"/>
                <a:gd name="connsiteX17" fmla="*/ 295386 w 686455"/>
                <a:gd name="connsiteY17" fmla="*/ 714808 h 741735"/>
                <a:gd name="connsiteX18" fmla="*/ 19161 w 686455"/>
                <a:gd name="connsiteY18" fmla="*/ 383338 h 741735"/>
                <a:gd name="connsiteX19" fmla="*/ 8589 w 686455"/>
                <a:gd name="connsiteY19" fmla="*/ 318568 h 741735"/>
                <a:gd name="connsiteX20" fmla="*/ 65739 w 686455"/>
                <a:gd name="connsiteY20" fmla="*/ 285136 h 741735"/>
                <a:gd name="connsiteX21" fmla="*/ 115554 w 686455"/>
                <a:gd name="connsiteY21" fmla="*/ 283897 h 7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6455" h="741735">
                  <a:moveTo>
                    <a:pt x="115554" y="283897"/>
                  </a:moveTo>
                  <a:lnTo>
                    <a:pt x="115554" y="148"/>
                  </a:lnTo>
                  <a:lnTo>
                    <a:pt x="229854" y="148"/>
                  </a:lnTo>
                  <a:lnTo>
                    <a:pt x="229854" y="33199"/>
                  </a:lnTo>
                  <a:cubicBezTo>
                    <a:pt x="229854" y="128449"/>
                    <a:pt x="229188" y="223699"/>
                    <a:pt x="229854" y="318949"/>
                  </a:cubicBezTo>
                  <a:cubicBezTo>
                    <a:pt x="229854" y="355240"/>
                    <a:pt x="224044" y="385624"/>
                    <a:pt x="180896" y="399626"/>
                  </a:cubicBezTo>
                  <a:lnTo>
                    <a:pt x="343773" y="594889"/>
                  </a:lnTo>
                  <a:lnTo>
                    <a:pt x="505698" y="400864"/>
                  </a:lnTo>
                  <a:cubicBezTo>
                    <a:pt x="463122" y="385529"/>
                    <a:pt x="456645" y="353239"/>
                    <a:pt x="457216" y="314663"/>
                  </a:cubicBezTo>
                  <a:cubicBezTo>
                    <a:pt x="458836" y="211222"/>
                    <a:pt x="457788" y="107685"/>
                    <a:pt x="457788" y="1386"/>
                  </a:cubicBezTo>
                  <a:lnTo>
                    <a:pt x="571231" y="1386"/>
                  </a:lnTo>
                  <a:lnTo>
                    <a:pt x="571231" y="282373"/>
                  </a:lnTo>
                  <a:cubicBezTo>
                    <a:pt x="586375" y="283040"/>
                    <a:pt x="597901" y="284469"/>
                    <a:pt x="609331" y="283993"/>
                  </a:cubicBezTo>
                  <a:cubicBezTo>
                    <a:pt x="639525" y="282754"/>
                    <a:pt x="666481" y="286850"/>
                    <a:pt x="681149" y="318283"/>
                  </a:cubicBezTo>
                  <a:cubicBezTo>
                    <a:pt x="695056" y="348286"/>
                    <a:pt x="680101" y="370384"/>
                    <a:pt x="662099" y="392292"/>
                  </a:cubicBezTo>
                  <a:cubicBezTo>
                    <a:pt x="589518" y="478906"/>
                    <a:pt x="517128" y="565647"/>
                    <a:pt x="444929" y="652515"/>
                  </a:cubicBezTo>
                  <a:cubicBezTo>
                    <a:pt x="427498" y="673565"/>
                    <a:pt x="410544" y="695187"/>
                    <a:pt x="392446" y="715666"/>
                  </a:cubicBezTo>
                  <a:cubicBezTo>
                    <a:pt x="361490" y="750622"/>
                    <a:pt x="325771" y="750908"/>
                    <a:pt x="295386" y="714808"/>
                  </a:cubicBezTo>
                  <a:cubicBezTo>
                    <a:pt x="202803" y="604699"/>
                    <a:pt x="110728" y="494209"/>
                    <a:pt x="19161" y="383338"/>
                  </a:cubicBezTo>
                  <a:cubicBezTo>
                    <a:pt x="2874" y="363717"/>
                    <a:pt x="-8366" y="339238"/>
                    <a:pt x="8589" y="318568"/>
                  </a:cubicBezTo>
                  <a:cubicBezTo>
                    <a:pt x="21924" y="302376"/>
                    <a:pt x="45165" y="292660"/>
                    <a:pt x="65739" y="285136"/>
                  </a:cubicBezTo>
                  <a:cubicBezTo>
                    <a:pt x="78502" y="279897"/>
                    <a:pt x="95266" y="283897"/>
                    <a:pt x="115554" y="283897"/>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5B501864-83DD-CF4D-B9F1-8D51073D7F7C}"/>
                </a:ext>
              </a:extLst>
            </p:cNvPr>
            <p:cNvSpPr/>
            <p:nvPr/>
          </p:nvSpPr>
          <p:spPr>
            <a:xfrm>
              <a:off x="2857761" y="3087299"/>
              <a:ext cx="741545" cy="685461"/>
            </a:xfrm>
            <a:custGeom>
              <a:avLst/>
              <a:gdLst>
                <a:gd name="connsiteX0" fmla="*/ 341269 w 741545"/>
                <a:gd name="connsiteY0" fmla="*/ 505297 h 685461"/>
                <a:gd name="connsiteX1" fmla="*/ 419755 w 741545"/>
                <a:gd name="connsiteY1" fmla="*/ 456815 h 685461"/>
                <a:gd name="connsiteX2" fmla="*/ 741700 w 741545"/>
                <a:gd name="connsiteY2" fmla="*/ 456815 h 685461"/>
                <a:gd name="connsiteX3" fmla="*/ 741700 w 741545"/>
                <a:gd name="connsiteY3" fmla="*/ 570257 h 685461"/>
                <a:gd name="connsiteX4" fmla="*/ 457665 w 741545"/>
                <a:gd name="connsiteY4" fmla="*/ 570257 h 685461"/>
                <a:gd name="connsiteX5" fmla="*/ 457665 w 741545"/>
                <a:gd name="connsiteY5" fmla="*/ 618930 h 685461"/>
                <a:gd name="connsiteX6" fmla="*/ 423756 w 741545"/>
                <a:gd name="connsiteY6" fmla="*/ 680176 h 685461"/>
                <a:gd name="connsiteX7" fmla="*/ 355176 w 741545"/>
                <a:gd name="connsiteY7" fmla="*/ 665603 h 685461"/>
                <a:gd name="connsiteX8" fmla="*/ 98001 w 741545"/>
                <a:gd name="connsiteY8" fmla="*/ 450814 h 685461"/>
                <a:gd name="connsiteX9" fmla="*/ 29516 w 741545"/>
                <a:gd name="connsiteY9" fmla="*/ 393664 h 685461"/>
                <a:gd name="connsiteX10" fmla="*/ 29516 w 741545"/>
                <a:gd name="connsiteY10" fmla="*/ 292318 h 685461"/>
                <a:gd name="connsiteX11" fmla="*/ 355462 w 741545"/>
                <a:gd name="connsiteY11" fmla="*/ 20189 h 685461"/>
                <a:gd name="connsiteX12" fmla="*/ 423946 w 741545"/>
                <a:gd name="connsiteY12" fmla="*/ 5901 h 685461"/>
                <a:gd name="connsiteX13" fmla="*/ 457665 w 741545"/>
                <a:gd name="connsiteY13" fmla="*/ 67337 h 685461"/>
                <a:gd name="connsiteX14" fmla="*/ 457665 w 741545"/>
                <a:gd name="connsiteY14" fmla="*/ 113534 h 685461"/>
                <a:gd name="connsiteX15" fmla="*/ 741319 w 741545"/>
                <a:gd name="connsiteY15" fmla="*/ 113534 h 685461"/>
                <a:gd name="connsiteX16" fmla="*/ 741319 w 741545"/>
                <a:gd name="connsiteY16" fmla="*/ 226595 h 685461"/>
                <a:gd name="connsiteX17" fmla="*/ 712173 w 741545"/>
                <a:gd name="connsiteY17" fmla="*/ 228596 h 685461"/>
                <a:gd name="connsiteX18" fmla="*/ 419565 w 741545"/>
                <a:gd name="connsiteY18" fmla="*/ 229167 h 685461"/>
                <a:gd name="connsiteX19" fmla="*/ 341365 w 741545"/>
                <a:gd name="connsiteY19" fmla="*/ 180971 h 685461"/>
                <a:gd name="connsiteX20" fmla="*/ 147055 w 741545"/>
                <a:gd name="connsiteY20" fmla="*/ 342896 h 68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545" h="685461">
                  <a:moveTo>
                    <a:pt x="341269" y="505297"/>
                  </a:moveTo>
                  <a:cubicBezTo>
                    <a:pt x="356700" y="465578"/>
                    <a:pt x="384037" y="456434"/>
                    <a:pt x="419755" y="456815"/>
                  </a:cubicBezTo>
                  <a:cubicBezTo>
                    <a:pt x="526531" y="458148"/>
                    <a:pt x="633211" y="456815"/>
                    <a:pt x="741700" y="456815"/>
                  </a:cubicBezTo>
                  <a:lnTo>
                    <a:pt x="741700" y="570257"/>
                  </a:lnTo>
                  <a:lnTo>
                    <a:pt x="457665" y="570257"/>
                  </a:lnTo>
                  <a:cubicBezTo>
                    <a:pt x="457665" y="589307"/>
                    <a:pt x="457665" y="603976"/>
                    <a:pt x="457665" y="618930"/>
                  </a:cubicBezTo>
                  <a:cubicBezTo>
                    <a:pt x="458427" y="646172"/>
                    <a:pt x="449854" y="668079"/>
                    <a:pt x="423756" y="680176"/>
                  </a:cubicBezTo>
                  <a:cubicBezTo>
                    <a:pt x="397657" y="692273"/>
                    <a:pt x="376131" y="682748"/>
                    <a:pt x="355176" y="665603"/>
                  </a:cubicBezTo>
                  <a:cubicBezTo>
                    <a:pt x="269451" y="593848"/>
                    <a:pt x="183726" y="522251"/>
                    <a:pt x="98001" y="450814"/>
                  </a:cubicBezTo>
                  <a:cubicBezTo>
                    <a:pt x="75141" y="431764"/>
                    <a:pt x="52186" y="412714"/>
                    <a:pt x="29516" y="393664"/>
                  </a:cubicBezTo>
                  <a:cubicBezTo>
                    <a:pt x="-9536" y="360136"/>
                    <a:pt x="-9727" y="325465"/>
                    <a:pt x="29516" y="292318"/>
                  </a:cubicBezTo>
                  <a:cubicBezTo>
                    <a:pt x="138006" y="201354"/>
                    <a:pt x="246877" y="111343"/>
                    <a:pt x="355462" y="20189"/>
                  </a:cubicBezTo>
                  <a:cubicBezTo>
                    <a:pt x="375940" y="3044"/>
                    <a:pt x="397467" y="-6767"/>
                    <a:pt x="423946" y="5901"/>
                  </a:cubicBezTo>
                  <a:cubicBezTo>
                    <a:pt x="450426" y="18569"/>
                    <a:pt x="458427" y="40096"/>
                    <a:pt x="457665" y="67337"/>
                  </a:cubicBezTo>
                  <a:cubicBezTo>
                    <a:pt x="457189" y="81434"/>
                    <a:pt x="457665" y="95912"/>
                    <a:pt x="457665" y="113534"/>
                  </a:cubicBezTo>
                  <a:lnTo>
                    <a:pt x="741319" y="113534"/>
                  </a:lnTo>
                  <a:lnTo>
                    <a:pt x="741319" y="226595"/>
                  </a:lnTo>
                  <a:cubicBezTo>
                    <a:pt x="732461" y="227262"/>
                    <a:pt x="722269" y="228596"/>
                    <a:pt x="712173" y="228596"/>
                  </a:cubicBezTo>
                  <a:cubicBezTo>
                    <a:pt x="614637" y="228596"/>
                    <a:pt x="517101" y="227834"/>
                    <a:pt x="419565" y="229167"/>
                  </a:cubicBezTo>
                  <a:cubicBezTo>
                    <a:pt x="383751" y="229643"/>
                    <a:pt x="356605" y="219642"/>
                    <a:pt x="341365" y="180971"/>
                  </a:cubicBezTo>
                  <a:lnTo>
                    <a:pt x="147055" y="342896"/>
                  </a:ln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C7444940-C73F-D448-877A-1570EB0725B1}"/>
                </a:ext>
              </a:extLst>
            </p:cNvPr>
            <p:cNvSpPr/>
            <p:nvPr/>
          </p:nvSpPr>
          <p:spPr>
            <a:xfrm>
              <a:off x="4115363" y="2973035"/>
              <a:ext cx="914400" cy="914400"/>
            </a:xfrm>
            <a:custGeom>
              <a:avLst/>
              <a:gdLst>
                <a:gd name="connsiteX0" fmla="*/ 458982 w 914400"/>
                <a:gd name="connsiteY0" fmla="*/ 151 h 914400"/>
                <a:gd name="connsiteX1" fmla="*/ 914553 w 914400"/>
                <a:gd name="connsiteY1" fmla="*/ 458975 h 914400"/>
                <a:gd name="connsiteX2" fmla="*/ 455728 w 914400"/>
                <a:gd name="connsiteY2" fmla="*/ 914545 h 914400"/>
                <a:gd name="connsiteX3" fmla="*/ 158 w 914400"/>
                <a:gd name="connsiteY3" fmla="*/ 455721 h 914400"/>
                <a:gd name="connsiteX4" fmla="*/ 163 w 914400"/>
                <a:gd name="connsiteY4" fmla="*/ 454684 h 914400"/>
                <a:gd name="connsiteX5" fmla="*/ 458982 w 914400"/>
                <a:gd name="connsiteY5" fmla="*/ 151 h 914400"/>
                <a:gd name="connsiteX6" fmla="*/ 458982 w 914400"/>
                <a:gd name="connsiteY6" fmla="*/ 114451 h 914400"/>
                <a:gd name="connsiteX7" fmla="*/ 114281 w 914400"/>
                <a:gd name="connsiteY7" fmla="*/ 455540 h 914400"/>
                <a:gd name="connsiteX8" fmla="*/ 455371 w 914400"/>
                <a:gd name="connsiteY8" fmla="*/ 800241 h 914400"/>
                <a:gd name="connsiteX9" fmla="*/ 800072 w 914400"/>
                <a:gd name="connsiteY9" fmla="*/ 459152 h 914400"/>
                <a:gd name="connsiteX10" fmla="*/ 800073 w 914400"/>
                <a:gd name="connsiteY10" fmla="*/ 458970 h 914400"/>
                <a:gd name="connsiteX11" fmla="*/ 459173 w 914400"/>
                <a:gd name="connsiteY11" fmla="*/ 11445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 h="914400">
                  <a:moveTo>
                    <a:pt x="458982" y="151"/>
                  </a:moveTo>
                  <a:cubicBezTo>
                    <a:pt x="711485" y="1049"/>
                    <a:pt x="915451" y="206472"/>
                    <a:pt x="914553" y="458975"/>
                  </a:cubicBezTo>
                  <a:cubicBezTo>
                    <a:pt x="913654" y="711478"/>
                    <a:pt x="708231" y="915443"/>
                    <a:pt x="455728" y="914545"/>
                  </a:cubicBezTo>
                  <a:cubicBezTo>
                    <a:pt x="203225" y="913646"/>
                    <a:pt x="-740" y="708224"/>
                    <a:pt x="158" y="455721"/>
                  </a:cubicBezTo>
                  <a:cubicBezTo>
                    <a:pt x="160" y="455375"/>
                    <a:pt x="161" y="455029"/>
                    <a:pt x="163" y="454684"/>
                  </a:cubicBezTo>
                  <a:cubicBezTo>
                    <a:pt x="1632" y="202588"/>
                    <a:pt x="206884" y="-747"/>
                    <a:pt x="458982" y="151"/>
                  </a:cubicBezTo>
                  <a:close/>
                  <a:moveTo>
                    <a:pt x="458982" y="114451"/>
                  </a:moveTo>
                  <a:cubicBezTo>
                    <a:pt x="269607" y="113453"/>
                    <a:pt x="115279" y="266164"/>
                    <a:pt x="114281" y="455540"/>
                  </a:cubicBezTo>
                  <a:cubicBezTo>
                    <a:pt x="113284" y="644916"/>
                    <a:pt x="265995" y="799244"/>
                    <a:pt x="455371" y="800241"/>
                  </a:cubicBezTo>
                  <a:cubicBezTo>
                    <a:pt x="644746" y="801239"/>
                    <a:pt x="799074" y="648528"/>
                    <a:pt x="800072" y="459152"/>
                  </a:cubicBezTo>
                  <a:cubicBezTo>
                    <a:pt x="800072" y="459091"/>
                    <a:pt x="800072" y="459030"/>
                    <a:pt x="800073" y="458970"/>
                  </a:cubicBezTo>
                  <a:cubicBezTo>
                    <a:pt x="800655" y="269867"/>
                    <a:pt x="648271" y="115866"/>
                    <a:pt x="459173" y="114451"/>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BC7754A0-670E-2E4A-AFAC-612126D922CF}"/>
                </a:ext>
              </a:extLst>
            </p:cNvPr>
            <p:cNvSpPr/>
            <p:nvPr/>
          </p:nvSpPr>
          <p:spPr>
            <a:xfrm>
              <a:off x="3143911" y="4287392"/>
              <a:ext cx="571315" cy="571883"/>
            </a:xfrm>
            <a:custGeom>
              <a:avLst/>
              <a:gdLst>
                <a:gd name="connsiteX0" fmla="*/ 571470 w 571315"/>
                <a:gd name="connsiteY0" fmla="*/ 286279 h 571883"/>
                <a:gd name="connsiteX1" fmla="*/ 285722 w 571315"/>
                <a:gd name="connsiteY1" fmla="*/ 572031 h 571883"/>
                <a:gd name="connsiteX2" fmla="*/ 284577 w 571315"/>
                <a:gd name="connsiteY2" fmla="*/ 572029 h 571883"/>
                <a:gd name="connsiteX3" fmla="*/ 161 w 571315"/>
                <a:gd name="connsiteY3" fmla="*/ 284088 h 571883"/>
                <a:gd name="connsiteX4" fmla="*/ 285244 w 571315"/>
                <a:gd name="connsiteY4" fmla="*/ 148 h 571883"/>
                <a:gd name="connsiteX5" fmla="*/ 571470 w 571315"/>
                <a:gd name="connsiteY5" fmla="*/ 285421 h 571883"/>
                <a:gd name="connsiteX6" fmla="*/ 571470 w 571315"/>
                <a:gd name="connsiteY6" fmla="*/ 286279 h 571883"/>
                <a:gd name="connsiteX7" fmla="*/ 457170 w 571315"/>
                <a:gd name="connsiteY7" fmla="*/ 287136 h 571883"/>
                <a:gd name="connsiteX8" fmla="*/ 285722 w 571315"/>
                <a:gd name="connsiteY8" fmla="*/ 114543 h 571883"/>
                <a:gd name="connsiteX9" fmla="*/ 285720 w 571315"/>
                <a:gd name="connsiteY9" fmla="*/ 114543 h 571883"/>
                <a:gd name="connsiteX10" fmla="*/ 114937 w 571315"/>
                <a:gd name="connsiteY10" fmla="*/ 284469 h 571883"/>
                <a:gd name="connsiteX11" fmla="*/ 286387 w 571315"/>
                <a:gd name="connsiteY11" fmla="*/ 457062 h 571883"/>
                <a:gd name="connsiteX12" fmla="*/ 456980 w 571315"/>
                <a:gd name="connsiteY12" fmla="*/ 287136 h 57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315" h="571883">
                  <a:moveTo>
                    <a:pt x="571470" y="286279"/>
                  </a:moveTo>
                  <a:cubicBezTo>
                    <a:pt x="571471" y="444094"/>
                    <a:pt x="443538" y="572030"/>
                    <a:pt x="285722" y="572031"/>
                  </a:cubicBezTo>
                  <a:cubicBezTo>
                    <a:pt x="285341" y="572031"/>
                    <a:pt x="284959" y="572031"/>
                    <a:pt x="284577" y="572029"/>
                  </a:cubicBezTo>
                  <a:cubicBezTo>
                    <a:pt x="126535" y="571033"/>
                    <a:pt x="-789" y="442131"/>
                    <a:pt x="161" y="284088"/>
                  </a:cubicBezTo>
                  <a:cubicBezTo>
                    <a:pt x="1154" y="127240"/>
                    <a:pt x="128393" y="511"/>
                    <a:pt x="285244" y="148"/>
                  </a:cubicBezTo>
                  <a:cubicBezTo>
                    <a:pt x="443059" y="-115"/>
                    <a:pt x="571207" y="127606"/>
                    <a:pt x="571470" y="285421"/>
                  </a:cubicBezTo>
                  <a:cubicBezTo>
                    <a:pt x="571471" y="285707"/>
                    <a:pt x="571471" y="285993"/>
                    <a:pt x="571470" y="286279"/>
                  </a:cubicBezTo>
                  <a:close/>
                  <a:moveTo>
                    <a:pt x="457170" y="287136"/>
                  </a:moveTo>
                  <a:cubicBezTo>
                    <a:pt x="457486" y="192132"/>
                    <a:pt x="380726" y="114859"/>
                    <a:pt x="285722" y="114543"/>
                  </a:cubicBezTo>
                  <a:cubicBezTo>
                    <a:pt x="285721" y="114543"/>
                    <a:pt x="285721" y="114543"/>
                    <a:pt x="285720" y="114543"/>
                  </a:cubicBezTo>
                  <a:cubicBezTo>
                    <a:pt x="191883" y="114905"/>
                    <a:pt x="115770" y="190635"/>
                    <a:pt x="114937" y="284469"/>
                  </a:cubicBezTo>
                  <a:cubicBezTo>
                    <a:pt x="114673" y="379453"/>
                    <a:pt x="191404" y="456695"/>
                    <a:pt x="286387" y="457062"/>
                  </a:cubicBezTo>
                  <a:cubicBezTo>
                    <a:pt x="380150" y="456597"/>
                    <a:pt x="456147" y="380897"/>
                    <a:pt x="456980" y="287136"/>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5F4C6A22-558F-FD4B-A938-E66F16B138EE}"/>
                </a:ext>
              </a:extLst>
            </p:cNvPr>
            <p:cNvSpPr/>
            <p:nvPr/>
          </p:nvSpPr>
          <p:spPr>
            <a:xfrm>
              <a:off x="5429817" y="2001486"/>
              <a:ext cx="571427" cy="571217"/>
            </a:xfrm>
            <a:custGeom>
              <a:avLst/>
              <a:gdLst>
                <a:gd name="connsiteX0" fmla="*/ 285147 w 571427"/>
                <a:gd name="connsiteY0" fmla="*/ 571364 h 571217"/>
                <a:gd name="connsiteX1" fmla="*/ 156 w 571427"/>
                <a:gd name="connsiteY1" fmla="*/ 284856 h 571217"/>
                <a:gd name="connsiteX2" fmla="*/ 159 w 571427"/>
                <a:gd name="connsiteY2" fmla="*/ 284185 h 571217"/>
                <a:gd name="connsiteX3" fmla="*/ 284766 w 571427"/>
                <a:gd name="connsiteY3" fmla="*/ 150 h 571217"/>
                <a:gd name="connsiteX4" fmla="*/ 571581 w 571427"/>
                <a:gd name="connsiteY4" fmla="*/ 284830 h 571217"/>
                <a:gd name="connsiteX5" fmla="*/ 571564 w 571427"/>
                <a:gd name="connsiteY5" fmla="*/ 289233 h 571217"/>
                <a:gd name="connsiteX6" fmla="*/ 285147 w 571427"/>
                <a:gd name="connsiteY6" fmla="*/ 571364 h 571217"/>
                <a:gd name="connsiteX7" fmla="*/ 286862 w 571427"/>
                <a:gd name="connsiteY7" fmla="*/ 457064 h 571217"/>
                <a:gd name="connsiteX8" fmla="*/ 457169 w 571427"/>
                <a:gd name="connsiteY8" fmla="*/ 286852 h 571217"/>
                <a:gd name="connsiteX9" fmla="*/ 286483 w 571427"/>
                <a:gd name="connsiteY9" fmla="*/ 114641 h 571217"/>
                <a:gd name="connsiteX10" fmla="*/ 285147 w 571427"/>
                <a:gd name="connsiteY10" fmla="*/ 114640 h 571217"/>
                <a:gd name="connsiteX11" fmla="*/ 114650 w 571427"/>
                <a:gd name="connsiteY11" fmla="*/ 284852 h 571217"/>
                <a:gd name="connsiteX12" fmla="*/ 286671 w 571427"/>
                <a:gd name="connsiteY12" fmla="*/ 457064 h 571217"/>
                <a:gd name="connsiteX13" fmla="*/ 286862 w 571427"/>
                <a:gd name="connsiteY13" fmla="*/ 457064 h 57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427" h="571217">
                  <a:moveTo>
                    <a:pt x="285147" y="571364"/>
                  </a:moveTo>
                  <a:cubicBezTo>
                    <a:pt x="127332" y="570945"/>
                    <a:pt x="-263" y="442671"/>
                    <a:pt x="156" y="284856"/>
                  </a:cubicBezTo>
                  <a:cubicBezTo>
                    <a:pt x="157" y="284633"/>
                    <a:pt x="158" y="284409"/>
                    <a:pt x="159" y="284185"/>
                  </a:cubicBezTo>
                  <a:cubicBezTo>
                    <a:pt x="1098" y="127484"/>
                    <a:pt x="128064" y="774"/>
                    <a:pt x="284766" y="150"/>
                  </a:cubicBezTo>
                  <a:cubicBezTo>
                    <a:pt x="442580" y="-440"/>
                    <a:pt x="570992" y="127016"/>
                    <a:pt x="571581" y="284830"/>
                  </a:cubicBezTo>
                  <a:cubicBezTo>
                    <a:pt x="571587" y="286298"/>
                    <a:pt x="571581" y="287766"/>
                    <a:pt x="571564" y="289233"/>
                  </a:cubicBezTo>
                  <a:cubicBezTo>
                    <a:pt x="569580" y="445894"/>
                    <a:pt x="441819" y="571742"/>
                    <a:pt x="285147" y="571364"/>
                  </a:cubicBezTo>
                  <a:close/>
                  <a:moveTo>
                    <a:pt x="286862" y="457064"/>
                  </a:moveTo>
                  <a:cubicBezTo>
                    <a:pt x="380623" y="456441"/>
                    <a:pt x="456493" y="380614"/>
                    <a:pt x="457169" y="286852"/>
                  </a:cubicBezTo>
                  <a:cubicBezTo>
                    <a:pt x="457590" y="192164"/>
                    <a:pt x="381171" y="115062"/>
                    <a:pt x="286483" y="114641"/>
                  </a:cubicBezTo>
                  <a:cubicBezTo>
                    <a:pt x="286038" y="114639"/>
                    <a:pt x="285592" y="114639"/>
                    <a:pt x="285147" y="114640"/>
                  </a:cubicBezTo>
                  <a:cubicBezTo>
                    <a:pt x="191418" y="115414"/>
                    <a:pt x="115581" y="191124"/>
                    <a:pt x="114650" y="284852"/>
                  </a:cubicBezTo>
                  <a:cubicBezTo>
                    <a:pt x="114597" y="379909"/>
                    <a:pt x="191614" y="457011"/>
                    <a:pt x="286671" y="457064"/>
                  </a:cubicBezTo>
                  <a:cubicBezTo>
                    <a:pt x="286735" y="457064"/>
                    <a:pt x="286798" y="457064"/>
                    <a:pt x="286862" y="457064"/>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16670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Advance planning</a:t>
            </a:r>
          </a:p>
        </p:txBody>
      </p:sp>
      <p:sp>
        <p:nvSpPr>
          <p:cNvPr id="18" name="TextBox 17">
            <a:extLst>
              <a:ext uri="{FF2B5EF4-FFF2-40B4-BE49-F238E27FC236}">
                <a16:creationId xmlns:a16="http://schemas.microsoft.com/office/drawing/2014/main" id="{55A1FE9F-6D9B-C644-A006-247E514D2871}"/>
              </a:ext>
            </a:extLst>
          </p:cNvPr>
          <p:cNvSpPr txBox="1"/>
          <p:nvPr/>
        </p:nvSpPr>
        <p:spPr>
          <a:xfrm>
            <a:off x="431799" y="872124"/>
            <a:ext cx="5106852" cy="5509627"/>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Determine the outbreak’s possible etiologic agent(s).  BASED ON AVAILABLE EVIDENCE </a:t>
            </a:r>
          </a:p>
          <a:p>
            <a:pPr marL="342900" indent="-342900">
              <a:spcAft>
                <a:spcPts val="1200"/>
              </a:spcAft>
              <a:buFont typeface="Arial" panose="020B0604020202020204" pitchFamily="34" charset="0"/>
              <a:buChar char="•"/>
            </a:pPr>
            <a:r>
              <a:rPr lang="en-GB" sz="1600" dirty="0" err="1">
                <a:solidFill>
                  <a:schemeClr val="tx1"/>
                </a:solidFill>
              </a:rPr>
              <a:t>Define type(s) of samples and periodicity. BASED ON AVAILABLE EVIDENCE</a:t>
            </a:r>
          </a:p>
          <a:p>
            <a:pPr marL="342900" indent="-342900">
              <a:spcAft>
                <a:spcPts val="1200"/>
              </a:spcAft>
              <a:buFont typeface="Arial" panose="020B0604020202020204" pitchFamily="34" charset="0"/>
              <a:buChar char="•"/>
            </a:pPr>
            <a:r>
              <a:rPr lang="en-GB" sz="1600" dirty="0" err="1">
                <a:solidFill>
                  <a:schemeClr val="tx1"/>
                </a:solidFill>
              </a:rPr>
              <a:t>Identify the laboratory(ies) where samples should be sent </a:t>
            </a:r>
          </a:p>
          <a:p>
            <a:pPr marL="342900" indent="-342900">
              <a:spcAft>
                <a:spcPts val="1200"/>
              </a:spcAft>
              <a:buFont typeface="Arial" panose="020B0604020202020204" pitchFamily="34" charset="0"/>
              <a:buChar char="•"/>
            </a:pPr>
            <a:r>
              <a:rPr lang="en-GB" sz="1600" dirty="0" err="1">
                <a:solidFill>
                  <a:schemeClr val="tx1"/>
                </a:solidFill>
              </a:rPr>
              <a:t>Determine who will collect the sample(s) </a:t>
            </a:r>
          </a:p>
          <a:p>
            <a:pPr marL="342900" indent="-342900">
              <a:spcAft>
                <a:spcPts val="1200"/>
              </a:spcAft>
              <a:buFont typeface="Arial" panose="020B0604020202020204" pitchFamily="34" charset="0"/>
              <a:buChar char="•"/>
            </a:pPr>
            <a:r>
              <a:rPr lang="en-GB" sz="1600" dirty="0" err="1">
                <a:solidFill>
                  <a:schemeClr val="tx1"/>
                </a:solidFill>
              </a:rPr>
              <a:t>Identify transport procedures, appropriate sample handling, and communicate this information</a:t>
            </a:r>
          </a:p>
        </p:txBody>
      </p:sp>
      <p:sp>
        <p:nvSpPr>
          <p:cNvPr id="5" name="Graphic 3">
            <a:extLst>
              <a:ext uri="{FF2B5EF4-FFF2-40B4-BE49-F238E27FC236}">
                <a16:creationId xmlns:a16="http://schemas.microsoft.com/office/drawing/2014/main" id="{B038B38C-542B-9F4E-A377-19F90050B4E4}"/>
              </a:ext>
            </a:extLst>
          </p:cNvPr>
          <p:cNvSpPr>
            <a:spLocks noChangeAspect="1"/>
          </p:cNvSpPr>
          <p:nvPr/>
        </p:nvSpPr>
        <p:spPr>
          <a:xfrm>
            <a:off x="7108372" y="1989000"/>
            <a:ext cx="1355294" cy="1440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93526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samples</a:t>
            </a:r>
          </a:p>
        </p:txBody>
      </p:sp>
      <p:sp>
        <p:nvSpPr>
          <p:cNvPr id="25" name="TextBox 24">
            <a:extLst>
              <a:ext uri="{FF2B5EF4-FFF2-40B4-BE49-F238E27FC236}">
                <a16:creationId xmlns:a16="http://schemas.microsoft.com/office/drawing/2014/main" id="{25D02FAD-33F5-5547-A2CA-CD8D16CF89A2}"/>
              </a:ext>
            </a:extLst>
          </p:cNvPr>
          <p:cNvSpPr txBox="1"/>
          <p:nvPr/>
        </p:nvSpPr>
        <p:spPr>
          <a:xfrm>
            <a:off x="431800" y="1566555"/>
            <a:ext cx="7178040" cy="369332"/>
          </a:xfrm>
          <a:prstGeom prst="rect">
            <a:avLst/>
          </a:prstGeom>
          <a:noFill/>
        </p:spPr>
        <p:txBody>
          <a:bodyPr wrap="square" lIns="0" tIns="0" rIns="0" bIns="0" rtlCol="0">
            <a:spAutoFit/>
          </a:bodyPr>
          <a:lstStyle/>
          <a:p>
            <a:r>
              <a:rPr lang="en-GB" sz="2400" b="1" dirty="0" err="1">
                <a:solidFill>
                  <a:schemeClr val="tx1"/>
                </a:solidFill>
              </a:rPr>
              <a:t>Types of clinical samples</a:t>
            </a:r>
          </a:p>
        </p:txBody>
      </p:sp>
      <p:sp>
        <p:nvSpPr>
          <p:cNvPr id="45" name="Rounded Rectangle 44">
            <a:extLst>
              <a:ext uri="{FF2B5EF4-FFF2-40B4-BE49-F238E27FC236}">
                <a16:creationId xmlns:a16="http://schemas.microsoft.com/office/drawing/2014/main" id="{1C47616F-8988-E34B-B546-20F1F7ADC478}"/>
              </a:ext>
            </a:extLst>
          </p:cNvPr>
          <p:cNvSpPr/>
          <p:nvPr/>
        </p:nvSpPr>
        <p:spPr>
          <a:xfrm>
            <a:off x="431800" y="2870211"/>
            <a:ext cx="1584000" cy="3499159"/>
          </a:xfrm>
          <a:prstGeom prst="roundRect">
            <a:avLst>
              <a:gd name="adj" fmla="val 9494"/>
            </a:avLst>
          </a:prstGeom>
          <a:solidFill>
            <a:srgbClr val="C9D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6" name="Google Shape;140;p4">
            <a:extLst>
              <a:ext uri="{FF2B5EF4-FFF2-40B4-BE49-F238E27FC236}">
                <a16:creationId xmlns:a16="http://schemas.microsoft.com/office/drawing/2014/main" id="{5A048A0D-A275-BA41-9001-CF41BBF2F2A1}"/>
              </a:ext>
            </a:extLst>
          </p:cNvPr>
          <p:cNvSpPr>
            <a:spLocks noChangeAspect="1"/>
          </p:cNvSpPr>
          <p:nvPr/>
        </p:nvSpPr>
        <p:spPr>
          <a:xfrm>
            <a:off x="791800"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BAA431EF-C0CE-D042-86F8-B3EDFEC0717D}"/>
              </a:ext>
            </a:extLst>
          </p:cNvPr>
          <p:cNvSpPr txBox="1"/>
          <p:nvPr/>
        </p:nvSpPr>
        <p:spPr>
          <a:xfrm>
            <a:off x="659010" y="3467480"/>
            <a:ext cx="1356790" cy="1969770"/>
          </a:xfrm>
          <a:prstGeom prst="rect">
            <a:avLst/>
          </a:prstGeom>
          <a:noFill/>
        </p:spPr>
        <p:txBody>
          <a:bodyPr wrap="square" lIns="0" tIns="0" rIns="0" bIns="0" rtlCol="0">
            <a:spAutoFit/>
          </a:bodyPr>
          <a:lstStyle/>
          <a:p>
            <a:r>
              <a:rPr lang="en-GB" sz="3200" b="1" dirty="0" err="1">
                <a:solidFill>
                  <a:schemeClr val="tx1"/>
                </a:solidFill>
              </a:rPr>
              <a:t>1.</a:t>
            </a:r>
          </a:p>
          <a:p>
            <a:endParaRPr lang="en-GB" sz="1600" dirty="0" err="1">
              <a:solidFill>
                <a:schemeClr val="tx1"/>
              </a:solidFill>
            </a:endParaRPr>
          </a:p>
          <a:p>
            <a:r>
              <a:rPr lang="en-GB" sz="1600" dirty="0" err="1">
                <a:solidFill>
                  <a:schemeClr val="tx1"/>
                </a:solidFill>
              </a:rPr>
              <a:t>Exudated:</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nasopharyngeal</a:t>
            </a:r>
          </a:p>
          <a:p>
            <a:pPr marL="171450" indent="-171450">
              <a:buFont typeface="Arial" panose="020B0604020202020204" pitchFamily="34" charset="0"/>
              <a:buChar char="•"/>
            </a:pPr>
            <a:r>
              <a:rPr lang="en-GB" sz="1200" dirty="0" err="1">
                <a:solidFill>
                  <a:schemeClr val="tx1"/>
                </a:solidFill>
              </a:rPr>
              <a:t>pharyngeal</a:t>
            </a:r>
          </a:p>
          <a:p>
            <a:pPr marL="171450" indent="-171450">
              <a:buFont typeface="Arial" panose="020B0604020202020204" pitchFamily="34" charset="0"/>
              <a:buChar char="•"/>
            </a:pPr>
            <a:r>
              <a:rPr lang="en-GB" sz="1200" dirty="0" err="1">
                <a:solidFill>
                  <a:schemeClr val="tx1"/>
                </a:solidFill>
              </a:rPr>
              <a:t>ophthalmological</a:t>
            </a:r>
          </a:p>
          <a:p>
            <a:pPr marL="171450" indent="-171450">
              <a:buFont typeface="Arial" panose="020B0604020202020204" pitchFamily="34" charset="0"/>
              <a:buChar char="•"/>
            </a:pPr>
            <a:r>
              <a:rPr lang="en-GB" sz="1200" dirty="0" err="1">
                <a:solidFill>
                  <a:schemeClr val="tx1"/>
                </a:solidFill>
              </a:rPr>
              <a:t>aural</a:t>
            </a:r>
          </a:p>
        </p:txBody>
      </p:sp>
      <p:sp>
        <p:nvSpPr>
          <p:cNvPr id="66" name="Rounded Rectangle 65">
            <a:extLst>
              <a:ext uri="{FF2B5EF4-FFF2-40B4-BE49-F238E27FC236}">
                <a16:creationId xmlns:a16="http://schemas.microsoft.com/office/drawing/2014/main" id="{2B006A21-60FE-8647-AE4F-465EB8817DFB}"/>
              </a:ext>
            </a:extLst>
          </p:cNvPr>
          <p:cNvSpPr/>
          <p:nvPr/>
        </p:nvSpPr>
        <p:spPr>
          <a:xfrm>
            <a:off x="2096772" y="2870211"/>
            <a:ext cx="1584000" cy="3499159"/>
          </a:xfrm>
          <a:prstGeom prst="roundRect">
            <a:avLst>
              <a:gd name="adj" fmla="val 949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7" name="Rounded Rectangle 66">
            <a:extLst>
              <a:ext uri="{FF2B5EF4-FFF2-40B4-BE49-F238E27FC236}">
                <a16:creationId xmlns:a16="http://schemas.microsoft.com/office/drawing/2014/main" id="{FA7A20DF-5483-3D45-87B5-75A73FEFFE44}"/>
              </a:ext>
            </a:extLst>
          </p:cNvPr>
          <p:cNvSpPr/>
          <p:nvPr/>
        </p:nvSpPr>
        <p:spPr>
          <a:xfrm>
            <a:off x="3761744" y="2870211"/>
            <a:ext cx="1584000" cy="3499159"/>
          </a:xfrm>
          <a:prstGeom prst="roundRect">
            <a:avLst>
              <a:gd name="adj" fmla="val 949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9" name="Rounded Rectangle 68">
            <a:extLst>
              <a:ext uri="{FF2B5EF4-FFF2-40B4-BE49-F238E27FC236}">
                <a16:creationId xmlns:a16="http://schemas.microsoft.com/office/drawing/2014/main" id="{63D554BC-A7D2-6745-A2B2-78C05304CB2C}"/>
              </a:ext>
            </a:extLst>
          </p:cNvPr>
          <p:cNvSpPr/>
          <p:nvPr/>
        </p:nvSpPr>
        <p:spPr>
          <a:xfrm>
            <a:off x="5426716" y="2870211"/>
            <a:ext cx="1584000" cy="3499159"/>
          </a:xfrm>
          <a:prstGeom prst="roundRect">
            <a:avLst>
              <a:gd name="adj" fmla="val 949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0" name="Rounded Rectangle 69">
            <a:extLst>
              <a:ext uri="{FF2B5EF4-FFF2-40B4-BE49-F238E27FC236}">
                <a16:creationId xmlns:a16="http://schemas.microsoft.com/office/drawing/2014/main" id="{1F2CBDE8-ED53-AD4D-82AE-58864EF1A5A8}"/>
              </a:ext>
            </a:extLst>
          </p:cNvPr>
          <p:cNvSpPr/>
          <p:nvPr/>
        </p:nvSpPr>
        <p:spPr>
          <a:xfrm>
            <a:off x="7091688" y="2870211"/>
            <a:ext cx="1584000" cy="3499159"/>
          </a:xfrm>
          <a:prstGeom prst="roundRect">
            <a:avLst>
              <a:gd name="adj" fmla="val 9494"/>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1" name="Google Shape;140;p4">
            <a:extLst>
              <a:ext uri="{FF2B5EF4-FFF2-40B4-BE49-F238E27FC236}">
                <a16:creationId xmlns:a16="http://schemas.microsoft.com/office/drawing/2014/main" id="{A1CA841A-4F0A-1347-8C2F-44B8063FC8D8}"/>
              </a:ext>
            </a:extLst>
          </p:cNvPr>
          <p:cNvSpPr>
            <a:spLocks noChangeAspect="1"/>
          </p:cNvSpPr>
          <p:nvPr/>
        </p:nvSpPr>
        <p:spPr>
          <a:xfrm>
            <a:off x="2456772"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0;p4">
            <a:extLst>
              <a:ext uri="{FF2B5EF4-FFF2-40B4-BE49-F238E27FC236}">
                <a16:creationId xmlns:a16="http://schemas.microsoft.com/office/drawing/2014/main" id="{4618DE6E-3C0F-E54B-BDD2-C29A2384B333}"/>
              </a:ext>
            </a:extLst>
          </p:cNvPr>
          <p:cNvSpPr>
            <a:spLocks noChangeAspect="1"/>
          </p:cNvSpPr>
          <p:nvPr/>
        </p:nvSpPr>
        <p:spPr>
          <a:xfrm>
            <a:off x="4121744"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0;p4">
            <a:extLst>
              <a:ext uri="{FF2B5EF4-FFF2-40B4-BE49-F238E27FC236}">
                <a16:creationId xmlns:a16="http://schemas.microsoft.com/office/drawing/2014/main" id="{34E24DC8-AE3B-9A4D-8EFC-001BDF4C57E1}"/>
              </a:ext>
            </a:extLst>
          </p:cNvPr>
          <p:cNvSpPr>
            <a:spLocks noChangeAspect="1"/>
          </p:cNvSpPr>
          <p:nvPr/>
        </p:nvSpPr>
        <p:spPr>
          <a:xfrm>
            <a:off x="5786716"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0;p4">
            <a:extLst>
              <a:ext uri="{FF2B5EF4-FFF2-40B4-BE49-F238E27FC236}">
                <a16:creationId xmlns:a16="http://schemas.microsoft.com/office/drawing/2014/main" id="{270FCABF-07B2-0649-BE18-F9CEE895E707}"/>
              </a:ext>
            </a:extLst>
          </p:cNvPr>
          <p:cNvSpPr>
            <a:spLocks noChangeAspect="1"/>
          </p:cNvSpPr>
          <p:nvPr/>
        </p:nvSpPr>
        <p:spPr>
          <a:xfrm>
            <a:off x="7451688"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raphic 3">
            <a:extLst>
              <a:ext uri="{FF2B5EF4-FFF2-40B4-BE49-F238E27FC236}">
                <a16:creationId xmlns:a16="http://schemas.microsoft.com/office/drawing/2014/main" id="{83C5F7EB-B5F1-F74A-890E-284D910376C8}"/>
              </a:ext>
            </a:extLst>
          </p:cNvPr>
          <p:cNvSpPr>
            <a:spLocks noChangeAspect="1"/>
          </p:cNvSpPr>
          <p:nvPr/>
        </p:nvSpPr>
        <p:spPr>
          <a:xfrm>
            <a:off x="953800" y="2621604"/>
            <a:ext cx="540000" cy="497217"/>
          </a:xfrm>
          <a:custGeom>
            <a:avLst/>
            <a:gdLst>
              <a:gd name="connsiteX0" fmla="*/ 3657767 w 3657600"/>
              <a:gd name="connsiteY0" fmla="*/ 1513797 h 3367814"/>
              <a:gd name="connsiteX1" fmla="*/ 3651576 w 3657600"/>
              <a:gd name="connsiteY1" fmla="*/ 1521878 h 3367814"/>
              <a:gd name="connsiteX2" fmla="*/ 3370589 w 3657600"/>
              <a:gd name="connsiteY2" fmla="*/ 1573216 h 3367814"/>
              <a:gd name="connsiteX3" fmla="*/ 3226380 w 3657600"/>
              <a:gd name="connsiteY3" fmla="*/ 1504480 h 3367814"/>
              <a:gd name="connsiteX4" fmla="*/ 2949107 w 3657600"/>
              <a:gd name="connsiteY4" fmla="*/ 1480522 h 3367814"/>
              <a:gd name="connsiteX5" fmla="*/ 2905673 w 3657600"/>
              <a:gd name="connsiteY5" fmla="*/ 1501723 h 3367814"/>
              <a:gd name="connsiteX6" fmla="*/ 2819948 w 3657600"/>
              <a:gd name="connsiteY6" fmla="*/ 1632825 h 3367814"/>
              <a:gd name="connsiteX7" fmla="*/ 2815186 w 3657600"/>
              <a:gd name="connsiteY7" fmla="*/ 1683973 h 3367814"/>
              <a:gd name="connsiteX8" fmla="*/ 2961299 w 3657600"/>
              <a:gd name="connsiteY8" fmla="*/ 2070055 h 3367814"/>
              <a:gd name="connsiteX9" fmla="*/ 2972539 w 3657600"/>
              <a:gd name="connsiteY9" fmla="*/ 2251640 h 3367814"/>
              <a:gd name="connsiteX10" fmla="*/ 2810614 w 3657600"/>
              <a:gd name="connsiteY10" fmla="*/ 2411264 h 3367814"/>
              <a:gd name="connsiteX11" fmla="*/ 2582014 w 3657600"/>
              <a:gd name="connsiteY11" fmla="*/ 2468306 h 3367814"/>
              <a:gd name="connsiteX12" fmla="*/ 2486764 w 3657600"/>
              <a:gd name="connsiteY12" fmla="*/ 2572884 h 3367814"/>
              <a:gd name="connsiteX13" fmla="*/ 2450378 w 3657600"/>
              <a:gd name="connsiteY13" fmla="*/ 2859141 h 3367814"/>
              <a:gd name="connsiteX14" fmla="*/ 2437043 w 3657600"/>
              <a:gd name="connsiteY14" fmla="*/ 2962293 h 3367814"/>
              <a:gd name="connsiteX15" fmla="*/ 2331602 w 3657600"/>
              <a:gd name="connsiteY15" fmla="*/ 2949554 h 3367814"/>
              <a:gd name="connsiteX16" fmla="*/ 2360177 w 3657600"/>
              <a:gd name="connsiteY16" fmla="*/ 2717771 h 3367814"/>
              <a:gd name="connsiteX17" fmla="*/ 2392276 w 3657600"/>
              <a:gd name="connsiteY17" fmla="*/ 2513940 h 3367814"/>
              <a:gd name="connsiteX18" fmla="*/ 2532865 w 3657600"/>
              <a:gd name="connsiteY18" fmla="*/ 2371334 h 3367814"/>
              <a:gd name="connsiteX19" fmla="*/ 2778229 w 3657600"/>
              <a:gd name="connsiteY19" fmla="*/ 2309253 h 3367814"/>
              <a:gd name="connsiteX20" fmla="*/ 2870717 w 3657600"/>
              <a:gd name="connsiteY20" fmla="*/ 2157140 h 3367814"/>
              <a:gd name="connsiteX21" fmla="*/ 2772895 w 3657600"/>
              <a:gd name="connsiteY21" fmla="*/ 2162844 h 3367814"/>
              <a:gd name="connsiteX22" fmla="*/ 2420470 w 3657600"/>
              <a:gd name="connsiteY22" fmla="*/ 2184045 h 3367814"/>
              <a:gd name="connsiteX23" fmla="*/ 2334745 w 3657600"/>
              <a:gd name="connsiteY23" fmla="*/ 2214087 h 3367814"/>
              <a:gd name="connsiteX24" fmla="*/ 2037565 w 3657600"/>
              <a:gd name="connsiteY24" fmla="*/ 2441781 h 3367814"/>
              <a:gd name="connsiteX25" fmla="*/ 2028040 w 3657600"/>
              <a:gd name="connsiteY25" fmla="*/ 2471348 h 3367814"/>
              <a:gd name="connsiteX26" fmla="*/ 2023944 w 3657600"/>
              <a:gd name="connsiteY26" fmla="*/ 3205959 h 3367814"/>
              <a:gd name="connsiteX27" fmla="*/ 2021563 w 3657600"/>
              <a:gd name="connsiteY27" fmla="*/ 3230773 h 3367814"/>
              <a:gd name="connsiteX28" fmla="*/ 2021563 w 3657600"/>
              <a:gd name="connsiteY28" fmla="*/ 3250737 h 3367814"/>
              <a:gd name="connsiteX29" fmla="*/ 2292263 w 3657600"/>
              <a:gd name="connsiteY29" fmla="*/ 3250737 h 3367814"/>
              <a:gd name="connsiteX30" fmla="*/ 2318552 w 3657600"/>
              <a:gd name="connsiteY30" fmla="*/ 3055177 h 3367814"/>
              <a:gd name="connsiteX31" fmla="*/ 2423327 w 3657600"/>
              <a:gd name="connsiteY31" fmla="*/ 3068202 h 3367814"/>
              <a:gd name="connsiteX32" fmla="*/ 2395610 w 3657600"/>
              <a:gd name="connsiteY32" fmla="*/ 3288480 h 3367814"/>
              <a:gd name="connsiteX33" fmla="*/ 2318648 w 3657600"/>
              <a:gd name="connsiteY33" fmla="*/ 3357312 h 3367814"/>
              <a:gd name="connsiteX34" fmla="*/ 1168599 w 3657600"/>
              <a:gd name="connsiteY34" fmla="*/ 3367959 h 3367814"/>
              <a:gd name="connsiteX35" fmla="*/ 1136024 w 3657600"/>
              <a:gd name="connsiteY35" fmla="*/ 3367959 h 3367814"/>
              <a:gd name="connsiteX36" fmla="*/ 1149454 w 3657600"/>
              <a:gd name="connsiteY36" fmla="*/ 3323561 h 3367814"/>
              <a:gd name="connsiteX37" fmla="*/ 1224511 w 3657600"/>
              <a:gd name="connsiteY37" fmla="*/ 3100906 h 3367814"/>
              <a:gd name="connsiteX38" fmla="*/ 1188030 w 3657600"/>
              <a:gd name="connsiteY38" fmla="*/ 2854768 h 3367814"/>
              <a:gd name="connsiteX39" fmla="*/ 916949 w 3657600"/>
              <a:gd name="connsiteY39" fmla="*/ 2653694 h 3367814"/>
              <a:gd name="connsiteX40" fmla="*/ 436507 w 3657600"/>
              <a:gd name="connsiteY40" fmla="*/ 2358975 h 3367814"/>
              <a:gd name="connsiteX41" fmla="*/ 6454 w 3657600"/>
              <a:gd name="connsiteY41" fmla="*/ 1487272 h 3367814"/>
              <a:gd name="connsiteX42" fmla="*/ 167 w 3657600"/>
              <a:gd name="connsiteY42" fmla="*/ 1463885 h 3367814"/>
              <a:gd name="connsiteX43" fmla="*/ 167 w 3657600"/>
              <a:gd name="connsiteY43" fmla="*/ 1264237 h 3367814"/>
              <a:gd name="connsiteX44" fmla="*/ 36553 w 3657600"/>
              <a:gd name="connsiteY44" fmla="*/ 1058028 h 3367814"/>
              <a:gd name="connsiteX45" fmla="*/ 84178 w 3657600"/>
              <a:gd name="connsiteY45" fmla="*/ 891465 h 3367814"/>
              <a:gd name="connsiteX46" fmla="*/ 179428 w 3657600"/>
              <a:gd name="connsiteY46" fmla="*/ 928352 h 3367814"/>
              <a:gd name="connsiteX47" fmla="*/ 121420 w 3657600"/>
              <a:gd name="connsiteY47" fmla="*/ 1190937 h 3367814"/>
              <a:gd name="connsiteX48" fmla="*/ 415743 w 3657600"/>
              <a:gd name="connsiteY48" fmla="*/ 2183665 h 3367814"/>
              <a:gd name="connsiteX49" fmla="*/ 928283 w 3657600"/>
              <a:gd name="connsiteY49" fmla="*/ 2541510 h 3367814"/>
              <a:gd name="connsiteX50" fmla="*/ 1209080 w 3657600"/>
              <a:gd name="connsiteY50" fmla="*/ 2714064 h 3367814"/>
              <a:gd name="connsiteX51" fmla="*/ 1342430 w 3657600"/>
              <a:gd name="connsiteY51" fmla="*/ 3072290 h 3367814"/>
              <a:gd name="connsiteX52" fmla="*/ 1291853 w 3657600"/>
              <a:gd name="connsiteY52" fmla="*/ 3238853 h 3367814"/>
              <a:gd name="connsiteX53" fmla="*/ 1286519 w 3657600"/>
              <a:gd name="connsiteY53" fmla="*/ 3257107 h 3367814"/>
              <a:gd name="connsiteX54" fmla="*/ 1526549 w 3657600"/>
              <a:gd name="connsiteY54" fmla="*/ 3257107 h 3367814"/>
              <a:gd name="connsiteX55" fmla="*/ 1575983 w 3657600"/>
              <a:gd name="connsiteY55" fmla="*/ 2663201 h 3367814"/>
              <a:gd name="connsiteX56" fmla="*/ 1398723 w 3657600"/>
              <a:gd name="connsiteY56" fmla="*/ 1897502 h 3367814"/>
              <a:gd name="connsiteX57" fmla="*/ 1390913 w 3657600"/>
              <a:gd name="connsiteY57" fmla="*/ 1877632 h 3367814"/>
              <a:gd name="connsiteX58" fmla="*/ 1363385 w 3657600"/>
              <a:gd name="connsiteY58" fmla="*/ 1631304 h 3367814"/>
              <a:gd name="connsiteX59" fmla="*/ 1421297 w 3657600"/>
              <a:gd name="connsiteY59" fmla="*/ 1327078 h 3367814"/>
              <a:gd name="connsiteX60" fmla="*/ 1579317 w 3657600"/>
              <a:gd name="connsiteY60" fmla="*/ 1149391 h 3367814"/>
              <a:gd name="connsiteX61" fmla="*/ 2128433 w 3657600"/>
              <a:gd name="connsiteY61" fmla="*/ 971514 h 3367814"/>
              <a:gd name="connsiteX62" fmla="*/ 2471333 w 3657600"/>
              <a:gd name="connsiteY62" fmla="*/ 862753 h 3367814"/>
              <a:gd name="connsiteX63" fmla="*/ 2507243 w 3657600"/>
              <a:gd name="connsiteY63" fmla="*/ 848683 h 3367814"/>
              <a:gd name="connsiteX64" fmla="*/ 1621799 w 3657600"/>
              <a:gd name="connsiteY64" fmla="*/ 123959 h 3367814"/>
              <a:gd name="connsiteX65" fmla="*/ 575192 w 3657600"/>
              <a:gd name="connsiteY65" fmla="*/ 416682 h 3367814"/>
              <a:gd name="connsiteX66" fmla="*/ 229434 w 3657600"/>
              <a:gd name="connsiteY66" fmla="*/ 833281 h 3367814"/>
              <a:gd name="connsiteX67" fmla="*/ 134184 w 3657600"/>
              <a:gd name="connsiteY67" fmla="*/ 787267 h 3367814"/>
              <a:gd name="connsiteX68" fmla="*/ 301919 w 3657600"/>
              <a:gd name="connsiteY68" fmla="*/ 530577 h 3367814"/>
              <a:gd name="connsiteX69" fmla="*/ 1201556 w 3657600"/>
              <a:gd name="connsiteY69" fmla="*/ 25276 h 3367814"/>
              <a:gd name="connsiteX70" fmla="*/ 2159675 w 3657600"/>
              <a:gd name="connsiteY70" fmla="*/ 233386 h 3367814"/>
              <a:gd name="connsiteX71" fmla="*/ 2607350 w 3657600"/>
              <a:gd name="connsiteY71" fmla="*/ 809894 h 3367814"/>
              <a:gd name="connsiteX72" fmla="*/ 2658785 w 3657600"/>
              <a:gd name="connsiteY72" fmla="*/ 874637 h 3367814"/>
              <a:gd name="connsiteX73" fmla="*/ 2892624 w 3657600"/>
              <a:gd name="connsiteY73" fmla="*/ 1050423 h 3367814"/>
              <a:gd name="connsiteX74" fmla="*/ 2993399 w 3657600"/>
              <a:gd name="connsiteY74" fmla="*/ 1376990 h 3367814"/>
              <a:gd name="connsiteX75" fmla="*/ 3244668 w 3657600"/>
              <a:gd name="connsiteY75" fmla="*/ 1400378 h 3367814"/>
              <a:gd name="connsiteX76" fmla="*/ 3393258 w 3657600"/>
              <a:gd name="connsiteY76" fmla="*/ 1359307 h 3367814"/>
              <a:gd name="connsiteX77" fmla="*/ 3651290 w 3657600"/>
              <a:gd name="connsiteY77" fmla="*/ 1434698 h 3367814"/>
              <a:gd name="connsiteX78" fmla="*/ 3657672 w 3657600"/>
              <a:gd name="connsiteY78" fmla="*/ 1442494 h 3367814"/>
              <a:gd name="connsiteX79" fmla="*/ 2796422 w 3657600"/>
              <a:gd name="connsiteY79" fmla="*/ 1472251 h 3367814"/>
              <a:gd name="connsiteX80" fmla="*/ 2782039 w 3657600"/>
              <a:gd name="connsiteY80" fmla="*/ 1466357 h 3367814"/>
              <a:gd name="connsiteX81" fmla="*/ 2341031 w 3657600"/>
              <a:gd name="connsiteY81" fmla="*/ 1429089 h 3367814"/>
              <a:gd name="connsiteX82" fmla="*/ 2300455 w 3657600"/>
              <a:gd name="connsiteY82" fmla="*/ 1444681 h 3367814"/>
              <a:gd name="connsiteX83" fmla="*/ 2200823 w 3657600"/>
              <a:gd name="connsiteY83" fmla="*/ 1505526 h 3367814"/>
              <a:gd name="connsiteX84" fmla="*/ 2029373 w 3657600"/>
              <a:gd name="connsiteY84" fmla="*/ 1452476 h 3367814"/>
              <a:gd name="connsiteX85" fmla="*/ 2020515 w 3657600"/>
              <a:gd name="connsiteY85" fmla="*/ 1268990 h 3367814"/>
              <a:gd name="connsiteX86" fmla="*/ 2186726 w 3657600"/>
              <a:gd name="connsiteY86" fmla="*/ 1197307 h 3367814"/>
              <a:gd name="connsiteX87" fmla="*/ 2313695 w 3657600"/>
              <a:gd name="connsiteY87" fmla="*/ 1294279 h 3367814"/>
              <a:gd name="connsiteX88" fmla="*/ 2347889 w 3657600"/>
              <a:gd name="connsiteY88" fmla="*/ 1320328 h 3367814"/>
              <a:gd name="connsiteX89" fmla="*/ 2842142 w 3657600"/>
              <a:gd name="connsiteY89" fmla="*/ 1363205 h 3367814"/>
              <a:gd name="connsiteX90" fmla="*/ 2881480 w 3657600"/>
              <a:gd name="connsiteY90" fmla="*/ 1344191 h 3367814"/>
              <a:gd name="connsiteX91" fmla="*/ 2850714 w 3657600"/>
              <a:gd name="connsiteY91" fmla="*/ 1154050 h 3367814"/>
              <a:gd name="connsiteX92" fmla="*/ 2599635 w 3657600"/>
              <a:gd name="connsiteY92" fmla="*/ 965620 h 3367814"/>
              <a:gd name="connsiteX93" fmla="*/ 2535341 w 3657600"/>
              <a:gd name="connsiteY93" fmla="*/ 954306 h 3367814"/>
              <a:gd name="connsiteX94" fmla="*/ 2209491 w 3657600"/>
              <a:gd name="connsiteY94" fmla="*/ 1058884 h 3367814"/>
              <a:gd name="connsiteX95" fmla="*/ 1635991 w 3657600"/>
              <a:gd name="connsiteY95" fmla="*/ 1241610 h 3367814"/>
              <a:gd name="connsiteX96" fmla="*/ 1519881 w 3657600"/>
              <a:gd name="connsiteY96" fmla="*/ 1371191 h 3367814"/>
              <a:gd name="connsiteX97" fmla="*/ 1487306 w 3657600"/>
              <a:gd name="connsiteY97" fmla="*/ 1542318 h 3367814"/>
              <a:gd name="connsiteX98" fmla="*/ 1512547 w 3657600"/>
              <a:gd name="connsiteY98" fmla="*/ 1901875 h 3367814"/>
              <a:gd name="connsiteX99" fmla="*/ 1665233 w 3657600"/>
              <a:gd name="connsiteY99" fmla="*/ 3049188 h 3367814"/>
              <a:gd name="connsiteX100" fmla="*/ 1637801 w 3657600"/>
              <a:gd name="connsiteY100" fmla="*/ 3253209 h 3367814"/>
              <a:gd name="connsiteX101" fmla="*/ 1908787 w 3657600"/>
              <a:gd name="connsiteY101" fmla="*/ 3253209 h 3367814"/>
              <a:gd name="connsiteX102" fmla="*/ 1918312 w 3657600"/>
              <a:gd name="connsiteY102" fmla="*/ 3187991 h 3367814"/>
              <a:gd name="connsiteX103" fmla="*/ 1909739 w 3657600"/>
              <a:gd name="connsiteY103" fmla="*/ 2433320 h 3367814"/>
              <a:gd name="connsiteX104" fmla="*/ 1923646 w 3657600"/>
              <a:gd name="connsiteY104" fmla="*/ 2395292 h 3367814"/>
              <a:gd name="connsiteX105" fmla="*/ 2249687 w 3657600"/>
              <a:gd name="connsiteY105" fmla="*/ 2140503 h 3367814"/>
              <a:gd name="connsiteX106" fmla="*/ 2426661 w 3657600"/>
              <a:gd name="connsiteY106" fmla="*/ 2073478 h 3367814"/>
              <a:gd name="connsiteX107" fmla="*/ 2626686 w 3657600"/>
              <a:gd name="connsiteY107" fmla="*/ 2062925 h 3367814"/>
              <a:gd name="connsiteX108" fmla="*/ 2839094 w 3657600"/>
              <a:gd name="connsiteY108" fmla="*/ 2050566 h 3367814"/>
              <a:gd name="connsiteX109" fmla="*/ 2794993 w 3657600"/>
              <a:gd name="connsiteY109" fmla="*/ 1932298 h 3367814"/>
              <a:gd name="connsiteX110" fmla="*/ 2743653 w 3657600"/>
              <a:gd name="connsiteY110" fmla="*/ 1900069 h 3367814"/>
              <a:gd name="connsiteX111" fmla="*/ 2410278 w 3657600"/>
              <a:gd name="connsiteY111" fmla="*/ 1935245 h 3367814"/>
              <a:gd name="connsiteX112" fmla="*/ 2192441 w 3657600"/>
              <a:gd name="connsiteY112" fmla="*/ 2014629 h 3367814"/>
              <a:gd name="connsiteX113" fmla="*/ 1906977 w 3657600"/>
              <a:gd name="connsiteY113" fmla="*/ 2217034 h 3367814"/>
              <a:gd name="connsiteX114" fmla="*/ 1874021 w 3657600"/>
              <a:gd name="connsiteY114" fmla="*/ 2238615 h 3367814"/>
              <a:gd name="connsiteX115" fmla="*/ 1807346 w 3657600"/>
              <a:gd name="connsiteY115" fmla="*/ 2027178 h 3367814"/>
              <a:gd name="connsiteX116" fmla="*/ 1904215 w 3657600"/>
              <a:gd name="connsiteY116" fmla="*/ 1781991 h 3367814"/>
              <a:gd name="connsiteX117" fmla="*/ 2299217 w 3657600"/>
              <a:gd name="connsiteY117" fmla="*/ 1567987 h 3367814"/>
              <a:gd name="connsiteX118" fmla="*/ 2447426 w 3657600"/>
              <a:gd name="connsiteY118" fmla="*/ 1541082 h 3367814"/>
              <a:gd name="connsiteX119" fmla="*/ 2682693 w 3657600"/>
              <a:gd name="connsiteY119" fmla="*/ 1582438 h 3367814"/>
              <a:gd name="connsiteX120" fmla="*/ 2728413 w 3657600"/>
              <a:gd name="connsiteY120" fmla="*/ 1571790 h 3367814"/>
              <a:gd name="connsiteX121" fmla="*/ 2796422 w 3657600"/>
              <a:gd name="connsiteY121" fmla="*/ 1472251 h 3367814"/>
              <a:gd name="connsiteX122" fmla="*/ 2740415 w 3657600"/>
              <a:gd name="connsiteY122" fmla="*/ 1793305 h 3367814"/>
              <a:gd name="connsiteX123" fmla="*/ 2715650 w 3657600"/>
              <a:gd name="connsiteY123" fmla="*/ 1726755 h 3367814"/>
              <a:gd name="connsiteX124" fmla="*/ 2671454 w 3657600"/>
              <a:gd name="connsiteY124" fmla="*/ 1689297 h 3367814"/>
              <a:gd name="connsiteX125" fmla="*/ 2464856 w 3657600"/>
              <a:gd name="connsiteY125" fmla="*/ 1650604 h 3367814"/>
              <a:gd name="connsiteX126" fmla="*/ 2327887 w 3657600"/>
              <a:gd name="connsiteY126" fmla="*/ 1672850 h 3367814"/>
              <a:gd name="connsiteX127" fmla="*/ 2005466 w 3657600"/>
              <a:gd name="connsiteY127" fmla="*/ 1848160 h 3367814"/>
              <a:gd name="connsiteX128" fmla="*/ 1927932 w 3657600"/>
              <a:gd name="connsiteY128" fmla="*/ 2053228 h 3367814"/>
              <a:gd name="connsiteX129" fmla="*/ 1933647 w 3657600"/>
              <a:gd name="connsiteY129" fmla="*/ 2065112 h 3367814"/>
              <a:gd name="connsiteX130" fmla="*/ 1963460 w 3657600"/>
              <a:gd name="connsiteY130" fmla="*/ 2046097 h 3367814"/>
              <a:gd name="connsiteX131" fmla="*/ 2158723 w 3657600"/>
              <a:gd name="connsiteY131" fmla="*/ 1908625 h 3367814"/>
              <a:gd name="connsiteX132" fmla="*/ 2342746 w 3657600"/>
              <a:gd name="connsiteY132" fmla="*/ 1836467 h 3367814"/>
              <a:gd name="connsiteX133" fmla="*/ 2559154 w 3657600"/>
              <a:gd name="connsiteY133" fmla="*/ 1813460 h 3367814"/>
              <a:gd name="connsiteX134" fmla="*/ 2740415 w 3657600"/>
              <a:gd name="connsiteY134" fmla="*/ 1793305 h 3367814"/>
              <a:gd name="connsiteX135" fmla="*/ 2228446 w 3657600"/>
              <a:gd name="connsiteY135" fmla="*/ 1361494 h 3367814"/>
              <a:gd name="connsiteX136" fmla="*/ 2122718 w 3657600"/>
              <a:gd name="connsiteY136" fmla="*/ 1313103 h 3367814"/>
              <a:gd name="connsiteX137" fmla="*/ 2113729 w 3657600"/>
              <a:gd name="connsiteY137" fmla="*/ 1387046 h 3367814"/>
              <a:gd name="connsiteX138" fmla="*/ 2115479 w 3657600"/>
              <a:gd name="connsiteY138" fmla="*/ 1389159 h 3367814"/>
              <a:gd name="connsiteX139" fmla="*/ 2228446 w 3657600"/>
              <a:gd name="connsiteY139" fmla="*/ 1361494 h 3367814"/>
              <a:gd name="connsiteX140" fmla="*/ 3424786 w 3657600"/>
              <a:gd name="connsiteY140" fmla="*/ 1470160 h 3367814"/>
              <a:gd name="connsiteX141" fmla="*/ 3529561 w 3657600"/>
              <a:gd name="connsiteY141" fmla="*/ 1520832 h 3367814"/>
              <a:gd name="connsiteX142" fmla="*/ 3540648 w 3657600"/>
              <a:gd name="connsiteY142" fmla="*/ 1448125 h 3367814"/>
              <a:gd name="connsiteX143" fmla="*/ 3538610 w 3657600"/>
              <a:gd name="connsiteY143" fmla="*/ 1445536 h 3367814"/>
              <a:gd name="connsiteX144" fmla="*/ 3424786 w 3657600"/>
              <a:gd name="connsiteY144" fmla="*/ 1470160 h 336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657600" h="3367814">
                <a:moveTo>
                  <a:pt x="3657767" y="1513797"/>
                </a:moveTo>
                <a:cubicBezTo>
                  <a:pt x="3655322" y="1516177"/>
                  <a:pt x="3653237" y="1518899"/>
                  <a:pt x="3651576" y="1521878"/>
                </a:cubicBezTo>
                <a:cubicBezTo>
                  <a:pt x="3601475" y="1653646"/>
                  <a:pt x="3458790" y="1683023"/>
                  <a:pt x="3370589" y="1573216"/>
                </a:cubicBezTo>
                <a:cubicBezTo>
                  <a:pt x="3329822" y="1522448"/>
                  <a:pt x="3286292" y="1507237"/>
                  <a:pt x="3226380" y="1504480"/>
                </a:cubicBezTo>
                <a:cubicBezTo>
                  <a:pt x="3133797" y="1500297"/>
                  <a:pt x="3041024" y="1490029"/>
                  <a:pt x="2949107" y="1480522"/>
                </a:cubicBezTo>
                <a:cubicBezTo>
                  <a:pt x="2931491" y="1476967"/>
                  <a:pt x="2913678" y="1485662"/>
                  <a:pt x="2905673" y="1501723"/>
                </a:cubicBezTo>
                <a:cubicBezTo>
                  <a:pt x="2877765" y="1545931"/>
                  <a:pt x="2846237" y="1587857"/>
                  <a:pt x="2819948" y="1632825"/>
                </a:cubicBezTo>
                <a:cubicBezTo>
                  <a:pt x="2811749" y="1648605"/>
                  <a:pt x="2810040" y="1666955"/>
                  <a:pt x="2815186" y="1683973"/>
                </a:cubicBezTo>
                <a:cubicBezTo>
                  <a:pt x="2862811" y="1813174"/>
                  <a:pt x="2911865" y="1941615"/>
                  <a:pt x="2961299" y="2070055"/>
                </a:cubicBezTo>
                <a:cubicBezTo>
                  <a:pt x="2985215" y="2127642"/>
                  <a:pt x="2989171" y="2191553"/>
                  <a:pt x="2972539" y="2251640"/>
                </a:cubicBezTo>
                <a:cubicBezTo>
                  <a:pt x="2948822" y="2334732"/>
                  <a:pt x="2896339" y="2389493"/>
                  <a:pt x="2810614" y="2411264"/>
                </a:cubicBezTo>
                <a:cubicBezTo>
                  <a:pt x="2734414" y="2430278"/>
                  <a:pt x="2659357" y="2454046"/>
                  <a:pt x="2582014" y="2468306"/>
                </a:cubicBezTo>
                <a:cubicBezTo>
                  <a:pt x="2519244" y="2479619"/>
                  <a:pt x="2493336" y="2514320"/>
                  <a:pt x="2486764" y="2572884"/>
                </a:cubicBezTo>
                <a:cubicBezTo>
                  <a:pt x="2475429" y="2667954"/>
                  <a:pt x="2462570" y="2763691"/>
                  <a:pt x="2450378" y="2859141"/>
                </a:cubicBezTo>
                <a:cubicBezTo>
                  <a:pt x="2446092" y="2892036"/>
                  <a:pt x="2441901" y="2925025"/>
                  <a:pt x="2437043" y="2962293"/>
                </a:cubicBezTo>
                <a:lnTo>
                  <a:pt x="2331602" y="2949554"/>
                </a:lnTo>
                <a:cubicBezTo>
                  <a:pt x="2341127" y="2870265"/>
                  <a:pt x="2349413" y="2793828"/>
                  <a:pt x="2360177" y="2717771"/>
                </a:cubicBezTo>
                <a:cubicBezTo>
                  <a:pt x="2369702" y="2649606"/>
                  <a:pt x="2379798" y="2581535"/>
                  <a:pt x="2392276" y="2513940"/>
                </a:cubicBezTo>
                <a:cubicBezTo>
                  <a:pt x="2406754" y="2435697"/>
                  <a:pt x="2454950" y="2389397"/>
                  <a:pt x="2532865" y="2371334"/>
                </a:cubicBezTo>
                <a:cubicBezTo>
                  <a:pt x="2615066" y="2352320"/>
                  <a:pt x="2696695" y="2330644"/>
                  <a:pt x="2778229" y="2309253"/>
                </a:cubicBezTo>
                <a:cubicBezTo>
                  <a:pt x="2849666" y="2290239"/>
                  <a:pt x="2883861" y="2235573"/>
                  <a:pt x="2870717" y="2157140"/>
                </a:cubicBezTo>
                <a:cubicBezTo>
                  <a:pt x="2838522" y="2159041"/>
                  <a:pt x="2805661" y="2161038"/>
                  <a:pt x="2772895" y="2162844"/>
                </a:cubicBezTo>
                <a:cubicBezTo>
                  <a:pt x="2655261" y="2169499"/>
                  <a:pt x="2537437" y="2174538"/>
                  <a:pt x="2420470" y="2184045"/>
                </a:cubicBezTo>
                <a:cubicBezTo>
                  <a:pt x="2389733" y="2186301"/>
                  <a:pt x="2360148" y="2196669"/>
                  <a:pt x="2334745" y="2214087"/>
                </a:cubicBezTo>
                <a:cubicBezTo>
                  <a:pt x="2233685" y="2287101"/>
                  <a:pt x="2136149" y="2364679"/>
                  <a:pt x="2037565" y="2441781"/>
                </a:cubicBezTo>
                <a:cubicBezTo>
                  <a:pt x="2030115" y="2449717"/>
                  <a:pt x="2026620" y="2460566"/>
                  <a:pt x="2028040" y="2471348"/>
                </a:cubicBezTo>
                <a:cubicBezTo>
                  <a:pt x="2072141" y="2716535"/>
                  <a:pt x="2056615" y="2961247"/>
                  <a:pt x="2023944" y="3205959"/>
                </a:cubicBezTo>
                <a:cubicBezTo>
                  <a:pt x="2022801" y="3214135"/>
                  <a:pt x="2022134" y="3222501"/>
                  <a:pt x="2021563" y="3230773"/>
                </a:cubicBezTo>
                <a:cubicBezTo>
                  <a:pt x="2021563" y="3236667"/>
                  <a:pt x="2021563" y="3242561"/>
                  <a:pt x="2021563" y="3250737"/>
                </a:cubicBezTo>
                <a:lnTo>
                  <a:pt x="2292263" y="3250737"/>
                </a:lnTo>
                <a:cubicBezTo>
                  <a:pt x="2301026" y="3185234"/>
                  <a:pt x="2309599" y="3121346"/>
                  <a:pt x="2318552" y="3055177"/>
                </a:cubicBezTo>
                <a:lnTo>
                  <a:pt x="2423327" y="3068202"/>
                </a:lnTo>
                <a:cubicBezTo>
                  <a:pt x="2413802" y="3143212"/>
                  <a:pt x="2405611" y="3215941"/>
                  <a:pt x="2395610" y="3288480"/>
                </a:cubicBezTo>
                <a:cubicBezTo>
                  <a:pt x="2386085" y="3356171"/>
                  <a:pt x="2385513" y="3356646"/>
                  <a:pt x="2318648" y="3357312"/>
                </a:cubicBezTo>
                <a:cubicBezTo>
                  <a:pt x="1935298" y="3361051"/>
                  <a:pt x="1551949" y="3364600"/>
                  <a:pt x="1168599" y="3367959"/>
                </a:cubicBezTo>
                <a:lnTo>
                  <a:pt x="1136024" y="3367959"/>
                </a:lnTo>
                <a:cubicBezTo>
                  <a:pt x="1140977" y="3351512"/>
                  <a:pt x="1144787" y="3337442"/>
                  <a:pt x="1149454" y="3323561"/>
                </a:cubicBezTo>
                <a:cubicBezTo>
                  <a:pt x="1174219" y="3249216"/>
                  <a:pt x="1197079" y="3174396"/>
                  <a:pt x="1224511" y="3100906"/>
                </a:cubicBezTo>
                <a:cubicBezTo>
                  <a:pt x="1257372" y="3011445"/>
                  <a:pt x="1241465" y="2930254"/>
                  <a:pt x="1188030" y="2854768"/>
                </a:cubicBezTo>
                <a:cubicBezTo>
                  <a:pt x="1119926" y="2758367"/>
                  <a:pt x="1023629" y="2697426"/>
                  <a:pt x="916949" y="2653694"/>
                </a:cubicBezTo>
                <a:cubicBezTo>
                  <a:pt x="740260" y="2581630"/>
                  <a:pt x="576049" y="2490553"/>
                  <a:pt x="436507" y="2358975"/>
                </a:cubicBezTo>
                <a:cubicBezTo>
                  <a:pt x="184793" y="2121932"/>
                  <a:pt x="41442" y="1831365"/>
                  <a:pt x="6454" y="1487272"/>
                </a:cubicBezTo>
                <a:cubicBezTo>
                  <a:pt x="5041" y="1479310"/>
                  <a:pt x="2937" y="1471484"/>
                  <a:pt x="167" y="1463885"/>
                </a:cubicBezTo>
                <a:lnTo>
                  <a:pt x="167" y="1264237"/>
                </a:lnTo>
                <a:cubicBezTo>
                  <a:pt x="12074" y="1195310"/>
                  <a:pt x="21599" y="1126099"/>
                  <a:pt x="36553" y="1058028"/>
                </a:cubicBezTo>
                <a:cubicBezTo>
                  <a:pt x="48745" y="1002792"/>
                  <a:pt x="67509" y="949077"/>
                  <a:pt x="84178" y="891465"/>
                </a:cubicBezTo>
                <a:lnTo>
                  <a:pt x="179428" y="928352"/>
                </a:lnTo>
                <a:cubicBezTo>
                  <a:pt x="159235" y="1018004"/>
                  <a:pt x="133327" y="1103472"/>
                  <a:pt x="121420" y="1190937"/>
                </a:cubicBezTo>
                <a:cubicBezTo>
                  <a:pt x="70652" y="1564945"/>
                  <a:pt x="171808" y="1896456"/>
                  <a:pt x="415743" y="2183665"/>
                </a:cubicBezTo>
                <a:cubicBezTo>
                  <a:pt x="554713" y="2347281"/>
                  <a:pt x="729211" y="2462412"/>
                  <a:pt x="928283" y="2541510"/>
                </a:cubicBezTo>
                <a:cubicBezTo>
                  <a:pt x="1031820" y="2582676"/>
                  <a:pt x="1128308" y="2635345"/>
                  <a:pt x="1209080" y="2714064"/>
                </a:cubicBezTo>
                <a:cubicBezTo>
                  <a:pt x="1309474" y="2812462"/>
                  <a:pt x="1368148" y="2928258"/>
                  <a:pt x="1342430" y="3072290"/>
                </a:cubicBezTo>
                <a:cubicBezTo>
                  <a:pt x="1332048" y="3129332"/>
                  <a:pt x="1309093" y="3183427"/>
                  <a:pt x="1291853" y="3238853"/>
                </a:cubicBezTo>
                <a:cubicBezTo>
                  <a:pt x="1290138" y="3244368"/>
                  <a:pt x="1288614" y="3249882"/>
                  <a:pt x="1286519" y="3257107"/>
                </a:cubicBezTo>
                <a:lnTo>
                  <a:pt x="1526549" y="3257107"/>
                </a:lnTo>
                <a:cubicBezTo>
                  <a:pt x="1562363" y="3058695"/>
                  <a:pt x="1581984" y="2862469"/>
                  <a:pt x="1575983" y="2663201"/>
                </a:cubicBezTo>
                <a:cubicBezTo>
                  <a:pt x="1567792" y="2395957"/>
                  <a:pt x="1500736" y="2142784"/>
                  <a:pt x="1398723" y="1897502"/>
                </a:cubicBezTo>
                <a:cubicBezTo>
                  <a:pt x="1395961" y="1890942"/>
                  <a:pt x="1393770" y="1884097"/>
                  <a:pt x="1390913" y="1877632"/>
                </a:cubicBezTo>
                <a:cubicBezTo>
                  <a:pt x="1356718" y="1798343"/>
                  <a:pt x="1343288" y="1718199"/>
                  <a:pt x="1363385" y="1631304"/>
                </a:cubicBezTo>
                <a:cubicBezTo>
                  <a:pt x="1386626" y="1530910"/>
                  <a:pt x="1400533" y="1428329"/>
                  <a:pt x="1421297" y="1327078"/>
                </a:cubicBezTo>
                <a:cubicBezTo>
                  <a:pt x="1439395" y="1238472"/>
                  <a:pt x="1493592" y="1177817"/>
                  <a:pt x="1579317" y="1149391"/>
                </a:cubicBezTo>
                <a:cubicBezTo>
                  <a:pt x="1762007" y="1089021"/>
                  <a:pt x="1945649" y="1030363"/>
                  <a:pt x="2128433" y="971514"/>
                </a:cubicBezTo>
                <a:cubicBezTo>
                  <a:pt x="2242733" y="934722"/>
                  <a:pt x="2357033" y="899070"/>
                  <a:pt x="2471333" y="862753"/>
                </a:cubicBezTo>
                <a:cubicBezTo>
                  <a:pt x="2482478" y="859236"/>
                  <a:pt x="2493146" y="854197"/>
                  <a:pt x="2507243" y="848683"/>
                </a:cubicBezTo>
                <a:cubicBezTo>
                  <a:pt x="2326649" y="465548"/>
                  <a:pt x="2056710" y="190129"/>
                  <a:pt x="1621799" y="123959"/>
                </a:cubicBezTo>
                <a:cubicBezTo>
                  <a:pt x="1231274" y="64636"/>
                  <a:pt x="886469" y="187562"/>
                  <a:pt x="575192" y="416682"/>
                </a:cubicBezTo>
                <a:cubicBezTo>
                  <a:pt x="427364" y="525443"/>
                  <a:pt x="314587" y="665862"/>
                  <a:pt x="229434" y="833281"/>
                </a:cubicBezTo>
                <a:lnTo>
                  <a:pt x="134184" y="787267"/>
                </a:lnTo>
                <a:cubicBezTo>
                  <a:pt x="178533" y="694708"/>
                  <a:pt x="234932" y="608399"/>
                  <a:pt x="301919" y="530577"/>
                </a:cubicBezTo>
                <a:cubicBezTo>
                  <a:pt x="540044" y="253065"/>
                  <a:pt x="846559" y="93252"/>
                  <a:pt x="1201556" y="25276"/>
                </a:cubicBezTo>
                <a:cubicBezTo>
                  <a:pt x="1548456" y="-41273"/>
                  <a:pt x="1871639" y="23090"/>
                  <a:pt x="2159675" y="233386"/>
                </a:cubicBezTo>
                <a:cubicBezTo>
                  <a:pt x="2363701" y="382457"/>
                  <a:pt x="2503623" y="582200"/>
                  <a:pt x="2607350" y="809894"/>
                </a:cubicBezTo>
                <a:cubicBezTo>
                  <a:pt x="2619254" y="835152"/>
                  <a:pt x="2636859" y="857312"/>
                  <a:pt x="2658785" y="874637"/>
                </a:cubicBezTo>
                <a:cubicBezTo>
                  <a:pt x="2734985" y="934912"/>
                  <a:pt x="2814329" y="992144"/>
                  <a:pt x="2892624" y="1050423"/>
                </a:cubicBezTo>
                <a:cubicBezTo>
                  <a:pt x="3029689" y="1152529"/>
                  <a:pt x="3048929" y="1213089"/>
                  <a:pt x="2993399" y="1376990"/>
                </a:cubicBezTo>
                <a:cubicBezTo>
                  <a:pt x="3077790" y="1384501"/>
                  <a:pt x="3161705" y="1389254"/>
                  <a:pt x="3244668" y="1400378"/>
                </a:cubicBezTo>
                <a:cubicBezTo>
                  <a:pt x="3301818" y="1408078"/>
                  <a:pt x="3345728" y="1396765"/>
                  <a:pt x="3393258" y="1359307"/>
                </a:cubicBezTo>
                <a:cubicBezTo>
                  <a:pt x="3492890" y="1280684"/>
                  <a:pt x="3604713" y="1317096"/>
                  <a:pt x="3651290" y="1434698"/>
                </a:cubicBezTo>
                <a:cubicBezTo>
                  <a:pt x="3653028" y="1437592"/>
                  <a:pt x="3655178" y="1440218"/>
                  <a:pt x="3657672" y="1442494"/>
                </a:cubicBezTo>
                <a:close/>
                <a:moveTo>
                  <a:pt x="2796422" y="1472251"/>
                </a:moveTo>
                <a:cubicBezTo>
                  <a:pt x="2791840" y="1469806"/>
                  <a:pt x="2787021" y="1467831"/>
                  <a:pt x="2782039" y="1466357"/>
                </a:cubicBezTo>
                <a:cubicBezTo>
                  <a:pt x="2635068" y="1453617"/>
                  <a:pt x="2488574" y="1440402"/>
                  <a:pt x="2341031" y="1429089"/>
                </a:cubicBezTo>
                <a:cubicBezTo>
                  <a:pt x="2327887" y="1428043"/>
                  <a:pt x="2312456" y="1437360"/>
                  <a:pt x="2300455" y="1444681"/>
                </a:cubicBezTo>
                <a:cubicBezTo>
                  <a:pt x="2266927" y="1464550"/>
                  <a:pt x="2236447" y="1491170"/>
                  <a:pt x="2200823" y="1505526"/>
                </a:cubicBezTo>
                <a:cubicBezTo>
                  <a:pt x="2139959" y="1530054"/>
                  <a:pt x="2070236" y="1505526"/>
                  <a:pt x="2029373" y="1452476"/>
                </a:cubicBezTo>
                <a:cubicBezTo>
                  <a:pt x="1987896" y="1399318"/>
                  <a:pt x="1984351" y="1325882"/>
                  <a:pt x="2020515" y="1268990"/>
                </a:cubicBezTo>
                <a:cubicBezTo>
                  <a:pt x="2055635" y="1212970"/>
                  <a:pt x="2121785" y="1184441"/>
                  <a:pt x="2186726" y="1197307"/>
                </a:cubicBezTo>
                <a:cubicBezTo>
                  <a:pt x="2244257" y="1209571"/>
                  <a:pt x="2279024" y="1250927"/>
                  <a:pt x="2313695" y="1294279"/>
                </a:cubicBezTo>
                <a:cubicBezTo>
                  <a:pt x="2322458" y="1305402"/>
                  <a:pt x="2335602" y="1319092"/>
                  <a:pt x="2347889" y="1320328"/>
                </a:cubicBezTo>
                <a:cubicBezTo>
                  <a:pt x="2512481" y="1336110"/>
                  <a:pt x="2677232" y="1350402"/>
                  <a:pt x="2842142" y="1363205"/>
                </a:cubicBezTo>
                <a:cubicBezTo>
                  <a:pt x="2857394" y="1362853"/>
                  <a:pt x="2871745" y="1355916"/>
                  <a:pt x="2881480" y="1344191"/>
                </a:cubicBezTo>
                <a:cubicBezTo>
                  <a:pt x="2938630" y="1263381"/>
                  <a:pt x="2930438" y="1213944"/>
                  <a:pt x="2850714" y="1154050"/>
                </a:cubicBezTo>
                <a:cubicBezTo>
                  <a:pt x="2767275" y="1090923"/>
                  <a:pt x="2682503" y="1029412"/>
                  <a:pt x="2599635" y="965620"/>
                </a:cubicBezTo>
                <a:cubicBezTo>
                  <a:pt x="2582204" y="949747"/>
                  <a:pt x="2557160" y="945340"/>
                  <a:pt x="2535341" y="954306"/>
                </a:cubicBezTo>
                <a:cubicBezTo>
                  <a:pt x="2427233" y="990433"/>
                  <a:pt x="2318076" y="1023803"/>
                  <a:pt x="2209491" y="1058884"/>
                </a:cubicBezTo>
                <a:cubicBezTo>
                  <a:pt x="2018324" y="1119254"/>
                  <a:pt x="1827443" y="1181145"/>
                  <a:pt x="1635991" y="1241610"/>
                </a:cubicBezTo>
                <a:cubicBezTo>
                  <a:pt x="1570554" y="1261860"/>
                  <a:pt x="1530930" y="1302455"/>
                  <a:pt x="1519881" y="1371191"/>
                </a:cubicBezTo>
                <a:cubicBezTo>
                  <a:pt x="1510356" y="1428233"/>
                  <a:pt x="1500831" y="1486036"/>
                  <a:pt x="1487306" y="1542318"/>
                </a:cubicBezTo>
                <a:cubicBezTo>
                  <a:pt x="1457683" y="1665340"/>
                  <a:pt x="1459874" y="1781041"/>
                  <a:pt x="1512547" y="1901875"/>
                </a:cubicBezTo>
                <a:cubicBezTo>
                  <a:pt x="1673615" y="2268468"/>
                  <a:pt x="1714191" y="2653599"/>
                  <a:pt x="1665233" y="3049188"/>
                </a:cubicBezTo>
                <a:cubicBezTo>
                  <a:pt x="1656851" y="3116878"/>
                  <a:pt x="1647135" y="3184473"/>
                  <a:pt x="1637801" y="3253209"/>
                </a:cubicBezTo>
                <a:lnTo>
                  <a:pt x="1908787" y="3253209"/>
                </a:lnTo>
                <a:cubicBezTo>
                  <a:pt x="1912216" y="3229917"/>
                  <a:pt x="1915645" y="3209001"/>
                  <a:pt x="1918312" y="3187991"/>
                </a:cubicBezTo>
                <a:cubicBezTo>
                  <a:pt x="1950411" y="2936054"/>
                  <a:pt x="1967747" y="2684116"/>
                  <a:pt x="1909739" y="2433320"/>
                </a:cubicBezTo>
                <a:cubicBezTo>
                  <a:pt x="1908312" y="2419189"/>
                  <a:pt x="1913434" y="2405182"/>
                  <a:pt x="1923646" y="2395292"/>
                </a:cubicBezTo>
                <a:cubicBezTo>
                  <a:pt x="2031596" y="2309411"/>
                  <a:pt x="2140276" y="2224482"/>
                  <a:pt x="2249687" y="2140503"/>
                </a:cubicBezTo>
                <a:cubicBezTo>
                  <a:pt x="2301598" y="2100383"/>
                  <a:pt x="2359224" y="2075284"/>
                  <a:pt x="2426661" y="2073478"/>
                </a:cubicBezTo>
                <a:cubicBezTo>
                  <a:pt x="2494098" y="2071671"/>
                  <a:pt x="2560011" y="2066728"/>
                  <a:pt x="2626686" y="2062925"/>
                </a:cubicBezTo>
                <a:cubicBezTo>
                  <a:pt x="2696409" y="2059027"/>
                  <a:pt x="2766037" y="2054844"/>
                  <a:pt x="2839094" y="2050566"/>
                </a:cubicBezTo>
                <a:cubicBezTo>
                  <a:pt x="2822806" y="2007689"/>
                  <a:pt x="2806328" y="1970706"/>
                  <a:pt x="2794993" y="1932298"/>
                </a:cubicBezTo>
                <a:cubicBezTo>
                  <a:pt x="2786516" y="1903777"/>
                  <a:pt x="2772514" y="1896646"/>
                  <a:pt x="2743653" y="1900069"/>
                </a:cubicBezTo>
                <a:cubicBezTo>
                  <a:pt x="2632592" y="1913284"/>
                  <a:pt x="2521435" y="1925453"/>
                  <a:pt x="2410278" y="1935245"/>
                </a:cubicBezTo>
                <a:cubicBezTo>
                  <a:pt x="2331599" y="1940580"/>
                  <a:pt x="2256056" y="1968110"/>
                  <a:pt x="2192441" y="2014629"/>
                </a:cubicBezTo>
                <a:cubicBezTo>
                  <a:pt x="2098049" y="2083650"/>
                  <a:pt x="2002037" y="2149724"/>
                  <a:pt x="1906977" y="2217034"/>
                </a:cubicBezTo>
                <a:cubicBezTo>
                  <a:pt x="1897452" y="2224070"/>
                  <a:pt x="1886498" y="2230534"/>
                  <a:pt x="1874021" y="2238615"/>
                </a:cubicBezTo>
                <a:cubicBezTo>
                  <a:pt x="1850684" y="2165031"/>
                  <a:pt x="1828110" y="2096009"/>
                  <a:pt x="1807346" y="2027178"/>
                </a:cubicBezTo>
                <a:cubicBezTo>
                  <a:pt x="1775437" y="1922601"/>
                  <a:pt x="1809060" y="1834755"/>
                  <a:pt x="1904215" y="1781991"/>
                </a:cubicBezTo>
                <a:cubicBezTo>
                  <a:pt x="2035184" y="1709357"/>
                  <a:pt x="2167391" y="1639385"/>
                  <a:pt x="2299217" y="1567987"/>
                </a:cubicBezTo>
                <a:cubicBezTo>
                  <a:pt x="2344071" y="1542331"/>
                  <a:pt x="2396393" y="1532833"/>
                  <a:pt x="2447426" y="1541082"/>
                </a:cubicBezTo>
                <a:cubicBezTo>
                  <a:pt x="2525912" y="1554487"/>
                  <a:pt x="2604017" y="1570079"/>
                  <a:pt x="2682693" y="1582438"/>
                </a:cubicBezTo>
                <a:cubicBezTo>
                  <a:pt x="2697457" y="1584720"/>
                  <a:pt x="2720222" y="1581487"/>
                  <a:pt x="2728413" y="1571790"/>
                </a:cubicBezTo>
                <a:cubicBezTo>
                  <a:pt x="2752988" y="1542033"/>
                  <a:pt x="2772609" y="1507808"/>
                  <a:pt x="2796422" y="1472251"/>
                </a:cubicBezTo>
                <a:close/>
                <a:moveTo>
                  <a:pt x="2740415" y="1793305"/>
                </a:moveTo>
                <a:cubicBezTo>
                  <a:pt x="2730318" y="1766590"/>
                  <a:pt x="2721365" y="1747100"/>
                  <a:pt x="2715650" y="1726755"/>
                </a:cubicBezTo>
                <a:cubicBezTo>
                  <a:pt x="2708982" y="1703653"/>
                  <a:pt x="2696600" y="1693195"/>
                  <a:pt x="2671454" y="1689297"/>
                </a:cubicBezTo>
                <a:cubicBezTo>
                  <a:pt x="2602302" y="1678649"/>
                  <a:pt x="2533532" y="1664769"/>
                  <a:pt x="2464856" y="1650604"/>
                </a:cubicBezTo>
                <a:cubicBezTo>
                  <a:pt x="2418024" y="1640452"/>
                  <a:pt x="2369078" y="1648402"/>
                  <a:pt x="2327887" y="1672850"/>
                </a:cubicBezTo>
                <a:cubicBezTo>
                  <a:pt x="2221207" y="1732745"/>
                  <a:pt x="2113193" y="1790072"/>
                  <a:pt x="2005466" y="1848160"/>
                </a:cubicBezTo>
                <a:cubicBezTo>
                  <a:pt x="1889737" y="1910527"/>
                  <a:pt x="1882212" y="1930111"/>
                  <a:pt x="1927932" y="2053228"/>
                </a:cubicBezTo>
                <a:cubicBezTo>
                  <a:pt x="1929637" y="2057282"/>
                  <a:pt x="1931544" y="2061248"/>
                  <a:pt x="1933647" y="2065112"/>
                </a:cubicBezTo>
                <a:cubicBezTo>
                  <a:pt x="1944029" y="2058362"/>
                  <a:pt x="1953935" y="2052372"/>
                  <a:pt x="1963460" y="2046097"/>
                </a:cubicBezTo>
                <a:cubicBezTo>
                  <a:pt x="2028611" y="2000273"/>
                  <a:pt x="2093381" y="1954069"/>
                  <a:pt x="2158723" y="1908625"/>
                </a:cubicBezTo>
                <a:cubicBezTo>
                  <a:pt x="2213123" y="1869719"/>
                  <a:pt x="2276360" y="1844922"/>
                  <a:pt x="2342746" y="1836467"/>
                </a:cubicBezTo>
                <a:cubicBezTo>
                  <a:pt x="2414755" y="1827815"/>
                  <a:pt x="2487050" y="1821160"/>
                  <a:pt x="2559154" y="1813460"/>
                </a:cubicBezTo>
                <a:cubicBezTo>
                  <a:pt x="2617923" y="1806710"/>
                  <a:pt x="2676692" y="1800245"/>
                  <a:pt x="2740415" y="1793305"/>
                </a:cubicBezTo>
                <a:close/>
                <a:moveTo>
                  <a:pt x="2228446" y="1361494"/>
                </a:moveTo>
                <a:cubicBezTo>
                  <a:pt x="2184631" y="1300363"/>
                  <a:pt x="2155199" y="1287149"/>
                  <a:pt x="2122718" y="1313103"/>
                </a:cubicBezTo>
                <a:cubicBezTo>
                  <a:pt x="2099779" y="1331044"/>
                  <a:pt x="2095754" y="1364150"/>
                  <a:pt x="2113729" y="1387046"/>
                </a:cubicBezTo>
                <a:cubicBezTo>
                  <a:pt x="2114294" y="1387765"/>
                  <a:pt x="2114878" y="1388470"/>
                  <a:pt x="2115479" y="1389159"/>
                </a:cubicBezTo>
                <a:cubicBezTo>
                  <a:pt x="2142054" y="1419962"/>
                  <a:pt x="2178725" y="1411406"/>
                  <a:pt x="2228446" y="1361494"/>
                </a:cubicBezTo>
                <a:close/>
                <a:moveTo>
                  <a:pt x="3424786" y="1470160"/>
                </a:moveTo>
                <a:cubicBezTo>
                  <a:pt x="3462886" y="1529674"/>
                  <a:pt x="3496509" y="1545551"/>
                  <a:pt x="3529561" y="1520832"/>
                </a:cubicBezTo>
                <a:cubicBezTo>
                  <a:pt x="3552738" y="1503811"/>
                  <a:pt x="3557702" y="1471259"/>
                  <a:pt x="3540648" y="1448125"/>
                </a:cubicBezTo>
                <a:cubicBezTo>
                  <a:pt x="3539996" y="1447241"/>
                  <a:pt x="3539316" y="1446378"/>
                  <a:pt x="3538610" y="1445536"/>
                </a:cubicBezTo>
                <a:cubicBezTo>
                  <a:pt x="3512606" y="1413973"/>
                  <a:pt x="3477173" y="1421578"/>
                  <a:pt x="3424786" y="1470160"/>
                </a:cubicBezTo>
                <a:close/>
              </a:path>
            </a:pathLst>
          </a:custGeom>
          <a:solidFill>
            <a:schemeClr val="bg1"/>
          </a:solidFill>
          <a:ln w="9525" cap="flat">
            <a:noFill/>
            <a:prstDash val="solid"/>
            <a:miter/>
          </a:ln>
        </p:spPr>
        <p:txBody>
          <a:bodyPr rtlCol="0" anchor="ctr"/>
          <a:lstStyle/>
          <a:p>
            <a:endParaRPr lang="en-RO"/>
          </a:p>
        </p:txBody>
      </p:sp>
      <p:grpSp>
        <p:nvGrpSpPr>
          <p:cNvPr id="39" name="Graphic 37">
            <a:extLst>
              <a:ext uri="{FF2B5EF4-FFF2-40B4-BE49-F238E27FC236}">
                <a16:creationId xmlns:a16="http://schemas.microsoft.com/office/drawing/2014/main" id="{1DCEC37F-0018-F14B-8AAB-29DA27C3AC08}"/>
              </a:ext>
            </a:extLst>
          </p:cNvPr>
          <p:cNvGrpSpPr>
            <a:grpSpLocks noChangeAspect="1"/>
          </p:cNvGrpSpPr>
          <p:nvPr/>
        </p:nvGrpSpPr>
        <p:grpSpPr>
          <a:xfrm>
            <a:off x="4338637" y="2654212"/>
            <a:ext cx="430215" cy="432000"/>
            <a:chOff x="3041650" y="1892300"/>
            <a:chExt cx="3060700" cy="3073400"/>
          </a:xfrm>
          <a:solidFill>
            <a:schemeClr val="bg1"/>
          </a:solidFill>
        </p:grpSpPr>
        <p:sp>
          <p:nvSpPr>
            <p:cNvPr id="40" name="Freeform 39">
              <a:extLst>
                <a:ext uri="{FF2B5EF4-FFF2-40B4-BE49-F238E27FC236}">
                  <a16:creationId xmlns:a16="http://schemas.microsoft.com/office/drawing/2014/main" id="{4BC880A7-AA11-B448-88DC-3DAB48F0E0BA}"/>
                </a:ext>
              </a:extLst>
            </p:cNvPr>
            <p:cNvSpPr/>
            <p:nvPr/>
          </p:nvSpPr>
          <p:spPr>
            <a:xfrm>
              <a:off x="3041523" y="1892395"/>
              <a:ext cx="3062909" cy="3068832"/>
            </a:xfrm>
            <a:custGeom>
              <a:avLst/>
              <a:gdLst>
                <a:gd name="connsiteX0" fmla="*/ 3062496 w 3062909"/>
                <a:gd name="connsiteY0" fmla="*/ 237426 h 3068832"/>
                <a:gd name="connsiteX1" fmla="*/ 2824293 w 3062909"/>
                <a:gd name="connsiteY1" fmla="*/ 118 h 3068832"/>
                <a:gd name="connsiteX2" fmla="*/ 1531575 w 3062909"/>
                <a:gd name="connsiteY2" fmla="*/ 118 h 3068832"/>
                <a:gd name="connsiteX3" fmla="*/ 238857 w 3062909"/>
                <a:gd name="connsiteY3" fmla="*/ 118 h 3068832"/>
                <a:gd name="connsiteX4" fmla="*/ 655 w 3062909"/>
                <a:gd name="connsiteY4" fmla="*/ 237426 h 3068832"/>
                <a:gd name="connsiteX5" fmla="*/ 655 w 3062909"/>
                <a:gd name="connsiteY5" fmla="*/ 587108 h 3068832"/>
                <a:gd name="connsiteX6" fmla="*/ 169469 w 3062909"/>
                <a:gd name="connsiteY6" fmla="*/ 802342 h 3068832"/>
                <a:gd name="connsiteX7" fmla="*/ 209106 w 3062909"/>
                <a:gd name="connsiteY7" fmla="*/ 853819 h 3068832"/>
                <a:gd name="connsiteX8" fmla="*/ 208535 w 3062909"/>
                <a:gd name="connsiteY8" fmla="*/ 2673310 h 3068832"/>
                <a:gd name="connsiteX9" fmla="*/ 604240 w 3062909"/>
                <a:gd name="connsiteY9" fmla="*/ 3068950 h 3068832"/>
                <a:gd name="connsiteX10" fmla="*/ 1427112 w 3062909"/>
                <a:gd name="connsiteY10" fmla="*/ 3068950 h 3068832"/>
                <a:gd name="connsiteX11" fmla="*/ 1635658 w 3062909"/>
                <a:gd name="connsiteY11" fmla="*/ 3068950 h 3068832"/>
                <a:gd name="connsiteX12" fmla="*/ 2458530 w 3062909"/>
                <a:gd name="connsiteY12" fmla="*/ 3068950 h 3068832"/>
                <a:gd name="connsiteX13" fmla="*/ 2854235 w 3062909"/>
                <a:gd name="connsiteY13" fmla="*/ 2673310 h 3068832"/>
                <a:gd name="connsiteX14" fmla="*/ 2853665 w 3062909"/>
                <a:gd name="connsiteY14" fmla="*/ 853819 h 3068832"/>
                <a:gd name="connsiteX15" fmla="*/ 2893302 w 3062909"/>
                <a:gd name="connsiteY15" fmla="*/ 802342 h 3068832"/>
                <a:gd name="connsiteX16" fmla="*/ 3062116 w 3062909"/>
                <a:gd name="connsiteY16" fmla="*/ 587108 h 3068832"/>
                <a:gd name="connsiteX17" fmla="*/ 3062496 w 3062909"/>
                <a:gd name="connsiteY17" fmla="*/ 237426 h 3068832"/>
                <a:gd name="connsiteX18" fmla="*/ 2748346 w 3062909"/>
                <a:gd name="connsiteY18" fmla="*/ 2667030 h 3068832"/>
                <a:gd name="connsiteX19" fmla="*/ 2477161 w 3062909"/>
                <a:gd name="connsiteY19" fmla="*/ 2950391 h 3068832"/>
                <a:gd name="connsiteX20" fmla="*/ 1531670 w 3062909"/>
                <a:gd name="connsiteY20" fmla="*/ 2952580 h 3068832"/>
                <a:gd name="connsiteX21" fmla="*/ 586180 w 3062909"/>
                <a:gd name="connsiteY21" fmla="*/ 2950391 h 3068832"/>
                <a:gd name="connsiteX22" fmla="*/ 314995 w 3062909"/>
                <a:gd name="connsiteY22" fmla="*/ 2667030 h 3068832"/>
                <a:gd name="connsiteX23" fmla="*/ 314995 w 3062909"/>
                <a:gd name="connsiteY23" fmla="*/ 1625118 h 3068832"/>
                <a:gd name="connsiteX24" fmla="*/ 316706 w 3062909"/>
                <a:gd name="connsiteY24" fmla="*/ 1591625 h 3068832"/>
                <a:gd name="connsiteX25" fmla="*/ 694635 w 3062909"/>
                <a:gd name="connsiteY25" fmla="*/ 1591625 h 3068832"/>
                <a:gd name="connsiteX26" fmla="*/ 694635 w 3062909"/>
                <a:gd name="connsiteY26" fmla="*/ 1635585 h 3068832"/>
                <a:gd name="connsiteX27" fmla="*/ 694635 w 3062909"/>
                <a:gd name="connsiteY27" fmla="*/ 2352744 h 3068832"/>
                <a:gd name="connsiteX28" fmla="*/ 968863 w 3062909"/>
                <a:gd name="connsiteY28" fmla="*/ 2626876 h 3068832"/>
                <a:gd name="connsiteX29" fmla="*/ 2094953 w 3062909"/>
                <a:gd name="connsiteY29" fmla="*/ 2626876 h 3068832"/>
                <a:gd name="connsiteX30" fmla="*/ 2369181 w 3062909"/>
                <a:gd name="connsiteY30" fmla="*/ 2352744 h 3068832"/>
                <a:gd name="connsiteX31" fmla="*/ 2369181 w 3062909"/>
                <a:gd name="connsiteY31" fmla="*/ 1635585 h 3068832"/>
                <a:gd name="connsiteX32" fmla="*/ 2369181 w 3062909"/>
                <a:gd name="connsiteY32" fmla="*/ 1591625 h 3068832"/>
                <a:gd name="connsiteX33" fmla="*/ 2746825 w 3062909"/>
                <a:gd name="connsiteY33" fmla="*/ 1591625 h 3068832"/>
                <a:gd name="connsiteX34" fmla="*/ 2748536 w 3062909"/>
                <a:gd name="connsiteY34" fmla="*/ 1625118 h 3068832"/>
                <a:gd name="connsiteX35" fmla="*/ 2748346 w 3062909"/>
                <a:gd name="connsiteY35" fmla="*/ 2667030 h 3068832"/>
                <a:gd name="connsiteX36" fmla="*/ 1531670 w 3062909"/>
                <a:gd name="connsiteY36" fmla="*/ 807004 h 3068832"/>
                <a:gd name="connsiteX37" fmla="*/ 2743879 w 3062909"/>
                <a:gd name="connsiteY37" fmla="*/ 807004 h 3068832"/>
                <a:gd name="connsiteX38" fmla="*/ 2743879 w 3062909"/>
                <a:gd name="connsiteY38" fmla="*/ 1474018 h 3068832"/>
                <a:gd name="connsiteX39" fmla="*/ 2366424 w 3062909"/>
                <a:gd name="connsiteY39" fmla="*/ 1474018 h 3068832"/>
                <a:gd name="connsiteX40" fmla="*/ 2366424 w 3062909"/>
                <a:gd name="connsiteY40" fmla="*/ 1400941 h 3068832"/>
                <a:gd name="connsiteX41" fmla="*/ 2093432 w 3062909"/>
                <a:gd name="connsiteY41" fmla="*/ 1128522 h 3068832"/>
                <a:gd name="connsiteX42" fmla="*/ 970289 w 3062909"/>
                <a:gd name="connsiteY42" fmla="*/ 1128522 h 3068832"/>
                <a:gd name="connsiteX43" fmla="*/ 697012 w 3062909"/>
                <a:gd name="connsiteY43" fmla="*/ 1400941 h 3068832"/>
                <a:gd name="connsiteX44" fmla="*/ 697012 w 3062909"/>
                <a:gd name="connsiteY44" fmla="*/ 1474018 h 3068832"/>
                <a:gd name="connsiteX45" fmla="*/ 319557 w 3062909"/>
                <a:gd name="connsiteY45" fmla="*/ 1474018 h 3068832"/>
                <a:gd name="connsiteX46" fmla="*/ 319557 w 3062909"/>
                <a:gd name="connsiteY46" fmla="*/ 807099 h 3068832"/>
                <a:gd name="connsiteX47" fmla="*/ 1531670 w 3062909"/>
                <a:gd name="connsiteY47" fmla="*/ 807099 h 3068832"/>
                <a:gd name="connsiteX48" fmla="*/ 1533001 w 3062909"/>
                <a:gd name="connsiteY48" fmla="*/ 2517737 h 3068832"/>
                <a:gd name="connsiteX49" fmla="*/ 1530340 w 3062909"/>
                <a:gd name="connsiteY49" fmla="*/ 2517737 h 3068832"/>
                <a:gd name="connsiteX50" fmla="*/ 970764 w 3062909"/>
                <a:gd name="connsiteY50" fmla="*/ 2517737 h 3068832"/>
                <a:gd name="connsiteX51" fmla="*/ 835314 w 3062909"/>
                <a:gd name="connsiteY51" fmla="*/ 2454461 h 3068832"/>
                <a:gd name="connsiteX52" fmla="*/ 808699 w 3062909"/>
                <a:gd name="connsiteY52" fmla="*/ 2368348 h 3068832"/>
                <a:gd name="connsiteX53" fmla="*/ 807748 w 3062909"/>
                <a:gd name="connsiteY53" fmla="*/ 1390855 h 3068832"/>
                <a:gd name="connsiteX54" fmla="*/ 956126 w 3062909"/>
                <a:gd name="connsiteY54" fmla="*/ 1242418 h 3068832"/>
                <a:gd name="connsiteX55" fmla="*/ 1531575 w 3062909"/>
                <a:gd name="connsiteY55" fmla="*/ 1242418 h 3068832"/>
                <a:gd name="connsiteX56" fmla="*/ 2107120 w 3062909"/>
                <a:gd name="connsiteY56" fmla="*/ 1242704 h 3068832"/>
                <a:gd name="connsiteX57" fmla="*/ 2255498 w 3062909"/>
                <a:gd name="connsiteY57" fmla="*/ 1391140 h 3068832"/>
                <a:gd name="connsiteX58" fmla="*/ 2254547 w 3062909"/>
                <a:gd name="connsiteY58" fmla="*/ 2368634 h 3068832"/>
                <a:gd name="connsiteX59" fmla="*/ 2228027 w 3062909"/>
                <a:gd name="connsiteY59" fmla="*/ 2454937 h 3068832"/>
                <a:gd name="connsiteX60" fmla="*/ 2092577 w 3062909"/>
                <a:gd name="connsiteY60" fmla="*/ 2518212 h 3068832"/>
                <a:gd name="connsiteX61" fmla="*/ 1533001 w 3062909"/>
                <a:gd name="connsiteY61" fmla="*/ 2517737 h 3068832"/>
                <a:gd name="connsiteX62" fmla="*/ 2953375 w 3062909"/>
                <a:gd name="connsiteY62" fmla="*/ 559895 h 3068832"/>
                <a:gd name="connsiteX63" fmla="*/ 2813838 w 3062909"/>
                <a:gd name="connsiteY63" fmla="*/ 697960 h 3068832"/>
                <a:gd name="connsiteX64" fmla="*/ 249503 w 3062909"/>
                <a:gd name="connsiteY64" fmla="*/ 697960 h 3068832"/>
                <a:gd name="connsiteX65" fmla="*/ 109966 w 3062909"/>
                <a:gd name="connsiteY65" fmla="*/ 559895 h 3068832"/>
                <a:gd name="connsiteX66" fmla="*/ 109966 w 3062909"/>
                <a:gd name="connsiteY66" fmla="*/ 231812 h 3068832"/>
                <a:gd name="connsiteX67" fmla="*/ 235816 w 3062909"/>
                <a:gd name="connsiteY67" fmla="*/ 106307 h 3068832"/>
                <a:gd name="connsiteX68" fmla="*/ 413945 w 3062909"/>
                <a:gd name="connsiteY68" fmla="*/ 107258 h 3068832"/>
                <a:gd name="connsiteX69" fmla="*/ 423450 w 3062909"/>
                <a:gd name="connsiteY69" fmla="*/ 111540 h 3068832"/>
                <a:gd name="connsiteX70" fmla="*/ 423450 w 3062909"/>
                <a:gd name="connsiteY70" fmla="*/ 298038 h 3068832"/>
                <a:gd name="connsiteX71" fmla="*/ 428107 w 3062909"/>
                <a:gd name="connsiteY71" fmla="*/ 336098 h 3068832"/>
                <a:gd name="connsiteX72" fmla="*/ 483808 w 3062909"/>
                <a:gd name="connsiteY72" fmla="*/ 370829 h 3068832"/>
                <a:gd name="connsiteX73" fmla="*/ 531335 w 3062909"/>
                <a:gd name="connsiteY73" fmla="*/ 317639 h 3068832"/>
                <a:gd name="connsiteX74" fmla="*/ 531905 w 3062909"/>
                <a:gd name="connsiteY74" fmla="*/ 153502 h 3068832"/>
                <a:gd name="connsiteX75" fmla="*/ 531905 w 3062909"/>
                <a:gd name="connsiteY75" fmla="*/ 108686 h 3068832"/>
                <a:gd name="connsiteX76" fmla="*/ 843108 w 3062909"/>
                <a:gd name="connsiteY76" fmla="*/ 108686 h 3068832"/>
                <a:gd name="connsiteX77" fmla="*/ 843108 w 3062909"/>
                <a:gd name="connsiteY77" fmla="*/ 283289 h 3068832"/>
                <a:gd name="connsiteX78" fmla="*/ 843108 w 3062909"/>
                <a:gd name="connsiteY78" fmla="*/ 318971 h 3068832"/>
                <a:gd name="connsiteX79" fmla="*/ 895767 w 3062909"/>
                <a:gd name="connsiteY79" fmla="*/ 371590 h 3068832"/>
                <a:gd name="connsiteX80" fmla="*/ 951248 w 3062909"/>
                <a:gd name="connsiteY80" fmla="*/ 319668 h 3068832"/>
                <a:gd name="connsiteX81" fmla="*/ 951278 w 3062909"/>
                <a:gd name="connsiteY81" fmla="*/ 318019 h 3068832"/>
                <a:gd name="connsiteX82" fmla="*/ 951943 w 3062909"/>
                <a:gd name="connsiteY82" fmla="*/ 153978 h 3068832"/>
                <a:gd name="connsiteX83" fmla="*/ 951943 w 3062909"/>
                <a:gd name="connsiteY83" fmla="*/ 109066 h 3068832"/>
                <a:gd name="connsiteX84" fmla="*/ 1263431 w 3062909"/>
                <a:gd name="connsiteY84" fmla="*/ 109066 h 3068832"/>
                <a:gd name="connsiteX85" fmla="*/ 1263431 w 3062909"/>
                <a:gd name="connsiteY85" fmla="*/ 272632 h 3068832"/>
                <a:gd name="connsiteX86" fmla="*/ 1263431 w 3062909"/>
                <a:gd name="connsiteY86" fmla="*/ 315355 h 3068832"/>
                <a:gd name="connsiteX87" fmla="*/ 1315806 w 3062909"/>
                <a:gd name="connsiteY87" fmla="*/ 371875 h 3068832"/>
                <a:gd name="connsiteX88" fmla="*/ 1371316 w 3062909"/>
                <a:gd name="connsiteY88" fmla="*/ 314784 h 3068832"/>
                <a:gd name="connsiteX89" fmla="*/ 1371316 w 3062909"/>
                <a:gd name="connsiteY89" fmla="*/ 143511 h 3068832"/>
                <a:gd name="connsiteX90" fmla="*/ 1371316 w 3062909"/>
                <a:gd name="connsiteY90" fmla="*/ 109066 h 3068832"/>
                <a:gd name="connsiteX91" fmla="*/ 1690979 w 3062909"/>
                <a:gd name="connsiteY91" fmla="*/ 109066 h 3068832"/>
                <a:gd name="connsiteX92" fmla="*/ 1690979 w 3062909"/>
                <a:gd name="connsiteY92" fmla="*/ 143511 h 3068832"/>
                <a:gd name="connsiteX93" fmla="*/ 1690979 w 3062909"/>
                <a:gd name="connsiteY93" fmla="*/ 314784 h 3068832"/>
                <a:gd name="connsiteX94" fmla="*/ 1746490 w 3062909"/>
                <a:gd name="connsiteY94" fmla="*/ 371875 h 3068832"/>
                <a:gd name="connsiteX95" fmla="*/ 1798864 w 3062909"/>
                <a:gd name="connsiteY95" fmla="*/ 315355 h 3068832"/>
                <a:gd name="connsiteX96" fmla="*/ 1798864 w 3062909"/>
                <a:gd name="connsiteY96" fmla="*/ 272632 h 3068832"/>
                <a:gd name="connsiteX97" fmla="*/ 1798864 w 3062909"/>
                <a:gd name="connsiteY97" fmla="*/ 109066 h 3068832"/>
                <a:gd name="connsiteX98" fmla="*/ 2110922 w 3062909"/>
                <a:gd name="connsiteY98" fmla="*/ 109066 h 3068832"/>
                <a:gd name="connsiteX99" fmla="*/ 2110922 w 3062909"/>
                <a:gd name="connsiteY99" fmla="*/ 153978 h 3068832"/>
                <a:gd name="connsiteX100" fmla="*/ 2111588 w 3062909"/>
                <a:gd name="connsiteY100" fmla="*/ 318019 h 3068832"/>
                <a:gd name="connsiteX101" fmla="*/ 2165187 w 3062909"/>
                <a:gd name="connsiteY101" fmla="*/ 371885 h 3068832"/>
                <a:gd name="connsiteX102" fmla="*/ 2166338 w 3062909"/>
                <a:gd name="connsiteY102" fmla="*/ 371875 h 3068832"/>
                <a:gd name="connsiteX103" fmla="*/ 2219092 w 3062909"/>
                <a:gd name="connsiteY103" fmla="*/ 319732 h 3068832"/>
                <a:gd name="connsiteX104" fmla="*/ 2219092 w 3062909"/>
                <a:gd name="connsiteY104" fmla="*/ 284050 h 3068832"/>
                <a:gd name="connsiteX105" fmla="*/ 2219092 w 3062909"/>
                <a:gd name="connsiteY105" fmla="*/ 109447 h 3068832"/>
                <a:gd name="connsiteX106" fmla="*/ 2530295 w 3062909"/>
                <a:gd name="connsiteY106" fmla="*/ 109447 h 3068832"/>
                <a:gd name="connsiteX107" fmla="*/ 2530295 w 3062909"/>
                <a:gd name="connsiteY107" fmla="*/ 154263 h 3068832"/>
                <a:gd name="connsiteX108" fmla="*/ 2530865 w 3062909"/>
                <a:gd name="connsiteY108" fmla="*/ 318400 h 3068832"/>
                <a:gd name="connsiteX109" fmla="*/ 2578392 w 3062909"/>
                <a:gd name="connsiteY109" fmla="*/ 371590 h 3068832"/>
                <a:gd name="connsiteX110" fmla="*/ 2634093 w 3062909"/>
                <a:gd name="connsiteY110" fmla="*/ 336859 h 3068832"/>
                <a:gd name="connsiteX111" fmla="*/ 2638750 w 3062909"/>
                <a:gd name="connsiteY111" fmla="*/ 298799 h 3068832"/>
                <a:gd name="connsiteX112" fmla="*/ 2638750 w 3062909"/>
                <a:gd name="connsiteY112" fmla="*/ 112301 h 3068832"/>
                <a:gd name="connsiteX113" fmla="*/ 2648256 w 3062909"/>
                <a:gd name="connsiteY113" fmla="*/ 108020 h 3068832"/>
                <a:gd name="connsiteX114" fmla="*/ 2826385 w 3062909"/>
                <a:gd name="connsiteY114" fmla="*/ 107068 h 3068832"/>
                <a:gd name="connsiteX115" fmla="*/ 2952234 w 3062909"/>
                <a:gd name="connsiteY115" fmla="*/ 232573 h 3068832"/>
                <a:gd name="connsiteX116" fmla="*/ 2953375 w 3062909"/>
                <a:gd name="connsiteY116" fmla="*/ 559895 h 306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062909" h="3068832">
                  <a:moveTo>
                    <a:pt x="3062496" y="237426"/>
                  </a:moveTo>
                  <a:cubicBezTo>
                    <a:pt x="3061830" y="89941"/>
                    <a:pt x="2971815" y="213"/>
                    <a:pt x="2824293" y="118"/>
                  </a:cubicBezTo>
                  <a:cubicBezTo>
                    <a:pt x="2393387" y="118"/>
                    <a:pt x="1962481" y="118"/>
                    <a:pt x="1531575" y="118"/>
                  </a:cubicBezTo>
                  <a:cubicBezTo>
                    <a:pt x="1100669" y="118"/>
                    <a:pt x="669763" y="118"/>
                    <a:pt x="238857" y="118"/>
                  </a:cubicBezTo>
                  <a:cubicBezTo>
                    <a:pt x="91335" y="118"/>
                    <a:pt x="1225" y="89941"/>
                    <a:pt x="655" y="237426"/>
                  </a:cubicBezTo>
                  <a:cubicBezTo>
                    <a:pt x="655" y="353987"/>
                    <a:pt x="-486" y="470548"/>
                    <a:pt x="655" y="587108"/>
                  </a:cubicBezTo>
                  <a:cubicBezTo>
                    <a:pt x="2081" y="693583"/>
                    <a:pt x="67192" y="777412"/>
                    <a:pt x="169469" y="802342"/>
                  </a:cubicBezTo>
                  <a:cubicBezTo>
                    <a:pt x="201597" y="810144"/>
                    <a:pt x="209106" y="822133"/>
                    <a:pt x="209106" y="853819"/>
                  </a:cubicBezTo>
                  <a:cubicBezTo>
                    <a:pt x="208028" y="1460316"/>
                    <a:pt x="207838" y="2066813"/>
                    <a:pt x="208535" y="2673310"/>
                  </a:cubicBezTo>
                  <a:cubicBezTo>
                    <a:pt x="208535" y="2903862"/>
                    <a:pt x="374117" y="3068855"/>
                    <a:pt x="604240" y="3068950"/>
                  </a:cubicBezTo>
                  <a:cubicBezTo>
                    <a:pt x="878563" y="3068950"/>
                    <a:pt x="1152853" y="3068950"/>
                    <a:pt x="1427112" y="3068950"/>
                  </a:cubicBezTo>
                  <a:lnTo>
                    <a:pt x="1635658" y="3068950"/>
                  </a:lnTo>
                  <a:cubicBezTo>
                    <a:pt x="1909981" y="3068950"/>
                    <a:pt x="2184271" y="3068950"/>
                    <a:pt x="2458530" y="3068950"/>
                  </a:cubicBezTo>
                  <a:cubicBezTo>
                    <a:pt x="2688653" y="3068950"/>
                    <a:pt x="2854045" y="2903862"/>
                    <a:pt x="2854235" y="2673310"/>
                  </a:cubicBezTo>
                  <a:cubicBezTo>
                    <a:pt x="2854805" y="2066813"/>
                    <a:pt x="2854615" y="1460316"/>
                    <a:pt x="2853665" y="853819"/>
                  </a:cubicBezTo>
                  <a:cubicBezTo>
                    <a:pt x="2853665" y="822133"/>
                    <a:pt x="2861174" y="810144"/>
                    <a:pt x="2893302" y="802342"/>
                  </a:cubicBezTo>
                  <a:cubicBezTo>
                    <a:pt x="2995769" y="777602"/>
                    <a:pt x="3060690" y="693583"/>
                    <a:pt x="3062116" y="587108"/>
                  </a:cubicBezTo>
                  <a:cubicBezTo>
                    <a:pt x="3063636" y="470548"/>
                    <a:pt x="3062971" y="353987"/>
                    <a:pt x="3062496" y="237426"/>
                  </a:cubicBezTo>
                  <a:close/>
                  <a:moveTo>
                    <a:pt x="2748346" y="2667030"/>
                  </a:moveTo>
                  <a:cubicBezTo>
                    <a:pt x="2748346" y="2829834"/>
                    <a:pt x="2639796" y="2949535"/>
                    <a:pt x="2477161" y="2950391"/>
                  </a:cubicBezTo>
                  <a:cubicBezTo>
                    <a:pt x="2161966" y="2951977"/>
                    <a:pt x="1846802" y="2952707"/>
                    <a:pt x="1531670" y="2952580"/>
                  </a:cubicBezTo>
                  <a:cubicBezTo>
                    <a:pt x="1216539" y="2952453"/>
                    <a:pt x="901375" y="2951724"/>
                    <a:pt x="586180" y="2950391"/>
                  </a:cubicBezTo>
                  <a:cubicBezTo>
                    <a:pt x="423545" y="2949535"/>
                    <a:pt x="315375" y="2829834"/>
                    <a:pt x="314995" y="2667030"/>
                  </a:cubicBezTo>
                  <a:cubicBezTo>
                    <a:pt x="314139" y="2319726"/>
                    <a:pt x="314995" y="1972422"/>
                    <a:pt x="314995" y="1625118"/>
                  </a:cubicBezTo>
                  <a:cubicBezTo>
                    <a:pt x="314995" y="1614747"/>
                    <a:pt x="316040" y="1604280"/>
                    <a:pt x="316706" y="1591625"/>
                  </a:cubicBezTo>
                  <a:lnTo>
                    <a:pt x="694635" y="1591625"/>
                  </a:lnTo>
                  <a:lnTo>
                    <a:pt x="694635" y="1635585"/>
                  </a:lnTo>
                  <a:cubicBezTo>
                    <a:pt x="694635" y="1874606"/>
                    <a:pt x="694635" y="2113659"/>
                    <a:pt x="694635" y="2352744"/>
                  </a:cubicBezTo>
                  <a:cubicBezTo>
                    <a:pt x="694635" y="2519735"/>
                    <a:pt x="801855" y="2626781"/>
                    <a:pt x="968863" y="2626876"/>
                  </a:cubicBezTo>
                  <a:lnTo>
                    <a:pt x="2094953" y="2626876"/>
                  </a:lnTo>
                  <a:cubicBezTo>
                    <a:pt x="2261961" y="2626876"/>
                    <a:pt x="2368991" y="2519735"/>
                    <a:pt x="2369181" y="2352744"/>
                  </a:cubicBezTo>
                  <a:cubicBezTo>
                    <a:pt x="2369181" y="2113659"/>
                    <a:pt x="2369181" y="1874606"/>
                    <a:pt x="2369181" y="1635585"/>
                  </a:cubicBezTo>
                  <a:lnTo>
                    <a:pt x="2369181" y="1591625"/>
                  </a:lnTo>
                  <a:lnTo>
                    <a:pt x="2746825" y="1591625"/>
                  </a:lnTo>
                  <a:cubicBezTo>
                    <a:pt x="2747491" y="1604280"/>
                    <a:pt x="2748536" y="1614747"/>
                    <a:pt x="2748536" y="1625118"/>
                  </a:cubicBezTo>
                  <a:cubicBezTo>
                    <a:pt x="2748631" y="1972422"/>
                    <a:pt x="2749202" y="2319726"/>
                    <a:pt x="2748346" y="2667030"/>
                  </a:cubicBezTo>
                  <a:close/>
                  <a:moveTo>
                    <a:pt x="1531670" y="807004"/>
                  </a:moveTo>
                  <a:lnTo>
                    <a:pt x="2743879" y="807004"/>
                  </a:lnTo>
                  <a:lnTo>
                    <a:pt x="2743879" y="1474018"/>
                  </a:lnTo>
                  <a:lnTo>
                    <a:pt x="2366424" y="1474018"/>
                  </a:lnTo>
                  <a:cubicBezTo>
                    <a:pt x="2366424" y="1448136"/>
                    <a:pt x="2366424" y="1424539"/>
                    <a:pt x="2366424" y="1400941"/>
                  </a:cubicBezTo>
                  <a:cubicBezTo>
                    <a:pt x="2365188" y="1236519"/>
                    <a:pt x="2257589" y="1128522"/>
                    <a:pt x="2093432" y="1128522"/>
                  </a:cubicBezTo>
                  <a:lnTo>
                    <a:pt x="970289" y="1128522"/>
                  </a:lnTo>
                  <a:cubicBezTo>
                    <a:pt x="805752" y="1128522"/>
                    <a:pt x="698152" y="1236519"/>
                    <a:pt x="697012" y="1400941"/>
                  </a:cubicBezTo>
                  <a:cubicBezTo>
                    <a:pt x="697012" y="1424539"/>
                    <a:pt x="697012" y="1448517"/>
                    <a:pt x="697012" y="1474018"/>
                  </a:cubicBezTo>
                  <a:lnTo>
                    <a:pt x="319557" y="1474018"/>
                  </a:lnTo>
                  <a:lnTo>
                    <a:pt x="319557" y="807099"/>
                  </a:lnTo>
                  <a:lnTo>
                    <a:pt x="1531670" y="807099"/>
                  </a:lnTo>
                  <a:close/>
                  <a:moveTo>
                    <a:pt x="1533001" y="2517737"/>
                  </a:moveTo>
                  <a:lnTo>
                    <a:pt x="1530340" y="2517737"/>
                  </a:lnTo>
                  <a:cubicBezTo>
                    <a:pt x="1343846" y="2517737"/>
                    <a:pt x="1157353" y="2517737"/>
                    <a:pt x="970764" y="2517737"/>
                  </a:cubicBezTo>
                  <a:cubicBezTo>
                    <a:pt x="915253" y="2517737"/>
                    <a:pt x="865350" y="2503083"/>
                    <a:pt x="835314" y="2454461"/>
                  </a:cubicBezTo>
                  <a:cubicBezTo>
                    <a:pt x="819062" y="2428585"/>
                    <a:pt x="809884" y="2398890"/>
                    <a:pt x="808699" y="2368348"/>
                  </a:cubicBezTo>
                  <a:cubicBezTo>
                    <a:pt x="806798" y="2042454"/>
                    <a:pt x="807083" y="1716654"/>
                    <a:pt x="807748" y="1390855"/>
                  </a:cubicBezTo>
                  <a:cubicBezTo>
                    <a:pt x="807748" y="1303696"/>
                    <a:pt x="869057" y="1242609"/>
                    <a:pt x="956126" y="1242418"/>
                  </a:cubicBezTo>
                  <a:cubicBezTo>
                    <a:pt x="1147942" y="1242418"/>
                    <a:pt x="1339759" y="1242418"/>
                    <a:pt x="1531575" y="1242418"/>
                  </a:cubicBezTo>
                  <a:cubicBezTo>
                    <a:pt x="1723392" y="1242418"/>
                    <a:pt x="1915240" y="1242513"/>
                    <a:pt x="2107120" y="1242704"/>
                  </a:cubicBezTo>
                  <a:cubicBezTo>
                    <a:pt x="2194188" y="1242704"/>
                    <a:pt x="2255307" y="1303981"/>
                    <a:pt x="2255498" y="1391140"/>
                  </a:cubicBezTo>
                  <a:cubicBezTo>
                    <a:pt x="2256163" y="1716940"/>
                    <a:pt x="2256448" y="2042739"/>
                    <a:pt x="2254547" y="2368634"/>
                  </a:cubicBezTo>
                  <a:cubicBezTo>
                    <a:pt x="2253424" y="2399232"/>
                    <a:pt x="2244278" y="2428996"/>
                    <a:pt x="2228027" y="2454937"/>
                  </a:cubicBezTo>
                  <a:cubicBezTo>
                    <a:pt x="2197991" y="2503559"/>
                    <a:pt x="2148088" y="2518307"/>
                    <a:pt x="2092577" y="2518212"/>
                  </a:cubicBezTo>
                  <a:cubicBezTo>
                    <a:pt x="1905988" y="2517737"/>
                    <a:pt x="1719495" y="2517737"/>
                    <a:pt x="1533001" y="2517737"/>
                  </a:cubicBezTo>
                  <a:close/>
                  <a:moveTo>
                    <a:pt x="2953375" y="559895"/>
                  </a:moveTo>
                  <a:cubicBezTo>
                    <a:pt x="2953375" y="656284"/>
                    <a:pt x="2911362" y="697960"/>
                    <a:pt x="2813838" y="697960"/>
                  </a:cubicBezTo>
                  <a:lnTo>
                    <a:pt x="249503" y="697960"/>
                  </a:lnTo>
                  <a:cubicBezTo>
                    <a:pt x="151979" y="697960"/>
                    <a:pt x="109966" y="656284"/>
                    <a:pt x="109966" y="559895"/>
                  </a:cubicBezTo>
                  <a:cubicBezTo>
                    <a:pt x="109966" y="450534"/>
                    <a:pt x="109966" y="341173"/>
                    <a:pt x="109966" y="231812"/>
                  </a:cubicBezTo>
                  <a:cubicBezTo>
                    <a:pt x="109966" y="150838"/>
                    <a:pt x="154355" y="106592"/>
                    <a:pt x="235816" y="106307"/>
                  </a:cubicBezTo>
                  <a:cubicBezTo>
                    <a:pt x="295224" y="106307"/>
                    <a:pt x="354537" y="106783"/>
                    <a:pt x="413945" y="107258"/>
                  </a:cubicBezTo>
                  <a:cubicBezTo>
                    <a:pt x="415941" y="107258"/>
                    <a:pt x="418032" y="108971"/>
                    <a:pt x="423450" y="111540"/>
                  </a:cubicBezTo>
                  <a:cubicBezTo>
                    <a:pt x="423450" y="172628"/>
                    <a:pt x="423450" y="235237"/>
                    <a:pt x="423450" y="298038"/>
                  </a:cubicBezTo>
                  <a:cubicBezTo>
                    <a:pt x="422848" y="310897"/>
                    <a:pt x="424423" y="323765"/>
                    <a:pt x="428107" y="336098"/>
                  </a:cubicBezTo>
                  <a:cubicBezTo>
                    <a:pt x="435139" y="360179"/>
                    <a:pt x="459117" y="375130"/>
                    <a:pt x="483808" y="370829"/>
                  </a:cubicBezTo>
                  <a:cubicBezTo>
                    <a:pt x="511419" y="368895"/>
                    <a:pt x="532483" y="345322"/>
                    <a:pt x="531335" y="317639"/>
                  </a:cubicBezTo>
                  <a:cubicBezTo>
                    <a:pt x="532380" y="262927"/>
                    <a:pt x="531335" y="208214"/>
                    <a:pt x="531905" y="153502"/>
                  </a:cubicBezTo>
                  <a:cubicBezTo>
                    <a:pt x="531905" y="139515"/>
                    <a:pt x="531905" y="124957"/>
                    <a:pt x="531905" y="108686"/>
                  </a:cubicBezTo>
                  <a:lnTo>
                    <a:pt x="843108" y="108686"/>
                  </a:lnTo>
                  <a:cubicBezTo>
                    <a:pt x="843108" y="167489"/>
                    <a:pt x="843108" y="225342"/>
                    <a:pt x="843108" y="283289"/>
                  </a:cubicBezTo>
                  <a:cubicBezTo>
                    <a:pt x="843108" y="295183"/>
                    <a:pt x="842443" y="307077"/>
                    <a:pt x="843108" y="318971"/>
                  </a:cubicBezTo>
                  <a:cubicBezTo>
                    <a:pt x="844320" y="347550"/>
                    <a:pt x="867215" y="370428"/>
                    <a:pt x="895767" y="371590"/>
                  </a:cubicBezTo>
                  <a:cubicBezTo>
                    <a:pt x="925411" y="372588"/>
                    <a:pt x="950250" y="349342"/>
                    <a:pt x="951248" y="319668"/>
                  </a:cubicBezTo>
                  <a:cubicBezTo>
                    <a:pt x="951266" y="319118"/>
                    <a:pt x="951276" y="318569"/>
                    <a:pt x="951278" y="318019"/>
                  </a:cubicBezTo>
                  <a:cubicBezTo>
                    <a:pt x="952704" y="263402"/>
                    <a:pt x="951848" y="208690"/>
                    <a:pt x="951943" y="153978"/>
                  </a:cubicBezTo>
                  <a:lnTo>
                    <a:pt x="951943" y="109066"/>
                  </a:lnTo>
                  <a:lnTo>
                    <a:pt x="1263431" y="109066"/>
                  </a:lnTo>
                  <a:lnTo>
                    <a:pt x="1263431" y="272632"/>
                  </a:lnTo>
                  <a:cubicBezTo>
                    <a:pt x="1263431" y="286810"/>
                    <a:pt x="1262861" y="301178"/>
                    <a:pt x="1263431" y="315355"/>
                  </a:cubicBezTo>
                  <a:cubicBezTo>
                    <a:pt x="1265142" y="348087"/>
                    <a:pt x="1286909" y="371019"/>
                    <a:pt x="1315806" y="371875"/>
                  </a:cubicBezTo>
                  <a:cubicBezTo>
                    <a:pt x="1346222" y="372732"/>
                    <a:pt x="1370651" y="348944"/>
                    <a:pt x="1371316" y="314784"/>
                  </a:cubicBezTo>
                  <a:cubicBezTo>
                    <a:pt x="1372362" y="257693"/>
                    <a:pt x="1371316" y="200602"/>
                    <a:pt x="1371316" y="143511"/>
                  </a:cubicBezTo>
                  <a:lnTo>
                    <a:pt x="1371316" y="109066"/>
                  </a:lnTo>
                  <a:lnTo>
                    <a:pt x="1690979" y="109066"/>
                  </a:lnTo>
                  <a:lnTo>
                    <a:pt x="1690979" y="143511"/>
                  </a:lnTo>
                  <a:cubicBezTo>
                    <a:pt x="1690979" y="200602"/>
                    <a:pt x="1690314" y="257693"/>
                    <a:pt x="1690979" y="314784"/>
                  </a:cubicBezTo>
                  <a:cubicBezTo>
                    <a:pt x="1691644" y="348944"/>
                    <a:pt x="1716073" y="372732"/>
                    <a:pt x="1746490" y="371875"/>
                  </a:cubicBezTo>
                  <a:cubicBezTo>
                    <a:pt x="1775006" y="371019"/>
                    <a:pt x="1797153" y="348087"/>
                    <a:pt x="1798864" y="315355"/>
                  </a:cubicBezTo>
                  <a:cubicBezTo>
                    <a:pt x="1799719" y="301178"/>
                    <a:pt x="1798864" y="286810"/>
                    <a:pt x="1798864" y="272632"/>
                  </a:cubicBezTo>
                  <a:lnTo>
                    <a:pt x="1798864" y="109066"/>
                  </a:lnTo>
                  <a:lnTo>
                    <a:pt x="2110922" y="109066"/>
                  </a:lnTo>
                  <a:lnTo>
                    <a:pt x="2110922" y="153978"/>
                  </a:lnTo>
                  <a:cubicBezTo>
                    <a:pt x="2110922" y="208690"/>
                    <a:pt x="2110162" y="263402"/>
                    <a:pt x="2111588" y="318019"/>
                  </a:cubicBezTo>
                  <a:cubicBezTo>
                    <a:pt x="2111529" y="347711"/>
                    <a:pt x="2135527" y="371827"/>
                    <a:pt x="2165187" y="371885"/>
                  </a:cubicBezTo>
                  <a:cubicBezTo>
                    <a:pt x="2165571" y="371886"/>
                    <a:pt x="2165954" y="371883"/>
                    <a:pt x="2166338" y="371875"/>
                  </a:cubicBezTo>
                  <a:cubicBezTo>
                    <a:pt x="2194753" y="370780"/>
                    <a:pt x="2217637" y="348161"/>
                    <a:pt x="2219092" y="319732"/>
                  </a:cubicBezTo>
                  <a:cubicBezTo>
                    <a:pt x="2220138" y="307838"/>
                    <a:pt x="2219092" y="295944"/>
                    <a:pt x="2219092" y="284050"/>
                  </a:cubicBezTo>
                  <a:cubicBezTo>
                    <a:pt x="2219092" y="226103"/>
                    <a:pt x="2219092" y="168251"/>
                    <a:pt x="2219092" y="109447"/>
                  </a:cubicBezTo>
                  <a:lnTo>
                    <a:pt x="2530295" y="109447"/>
                  </a:lnTo>
                  <a:cubicBezTo>
                    <a:pt x="2530295" y="126194"/>
                    <a:pt x="2530295" y="140276"/>
                    <a:pt x="2530295" y="154263"/>
                  </a:cubicBezTo>
                  <a:cubicBezTo>
                    <a:pt x="2530295" y="208976"/>
                    <a:pt x="2530295" y="263688"/>
                    <a:pt x="2530865" y="318400"/>
                  </a:cubicBezTo>
                  <a:cubicBezTo>
                    <a:pt x="2529718" y="346083"/>
                    <a:pt x="2550781" y="369657"/>
                    <a:pt x="2578392" y="371590"/>
                  </a:cubicBezTo>
                  <a:cubicBezTo>
                    <a:pt x="2603083" y="375891"/>
                    <a:pt x="2627061" y="360940"/>
                    <a:pt x="2634093" y="336859"/>
                  </a:cubicBezTo>
                  <a:cubicBezTo>
                    <a:pt x="2637777" y="324526"/>
                    <a:pt x="2639352" y="311658"/>
                    <a:pt x="2638750" y="298799"/>
                  </a:cubicBezTo>
                  <a:cubicBezTo>
                    <a:pt x="2639226" y="236094"/>
                    <a:pt x="2638750" y="173389"/>
                    <a:pt x="2638750" y="112301"/>
                  </a:cubicBezTo>
                  <a:cubicBezTo>
                    <a:pt x="2644454" y="109732"/>
                    <a:pt x="2646545" y="108020"/>
                    <a:pt x="2648256" y="108020"/>
                  </a:cubicBezTo>
                  <a:cubicBezTo>
                    <a:pt x="2707664" y="108020"/>
                    <a:pt x="2766977" y="106878"/>
                    <a:pt x="2826385" y="107068"/>
                  </a:cubicBezTo>
                  <a:cubicBezTo>
                    <a:pt x="2907845" y="107068"/>
                    <a:pt x="2952044" y="151599"/>
                    <a:pt x="2952234" y="232573"/>
                  </a:cubicBezTo>
                  <a:cubicBezTo>
                    <a:pt x="2953185" y="341427"/>
                    <a:pt x="2953565" y="450534"/>
                    <a:pt x="2953375" y="559895"/>
                  </a:cubicBezTo>
                  <a:close/>
                </a:path>
              </a:pathLst>
            </a:custGeom>
            <a:grpFill/>
            <a:ln w="949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A7BE1E85-C3B7-3E44-8D62-F883F6B564D7}"/>
                </a:ext>
              </a:extLst>
            </p:cNvPr>
            <p:cNvSpPr/>
            <p:nvPr/>
          </p:nvSpPr>
          <p:spPr>
            <a:xfrm>
              <a:off x="4100442" y="3371338"/>
              <a:ext cx="945036" cy="110185"/>
            </a:xfrm>
            <a:custGeom>
              <a:avLst/>
              <a:gdLst>
                <a:gd name="connsiteX0" fmla="*/ 59082 w 945036"/>
                <a:gd name="connsiteY0" fmla="*/ 109923 h 110185"/>
                <a:gd name="connsiteX1" fmla="*/ 91115 w 945036"/>
                <a:gd name="connsiteY1" fmla="*/ 109923 h 110185"/>
                <a:gd name="connsiteX2" fmla="*/ 472181 w 945036"/>
                <a:gd name="connsiteY2" fmla="*/ 109923 h 110185"/>
                <a:gd name="connsiteX3" fmla="*/ 881574 w 945036"/>
                <a:gd name="connsiteY3" fmla="*/ 109923 h 110185"/>
                <a:gd name="connsiteX4" fmla="*/ 945164 w 945036"/>
                <a:gd name="connsiteY4" fmla="*/ 56543 h 110185"/>
                <a:gd name="connsiteX5" fmla="*/ 884235 w 945036"/>
                <a:gd name="connsiteY5" fmla="*/ 403 h 110185"/>
                <a:gd name="connsiteX6" fmla="*/ 61933 w 945036"/>
                <a:gd name="connsiteY6" fmla="*/ 403 h 110185"/>
                <a:gd name="connsiteX7" fmla="*/ 149 w 945036"/>
                <a:gd name="connsiteY7" fmla="*/ 55591 h 110185"/>
                <a:gd name="connsiteX8" fmla="*/ 59082 w 945036"/>
                <a:gd name="connsiteY8" fmla="*/ 109923 h 11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036" h="110185">
                  <a:moveTo>
                    <a:pt x="59082" y="109923"/>
                  </a:moveTo>
                  <a:cubicBezTo>
                    <a:pt x="69728" y="110779"/>
                    <a:pt x="80469" y="109923"/>
                    <a:pt x="91115" y="109923"/>
                  </a:cubicBezTo>
                  <a:lnTo>
                    <a:pt x="472181" y="109923"/>
                  </a:lnTo>
                  <a:cubicBezTo>
                    <a:pt x="608677" y="109923"/>
                    <a:pt x="745173" y="109923"/>
                    <a:pt x="881574" y="109923"/>
                  </a:cubicBezTo>
                  <a:cubicBezTo>
                    <a:pt x="919595" y="109923"/>
                    <a:pt x="944309" y="87372"/>
                    <a:pt x="945164" y="56543"/>
                  </a:cubicBezTo>
                  <a:cubicBezTo>
                    <a:pt x="946019" y="25713"/>
                    <a:pt x="920355" y="498"/>
                    <a:pt x="884235" y="403"/>
                  </a:cubicBezTo>
                  <a:cubicBezTo>
                    <a:pt x="610230" y="22"/>
                    <a:pt x="336129" y="22"/>
                    <a:pt x="61933" y="403"/>
                  </a:cubicBezTo>
                  <a:cubicBezTo>
                    <a:pt x="25338" y="403"/>
                    <a:pt x="-41" y="24667"/>
                    <a:pt x="149" y="55591"/>
                  </a:cubicBezTo>
                  <a:cubicBezTo>
                    <a:pt x="339" y="86515"/>
                    <a:pt x="24102" y="107354"/>
                    <a:pt x="59082" y="109923"/>
                  </a:cubicBezTo>
                  <a:close/>
                </a:path>
              </a:pathLst>
            </a:custGeom>
            <a:grpFill/>
            <a:ln w="949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AD570506-9937-7C48-B03C-9540B25E4757}"/>
                </a:ext>
              </a:extLst>
            </p:cNvPr>
            <p:cNvSpPr/>
            <p:nvPr/>
          </p:nvSpPr>
          <p:spPr>
            <a:xfrm>
              <a:off x="4099961" y="4065945"/>
              <a:ext cx="525477" cy="109995"/>
            </a:xfrm>
            <a:custGeom>
              <a:avLst/>
              <a:gdLst>
                <a:gd name="connsiteX0" fmla="*/ 453651 w 525477"/>
                <a:gd name="connsiteY0" fmla="*/ 118 h 109995"/>
                <a:gd name="connsiteX1" fmla="*/ 264876 w 525477"/>
                <a:gd name="connsiteY1" fmla="*/ 118 h 109995"/>
                <a:gd name="connsiteX2" fmla="*/ 68973 w 525477"/>
                <a:gd name="connsiteY2" fmla="*/ 118 h 109995"/>
                <a:gd name="connsiteX3" fmla="*/ 154 w 525477"/>
                <a:gd name="connsiteY3" fmla="*/ 55591 h 109995"/>
                <a:gd name="connsiteX4" fmla="*/ 70208 w 525477"/>
                <a:gd name="connsiteY4" fmla="*/ 110113 h 109995"/>
                <a:gd name="connsiteX5" fmla="*/ 454887 w 525477"/>
                <a:gd name="connsiteY5" fmla="*/ 110113 h 109995"/>
                <a:gd name="connsiteX6" fmla="*/ 525606 w 525477"/>
                <a:gd name="connsiteY6" fmla="*/ 56067 h 109995"/>
                <a:gd name="connsiteX7" fmla="*/ 453651 w 525477"/>
                <a:gd name="connsiteY7" fmla="*/ 118 h 10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477" h="109995">
                  <a:moveTo>
                    <a:pt x="453651" y="118"/>
                  </a:moveTo>
                  <a:cubicBezTo>
                    <a:pt x="390726" y="118"/>
                    <a:pt x="327801" y="118"/>
                    <a:pt x="264876" y="118"/>
                  </a:cubicBezTo>
                  <a:cubicBezTo>
                    <a:pt x="199575" y="118"/>
                    <a:pt x="134274" y="118"/>
                    <a:pt x="68973" y="118"/>
                  </a:cubicBezTo>
                  <a:cubicBezTo>
                    <a:pt x="26009" y="118"/>
                    <a:pt x="-321" y="22383"/>
                    <a:pt x="154" y="55591"/>
                  </a:cubicBezTo>
                  <a:cubicBezTo>
                    <a:pt x="630" y="88799"/>
                    <a:pt x="27530" y="110018"/>
                    <a:pt x="70208" y="110113"/>
                  </a:cubicBezTo>
                  <a:cubicBezTo>
                    <a:pt x="198466" y="110113"/>
                    <a:pt x="326692" y="110113"/>
                    <a:pt x="454887" y="110113"/>
                  </a:cubicBezTo>
                  <a:cubicBezTo>
                    <a:pt x="497566" y="110113"/>
                    <a:pt x="524751" y="88704"/>
                    <a:pt x="525606" y="56067"/>
                  </a:cubicBezTo>
                  <a:cubicBezTo>
                    <a:pt x="526462" y="23430"/>
                    <a:pt x="499087" y="403"/>
                    <a:pt x="453651" y="118"/>
                  </a:cubicBezTo>
                  <a:close/>
                </a:path>
              </a:pathLst>
            </a:custGeom>
            <a:grpFill/>
            <a:ln w="949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A3B036A2-E1CE-4942-8D47-E1325154FBBE}"/>
                </a:ext>
              </a:extLst>
            </p:cNvPr>
            <p:cNvSpPr/>
            <p:nvPr/>
          </p:nvSpPr>
          <p:spPr>
            <a:xfrm>
              <a:off x="4534791" y="3719402"/>
              <a:ext cx="510666" cy="108853"/>
            </a:xfrm>
            <a:custGeom>
              <a:avLst/>
              <a:gdLst>
                <a:gd name="connsiteX0" fmla="*/ 510815 w 510666"/>
                <a:gd name="connsiteY0" fmla="*/ 54449 h 108853"/>
                <a:gd name="connsiteX1" fmla="*/ 445038 w 510666"/>
                <a:gd name="connsiteY1" fmla="*/ 118 h 108853"/>
                <a:gd name="connsiteX2" fmla="*/ 256358 w 510666"/>
                <a:gd name="connsiteY2" fmla="*/ 118 h 108853"/>
                <a:gd name="connsiteX3" fmla="*/ 64162 w 510666"/>
                <a:gd name="connsiteY3" fmla="*/ 118 h 108853"/>
                <a:gd name="connsiteX4" fmla="*/ 191 w 510666"/>
                <a:gd name="connsiteY4" fmla="*/ 52356 h 108853"/>
                <a:gd name="connsiteX5" fmla="*/ 63781 w 510666"/>
                <a:gd name="connsiteY5" fmla="*/ 108591 h 108853"/>
                <a:gd name="connsiteX6" fmla="*/ 444753 w 510666"/>
                <a:gd name="connsiteY6" fmla="*/ 108591 h 108853"/>
                <a:gd name="connsiteX7" fmla="*/ 510815 w 510666"/>
                <a:gd name="connsiteY7" fmla="*/ 54449 h 10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666" h="108853">
                  <a:moveTo>
                    <a:pt x="510815" y="54449"/>
                  </a:moveTo>
                  <a:cubicBezTo>
                    <a:pt x="510815" y="22288"/>
                    <a:pt x="485055" y="403"/>
                    <a:pt x="445038" y="118"/>
                  </a:cubicBezTo>
                  <a:cubicBezTo>
                    <a:pt x="382113" y="118"/>
                    <a:pt x="319283" y="118"/>
                    <a:pt x="256358" y="118"/>
                  </a:cubicBezTo>
                  <a:cubicBezTo>
                    <a:pt x="193433" y="118"/>
                    <a:pt x="128227" y="118"/>
                    <a:pt x="64162" y="118"/>
                  </a:cubicBezTo>
                  <a:cubicBezTo>
                    <a:pt x="26141" y="118"/>
                    <a:pt x="1332" y="21241"/>
                    <a:pt x="191" y="52356"/>
                  </a:cubicBezTo>
                  <a:cubicBezTo>
                    <a:pt x="-1045" y="84993"/>
                    <a:pt x="24430" y="108495"/>
                    <a:pt x="63781" y="108591"/>
                  </a:cubicBezTo>
                  <a:cubicBezTo>
                    <a:pt x="190518" y="109098"/>
                    <a:pt x="317509" y="109098"/>
                    <a:pt x="444753" y="108591"/>
                  </a:cubicBezTo>
                  <a:cubicBezTo>
                    <a:pt x="484580" y="108591"/>
                    <a:pt x="510720" y="86515"/>
                    <a:pt x="510815" y="54449"/>
                  </a:cubicBezTo>
                  <a:close/>
                </a:path>
              </a:pathLst>
            </a:custGeom>
            <a:grpFill/>
            <a:ln w="949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AF08CA05-D320-2C4D-BA12-B04AE8A9F92A}"/>
                </a:ext>
              </a:extLst>
            </p:cNvPr>
            <p:cNvSpPr/>
            <p:nvPr/>
          </p:nvSpPr>
          <p:spPr>
            <a:xfrm>
              <a:off x="4100430" y="3718636"/>
              <a:ext cx="221045" cy="109378"/>
            </a:xfrm>
            <a:custGeom>
              <a:avLst/>
              <a:gdLst>
                <a:gd name="connsiteX0" fmla="*/ 49303 w 221045"/>
                <a:gd name="connsiteY0" fmla="*/ 1835 h 109378"/>
                <a:gd name="connsiteX1" fmla="*/ 238 w 221045"/>
                <a:gd name="connsiteY1" fmla="*/ 57019 h 109378"/>
                <a:gd name="connsiteX2" fmla="*/ 255 w 221045"/>
                <a:gd name="connsiteY2" fmla="*/ 57309 h 109378"/>
                <a:gd name="connsiteX3" fmla="*/ 49588 w 221045"/>
                <a:gd name="connsiteY3" fmla="*/ 108691 h 109378"/>
                <a:gd name="connsiteX4" fmla="*/ 110136 w 221045"/>
                <a:gd name="connsiteY4" fmla="*/ 108691 h 109378"/>
                <a:gd name="connsiteX5" fmla="*/ 110136 w 221045"/>
                <a:gd name="connsiteY5" fmla="*/ 108691 h 109378"/>
                <a:gd name="connsiteX6" fmla="*/ 174107 w 221045"/>
                <a:gd name="connsiteY6" fmla="*/ 108120 h 109378"/>
                <a:gd name="connsiteX7" fmla="*/ 221123 w 221045"/>
                <a:gd name="connsiteY7" fmla="*/ 55795 h 109378"/>
                <a:gd name="connsiteX8" fmla="*/ 221063 w 221045"/>
                <a:gd name="connsiteY8" fmla="*/ 54835 h 109378"/>
                <a:gd name="connsiteX9" fmla="*/ 173537 w 221045"/>
                <a:gd name="connsiteY9" fmla="*/ 2026 h 109378"/>
                <a:gd name="connsiteX10" fmla="*/ 49303 w 221045"/>
                <a:gd name="connsiteY10" fmla="*/ 1835 h 10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045" h="109378">
                  <a:moveTo>
                    <a:pt x="49303" y="1835"/>
                  </a:moveTo>
                  <a:cubicBezTo>
                    <a:pt x="20531" y="3511"/>
                    <a:pt x="-1436" y="28218"/>
                    <a:pt x="238" y="57019"/>
                  </a:cubicBezTo>
                  <a:cubicBezTo>
                    <a:pt x="243" y="57116"/>
                    <a:pt x="249" y="57212"/>
                    <a:pt x="255" y="57309"/>
                  </a:cubicBezTo>
                  <a:cubicBezTo>
                    <a:pt x="2727" y="86901"/>
                    <a:pt x="19266" y="106122"/>
                    <a:pt x="49588" y="108691"/>
                  </a:cubicBezTo>
                  <a:cubicBezTo>
                    <a:pt x="69644" y="110403"/>
                    <a:pt x="89890" y="108691"/>
                    <a:pt x="110136" y="108691"/>
                  </a:cubicBezTo>
                  <a:lnTo>
                    <a:pt x="110136" y="108691"/>
                  </a:lnTo>
                  <a:cubicBezTo>
                    <a:pt x="131449" y="109930"/>
                    <a:pt x="152820" y="109739"/>
                    <a:pt x="174107" y="108120"/>
                  </a:cubicBezTo>
                  <a:cubicBezTo>
                    <a:pt x="201524" y="106667"/>
                    <a:pt x="222574" y="83241"/>
                    <a:pt x="221123" y="55795"/>
                  </a:cubicBezTo>
                  <a:cubicBezTo>
                    <a:pt x="221106" y="55475"/>
                    <a:pt x="221086" y="55155"/>
                    <a:pt x="221063" y="54835"/>
                  </a:cubicBezTo>
                  <a:cubicBezTo>
                    <a:pt x="221063" y="24481"/>
                    <a:pt x="203478" y="4119"/>
                    <a:pt x="173537" y="2026"/>
                  </a:cubicBezTo>
                  <a:cubicBezTo>
                    <a:pt x="132164" y="-453"/>
                    <a:pt x="90682" y="-517"/>
                    <a:pt x="49303" y="1835"/>
                  </a:cubicBezTo>
                  <a:close/>
                </a:path>
              </a:pathLst>
            </a:custGeom>
            <a:grpFill/>
            <a:ln w="9495" cap="flat">
              <a:noFill/>
              <a:prstDash val="solid"/>
              <a:miter/>
            </a:ln>
          </p:spPr>
          <p:txBody>
            <a:bodyPr rtlCol="0" anchor="ctr"/>
            <a:lstStyle/>
            <a:p>
              <a:endParaRPr lang="en-RO"/>
            </a:p>
          </p:txBody>
        </p:sp>
      </p:grpSp>
      <p:grpSp>
        <p:nvGrpSpPr>
          <p:cNvPr id="47" name="Graphic 45">
            <a:extLst>
              <a:ext uri="{FF2B5EF4-FFF2-40B4-BE49-F238E27FC236}">
                <a16:creationId xmlns:a16="http://schemas.microsoft.com/office/drawing/2014/main" id="{67ABCA4E-932C-E746-9E48-094FD4B29293}"/>
              </a:ext>
            </a:extLst>
          </p:cNvPr>
          <p:cNvGrpSpPr>
            <a:grpSpLocks noChangeAspect="1"/>
          </p:cNvGrpSpPr>
          <p:nvPr/>
        </p:nvGrpSpPr>
        <p:grpSpPr>
          <a:xfrm>
            <a:off x="2682182" y="2635932"/>
            <a:ext cx="413181" cy="540000"/>
            <a:chOff x="3289300" y="1752600"/>
            <a:chExt cx="2565400" cy="3352800"/>
          </a:xfrm>
          <a:solidFill>
            <a:schemeClr val="bg1"/>
          </a:solidFill>
        </p:grpSpPr>
        <p:sp>
          <p:nvSpPr>
            <p:cNvPr id="48" name="Freeform 47">
              <a:extLst>
                <a:ext uri="{FF2B5EF4-FFF2-40B4-BE49-F238E27FC236}">
                  <a16:creationId xmlns:a16="http://schemas.microsoft.com/office/drawing/2014/main" id="{64FE4433-6A15-A145-AF0B-132223F0E117}"/>
                </a:ext>
              </a:extLst>
            </p:cNvPr>
            <p:cNvSpPr/>
            <p:nvPr/>
          </p:nvSpPr>
          <p:spPr>
            <a:xfrm>
              <a:off x="3289400" y="1752306"/>
              <a:ext cx="2564938" cy="3357572"/>
            </a:xfrm>
            <a:custGeom>
              <a:avLst/>
              <a:gdLst>
                <a:gd name="connsiteX0" fmla="*/ 356315 w 2564938"/>
                <a:gd name="connsiteY0" fmla="*/ 860830 h 3357572"/>
                <a:gd name="connsiteX1" fmla="*/ 1281474 w 2564938"/>
                <a:gd name="connsiteY1" fmla="*/ 615276 h 3357572"/>
                <a:gd name="connsiteX2" fmla="*/ 2209674 w 2564938"/>
                <a:gd name="connsiteY2" fmla="*/ 862926 h 3357572"/>
                <a:gd name="connsiteX3" fmla="*/ 2224591 w 2564938"/>
                <a:gd name="connsiteY3" fmla="*/ 653376 h 3357572"/>
                <a:gd name="connsiteX4" fmla="*/ 2165872 w 2564938"/>
                <a:gd name="connsiteY4" fmla="*/ 75875 h 3357572"/>
                <a:gd name="connsiteX5" fmla="*/ 2166442 w 2564938"/>
                <a:gd name="connsiteY5" fmla="*/ 50919 h 3357572"/>
                <a:gd name="connsiteX6" fmla="*/ 2216420 w 2564938"/>
                <a:gd name="connsiteY6" fmla="*/ 723 h 3357572"/>
                <a:gd name="connsiteX7" fmla="*/ 2265638 w 2564938"/>
                <a:gd name="connsiteY7" fmla="*/ 54253 h 3357572"/>
                <a:gd name="connsiteX8" fmla="*/ 2270959 w 2564938"/>
                <a:gd name="connsiteY8" fmla="*/ 257612 h 3357572"/>
                <a:gd name="connsiteX9" fmla="*/ 2323027 w 2564938"/>
                <a:gd name="connsiteY9" fmla="*/ 631659 h 3357572"/>
                <a:gd name="connsiteX10" fmla="*/ 2301268 w 2564938"/>
                <a:gd name="connsiteY10" fmla="*/ 902359 h 3357572"/>
                <a:gd name="connsiteX11" fmla="*/ 2311720 w 2564938"/>
                <a:gd name="connsiteY11" fmla="*/ 948270 h 3357572"/>
                <a:gd name="connsiteX12" fmla="*/ 2389537 w 2564938"/>
                <a:gd name="connsiteY12" fmla="*/ 1020469 h 3357572"/>
                <a:gd name="connsiteX13" fmla="*/ 2450441 w 2564938"/>
                <a:gd name="connsiteY13" fmla="*/ 851781 h 3357572"/>
                <a:gd name="connsiteX14" fmla="*/ 2433814 w 2564938"/>
                <a:gd name="connsiteY14" fmla="*/ 529551 h 3357572"/>
                <a:gd name="connsiteX15" fmla="*/ 2394193 w 2564938"/>
                <a:gd name="connsiteY15" fmla="*/ 61111 h 3357572"/>
                <a:gd name="connsiteX16" fmla="*/ 2444836 w 2564938"/>
                <a:gd name="connsiteY16" fmla="*/ 437 h 3357572"/>
                <a:gd name="connsiteX17" fmla="*/ 2493578 w 2564938"/>
                <a:gd name="connsiteY17" fmla="*/ 61778 h 3357572"/>
                <a:gd name="connsiteX18" fmla="*/ 2552107 w 2564938"/>
                <a:gd name="connsiteY18" fmla="*/ 635754 h 3357572"/>
                <a:gd name="connsiteX19" fmla="*/ 2465454 w 2564938"/>
                <a:gd name="connsiteY19" fmla="*/ 1092954 h 3357572"/>
                <a:gd name="connsiteX20" fmla="*/ 2460608 w 2564938"/>
                <a:gd name="connsiteY20" fmla="*/ 1133245 h 3357572"/>
                <a:gd name="connsiteX21" fmla="*/ 2489113 w 2564938"/>
                <a:gd name="connsiteY21" fmla="*/ 1926773 h 3357572"/>
                <a:gd name="connsiteX22" fmla="*/ 2084919 w 2564938"/>
                <a:gd name="connsiteY22" fmla="*/ 2456268 h 3357572"/>
                <a:gd name="connsiteX23" fmla="*/ 1860780 w 2564938"/>
                <a:gd name="connsiteY23" fmla="*/ 2613716 h 3357572"/>
                <a:gd name="connsiteX24" fmla="*/ 1609655 w 2564938"/>
                <a:gd name="connsiteY24" fmla="*/ 3008908 h 3357572"/>
                <a:gd name="connsiteX25" fmla="*/ 1589322 w 2564938"/>
                <a:gd name="connsiteY25" fmla="*/ 3293515 h 3357572"/>
                <a:gd name="connsiteX26" fmla="*/ 1538964 w 2564938"/>
                <a:gd name="connsiteY26" fmla="*/ 3357714 h 3357572"/>
                <a:gd name="connsiteX27" fmla="*/ 1489842 w 2564938"/>
                <a:gd name="connsiteY27" fmla="*/ 3292563 h 3357572"/>
                <a:gd name="connsiteX28" fmla="*/ 1520056 w 2564938"/>
                <a:gd name="connsiteY28" fmla="*/ 2937376 h 3357572"/>
                <a:gd name="connsiteX29" fmla="*/ 1792939 w 2564938"/>
                <a:gd name="connsiteY29" fmla="*/ 2539421 h 3357572"/>
                <a:gd name="connsiteX30" fmla="*/ 2157131 w 2564938"/>
                <a:gd name="connsiteY30" fmla="*/ 2255195 h 3357572"/>
                <a:gd name="connsiteX31" fmla="*/ 2451677 w 2564938"/>
                <a:gd name="connsiteY31" fmla="*/ 1684647 h 3357572"/>
                <a:gd name="connsiteX32" fmla="*/ 2025820 w 2564938"/>
                <a:gd name="connsiteY32" fmla="*/ 870927 h 3357572"/>
                <a:gd name="connsiteX33" fmla="*/ 1479105 w 2564938"/>
                <a:gd name="connsiteY33" fmla="*/ 723861 h 3357572"/>
                <a:gd name="connsiteX34" fmla="*/ 732479 w 2564938"/>
                <a:gd name="connsiteY34" fmla="*/ 793393 h 3357572"/>
                <a:gd name="connsiteX35" fmla="*/ 283249 w 2564938"/>
                <a:gd name="connsiteY35" fmla="*/ 1057236 h 3357572"/>
                <a:gd name="connsiteX36" fmla="*/ 102720 w 2564938"/>
                <a:gd name="connsiteY36" fmla="*/ 1595684 h 3357572"/>
                <a:gd name="connsiteX37" fmla="*/ 495037 w 2564938"/>
                <a:gd name="connsiteY37" fmla="*/ 2337586 h 3357572"/>
                <a:gd name="connsiteX38" fmla="*/ 753382 w 2564938"/>
                <a:gd name="connsiteY38" fmla="*/ 2526467 h 3357572"/>
                <a:gd name="connsiteX39" fmla="*/ 1052869 w 2564938"/>
                <a:gd name="connsiteY39" fmla="*/ 2993192 h 3357572"/>
                <a:gd name="connsiteX40" fmla="*/ 1074247 w 2564938"/>
                <a:gd name="connsiteY40" fmla="*/ 3281323 h 3357572"/>
                <a:gd name="connsiteX41" fmla="*/ 1074247 w 2564938"/>
                <a:gd name="connsiteY41" fmla="*/ 3299230 h 3357572"/>
                <a:gd name="connsiteX42" fmla="*/ 1024744 w 2564938"/>
                <a:gd name="connsiteY42" fmla="*/ 3357333 h 3357572"/>
                <a:gd name="connsiteX43" fmla="*/ 974481 w 2564938"/>
                <a:gd name="connsiteY43" fmla="*/ 3300183 h 3357572"/>
                <a:gd name="connsiteX44" fmla="*/ 953863 w 2564938"/>
                <a:gd name="connsiteY44" fmla="*/ 3008432 h 3357572"/>
                <a:gd name="connsiteX45" fmla="*/ 702834 w 2564938"/>
                <a:gd name="connsiteY45" fmla="*/ 2613430 h 3357572"/>
                <a:gd name="connsiteX46" fmla="*/ 170751 w 2564938"/>
                <a:gd name="connsiteY46" fmla="*/ 2116702 h 3357572"/>
                <a:gd name="connsiteX47" fmla="*/ 28229 w 2564938"/>
                <a:gd name="connsiteY47" fmla="*/ 1324793 h 3357572"/>
                <a:gd name="connsiteX48" fmla="*/ 99870 w 2564938"/>
                <a:gd name="connsiteY48" fmla="*/ 1139341 h 3357572"/>
                <a:gd name="connsiteX49" fmla="*/ 103860 w 2564938"/>
                <a:gd name="connsiteY49" fmla="*/ 1101717 h 3357572"/>
                <a:gd name="connsiteX50" fmla="*/ 22908 w 2564938"/>
                <a:gd name="connsiteY50" fmla="*/ 558030 h 3357572"/>
                <a:gd name="connsiteX51" fmla="*/ 70415 w 2564938"/>
                <a:gd name="connsiteY51" fmla="*/ 68922 h 3357572"/>
                <a:gd name="connsiteX52" fmla="*/ 70415 w 2564938"/>
                <a:gd name="connsiteY52" fmla="*/ 54634 h 3357572"/>
                <a:gd name="connsiteX53" fmla="*/ 119063 w 2564938"/>
                <a:gd name="connsiteY53" fmla="*/ 151 h 3357572"/>
                <a:gd name="connsiteX54" fmla="*/ 169421 w 2564938"/>
                <a:gd name="connsiteY54" fmla="*/ 53491 h 3357572"/>
                <a:gd name="connsiteX55" fmla="*/ 165810 w 2564938"/>
                <a:gd name="connsiteY55" fmla="*/ 242562 h 3357572"/>
                <a:gd name="connsiteX56" fmla="*/ 110797 w 2564938"/>
                <a:gd name="connsiteY56" fmla="*/ 641565 h 3357572"/>
                <a:gd name="connsiteX57" fmla="*/ 173886 w 2564938"/>
                <a:gd name="connsiteY57" fmla="*/ 1022184 h 3357572"/>
                <a:gd name="connsiteX58" fmla="*/ 263770 w 2564938"/>
                <a:gd name="connsiteY58" fmla="*/ 935316 h 3357572"/>
                <a:gd name="connsiteX59" fmla="*/ 264626 w 2564938"/>
                <a:gd name="connsiteY59" fmla="*/ 913122 h 3357572"/>
                <a:gd name="connsiteX60" fmla="*/ 248948 w 2564938"/>
                <a:gd name="connsiteY60" fmla="*/ 586415 h 3357572"/>
                <a:gd name="connsiteX61" fmla="*/ 297786 w 2564938"/>
                <a:gd name="connsiteY61" fmla="*/ 72065 h 3357572"/>
                <a:gd name="connsiteX62" fmla="*/ 297786 w 2564938"/>
                <a:gd name="connsiteY62" fmla="*/ 57777 h 3357572"/>
                <a:gd name="connsiteX63" fmla="*/ 346908 w 2564938"/>
                <a:gd name="connsiteY63" fmla="*/ 151 h 3357572"/>
                <a:gd name="connsiteX64" fmla="*/ 397171 w 2564938"/>
                <a:gd name="connsiteY64" fmla="*/ 57301 h 3357572"/>
                <a:gd name="connsiteX65" fmla="*/ 393751 w 2564938"/>
                <a:gd name="connsiteY65" fmla="*/ 242753 h 3357572"/>
                <a:gd name="connsiteX66" fmla="*/ 337882 w 2564938"/>
                <a:gd name="connsiteY66" fmla="*/ 652328 h 3357572"/>
                <a:gd name="connsiteX67" fmla="*/ 356315 w 2564938"/>
                <a:gd name="connsiteY67" fmla="*/ 860830 h 335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64938" h="3357572">
                  <a:moveTo>
                    <a:pt x="356315" y="860830"/>
                  </a:moveTo>
                  <a:cubicBezTo>
                    <a:pt x="638034" y="679474"/>
                    <a:pt x="952343" y="615371"/>
                    <a:pt x="1281474" y="615276"/>
                  </a:cubicBezTo>
                  <a:cubicBezTo>
                    <a:pt x="1610605" y="615180"/>
                    <a:pt x="1924724" y="679284"/>
                    <a:pt x="2209674" y="862926"/>
                  </a:cubicBezTo>
                  <a:cubicBezTo>
                    <a:pt x="2233699" y="795764"/>
                    <a:pt x="2238859" y="723277"/>
                    <a:pt x="2224591" y="653376"/>
                  </a:cubicBezTo>
                  <a:cubicBezTo>
                    <a:pt x="2185350" y="462876"/>
                    <a:pt x="2161311" y="270852"/>
                    <a:pt x="2165872" y="75875"/>
                  </a:cubicBezTo>
                  <a:cubicBezTo>
                    <a:pt x="2165872" y="67588"/>
                    <a:pt x="2165872" y="59111"/>
                    <a:pt x="2166442" y="50919"/>
                  </a:cubicBezTo>
                  <a:cubicBezTo>
                    <a:pt x="2169863" y="21106"/>
                    <a:pt x="2185445" y="2056"/>
                    <a:pt x="2216420" y="723"/>
                  </a:cubicBezTo>
                  <a:cubicBezTo>
                    <a:pt x="2244924" y="-611"/>
                    <a:pt x="2264783" y="21487"/>
                    <a:pt x="2265638" y="54253"/>
                  </a:cubicBezTo>
                  <a:cubicBezTo>
                    <a:pt x="2267443" y="122071"/>
                    <a:pt x="2263547" y="190461"/>
                    <a:pt x="2270959" y="257612"/>
                  </a:cubicBezTo>
                  <a:cubicBezTo>
                    <a:pt x="2284831" y="382675"/>
                    <a:pt x="2303834" y="507262"/>
                    <a:pt x="2323027" y="631659"/>
                  </a:cubicBezTo>
                  <a:cubicBezTo>
                    <a:pt x="2337279" y="724051"/>
                    <a:pt x="2333668" y="814443"/>
                    <a:pt x="2301268" y="902359"/>
                  </a:cubicBezTo>
                  <a:cubicBezTo>
                    <a:pt x="2294237" y="921409"/>
                    <a:pt x="2294522" y="934173"/>
                    <a:pt x="2311720" y="948270"/>
                  </a:cubicBezTo>
                  <a:cubicBezTo>
                    <a:pt x="2338229" y="969891"/>
                    <a:pt x="2362173" y="994752"/>
                    <a:pt x="2389537" y="1020469"/>
                  </a:cubicBezTo>
                  <a:cubicBezTo>
                    <a:pt x="2420461" y="968685"/>
                    <a:pt x="2441140" y="911411"/>
                    <a:pt x="2450441" y="851781"/>
                  </a:cubicBezTo>
                  <a:cubicBezTo>
                    <a:pt x="2470205" y="743101"/>
                    <a:pt x="2455952" y="636326"/>
                    <a:pt x="2433814" y="529551"/>
                  </a:cubicBezTo>
                  <a:cubicBezTo>
                    <a:pt x="2402638" y="375457"/>
                    <a:pt x="2389343" y="218267"/>
                    <a:pt x="2394193" y="61111"/>
                  </a:cubicBezTo>
                  <a:cubicBezTo>
                    <a:pt x="2395143" y="23011"/>
                    <a:pt x="2414716" y="246"/>
                    <a:pt x="2444836" y="437"/>
                  </a:cubicBezTo>
                  <a:cubicBezTo>
                    <a:pt x="2474955" y="627"/>
                    <a:pt x="2495003" y="23297"/>
                    <a:pt x="2493578" y="61778"/>
                  </a:cubicBezTo>
                  <a:cubicBezTo>
                    <a:pt x="2486452" y="255897"/>
                    <a:pt x="2522083" y="445254"/>
                    <a:pt x="2552107" y="635754"/>
                  </a:cubicBezTo>
                  <a:cubicBezTo>
                    <a:pt x="2577571" y="796346"/>
                    <a:pt x="2550967" y="950937"/>
                    <a:pt x="2465454" y="1092954"/>
                  </a:cubicBezTo>
                  <a:cubicBezTo>
                    <a:pt x="2458898" y="1103718"/>
                    <a:pt x="2455287" y="1123339"/>
                    <a:pt x="2460608" y="1133245"/>
                  </a:cubicBezTo>
                  <a:cubicBezTo>
                    <a:pt x="2600660" y="1393278"/>
                    <a:pt x="2589258" y="1659501"/>
                    <a:pt x="2489113" y="1926773"/>
                  </a:cubicBezTo>
                  <a:cubicBezTo>
                    <a:pt x="2408160" y="2143181"/>
                    <a:pt x="2263167" y="2313774"/>
                    <a:pt x="2084919" y="2456268"/>
                  </a:cubicBezTo>
                  <a:cubicBezTo>
                    <a:pt x="2013909" y="2513858"/>
                    <a:pt x="1939017" y="2566466"/>
                    <a:pt x="1860780" y="2613716"/>
                  </a:cubicBezTo>
                  <a:cubicBezTo>
                    <a:pt x="1708756" y="2703823"/>
                    <a:pt x="1624953" y="2833934"/>
                    <a:pt x="1609655" y="3008908"/>
                  </a:cubicBezTo>
                  <a:cubicBezTo>
                    <a:pt x="1601389" y="3104158"/>
                    <a:pt x="1595308" y="3198646"/>
                    <a:pt x="1589322" y="3293515"/>
                  </a:cubicBezTo>
                  <a:cubicBezTo>
                    <a:pt x="1586757" y="3335235"/>
                    <a:pt x="1570319" y="3358000"/>
                    <a:pt x="1538964" y="3357714"/>
                  </a:cubicBezTo>
                  <a:cubicBezTo>
                    <a:pt x="1507609" y="3357428"/>
                    <a:pt x="1486896" y="3333139"/>
                    <a:pt x="1489842" y="3292563"/>
                  </a:cubicBezTo>
                  <a:cubicBezTo>
                    <a:pt x="1498203" y="3173977"/>
                    <a:pt x="1502479" y="3054438"/>
                    <a:pt x="1520056" y="2937376"/>
                  </a:cubicBezTo>
                  <a:cubicBezTo>
                    <a:pt x="1546185" y="2762592"/>
                    <a:pt x="1641580" y="2630290"/>
                    <a:pt x="1792939" y="2539421"/>
                  </a:cubicBezTo>
                  <a:cubicBezTo>
                    <a:pt x="1925960" y="2459506"/>
                    <a:pt x="2049479" y="2367971"/>
                    <a:pt x="2157131" y="2255195"/>
                  </a:cubicBezTo>
                  <a:cubicBezTo>
                    <a:pt x="2311150" y="2094127"/>
                    <a:pt x="2418326" y="1908390"/>
                    <a:pt x="2451677" y="1684647"/>
                  </a:cubicBezTo>
                  <a:cubicBezTo>
                    <a:pt x="2505550" y="1316887"/>
                    <a:pt x="2357802" y="1035995"/>
                    <a:pt x="2025820" y="870927"/>
                  </a:cubicBezTo>
                  <a:cubicBezTo>
                    <a:pt x="1853273" y="785202"/>
                    <a:pt x="1669325" y="741958"/>
                    <a:pt x="1479105" y="723861"/>
                  </a:cubicBezTo>
                  <a:cubicBezTo>
                    <a:pt x="1226176" y="699762"/>
                    <a:pt x="976287" y="717860"/>
                    <a:pt x="732479" y="793393"/>
                  </a:cubicBezTo>
                  <a:cubicBezTo>
                    <a:pt x="562022" y="845971"/>
                    <a:pt x="406673" y="924743"/>
                    <a:pt x="283249" y="1057236"/>
                  </a:cubicBezTo>
                  <a:cubicBezTo>
                    <a:pt x="141961" y="1209064"/>
                    <a:pt x="89513" y="1391754"/>
                    <a:pt x="102720" y="1595684"/>
                  </a:cubicBezTo>
                  <a:cubicBezTo>
                    <a:pt x="121723" y="1902008"/>
                    <a:pt x="269376" y="2142038"/>
                    <a:pt x="495037" y="2337586"/>
                  </a:cubicBezTo>
                  <a:cubicBezTo>
                    <a:pt x="575642" y="2407790"/>
                    <a:pt x="662070" y="2470979"/>
                    <a:pt x="753382" y="2526467"/>
                  </a:cubicBezTo>
                  <a:cubicBezTo>
                    <a:pt x="931535" y="2634004"/>
                    <a:pt x="1032345" y="2787166"/>
                    <a:pt x="1052869" y="2993192"/>
                  </a:cubicBezTo>
                  <a:cubicBezTo>
                    <a:pt x="1062370" y="3089013"/>
                    <a:pt x="1067311" y="3185311"/>
                    <a:pt x="1074247" y="3281323"/>
                  </a:cubicBezTo>
                  <a:cubicBezTo>
                    <a:pt x="1074247" y="3287324"/>
                    <a:pt x="1074247" y="3293230"/>
                    <a:pt x="1074247" y="3299230"/>
                  </a:cubicBezTo>
                  <a:cubicBezTo>
                    <a:pt x="1073107" y="3334378"/>
                    <a:pt x="1053819" y="3356952"/>
                    <a:pt x="1024744" y="3357333"/>
                  </a:cubicBezTo>
                  <a:cubicBezTo>
                    <a:pt x="995670" y="3357714"/>
                    <a:pt x="977237" y="3335997"/>
                    <a:pt x="974481" y="3300183"/>
                  </a:cubicBezTo>
                  <a:cubicBezTo>
                    <a:pt x="968020" y="3202933"/>
                    <a:pt x="962319" y="3105587"/>
                    <a:pt x="953863" y="3008432"/>
                  </a:cubicBezTo>
                  <a:cubicBezTo>
                    <a:pt x="938756" y="2833458"/>
                    <a:pt x="854573" y="2703632"/>
                    <a:pt x="702834" y="2613430"/>
                  </a:cubicBezTo>
                  <a:cubicBezTo>
                    <a:pt x="490286" y="2486653"/>
                    <a:pt x="303772" y="2329300"/>
                    <a:pt x="170751" y="2116702"/>
                  </a:cubicBezTo>
                  <a:cubicBezTo>
                    <a:pt x="18157" y="1872480"/>
                    <a:pt x="-39612" y="1608638"/>
                    <a:pt x="28229" y="1324793"/>
                  </a:cubicBezTo>
                  <a:cubicBezTo>
                    <a:pt x="43431" y="1260880"/>
                    <a:pt x="76306" y="1200968"/>
                    <a:pt x="99870" y="1139341"/>
                  </a:cubicBezTo>
                  <a:cubicBezTo>
                    <a:pt x="104336" y="1127625"/>
                    <a:pt x="109371" y="1110195"/>
                    <a:pt x="103860" y="1101717"/>
                  </a:cubicBezTo>
                  <a:cubicBezTo>
                    <a:pt x="-2176" y="931982"/>
                    <a:pt x="-15858" y="748340"/>
                    <a:pt x="22908" y="558030"/>
                  </a:cubicBezTo>
                  <a:cubicBezTo>
                    <a:pt x="56925" y="397286"/>
                    <a:pt x="72860" y="233225"/>
                    <a:pt x="70415" y="68922"/>
                  </a:cubicBezTo>
                  <a:cubicBezTo>
                    <a:pt x="70415" y="64159"/>
                    <a:pt x="70415" y="59397"/>
                    <a:pt x="70415" y="54634"/>
                  </a:cubicBezTo>
                  <a:cubicBezTo>
                    <a:pt x="71650" y="21582"/>
                    <a:pt x="90653" y="437"/>
                    <a:pt x="119063" y="151"/>
                  </a:cubicBezTo>
                  <a:cubicBezTo>
                    <a:pt x="147472" y="-135"/>
                    <a:pt x="169136" y="20820"/>
                    <a:pt x="169421" y="53491"/>
                  </a:cubicBezTo>
                  <a:cubicBezTo>
                    <a:pt x="169991" y="116547"/>
                    <a:pt x="172936" y="180269"/>
                    <a:pt x="165810" y="242562"/>
                  </a:cubicBezTo>
                  <a:cubicBezTo>
                    <a:pt x="150418" y="375912"/>
                    <a:pt x="127804" y="508405"/>
                    <a:pt x="110797" y="641565"/>
                  </a:cubicBezTo>
                  <a:cubicBezTo>
                    <a:pt x="93789" y="774724"/>
                    <a:pt x="105951" y="902645"/>
                    <a:pt x="173886" y="1022184"/>
                  </a:cubicBezTo>
                  <a:cubicBezTo>
                    <a:pt x="204861" y="992656"/>
                    <a:pt x="234981" y="965034"/>
                    <a:pt x="263770" y="935316"/>
                  </a:cubicBezTo>
                  <a:cubicBezTo>
                    <a:pt x="267286" y="928401"/>
                    <a:pt x="267599" y="920288"/>
                    <a:pt x="264626" y="913122"/>
                  </a:cubicBezTo>
                  <a:cubicBezTo>
                    <a:pt x="225004" y="805776"/>
                    <a:pt x="224624" y="697095"/>
                    <a:pt x="248948" y="586415"/>
                  </a:cubicBezTo>
                  <a:cubicBezTo>
                    <a:pt x="285484" y="417508"/>
                    <a:pt x="301878" y="244849"/>
                    <a:pt x="297786" y="72065"/>
                  </a:cubicBezTo>
                  <a:cubicBezTo>
                    <a:pt x="297786" y="67302"/>
                    <a:pt x="297786" y="62540"/>
                    <a:pt x="297786" y="57777"/>
                  </a:cubicBezTo>
                  <a:cubicBezTo>
                    <a:pt x="298641" y="22154"/>
                    <a:pt x="317359" y="627"/>
                    <a:pt x="346908" y="151"/>
                  </a:cubicBezTo>
                  <a:cubicBezTo>
                    <a:pt x="376458" y="-325"/>
                    <a:pt x="396981" y="22059"/>
                    <a:pt x="397171" y="57301"/>
                  </a:cubicBezTo>
                  <a:cubicBezTo>
                    <a:pt x="397171" y="119118"/>
                    <a:pt x="400687" y="181126"/>
                    <a:pt x="393751" y="242753"/>
                  </a:cubicBezTo>
                  <a:cubicBezTo>
                    <a:pt x="378263" y="379722"/>
                    <a:pt x="358310" y="516120"/>
                    <a:pt x="337882" y="652328"/>
                  </a:cubicBezTo>
                  <a:cubicBezTo>
                    <a:pt x="327335" y="723099"/>
                    <a:pt x="332371" y="808252"/>
                    <a:pt x="356315" y="860830"/>
                  </a:cubicBezTo>
                  <a:close/>
                </a:path>
              </a:pathLst>
            </a:custGeom>
            <a:grpFill/>
            <a:ln w="9490"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B6EABC7F-4E24-9745-BABC-2400A6BD1D0A}"/>
                </a:ext>
              </a:extLst>
            </p:cNvPr>
            <p:cNvSpPr/>
            <p:nvPr/>
          </p:nvSpPr>
          <p:spPr>
            <a:xfrm>
              <a:off x="3532841" y="2609321"/>
              <a:ext cx="2077107" cy="2500370"/>
            </a:xfrm>
            <a:custGeom>
              <a:avLst/>
              <a:gdLst>
                <a:gd name="connsiteX0" fmla="*/ 1955972 w 2077107"/>
                <a:gd name="connsiteY0" fmla="*/ 851064 h 2500370"/>
                <a:gd name="connsiteX1" fmla="*/ 1620284 w 2077107"/>
                <a:gd name="connsiteY1" fmla="*/ 791628 h 2500370"/>
                <a:gd name="connsiteX2" fmla="*/ 1363744 w 2077107"/>
                <a:gd name="connsiteY2" fmla="*/ 859256 h 2500370"/>
                <a:gd name="connsiteX3" fmla="*/ 1007819 w 2077107"/>
                <a:gd name="connsiteY3" fmla="*/ 943743 h 2500370"/>
                <a:gd name="connsiteX4" fmla="*/ 712703 w 2077107"/>
                <a:gd name="connsiteY4" fmla="*/ 858875 h 2500370"/>
                <a:gd name="connsiteX5" fmla="*/ 132447 w 2077107"/>
                <a:gd name="connsiteY5" fmla="*/ 845730 h 2500370"/>
                <a:gd name="connsiteX6" fmla="*/ 121805 w 2077107"/>
                <a:gd name="connsiteY6" fmla="*/ 853255 h 2500370"/>
                <a:gd name="connsiteX7" fmla="*/ 243899 w 2077107"/>
                <a:gd name="connsiteY7" fmla="*/ 1115383 h 2500370"/>
                <a:gd name="connsiteX8" fmla="*/ 602675 w 2077107"/>
                <a:gd name="connsiteY8" fmla="*/ 1442186 h 2500370"/>
                <a:gd name="connsiteX9" fmla="*/ 907673 w 2077107"/>
                <a:gd name="connsiteY9" fmla="*/ 1776894 h 2500370"/>
                <a:gd name="connsiteX10" fmla="*/ 973518 w 2077107"/>
                <a:gd name="connsiteY10" fmla="*/ 2074836 h 2500370"/>
                <a:gd name="connsiteX11" fmla="*/ 991096 w 2077107"/>
                <a:gd name="connsiteY11" fmla="*/ 2427833 h 2500370"/>
                <a:gd name="connsiteX12" fmla="*/ 991096 w 2077107"/>
                <a:gd name="connsiteY12" fmla="*/ 2445645 h 2500370"/>
                <a:gd name="connsiteX13" fmla="*/ 942543 w 2077107"/>
                <a:gd name="connsiteY13" fmla="*/ 2500509 h 2500370"/>
                <a:gd name="connsiteX14" fmla="*/ 892091 w 2077107"/>
                <a:gd name="connsiteY14" fmla="*/ 2447073 h 2500370"/>
                <a:gd name="connsiteX15" fmla="*/ 889715 w 2077107"/>
                <a:gd name="connsiteY15" fmla="*/ 2350680 h 2500370"/>
                <a:gd name="connsiteX16" fmla="*/ 852564 w 2077107"/>
                <a:gd name="connsiteY16" fmla="*/ 1938915 h 2500370"/>
                <a:gd name="connsiteX17" fmla="*/ 591084 w 2077107"/>
                <a:gd name="connsiteY17" fmla="*/ 1555152 h 2500370"/>
                <a:gd name="connsiteX18" fmla="*/ 190216 w 2077107"/>
                <a:gd name="connsiteY18" fmla="*/ 1210919 h 2500370"/>
                <a:gd name="connsiteX19" fmla="*/ 4082 w 2077107"/>
                <a:gd name="connsiteY19" fmla="*/ 609701 h 2500370"/>
                <a:gd name="connsiteX20" fmla="*/ 268508 w 2077107"/>
                <a:gd name="connsiteY20" fmla="*/ 194887 h 2500370"/>
                <a:gd name="connsiteX21" fmla="*/ 754984 w 2077107"/>
                <a:gd name="connsiteY21" fmla="*/ 23437 h 2500370"/>
                <a:gd name="connsiteX22" fmla="*/ 1557574 w 2077107"/>
                <a:gd name="connsiteY22" fmla="*/ 79254 h 2500370"/>
                <a:gd name="connsiteX23" fmla="*/ 1874544 w 2077107"/>
                <a:gd name="connsiteY23" fmla="*/ 243846 h 2500370"/>
                <a:gd name="connsiteX24" fmla="*/ 2075215 w 2077107"/>
                <a:gd name="connsiteY24" fmla="*/ 734955 h 2500370"/>
                <a:gd name="connsiteX25" fmla="*/ 1738958 w 2077107"/>
                <a:gd name="connsiteY25" fmla="*/ 1366367 h 2500370"/>
                <a:gd name="connsiteX26" fmla="*/ 1502086 w 2077107"/>
                <a:gd name="connsiteY26" fmla="*/ 1542579 h 2500370"/>
                <a:gd name="connsiteX27" fmla="*/ 1209250 w 2077107"/>
                <a:gd name="connsiteY27" fmla="*/ 2030926 h 2500370"/>
                <a:gd name="connsiteX28" fmla="*/ 1185686 w 2077107"/>
                <a:gd name="connsiteY28" fmla="*/ 2429833 h 2500370"/>
                <a:gd name="connsiteX29" fmla="*/ 1185021 w 2077107"/>
                <a:gd name="connsiteY29" fmla="*/ 2447645 h 2500370"/>
                <a:gd name="connsiteX30" fmla="*/ 1133713 w 2077107"/>
                <a:gd name="connsiteY30" fmla="*/ 2500413 h 2500370"/>
                <a:gd name="connsiteX31" fmla="*/ 1086206 w 2077107"/>
                <a:gd name="connsiteY31" fmla="*/ 2445073 h 2500370"/>
                <a:gd name="connsiteX32" fmla="*/ 1090387 w 2077107"/>
                <a:gd name="connsiteY32" fmla="*/ 2259431 h 2500370"/>
                <a:gd name="connsiteX33" fmla="*/ 1139889 w 2077107"/>
                <a:gd name="connsiteY33" fmla="*/ 1867477 h 2500370"/>
                <a:gd name="connsiteX34" fmla="*/ 1430350 w 2077107"/>
                <a:gd name="connsiteY34" fmla="*/ 1471999 h 2500370"/>
                <a:gd name="connsiteX35" fmla="*/ 1811929 w 2077107"/>
                <a:gd name="connsiteY35" fmla="*/ 1143482 h 2500370"/>
                <a:gd name="connsiteX36" fmla="*/ 1955972 w 2077107"/>
                <a:gd name="connsiteY36" fmla="*/ 851064 h 2500370"/>
                <a:gd name="connsiteX37" fmla="*/ 103183 w 2077107"/>
                <a:gd name="connsiteY37" fmla="*/ 747337 h 2500370"/>
                <a:gd name="connsiteX38" fmla="*/ 123041 w 2077107"/>
                <a:gd name="connsiteY38" fmla="*/ 742670 h 2500370"/>
                <a:gd name="connsiteX39" fmla="*/ 778643 w 2077107"/>
                <a:gd name="connsiteY39" fmla="*/ 778865 h 2500370"/>
                <a:gd name="connsiteX40" fmla="*/ 1013139 w 2077107"/>
                <a:gd name="connsiteY40" fmla="*/ 843825 h 2500370"/>
                <a:gd name="connsiteX41" fmla="*/ 1326688 w 2077107"/>
                <a:gd name="connsiteY41" fmla="*/ 766006 h 2500370"/>
                <a:gd name="connsiteX42" fmla="*/ 1766322 w 2077107"/>
                <a:gd name="connsiteY42" fmla="*/ 699331 h 2500370"/>
                <a:gd name="connsiteX43" fmla="*/ 1973549 w 2077107"/>
                <a:gd name="connsiteY43" fmla="*/ 743051 h 2500370"/>
                <a:gd name="connsiteX44" fmla="*/ 1892977 w 2077107"/>
                <a:gd name="connsiteY44" fmla="*/ 411009 h 2500370"/>
                <a:gd name="connsiteX45" fmla="*/ 1562515 w 2077107"/>
                <a:gd name="connsiteY45" fmla="*/ 186600 h 2500370"/>
                <a:gd name="connsiteX46" fmla="*/ 547947 w 2077107"/>
                <a:gd name="connsiteY46" fmla="*/ 174408 h 2500370"/>
                <a:gd name="connsiteX47" fmla="*/ 212640 w 2077107"/>
                <a:gd name="connsiteY47" fmla="*/ 373957 h 2500370"/>
                <a:gd name="connsiteX48" fmla="*/ 103088 w 2077107"/>
                <a:gd name="connsiteY48" fmla="*/ 747337 h 250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107" h="2500370">
                  <a:moveTo>
                    <a:pt x="1955972" y="851064"/>
                  </a:moveTo>
                  <a:cubicBezTo>
                    <a:pt x="1849618" y="807365"/>
                    <a:pt x="1735136" y="787095"/>
                    <a:pt x="1620284" y="791628"/>
                  </a:cubicBezTo>
                  <a:cubicBezTo>
                    <a:pt x="1530862" y="795061"/>
                    <a:pt x="1443284" y="818148"/>
                    <a:pt x="1363744" y="859256"/>
                  </a:cubicBezTo>
                  <a:cubicBezTo>
                    <a:pt x="1251532" y="914977"/>
                    <a:pt x="1134948" y="949934"/>
                    <a:pt x="1007819" y="943743"/>
                  </a:cubicBezTo>
                  <a:cubicBezTo>
                    <a:pt x="902542" y="938599"/>
                    <a:pt x="805912" y="904976"/>
                    <a:pt x="712703" y="858875"/>
                  </a:cubicBezTo>
                  <a:cubicBezTo>
                    <a:pt x="521153" y="764292"/>
                    <a:pt x="327513" y="774960"/>
                    <a:pt x="132447" y="845730"/>
                  </a:cubicBezTo>
                  <a:cubicBezTo>
                    <a:pt x="128614" y="847806"/>
                    <a:pt x="125042" y="850332"/>
                    <a:pt x="121805" y="853255"/>
                  </a:cubicBezTo>
                  <a:cubicBezTo>
                    <a:pt x="145114" y="947759"/>
                    <a:pt x="186586" y="1036797"/>
                    <a:pt x="243899" y="1115383"/>
                  </a:cubicBezTo>
                  <a:cubicBezTo>
                    <a:pt x="339484" y="1250638"/>
                    <a:pt x="462434" y="1356175"/>
                    <a:pt x="602675" y="1442186"/>
                  </a:cubicBezTo>
                  <a:cubicBezTo>
                    <a:pt x="736646" y="1524768"/>
                    <a:pt x="841638" y="1632114"/>
                    <a:pt x="907673" y="1776894"/>
                  </a:cubicBezTo>
                  <a:cubicBezTo>
                    <a:pt x="950525" y="1872144"/>
                    <a:pt x="966487" y="1972633"/>
                    <a:pt x="973518" y="2074836"/>
                  </a:cubicBezTo>
                  <a:cubicBezTo>
                    <a:pt x="981595" y="2192375"/>
                    <a:pt x="985490" y="2310199"/>
                    <a:pt x="991096" y="2427833"/>
                  </a:cubicBezTo>
                  <a:cubicBezTo>
                    <a:pt x="991096" y="2433738"/>
                    <a:pt x="991571" y="2439739"/>
                    <a:pt x="991096" y="2445645"/>
                  </a:cubicBezTo>
                  <a:cubicBezTo>
                    <a:pt x="989481" y="2479077"/>
                    <a:pt x="970763" y="2500128"/>
                    <a:pt x="942543" y="2500509"/>
                  </a:cubicBezTo>
                  <a:cubicBezTo>
                    <a:pt x="914324" y="2500890"/>
                    <a:pt x="894181" y="2480601"/>
                    <a:pt x="892091" y="2447073"/>
                  </a:cubicBezTo>
                  <a:cubicBezTo>
                    <a:pt x="890000" y="2413546"/>
                    <a:pt x="892091" y="2382684"/>
                    <a:pt x="889715" y="2350680"/>
                  </a:cubicBezTo>
                  <a:cubicBezTo>
                    <a:pt x="878693" y="2213235"/>
                    <a:pt x="874703" y="2074455"/>
                    <a:pt x="852564" y="1938915"/>
                  </a:cubicBezTo>
                  <a:cubicBezTo>
                    <a:pt x="825295" y="1773846"/>
                    <a:pt x="731611" y="1645830"/>
                    <a:pt x="591084" y="1555152"/>
                  </a:cubicBezTo>
                  <a:cubicBezTo>
                    <a:pt x="441245" y="1458855"/>
                    <a:pt x="300148" y="1353222"/>
                    <a:pt x="190216" y="1210919"/>
                  </a:cubicBezTo>
                  <a:cubicBezTo>
                    <a:pt x="53490" y="1033849"/>
                    <a:pt x="-18056" y="836205"/>
                    <a:pt x="4082" y="609701"/>
                  </a:cubicBezTo>
                  <a:cubicBezTo>
                    <a:pt x="21945" y="426630"/>
                    <a:pt x="119050" y="293280"/>
                    <a:pt x="268508" y="194887"/>
                  </a:cubicBezTo>
                  <a:cubicBezTo>
                    <a:pt x="416351" y="97923"/>
                    <a:pt x="582912" y="52012"/>
                    <a:pt x="754984" y="23437"/>
                  </a:cubicBezTo>
                  <a:cubicBezTo>
                    <a:pt x="1023199" y="-20888"/>
                    <a:pt x="1298035" y="-1775"/>
                    <a:pt x="1557574" y="79254"/>
                  </a:cubicBezTo>
                  <a:cubicBezTo>
                    <a:pt x="1672922" y="114782"/>
                    <a:pt x="1780954" y="165836"/>
                    <a:pt x="1874544" y="243846"/>
                  </a:cubicBezTo>
                  <a:cubicBezTo>
                    <a:pt x="2028183" y="371957"/>
                    <a:pt x="2089467" y="538263"/>
                    <a:pt x="2075215" y="734955"/>
                  </a:cubicBezTo>
                  <a:cubicBezTo>
                    <a:pt x="2056212" y="995178"/>
                    <a:pt x="1928987" y="1198917"/>
                    <a:pt x="1738958" y="1366367"/>
                  </a:cubicBezTo>
                  <a:cubicBezTo>
                    <a:pt x="1664273" y="1430667"/>
                    <a:pt x="1585115" y="1489553"/>
                    <a:pt x="1502086" y="1542579"/>
                  </a:cubicBezTo>
                  <a:cubicBezTo>
                    <a:pt x="1324788" y="1658689"/>
                    <a:pt x="1225308" y="1819662"/>
                    <a:pt x="1209250" y="2030926"/>
                  </a:cubicBezTo>
                  <a:cubicBezTo>
                    <a:pt x="1199179" y="2163705"/>
                    <a:pt x="1193383" y="2296864"/>
                    <a:pt x="1185686" y="2429833"/>
                  </a:cubicBezTo>
                  <a:cubicBezTo>
                    <a:pt x="1185686" y="2435739"/>
                    <a:pt x="1185686" y="2441739"/>
                    <a:pt x="1185021" y="2447645"/>
                  </a:cubicBezTo>
                  <a:cubicBezTo>
                    <a:pt x="1181506" y="2481078"/>
                    <a:pt x="1161838" y="2501175"/>
                    <a:pt x="1133713" y="2500413"/>
                  </a:cubicBezTo>
                  <a:cubicBezTo>
                    <a:pt x="1105589" y="2499651"/>
                    <a:pt x="1086206" y="2478792"/>
                    <a:pt x="1086206" y="2445073"/>
                  </a:cubicBezTo>
                  <a:cubicBezTo>
                    <a:pt x="1086206" y="2383161"/>
                    <a:pt x="1084211" y="2321248"/>
                    <a:pt x="1090387" y="2259431"/>
                  </a:cubicBezTo>
                  <a:cubicBezTo>
                    <a:pt x="1103499" y="2128367"/>
                    <a:pt x="1110625" y="1995207"/>
                    <a:pt x="1139889" y="1867477"/>
                  </a:cubicBezTo>
                  <a:cubicBezTo>
                    <a:pt x="1178940" y="1697551"/>
                    <a:pt x="1283742" y="1566106"/>
                    <a:pt x="1430350" y="1471999"/>
                  </a:cubicBezTo>
                  <a:cubicBezTo>
                    <a:pt x="1572872" y="1380273"/>
                    <a:pt x="1707793" y="1279880"/>
                    <a:pt x="1811929" y="1143482"/>
                  </a:cubicBezTo>
                  <a:cubicBezTo>
                    <a:pt x="1879751" y="1057141"/>
                    <a:pt x="1928815" y="957537"/>
                    <a:pt x="1955972" y="851064"/>
                  </a:cubicBezTo>
                  <a:close/>
                  <a:moveTo>
                    <a:pt x="103183" y="747337"/>
                  </a:moveTo>
                  <a:cubicBezTo>
                    <a:pt x="113824" y="744861"/>
                    <a:pt x="118575" y="744194"/>
                    <a:pt x="123041" y="742670"/>
                  </a:cubicBezTo>
                  <a:cubicBezTo>
                    <a:pt x="346325" y="666470"/>
                    <a:pt x="564955" y="668946"/>
                    <a:pt x="778643" y="778865"/>
                  </a:cubicBezTo>
                  <a:cubicBezTo>
                    <a:pt x="851275" y="817081"/>
                    <a:pt x="931239" y="839232"/>
                    <a:pt x="1013139" y="843825"/>
                  </a:cubicBezTo>
                  <a:cubicBezTo>
                    <a:pt x="1126017" y="849636"/>
                    <a:pt x="1228158" y="815250"/>
                    <a:pt x="1326688" y="766006"/>
                  </a:cubicBezTo>
                  <a:cubicBezTo>
                    <a:pt x="1465980" y="696378"/>
                    <a:pt x="1613538" y="676662"/>
                    <a:pt x="1766322" y="699331"/>
                  </a:cubicBezTo>
                  <a:cubicBezTo>
                    <a:pt x="1834923" y="709332"/>
                    <a:pt x="1902193" y="727906"/>
                    <a:pt x="1973549" y="743051"/>
                  </a:cubicBezTo>
                  <a:cubicBezTo>
                    <a:pt x="1986471" y="623703"/>
                    <a:pt x="1965663" y="511022"/>
                    <a:pt x="1892977" y="411009"/>
                  </a:cubicBezTo>
                  <a:cubicBezTo>
                    <a:pt x="1809839" y="296709"/>
                    <a:pt x="1692875" y="230034"/>
                    <a:pt x="1562515" y="186600"/>
                  </a:cubicBezTo>
                  <a:cubicBezTo>
                    <a:pt x="1226258" y="74205"/>
                    <a:pt x="887055" y="72491"/>
                    <a:pt x="547947" y="174408"/>
                  </a:cubicBezTo>
                  <a:cubicBezTo>
                    <a:pt x="420532" y="212508"/>
                    <a:pt x="303189" y="271944"/>
                    <a:pt x="212640" y="373957"/>
                  </a:cubicBezTo>
                  <a:cubicBezTo>
                    <a:pt x="118480" y="480066"/>
                    <a:pt x="87980" y="605034"/>
                    <a:pt x="103088" y="747337"/>
                  </a:cubicBezTo>
                  <a:close/>
                </a:path>
              </a:pathLst>
            </a:custGeom>
            <a:grpFill/>
            <a:ln w="9490"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155D876F-8116-9C4E-A9D2-0A5EB40A4F65}"/>
                </a:ext>
              </a:extLst>
            </p:cNvPr>
            <p:cNvSpPr/>
            <p:nvPr/>
          </p:nvSpPr>
          <p:spPr>
            <a:xfrm>
              <a:off x="4107848" y="3659587"/>
              <a:ext cx="114110" cy="114517"/>
            </a:xfrm>
            <a:custGeom>
              <a:avLst/>
              <a:gdLst>
                <a:gd name="connsiteX0" fmla="*/ 58358 w 114110"/>
                <a:gd name="connsiteY0" fmla="*/ 114647 h 114517"/>
                <a:gd name="connsiteX1" fmla="*/ 124 w 114110"/>
                <a:gd name="connsiteY1" fmla="*/ 58753 h 114517"/>
                <a:gd name="connsiteX2" fmla="*/ 114 w 114110"/>
                <a:gd name="connsiteY2" fmla="*/ 56831 h 114517"/>
                <a:gd name="connsiteX3" fmla="*/ 55983 w 114110"/>
                <a:gd name="connsiteY3" fmla="*/ 157 h 114517"/>
                <a:gd name="connsiteX4" fmla="*/ 114132 w 114110"/>
                <a:gd name="connsiteY4" fmla="*/ 54354 h 114517"/>
                <a:gd name="connsiteX5" fmla="*/ 60357 w 114110"/>
                <a:gd name="connsiteY5" fmla="*/ 114572 h 114517"/>
                <a:gd name="connsiteX6" fmla="*/ 58358 w 114110"/>
                <a:gd name="connsiteY6" fmla="*/ 114647 h 1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10" h="114517">
                  <a:moveTo>
                    <a:pt x="58358" y="114647"/>
                  </a:moveTo>
                  <a:cubicBezTo>
                    <a:pt x="26881" y="115334"/>
                    <a:pt x="808" y="90309"/>
                    <a:pt x="124" y="58753"/>
                  </a:cubicBezTo>
                  <a:cubicBezTo>
                    <a:pt x="110" y="58113"/>
                    <a:pt x="107" y="57472"/>
                    <a:pt x="114" y="56831"/>
                  </a:cubicBezTo>
                  <a:cubicBezTo>
                    <a:pt x="60" y="25768"/>
                    <a:pt x="24998" y="471"/>
                    <a:pt x="55983" y="157"/>
                  </a:cubicBezTo>
                  <a:cubicBezTo>
                    <a:pt x="86792" y="-502"/>
                    <a:pt x="112547" y="23503"/>
                    <a:pt x="114132" y="54354"/>
                  </a:cubicBezTo>
                  <a:cubicBezTo>
                    <a:pt x="115870" y="85869"/>
                    <a:pt x="91794" y="112830"/>
                    <a:pt x="60357" y="114572"/>
                  </a:cubicBezTo>
                  <a:cubicBezTo>
                    <a:pt x="59691" y="114609"/>
                    <a:pt x="59025" y="114634"/>
                    <a:pt x="58358" y="114647"/>
                  </a:cubicBezTo>
                  <a:close/>
                </a:path>
              </a:pathLst>
            </a:custGeom>
            <a:grpFill/>
            <a:ln w="9490"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2DAE110C-8B98-3046-A511-353DDA09D933}"/>
                </a:ext>
              </a:extLst>
            </p:cNvPr>
            <p:cNvSpPr/>
            <p:nvPr/>
          </p:nvSpPr>
          <p:spPr>
            <a:xfrm>
              <a:off x="4920331" y="3659550"/>
              <a:ext cx="114018" cy="114300"/>
            </a:xfrm>
            <a:custGeom>
              <a:avLst/>
              <a:gdLst>
                <a:gd name="connsiteX0" fmla="*/ 114121 w 114018"/>
                <a:gd name="connsiteY0" fmla="*/ 58200 h 114300"/>
                <a:gd name="connsiteX1" fmla="*/ 56215 w 114018"/>
                <a:gd name="connsiteY1" fmla="*/ 114437 h 114300"/>
                <a:gd name="connsiteX2" fmla="*/ 117 w 114018"/>
                <a:gd name="connsiteY2" fmla="*/ 56387 h 114300"/>
                <a:gd name="connsiteX3" fmla="*/ 58024 w 114018"/>
                <a:gd name="connsiteY3" fmla="*/ 151 h 114300"/>
                <a:gd name="connsiteX4" fmla="*/ 59487 w 114018"/>
                <a:gd name="connsiteY4" fmla="*/ 193 h 114300"/>
                <a:gd name="connsiteX5" fmla="*/ 114121 w 114018"/>
                <a:gd name="connsiteY5" fmla="*/ 582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18" h="114300">
                  <a:moveTo>
                    <a:pt x="114121" y="58200"/>
                  </a:moveTo>
                  <a:cubicBezTo>
                    <a:pt x="113621" y="89760"/>
                    <a:pt x="87696" y="114937"/>
                    <a:pt x="56215" y="114437"/>
                  </a:cubicBezTo>
                  <a:cubicBezTo>
                    <a:pt x="24734" y="113936"/>
                    <a:pt x="-382" y="87946"/>
                    <a:pt x="117" y="56387"/>
                  </a:cubicBezTo>
                  <a:cubicBezTo>
                    <a:pt x="617" y="24828"/>
                    <a:pt x="26542" y="-350"/>
                    <a:pt x="58024" y="151"/>
                  </a:cubicBezTo>
                  <a:cubicBezTo>
                    <a:pt x="58512" y="159"/>
                    <a:pt x="59000" y="173"/>
                    <a:pt x="59487" y="193"/>
                  </a:cubicBezTo>
                  <a:cubicBezTo>
                    <a:pt x="90375" y="1481"/>
                    <a:pt x="114611" y="27213"/>
                    <a:pt x="114121" y="58200"/>
                  </a:cubicBezTo>
                  <a:close/>
                </a:path>
              </a:pathLst>
            </a:custGeom>
            <a:grpFill/>
            <a:ln w="9490"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64C78F04-0CEE-3F4D-8215-6C349BDEB08B}"/>
                </a:ext>
              </a:extLst>
            </p:cNvPr>
            <p:cNvSpPr/>
            <p:nvPr/>
          </p:nvSpPr>
          <p:spPr>
            <a:xfrm>
              <a:off x="4514212" y="3865008"/>
              <a:ext cx="114037" cy="112363"/>
            </a:xfrm>
            <a:custGeom>
              <a:avLst/>
              <a:gdLst>
                <a:gd name="connsiteX0" fmla="*/ 58277 w 114037"/>
                <a:gd name="connsiteY0" fmla="*/ 189 h 112363"/>
                <a:gd name="connsiteX1" fmla="*/ 114147 w 114037"/>
                <a:gd name="connsiteY1" fmla="*/ 56576 h 112363"/>
                <a:gd name="connsiteX2" fmla="*/ 114146 w 114037"/>
                <a:gd name="connsiteY2" fmla="*/ 56768 h 112363"/>
                <a:gd name="connsiteX3" fmla="*/ 55712 w 114037"/>
                <a:gd name="connsiteY3" fmla="*/ 112489 h 112363"/>
                <a:gd name="connsiteX4" fmla="*/ 128 w 114037"/>
                <a:gd name="connsiteY4" fmla="*/ 53910 h 112363"/>
                <a:gd name="connsiteX5" fmla="*/ 58277 w 114037"/>
                <a:gd name="connsiteY5" fmla="*/ 189 h 11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37" h="112363">
                  <a:moveTo>
                    <a:pt x="58277" y="189"/>
                  </a:moveTo>
                  <a:cubicBezTo>
                    <a:pt x="89238" y="294"/>
                    <a:pt x="114251" y="25539"/>
                    <a:pt x="114147" y="56576"/>
                  </a:cubicBezTo>
                  <a:cubicBezTo>
                    <a:pt x="114147" y="56640"/>
                    <a:pt x="114147" y="56704"/>
                    <a:pt x="114146" y="56768"/>
                  </a:cubicBezTo>
                  <a:cubicBezTo>
                    <a:pt x="113359" y="88331"/>
                    <a:pt x="87197" y="113278"/>
                    <a:pt x="55712" y="112489"/>
                  </a:cubicBezTo>
                  <a:cubicBezTo>
                    <a:pt x="24227" y="111700"/>
                    <a:pt x="-659" y="85473"/>
                    <a:pt x="128" y="53910"/>
                  </a:cubicBezTo>
                  <a:cubicBezTo>
                    <a:pt x="1414" y="22991"/>
                    <a:pt x="27432" y="-1046"/>
                    <a:pt x="58277" y="189"/>
                  </a:cubicBezTo>
                  <a:close/>
                </a:path>
              </a:pathLst>
            </a:custGeom>
            <a:grpFill/>
            <a:ln w="9490" cap="flat">
              <a:noFill/>
              <a:prstDash val="solid"/>
              <a:miter/>
            </a:ln>
          </p:spPr>
          <p:txBody>
            <a:bodyPr rtlCol="0" anchor="ctr"/>
            <a:lstStyle/>
            <a:p>
              <a:endParaRPr lang="en-RO"/>
            </a:p>
          </p:txBody>
        </p:sp>
      </p:grpSp>
      <p:grpSp>
        <p:nvGrpSpPr>
          <p:cNvPr id="55" name="Graphic 53">
            <a:extLst>
              <a:ext uri="{FF2B5EF4-FFF2-40B4-BE49-F238E27FC236}">
                <a16:creationId xmlns:a16="http://schemas.microsoft.com/office/drawing/2014/main" id="{A4531FB7-3EDA-4A41-BEDB-89CF75BD91EE}"/>
              </a:ext>
            </a:extLst>
          </p:cNvPr>
          <p:cNvGrpSpPr>
            <a:grpSpLocks noChangeAspect="1"/>
          </p:cNvGrpSpPr>
          <p:nvPr/>
        </p:nvGrpSpPr>
        <p:grpSpPr>
          <a:xfrm>
            <a:off x="5977544" y="2600212"/>
            <a:ext cx="482344" cy="540000"/>
            <a:chOff x="2393950" y="990600"/>
            <a:chExt cx="4356100" cy="4876800"/>
          </a:xfrm>
          <a:solidFill>
            <a:schemeClr val="bg1"/>
          </a:solidFill>
        </p:grpSpPr>
        <p:sp>
          <p:nvSpPr>
            <p:cNvPr id="56" name="Freeform 55">
              <a:extLst>
                <a:ext uri="{FF2B5EF4-FFF2-40B4-BE49-F238E27FC236}">
                  <a16:creationId xmlns:a16="http://schemas.microsoft.com/office/drawing/2014/main" id="{6836C99C-659C-D344-BBD0-13DDC553ABD4}"/>
                </a:ext>
              </a:extLst>
            </p:cNvPr>
            <p:cNvSpPr/>
            <p:nvPr/>
          </p:nvSpPr>
          <p:spPr>
            <a:xfrm>
              <a:off x="2393743" y="989742"/>
              <a:ext cx="4357646" cy="4877657"/>
            </a:xfrm>
            <a:custGeom>
              <a:avLst/>
              <a:gdLst>
                <a:gd name="connsiteX0" fmla="*/ 1013726 w 4357646"/>
                <a:gd name="connsiteY0" fmla="*/ 4877880 h 4877657"/>
                <a:gd name="connsiteX1" fmla="*/ 959513 w 4357646"/>
                <a:gd name="connsiteY1" fmla="*/ 4807967 h 4877657"/>
                <a:gd name="connsiteX2" fmla="*/ 568034 w 4357646"/>
                <a:gd name="connsiteY2" fmla="*/ 4128168 h 4877657"/>
                <a:gd name="connsiteX3" fmla="*/ 497937 w 4357646"/>
                <a:gd name="connsiteY3" fmla="*/ 4087686 h 4877657"/>
                <a:gd name="connsiteX4" fmla="*/ 440871 w 4357646"/>
                <a:gd name="connsiteY4" fmla="*/ 4086924 h 4877657"/>
                <a:gd name="connsiteX5" fmla="*/ 377907 w 4357646"/>
                <a:gd name="connsiteY5" fmla="*/ 4020916 h 4877657"/>
                <a:gd name="connsiteX6" fmla="*/ 429457 w 4357646"/>
                <a:gd name="connsiteY6" fmla="*/ 3950336 h 4877657"/>
                <a:gd name="connsiteX7" fmla="*/ 461985 w 4357646"/>
                <a:gd name="connsiteY7" fmla="*/ 3945859 h 4877657"/>
                <a:gd name="connsiteX8" fmla="*/ 591147 w 4357646"/>
                <a:gd name="connsiteY8" fmla="*/ 3867087 h 4877657"/>
                <a:gd name="connsiteX9" fmla="*/ 937257 w 4357646"/>
                <a:gd name="connsiteY9" fmla="*/ 3265393 h 4877657"/>
                <a:gd name="connsiteX10" fmla="*/ 938113 w 4357646"/>
                <a:gd name="connsiteY10" fmla="*/ 3192813 h 4877657"/>
                <a:gd name="connsiteX11" fmla="*/ 567844 w 4357646"/>
                <a:gd name="connsiteY11" fmla="*/ 2550256 h 4877657"/>
                <a:gd name="connsiteX12" fmla="*/ 496511 w 4357646"/>
                <a:gd name="connsiteY12" fmla="*/ 2510251 h 4877657"/>
                <a:gd name="connsiteX13" fmla="*/ 101989 w 4357646"/>
                <a:gd name="connsiteY13" fmla="*/ 2510251 h 4877657"/>
                <a:gd name="connsiteX14" fmla="*/ 46634 w 4357646"/>
                <a:gd name="connsiteY14" fmla="*/ 2503869 h 4877657"/>
                <a:gd name="connsiteX15" fmla="*/ 220 w 4357646"/>
                <a:gd name="connsiteY15" fmla="*/ 2436432 h 4877657"/>
                <a:gd name="connsiteX16" fmla="*/ 46634 w 4357646"/>
                <a:gd name="connsiteY16" fmla="*/ 2374234 h 4877657"/>
                <a:gd name="connsiteX17" fmla="*/ 106839 w 4357646"/>
                <a:gd name="connsiteY17" fmla="*/ 2367757 h 4877657"/>
                <a:gd name="connsiteX18" fmla="*/ 501456 w 4357646"/>
                <a:gd name="connsiteY18" fmla="*/ 2367757 h 4877657"/>
                <a:gd name="connsiteX19" fmla="*/ 565562 w 4357646"/>
                <a:gd name="connsiteY19" fmla="*/ 2331848 h 4877657"/>
                <a:gd name="connsiteX20" fmla="*/ 940300 w 4357646"/>
                <a:gd name="connsiteY20" fmla="*/ 1680909 h 4877657"/>
                <a:gd name="connsiteX21" fmla="*/ 939349 w 4357646"/>
                <a:gd name="connsiteY21" fmla="*/ 1616806 h 4877657"/>
                <a:gd name="connsiteX22" fmla="*/ 564610 w 4357646"/>
                <a:gd name="connsiteY22" fmla="*/ 965868 h 4877657"/>
                <a:gd name="connsiteX23" fmla="*/ 504785 w 4357646"/>
                <a:gd name="connsiteY23" fmla="*/ 932149 h 4877657"/>
                <a:gd name="connsiteX24" fmla="*/ 281369 w 4357646"/>
                <a:gd name="connsiteY24" fmla="*/ 932720 h 4877657"/>
                <a:gd name="connsiteX25" fmla="*/ 186257 w 4357646"/>
                <a:gd name="connsiteY25" fmla="*/ 861759 h 4877657"/>
                <a:gd name="connsiteX26" fmla="*/ 278801 w 4357646"/>
                <a:gd name="connsiteY26" fmla="*/ 790036 h 4877657"/>
                <a:gd name="connsiteX27" fmla="*/ 502217 w 4357646"/>
                <a:gd name="connsiteY27" fmla="*/ 790798 h 4877657"/>
                <a:gd name="connsiteX28" fmla="*/ 565086 w 4357646"/>
                <a:gd name="connsiteY28" fmla="*/ 754032 h 4877657"/>
                <a:gd name="connsiteX29" fmla="*/ 958942 w 4357646"/>
                <a:gd name="connsiteY29" fmla="*/ 70136 h 4877657"/>
                <a:gd name="connsiteX30" fmla="*/ 1013156 w 4357646"/>
                <a:gd name="connsiteY30" fmla="*/ 223 h 4877657"/>
                <a:gd name="connsiteX31" fmla="*/ 1974351 w 4357646"/>
                <a:gd name="connsiteY31" fmla="*/ 223 h 4877657"/>
                <a:gd name="connsiteX32" fmla="*/ 2027804 w 4357646"/>
                <a:gd name="connsiteY32" fmla="*/ 64802 h 4877657"/>
                <a:gd name="connsiteX33" fmla="*/ 2139559 w 4357646"/>
                <a:gd name="connsiteY33" fmla="*/ 258255 h 4877657"/>
                <a:gd name="connsiteX34" fmla="*/ 2117018 w 4357646"/>
                <a:gd name="connsiteY34" fmla="*/ 365983 h 4877657"/>
                <a:gd name="connsiteX35" fmla="*/ 2016771 w 4357646"/>
                <a:gd name="connsiteY35" fmla="*/ 330455 h 4877657"/>
                <a:gd name="connsiteX36" fmla="*/ 1925178 w 4357646"/>
                <a:gd name="connsiteY36" fmla="*/ 174816 h 4877657"/>
                <a:gd name="connsiteX37" fmla="*/ 1874579 w 4357646"/>
                <a:gd name="connsiteY37" fmla="*/ 145289 h 4877657"/>
                <a:gd name="connsiteX38" fmla="*/ 1113688 w 4357646"/>
                <a:gd name="connsiteY38" fmla="*/ 145289 h 4877657"/>
                <a:gd name="connsiteX39" fmla="*/ 1066133 w 4357646"/>
                <a:gd name="connsiteY39" fmla="*/ 172340 h 4877657"/>
                <a:gd name="connsiteX40" fmla="*/ 683690 w 4357646"/>
                <a:gd name="connsiteY40" fmla="*/ 835470 h 4877657"/>
                <a:gd name="connsiteX41" fmla="*/ 684641 w 4357646"/>
                <a:gd name="connsiteY41" fmla="*/ 890049 h 4877657"/>
                <a:gd name="connsiteX42" fmla="*/ 1065086 w 4357646"/>
                <a:gd name="connsiteY42" fmla="*/ 1548988 h 4877657"/>
                <a:gd name="connsiteX43" fmla="*/ 1115781 w 4357646"/>
                <a:gd name="connsiteY43" fmla="*/ 1578611 h 4877657"/>
                <a:gd name="connsiteX44" fmla="*/ 1871726 w 4357646"/>
                <a:gd name="connsiteY44" fmla="*/ 1580516 h 4877657"/>
                <a:gd name="connsiteX45" fmla="*/ 1927556 w 4357646"/>
                <a:gd name="connsiteY45" fmla="*/ 1547464 h 4877657"/>
                <a:gd name="connsiteX46" fmla="*/ 2303341 w 4357646"/>
                <a:gd name="connsiteY46" fmla="*/ 896430 h 4877657"/>
                <a:gd name="connsiteX47" fmla="*/ 2303912 w 4357646"/>
                <a:gd name="connsiteY47" fmla="*/ 827279 h 4877657"/>
                <a:gd name="connsiteX48" fmla="*/ 2186830 w 4357646"/>
                <a:gd name="connsiteY48" fmla="*/ 625825 h 4877657"/>
                <a:gd name="connsiteX49" fmla="*/ 2203855 w 4357646"/>
                <a:gd name="connsiteY49" fmla="*/ 513430 h 4877657"/>
                <a:gd name="connsiteX50" fmla="*/ 2309714 w 4357646"/>
                <a:gd name="connsiteY50" fmla="*/ 553911 h 4877657"/>
                <a:gd name="connsiteX51" fmla="*/ 2425654 w 4357646"/>
                <a:gd name="connsiteY51" fmla="*/ 755936 h 4877657"/>
                <a:gd name="connsiteX52" fmla="*/ 2484814 w 4357646"/>
                <a:gd name="connsiteY52" fmla="*/ 791274 h 4877657"/>
                <a:gd name="connsiteX53" fmla="*/ 3236193 w 4357646"/>
                <a:gd name="connsiteY53" fmla="*/ 791274 h 4877657"/>
                <a:gd name="connsiteX54" fmla="*/ 3292214 w 4357646"/>
                <a:gd name="connsiteY54" fmla="*/ 759366 h 4877657"/>
                <a:gd name="connsiteX55" fmla="*/ 3493660 w 4357646"/>
                <a:gd name="connsiteY55" fmla="*/ 408941 h 4877657"/>
                <a:gd name="connsiteX56" fmla="*/ 3516296 w 4357646"/>
                <a:gd name="connsiteY56" fmla="*/ 372746 h 4877657"/>
                <a:gd name="connsiteX57" fmla="*/ 3608649 w 4357646"/>
                <a:gd name="connsiteY57" fmla="*/ 352457 h 4877657"/>
                <a:gd name="connsiteX58" fmla="*/ 3636612 w 4357646"/>
                <a:gd name="connsiteY58" fmla="*/ 443040 h 4877657"/>
                <a:gd name="connsiteX59" fmla="*/ 3600089 w 4357646"/>
                <a:gd name="connsiteY59" fmla="*/ 509715 h 4877657"/>
                <a:gd name="connsiteX60" fmla="*/ 3416049 w 4357646"/>
                <a:gd name="connsiteY60" fmla="*/ 831660 h 4877657"/>
                <a:gd name="connsiteX61" fmla="*/ 3415288 w 4357646"/>
                <a:gd name="connsiteY61" fmla="*/ 890334 h 4877657"/>
                <a:gd name="connsiteX62" fmla="*/ 3795163 w 4357646"/>
                <a:gd name="connsiteY62" fmla="*/ 1549464 h 4877657"/>
                <a:gd name="connsiteX63" fmla="*/ 3846333 w 4357646"/>
                <a:gd name="connsiteY63" fmla="*/ 1578039 h 4877657"/>
                <a:gd name="connsiteX64" fmla="*/ 4250366 w 4357646"/>
                <a:gd name="connsiteY64" fmla="*/ 1579468 h 4877657"/>
                <a:gd name="connsiteX65" fmla="*/ 4301536 w 4357646"/>
                <a:gd name="connsiteY65" fmla="*/ 1583183 h 4877657"/>
                <a:gd name="connsiteX66" fmla="*/ 4354322 w 4357646"/>
                <a:gd name="connsiteY66" fmla="*/ 1645476 h 4877657"/>
                <a:gd name="connsiteX67" fmla="*/ 4310476 w 4357646"/>
                <a:gd name="connsiteY67" fmla="*/ 1714056 h 4877657"/>
                <a:gd name="connsiteX68" fmla="*/ 4250746 w 4357646"/>
                <a:gd name="connsiteY68" fmla="*/ 1721962 h 4877657"/>
                <a:gd name="connsiteX69" fmla="*/ 3856129 w 4357646"/>
                <a:gd name="connsiteY69" fmla="*/ 1721391 h 4877657"/>
                <a:gd name="connsiteX70" fmla="*/ 3786032 w 4357646"/>
                <a:gd name="connsiteY70" fmla="*/ 1763015 h 4877657"/>
                <a:gd name="connsiteX71" fmla="*/ 3418046 w 4357646"/>
                <a:gd name="connsiteY71" fmla="*/ 2401190 h 4877657"/>
                <a:gd name="connsiteX72" fmla="*/ 3419473 w 4357646"/>
                <a:gd name="connsiteY72" fmla="*/ 2478438 h 4877657"/>
                <a:gd name="connsiteX73" fmla="*/ 3787269 w 4357646"/>
                <a:gd name="connsiteY73" fmla="*/ 3116613 h 4877657"/>
                <a:gd name="connsiteX74" fmla="*/ 3853846 w 4357646"/>
                <a:gd name="connsiteY74" fmla="*/ 3156046 h 4877657"/>
                <a:gd name="connsiteX75" fmla="*/ 4248464 w 4357646"/>
                <a:gd name="connsiteY75" fmla="*/ 3155379 h 4877657"/>
                <a:gd name="connsiteX76" fmla="*/ 4291169 w 4357646"/>
                <a:gd name="connsiteY76" fmla="*/ 3156999 h 4877657"/>
                <a:gd name="connsiteX77" fmla="*/ 4357747 w 4357646"/>
                <a:gd name="connsiteY77" fmla="*/ 3229960 h 4877657"/>
                <a:gd name="connsiteX78" fmla="*/ 4285557 w 4357646"/>
                <a:gd name="connsiteY78" fmla="*/ 3297207 h 4877657"/>
                <a:gd name="connsiteX79" fmla="*/ 3948197 w 4357646"/>
                <a:gd name="connsiteY79" fmla="*/ 3295778 h 4877657"/>
                <a:gd name="connsiteX80" fmla="*/ 3740093 w 4357646"/>
                <a:gd name="connsiteY80" fmla="*/ 3415126 h 4877657"/>
                <a:gd name="connsiteX81" fmla="*/ 3418807 w 4357646"/>
                <a:gd name="connsiteY81" fmla="*/ 3976244 h 4877657"/>
                <a:gd name="connsiteX82" fmla="*/ 3419568 w 4357646"/>
                <a:gd name="connsiteY82" fmla="*/ 4057587 h 4877657"/>
                <a:gd name="connsiteX83" fmla="*/ 3567656 w 4357646"/>
                <a:gd name="connsiteY83" fmla="*/ 4312476 h 4877657"/>
                <a:gd name="connsiteX84" fmla="*/ 3581733 w 4357646"/>
                <a:gd name="connsiteY84" fmla="*/ 4337242 h 4877657"/>
                <a:gd name="connsiteX85" fmla="*/ 3560808 w 4357646"/>
                <a:gd name="connsiteY85" fmla="*/ 4448303 h 4877657"/>
                <a:gd name="connsiteX86" fmla="*/ 3458469 w 4357646"/>
                <a:gd name="connsiteY86" fmla="*/ 4408679 h 4877657"/>
                <a:gd name="connsiteX87" fmla="*/ 3309905 w 4357646"/>
                <a:gd name="connsiteY87" fmla="*/ 4148646 h 4877657"/>
                <a:gd name="connsiteX88" fmla="*/ 3199576 w 4357646"/>
                <a:gd name="connsiteY88" fmla="*/ 4085591 h 4877657"/>
                <a:gd name="connsiteX89" fmla="*/ 2500697 w 4357646"/>
                <a:gd name="connsiteY89" fmla="*/ 4086162 h 4877657"/>
                <a:gd name="connsiteX90" fmla="*/ 2418901 w 4357646"/>
                <a:gd name="connsiteY90" fmla="*/ 4132359 h 4877657"/>
                <a:gd name="connsiteX91" fmla="*/ 2027613 w 4357646"/>
                <a:gd name="connsiteY91" fmla="*/ 4812348 h 4877657"/>
                <a:gd name="connsiteX92" fmla="*/ 1974351 w 4357646"/>
                <a:gd name="connsiteY92" fmla="*/ 4877880 h 4877657"/>
                <a:gd name="connsiteX93" fmla="*/ 2858221 w 4357646"/>
                <a:gd name="connsiteY93" fmla="*/ 3945288 h 4877657"/>
                <a:gd name="connsiteX94" fmla="*/ 3233911 w 4357646"/>
                <a:gd name="connsiteY94" fmla="*/ 3945954 h 4877657"/>
                <a:gd name="connsiteX95" fmla="*/ 3293831 w 4357646"/>
                <a:gd name="connsiteY95" fmla="*/ 3912426 h 4877657"/>
                <a:gd name="connsiteX96" fmla="*/ 3668950 w 4357646"/>
                <a:gd name="connsiteY96" fmla="*/ 3261297 h 4877657"/>
                <a:gd name="connsiteX97" fmla="*/ 3669901 w 4357646"/>
                <a:gd name="connsiteY97" fmla="*/ 3197194 h 4877657"/>
                <a:gd name="connsiteX98" fmla="*/ 3294687 w 4357646"/>
                <a:gd name="connsiteY98" fmla="*/ 2546256 h 4877657"/>
                <a:gd name="connsiteX99" fmla="*/ 3235432 w 4357646"/>
                <a:gd name="connsiteY99" fmla="*/ 2510346 h 4877657"/>
                <a:gd name="connsiteX100" fmla="*/ 2484053 w 4357646"/>
                <a:gd name="connsiteY100" fmla="*/ 2510346 h 4877657"/>
                <a:gd name="connsiteX101" fmla="*/ 2424798 w 4357646"/>
                <a:gd name="connsiteY101" fmla="*/ 2546256 h 4877657"/>
                <a:gd name="connsiteX102" fmla="*/ 2049584 w 4357646"/>
                <a:gd name="connsiteY102" fmla="*/ 3197099 h 4877657"/>
                <a:gd name="connsiteX103" fmla="*/ 2050440 w 4357646"/>
                <a:gd name="connsiteY103" fmla="*/ 3261488 h 4877657"/>
                <a:gd name="connsiteX104" fmla="*/ 2126529 w 4357646"/>
                <a:gd name="connsiteY104" fmla="*/ 3393123 h 4877657"/>
                <a:gd name="connsiteX105" fmla="*/ 2106175 w 4357646"/>
                <a:gd name="connsiteY105" fmla="*/ 3504375 h 4877657"/>
                <a:gd name="connsiteX106" fmla="*/ 2003645 w 4357646"/>
                <a:gd name="connsiteY106" fmla="*/ 3464942 h 4877657"/>
                <a:gd name="connsiteX107" fmla="*/ 1928127 w 4357646"/>
                <a:gd name="connsiteY107" fmla="*/ 3332830 h 4877657"/>
                <a:gd name="connsiteX108" fmla="*/ 1868207 w 4357646"/>
                <a:gd name="connsiteY108" fmla="*/ 3298635 h 4877657"/>
                <a:gd name="connsiteX109" fmla="*/ 1121583 w 4357646"/>
                <a:gd name="connsiteY109" fmla="*/ 3298635 h 4877657"/>
                <a:gd name="connsiteX110" fmla="*/ 1061472 w 4357646"/>
                <a:gd name="connsiteY110" fmla="*/ 3332259 h 4877657"/>
                <a:gd name="connsiteX111" fmla="*/ 686258 w 4357646"/>
                <a:gd name="connsiteY111" fmla="*/ 3983197 h 4877657"/>
                <a:gd name="connsiteX112" fmla="*/ 686258 w 4357646"/>
                <a:gd name="connsiteY112" fmla="*/ 4051872 h 4877657"/>
                <a:gd name="connsiteX113" fmla="*/ 1058999 w 4357646"/>
                <a:gd name="connsiteY113" fmla="*/ 4698715 h 4877657"/>
                <a:gd name="connsiteX114" fmla="*/ 1121583 w 4357646"/>
                <a:gd name="connsiteY114" fmla="*/ 4735863 h 4877657"/>
                <a:gd name="connsiteX115" fmla="*/ 1868207 w 4357646"/>
                <a:gd name="connsiteY115" fmla="*/ 4735863 h 4877657"/>
                <a:gd name="connsiteX116" fmla="*/ 1928127 w 4357646"/>
                <a:gd name="connsiteY116" fmla="*/ 4702049 h 4877657"/>
                <a:gd name="connsiteX117" fmla="*/ 2303531 w 4357646"/>
                <a:gd name="connsiteY117" fmla="*/ 4051206 h 4877657"/>
                <a:gd name="connsiteX118" fmla="*/ 2302200 w 4357646"/>
                <a:gd name="connsiteY118" fmla="*/ 3982054 h 4877657"/>
                <a:gd name="connsiteX119" fmla="*/ 2173419 w 4357646"/>
                <a:gd name="connsiteY119" fmla="*/ 3759931 h 4877657"/>
                <a:gd name="connsiteX120" fmla="*/ 2177699 w 4357646"/>
                <a:gd name="connsiteY120" fmla="*/ 3663729 h 4877657"/>
                <a:gd name="connsiteX121" fmla="*/ 2295827 w 4357646"/>
                <a:gd name="connsiteY121" fmla="*/ 3687160 h 4877657"/>
                <a:gd name="connsiteX122" fmla="*/ 2426035 w 4357646"/>
                <a:gd name="connsiteY122" fmla="*/ 3913950 h 4877657"/>
                <a:gd name="connsiteX123" fmla="*/ 2481865 w 4357646"/>
                <a:gd name="connsiteY123" fmla="*/ 3946050 h 4877657"/>
                <a:gd name="connsiteX124" fmla="*/ 2858221 w 4357646"/>
                <a:gd name="connsiteY124" fmla="*/ 3945288 h 4877657"/>
                <a:gd name="connsiteX125" fmla="*/ 2858887 w 4357646"/>
                <a:gd name="connsiteY125" fmla="*/ 2367948 h 4877657"/>
                <a:gd name="connsiteX126" fmla="*/ 3234386 w 4357646"/>
                <a:gd name="connsiteY126" fmla="*/ 2368614 h 4877657"/>
                <a:gd name="connsiteX127" fmla="*/ 3294211 w 4357646"/>
                <a:gd name="connsiteY127" fmla="*/ 2333658 h 4877657"/>
                <a:gd name="connsiteX128" fmla="*/ 3669140 w 4357646"/>
                <a:gd name="connsiteY128" fmla="*/ 1682910 h 4877657"/>
                <a:gd name="connsiteX129" fmla="*/ 3669806 w 4357646"/>
                <a:gd name="connsiteY129" fmla="*/ 1618806 h 4877657"/>
                <a:gd name="connsiteX130" fmla="*/ 3292119 w 4357646"/>
                <a:gd name="connsiteY130" fmla="*/ 964153 h 4877657"/>
                <a:gd name="connsiteX131" fmla="*/ 3240569 w 4357646"/>
                <a:gd name="connsiteY131" fmla="*/ 933006 h 4877657"/>
                <a:gd name="connsiteX132" fmla="*/ 2479678 w 4357646"/>
                <a:gd name="connsiteY132" fmla="*/ 935007 h 4877657"/>
                <a:gd name="connsiteX133" fmla="*/ 2429364 w 4357646"/>
                <a:gd name="connsiteY133" fmla="*/ 964344 h 4877657"/>
                <a:gd name="connsiteX134" fmla="*/ 2048918 w 4357646"/>
                <a:gd name="connsiteY134" fmla="*/ 1623093 h 4877657"/>
                <a:gd name="connsiteX135" fmla="*/ 2048918 w 4357646"/>
                <a:gd name="connsiteY135" fmla="*/ 1677195 h 4877657"/>
                <a:gd name="connsiteX136" fmla="*/ 2123771 w 4357646"/>
                <a:gd name="connsiteY136" fmla="*/ 1809497 h 4877657"/>
                <a:gd name="connsiteX137" fmla="*/ 2117113 w 4357646"/>
                <a:gd name="connsiteY137" fmla="*/ 1938656 h 4877657"/>
                <a:gd name="connsiteX138" fmla="*/ 2001267 w 4357646"/>
                <a:gd name="connsiteY138" fmla="*/ 1882839 h 4877657"/>
                <a:gd name="connsiteX139" fmla="*/ 1931170 w 4357646"/>
                <a:gd name="connsiteY139" fmla="*/ 1759014 h 4877657"/>
                <a:gd name="connsiteX140" fmla="*/ 1868112 w 4357646"/>
                <a:gd name="connsiteY140" fmla="*/ 1721867 h 4877657"/>
                <a:gd name="connsiteX141" fmla="*/ 1121868 w 4357646"/>
                <a:gd name="connsiteY141" fmla="*/ 1721867 h 4877657"/>
                <a:gd name="connsiteX142" fmla="*/ 1059094 w 4357646"/>
                <a:gd name="connsiteY142" fmla="*/ 1759967 h 4877657"/>
                <a:gd name="connsiteX143" fmla="*/ 686543 w 4357646"/>
                <a:gd name="connsiteY143" fmla="*/ 2406619 h 4877657"/>
                <a:gd name="connsiteX144" fmla="*/ 684831 w 4357646"/>
                <a:gd name="connsiteY144" fmla="*/ 2471199 h 4877657"/>
                <a:gd name="connsiteX145" fmla="*/ 1064040 w 4357646"/>
                <a:gd name="connsiteY145" fmla="*/ 3124995 h 4877657"/>
                <a:gd name="connsiteX146" fmla="*/ 1114354 w 4357646"/>
                <a:gd name="connsiteY146" fmla="*/ 3155475 h 4877657"/>
                <a:gd name="connsiteX147" fmla="*/ 1875245 w 4357646"/>
                <a:gd name="connsiteY147" fmla="*/ 3155475 h 4877657"/>
                <a:gd name="connsiteX148" fmla="*/ 1925749 w 4357646"/>
                <a:gd name="connsiteY148" fmla="*/ 3125280 h 4877657"/>
                <a:gd name="connsiteX149" fmla="*/ 2303151 w 4357646"/>
                <a:gd name="connsiteY149" fmla="*/ 2470722 h 4877657"/>
                <a:gd name="connsiteX150" fmla="*/ 2303151 w 4357646"/>
                <a:gd name="connsiteY150" fmla="*/ 2407667 h 4877657"/>
                <a:gd name="connsiteX151" fmla="*/ 2185688 w 4357646"/>
                <a:gd name="connsiteY151" fmla="*/ 2201355 h 4877657"/>
                <a:gd name="connsiteX152" fmla="*/ 2170090 w 4357646"/>
                <a:gd name="connsiteY152" fmla="*/ 2134680 h 4877657"/>
                <a:gd name="connsiteX153" fmla="*/ 2226586 w 4357646"/>
                <a:gd name="connsiteY153" fmla="*/ 2081626 h 4877657"/>
                <a:gd name="connsiteX154" fmla="*/ 2299727 w 4357646"/>
                <a:gd name="connsiteY154" fmla="*/ 2118774 h 4877657"/>
                <a:gd name="connsiteX155" fmla="*/ 2424323 w 4357646"/>
                <a:gd name="connsiteY155" fmla="*/ 2332038 h 4877657"/>
                <a:gd name="connsiteX156" fmla="*/ 2488047 w 4357646"/>
                <a:gd name="connsiteY156" fmla="*/ 2368519 h 4877657"/>
                <a:gd name="connsiteX157" fmla="*/ 2858887 w 4357646"/>
                <a:gd name="connsiteY157" fmla="*/ 2367948 h 487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57646" h="4877657">
                  <a:moveTo>
                    <a:pt x="1013726" y="4877880"/>
                  </a:moveTo>
                  <a:cubicBezTo>
                    <a:pt x="995465" y="4854639"/>
                    <a:pt x="974160" y="4833208"/>
                    <a:pt x="959513" y="4807967"/>
                  </a:cubicBezTo>
                  <a:cubicBezTo>
                    <a:pt x="828069" y="4581907"/>
                    <a:pt x="697576" y="4355307"/>
                    <a:pt x="568034" y="4128168"/>
                  </a:cubicBezTo>
                  <a:cubicBezTo>
                    <a:pt x="550914" y="4098164"/>
                    <a:pt x="533034" y="4082829"/>
                    <a:pt x="497937" y="4087686"/>
                  </a:cubicBezTo>
                  <a:cubicBezTo>
                    <a:pt x="478958" y="4089824"/>
                    <a:pt x="459786" y="4089568"/>
                    <a:pt x="440871" y="4086924"/>
                  </a:cubicBezTo>
                  <a:cubicBezTo>
                    <a:pt x="402826" y="4082352"/>
                    <a:pt x="380285" y="4058349"/>
                    <a:pt x="377907" y="4020916"/>
                  </a:cubicBezTo>
                  <a:cubicBezTo>
                    <a:pt x="375624" y="3985483"/>
                    <a:pt x="394742" y="3960718"/>
                    <a:pt x="429457" y="3950336"/>
                  </a:cubicBezTo>
                  <a:cubicBezTo>
                    <a:pt x="439801" y="3946317"/>
                    <a:pt x="450942" y="3944784"/>
                    <a:pt x="461985" y="3945859"/>
                  </a:cubicBezTo>
                  <a:cubicBezTo>
                    <a:pt x="530465" y="3960242"/>
                    <a:pt x="560806" y="3921761"/>
                    <a:pt x="591147" y="3867087"/>
                  </a:cubicBezTo>
                  <a:cubicBezTo>
                    <a:pt x="703663" y="3664967"/>
                    <a:pt x="820650" y="3465228"/>
                    <a:pt x="937257" y="3265393"/>
                  </a:cubicBezTo>
                  <a:cubicBezTo>
                    <a:pt x="952570" y="3239199"/>
                    <a:pt x="954187" y="3220340"/>
                    <a:pt x="938113" y="3192813"/>
                  </a:cubicBezTo>
                  <a:cubicBezTo>
                    <a:pt x="813263" y="2979453"/>
                    <a:pt x="689840" y="2765267"/>
                    <a:pt x="567844" y="2550256"/>
                  </a:cubicBezTo>
                  <a:cubicBezTo>
                    <a:pt x="550439" y="2519490"/>
                    <a:pt x="530656" y="2509775"/>
                    <a:pt x="496511" y="2510251"/>
                  </a:cubicBezTo>
                  <a:cubicBezTo>
                    <a:pt x="365067" y="2512061"/>
                    <a:pt x="233528" y="2511204"/>
                    <a:pt x="101989" y="2510251"/>
                  </a:cubicBezTo>
                  <a:cubicBezTo>
                    <a:pt x="82967" y="2510251"/>
                    <a:pt x="58428" y="2513966"/>
                    <a:pt x="46634" y="2503869"/>
                  </a:cubicBezTo>
                  <a:cubicBezTo>
                    <a:pt x="25805" y="2486343"/>
                    <a:pt x="981" y="2459959"/>
                    <a:pt x="220" y="2436432"/>
                  </a:cubicBezTo>
                  <a:cubicBezTo>
                    <a:pt x="-541" y="2415668"/>
                    <a:pt x="25805" y="2388807"/>
                    <a:pt x="46634" y="2374234"/>
                  </a:cubicBezTo>
                  <a:cubicBezTo>
                    <a:pt x="60996" y="2363947"/>
                    <a:pt x="86391" y="2367852"/>
                    <a:pt x="106839" y="2367757"/>
                  </a:cubicBezTo>
                  <a:cubicBezTo>
                    <a:pt x="238378" y="2367281"/>
                    <a:pt x="369917" y="2366614"/>
                    <a:pt x="501456" y="2367757"/>
                  </a:cubicBezTo>
                  <a:cubicBezTo>
                    <a:pt x="531987" y="2367757"/>
                    <a:pt x="549963" y="2359375"/>
                    <a:pt x="565562" y="2331848"/>
                  </a:cubicBezTo>
                  <a:cubicBezTo>
                    <a:pt x="689270" y="2114233"/>
                    <a:pt x="814183" y="1897254"/>
                    <a:pt x="940300" y="1680909"/>
                  </a:cubicBezTo>
                  <a:cubicBezTo>
                    <a:pt x="954472" y="1656716"/>
                    <a:pt x="952665" y="1639761"/>
                    <a:pt x="939349" y="1616806"/>
                  </a:cubicBezTo>
                  <a:cubicBezTo>
                    <a:pt x="813612" y="1400335"/>
                    <a:pt x="688699" y="1183355"/>
                    <a:pt x="564610" y="965868"/>
                  </a:cubicBezTo>
                  <a:cubicBezTo>
                    <a:pt x="550058" y="940341"/>
                    <a:pt x="533794" y="931292"/>
                    <a:pt x="504785" y="932149"/>
                  </a:cubicBezTo>
                  <a:cubicBezTo>
                    <a:pt x="430313" y="934245"/>
                    <a:pt x="355841" y="933197"/>
                    <a:pt x="281369" y="932720"/>
                  </a:cubicBezTo>
                  <a:cubicBezTo>
                    <a:pt x="221258" y="932720"/>
                    <a:pt x="187494" y="906527"/>
                    <a:pt x="186257" y="861759"/>
                  </a:cubicBezTo>
                  <a:cubicBezTo>
                    <a:pt x="185021" y="816992"/>
                    <a:pt x="219356" y="790322"/>
                    <a:pt x="278801" y="790036"/>
                  </a:cubicBezTo>
                  <a:cubicBezTo>
                    <a:pt x="353273" y="790036"/>
                    <a:pt x="427840" y="788131"/>
                    <a:pt x="502217" y="790798"/>
                  </a:cubicBezTo>
                  <a:cubicBezTo>
                    <a:pt x="533794" y="791941"/>
                    <a:pt x="549773" y="780606"/>
                    <a:pt x="565086" y="754032"/>
                  </a:cubicBezTo>
                  <a:cubicBezTo>
                    <a:pt x="695389" y="525432"/>
                    <a:pt x="826674" y="297467"/>
                    <a:pt x="958942" y="70136"/>
                  </a:cubicBezTo>
                  <a:cubicBezTo>
                    <a:pt x="973589" y="44895"/>
                    <a:pt x="994894" y="23464"/>
                    <a:pt x="1013156" y="223"/>
                  </a:cubicBezTo>
                  <a:lnTo>
                    <a:pt x="1974351" y="223"/>
                  </a:lnTo>
                  <a:cubicBezTo>
                    <a:pt x="1992422" y="21654"/>
                    <a:pt x="2013442" y="41181"/>
                    <a:pt x="2027804" y="64802"/>
                  </a:cubicBezTo>
                  <a:cubicBezTo>
                    <a:pt x="2066704" y="128334"/>
                    <a:pt x="2103893" y="193009"/>
                    <a:pt x="2139559" y="258255"/>
                  </a:cubicBezTo>
                  <a:cubicBezTo>
                    <a:pt x="2164574" y="304547"/>
                    <a:pt x="2155063" y="345599"/>
                    <a:pt x="2117018" y="365983"/>
                  </a:cubicBezTo>
                  <a:cubicBezTo>
                    <a:pt x="2080876" y="385033"/>
                    <a:pt x="2042641" y="373127"/>
                    <a:pt x="2016771" y="330455"/>
                  </a:cubicBezTo>
                  <a:cubicBezTo>
                    <a:pt x="1985479" y="279020"/>
                    <a:pt x="1958277" y="225013"/>
                    <a:pt x="1925178" y="174816"/>
                  </a:cubicBezTo>
                  <a:cubicBezTo>
                    <a:pt x="1913251" y="158239"/>
                    <a:pt x="1894861" y="147507"/>
                    <a:pt x="1874579" y="145289"/>
                  </a:cubicBezTo>
                  <a:cubicBezTo>
                    <a:pt x="1620949" y="143384"/>
                    <a:pt x="1367319" y="143384"/>
                    <a:pt x="1113688" y="145289"/>
                  </a:cubicBezTo>
                  <a:cubicBezTo>
                    <a:pt x="1094634" y="146858"/>
                    <a:pt x="1077237" y="156754"/>
                    <a:pt x="1066133" y="172340"/>
                  </a:cubicBezTo>
                  <a:cubicBezTo>
                    <a:pt x="937162" y="392431"/>
                    <a:pt x="809681" y="613474"/>
                    <a:pt x="683690" y="835470"/>
                  </a:cubicBezTo>
                  <a:cubicBezTo>
                    <a:pt x="676053" y="852933"/>
                    <a:pt x="676400" y="872863"/>
                    <a:pt x="684641" y="890049"/>
                  </a:cubicBezTo>
                  <a:cubicBezTo>
                    <a:pt x="809871" y="1110521"/>
                    <a:pt x="936686" y="1330167"/>
                    <a:pt x="1065086" y="1548988"/>
                  </a:cubicBezTo>
                  <a:cubicBezTo>
                    <a:pt x="1076818" y="1565842"/>
                    <a:pt x="1095357" y="1576675"/>
                    <a:pt x="1115781" y="1578611"/>
                  </a:cubicBezTo>
                  <a:cubicBezTo>
                    <a:pt x="1367731" y="1580516"/>
                    <a:pt x="1619871" y="1579468"/>
                    <a:pt x="1871726" y="1580516"/>
                  </a:cubicBezTo>
                  <a:cubicBezTo>
                    <a:pt x="1899403" y="1580516"/>
                    <a:pt x="1914145" y="1570991"/>
                    <a:pt x="1927556" y="1547464"/>
                  </a:cubicBezTo>
                  <a:cubicBezTo>
                    <a:pt x="2052152" y="1329976"/>
                    <a:pt x="2177414" y="1112965"/>
                    <a:pt x="2303341" y="896430"/>
                  </a:cubicBezTo>
                  <a:cubicBezTo>
                    <a:pt x="2317798" y="871570"/>
                    <a:pt x="2319415" y="852520"/>
                    <a:pt x="2303912" y="827279"/>
                  </a:cubicBezTo>
                  <a:cubicBezTo>
                    <a:pt x="2263299" y="761175"/>
                    <a:pt x="2225065" y="693929"/>
                    <a:pt x="2186830" y="625825"/>
                  </a:cubicBezTo>
                  <a:cubicBezTo>
                    <a:pt x="2159438" y="577438"/>
                    <a:pt x="2166476" y="535242"/>
                    <a:pt x="2203855" y="513430"/>
                  </a:cubicBezTo>
                  <a:cubicBezTo>
                    <a:pt x="2241233" y="491618"/>
                    <a:pt x="2280990" y="505334"/>
                    <a:pt x="2309714" y="553911"/>
                  </a:cubicBezTo>
                  <a:cubicBezTo>
                    <a:pt x="2349185" y="620586"/>
                    <a:pt x="2388561" y="687833"/>
                    <a:pt x="2425654" y="755936"/>
                  </a:cubicBezTo>
                  <a:cubicBezTo>
                    <a:pt x="2439446" y="781273"/>
                    <a:pt x="2455234" y="791370"/>
                    <a:pt x="2484814" y="791274"/>
                  </a:cubicBezTo>
                  <a:cubicBezTo>
                    <a:pt x="2735210" y="790068"/>
                    <a:pt x="2985670" y="790068"/>
                    <a:pt x="3236193" y="791274"/>
                  </a:cubicBezTo>
                  <a:cubicBezTo>
                    <a:pt x="3263300" y="791274"/>
                    <a:pt x="3278803" y="783083"/>
                    <a:pt x="3292214" y="759366"/>
                  </a:cubicBezTo>
                  <a:cubicBezTo>
                    <a:pt x="3358792" y="641922"/>
                    <a:pt x="3426226" y="525622"/>
                    <a:pt x="3493660" y="408941"/>
                  </a:cubicBezTo>
                  <a:cubicBezTo>
                    <a:pt x="3500359" y="396365"/>
                    <a:pt x="3507922" y="384271"/>
                    <a:pt x="3516296" y="372746"/>
                  </a:cubicBezTo>
                  <a:cubicBezTo>
                    <a:pt x="3541216" y="340646"/>
                    <a:pt x="3573363" y="332550"/>
                    <a:pt x="3608649" y="352457"/>
                  </a:cubicBezTo>
                  <a:cubicBezTo>
                    <a:pt x="3643936" y="372365"/>
                    <a:pt x="3651450" y="406464"/>
                    <a:pt x="3636612" y="443040"/>
                  </a:cubicBezTo>
                  <a:cubicBezTo>
                    <a:pt x="3625959" y="466067"/>
                    <a:pt x="3613756" y="488344"/>
                    <a:pt x="3600089" y="509715"/>
                  </a:cubicBezTo>
                  <a:cubicBezTo>
                    <a:pt x="3538457" y="616871"/>
                    <a:pt x="3475589" y="723361"/>
                    <a:pt x="3416049" y="831660"/>
                  </a:cubicBezTo>
                  <a:cubicBezTo>
                    <a:pt x="3407304" y="850181"/>
                    <a:pt x="3407027" y="871593"/>
                    <a:pt x="3415288" y="890334"/>
                  </a:cubicBezTo>
                  <a:cubicBezTo>
                    <a:pt x="3540264" y="1110997"/>
                    <a:pt x="3666889" y="1330707"/>
                    <a:pt x="3795163" y="1549464"/>
                  </a:cubicBezTo>
                  <a:cubicBezTo>
                    <a:pt x="3807279" y="1565965"/>
                    <a:pt x="3825947" y="1576390"/>
                    <a:pt x="3846333" y="1578039"/>
                  </a:cubicBezTo>
                  <a:cubicBezTo>
                    <a:pt x="3980915" y="1580421"/>
                    <a:pt x="4115688" y="1579278"/>
                    <a:pt x="4250366" y="1579468"/>
                  </a:cubicBezTo>
                  <a:cubicBezTo>
                    <a:pt x="4267771" y="1579468"/>
                    <a:pt x="4289932" y="1574610"/>
                    <a:pt x="4301536" y="1583183"/>
                  </a:cubicBezTo>
                  <a:cubicBezTo>
                    <a:pt x="4323602" y="1599566"/>
                    <a:pt x="4352801" y="1623188"/>
                    <a:pt x="4354322" y="1645476"/>
                  </a:cubicBezTo>
                  <a:cubicBezTo>
                    <a:pt x="4355844" y="1667765"/>
                    <a:pt x="4331020" y="1696721"/>
                    <a:pt x="4310476" y="1714056"/>
                  </a:cubicBezTo>
                  <a:cubicBezTo>
                    <a:pt x="4297541" y="1725010"/>
                    <a:pt x="4271195" y="1721867"/>
                    <a:pt x="4250746" y="1721962"/>
                  </a:cubicBezTo>
                  <a:cubicBezTo>
                    <a:pt x="4119207" y="1722534"/>
                    <a:pt x="3987668" y="1723581"/>
                    <a:pt x="3856129" y="1721391"/>
                  </a:cubicBezTo>
                  <a:cubicBezTo>
                    <a:pt x="3821033" y="1720819"/>
                    <a:pt x="3802962" y="1733106"/>
                    <a:pt x="3786032" y="1763015"/>
                  </a:cubicBezTo>
                  <a:cubicBezTo>
                    <a:pt x="3664670" y="1976629"/>
                    <a:pt x="3542008" y="2189354"/>
                    <a:pt x="3418046" y="2401190"/>
                  </a:cubicBezTo>
                  <a:cubicBezTo>
                    <a:pt x="3400831" y="2430622"/>
                    <a:pt x="3403494" y="2451006"/>
                    <a:pt x="3419473" y="2478438"/>
                  </a:cubicBezTo>
                  <a:cubicBezTo>
                    <a:pt x="3543054" y="2690655"/>
                    <a:pt x="3665653" y="2903380"/>
                    <a:pt x="3787269" y="3116613"/>
                  </a:cubicBezTo>
                  <a:cubicBezTo>
                    <a:pt x="3803437" y="3145188"/>
                    <a:pt x="3820653" y="3156522"/>
                    <a:pt x="3853846" y="3156046"/>
                  </a:cubicBezTo>
                  <a:cubicBezTo>
                    <a:pt x="3985385" y="3154141"/>
                    <a:pt x="4116925" y="3155189"/>
                    <a:pt x="4248464" y="3155379"/>
                  </a:cubicBezTo>
                  <a:cubicBezTo>
                    <a:pt x="4262719" y="3154867"/>
                    <a:pt x="4276993" y="3155408"/>
                    <a:pt x="4291169" y="3156999"/>
                  </a:cubicBezTo>
                  <a:cubicBezTo>
                    <a:pt x="4332637" y="3163190"/>
                    <a:pt x="4359744" y="3193289"/>
                    <a:pt x="4357747" y="3229960"/>
                  </a:cubicBezTo>
                  <a:cubicBezTo>
                    <a:pt x="4355749" y="3266631"/>
                    <a:pt x="4328547" y="3296635"/>
                    <a:pt x="4285557" y="3297207"/>
                  </a:cubicBezTo>
                  <a:cubicBezTo>
                    <a:pt x="4173040" y="3298826"/>
                    <a:pt x="4059762" y="3306160"/>
                    <a:pt x="3948197" y="3295778"/>
                  </a:cubicBezTo>
                  <a:cubicBezTo>
                    <a:pt x="3844240" y="3286253"/>
                    <a:pt x="3788220" y="3322353"/>
                    <a:pt x="3740093" y="3415126"/>
                  </a:cubicBezTo>
                  <a:cubicBezTo>
                    <a:pt x="3640892" y="3606293"/>
                    <a:pt x="3528090" y="3790411"/>
                    <a:pt x="3418807" y="3976244"/>
                  </a:cubicBezTo>
                  <a:cubicBezTo>
                    <a:pt x="3401021" y="4006533"/>
                    <a:pt x="3401687" y="4028250"/>
                    <a:pt x="3419568" y="4057587"/>
                  </a:cubicBezTo>
                  <a:cubicBezTo>
                    <a:pt x="3470643" y="4141407"/>
                    <a:pt x="3518484" y="4227323"/>
                    <a:pt x="3567656" y="4312476"/>
                  </a:cubicBezTo>
                  <a:cubicBezTo>
                    <a:pt x="3572412" y="4320668"/>
                    <a:pt x="3577168" y="4328859"/>
                    <a:pt x="3581733" y="4337242"/>
                  </a:cubicBezTo>
                  <a:cubicBezTo>
                    <a:pt x="3607603" y="4386105"/>
                    <a:pt x="3599994" y="4426300"/>
                    <a:pt x="3560808" y="4448303"/>
                  </a:cubicBezTo>
                  <a:cubicBezTo>
                    <a:pt x="3524571" y="4468686"/>
                    <a:pt x="3485195" y="4454209"/>
                    <a:pt x="3458469" y="4408679"/>
                  </a:cubicBezTo>
                  <a:cubicBezTo>
                    <a:pt x="3407964" y="4322954"/>
                    <a:pt x="3355273" y="4237229"/>
                    <a:pt x="3309905" y="4148646"/>
                  </a:cubicBezTo>
                  <a:cubicBezTo>
                    <a:pt x="3284795" y="4099307"/>
                    <a:pt x="3254074" y="4084829"/>
                    <a:pt x="3199576" y="4085591"/>
                  </a:cubicBezTo>
                  <a:cubicBezTo>
                    <a:pt x="2966648" y="4089210"/>
                    <a:pt x="2733530" y="4088163"/>
                    <a:pt x="2500697" y="4086162"/>
                  </a:cubicBezTo>
                  <a:cubicBezTo>
                    <a:pt x="2461036" y="4086162"/>
                    <a:pt x="2439065" y="4096735"/>
                    <a:pt x="2418901" y="4132359"/>
                  </a:cubicBezTo>
                  <a:cubicBezTo>
                    <a:pt x="2290311" y="4360006"/>
                    <a:pt x="2159152" y="4586320"/>
                    <a:pt x="2027613" y="4812348"/>
                  </a:cubicBezTo>
                  <a:cubicBezTo>
                    <a:pt x="2014012" y="4837209"/>
                    <a:pt x="1992327" y="4856449"/>
                    <a:pt x="1974351" y="4877880"/>
                  </a:cubicBezTo>
                  <a:close/>
                  <a:moveTo>
                    <a:pt x="2858221" y="3945288"/>
                  </a:moveTo>
                  <a:cubicBezTo>
                    <a:pt x="2983482" y="3945288"/>
                    <a:pt x="3108744" y="3944335"/>
                    <a:pt x="3233911" y="3945954"/>
                  </a:cubicBezTo>
                  <a:cubicBezTo>
                    <a:pt x="3262444" y="3945954"/>
                    <a:pt x="3279279" y="3937953"/>
                    <a:pt x="3293831" y="3912426"/>
                  </a:cubicBezTo>
                  <a:cubicBezTo>
                    <a:pt x="3417856" y="3694812"/>
                    <a:pt x="3542896" y="3477769"/>
                    <a:pt x="3668950" y="3261297"/>
                  </a:cubicBezTo>
                  <a:cubicBezTo>
                    <a:pt x="3682266" y="3238342"/>
                    <a:pt x="3684073" y="3221483"/>
                    <a:pt x="3669901" y="3197194"/>
                  </a:cubicBezTo>
                  <a:cubicBezTo>
                    <a:pt x="3543783" y="2980913"/>
                    <a:pt x="3418712" y="2763934"/>
                    <a:pt x="3294687" y="2546256"/>
                  </a:cubicBezTo>
                  <a:cubicBezTo>
                    <a:pt x="3280610" y="2521586"/>
                    <a:pt x="3265202" y="2510156"/>
                    <a:pt x="3235432" y="2510346"/>
                  </a:cubicBezTo>
                  <a:cubicBezTo>
                    <a:pt x="2984973" y="2511489"/>
                    <a:pt x="2734513" y="2511489"/>
                    <a:pt x="2484053" y="2510346"/>
                  </a:cubicBezTo>
                  <a:cubicBezTo>
                    <a:pt x="2454283" y="2510346"/>
                    <a:pt x="2438970" y="2521395"/>
                    <a:pt x="2424798" y="2546256"/>
                  </a:cubicBezTo>
                  <a:cubicBezTo>
                    <a:pt x="2300646" y="2763743"/>
                    <a:pt x="2175575" y="2980691"/>
                    <a:pt x="2049584" y="3197099"/>
                  </a:cubicBezTo>
                  <a:cubicBezTo>
                    <a:pt x="2035757" y="3216433"/>
                    <a:pt x="2036104" y="3242529"/>
                    <a:pt x="2050440" y="3261488"/>
                  </a:cubicBezTo>
                  <a:cubicBezTo>
                    <a:pt x="2077261" y="3304541"/>
                    <a:pt x="2102276" y="3348737"/>
                    <a:pt x="2126529" y="3393123"/>
                  </a:cubicBezTo>
                  <a:cubicBezTo>
                    <a:pt x="2153065" y="3440748"/>
                    <a:pt x="2144791" y="3482944"/>
                    <a:pt x="2106175" y="3504375"/>
                  </a:cubicBezTo>
                  <a:cubicBezTo>
                    <a:pt x="2070318" y="3524283"/>
                    <a:pt x="2030086" y="3509233"/>
                    <a:pt x="2003645" y="3464942"/>
                  </a:cubicBezTo>
                  <a:cubicBezTo>
                    <a:pt x="1977204" y="3420651"/>
                    <a:pt x="1951239" y="3377979"/>
                    <a:pt x="1928127" y="3332830"/>
                  </a:cubicBezTo>
                  <a:cubicBezTo>
                    <a:pt x="1914621" y="3306446"/>
                    <a:pt x="1897121" y="3298540"/>
                    <a:pt x="1868207" y="3298635"/>
                  </a:cubicBezTo>
                  <a:cubicBezTo>
                    <a:pt x="1619395" y="3299715"/>
                    <a:pt x="1370521" y="3299715"/>
                    <a:pt x="1121583" y="3298635"/>
                  </a:cubicBezTo>
                  <a:cubicBezTo>
                    <a:pt x="1093049" y="3298635"/>
                    <a:pt x="1076119" y="3306636"/>
                    <a:pt x="1061472" y="3332259"/>
                  </a:cubicBezTo>
                  <a:cubicBezTo>
                    <a:pt x="937447" y="3549810"/>
                    <a:pt x="812376" y="3766789"/>
                    <a:pt x="686258" y="3983197"/>
                  </a:cubicBezTo>
                  <a:cubicBezTo>
                    <a:pt x="671516" y="4008629"/>
                    <a:pt x="671896" y="4026822"/>
                    <a:pt x="686258" y="4051872"/>
                  </a:cubicBezTo>
                  <a:cubicBezTo>
                    <a:pt x="811488" y="4266820"/>
                    <a:pt x="935735" y="4482434"/>
                    <a:pt x="1058999" y="4698715"/>
                  </a:cubicBezTo>
                  <a:cubicBezTo>
                    <a:pt x="1074217" y="4725480"/>
                    <a:pt x="1090006" y="4736053"/>
                    <a:pt x="1121583" y="4735863"/>
                  </a:cubicBezTo>
                  <a:cubicBezTo>
                    <a:pt x="1370521" y="4734339"/>
                    <a:pt x="1619395" y="4734339"/>
                    <a:pt x="1868207" y="4735863"/>
                  </a:cubicBezTo>
                  <a:cubicBezTo>
                    <a:pt x="1896740" y="4735863"/>
                    <a:pt x="1913385" y="4727766"/>
                    <a:pt x="1928127" y="4702049"/>
                  </a:cubicBezTo>
                  <a:cubicBezTo>
                    <a:pt x="2052152" y="4484498"/>
                    <a:pt x="2177287" y="4267550"/>
                    <a:pt x="2303531" y="4051206"/>
                  </a:cubicBezTo>
                  <a:cubicBezTo>
                    <a:pt x="2318464" y="4025488"/>
                    <a:pt x="2316942" y="4006533"/>
                    <a:pt x="2302200" y="3982054"/>
                  </a:cubicBezTo>
                  <a:cubicBezTo>
                    <a:pt x="2258068" y="3908807"/>
                    <a:pt x="2216600" y="3834036"/>
                    <a:pt x="2173419" y="3759931"/>
                  </a:cubicBezTo>
                  <a:cubicBezTo>
                    <a:pt x="2154397" y="3726879"/>
                    <a:pt x="2149071" y="3694113"/>
                    <a:pt x="2177699" y="3663729"/>
                  </a:cubicBezTo>
                  <a:cubicBezTo>
                    <a:pt x="2213366" y="3625629"/>
                    <a:pt x="2264821" y="3635154"/>
                    <a:pt x="2295827" y="3687160"/>
                  </a:cubicBezTo>
                  <a:cubicBezTo>
                    <a:pt x="2340530" y="3761931"/>
                    <a:pt x="2384186" y="3837465"/>
                    <a:pt x="2426035" y="3913950"/>
                  </a:cubicBezTo>
                  <a:cubicBezTo>
                    <a:pt x="2439255" y="3938049"/>
                    <a:pt x="2454568" y="3946335"/>
                    <a:pt x="2481865" y="3946050"/>
                  </a:cubicBezTo>
                  <a:cubicBezTo>
                    <a:pt x="2607793" y="3944430"/>
                    <a:pt x="2733054" y="3945288"/>
                    <a:pt x="2858221" y="3945288"/>
                  </a:cubicBezTo>
                  <a:close/>
                  <a:moveTo>
                    <a:pt x="2858887" y="2367948"/>
                  </a:moveTo>
                  <a:cubicBezTo>
                    <a:pt x="2984053" y="2367948"/>
                    <a:pt x="3109315" y="2367090"/>
                    <a:pt x="3234386" y="2368614"/>
                  </a:cubicBezTo>
                  <a:cubicBezTo>
                    <a:pt x="3263585" y="2368614"/>
                    <a:pt x="3279849" y="2359089"/>
                    <a:pt x="3294211" y="2333658"/>
                  </a:cubicBezTo>
                  <a:cubicBezTo>
                    <a:pt x="3418236" y="2116170"/>
                    <a:pt x="3543213" y="1899254"/>
                    <a:pt x="3669140" y="1682910"/>
                  </a:cubicBezTo>
                  <a:cubicBezTo>
                    <a:pt x="3682646" y="1659669"/>
                    <a:pt x="3683787" y="1642714"/>
                    <a:pt x="3669806" y="1618806"/>
                  </a:cubicBezTo>
                  <a:cubicBezTo>
                    <a:pt x="3542991" y="1401128"/>
                    <a:pt x="3417095" y="1182911"/>
                    <a:pt x="3292119" y="964153"/>
                  </a:cubicBezTo>
                  <a:cubicBezTo>
                    <a:pt x="3279754" y="942626"/>
                    <a:pt x="3266914" y="932911"/>
                    <a:pt x="3240569" y="933006"/>
                  </a:cubicBezTo>
                  <a:cubicBezTo>
                    <a:pt x="2987097" y="934149"/>
                    <a:pt x="2733530" y="933006"/>
                    <a:pt x="2479678" y="935007"/>
                  </a:cubicBezTo>
                  <a:cubicBezTo>
                    <a:pt x="2459420" y="936919"/>
                    <a:pt x="2441024" y="947645"/>
                    <a:pt x="2429364" y="964344"/>
                  </a:cubicBezTo>
                  <a:cubicBezTo>
                    <a:pt x="2301154" y="1183038"/>
                    <a:pt x="2174338" y="1402621"/>
                    <a:pt x="2048918" y="1623093"/>
                  </a:cubicBezTo>
                  <a:cubicBezTo>
                    <a:pt x="2041355" y="1640331"/>
                    <a:pt x="2041355" y="1659956"/>
                    <a:pt x="2048918" y="1677195"/>
                  </a:cubicBezTo>
                  <a:cubicBezTo>
                    <a:pt x="2071079" y="1722724"/>
                    <a:pt x="2098566" y="1765587"/>
                    <a:pt x="2123771" y="1809497"/>
                  </a:cubicBezTo>
                  <a:cubicBezTo>
                    <a:pt x="2160294" y="1872838"/>
                    <a:pt x="2158106" y="1914272"/>
                    <a:pt x="2117113" y="1938656"/>
                  </a:cubicBezTo>
                  <a:cubicBezTo>
                    <a:pt x="2076120" y="1963040"/>
                    <a:pt x="2037124" y="1944657"/>
                    <a:pt x="2001267" y="1882839"/>
                  </a:cubicBezTo>
                  <a:cubicBezTo>
                    <a:pt x="1977965" y="1841691"/>
                    <a:pt x="1952475" y="1801305"/>
                    <a:pt x="1931170" y="1759014"/>
                  </a:cubicBezTo>
                  <a:cubicBezTo>
                    <a:pt x="1917189" y="1731011"/>
                    <a:pt x="1899403" y="1721772"/>
                    <a:pt x="1868112" y="1721867"/>
                  </a:cubicBezTo>
                  <a:cubicBezTo>
                    <a:pt x="1619427" y="1723200"/>
                    <a:pt x="1370679" y="1723200"/>
                    <a:pt x="1121868" y="1721867"/>
                  </a:cubicBezTo>
                  <a:cubicBezTo>
                    <a:pt x="1090196" y="1721867"/>
                    <a:pt x="1074312" y="1732821"/>
                    <a:pt x="1059094" y="1759967"/>
                  </a:cubicBezTo>
                  <a:cubicBezTo>
                    <a:pt x="935957" y="1975867"/>
                    <a:pt x="811773" y="2191418"/>
                    <a:pt x="686543" y="2406619"/>
                  </a:cubicBezTo>
                  <a:cubicBezTo>
                    <a:pt x="673323" y="2429384"/>
                    <a:pt x="670374" y="2446529"/>
                    <a:pt x="684831" y="2471199"/>
                  </a:cubicBezTo>
                  <a:cubicBezTo>
                    <a:pt x="811805" y="2688750"/>
                    <a:pt x="936591" y="2907634"/>
                    <a:pt x="1064040" y="3124995"/>
                  </a:cubicBezTo>
                  <a:cubicBezTo>
                    <a:pt x="1075576" y="3142011"/>
                    <a:pt x="1093949" y="3153141"/>
                    <a:pt x="1114354" y="3155475"/>
                  </a:cubicBezTo>
                  <a:cubicBezTo>
                    <a:pt x="1367984" y="3157380"/>
                    <a:pt x="1621615" y="3157380"/>
                    <a:pt x="1875245" y="3155475"/>
                  </a:cubicBezTo>
                  <a:cubicBezTo>
                    <a:pt x="1895682" y="3153300"/>
                    <a:pt x="1914140" y="3142264"/>
                    <a:pt x="1925749" y="3125280"/>
                  </a:cubicBezTo>
                  <a:cubicBezTo>
                    <a:pt x="2053262" y="2908110"/>
                    <a:pt x="2179062" y="2689924"/>
                    <a:pt x="2303151" y="2470722"/>
                  </a:cubicBezTo>
                  <a:cubicBezTo>
                    <a:pt x="2312242" y="2450690"/>
                    <a:pt x="2312242" y="2427699"/>
                    <a:pt x="2303151" y="2407667"/>
                  </a:cubicBezTo>
                  <a:cubicBezTo>
                    <a:pt x="2266058" y="2337468"/>
                    <a:pt x="2223448" y="2270507"/>
                    <a:pt x="2185688" y="2201355"/>
                  </a:cubicBezTo>
                  <a:cubicBezTo>
                    <a:pt x="2174941" y="2181067"/>
                    <a:pt x="2163052" y="2152111"/>
                    <a:pt x="2170090" y="2134680"/>
                  </a:cubicBezTo>
                  <a:cubicBezTo>
                    <a:pt x="2179601" y="2112011"/>
                    <a:pt x="2205567" y="2083436"/>
                    <a:pt x="2226586" y="2081626"/>
                  </a:cubicBezTo>
                  <a:cubicBezTo>
                    <a:pt x="2250364" y="2079531"/>
                    <a:pt x="2285841" y="2098104"/>
                    <a:pt x="2299727" y="2118774"/>
                  </a:cubicBezTo>
                  <a:cubicBezTo>
                    <a:pt x="2345476" y="2186973"/>
                    <a:pt x="2385327" y="2259553"/>
                    <a:pt x="2424323" y="2332038"/>
                  </a:cubicBezTo>
                  <a:cubicBezTo>
                    <a:pt x="2439255" y="2359566"/>
                    <a:pt x="2457136" y="2368900"/>
                    <a:pt x="2488047" y="2368519"/>
                  </a:cubicBezTo>
                  <a:cubicBezTo>
                    <a:pt x="2611597" y="2366995"/>
                    <a:pt x="2735242" y="2367948"/>
                    <a:pt x="2858887" y="2367948"/>
                  </a:cubicBezTo>
                  <a:close/>
                </a:path>
              </a:pathLst>
            </a:custGeom>
            <a:grpFill/>
            <a:ln w="9504"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CC85D87E-7072-D74A-93FD-3F5F9869B224}"/>
                </a:ext>
              </a:extLst>
            </p:cNvPr>
            <p:cNvSpPr/>
            <p:nvPr/>
          </p:nvSpPr>
          <p:spPr>
            <a:xfrm>
              <a:off x="3699868" y="1818189"/>
              <a:ext cx="604036" cy="445229"/>
            </a:xfrm>
            <a:custGeom>
              <a:avLst/>
              <a:gdLst>
                <a:gd name="connsiteX0" fmla="*/ 302808 w 604036"/>
                <a:gd name="connsiteY0" fmla="*/ 356 h 445229"/>
                <a:gd name="connsiteX1" fmla="*/ 542393 w 604036"/>
                <a:gd name="connsiteY1" fmla="*/ 87033 h 445229"/>
                <a:gd name="connsiteX2" fmla="*/ 541823 w 604036"/>
                <a:gd name="connsiteY2" fmla="*/ 360115 h 445229"/>
                <a:gd name="connsiteX3" fmla="*/ 75777 w 604036"/>
                <a:gd name="connsiteY3" fmla="*/ 372212 h 445229"/>
                <a:gd name="connsiteX4" fmla="*/ 95655 w 604036"/>
                <a:gd name="connsiteY4" fmla="*/ 59125 h 445229"/>
                <a:gd name="connsiteX5" fmla="*/ 302808 w 604036"/>
                <a:gd name="connsiteY5" fmla="*/ 356 h 445229"/>
                <a:gd name="connsiteX6" fmla="*/ 303283 w 604036"/>
                <a:gd name="connsiteY6" fmla="*/ 130658 h 445229"/>
                <a:gd name="connsiteX7" fmla="*/ 163279 w 604036"/>
                <a:gd name="connsiteY7" fmla="*/ 190094 h 445229"/>
                <a:gd name="connsiteX8" fmla="*/ 162043 w 604036"/>
                <a:gd name="connsiteY8" fmla="*/ 256769 h 445229"/>
                <a:gd name="connsiteX9" fmla="*/ 439958 w 604036"/>
                <a:gd name="connsiteY9" fmla="*/ 258769 h 445229"/>
                <a:gd name="connsiteX10" fmla="*/ 439958 w 604036"/>
                <a:gd name="connsiteY10" fmla="*/ 188665 h 445229"/>
                <a:gd name="connsiteX11" fmla="*/ 303283 w 604036"/>
                <a:gd name="connsiteY11" fmla="*/ 130658 h 44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036" h="445229">
                  <a:moveTo>
                    <a:pt x="302808" y="356"/>
                  </a:moveTo>
                  <a:cubicBezTo>
                    <a:pt x="392403" y="1308"/>
                    <a:pt x="475150" y="23692"/>
                    <a:pt x="542393" y="87033"/>
                  </a:cubicBezTo>
                  <a:cubicBezTo>
                    <a:pt x="625235" y="164948"/>
                    <a:pt x="624665" y="281724"/>
                    <a:pt x="541823" y="360115"/>
                  </a:cubicBezTo>
                  <a:cubicBezTo>
                    <a:pt x="427023" y="468986"/>
                    <a:pt x="198946" y="474415"/>
                    <a:pt x="75777" y="372212"/>
                  </a:cubicBezTo>
                  <a:cubicBezTo>
                    <a:pt x="-32270" y="282010"/>
                    <a:pt x="-23424" y="138754"/>
                    <a:pt x="95655" y="59125"/>
                  </a:cubicBezTo>
                  <a:cubicBezTo>
                    <a:pt x="157118" y="18865"/>
                    <a:pt x="229392" y="-1639"/>
                    <a:pt x="302808" y="356"/>
                  </a:cubicBezTo>
                  <a:close/>
                  <a:moveTo>
                    <a:pt x="303283" y="130658"/>
                  </a:moveTo>
                  <a:cubicBezTo>
                    <a:pt x="253635" y="151232"/>
                    <a:pt x="206175" y="166472"/>
                    <a:pt x="163279" y="190094"/>
                  </a:cubicBezTo>
                  <a:cubicBezTo>
                    <a:pt x="133985" y="206191"/>
                    <a:pt x="137219" y="233623"/>
                    <a:pt x="162043" y="256769"/>
                  </a:cubicBezTo>
                  <a:cubicBezTo>
                    <a:pt x="223865" y="315157"/>
                    <a:pt x="375473" y="316205"/>
                    <a:pt x="439958" y="258769"/>
                  </a:cubicBezTo>
                  <a:cubicBezTo>
                    <a:pt x="467255" y="234480"/>
                    <a:pt x="471250" y="206477"/>
                    <a:pt x="439958" y="188665"/>
                  </a:cubicBezTo>
                  <a:cubicBezTo>
                    <a:pt x="398585" y="165615"/>
                    <a:pt x="352361" y="151041"/>
                    <a:pt x="303283" y="130658"/>
                  </a:cubicBezTo>
                  <a:close/>
                </a:path>
              </a:pathLst>
            </a:custGeom>
            <a:grpFill/>
            <a:ln w="9504"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1C8F3EC0-E211-F644-A340-3864D68CFB03}"/>
                </a:ext>
              </a:extLst>
            </p:cNvPr>
            <p:cNvSpPr/>
            <p:nvPr/>
          </p:nvSpPr>
          <p:spPr>
            <a:xfrm>
              <a:off x="3700016" y="4552950"/>
              <a:ext cx="604438" cy="446345"/>
            </a:xfrm>
            <a:custGeom>
              <a:avLst/>
              <a:gdLst>
                <a:gd name="connsiteX0" fmla="*/ 304278 w 604438"/>
                <a:gd name="connsiteY0" fmla="*/ 223 h 446345"/>
                <a:gd name="connsiteX1" fmla="*/ 530262 w 604438"/>
                <a:gd name="connsiteY1" fmla="*/ 76899 h 446345"/>
                <a:gd name="connsiteX2" fmla="*/ 528931 w 604438"/>
                <a:gd name="connsiteY2" fmla="*/ 372174 h 446345"/>
                <a:gd name="connsiteX3" fmla="*/ 77247 w 604438"/>
                <a:gd name="connsiteY3" fmla="*/ 374079 h 446345"/>
                <a:gd name="connsiteX4" fmla="*/ 93986 w 604438"/>
                <a:gd name="connsiteY4" fmla="*/ 60707 h 446345"/>
                <a:gd name="connsiteX5" fmla="*/ 304278 w 604438"/>
                <a:gd name="connsiteY5" fmla="*/ 223 h 446345"/>
                <a:gd name="connsiteX6" fmla="*/ 299522 w 604438"/>
                <a:gd name="connsiteY6" fmla="*/ 132906 h 446345"/>
                <a:gd name="connsiteX7" fmla="*/ 164939 w 604438"/>
                <a:gd name="connsiteY7" fmla="*/ 189199 h 446345"/>
                <a:gd name="connsiteX8" fmla="*/ 163608 w 604438"/>
                <a:gd name="connsiteY8" fmla="*/ 259208 h 446345"/>
                <a:gd name="connsiteX9" fmla="*/ 437909 w 604438"/>
                <a:gd name="connsiteY9" fmla="*/ 261208 h 446345"/>
                <a:gd name="connsiteX10" fmla="*/ 434295 w 604438"/>
                <a:gd name="connsiteY10" fmla="*/ 185008 h 446345"/>
                <a:gd name="connsiteX11" fmla="*/ 299522 w 604438"/>
                <a:gd name="connsiteY11" fmla="*/ 133002 h 44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438" h="446345">
                  <a:moveTo>
                    <a:pt x="304278" y="223"/>
                  </a:moveTo>
                  <a:cubicBezTo>
                    <a:pt x="384742" y="3176"/>
                    <a:pt x="464350" y="20511"/>
                    <a:pt x="530262" y="76899"/>
                  </a:cubicBezTo>
                  <a:cubicBezTo>
                    <a:pt x="630129" y="162624"/>
                    <a:pt x="629178" y="287497"/>
                    <a:pt x="528931" y="372174"/>
                  </a:cubicBezTo>
                  <a:cubicBezTo>
                    <a:pt x="412324" y="470568"/>
                    <a:pt x="195185" y="471520"/>
                    <a:pt x="77247" y="374079"/>
                  </a:cubicBezTo>
                  <a:cubicBezTo>
                    <a:pt x="-31656" y="283973"/>
                    <a:pt x="-24237" y="141098"/>
                    <a:pt x="93986" y="60707"/>
                  </a:cubicBezTo>
                  <a:cubicBezTo>
                    <a:pt x="156189" y="18511"/>
                    <a:pt x="226572" y="2699"/>
                    <a:pt x="304278" y="223"/>
                  </a:cubicBezTo>
                  <a:close/>
                  <a:moveTo>
                    <a:pt x="299522" y="132906"/>
                  </a:moveTo>
                  <a:cubicBezTo>
                    <a:pt x="253013" y="151956"/>
                    <a:pt x="206598" y="166148"/>
                    <a:pt x="164939" y="189199"/>
                  </a:cubicBezTo>
                  <a:cubicBezTo>
                    <a:pt x="133458" y="206535"/>
                    <a:pt x="136406" y="234538"/>
                    <a:pt x="163608" y="259208"/>
                  </a:cubicBezTo>
                  <a:cubicBezTo>
                    <a:pt x="226857" y="316358"/>
                    <a:pt x="372853" y="317501"/>
                    <a:pt x="437909" y="261208"/>
                  </a:cubicBezTo>
                  <a:cubicBezTo>
                    <a:pt x="469486" y="233966"/>
                    <a:pt x="471388" y="205868"/>
                    <a:pt x="434295" y="185008"/>
                  </a:cubicBezTo>
                  <a:cubicBezTo>
                    <a:pt x="394158" y="163005"/>
                    <a:pt x="348029" y="151290"/>
                    <a:pt x="299522" y="133002"/>
                  </a:cubicBezTo>
                  <a:close/>
                </a:path>
              </a:pathLst>
            </a:custGeom>
            <a:grpFill/>
            <a:ln w="9504"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9AA3EC54-0793-B74D-BA21-1CCB08A260CE}"/>
                </a:ext>
              </a:extLst>
            </p:cNvPr>
            <p:cNvSpPr/>
            <p:nvPr/>
          </p:nvSpPr>
          <p:spPr>
            <a:xfrm>
              <a:off x="5022589" y="4063334"/>
              <a:ext cx="603375" cy="444562"/>
            </a:xfrm>
            <a:custGeom>
              <a:avLst/>
              <a:gdLst>
                <a:gd name="connsiteX0" fmla="*/ 301754 w 603375"/>
                <a:gd name="connsiteY0" fmla="*/ 444785 h 444562"/>
                <a:gd name="connsiteX1" fmla="*/ 61979 w 603375"/>
                <a:gd name="connsiteY1" fmla="*/ 359060 h 444562"/>
                <a:gd name="connsiteX2" fmla="*/ 61979 w 603375"/>
                <a:gd name="connsiteY2" fmla="*/ 85788 h 444562"/>
                <a:gd name="connsiteX3" fmla="*/ 538582 w 603375"/>
                <a:gd name="connsiteY3" fmla="*/ 83121 h 444562"/>
                <a:gd name="connsiteX4" fmla="*/ 537821 w 603375"/>
                <a:gd name="connsiteY4" fmla="*/ 362870 h 444562"/>
                <a:gd name="connsiteX5" fmla="*/ 301754 w 603375"/>
                <a:gd name="connsiteY5" fmla="*/ 444785 h 444562"/>
                <a:gd name="connsiteX6" fmla="*/ 300423 w 603375"/>
                <a:gd name="connsiteY6" fmla="*/ 314864 h 444562"/>
                <a:gd name="connsiteX7" fmla="*/ 440997 w 603375"/>
                <a:gd name="connsiteY7" fmla="*/ 255428 h 444562"/>
                <a:gd name="connsiteX8" fmla="*/ 441948 w 603375"/>
                <a:gd name="connsiteY8" fmla="*/ 188753 h 444562"/>
                <a:gd name="connsiteX9" fmla="*/ 160609 w 603375"/>
                <a:gd name="connsiteY9" fmla="*/ 190468 h 444562"/>
                <a:gd name="connsiteX10" fmla="*/ 161180 w 603375"/>
                <a:gd name="connsiteY10" fmla="*/ 253904 h 444562"/>
                <a:gd name="connsiteX11" fmla="*/ 300423 w 603375"/>
                <a:gd name="connsiteY11" fmla="*/ 314864 h 4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375" h="444562">
                  <a:moveTo>
                    <a:pt x="301754" y="444785"/>
                  </a:moveTo>
                  <a:cubicBezTo>
                    <a:pt x="211969" y="443833"/>
                    <a:pt x="129222" y="422401"/>
                    <a:pt x="61979" y="359060"/>
                  </a:cubicBezTo>
                  <a:cubicBezTo>
                    <a:pt x="-20673" y="281051"/>
                    <a:pt x="-20103" y="163703"/>
                    <a:pt x="61979" y="85788"/>
                  </a:cubicBezTo>
                  <a:cubicBezTo>
                    <a:pt x="181724" y="-27179"/>
                    <a:pt x="417219" y="-28512"/>
                    <a:pt x="538582" y="83121"/>
                  </a:cubicBezTo>
                  <a:cubicBezTo>
                    <a:pt x="625418" y="163036"/>
                    <a:pt x="625323" y="283717"/>
                    <a:pt x="537821" y="362870"/>
                  </a:cubicBezTo>
                  <a:cubicBezTo>
                    <a:pt x="471148" y="423163"/>
                    <a:pt x="389827" y="444309"/>
                    <a:pt x="301754" y="444785"/>
                  </a:cubicBezTo>
                  <a:close/>
                  <a:moveTo>
                    <a:pt x="300423" y="314864"/>
                  </a:moveTo>
                  <a:cubicBezTo>
                    <a:pt x="350832" y="294100"/>
                    <a:pt x="398197" y="278955"/>
                    <a:pt x="440997" y="255428"/>
                  </a:cubicBezTo>
                  <a:cubicBezTo>
                    <a:pt x="470292" y="239331"/>
                    <a:pt x="466582" y="211994"/>
                    <a:pt x="441948" y="188753"/>
                  </a:cubicBezTo>
                  <a:cubicBezTo>
                    <a:pt x="379080" y="128841"/>
                    <a:pt x="221956" y="129889"/>
                    <a:pt x="160609" y="190468"/>
                  </a:cubicBezTo>
                  <a:cubicBezTo>
                    <a:pt x="138068" y="212756"/>
                    <a:pt x="134168" y="238759"/>
                    <a:pt x="161180" y="253904"/>
                  </a:cubicBezTo>
                  <a:cubicBezTo>
                    <a:pt x="203790" y="277622"/>
                    <a:pt x="250775" y="293623"/>
                    <a:pt x="300423" y="314864"/>
                  </a:cubicBezTo>
                  <a:close/>
                </a:path>
              </a:pathLst>
            </a:custGeom>
            <a:grpFill/>
            <a:ln w="9504"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29EA929E-E265-DB4E-9E1B-17D8794188FA}"/>
                </a:ext>
              </a:extLst>
            </p:cNvPr>
            <p:cNvSpPr/>
            <p:nvPr/>
          </p:nvSpPr>
          <p:spPr>
            <a:xfrm>
              <a:off x="4215694" y="5076822"/>
              <a:ext cx="141068" cy="140781"/>
            </a:xfrm>
            <a:custGeom>
              <a:avLst/>
              <a:gdLst>
                <a:gd name="connsiteX0" fmla="*/ 141272 w 141068"/>
                <a:gd name="connsiteY0" fmla="*/ 69662 h 140781"/>
                <a:gd name="connsiteX1" fmla="*/ 71650 w 141068"/>
                <a:gd name="connsiteY1" fmla="*/ 141005 h 140781"/>
                <a:gd name="connsiteX2" fmla="*/ 204 w 141068"/>
                <a:gd name="connsiteY2" fmla="*/ 69490 h 140781"/>
                <a:gd name="connsiteX3" fmla="*/ 222 w 141068"/>
                <a:gd name="connsiteY3" fmla="*/ 67853 h 140781"/>
                <a:gd name="connsiteX4" fmla="*/ 70890 w 141068"/>
                <a:gd name="connsiteY4" fmla="*/ 225 h 140781"/>
                <a:gd name="connsiteX5" fmla="*/ 141272 w 141068"/>
                <a:gd name="connsiteY5" fmla="*/ 69662 h 1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68" h="140781">
                  <a:moveTo>
                    <a:pt x="141272" y="69662"/>
                  </a:moveTo>
                  <a:cubicBezTo>
                    <a:pt x="139611" y="107737"/>
                    <a:pt x="109621" y="138468"/>
                    <a:pt x="71650" y="141005"/>
                  </a:cubicBezTo>
                  <a:cubicBezTo>
                    <a:pt x="32202" y="141015"/>
                    <a:pt x="214" y="108997"/>
                    <a:pt x="204" y="69490"/>
                  </a:cubicBezTo>
                  <a:cubicBezTo>
                    <a:pt x="203" y="68944"/>
                    <a:pt x="210" y="68398"/>
                    <a:pt x="222" y="67853"/>
                  </a:cubicBezTo>
                  <a:cubicBezTo>
                    <a:pt x="1660" y="29890"/>
                    <a:pt x="32956" y="-60"/>
                    <a:pt x="70890" y="225"/>
                  </a:cubicBezTo>
                  <a:cubicBezTo>
                    <a:pt x="108969" y="1151"/>
                    <a:pt x="139778" y="31546"/>
                    <a:pt x="141272" y="69662"/>
                  </a:cubicBezTo>
                  <a:close/>
                </a:path>
              </a:pathLst>
            </a:custGeom>
            <a:grpFill/>
            <a:ln w="9504"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BA27CF27-41AB-3D49-A09F-FE4804782165}"/>
                </a:ext>
              </a:extLst>
            </p:cNvPr>
            <p:cNvSpPr/>
            <p:nvPr/>
          </p:nvSpPr>
          <p:spPr>
            <a:xfrm>
              <a:off x="4858915" y="2289284"/>
              <a:ext cx="603787" cy="445133"/>
            </a:xfrm>
            <a:custGeom>
              <a:avLst/>
              <a:gdLst>
                <a:gd name="connsiteX0" fmla="*/ 304406 w 603787"/>
                <a:gd name="connsiteY0" fmla="*/ 445280 h 445133"/>
                <a:gd name="connsiteX1" fmla="*/ 78421 w 603787"/>
                <a:gd name="connsiteY1" fmla="*/ 372795 h 445133"/>
                <a:gd name="connsiteX2" fmla="*/ 78421 w 603787"/>
                <a:gd name="connsiteY2" fmla="*/ 71233 h 445133"/>
                <a:gd name="connsiteX3" fmla="*/ 526681 w 603787"/>
                <a:gd name="connsiteY3" fmla="*/ 72091 h 445133"/>
                <a:gd name="connsiteX4" fmla="*/ 510512 w 603787"/>
                <a:gd name="connsiteY4" fmla="*/ 385273 h 445133"/>
                <a:gd name="connsiteX5" fmla="*/ 304406 w 603787"/>
                <a:gd name="connsiteY5" fmla="*/ 445280 h 445133"/>
                <a:gd name="connsiteX6" fmla="*/ 301362 w 603787"/>
                <a:gd name="connsiteY6" fmla="*/ 314692 h 445133"/>
                <a:gd name="connsiteX7" fmla="*/ 438417 w 603787"/>
                <a:gd name="connsiteY7" fmla="*/ 258209 h 445133"/>
                <a:gd name="connsiteX8" fmla="*/ 438417 w 603787"/>
                <a:gd name="connsiteY8" fmla="*/ 185343 h 445133"/>
                <a:gd name="connsiteX9" fmla="*/ 164402 w 603787"/>
                <a:gd name="connsiteY9" fmla="*/ 187438 h 445133"/>
                <a:gd name="connsiteX10" fmla="*/ 165448 w 603787"/>
                <a:gd name="connsiteY10" fmla="*/ 256971 h 445133"/>
                <a:gd name="connsiteX11" fmla="*/ 301362 w 603787"/>
                <a:gd name="connsiteY11" fmla="*/ 314692 h 44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787" h="445133">
                  <a:moveTo>
                    <a:pt x="304406" y="445280"/>
                  </a:moveTo>
                  <a:cubicBezTo>
                    <a:pt x="221373" y="445280"/>
                    <a:pt x="143858" y="426230"/>
                    <a:pt x="78421" y="372795"/>
                  </a:cubicBezTo>
                  <a:cubicBezTo>
                    <a:pt x="-26202" y="287070"/>
                    <a:pt x="-25536" y="156577"/>
                    <a:pt x="78421" y="71233"/>
                  </a:cubicBezTo>
                  <a:cubicBezTo>
                    <a:pt x="194552" y="-24017"/>
                    <a:pt x="410550" y="-23159"/>
                    <a:pt x="526681" y="72091"/>
                  </a:cubicBezTo>
                  <a:cubicBezTo>
                    <a:pt x="635678" y="161530"/>
                    <a:pt x="628640" y="305072"/>
                    <a:pt x="510512" y="385273"/>
                  </a:cubicBezTo>
                  <a:cubicBezTo>
                    <a:pt x="449527" y="425853"/>
                    <a:pt x="377610" y="446792"/>
                    <a:pt x="304406" y="445280"/>
                  </a:cubicBezTo>
                  <a:close/>
                  <a:moveTo>
                    <a:pt x="301362" y="314692"/>
                  </a:moveTo>
                  <a:cubicBezTo>
                    <a:pt x="350249" y="295071"/>
                    <a:pt x="396473" y="281260"/>
                    <a:pt x="438417" y="258209"/>
                  </a:cubicBezTo>
                  <a:cubicBezTo>
                    <a:pt x="472372" y="239159"/>
                    <a:pt x="468473" y="210584"/>
                    <a:pt x="438417" y="185343"/>
                  </a:cubicBezTo>
                  <a:cubicBezTo>
                    <a:pt x="373171" y="129622"/>
                    <a:pt x="228031" y="130288"/>
                    <a:pt x="164402" y="187438"/>
                  </a:cubicBezTo>
                  <a:cubicBezTo>
                    <a:pt x="136914" y="211346"/>
                    <a:pt x="134251" y="239445"/>
                    <a:pt x="165448" y="256971"/>
                  </a:cubicBezTo>
                  <a:cubicBezTo>
                    <a:pt x="206916" y="280117"/>
                    <a:pt x="253045" y="294690"/>
                    <a:pt x="301362" y="314692"/>
                  </a:cubicBezTo>
                  <a:close/>
                </a:path>
              </a:pathLst>
            </a:custGeom>
            <a:grpFill/>
            <a:ln w="9504"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473E48BC-5CF3-284A-A35B-70E40896C3D4}"/>
                </a:ext>
              </a:extLst>
            </p:cNvPr>
            <p:cNvSpPr/>
            <p:nvPr/>
          </p:nvSpPr>
          <p:spPr>
            <a:xfrm>
              <a:off x="3467829" y="3531076"/>
              <a:ext cx="604578" cy="443884"/>
            </a:xfrm>
            <a:custGeom>
              <a:avLst/>
              <a:gdLst>
                <a:gd name="connsiteX0" fmla="*/ 335113 w 604578"/>
                <a:gd name="connsiteY0" fmla="*/ 255 h 443884"/>
                <a:gd name="connsiteX1" fmla="*/ 511164 w 604578"/>
                <a:gd name="connsiteY1" fmla="*/ 59977 h 443884"/>
                <a:gd name="connsiteX2" fmla="*/ 522768 w 604578"/>
                <a:gd name="connsiteY2" fmla="*/ 376207 h 443884"/>
                <a:gd name="connsiteX3" fmla="*/ 82307 w 604578"/>
                <a:gd name="connsiteY3" fmla="*/ 376207 h 443884"/>
                <a:gd name="connsiteX4" fmla="*/ 93530 w 604578"/>
                <a:gd name="connsiteY4" fmla="*/ 60072 h 443884"/>
                <a:gd name="connsiteX5" fmla="*/ 335113 w 604578"/>
                <a:gd name="connsiteY5" fmla="*/ 255 h 443884"/>
                <a:gd name="connsiteX6" fmla="*/ 306580 w 604578"/>
                <a:gd name="connsiteY6" fmla="*/ 314580 h 443884"/>
                <a:gd name="connsiteX7" fmla="*/ 440687 w 604578"/>
                <a:gd name="connsiteY7" fmla="*/ 256477 h 443884"/>
                <a:gd name="connsiteX8" fmla="*/ 444111 w 604578"/>
                <a:gd name="connsiteY8" fmla="*/ 189802 h 443884"/>
                <a:gd name="connsiteX9" fmla="*/ 161820 w 604578"/>
                <a:gd name="connsiteY9" fmla="*/ 188945 h 443884"/>
                <a:gd name="connsiteX10" fmla="*/ 163532 w 604578"/>
                <a:gd name="connsiteY10" fmla="*/ 255620 h 443884"/>
                <a:gd name="connsiteX11" fmla="*/ 306485 w 604578"/>
                <a:gd name="connsiteY11" fmla="*/ 314294 h 4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578" h="443884">
                  <a:moveTo>
                    <a:pt x="335113" y="255"/>
                  </a:moveTo>
                  <a:cubicBezTo>
                    <a:pt x="379340" y="255"/>
                    <a:pt x="449247" y="17400"/>
                    <a:pt x="511164" y="59977"/>
                  </a:cubicBezTo>
                  <a:cubicBezTo>
                    <a:pt x="631385" y="142368"/>
                    <a:pt x="636426" y="285624"/>
                    <a:pt x="522768" y="376207"/>
                  </a:cubicBezTo>
                  <a:cubicBezTo>
                    <a:pt x="409110" y="466789"/>
                    <a:pt x="196441" y="466694"/>
                    <a:pt x="82307" y="376207"/>
                  </a:cubicBezTo>
                  <a:cubicBezTo>
                    <a:pt x="-31827" y="285719"/>
                    <a:pt x="-25930" y="142082"/>
                    <a:pt x="93530" y="60072"/>
                  </a:cubicBezTo>
                  <a:cubicBezTo>
                    <a:pt x="152119" y="19781"/>
                    <a:pt x="224308" y="-698"/>
                    <a:pt x="335113" y="255"/>
                  </a:cubicBezTo>
                  <a:close/>
                  <a:moveTo>
                    <a:pt x="306580" y="314580"/>
                  </a:moveTo>
                  <a:cubicBezTo>
                    <a:pt x="356133" y="293625"/>
                    <a:pt x="400455" y="278861"/>
                    <a:pt x="440687" y="256477"/>
                  </a:cubicBezTo>
                  <a:cubicBezTo>
                    <a:pt x="469220" y="240570"/>
                    <a:pt x="469220" y="214282"/>
                    <a:pt x="444111" y="189802"/>
                  </a:cubicBezTo>
                  <a:cubicBezTo>
                    <a:pt x="382193" y="129319"/>
                    <a:pt x="224499" y="128842"/>
                    <a:pt x="161820" y="188945"/>
                  </a:cubicBezTo>
                  <a:cubicBezTo>
                    <a:pt x="136901" y="212853"/>
                    <a:pt x="134333" y="240285"/>
                    <a:pt x="163532" y="255620"/>
                  </a:cubicBezTo>
                  <a:cubicBezTo>
                    <a:pt x="207949" y="279147"/>
                    <a:pt x="256932" y="294482"/>
                    <a:pt x="306485" y="314294"/>
                  </a:cubicBezTo>
                  <a:close/>
                </a:path>
              </a:pathLst>
            </a:custGeom>
            <a:grpFill/>
            <a:ln w="9504"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B7BFF4DE-9E3F-1947-A270-F8E5868CD80E}"/>
                </a:ext>
              </a:extLst>
            </p:cNvPr>
            <p:cNvSpPr/>
            <p:nvPr/>
          </p:nvSpPr>
          <p:spPr>
            <a:xfrm>
              <a:off x="5501615" y="2145029"/>
              <a:ext cx="140767" cy="140973"/>
            </a:xfrm>
            <a:custGeom>
              <a:avLst/>
              <a:gdLst>
                <a:gd name="connsiteX0" fmla="*/ 140971 w 140767"/>
                <a:gd name="connsiteY0" fmla="*/ 71280 h 140973"/>
                <a:gd name="connsiteX1" fmla="*/ 72586 w 140767"/>
                <a:gd name="connsiteY1" fmla="*/ 141193 h 140973"/>
                <a:gd name="connsiteX2" fmla="*/ 207 w 140767"/>
                <a:gd name="connsiteY2" fmla="*/ 70048 h 140973"/>
                <a:gd name="connsiteX3" fmla="*/ 207 w 140767"/>
                <a:gd name="connsiteY3" fmla="*/ 68708 h 140973"/>
                <a:gd name="connsiteX4" fmla="*/ 72301 w 140767"/>
                <a:gd name="connsiteY4" fmla="*/ 223 h 140973"/>
                <a:gd name="connsiteX5" fmla="*/ 140971 w 140767"/>
                <a:gd name="connsiteY5" fmla="*/ 71279 h 1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67" h="140973">
                  <a:moveTo>
                    <a:pt x="140971" y="71280"/>
                  </a:moveTo>
                  <a:cubicBezTo>
                    <a:pt x="140878" y="109299"/>
                    <a:pt x="110541" y="140315"/>
                    <a:pt x="72586" y="141193"/>
                  </a:cubicBezTo>
                  <a:cubicBezTo>
                    <a:pt x="32982" y="141563"/>
                    <a:pt x="576" y="109710"/>
                    <a:pt x="207" y="70048"/>
                  </a:cubicBezTo>
                  <a:cubicBezTo>
                    <a:pt x="203" y="69601"/>
                    <a:pt x="203" y="69154"/>
                    <a:pt x="207" y="68708"/>
                  </a:cubicBezTo>
                  <a:cubicBezTo>
                    <a:pt x="2909" y="30630"/>
                    <a:pt x="34189" y="916"/>
                    <a:pt x="72301" y="223"/>
                  </a:cubicBezTo>
                  <a:cubicBezTo>
                    <a:pt x="110571" y="1506"/>
                    <a:pt x="140942" y="32932"/>
                    <a:pt x="140971" y="71279"/>
                  </a:cubicBezTo>
                  <a:close/>
                </a:path>
              </a:pathLst>
            </a:custGeom>
            <a:grpFill/>
            <a:ln w="9504"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0639DB62-A154-6041-A087-2DB284B660CB}"/>
                </a:ext>
              </a:extLst>
            </p:cNvPr>
            <p:cNvSpPr/>
            <p:nvPr/>
          </p:nvSpPr>
          <p:spPr>
            <a:xfrm>
              <a:off x="4063460" y="3123031"/>
              <a:ext cx="141696" cy="140328"/>
            </a:xfrm>
            <a:custGeom>
              <a:avLst/>
              <a:gdLst>
                <a:gd name="connsiteX0" fmla="*/ 141899 w 141696"/>
                <a:gd name="connsiteY0" fmla="*/ 71971 h 140328"/>
                <a:gd name="connsiteX1" fmla="*/ 70185 w 141696"/>
                <a:gd name="connsiteY1" fmla="*/ 140551 h 140328"/>
                <a:gd name="connsiteX2" fmla="*/ 225 w 141696"/>
                <a:gd name="connsiteY2" fmla="*/ 67018 h 140328"/>
                <a:gd name="connsiteX3" fmla="*/ 278 w 141696"/>
                <a:gd name="connsiteY3" fmla="*/ 65494 h 140328"/>
                <a:gd name="connsiteX4" fmla="*/ 74179 w 141696"/>
                <a:gd name="connsiteY4" fmla="*/ 343 h 140328"/>
                <a:gd name="connsiteX5" fmla="*/ 141899 w 141696"/>
                <a:gd name="connsiteY5" fmla="*/ 71971 h 1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96" h="140328">
                  <a:moveTo>
                    <a:pt x="141899" y="71971"/>
                  </a:moveTo>
                  <a:cubicBezTo>
                    <a:pt x="139433" y="110026"/>
                    <a:pt x="108257" y="139839"/>
                    <a:pt x="70185" y="140551"/>
                  </a:cubicBezTo>
                  <a:cubicBezTo>
                    <a:pt x="30590" y="139593"/>
                    <a:pt x="-732" y="106671"/>
                    <a:pt x="225" y="67018"/>
                  </a:cubicBezTo>
                  <a:cubicBezTo>
                    <a:pt x="237" y="66510"/>
                    <a:pt x="255" y="66002"/>
                    <a:pt x="278" y="65494"/>
                  </a:cubicBezTo>
                  <a:cubicBezTo>
                    <a:pt x="2924" y="27167"/>
                    <a:pt x="35881" y="-1888"/>
                    <a:pt x="74179" y="343"/>
                  </a:cubicBezTo>
                  <a:cubicBezTo>
                    <a:pt x="112253" y="2229"/>
                    <a:pt x="142098" y="33796"/>
                    <a:pt x="141899" y="71971"/>
                  </a:cubicBezTo>
                  <a:close/>
                </a:path>
              </a:pathLst>
            </a:custGeom>
            <a:grpFill/>
            <a:ln w="9504"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CA2839FD-A1DC-EB4B-B828-FA01834B41EE}"/>
                </a:ext>
              </a:extLst>
            </p:cNvPr>
            <p:cNvSpPr/>
            <p:nvPr/>
          </p:nvSpPr>
          <p:spPr>
            <a:xfrm>
              <a:off x="4264567" y="3198460"/>
              <a:ext cx="141398" cy="139674"/>
            </a:xfrm>
            <a:custGeom>
              <a:avLst/>
              <a:gdLst>
                <a:gd name="connsiteX0" fmla="*/ 141572 w 141398"/>
                <a:gd name="connsiteY0" fmla="*/ 71981 h 139674"/>
                <a:gd name="connsiteX1" fmla="*/ 69858 w 141398"/>
                <a:gd name="connsiteY1" fmla="*/ 139894 h 139674"/>
                <a:gd name="connsiteX2" fmla="*/ 236 w 141398"/>
                <a:gd name="connsiteY2" fmla="*/ 64837 h 139674"/>
                <a:gd name="connsiteX3" fmla="*/ 74423 w 141398"/>
                <a:gd name="connsiteY3" fmla="*/ 353 h 139674"/>
                <a:gd name="connsiteX4" fmla="*/ 141572 w 141398"/>
                <a:gd name="connsiteY4" fmla="*/ 71981 h 139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98" h="139674">
                  <a:moveTo>
                    <a:pt x="141572" y="71981"/>
                  </a:moveTo>
                  <a:cubicBezTo>
                    <a:pt x="139832" y="110266"/>
                    <a:pt x="108125" y="140293"/>
                    <a:pt x="69858" y="139894"/>
                  </a:cubicBezTo>
                  <a:cubicBezTo>
                    <a:pt x="30065" y="138141"/>
                    <a:pt x="-946" y="104709"/>
                    <a:pt x="236" y="64837"/>
                  </a:cubicBezTo>
                  <a:cubicBezTo>
                    <a:pt x="3324" y="26707"/>
                    <a:pt x="36293" y="-1950"/>
                    <a:pt x="74423" y="353"/>
                  </a:cubicBezTo>
                  <a:cubicBezTo>
                    <a:pt x="112678" y="1647"/>
                    <a:pt x="142693" y="33664"/>
                    <a:pt x="141572" y="71981"/>
                  </a:cubicBezTo>
                  <a:close/>
                </a:path>
              </a:pathLst>
            </a:custGeom>
            <a:grpFill/>
            <a:ln w="9504" cap="flat">
              <a:noFill/>
              <a:prstDash val="solid"/>
              <a:miter/>
            </a:ln>
          </p:spPr>
          <p:txBody>
            <a:bodyPr rtlCol="0" anchor="ctr"/>
            <a:lstStyle/>
            <a:p>
              <a:endParaRPr lang="en-RO"/>
            </a:p>
          </p:txBody>
        </p:sp>
      </p:grpSp>
      <p:sp>
        <p:nvSpPr>
          <p:cNvPr id="68" name="Graphic 66">
            <a:extLst>
              <a:ext uri="{FF2B5EF4-FFF2-40B4-BE49-F238E27FC236}">
                <a16:creationId xmlns:a16="http://schemas.microsoft.com/office/drawing/2014/main" id="{B7D8D2C7-03E2-BB45-BDFC-EA4FF5E28DAC}"/>
              </a:ext>
            </a:extLst>
          </p:cNvPr>
          <p:cNvSpPr>
            <a:spLocks noChangeAspect="1"/>
          </p:cNvSpPr>
          <p:nvPr/>
        </p:nvSpPr>
        <p:spPr>
          <a:xfrm>
            <a:off x="7712766" y="2654212"/>
            <a:ext cx="341844" cy="432000"/>
          </a:xfrm>
          <a:custGeom>
            <a:avLst/>
            <a:gdLst>
              <a:gd name="connsiteX0" fmla="*/ 66641 w 133350"/>
              <a:gd name="connsiteY0" fmla="*/ 168519 h 168519"/>
              <a:gd name="connsiteX1" fmla="*/ 19041 w 133350"/>
              <a:gd name="connsiteY1" fmla="*/ 148866 h 168519"/>
              <a:gd name="connsiteX2" fmla="*/ 0 w 133350"/>
              <a:gd name="connsiteY2" fmla="*/ 99939 h 168519"/>
              <a:gd name="connsiteX3" fmla="*/ 16550 w 133350"/>
              <a:gd name="connsiteY3" fmla="*/ 54558 h 168519"/>
              <a:gd name="connsiteX4" fmla="*/ 66675 w 133350"/>
              <a:gd name="connsiteY4" fmla="*/ 0 h 168519"/>
              <a:gd name="connsiteX5" fmla="*/ 116800 w 133350"/>
              <a:gd name="connsiteY5" fmla="*/ 54558 h 168519"/>
              <a:gd name="connsiteX6" fmla="*/ 133350 w 133350"/>
              <a:gd name="connsiteY6" fmla="*/ 99939 h 168519"/>
              <a:gd name="connsiteX7" fmla="*/ 114275 w 133350"/>
              <a:gd name="connsiteY7" fmla="*/ 148866 h 168519"/>
              <a:gd name="connsiteX8" fmla="*/ 66641 w 133350"/>
              <a:gd name="connsiteY8" fmla="*/ 168519 h 168519"/>
              <a:gd name="connsiteX9" fmla="*/ 66675 w 133350"/>
              <a:gd name="connsiteY9" fmla="*/ 158994 h 168519"/>
              <a:gd name="connsiteX10" fmla="*/ 107633 w 133350"/>
              <a:gd name="connsiteY10" fmla="*/ 142207 h 168519"/>
              <a:gd name="connsiteX11" fmla="*/ 123825 w 133350"/>
              <a:gd name="connsiteY11" fmla="*/ 99939 h 168519"/>
              <a:gd name="connsiteX12" fmla="*/ 109418 w 133350"/>
              <a:gd name="connsiteY12" fmla="*/ 60649 h 168519"/>
              <a:gd name="connsiteX13" fmla="*/ 66675 w 133350"/>
              <a:gd name="connsiteY13" fmla="*/ 12786 h 168519"/>
              <a:gd name="connsiteX14" fmla="*/ 23932 w 133350"/>
              <a:gd name="connsiteY14" fmla="*/ 60649 h 168519"/>
              <a:gd name="connsiteX15" fmla="*/ 9525 w 133350"/>
              <a:gd name="connsiteY15" fmla="*/ 99939 h 168519"/>
              <a:gd name="connsiteX16" fmla="*/ 25718 w 133350"/>
              <a:gd name="connsiteY16" fmla="*/ 142207 h 168519"/>
              <a:gd name="connsiteX17" fmla="*/ 66675 w 133350"/>
              <a:gd name="connsiteY17" fmla="*/ 158994 h 168519"/>
              <a:gd name="connsiteX18" fmla="*/ 42863 w 133350"/>
              <a:gd name="connsiteY18" fmla="*/ 135182 h 168519"/>
              <a:gd name="connsiteX19" fmla="*/ 90488 w 133350"/>
              <a:gd name="connsiteY19" fmla="*/ 135182 h 168519"/>
              <a:gd name="connsiteX20" fmla="*/ 90488 w 133350"/>
              <a:gd name="connsiteY20" fmla="*/ 125657 h 168519"/>
              <a:gd name="connsiteX21" fmla="*/ 42863 w 133350"/>
              <a:gd name="connsiteY21" fmla="*/ 125657 h 168519"/>
              <a:gd name="connsiteX22" fmla="*/ 42863 w 133350"/>
              <a:gd name="connsiteY22" fmla="*/ 135182 h 168519"/>
              <a:gd name="connsiteX23" fmla="*/ 61913 w 133350"/>
              <a:gd name="connsiteY23" fmla="*/ 106607 h 168519"/>
              <a:gd name="connsiteX24" fmla="*/ 71438 w 133350"/>
              <a:gd name="connsiteY24" fmla="*/ 106607 h 168519"/>
              <a:gd name="connsiteX25" fmla="*/ 71438 w 133350"/>
              <a:gd name="connsiteY25" fmla="*/ 87557 h 168519"/>
              <a:gd name="connsiteX26" fmla="*/ 90488 w 133350"/>
              <a:gd name="connsiteY26" fmla="*/ 87557 h 168519"/>
              <a:gd name="connsiteX27" fmla="*/ 90488 w 133350"/>
              <a:gd name="connsiteY27" fmla="*/ 78032 h 168519"/>
              <a:gd name="connsiteX28" fmla="*/ 71438 w 133350"/>
              <a:gd name="connsiteY28" fmla="*/ 78032 h 168519"/>
              <a:gd name="connsiteX29" fmla="*/ 71438 w 133350"/>
              <a:gd name="connsiteY29" fmla="*/ 58982 h 168519"/>
              <a:gd name="connsiteX30" fmla="*/ 61913 w 133350"/>
              <a:gd name="connsiteY30" fmla="*/ 58982 h 168519"/>
              <a:gd name="connsiteX31" fmla="*/ 61913 w 133350"/>
              <a:gd name="connsiteY31" fmla="*/ 78032 h 168519"/>
              <a:gd name="connsiteX32" fmla="*/ 42863 w 133350"/>
              <a:gd name="connsiteY32" fmla="*/ 78032 h 168519"/>
              <a:gd name="connsiteX33" fmla="*/ 42863 w 133350"/>
              <a:gd name="connsiteY33" fmla="*/ 87557 h 168519"/>
              <a:gd name="connsiteX34" fmla="*/ 61913 w 133350"/>
              <a:gd name="connsiteY34" fmla="*/ 87557 h 168519"/>
              <a:gd name="connsiteX35" fmla="*/ 61913 w 133350"/>
              <a:gd name="connsiteY35" fmla="*/ 106607 h 16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3350" h="168519">
                <a:moveTo>
                  <a:pt x="66641" y="168519"/>
                </a:moveTo>
                <a:cubicBezTo>
                  <a:pt x="47602" y="168519"/>
                  <a:pt x="31735" y="161968"/>
                  <a:pt x="19041" y="148866"/>
                </a:cubicBezTo>
                <a:cubicBezTo>
                  <a:pt x="6347" y="135763"/>
                  <a:pt x="0" y="119454"/>
                  <a:pt x="0" y="99939"/>
                </a:cubicBezTo>
                <a:cubicBezTo>
                  <a:pt x="0" y="86262"/>
                  <a:pt x="5517" y="71135"/>
                  <a:pt x="16550" y="54558"/>
                </a:cubicBezTo>
                <a:cubicBezTo>
                  <a:pt x="27583" y="37981"/>
                  <a:pt x="44291" y="19795"/>
                  <a:pt x="66675" y="0"/>
                </a:cubicBezTo>
                <a:cubicBezTo>
                  <a:pt x="89059" y="19795"/>
                  <a:pt x="105767" y="37981"/>
                  <a:pt x="116800" y="54558"/>
                </a:cubicBezTo>
                <a:cubicBezTo>
                  <a:pt x="127833" y="71135"/>
                  <a:pt x="133350" y="86262"/>
                  <a:pt x="133350" y="99939"/>
                </a:cubicBezTo>
                <a:cubicBezTo>
                  <a:pt x="133350" y="119454"/>
                  <a:pt x="126992" y="135763"/>
                  <a:pt x="114275" y="148866"/>
                </a:cubicBezTo>
                <a:cubicBezTo>
                  <a:pt x="101559" y="161968"/>
                  <a:pt x="85681" y="168519"/>
                  <a:pt x="66641" y="168519"/>
                </a:cubicBezTo>
                <a:close/>
                <a:moveTo>
                  <a:pt x="66675" y="158994"/>
                </a:moveTo>
                <a:cubicBezTo>
                  <a:pt x="83185" y="158994"/>
                  <a:pt x="96838" y="153398"/>
                  <a:pt x="107633" y="142207"/>
                </a:cubicBezTo>
                <a:cubicBezTo>
                  <a:pt x="118427" y="131015"/>
                  <a:pt x="123825" y="116926"/>
                  <a:pt x="123825" y="99939"/>
                </a:cubicBezTo>
                <a:cubicBezTo>
                  <a:pt x="123825" y="88351"/>
                  <a:pt x="119023" y="75254"/>
                  <a:pt x="109418" y="60649"/>
                </a:cubicBezTo>
                <a:cubicBezTo>
                  <a:pt x="99814" y="46044"/>
                  <a:pt x="85566" y="30089"/>
                  <a:pt x="66675" y="12786"/>
                </a:cubicBezTo>
                <a:cubicBezTo>
                  <a:pt x="47784" y="30089"/>
                  <a:pt x="33536" y="46044"/>
                  <a:pt x="23932" y="60649"/>
                </a:cubicBezTo>
                <a:cubicBezTo>
                  <a:pt x="14327" y="75254"/>
                  <a:pt x="9525" y="88351"/>
                  <a:pt x="9525" y="99939"/>
                </a:cubicBezTo>
                <a:cubicBezTo>
                  <a:pt x="9525" y="116926"/>
                  <a:pt x="14922" y="131015"/>
                  <a:pt x="25718" y="142207"/>
                </a:cubicBezTo>
                <a:cubicBezTo>
                  <a:pt x="36513" y="153398"/>
                  <a:pt x="50165" y="158994"/>
                  <a:pt x="66675" y="158994"/>
                </a:cubicBezTo>
                <a:close/>
                <a:moveTo>
                  <a:pt x="42863" y="135182"/>
                </a:moveTo>
                <a:lnTo>
                  <a:pt x="90488" y="135182"/>
                </a:lnTo>
                <a:lnTo>
                  <a:pt x="90488" y="125657"/>
                </a:lnTo>
                <a:lnTo>
                  <a:pt x="42863" y="125657"/>
                </a:lnTo>
                <a:lnTo>
                  <a:pt x="42863" y="135182"/>
                </a:lnTo>
                <a:close/>
                <a:moveTo>
                  <a:pt x="61913" y="106607"/>
                </a:moveTo>
                <a:lnTo>
                  <a:pt x="71438" y="106607"/>
                </a:lnTo>
                <a:lnTo>
                  <a:pt x="71438" y="87557"/>
                </a:lnTo>
                <a:lnTo>
                  <a:pt x="90488" y="87557"/>
                </a:lnTo>
                <a:lnTo>
                  <a:pt x="90488" y="78032"/>
                </a:lnTo>
                <a:lnTo>
                  <a:pt x="71438" y="78032"/>
                </a:lnTo>
                <a:lnTo>
                  <a:pt x="71438" y="58982"/>
                </a:lnTo>
                <a:lnTo>
                  <a:pt x="61913" y="58982"/>
                </a:lnTo>
                <a:lnTo>
                  <a:pt x="61913" y="78032"/>
                </a:lnTo>
                <a:lnTo>
                  <a:pt x="42863" y="78032"/>
                </a:lnTo>
                <a:lnTo>
                  <a:pt x="42863" y="87557"/>
                </a:lnTo>
                <a:lnTo>
                  <a:pt x="61913" y="87557"/>
                </a:lnTo>
                <a:lnTo>
                  <a:pt x="61913" y="106607"/>
                </a:lnTo>
                <a:close/>
              </a:path>
            </a:pathLst>
          </a:custGeom>
          <a:solidFill>
            <a:schemeClr val="bg1"/>
          </a:solidFill>
          <a:ln w="238" cap="flat">
            <a:noFill/>
            <a:prstDash val="solid"/>
            <a:miter/>
          </a:ln>
        </p:spPr>
        <p:txBody>
          <a:bodyPr rtlCol="0" anchor="ctr"/>
          <a:lstStyle/>
          <a:p>
            <a:endParaRPr lang="en-RO"/>
          </a:p>
        </p:txBody>
      </p:sp>
      <p:sp>
        <p:nvSpPr>
          <p:cNvPr id="75" name="TextBox 74">
            <a:extLst>
              <a:ext uri="{FF2B5EF4-FFF2-40B4-BE49-F238E27FC236}">
                <a16:creationId xmlns:a16="http://schemas.microsoft.com/office/drawing/2014/main" id="{1959BE54-00BE-A447-B0DF-63C51312B2B0}"/>
              </a:ext>
            </a:extLst>
          </p:cNvPr>
          <p:cNvSpPr txBox="1"/>
          <p:nvPr/>
        </p:nvSpPr>
        <p:spPr>
          <a:xfrm>
            <a:off x="2323982" y="3467480"/>
            <a:ext cx="1207958" cy="2400657"/>
          </a:xfrm>
          <a:prstGeom prst="rect">
            <a:avLst/>
          </a:prstGeom>
          <a:noFill/>
        </p:spPr>
        <p:txBody>
          <a:bodyPr wrap="square" lIns="0" tIns="0" rIns="0" bIns="0" rtlCol="0">
            <a:spAutoFit/>
          </a:bodyPr>
          <a:lstStyle/>
          <a:p>
            <a:r>
              <a:rPr lang="en-GB" sz="3200" b="1" dirty="0" err="1">
                <a:solidFill>
                  <a:schemeClr val="tx1"/>
                </a:solidFill>
              </a:rPr>
              <a:t>2.</a:t>
            </a:r>
          </a:p>
          <a:p>
            <a:endParaRPr lang="en-GB" sz="1600" dirty="0" err="1">
              <a:solidFill>
                <a:schemeClr val="tx1"/>
              </a:solidFill>
            </a:endParaRPr>
          </a:p>
          <a:p>
            <a:r>
              <a:rPr lang="en-GB" sz="1600" dirty="0" err="1">
                <a:solidFill>
                  <a:schemeClr val="tx1"/>
                </a:solidFill>
              </a:rPr>
              <a:t>Sterile liquids:</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pleural</a:t>
            </a:r>
          </a:p>
          <a:p>
            <a:pPr marL="171450" indent="-171450">
              <a:buFont typeface="Arial" panose="020B0604020202020204" pitchFamily="34" charset="0"/>
              <a:buChar char="•"/>
            </a:pPr>
            <a:r>
              <a:rPr lang="en-GB" sz="1200" dirty="0" err="1">
                <a:solidFill>
                  <a:schemeClr val="tx1"/>
                </a:solidFill>
              </a:rPr>
              <a:t>pericardiac</a:t>
            </a:r>
          </a:p>
          <a:p>
            <a:pPr marL="171450" indent="-171450">
              <a:buFont typeface="Arial" panose="020B0604020202020204" pitchFamily="34" charset="0"/>
              <a:buChar char="•"/>
            </a:pPr>
            <a:r>
              <a:rPr lang="en-GB" sz="1200" dirty="0" err="1">
                <a:solidFill>
                  <a:schemeClr val="tx1"/>
                </a:solidFill>
              </a:rPr>
              <a:t>peritoneal</a:t>
            </a:r>
          </a:p>
          <a:p>
            <a:pPr marL="171450" indent="-171450">
              <a:buFont typeface="Arial" panose="020B0604020202020204" pitchFamily="34" charset="0"/>
              <a:buChar char="•"/>
            </a:pPr>
            <a:r>
              <a:rPr lang="en-GB" sz="1200" dirty="0" err="1">
                <a:solidFill>
                  <a:schemeClr val="tx1"/>
                </a:solidFill>
              </a:rPr>
              <a:t>CSF</a:t>
            </a:r>
          </a:p>
          <a:p>
            <a:pPr marL="171450" indent="-171450">
              <a:buFont typeface="Arial" panose="020B0604020202020204" pitchFamily="34" charset="0"/>
              <a:buChar char="•"/>
            </a:pPr>
            <a:r>
              <a:rPr lang="en-GB" sz="1200" dirty="0" err="1">
                <a:solidFill>
                  <a:schemeClr val="tx1"/>
                </a:solidFill>
              </a:rPr>
              <a:t>urine</a:t>
            </a:r>
          </a:p>
        </p:txBody>
      </p:sp>
      <p:sp>
        <p:nvSpPr>
          <p:cNvPr id="76" name="TextBox 75">
            <a:extLst>
              <a:ext uri="{FF2B5EF4-FFF2-40B4-BE49-F238E27FC236}">
                <a16:creationId xmlns:a16="http://schemas.microsoft.com/office/drawing/2014/main" id="{70C5D698-8EC3-0449-AFEE-79F3B32A8EF5}"/>
              </a:ext>
            </a:extLst>
          </p:cNvPr>
          <p:cNvSpPr txBox="1"/>
          <p:nvPr/>
        </p:nvSpPr>
        <p:spPr>
          <a:xfrm>
            <a:off x="3982965" y="3467480"/>
            <a:ext cx="1207958" cy="1600438"/>
          </a:xfrm>
          <a:prstGeom prst="rect">
            <a:avLst/>
          </a:prstGeom>
          <a:noFill/>
        </p:spPr>
        <p:txBody>
          <a:bodyPr wrap="square" lIns="0" tIns="0" rIns="0" bIns="0" rtlCol="0">
            <a:spAutoFit/>
          </a:bodyPr>
          <a:lstStyle/>
          <a:p>
            <a:r>
              <a:rPr lang="en-GB" sz="3200" b="1" dirty="0" err="1">
                <a:solidFill>
                  <a:schemeClr val="tx1"/>
                </a:solidFill>
              </a:rPr>
              <a:t>3.</a:t>
            </a:r>
          </a:p>
          <a:p>
            <a:endParaRPr lang="en-GB" sz="1600" dirty="0" err="1">
              <a:solidFill>
                <a:schemeClr val="tx1"/>
              </a:solidFill>
            </a:endParaRPr>
          </a:p>
          <a:p>
            <a:r>
              <a:rPr lang="en-GB" sz="1600" dirty="0" err="1">
                <a:solidFill>
                  <a:schemeClr val="tx1"/>
                </a:solidFill>
              </a:rPr>
              <a:t>Feces:</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fresh</a:t>
            </a:r>
          </a:p>
          <a:p>
            <a:pPr marL="171450" indent="-171450">
              <a:buFont typeface="Arial" panose="020B0604020202020204" pitchFamily="34" charset="0"/>
              <a:buChar char="•"/>
            </a:pPr>
            <a:r>
              <a:rPr lang="en-GB" sz="1200" dirty="0" err="1">
                <a:solidFill>
                  <a:schemeClr val="tx1"/>
                </a:solidFill>
              </a:rPr>
              <a:t>swabbed</a:t>
            </a:r>
          </a:p>
        </p:txBody>
      </p:sp>
      <p:sp>
        <p:nvSpPr>
          <p:cNvPr id="77" name="TextBox 76">
            <a:extLst>
              <a:ext uri="{FF2B5EF4-FFF2-40B4-BE49-F238E27FC236}">
                <a16:creationId xmlns:a16="http://schemas.microsoft.com/office/drawing/2014/main" id="{C23034AE-7740-A544-9017-3989DAED19D3}"/>
              </a:ext>
            </a:extLst>
          </p:cNvPr>
          <p:cNvSpPr txBox="1"/>
          <p:nvPr/>
        </p:nvSpPr>
        <p:spPr>
          <a:xfrm>
            <a:off x="5641948" y="3467480"/>
            <a:ext cx="1207958" cy="984885"/>
          </a:xfrm>
          <a:prstGeom prst="rect">
            <a:avLst/>
          </a:prstGeom>
          <a:noFill/>
        </p:spPr>
        <p:txBody>
          <a:bodyPr wrap="square" lIns="0" tIns="0" rIns="0" bIns="0" rtlCol="0">
            <a:spAutoFit/>
          </a:bodyPr>
          <a:lstStyle/>
          <a:p>
            <a:r>
              <a:rPr lang="en-GB" sz="3200" b="1" dirty="0" err="1">
                <a:solidFill>
                  <a:schemeClr val="tx1"/>
                </a:solidFill>
              </a:rPr>
              <a:t>4.</a:t>
            </a:r>
          </a:p>
          <a:p>
            <a:endParaRPr lang="en-GB" sz="1600" dirty="0" err="1">
              <a:solidFill>
                <a:schemeClr val="tx1"/>
              </a:solidFill>
            </a:endParaRPr>
          </a:p>
          <a:p>
            <a:r>
              <a:rPr lang="en-GB" sz="1600" dirty="0" err="1">
                <a:solidFill>
                  <a:schemeClr val="tx1"/>
                </a:solidFill>
              </a:rPr>
              <a:t>Tissue</a:t>
            </a:r>
            <a:endParaRPr lang="en-GB" sz="1200" dirty="0" err="1">
              <a:solidFill>
                <a:schemeClr val="tx1"/>
              </a:solidFill>
            </a:endParaRPr>
          </a:p>
        </p:txBody>
      </p:sp>
      <p:sp>
        <p:nvSpPr>
          <p:cNvPr id="78" name="TextBox 77">
            <a:extLst>
              <a:ext uri="{FF2B5EF4-FFF2-40B4-BE49-F238E27FC236}">
                <a16:creationId xmlns:a16="http://schemas.microsoft.com/office/drawing/2014/main" id="{87D5358C-944B-ED49-A03D-B41592A4F348}"/>
              </a:ext>
            </a:extLst>
          </p:cNvPr>
          <p:cNvSpPr txBox="1"/>
          <p:nvPr/>
        </p:nvSpPr>
        <p:spPr>
          <a:xfrm>
            <a:off x="7300931" y="3467480"/>
            <a:ext cx="1207958" cy="1477328"/>
          </a:xfrm>
          <a:prstGeom prst="rect">
            <a:avLst/>
          </a:prstGeom>
          <a:noFill/>
        </p:spPr>
        <p:txBody>
          <a:bodyPr wrap="square" lIns="0" tIns="0" rIns="0" bIns="0" rtlCol="0">
            <a:spAutoFit/>
          </a:bodyPr>
          <a:lstStyle/>
          <a:p>
            <a:r>
              <a:rPr lang="en-GB" sz="3200" b="1" dirty="0" err="1">
                <a:solidFill>
                  <a:schemeClr val="tx1"/>
                </a:solidFill>
              </a:rPr>
              <a:t>5.</a:t>
            </a:r>
          </a:p>
          <a:p>
            <a:endParaRPr lang="en-GB" sz="1600" dirty="0" err="1">
              <a:solidFill>
                <a:schemeClr val="tx1"/>
              </a:solidFill>
            </a:endParaRPr>
          </a:p>
          <a:p>
            <a:r>
              <a:rPr lang="en-GB" sz="1600" dirty="0" err="1">
                <a:solidFill>
                  <a:schemeClr val="tx1"/>
                </a:solidFill>
              </a:rPr>
              <a:t>Whole blood, serum, coagulate</a:t>
            </a:r>
          </a:p>
        </p:txBody>
      </p:sp>
    </p:spTree>
    <p:extLst>
      <p:ext uri="{BB962C8B-B14F-4D97-AF65-F5344CB8AC3E}">
        <p14:creationId xmlns:p14="http://schemas.microsoft.com/office/powerpoint/2010/main" val="417989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Types of samples</a:t>
            </a:r>
          </a:p>
        </p:txBody>
      </p:sp>
      <p:sp>
        <p:nvSpPr>
          <p:cNvPr id="17" name="TextBox 16">
            <a:extLst>
              <a:ext uri="{FF2B5EF4-FFF2-40B4-BE49-F238E27FC236}">
                <a16:creationId xmlns:a16="http://schemas.microsoft.com/office/drawing/2014/main" id="{542A7B5C-8BDA-F648-ABAF-4910E20331A4}"/>
              </a:ext>
            </a:extLst>
          </p:cNvPr>
          <p:cNvSpPr txBox="1"/>
          <p:nvPr/>
        </p:nvSpPr>
        <p:spPr>
          <a:xfrm>
            <a:off x="431800" y="1566555"/>
            <a:ext cx="7178040" cy="369332"/>
          </a:xfrm>
          <a:prstGeom prst="rect">
            <a:avLst/>
          </a:prstGeom>
          <a:noFill/>
        </p:spPr>
        <p:txBody>
          <a:bodyPr wrap="square" lIns="0" tIns="0" rIns="0" bIns="0" rtlCol="0">
            <a:spAutoFit/>
          </a:bodyPr>
          <a:lstStyle/>
          <a:p>
            <a:r>
              <a:rPr lang="en-GB" sz="2400" b="1" dirty="0" err="1">
                <a:solidFill>
                  <a:schemeClr val="tx1"/>
                </a:solidFill>
              </a:rPr>
              <a:t>Types of environmental samples</a:t>
            </a:r>
          </a:p>
        </p:txBody>
      </p:sp>
      <p:sp>
        <p:nvSpPr>
          <p:cNvPr id="18" name="Rounded Rectangle 17">
            <a:extLst>
              <a:ext uri="{FF2B5EF4-FFF2-40B4-BE49-F238E27FC236}">
                <a16:creationId xmlns:a16="http://schemas.microsoft.com/office/drawing/2014/main" id="{AF15BAB5-815F-4345-8A0F-0FA60369B5AC}"/>
              </a:ext>
            </a:extLst>
          </p:cNvPr>
          <p:cNvSpPr/>
          <p:nvPr/>
        </p:nvSpPr>
        <p:spPr>
          <a:xfrm>
            <a:off x="431800" y="2870212"/>
            <a:ext cx="2520000" cy="3511538"/>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719E713A-DE2C-454C-93CE-E4A1EAB7D4C2}"/>
              </a:ext>
            </a:extLst>
          </p:cNvPr>
          <p:cNvSpPr/>
          <p:nvPr/>
        </p:nvSpPr>
        <p:spPr>
          <a:xfrm>
            <a:off x="3293744" y="2870212"/>
            <a:ext cx="2520000" cy="3511538"/>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1E88B663-C5E1-284F-979C-D1A8B5A62C64}"/>
              </a:ext>
            </a:extLst>
          </p:cNvPr>
          <p:cNvSpPr/>
          <p:nvPr/>
        </p:nvSpPr>
        <p:spPr>
          <a:xfrm>
            <a:off x="6155688" y="2870212"/>
            <a:ext cx="2520000" cy="351153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183C350F-41A5-D447-A77A-52F6792F9F42}"/>
              </a:ext>
            </a:extLst>
          </p:cNvPr>
          <p:cNvSpPr>
            <a:spLocks noChangeAspect="1"/>
          </p:cNvSpPr>
          <p:nvPr/>
        </p:nvSpPr>
        <p:spPr>
          <a:xfrm>
            <a:off x="1259800"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011204C0-C2F1-5B42-A91F-279B9E90B8D7}"/>
              </a:ext>
            </a:extLst>
          </p:cNvPr>
          <p:cNvSpPr>
            <a:spLocks noChangeAspect="1"/>
          </p:cNvSpPr>
          <p:nvPr/>
        </p:nvSpPr>
        <p:spPr>
          <a:xfrm>
            <a:off x="4121744"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3838FEC8-E7D2-BF43-8B01-4F986F60B631}"/>
              </a:ext>
            </a:extLst>
          </p:cNvPr>
          <p:cNvSpPr>
            <a:spLocks noChangeAspect="1"/>
          </p:cNvSpPr>
          <p:nvPr/>
        </p:nvSpPr>
        <p:spPr>
          <a:xfrm>
            <a:off x="6983688"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a16="http://schemas.microsoft.com/office/drawing/2014/main" id="{00F739D6-3454-6746-A071-D257A85BBE7B}"/>
              </a:ext>
            </a:extLst>
          </p:cNvPr>
          <p:cNvSpPr txBox="1"/>
          <p:nvPr/>
        </p:nvSpPr>
        <p:spPr>
          <a:xfrm>
            <a:off x="812771" y="3467480"/>
            <a:ext cx="1786050" cy="984885"/>
          </a:xfrm>
          <a:prstGeom prst="rect">
            <a:avLst/>
          </a:prstGeom>
          <a:noFill/>
        </p:spPr>
        <p:txBody>
          <a:bodyPr wrap="square" lIns="0" tIns="0" rIns="0" bIns="0" rtlCol="0">
            <a:spAutoFit/>
          </a:bodyPr>
          <a:lstStyle/>
          <a:p>
            <a:r>
              <a:rPr lang="en-GB" sz="3200" b="1" dirty="0" err="1">
                <a:solidFill>
                  <a:schemeClr val="tx1"/>
                </a:solidFill>
              </a:rPr>
              <a:t>1.</a:t>
            </a:r>
          </a:p>
          <a:p>
            <a:endParaRPr lang="en-GB" sz="1600" dirty="0" err="1">
              <a:solidFill>
                <a:schemeClr val="tx1"/>
              </a:solidFill>
            </a:endParaRPr>
          </a:p>
          <a:p>
            <a:r>
              <a:rPr lang="en-GB" sz="1600" dirty="0" err="1">
                <a:solidFill>
                  <a:schemeClr val="tx1"/>
                </a:solidFill>
              </a:rPr>
              <a:t>Food</a:t>
            </a:r>
            <a:endParaRPr lang="en-GB" sz="1200" dirty="0" err="1">
              <a:solidFill>
                <a:schemeClr val="tx1"/>
              </a:solidFill>
            </a:endParaRPr>
          </a:p>
        </p:txBody>
      </p:sp>
      <p:sp>
        <p:nvSpPr>
          <p:cNvPr id="30" name="TextBox 29">
            <a:extLst>
              <a:ext uri="{FF2B5EF4-FFF2-40B4-BE49-F238E27FC236}">
                <a16:creationId xmlns:a16="http://schemas.microsoft.com/office/drawing/2014/main" id="{D5620D6D-F577-1E4C-BA6B-D2E19DBCC483}"/>
              </a:ext>
            </a:extLst>
          </p:cNvPr>
          <p:cNvSpPr txBox="1"/>
          <p:nvPr/>
        </p:nvSpPr>
        <p:spPr>
          <a:xfrm>
            <a:off x="3777786" y="3467480"/>
            <a:ext cx="1660488" cy="1785104"/>
          </a:xfrm>
          <a:prstGeom prst="rect">
            <a:avLst/>
          </a:prstGeom>
          <a:noFill/>
        </p:spPr>
        <p:txBody>
          <a:bodyPr wrap="square" lIns="0" tIns="0" rIns="0" bIns="0" rtlCol="0">
            <a:spAutoFit/>
          </a:bodyPr>
          <a:lstStyle/>
          <a:p>
            <a:r>
              <a:rPr lang="en-GB" sz="3200" b="1" dirty="0" err="1">
                <a:solidFill>
                  <a:schemeClr val="tx1"/>
                </a:solidFill>
              </a:rPr>
              <a:t>2.</a:t>
            </a:r>
          </a:p>
          <a:p>
            <a:endParaRPr lang="en-GB" sz="1600" dirty="0" err="1">
              <a:solidFill>
                <a:schemeClr val="tx1"/>
              </a:solidFill>
            </a:endParaRPr>
          </a:p>
          <a:p>
            <a:r>
              <a:rPr lang="en-GB" sz="1600" dirty="0" err="1">
                <a:solidFill>
                  <a:schemeClr val="tx1"/>
                </a:solidFill>
              </a:rPr>
              <a:t>Water:</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drinking water</a:t>
            </a:r>
          </a:p>
          <a:p>
            <a:pPr marL="171450" indent="-171450">
              <a:buFont typeface="Arial" panose="020B0604020202020204" pitchFamily="34" charset="0"/>
              <a:buChar char="•"/>
            </a:pPr>
            <a:r>
              <a:rPr lang="en-GB" sz="1200" dirty="0" err="1">
                <a:solidFill>
                  <a:schemeClr val="tx1"/>
                </a:solidFill>
              </a:rPr>
              <a:t>wastewater</a:t>
            </a:r>
          </a:p>
          <a:p>
            <a:pPr marL="171450" indent="-171450">
              <a:buFont typeface="Arial" panose="020B0604020202020204" pitchFamily="34" charset="0"/>
              <a:buChar char="•"/>
            </a:pPr>
            <a:r>
              <a:rPr lang="en-GB" sz="1200" dirty="0" err="1">
                <a:solidFill>
                  <a:schemeClr val="tx1"/>
                </a:solidFill>
              </a:rPr>
              <a:t>bodies of water</a:t>
            </a:r>
          </a:p>
        </p:txBody>
      </p:sp>
      <p:sp>
        <p:nvSpPr>
          <p:cNvPr id="33" name="TextBox 32">
            <a:extLst>
              <a:ext uri="{FF2B5EF4-FFF2-40B4-BE49-F238E27FC236}">
                <a16:creationId xmlns:a16="http://schemas.microsoft.com/office/drawing/2014/main" id="{B4E52F61-D6DC-B041-BA5F-0B1112EC4D8C}"/>
              </a:ext>
            </a:extLst>
          </p:cNvPr>
          <p:cNvSpPr txBox="1"/>
          <p:nvPr/>
        </p:nvSpPr>
        <p:spPr>
          <a:xfrm>
            <a:off x="6639729" y="3467480"/>
            <a:ext cx="1691499" cy="1785104"/>
          </a:xfrm>
          <a:prstGeom prst="rect">
            <a:avLst/>
          </a:prstGeom>
          <a:noFill/>
        </p:spPr>
        <p:txBody>
          <a:bodyPr wrap="square" lIns="0" tIns="0" rIns="0" bIns="0" rtlCol="0">
            <a:spAutoFit/>
          </a:bodyPr>
          <a:lstStyle/>
          <a:p>
            <a:r>
              <a:rPr lang="en-GB" sz="3200" b="1" dirty="0" err="1">
                <a:solidFill>
                  <a:schemeClr val="tx1"/>
                </a:solidFill>
              </a:rPr>
              <a:t>3.</a:t>
            </a:r>
          </a:p>
          <a:p>
            <a:endParaRPr lang="en-GB" sz="1600" dirty="0" err="1">
              <a:solidFill>
                <a:schemeClr val="tx1"/>
              </a:solidFill>
            </a:endParaRPr>
          </a:p>
          <a:p>
            <a:r>
              <a:rPr lang="en-GB" sz="1600" dirty="0" err="1">
                <a:solidFill>
                  <a:schemeClr val="tx1"/>
                </a:solidFill>
              </a:rPr>
              <a:t>Environmental:</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soil</a:t>
            </a:r>
          </a:p>
          <a:p>
            <a:pPr marL="171450" indent="-171450">
              <a:buFont typeface="Arial" panose="020B0604020202020204" pitchFamily="34" charset="0"/>
              <a:buChar char="•"/>
            </a:pPr>
            <a:r>
              <a:rPr lang="en-GB" sz="1200" dirty="0" err="1">
                <a:solidFill>
                  <a:schemeClr val="tx1"/>
                </a:solidFill>
              </a:rPr>
              <a:t>air</a:t>
            </a:r>
          </a:p>
          <a:p>
            <a:pPr marL="171450" indent="-171450">
              <a:buFont typeface="Arial" panose="020B0604020202020204" pitchFamily="34" charset="0"/>
              <a:buChar char="•"/>
            </a:pPr>
            <a:r>
              <a:rPr lang="en-GB" sz="1200" dirty="0" err="1">
                <a:solidFill>
                  <a:schemeClr val="tx1"/>
                </a:solidFill>
              </a:rPr>
              <a:t>surface</a:t>
            </a:r>
          </a:p>
        </p:txBody>
      </p:sp>
      <p:sp>
        <p:nvSpPr>
          <p:cNvPr id="45" name="Graphic 3">
            <a:extLst>
              <a:ext uri="{FF2B5EF4-FFF2-40B4-BE49-F238E27FC236}">
                <a16:creationId xmlns:a16="http://schemas.microsoft.com/office/drawing/2014/main" id="{3CBA0757-95EB-EB4E-BDAC-98FD026F7821}"/>
              </a:ext>
            </a:extLst>
          </p:cNvPr>
          <p:cNvSpPr>
            <a:spLocks noChangeAspect="1"/>
          </p:cNvSpPr>
          <p:nvPr/>
        </p:nvSpPr>
        <p:spPr>
          <a:xfrm>
            <a:off x="1475800" y="2648562"/>
            <a:ext cx="432000" cy="443301"/>
          </a:xfrm>
          <a:custGeom>
            <a:avLst/>
            <a:gdLst>
              <a:gd name="connsiteX0" fmla="*/ 113732 w 182074"/>
              <a:gd name="connsiteY0" fmla="*/ 114300 h 186836"/>
              <a:gd name="connsiteX1" fmla="*/ 92922 w 182074"/>
              <a:gd name="connsiteY1" fmla="*/ 97219 h 186836"/>
              <a:gd name="connsiteX2" fmla="*/ 63012 w 182074"/>
              <a:gd name="connsiteY2" fmla="*/ 93052 h 186836"/>
              <a:gd name="connsiteX3" fmla="*/ 32962 w 182074"/>
              <a:gd name="connsiteY3" fmla="*/ 97219 h 186836"/>
              <a:gd name="connsiteX4" fmla="*/ 12291 w 182074"/>
              <a:gd name="connsiteY4" fmla="*/ 114300 h 186836"/>
              <a:gd name="connsiteX5" fmla="*/ 113732 w 182074"/>
              <a:gd name="connsiteY5" fmla="*/ 114300 h 186836"/>
              <a:gd name="connsiteX6" fmla="*/ 0 w 182074"/>
              <a:gd name="connsiteY6" fmla="*/ 123825 h 186836"/>
              <a:gd name="connsiteX7" fmla="*/ 19654 w 182074"/>
              <a:gd name="connsiteY7" fmla="*/ 93263 h 186836"/>
              <a:gd name="connsiteX8" fmla="*/ 63012 w 182074"/>
              <a:gd name="connsiteY8" fmla="*/ 83527 h 186836"/>
              <a:gd name="connsiteX9" fmla="*/ 106369 w 182074"/>
              <a:gd name="connsiteY9" fmla="*/ 93263 h 186836"/>
              <a:gd name="connsiteX10" fmla="*/ 126023 w 182074"/>
              <a:gd name="connsiteY10" fmla="*/ 123825 h 186836"/>
              <a:gd name="connsiteX11" fmla="*/ 0 w 182074"/>
              <a:gd name="connsiteY11" fmla="*/ 123825 h 186836"/>
              <a:gd name="connsiteX12" fmla="*/ 0 w 182074"/>
              <a:gd name="connsiteY12" fmla="*/ 155331 h 186836"/>
              <a:gd name="connsiteX13" fmla="*/ 0 w 182074"/>
              <a:gd name="connsiteY13" fmla="*/ 145806 h 186836"/>
              <a:gd name="connsiteX14" fmla="*/ 126023 w 182074"/>
              <a:gd name="connsiteY14" fmla="*/ 145806 h 186836"/>
              <a:gd name="connsiteX15" fmla="*/ 126023 w 182074"/>
              <a:gd name="connsiteY15" fmla="*/ 155331 h 186836"/>
              <a:gd name="connsiteX16" fmla="*/ 0 w 182074"/>
              <a:gd name="connsiteY16" fmla="*/ 155331 h 186836"/>
              <a:gd name="connsiteX17" fmla="*/ 145073 w 182074"/>
              <a:gd name="connsiteY17" fmla="*/ 186837 h 186836"/>
              <a:gd name="connsiteX18" fmla="*/ 145073 w 182074"/>
              <a:gd name="connsiteY18" fmla="*/ 177312 h 186836"/>
              <a:gd name="connsiteX19" fmla="*/ 158408 w 182074"/>
              <a:gd name="connsiteY19" fmla="*/ 177312 h 186836"/>
              <a:gd name="connsiteX20" fmla="*/ 171743 w 182074"/>
              <a:gd name="connsiteY20" fmla="*/ 47625 h 186836"/>
              <a:gd name="connsiteX21" fmla="*/ 85908 w 182074"/>
              <a:gd name="connsiteY21" fmla="*/ 47625 h 186836"/>
              <a:gd name="connsiteX22" fmla="*/ 84626 w 182074"/>
              <a:gd name="connsiteY22" fmla="*/ 38100 h 186836"/>
              <a:gd name="connsiteX23" fmla="*/ 128588 w 182074"/>
              <a:gd name="connsiteY23" fmla="*/ 38100 h 186836"/>
              <a:gd name="connsiteX24" fmla="*/ 128588 w 182074"/>
              <a:gd name="connsiteY24" fmla="*/ 0 h 186836"/>
              <a:gd name="connsiteX25" fmla="*/ 138113 w 182074"/>
              <a:gd name="connsiteY25" fmla="*/ 0 h 186836"/>
              <a:gd name="connsiteX26" fmla="*/ 138113 w 182074"/>
              <a:gd name="connsiteY26" fmla="*/ 38100 h 186836"/>
              <a:gd name="connsiteX27" fmla="*/ 182074 w 182074"/>
              <a:gd name="connsiteY27" fmla="*/ 38100 h 186836"/>
              <a:gd name="connsiteX28" fmla="*/ 167823 w 182074"/>
              <a:gd name="connsiteY28" fmla="*/ 178154 h 186836"/>
              <a:gd name="connsiteX29" fmla="*/ 164416 w 182074"/>
              <a:gd name="connsiteY29" fmla="*/ 184465 h 186836"/>
              <a:gd name="connsiteX30" fmla="*/ 157602 w 182074"/>
              <a:gd name="connsiteY30" fmla="*/ 186837 h 186836"/>
              <a:gd name="connsiteX31" fmla="*/ 145073 w 182074"/>
              <a:gd name="connsiteY31" fmla="*/ 186837 h 186836"/>
              <a:gd name="connsiteX32" fmla="*/ 145073 w 182074"/>
              <a:gd name="connsiteY32" fmla="*/ 177312 h 186836"/>
              <a:gd name="connsiteX33" fmla="*/ 158408 w 182074"/>
              <a:gd name="connsiteY33" fmla="*/ 177312 h 186836"/>
              <a:gd name="connsiteX34" fmla="*/ 145073 w 182074"/>
              <a:gd name="connsiteY34" fmla="*/ 177312 h 186836"/>
              <a:gd name="connsiteX35" fmla="*/ 5861 w 182074"/>
              <a:gd name="connsiteY35" fmla="*/ 186837 h 186836"/>
              <a:gd name="connsiteX36" fmla="*/ 1685 w 182074"/>
              <a:gd name="connsiteY36" fmla="*/ 185151 h 186836"/>
              <a:gd name="connsiteX37" fmla="*/ 0 w 182074"/>
              <a:gd name="connsiteY37" fmla="*/ 180975 h 186836"/>
              <a:gd name="connsiteX38" fmla="*/ 0 w 182074"/>
              <a:gd name="connsiteY38" fmla="*/ 177312 h 186836"/>
              <a:gd name="connsiteX39" fmla="*/ 126023 w 182074"/>
              <a:gd name="connsiteY39" fmla="*/ 177312 h 186836"/>
              <a:gd name="connsiteX40" fmla="*/ 126023 w 182074"/>
              <a:gd name="connsiteY40" fmla="*/ 180975 h 186836"/>
              <a:gd name="connsiteX41" fmla="*/ 124338 w 182074"/>
              <a:gd name="connsiteY41" fmla="*/ 185151 h 186836"/>
              <a:gd name="connsiteX42" fmla="*/ 120162 w 182074"/>
              <a:gd name="connsiteY42" fmla="*/ 186837 h 186836"/>
              <a:gd name="connsiteX43" fmla="*/ 5861 w 182074"/>
              <a:gd name="connsiteY43" fmla="*/ 186837 h 18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074" h="186836">
                <a:moveTo>
                  <a:pt x="113732" y="114300"/>
                </a:moveTo>
                <a:cubicBezTo>
                  <a:pt x="109507" y="105691"/>
                  <a:pt x="102570" y="99997"/>
                  <a:pt x="92922" y="97219"/>
                </a:cubicBezTo>
                <a:cubicBezTo>
                  <a:pt x="83273" y="94441"/>
                  <a:pt x="73303" y="93052"/>
                  <a:pt x="63012" y="93052"/>
                </a:cubicBezTo>
                <a:cubicBezTo>
                  <a:pt x="52778" y="93052"/>
                  <a:pt x="42762" y="94441"/>
                  <a:pt x="32962" y="97219"/>
                </a:cubicBezTo>
                <a:cubicBezTo>
                  <a:pt x="23162" y="99997"/>
                  <a:pt x="16272" y="105691"/>
                  <a:pt x="12291" y="114300"/>
                </a:cubicBezTo>
                <a:lnTo>
                  <a:pt x="113732" y="114300"/>
                </a:lnTo>
                <a:close/>
                <a:moveTo>
                  <a:pt x="0" y="123825"/>
                </a:moveTo>
                <a:cubicBezTo>
                  <a:pt x="0" y="109941"/>
                  <a:pt x="6551" y="99753"/>
                  <a:pt x="19654" y="93263"/>
                </a:cubicBezTo>
                <a:cubicBezTo>
                  <a:pt x="32757" y="86772"/>
                  <a:pt x="47210" y="83527"/>
                  <a:pt x="63012" y="83527"/>
                </a:cubicBezTo>
                <a:cubicBezTo>
                  <a:pt x="78813" y="83527"/>
                  <a:pt x="93266" y="86772"/>
                  <a:pt x="106369" y="93263"/>
                </a:cubicBezTo>
                <a:cubicBezTo>
                  <a:pt x="119472" y="99753"/>
                  <a:pt x="126023" y="109941"/>
                  <a:pt x="126023" y="123825"/>
                </a:cubicBezTo>
                <a:lnTo>
                  <a:pt x="0" y="123825"/>
                </a:lnTo>
                <a:close/>
                <a:moveTo>
                  <a:pt x="0" y="155331"/>
                </a:moveTo>
                <a:lnTo>
                  <a:pt x="0" y="145806"/>
                </a:lnTo>
                <a:lnTo>
                  <a:pt x="126023" y="145806"/>
                </a:lnTo>
                <a:lnTo>
                  <a:pt x="126023" y="155331"/>
                </a:lnTo>
                <a:lnTo>
                  <a:pt x="0" y="155331"/>
                </a:lnTo>
                <a:close/>
                <a:moveTo>
                  <a:pt x="145073" y="186837"/>
                </a:moveTo>
                <a:lnTo>
                  <a:pt x="145073" y="177312"/>
                </a:lnTo>
                <a:lnTo>
                  <a:pt x="158408" y="177312"/>
                </a:lnTo>
                <a:lnTo>
                  <a:pt x="171743" y="47625"/>
                </a:lnTo>
                <a:lnTo>
                  <a:pt x="85908" y="47625"/>
                </a:lnTo>
                <a:lnTo>
                  <a:pt x="84626" y="38100"/>
                </a:lnTo>
                <a:lnTo>
                  <a:pt x="128588" y="38100"/>
                </a:lnTo>
                <a:lnTo>
                  <a:pt x="128588" y="0"/>
                </a:lnTo>
                <a:lnTo>
                  <a:pt x="138113" y="0"/>
                </a:lnTo>
                <a:lnTo>
                  <a:pt x="138113" y="38100"/>
                </a:lnTo>
                <a:lnTo>
                  <a:pt x="182074" y="38100"/>
                </a:lnTo>
                <a:lnTo>
                  <a:pt x="167823" y="178154"/>
                </a:lnTo>
                <a:cubicBezTo>
                  <a:pt x="167469" y="180780"/>
                  <a:pt x="166333" y="182883"/>
                  <a:pt x="164416" y="184465"/>
                </a:cubicBezTo>
                <a:cubicBezTo>
                  <a:pt x="162499" y="186046"/>
                  <a:pt x="160228" y="186837"/>
                  <a:pt x="157602" y="186837"/>
                </a:cubicBezTo>
                <a:lnTo>
                  <a:pt x="145073" y="186837"/>
                </a:lnTo>
                <a:close/>
                <a:moveTo>
                  <a:pt x="145073" y="177312"/>
                </a:moveTo>
                <a:lnTo>
                  <a:pt x="158408" y="177312"/>
                </a:lnTo>
                <a:lnTo>
                  <a:pt x="145073" y="177312"/>
                </a:lnTo>
                <a:close/>
                <a:moveTo>
                  <a:pt x="5861" y="186837"/>
                </a:moveTo>
                <a:cubicBezTo>
                  <a:pt x="4201" y="186837"/>
                  <a:pt x="2809" y="186275"/>
                  <a:pt x="1685" y="185151"/>
                </a:cubicBezTo>
                <a:cubicBezTo>
                  <a:pt x="562" y="184028"/>
                  <a:pt x="0" y="182636"/>
                  <a:pt x="0" y="180975"/>
                </a:cubicBezTo>
                <a:lnTo>
                  <a:pt x="0" y="177312"/>
                </a:lnTo>
                <a:lnTo>
                  <a:pt x="126023" y="177312"/>
                </a:lnTo>
                <a:lnTo>
                  <a:pt x="126023" y="180975"/>
                </a:lnTo>
                <a:cubicBezTo>
                  <a:pt x="126023" y="182636"/>
                  <a:pt x="125461" y="184028"/>
                  <a:pt x="124338" y="185151"/>
                </a:cubicBezTo>
                <a:cubicBezTo>
                  <a:pt x="123214" y="186275"/>
                  <a:pt x="121822" y="186837"/>
                  <a:pt x="120162" y="186837"/>
                </a:cubicBezTo>
                <a:lnTo>
                  <a:pt x="5861" y="186837"/>
                </a:ln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2F4A2B18-8503-0D43-BDEB-37117AD62FDA}"/>
              </a:ext>
            </a:extLst>
          </p:cNvPr>
          <p:cNvSpPr>
            <a:spLocks noChangeAspect="1"/>
          </p:cNvSpPr>
          <p:nvPr/>
        </p:nvSpPr>
        <p:spPr>
          <a:xfrm>
            <a:off x="4382822" y="2654212"/>
            <a:ext cx="341844" cy="432000"/>
          </a:xfrm>
          <a:custGeom>
            <a:avLst/>
            <a:gdLst>
              <a:gd name="connsiteX0" fmla="*/ 68745 w 133350"/>
              <a:gd name="connsiteY0" fmla="*/ 146539 h 168519"/>
              <a:gd name="connsiteX1" fmla="*/ 72069 w 133350"/>
              <a:gd name="connsiteY1" fmla="*/ 145073 h 168519"/>
              <a:gd name="connsiteX2" fmla="*/ 73269 w 133350"/>
              <a:gd name="connsiteY2" fmla="*/ 142113 h 168519"/>
              <a:gd name="connsiteX3" fmla="*/ 71899 w 133350"/>
              <a:gd name="connsiteY3" fmla="*/ 138983 h 168519"/>
              <a:gd name="connsiteX4" fmla="*/ 68397 w 133350"/>
              <a:gd name="connsiteY4" fmla="*/ 138113 h 168519"/>
              <a:gd name="connsiteX5" fmla="*/ 46581 w 133350"/>
              <a:gd name="connsiteY5" fmla="*/ 132022 h 168519"/>
              <a:gd name="connsiteX6" fmla="*/ 31671 w 133350"/>
              <a:gd name="connsiteY6" fmla="*/ 109263 h 168519"/>
              <a:gd name="connsiteX7" fmla="*/ 30086 w 133350"/>
              <a:gd name="connsiteY7" fmla="*/ 105893 h 168519"/>
              <a:gd name="connsiteX8" fmla="*/ 27274 w 133350"/>
              <a:gd name="connsiteY8" fmla="*/ 104775 h 168519"/>
              <a:gd name="connsiteX9" fmla="*/ 24087 w 133350"/>
              <a:gd name="connsiteY9" fmla="*/ 106176 h 168519"/>
              <a:gd name="connsiteX10" fmla="*/ 23300 w 133350"/>
              <a:gd name="connsiteY10" fmla="*/ 110362 h 168519"/>
              <a:gd name="connsiteX11" fmla="*/ 41617 w 133350"/>
              <a:gd name="connsiteY11" fmla="*/ 138754 h 168519"/>
              <a:gd name="connsiteX12" fmla="*/ 68745 w 133350"/>
              <a:gd name="connsiteY12" fmla="*/ 146539 h 168519"/>
              <a:gd name="connsiteX13" fmla="*/ 66641 w 133350"/>
              <a:gd name="connsiteY13" fmla="*/ 168519 h 168519"/>
              <a:gd name="connsiteX14" fmla="*/ 19041 w 133350"/>
              <a:gd name="connsiteY14" fmla="*/ 148866 h 168519"/>
              <a:gd name="connsiteX15" fmla="*/ 0 w 133350"/>
              <a:gd name="connsiteY15" fmla="*/ 99939 h 168519"/>
              <a:gd name="connsiteX16" fmla="*/ 16550 w 133350"/>
              <a:gd name="connsiteY16" fmla="*/ 54558 h 168519"/>
              <a:gd name="connsiteX17" fmla="*/ 66675 w 133350"/>
              <a:gd name="connsiteY17" fmla="*/ 0 h 168519"/>
              <a:gd name="connsiteX18" fmla="*/ 116800 w 133350"/>
              <a:gd name="connsiteY18" fmla="*/ 54558 h 168519"/>
              <a:gd name="connsiteX19" fmla="*/ 133350 w 133350"/>
              <a:gd name="connsiteY19" fmla="*/ 99939 h 168519"/>
              <a:gd name="connsiteX20" fmla="*/ 114275 w 133350"/>
              <a:gd name="connsiteY20" fmla="*/ 148866 h 168519"/>
              <a:gd name="connsiteX21" fmla="*/ 66641 w 133350"/>
              <a:gd name="connsiteY21" fmla="*/ 168519 h 168519"/>
              <a:gd name="connsiteX22" fmla="*/ 66675 w 133350"/>
              <a:gd name="connsiteY22" fmla="*/ 158994 h 168519"/>
              <a:gd name="connsiteX23" fmla="*/ 107633 w 133350"/>
              <a:gd name="connsiteY23" fmla="*/ 142207 h 168519"/>
              <a:gd name="connsiteX24" fmla="*/ 123825 w 133350"/>
              <a:gd name="connsiteY24" fmla="*/ 99939 h 168519"/>
              <a:gd name="connsiteX25" fmla="*/ 109418 w 133350"/>
              <a:gd name="connsiteY25" fmla="*/ 60649 h 168519"/>
              <a:gd name="connsiteX26" fmla="*/ 66675 w 133350"/>
              <a:gd name="connsiteY26" fmla="*/ 12786 h 168519"/>
              <a:gd name="connsiteX27" fmla="*/ 23932 w 133350"/>
              <a:gd name="connsiteY27" fmla="*/ 60649 h 168519"/>
              <a:gd name="connsiteX28" fmla="*/ 9525 w 133350"/>
              <a:gd name="connsiteY28" fmla="*/ 99939 h 168519"/>
              <a:gd name="connsiteX29" fmla="*/ 25718 w 133350"/>
              <a:gd name="connsiteY29" fmla="*/ 142207 h 168519"/>
              <a:gd name="connsiteX30" fmla="*/ 66675 w 133350"/>
              <a:gd name="connsiteY30" fmla="*/ 158994 h 16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350" h="168519">
                <a:moveTo>
                  <a:pt x="68745" y="146539"/>
                </a:moveTo>
                <a:cubicBezTo>
                  <a:pt x="70161" y="146380"/>
                  <a:pt x="71270" y="145891"/>
                  <a:pt x="72069" y="145073"/>
                </a:cubicBezTo>
                <a:cubicBezTo>
                  <a:pt x="72869" y="144255"/>
                  <a:pt x="73269" y="143268"/>
                  <a:pt x="73269" y="142113"/>
                </a:cubicBezTo>
                <a:cubicBezTo>
                  <a:pt x="73269" y="140765"/>
                  <a:pt x="72812" y="139721"/>
                  <a:pt x="71899" y="138983"/>
                </a:cubicBezTo>
                <a:cubicBezTo>
                  <a:pt x="70985" y="138244"/>
                  <a:pt x="69818" y="137954"/>
                  <a:pt x="68397" y="138113"/>
                </a:cubicBezTo>
                <a:cubicBezTo>
                  <a:pt x="61888" y="138589"/>
                  <a:pt x="54616" y="136559"/>
                  <a:pt x="46581" y="132022"/>
                </a:cubicBezTo>
                <a:cubicBezTo>
                  <a:pt x="38546" y="127486"/>
                  <a:pt x="33576" y="119899"/>
                  <a:pt x="31671" y="109263"/>
                </a:cubicBezTo>
                <a:cubicBezTo>
                  <a:pt x="31353" y="107761"/>
                  <a:pt x="30825" y="106637"/>
                  <a:pt x="30086" y="105893"/>
                </a:cubicBezTo>
                <a:cubicBezTo>
                  <a:pt x="29347" y="105148"/>
                  <a:pt x="28410" y="104775"/>
                  <a:pt x="27274" y="104775"/>
                </a:cubicBezTo>
                <a:cubicBezTo>
                  <a:pt x="26029" y="104775"/>
                  <a:pt x="24966" y="105242"/>
                  <a:pt x="24087" y="106176"/>
                </a:cubicBezTo>
                <a:cubicBezTo>
                  <a:pt x="23208" y="107111"/>
                  <a:pt x="22945" y="108506"/>
                  <a:pt x="23300" y="110362"/>
                </a:cubicBezTo>
                <a:cubicBezTo>
                  <a:pt x="25754" y="123587"/>
                  <a:pt x="31860" y="133051"/>
                  <a:pt x="41617" y="138754"/>
                </a:cubicBezTo>
                <a:cubicBezTo>
                  <a:pt x="51374" y="144457"/>
                  <a:pt x="60417" y="147051"/>
                  <a:pt x="68745" y="146539"/>
                </a:cubicBezTo>
                <a:close/>
                <a:moveTo>
                  <a:pt x="66641" y="168519"/>
                </a:moveTo>
                <a:cubicBezTo>
                  <a:pt x="47602" y="168519"/>
                  <a:pt x="31735" y="161968"/>
                  <a:pt x="19041" y="148866"/>
                </a:cubicBezTo>
                <a:cubicBezTo>
                  <a:pt x="6347" y="135763"/>
                  <a:pt x="0" y="119454"/>
                  <a:pt x="0" y="99939"/>
                </a:cubicBezTo>
                <a:cubicBezTo>
                  <a:pt x="0" y="86262"/>
                  <a:pt x="5517" y="71135"/>
                  <a:pt x="16550" y="54558"/>
                </a:cubicBezTo>
                <a:cubicBezTo>
                  <a:pt x="27583" y="37981"/>
                  <a:pt x="44291" y="19795"/>
                  <a:pt x="66675" y="0"/>
                </a:cubicBezTo>
                <a:cubicBezTo>
                  <a:pt x="89059" y="19795"/>
                  <a:pt x="105767" y="37981"/>
                  <a:pt x="116800" y="54558"/>
                </a:cubicBezTo>
                <a:cubicBezTo>
                  <a:pt x="127833" y="71135"/>
                  <a:pt x="133350" y="86262"/>
                  <a:pt x="133350" y="99939"/>
                </a:cubicBezTo>
                <a:cubicBezTo>
                  <a:pt x="133350" y="119454"/>
                  <a:pt x="126992" y="135763"/>
                  <a:pt x="114275" y="148866"/>
                </a:cubicBezTo>
                <a:cubicBezTo>
                  <a:pt x="101559" y="161968"/>
                  <a:pt x="85681" y="168519"/>
                  <a:pt x="66641" y="168519"/>
                </a:cubicBezTo>
                <a:close/>
                <a:moveTo>
                  <a:pt x="66675" y="158994"/>
                </a:moveTo>
                <a:cubicBezTo>
                  <a:pt x="83185" y="158994"/>
                  <a:pt x="96838" y="153398"/>
                  <a:pt x="107633" y="142207"/>
                </a:cubicBezTo>
                <a:cubicBezTo>
                  <a:pt x="118427" y="131015"/>
                  <a:pt x="123825" y="116926"/>
                  <a:pt x="123825" y="99939"/>
                </a:cubicBezTo>
                <a:cubicBezTo>
                  <a:pt x="123825" y="88351"/>
                  <a:pt x="119023" y="75254"/>
                  <a:pt x="109418" y="60649"/>
                </a:cubicBezTo>
                <a:cubicBezTo>
                  <a:pt x="99814" y="46044"/>
                  <a:pt x="85566" y="30089"/>
                  <a:pt x="66675" y="12786"/>
                </a:cubicBezTo>
                <a:cubicBezTo>
                  <a:pt x="47784" y="30089"/>
                  <a:pt x="33536" y="46044"/>
                  <a:pt x="23932" y="60649"/>
                </a:cubicBezTo>
                <a:cubicBezTo>
                  <a:pt x="14327" y="75254"/>
                  <a:pt x="9525" y="88351"/>
                  <a:pt x="9525" y="99939"/>
                </a:cubicBezTo>
                <a:cubicBezTo>
                  <a:pt x="9525" y="116926"/>
                  <a:pt x="14922" y="131015"/>
                  <a:pt x="25718" y="142207"/>
                </a:cubicBezTo>
                <a:cubicBezTo>
                  <a:pt x="36513" y="153398"/>
                  <a:pt x="50165" y="158994"/>
                  <a:pt x="66675" y="158994"/>
                </a:cubicBezTo>
                <a:close/>
              </a:path>
            </a:pathLst>
          </a:custGeom>
          <a:solidFill>
            <a:schemeClr val="bg1"/>
          </a:solidFill>
          <a:ln w="238" cap="flat">
            <a:noFill/>
            <a:prstDash val="solid"/>
            <a:miter/>
          </a:ln>
        </p:spPr>
        <p:txBody>
          <a:bodyPr rtlCol="0" anchor="ctr"/>
          <a:lstStyle/>
          <a:p>
            <a:endParaRPr lang="en-RO"/>
          </a:p>
        </p:txBody>
      </p:sp>
      <p:sp>
        <p:nvSpPr>
          <p:cNvPr id="16" name="Graphic 9">
            <a:extLst>
              <a:ext uri="{FF2B5EF4-FFF2-40B4-BE49-F238E27FC236}">
                <a16:creationId xmlns:a16="http://schemas.microsoft.com/office/drawing/2014/main" id="{7C8F7AA6-71B0-5647-9941-AB62D3EFA176}"/>
              </a:ext>
            </a:extLst>
          </p:cNvPr>
          <p:cNvSpPr>
            <a:spLocks noChangeAspect="1"/>
          </p:cNvSpPr>
          <p:nvPr/>
        </p:nvSpPr>
        <p:spPr>
          <a:xfrm>
            <a:off x="7199688" y="2693566"/>
            <a:ext cx="432000" cy="353293"/>
          </a:xfrm>
          <a:custGeom>
            <a:avLst/>
            <a:gdLst>
              <a:gd name="connsiteX0" fmla="*/ 85725 w 180975"/>
              <a:gd name="connsiteY0" fmla="*/ 148004 h 148003"/>
              <a:gd name="connsiteX1" fmla="*/ 70705 w 180975"/>
              <a:gd name="connsiteY1" fmla="*/ 142509 h 148003"/>
              <a:gd name="connsiteX2" fmla="*/ 62645 w 180975"/>
              <a:gd name="connsiteY2" fmla="*/ 128954 h 148003"/>
              <a:gd name="connsiteX3" fmla="*/ 72536 w 180975"/>
              <a:gd name="connsiteY3" fmla="*/ 128954 h 148003"/>
              <a:gd name="connsiteX4" fmla="*/ 77565 w 180975"/>
              <a:gd name="connsiteY4" fmla="*/ 135832 h 148003"/>
              <a:gd name="connsiteX5" fmla="*/ 85725 w 180975"/>
              <a:gd name="connsiteY5" fmla="*/ 138479 h 148003"/>
              <a:gd name="connsiteX6" fmla="*/ 95809 w 180975"/>
              <a:gd name="connsiteY6" fmla="*/ 134275 h 148003"/>
              <a:gd name="connsiteX7" fmla="*/ 100013 w 180975"/>
              <a:gd name="connsiteY7" fmla="*/ 124191 h 148003"/>
              <a:gd name="connsiteX8" fmla="*/ 95809 w 180975"/>
              <a:gd name="connsiteY8" fmla="*/ 114108 h 148003"/>
              <a:gd name="connsiteX9" fmla="*/ 85725 w 180975"/>
              <a:gd name="connsiteY9" fmla="*/ 109904 h 148003"/>
              <a:gd name="connsiteX10" fmla="*/ 0 w 180975"/>
              <a:gd name="connsiteY10" fmla="*/ 109904 h 148003"/>
              <a:gd name="connsiteX11" fmla="*/ 0 w 180975"/>
              <a:gd name="connsiteY11" fmla="*/ 100379 h 148003"/>
              <a:gd name="connsiteX12" fmla="*/ 85725 w 180975"/>
              <a:gd name="connsiteY12" fmla="*/ 100379 h 148003"/>
              <a:gd name="connsiteX13" fmla="*/ 102577 w 180975"/>
              <a:gd name="connsiteY13" fmla="*/ 107339 h 148003"/>
              <a:gd name="connsiteX14" fmla="*/ 109538 w 180975"/>
              <a:gd name="connsiteY14" fmla="*/ 124191 h 148003"/>
              <a:gd name="connsiteX15" fmla="*/ 102577 w 180975"/>
              <a:gd name="connsiteY15" fmla="*/ 141043 h 148003"/>
              <a:gd name="connsiteX16" fmla="*/ 85725 w 180975"/>
              <a:gd name="connsiteY16" fmla="*/ 148004 h 148003"/>
              <a:gd name="connsiteX17" fmla="*/ 0 w 180975"/>
              <a:gd name="connsiteY17" fmla="*/ 57150 h 148003"/>
              <a:gd name="connsiteX18" fmla="*/ 0 w 180975"/>
              <a:gd name="connsiteY18" fmla="*/ 47625 h 148003"/>
              <a:gd name="connsiteX19" fmla="*/ 123825 w 180975"/>
              <a:gd name="connsiteY19" fmla="*/ 47625 h 148003"/>
              <a:gd name="connsiteX20" fmla="*/ 137361 w 180975"/>
              <a:gd name="connsiteY20" fmla="*/ 42111 h 148003"/>
              <a:gd name="connsiteX21" fmla="*/ 142875 w 180975"/>
              <a:gd name="connsiteY21" fmla="*/ 28575 h 148003"/>
              <a:gd name="connsiteX22" fmla="*/ 137361 w 180975"/>
              <a:gd name="connsiteY22" fmla="*/ 15039 h 148003"/>
              <a:gd name="connsiteX23" fmla="*/ 123825 w 180975"/>
              <a:gd name="connsiteY23" fmla="*/ 9525 h 148003"/>
              <a:gd name="connsiteX24" fmla="*/ 111937 w 180975"/>
              <a:gd name="connsiteY24" fmla="*/ 13573 h 148003"/>
              <a:gd name="connsiteX25" fmla="*/ 105508 w 180975"/>
              <a:gd name="connsiteY25" fmla="*/ 23813 h 148003"/>
              <a:gd name="connsiteX26" fmla="*/ 95616 w 180975"/>
              <a:gd name="connsiteY26" fmla="*/ 23813 h 148003"/>
              <a:gd name="connsiteX27" fmla="*/ 105169 w 180975"/>
              <a:gd name="connsiteY27" fmla="*/ 6713 h 148003"/>
              <a:gd name="connsiteX28" fmla="*/ 123825 w 180975"/>
              <a:gd name="connsiteY28" fmla="*/ 0 h 148003"/>
              <a:gd name="connsiteX29" fmla="*/ 144130 w 180975"/>
              <a:gd name="connsiteY29" fmla="*/ 8270 h 148003"/>
              <a:gd name="connsiteX30" fmla="*/ 152400 w 180975"/>
              <a:gd name="connsiteY30" fmla="*/ 28575 h 148003"/>
              <a:gd name="connsiteX31" fmla="*/ 144130 w 180975"/>
              <a:gd name="connsiteY31" fmla="*/ 48880 h 148003"/>
              <a:gd name="connsiteX32" fmla="*/ 123825 w 180975"/>
              <a:gd name="connsiteY32" fmla="*/ 57150 h 148003"/>
              <a:gd name="connsiteX33" fmla="*/ 0 w 180975"/>
              <a:gd name="connsiteY33" fmla="*/ 57150 h 148003"/>
              <a:gd name="connsiteX34" fmla="*/ 157163 w 180975"/>
              <a:gd name="connsiteY34" fmla="*/ 130786 h 148003"/>
              <a:gd name="connsiteX35" fmla="*/ 157163 w 180975"/>
              <a:gd name="connsiteY35" fmla="*/ 120894 h 148003"/>
              <a:gd name="connsiteX36" fmla="*/ 167402 w 180975"/>
              <a:gd name="connsiteY36" fmla="*/ 114465 h 148003"/>
              <a:gd name="connsiteX37" fmla="*/ 171450 w 180975"/>
              <a:gd name="connsiteY37" fmla="*/ 102577 h 148003"/>
              <a:gd name="connsiteX38" fmla="*/ 165936 w 180975"/>
              <a:gd name="connsiteY38" fmla="*/ 89040 h 148003"/>
              <a:gd name="connsiteX39" fmla="*/ 152400 w 180975"/>
              <a:gd name="connsiteY39" fmla="*/ 83527 h 148003"/>
              <a:gd name="connsiteX40" fmla="*/ 0 w 180975"/>
              <a:gd name="connsiteY40" fmla="*/ 83527 h 148003"/>
              <a:gd name="connsiteX41" fmla="*/ 0 w 180975"/>
              <a:gd name="connsiteY41" fmla="*/ 74002 h 148003"/>
              <a:gd name="connsiteX42" fmla="*/ 152400 w 180975"/>
              <a:gd name="connsiteY42" fmla="*/ 74002 h 148003"/>
              <a:gd name="connsiteX43" fmla="*/ 172705 w 180975"/>
              <a:gd name="connsiteY43" fmla="*/ 82272 h 148003"/>
              <a:gd name="connsiteX44" fmla="*/ 180975 w 180975"/>
              <a:gd name="connsiteY44" fmla="*/ 102577 h 148003"/>
              <a:gd name="connsiteX45" fmla="*/ 174262 w 180975"/>
              <a:gd name="connsiteY45" fmla="*/ 121233 h 148003"/>
              <a:gd name="connsiteX46" fmla="*/ 157163 w 180975"/>
              <a:gd name="connsiteY46" fmla="*/ 130786 h 14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0975" h="148003">
                <a:moveTo>
                  <a:pt x="85725" y="148004"/>
                </a:moveTo>
                <a:cubicBezTo>
                  <a:pt x="79986" y="148004"/>
                  <a:pt x="74979" y="146172"/>
                  <a:pt x="70705" y="142509"/>
                </a:cubicBezTo>
                <a:cubicBezTo>
                  <a:pt x="66431" y="138845"/>
                  <a:pt x="63744" y="134327"/>
                  <a:pt x="62645" y="128954"/>
                </a:cubicBezTo>
                <a:lnTo>
                  <a:pt x="72536" y="128954"/>
                </a:lnTo>
                <a:cubicBezTo>
                  <a:pt x="73513" y="131775"/>
                  <a:pt x="75189" y="134067"/>
                  <a:pt x="77565" y="135832"/>
                </a:cubicBezTo>
                <a:cubicBezTo>
                  <a:pt x="79940" y="137596"/>
                  <a:pt x="82660" y="138479"/>
                  <a:pt x="85725" y="138479"/>
                </a:cubicBezTo>
                <a:cubicBezTo>
                  <a:pt x="89645" y="138479"/>
                  <a:pt x="93006" y="137077"/>
                  <a:pt x="95809" y="134275"/>
                </a:cubicBezTo>
                <a:cubicBezTo>
                  <a:pt x="98611" y="131472"/>
                  <a:pt x="100013" y="128111"/>
                  <a:pt x="100013" y="124191"/>
                </a:cubicBezTo>
                <a:cubicBezTo>
                  <a:pt x="100013" y="120271"/>
                  <a:pt x="98611" y="116910"/>
                  <a:pt x="95809" y="114108"/>
                </a:cubicBezTo>
                <a:cubicBezTo>
                  <a:pt x="93006" y="111305"/>
                  <a:pt x="89645" y="109904"/>
                  <a:pt x="85725" y="109904"/>
                </a:cubicBezTo>
                <a:lnTo>
                  <a:pt x="0" y="109904"/>
                </a:lnTo>
                <a:lnTo>
                  <a:pt x="0" y="100379"/>
                </a:lnTo>
                <a:lnTo>
                  <a:pt x="85725" y="100379"/>
                </a:lnTo>
                <a:cubicBezTo>
                  <a:pt x="92319" y="100379"/>
                  <a:pt x="97937" y="102699"/>
                  <a:pt x="102577" y="107339"/>
                </a:cubicBezTo>
                <a:cubicBezTo>
                  <a:pt x="107217" y="111980"/>
                  <a:pt x="109538" y="117597"/>
                  <a:pt x="109538" y="124191"/>
                </a:cubicBezTo>
                <a:cubicBezTo>
                  <a:pt x="109538" y="130786"/>
                  <a:pt x="107217" y="136403"/>
                  <a:pt x="102577" y="141043"/>
                </a:cubicBezTo>
                <a:cubicBezTo>
                  <a:pt x="97937" y="145684"/>
                  <a:pt x="92319" y="148004"/>
                  <a:pt x="85725" y="148004"/>
                </a:cubicBezTo>
                <a:close/>
                <a:moveTo>
                  <a:pt x="0" y="57150"/>
                </a:moveTo>
                <a:lnTo>
                  <a:pt x="0" y="47625"/>
                </a:lnTo>
                <a:lnTo>
                  <a:pt x="123825" y="47625"/>
                </a:lnTo>
                <a:cubicBezTo>
                  <a:pt x="129174" y="47625"/>
                  <a:pt x="133686" y="45787"/>
                  <a:pt x="137361" y="42111"/>
                </a:cubicBezTo>
                <a:cubicBezTo>
                  <a:pt x="141037" y="38436"/>
                  <a:pt x="142875" y="33924"/>
                  <a:pt x="142875" y="28575"/>
                </a:cubicBezTo>
                <a:cubicBezTo>
                  <a:pt x="142875" y="23226"/>
                  <a:pt x="141037" y="18714"/>
                  <a:pt x="137361" y="15039"/>
                </a:cubicBezTo>
                <a:cubicBezTo>
                  <a:pt x="133686" y="11363"/>
                  <a:pt x="129174" y="9525"/>
                  <a:pt x="123825" y="9525"/>
                </a:cubicBezTo>
                <a:cubicBezTo>
                  <a:pt x="119209" y="9525"/>
                  <a:pt x="115246" y="10874"/>
                  <a:pt x="111937" y="13573"/>
                </a:cubicBezTo>
                <a:cubicBezTo>
                  <a:pt x="108628" y="16272"/>
                  <a:pt x="106485" y="19685"/>
                  <a:pt x="105508" y="23813"/>
                </a:cubicBezTo>
                <a:lnTo>
                  <a:pt x="95616" y="23813"/>
                </a:lnTo>
                <a:cubicBezTo>
                  <a:pt x="96715" y="16888"/>
                  <a:pt x="99899" y="11189"/>
                  <a:pt x="105169" y="6713"/>
                </a:cubicBezTo>
                <a:cubicBezTo>
                  <a:pt x="110438" y="2238"/>
                  <a:pt x="116657" y="0"/>
                  <a:pt x="123825" y="0"/>
                </a:cubicBezTo>
                <a:cubicBezTo>
                  <a:pt x="131848" y="0"/>
                  <a:pt x="138616" y="2757"/>
                  <a:pt x="144130" y="8270"/>
                </a:cubicBezTo>
                <a:cubicBezTo>
                  <a:pt x="149643" y="13784"/>
                  <a:pt x="152400" y="20552"/>
                  <a:pt x="152400" y="28575"/>
                </a:cubicBezTo>
                <a:cubicBezTo>
                  <a:pt x="152400" y="36598"/>
                  <a:pt x="149643" y="43366"/>
                  <a:pt x="144130" y="48880"/>
                </a:cubicBezTo>
                <a:cubicBezTo>
                  <a:pt x="138616" y="54393"/>
                  <a:pt x="131848" y="57150"/>
                  <a:pt x="123825" y="57150"/>
                </a:cubicBezTo>
                <a:lnTo>
                  <a:pt x="0" y="57150"/>
                </a:lnTo>
                <a:close/>
                <a:moveTo>
                  <a:pt x="157163" y="130786"/>
                </a:moveTo>
                <a:lnTo>
                  <a:pt x="157163" y="120894"/>
                </a:lnTo>
                <a:cubicBezTo>
                  <a:pt x="161290" y="119917"/>
                  <a:pt x="164703" y="117774"/>
                  <a:pt x="167402" y="114465"/>
                </a:cubicBezTo>
                <a:cubicBezTo>
                  <a:pt x="170101" y="111155"/>
                  <a:pt x="171450" y="107193"/>
                  <a:pt x="171450" y="102577"/>
                </a:cubicBezTo>
                <a:cubicBezTo>
                  <a:pt x="171450" y="97228"/>
                  <a:pt x="169612" y="92716"/>
                  <a:pt x="165936" y="89040"/>
                </a:cubicBezTo>
                <a:cubicBezTo>
                  <a:pt x="162261" y="85365"/>
                  <a:pt x="157749" y="83527"/>
                  <a:pt x="152400" y="83527"/>
                </a:cubicBezTo>
                <a:lnTo>
                  <a:pt x="0" y="83527"/>
                </a:lnTo>
                <a:lnTo>
                  <a:pt x="0" y="74002"/>
                </a:lnTo>
                <a:lnTo>
                  <a:pt x="152400" y="74002"/>
                </a:lnTo>
                <a:cubicBezTo>
                  <a:pt x="160423" y="74002"/>
                  <a:pt x="167191" y="76759"/>
                  <a:pt x="172705" y="82272"/>
                </a:cubicBezTo>
                <a:cubicBezTo>
                  <a:pt x="178218" y="87786"/>
                  <a:pt x="180975" y="94554"/>
                  <a:pt x="180975" y="102577"/>
                </a:cubicBezTo>
                <a:cubicBezTo>
                  <a:pt x="180975" y="109745"/>
                  <a:pt x="178737" y="115964"/>
                  <a:pt x="174262" y="121233"/>
                </a:cubicBezTo>
                <a:cubicBezTo>
                  <a:pt x="169786" y="126502"/>
                  <a:pt x="164086" y="129687"/>
                  <a:pt x="157163" y="130786"/>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57809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1F33C627-0F8F-0C4F-89A6-764DB34DB951}"/>
              </a:ext>
            </a:extLst>
          </p:cNvPr>
          <p:cNvSpPr/>
          <p:nvPr/>
        </p:nvSpPr>
        <p:spPr>
          <a:xfrm>
            <a:off x="860417" y="2521607"/>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6" name="Rounded Rectangle 45">
            <a:extLst>
              <a:ext uri="{FF2B5EF4-FFF2-40B4-BE49-F238E27FC236}">
                <a16:creationId xmlns:a16="http://schemas.microsoft.com/office/drawing/2014/main" id="{A1892637-734E-E44D-A111-9BD67E414E8D}"/>
              </a:ext>
            </a:extLst>
          </p:cNvPr>
          <p:cNvSpPr/>
          <p:nvPr/>
        </p:nvSpPr>
        <p:spPr>
          <a:xfrm>
            <a:off x="5096385" y="252160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9" name="Rounded Rectangle 48">
            <a:extLst>
              <a:ext uri="{FF2B5EF4-FFF2-40B4-BE49-F238E27FC236}">
                <a16:creationId xmlns:a16="http://schemas.microsoft.com/office/drawing/2014/main" id="{23051E81-D15B-B540-B80C-49CD285C37D6}"/>
              </a:ext>
            </a:extLst>
          </p:cNvPr>
          <p:cNvSpPr/>
          <p:nvPr/>
        </p:nvSpPr>
        <p:spPr>
          <a:xfrm>
            <a:off x="860417" y="387024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0" name="Rounded Rectangle 49">
            <a:extLst>
              <a:ext uri="{FF2B5EF4-FFF2-40B4-BE49-F238E27FC236}">
                <a16:creationId xmlns:a16="http://schemas.microsoft.com/office/drawing/2014/main" id="{F88E4167-D015-B34A-95B4-79AFA2EC5B9D}"/>
              </a:ext>
            </a:extLst>
          </p:cNvPr>
          <p:cNvSpPr/>
          <p:nvPr/>
        </p:nvSpPr>
        <p:spPr>
          <a:xfrm>
            <a:off x="5096385" y="3870249"/>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1" name="Rounded Rectangle 50">
            <a:extLst>
              <a:ext uri="{FF2B5EF4-FFF2-40B4-BE49-F238E27FC236}">
                <a16:creationId xmlns:a16="http://schemas.microsoft.com/office/drawing/2014/main" id="{1D840DB2-D4C0-B74F-805F-757B3C260039}"/>
              </a:ext>
            </a:extLst>
          </p:cNvPr>
          <p:cNvSpPr/>
          <p:nvPr/>
        </p:nvSpPr>
        <p:spPr>
          <a:xfrm>
            <a:off x="860417" y="5153837"/>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2" name="Rounded Rectangle 51">
            <a:extLst>
              <a:ext uri="{FF2B5EF4-FFF2-40B4-BE49-F238E27FC236}">
                <a16:creationId xmlns:a16="http://schemas.microsoft.com/office/drawing/2014/main" id="{CEF046D5-D471-9744-A7B8-3539700E09B0}"/>
              </a:ext>
            </a:extLst>
          </p:cNvPr>
          <p:cNvSpPr/>
          <p:nvPr/>
        </p:nvSpPr>
        <p:spPr>
          <a:xfrm>
            <a:off x="5096385" y="515383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to take in case of an outbreak?</a:t>
            </a: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599386"/>
            <a:ext cx="2647685" cy="492443"/>
          </a:xfrm>
          <a:prstGeom prst="rect">
            <a:avLst/>
          </a:prstGeom>
          <a:noFill/>
        </p:spPr>
        <p:txBody>
          <a:bodyPr wrap="square" lIns="0" tIns="0" rIns="0" bIns="0" rtlCol="0">
            <a:spAutoFit/>
          </a:bodyPr>
          <a:lstStyle/>
          <a:p>
            <a:r>
              <a:rPr lang="en-GB" sz="1600" dirty="0" err="1">
                <a:solidFill>
                  <a:schemeClr val="tx1"/>
                </a:solidFill>
              </a:rPr>
              <a:t>Vacuum extraction tubes without additives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41360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3" name="TextBox 22">
            <a:extLst>
              <a:ext uri="{FF2B5EF4-FFF2-40B4-BE49-F238E27FC236}">
                <a16:creationId xmlns:a16="http://schemas.microsoft.com/office/drawing/2014/main" id="{5154AB5C-E7EF-0843-AEC1-826D0AD7AE65}"/>
              </a:ext>
            </a:extLst>
          </p:cNvPr>
          <p:cNvSpPr txBox="1"/>
          <p:nvPr/>
        </p:nvSpPr>
        <p:spPr>
          <a:xfrm>
            <a:off x="5673764" y="2599386"/>
            <a:ext cx="2694381" cy="492443"/>
          </a:xfrm>
          <a:prstGeom prst="rect">
            <a:avLst/>
          </a:prstGeom>
          <a:noFill/>
        </p:spPr>
        <p:txBody>
          <a:bodyPr wrap="square" lIns="0" tIns="0" rIns="0" bIns="0" rtlCol="0">
            <a:spAutoFit/>
          </a:bodyPr>
          <a:lstStyle/>
          <a:p>
            <a:r>
              <a:rPr lang="en-GB" sz="1600" dirty="0" err="1">
                <a:solidFill>
                  <a:schemeClr val="tx1"/>
                </a:solidFill>
              </a:rPr>
              <a:t>Vacuum extraction tubes with sodium citrate</a:t>
            </a:r>
            <a:endParaRPr lang="en-GB" sz="1600" i="1" dirty="0" err="1">
              <a:solidFill>
                <a:schemeClr val="tx1"/>
              </a:solidFill>
            </a:endParaRPr>
          </a:p>
        </p:txBody>
      </p:sp>
      <p:sp>
        <p:nvSpPr>
          <p:cNvPr id="24" name="Google Shape;140;p4">
            <a:extLst>
              <a:ext uri="{FF2B5EF4-FFF2-40B4-BE49-F238E27FC236}">
                <a16:creationId xmlns:a16="http://schemas.microsoft.com/office/drawing/2014/main" id="{D03EECD8-D587-004A-AE50-81AE756F30B0}"/>
              </a:ext>
            </a:extLst>
          </p:cNvPr>
          <p:cNvSpPr>
            <a:spLocks noChangeAspect="1"/>
          </p:cNvSpPr>
          <p:nvPr/>
        </p:nvSpPr>
        <p:spPr>
          <a:xfrm>
            <a:off x="4666953" y="241360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6CF9E7FB-199C-0348-AF15-4E677AD7C7DD}"/>
              </a:ext>
            </a:extLst>
          </p:cNvPr>
          <p:cNvSpPr txBox="1"/>
          <p:nvPr/>
        </p:nvSpPr>
        <p:spPr>
          <a:xfrm>
            <a:off x="1436512" y="3948028"/>
            <a:ext cx="2522192" cy="492443"/>
          </a:xfrm>
          <a:prstGeom prst="rect">
            <a:avLst/>
          </a:prstGeom>
          <a:noFill/>
        </p:spPr>
        <p:txBody>
          <a:bodyPr wrap="square" lIns="0" tIns="0" rIns="0" bIns="0" rtlCol="0">
            <a:spAutoFit/>
          </a:bodyPr>
          <a:lstStyle/>
          <a:p>
            <a:r>
              <a:rPr lang="en-GB" sz="1600" dirty="0" err="1">
                <a:solidFill>
                  <a:schemeClr val="tx1"/>
                </a:solidFill>
              </a:rPr>
              <a:t>Vacuum extraction tubes with EDTA</a:t>
            </a:r>
          </a:p>
        </p:txBody>
      </p:sp>
      <p:sp>
        <p:nvSpPr>
          <p:cNvPr id="14" name="Google Shape;140;p4">
            <a:extLst>
              <a:ext uri="{FF2B5EF4-FFF2-40B4-BE49-F238E27FC236}">
                <a16:creationId xmlns:a16="http://schemas.microsoft.com/office/drawing/2014/main" id="{0ACE9230-C137-E543-93D4-1269139F6ACA}"/>
              </a:ext>
            </a:extLst>
          </p:cNvPr>
          <p:cNvSpPr>
            <a:spLocks noChangeAspect="1"/>
          </p:cNvSpPr>
          <p:nvPr/>
        </p:nvSpPr>
        <p:spPr>
          <a:xfrm>
            <a:off x="429701" y="376224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7" name="TextBox 26">
            <a:extLst>
              <a:ext uri="{FF2B5EF4-FFF2-40B4-BE49-F238E27FC236}">
                <a16:creationId xmlns:a16="http://schemas.microsoft.com/office/drawing/2014/main" id="{A3A4B239-21CB-7E4F-96B5-506972B08916}"/>
              </a:ext>
            </a:extLst>
          </p:cNvPr>
          <p:cNvSpPr txBox="1"/>
          <p:nvPr/>
        </p:nvSpPr>
        <p:spPr>
          <a:xfrm>
            <a:off x="5673764" y="3948027"/>
            <a:ext cx="2694381" cy="492443"/>
          </a:xfrm>
          <a:prstGeom prst="rect">
            <a:avLst/>
          </a:prstGeom>
          <a:noFill/>
        </p:spPr>
        <p:txBody>
          <a:bodyPr wrap="square" lIns="0" tIns="0" rIns="0" bIns="0" rtlCol="0">
            <a:spAutoFit/>
          </a:bodyPr>
          <a:lstStyle/>
          <a:p>
            <a:r>
              <a:rPr lang="en-GB" sz="1600" dirty="0" err="1">
                <a:solidFill>
                  <a:schemeClr val="tx1"/>
                </a:solidFill>
              </a:rPr>
              <a:t>Needles for blood vacuum extraction</a:t>
            </a:r>
            <a:endParaRPr lang="en-GB" sz="1600" i="1" dirty="0" err="1">
              <a:solidFill>
                <a:schemeClr val="tx1"/>
              </a:solidFill>
            </a:endParaRPr>
          </a:p>
        </p:txBody>
      </p:sp>
      <p:sp>
        <p:nvSpPr>
          <p:cNvPr id="28" name="Google Shape;140;p4">
            <a:extLst>
              <a:ext uri="{FF2B5EF4-FFF2-40B4-BE49-F238E27FC236}">
                <a16:creationId xmlns:a16="http://schemas.microsoft.com/office/drawing/2014/main" id="{0EA66583-8532-2F48-B534-34F98302F2DC}"/>
              </a:ext>
            </a:extLst>
          </p:cNvPr>
          <p:cNvSpPr>
            <a:spLocks noChangeAspect="1"/>
          </p:cNvSpPr>
          <p:nvPr/>
        </p:nvSpPr>
        <p:spPr>
          <a:xfrm>
            <a:off x="4666953" y="376224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7CB7C326-B489-5D4E-A1F9-7298DF845854}"/>
              </a:ext>
            </a:extLst>
          </p:cNvPr>
          <p:cNvSpPr txBox="1"/>
          <p:nvPr/>
        </p:nvSpPr>
        <p:spPr>
          <a:xfrm>
            <a:off x="1436512" y="5371746"/>
            <a:ext cx="2647685" cy="246221"/>
          </a:xfrm>
          <a:prstGeom prst="rect">
            <a:avLst/>
          </a:prstGeom>
          <a:noFill/>
        </p:spPr>
        <p:txBody>
          <a:bodyPr wrap="square" lIns="0" tIns="0" rIns="0" bIns="0" rtlCol="0">
            <a:spAutoFit/>
          </a:bodyPr>
          <a:lstStyle/>
          <a:p>
            <a:r>
              <a:rPr lang="en-GB" sz="1600" dirty="0" err="1">
                <a:solidFill>
                  <a:schemeClr val="tx1"/>
                </a:solidFill>
              </a:rPr>
              <a:t>Vacuum extraction caps</a:t>
            </a:r>
          </a:p>
        </p:txBody>
      </p:sp>
      <p:sp>
        <p:nvSpPr>
          <p:cNvPr id="21" name="Google Shape;140;p4">
            <a:extLst>
              <a:ext uri="{FF2B5EF4-FFF2-40B4-BE49-F238E27FC236}">
                <a16:creationId xmlns:a16="http://schemas.microsoft.com/office/drawing/2014/main" id="{8B47ED04-B408-7249-A18E-6441D110BD5B}"/>
              </a:ext>
            </a:extLst>
          </p:cNvPr>
          <p:cNvSpPr>
            <a:spLocks noChangeAspect="1"/>
          </p:cNvSpPr>
          <p:nvPr/>
        </p:nvSpPr>
        <p:spPr>
          <a:xfrm>
            <a:off x="429701" y="504583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2" name="Oval 21">
            <a:extLst>
              <a:ext uri="{FF2B5EF4-FFF2-40B4-BE49-F238E27FC236}">
                <a16:creationId xmlns:a16="http://schemas.microsoft.com/office/drawing/2014/main" id="{4ACDC2CF-96FA-DC4E-9D94-DE8B8F9EBE70}"/>
              </a:ext>
            </a:extLst>
          </p:cNvPr>
          <p:cNvSpPr>
            <a:spLocks noChangeAspect="1"/>
          </p:cNvSpPr>
          <p:nvPr/>
        </p:nvSpPr>
        <p:spPr>
          <a:xfrm>
            <a:off x="1012934" y="498645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5</a:t>
            </a:r>
          </a:p>
        </p:txBody>
      </p:sp>
      <p:sp>
        <p:nvSpPr>
          <p:cNvPr id="25" name="TextBox 24">
            <a:extLst>
              <a:ext uri="{FF2B5EF4-FFF2-40B4-BE49-F238E27FC236}">
                <a16:creationId xmlns:a16="http://schemas.microsoft.com/office/drawing/2014/main" id="{96119571-FE68-5E41-9B0F-15B2EE9172A5}"/>
              </a:ext>
            </a:extLst>
          </p:cNvPr>
          <p:cNvSpPr txBox="1"/>
          <p:nvPr/>
        </p:nvSpPr>
        <p:spPr>
          <a:xfrm>
            <a:off x="5673764" y="5231616"/>
            <a:ext cx="2694381" cy="492443"/>
          </a:xfrm>
          <a:prstGeom prst="rect">
            <a:avLst/>
          </a:prstGeom>
          <a:noFill/>
        </p:spPr>
        <p:txBody>
          <a:bodyPr wrap="square" lIns="0" tIns="0" rIns="0" bIns="0" rtlCol="0">
            <a:spAutoFit/>
          </a:bodyPr>
          <a:lstStyle/>
          <a:p>
            <a:r>
              <a:rPr lang="en-GB" sz="1600" dirty="0" err="1">
                <a:solidFill>
                  <a:schemeClr val="tx1"/>
                </a:solidFill>
              </a:rPr>
              <a:t>Disposable syringes (10, 5, 1 cc) with needle (21-26 G)</a:t>
            </a:r>
            <a:endParaRPr lang="en-GB" sz="1600" i="1" dirty="0" err="1">
              <a:solidFill>
                <a:schemeClr val="tx1"/>
              </a:solidFill>
            </a:endParaRPr>
          </a:p>
        </p:txBody>
      </p:sp>
      <p:sp>
        <p:nvSpPr>
          <p:cNvPr id="29" name="Google Shape;140;p4">
            <a:extLst>
              <a:ext uri="{FF2B5EF4-FFF2-40B4-BE49-F238E27FC236}">
                <a16:creationId xmlns:a16="http://schemas.microsoft.com/office/drawing/2014/main" id="{064177B4-E488-5C4E-A20A-3DD3C141DE71}"/>
              </a:ext>
            </a:extLst>
          </p:cNvPr>
          <p:cNvSpPr>
            <a:spLocks noChangeAspect="1"/>
          </p:cNvSpPr>
          <p:nvPr/>
        </p:nvSpPr>
        <p:spPr>
          <a:xfrm>
            <a:off x="4666953" y="504583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Oval 32">
            <a:extLst>
              <a:ext uri="{FF2B5EF4-FFF2-40B4-BE49-F238E27FC236}">
                <a16:creationId xmlns:a16="http://schemas.microsoft.com/office/drawing/2014/main" id="{46460DA7-6580-C44E-90E0-2B71619EE7A6}"/>
              </a:ext>
            </a:extLst>
          </p:cNvPr>
          <p:cNvSpPr>
            <a:spLocks noChangeAspect="1"/>
          </p:cNvSpPr>
          <p:nvPr/>
        </p:nvSpPr>
        <p:spPr>
          <a:xfrm>
            <a:off x="5230333" y="4986458"/>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6</a:t>
            </a:r>
          </a:p>
        </p:txBody>
      </p:sp>
      <p:grpSp>
        <p:nvGrpSpPr>
          <p:cNvPr id="6" name="Graphic 3">
            <a:extLst>
              <a:ext uri="{FF2B5EF4-FFF2-40B4-BE49-F238E27FC236}">
                <a16:creationId xmlns:a16="http://schemas.microsoft.com/office/drawing/2014/main" id="{C4202707-8CD8-A74A-9777-8692C30A10E6}"/>
              </a:ext>
            </a:extLst>
          </p:cNvPr>
          <p:cNvGrpSpPr>
            <a:grpSpLocks noChangeAspect="1"/>
          </p:cNvGrpSpPr>
          <p:nvPr/>
        </p:nvGrpSpPr>
        <p:grpSpPr>
          <a:xfrm>
            <a:off x="757546" y="2575607"/>
            <a:ext cx="294375" cy="540000"/>
            <a:chOff x="3575050" y="1600200"/>
            <a:chExt cx="1993900" cy="3657600"/>
          </a:xfrm>
          <a:solidFill>
            <a:schemeClr val="bg1"/>
          </a:solidFill>
        </p:grpSpPr>
        <p:sp>
          <p:nvSpPr>
            <p:cNvPr id="7" name="Freeform 6">
              <a:extLst>
                <a:ext uri="{FF2B5EF4-FFF2-40B4-BE49-F238E27FC236}">
                  <a16:creationId xmlns:a16="http://schemas.microsoft.com/office/drawing/2014/main" id="{100B68F9-AC7D-FD44-9AF7-1667EA7F0602}"/>
                </a:ext>
              </a:extLst>
            </p:cNvPr>
            <p:cNvSpPr/>
            <p:nvPr/>
          </p:nvSpPr>
          <p:spPr>
            <a:xfrm>
              <a:off x="3575128" y="1600200"/>
              <a:ext cx="1995477" cy="3657212"/>
            </a:xfrm>
            <a:custGeom>
              <a:avLst/>
              <a:gdLst>
                <a:gd name="connsiteX0" fmla="*/ 1270450 w 1995477"/>
                <a:gd name="connsiteY0" fmla="*/ 160 h 3657212"/>
                <a:gd name="connsiteX1" fmla="*/ 1393882 w 1995477"/>
                <a:gd name="connsiteY1" fmla="*/ 104935 h 3657212"/>
                <a:gd name="connsiteX2" fmla="*/ 1426164 w 1995477"/>
                <a:gd name="connsiteY2" fmla="*/ 117889 h 3657212"/>
                <a:gd name="connsiteX3" fmla="*/ 1611217 w 1995477"/>
                <a:gd name="connsiteY3" fmla="*/ 120651 h 3657212"/>
                <a:gd name="connsiteX4" fmla="*/ 1995186 w 1995477"/>
                <a:gd name="connsiteY4" fmla="*/ 512509 h 3657212"/>
                <a:gd name="connsiteX5" fmla="*/ 1650526 w 1995477"/>
                <a:gd name="connsiteY5" fmla="*/ 928657 h 3657212"/>
                <a:gd name="connsiteX6" fmla="*/ 1426829 w 1995477"/>
                <a:gd name="connsiteY6" fmla="*/ 935515 h 3657212"/>
                <a:gd name="connsiteX7" fmla="*/ 1386002 w 1995477"/>
                <a:gd name="connsiteY7" fmla="*/ 959803 h 3657212"/>
                <a:gd name="connsiteX8" fmla="*/ 1312512 w 1995477"/>
                <a:gd name="connsiteY8" fmla="*/ 1034098 h 3657212"/>
                <a:gd name="connsiteX9" fmla="*/ 1286307 w 1995477"/>
                <a:gd name="connsiteY9" fmla="*/ 1081723 h 3657212"/>
                <a:gd name="connsiteX10" fmla="*/ 1286307 w 1995477"/>
                <a:gd name="connsiteY10" fmla="*/ 1578166 h 3657212"/>
                <a:gd name="connsiteX11" fmla="*/ 1286307 w 1995477"/>
                <a:gd name="connsiteY11" fmla="*/ 2467516 h 3657212"/>
                <a:gd name="connsiteX12" fmla="*/ 1215286 w 1995477"/>
                <a:gd name="connsiteY12" fmla="*/ 2858041 h 3657212"/>
                <a:gd name="connsiteX13" fmla="*/ 991304 w 1995477"/>
                <a:gd name="connsiteY13" fmla="*/ 3455449 h 3657212"/>
                <a:gd name="connsiteX14" fmla="*/ 732287 w 1995477"/>
                <a:gd name="connsiteY14" fmla="*/ 3655474 h 3657212"/>
                <a:gd name="connsiteX15" fmla="*/ 447444 w 1995477"/>
                <a:gd name="connsiteY15" fmla="*/ 3521362 h 3657212"/>
                <a:gd name="connsiteX16" fmla="*/ 411744 w 1995477"/>
                <a:gd name="connsiteY16" fmla="*/ 3451924 h 3657212"/>
                <a:gd name="connsiteX17" fmla="*/ 179217 w 1995477"/>
                <a:gd name="connsiteY17" fmla="*/ 2827561 h 3657212"/>
                <a:gd name="connsiteX18" fmla="*/ 118356 w 1995477"/>
                <a:gd name="connsiteY18" fmla="*/ 2481422 h 3657212"/>
                <a:gd name="connsiteX19" fmla="*/ 118356 w 1995477"/>
                <a:gd name="connsiteY19" fmla="*/ 1531303 h 3657212"/>
                <a:gd name="connsiteX20" fmla="*/ 124717 w 1995477"/>
                <a:gd name="connsiteY20" fmla="*/ 1490251 h 3657212"/>
                <a:gd name="connsiteX21" fmla="*/ 177508 w 1995477"/>
                <a:gd name="connsiteY21" fmla="*/ 1460056 h 3657212"/>
                <a:gd name="connsiteX22" fmla="*/ 222798 w 1995477"/>
                <a:gd name="connsiteY22" fmla="*/ 1500823 h 3657212"/>
                <a:gd name="connsiteX23" fmla="*/ 224887 w 1995477"/>
                <a:gd name="connsiteY23" fmla="*/ 1539400 h 3657212"/>
                <a:gd name="connsiteX24" fmla="*/ 224887 w 1995477"/>
                <a:gd name="connsiteY24" fmla="*/ 2450180 h 3657212"/>
                <a:gd name="connsiteX25" fmla="*/ 293724 w 1995477"/>
                <a:gd name="connsiteY25" fmla="*/ 2830228 h 3657212"/>
                <a:gd name="connsiteX26" fmla="*/ 508780 w 1995477"/>
                <a:gd name="connsiteY26" fmla="*/ 3404299 h 3657212"/>
                <a:gd name="connsiteX27" fmla="*/ 702853 w 1995477"/>
                <a:gd name="connsiteY27" fmla="*/ 3550413 h 3657212"/>
                <a:gd name="connsiteX28" fmla="*/ 897591 w 1995477"/>
                <a:gd name="connsiteY28" fmla="*/ 3405157 h 3657212"/>
                <a:gd name="connsiteX29" fmla="*/ 1121003 w 1995477"/>
                <a:gd name="connsiteY29" fmla="*/ 2807558 h 3657212"/>
                <a:gd name="connsiteX30" fmla="*/ 1180155 w 1995477"/>
                <a:gd name="connsiteY30" fmla="*/ 2490185 h 3657212"/>
                <a:gd name="connsiteX31" fmla="*/ 1180155 w 1995477"/>
                <a:gd name="connsiteY31" fmla="*/ 1675798 h 3657212"/>
                <a:gd name="connsiteX32" fmla="*/ 1178066 w 1995477"/>
                <a:gd name="connsiteY32" fmla="*/ 1645508 h 3657212"/>
                <a:gd name="connsiteX33" fmla="*/ 1072295 w 1995477"/>
                <a:gd name="connsiteY33" fmla="*/ 1645508 h 3657212"/>
                <a:gd name="connsiteX34" fmla="*/ 1004787 w 1995477"/>
                <a:gd name="connsiteY34" fmla="*/ 1590549 h 3657212"/>
                <a:gd name="connsiteX35" fmla="*/ 1071725 w 1995477"/>
                <a:gd name="connsiteY35" fmla="*/ 1538447 h 3657212"/>
                <a:gd name="connsiteX36" fmla="*/ 1177212 w 1995477"/>
                <a:gd name="connsiteY36" fmla="*/ 1538447 h 3657212"/>
                <a:gd name="connsiteX37" fmla="*/ 1177212 w 1995477"/>
                <a:gd name="connsiteY37" fmla="*/ 1291369 h 3657212"/>
                <a:gd name="connsiteX38" fmla="*/ 1070396 w 1995477"/>
                <a:gd name="connsiteY38" fmla="*/ 1291369 h 3657212"/>
                <a:gd name="connsiteX39" fmla="*/ 1004502 w 1995477"/>
                <a:gd name="connsiteY39" fmla="*/ 1237743 h 3657212"/>
                <a:gd name="connsiteX40" fmla="*/ 1069636 w 1995477"/>
                <a:gd name="connsiteY40" fmla="*/ 1184403 h 3657212"/>
                <a:gd name="connsiteX41" fmla="*/ 1177686 w 1995477"/>
                <a:gd name="connsiteY41" fmla="*/ 1184403 h 3657212"/>
                <a:gd name="connsiteX42" fmla="*/ 1177686 w 1995477"/>
                <a:gd name="connsiteY42" fmla="*/ 1057339 h 3657212"/>
                <a:gd name="connsiteX43" fmla="*/ 224982 w 1995477"/>
                <a:gd name="connsiteY43" fmla="*/ 1057339 h 3657212"/>
                <a:gd name="connsiteX44" fmla="*/ 224982 w 1995477"/>
                <a:gd name="connsiteY44" fmla="*/ 1218026 h 3657212"/>
                <a:gd name="connsiteX45" fmla="*/ 224982 w 1995477"/>
                <a:gd name="connsiteY45" fmla="*/ 1257269 h 3657212"/>
                <a:gd name="connsiteX46" fmla="*/ 172761 w 1995477"/>
                <a:gd name="connsiteY46" fmla="*/ 1313562 h 3657212"/>
                <a:gd name="connsiteX47" fmla="*/ 119021 w 1995477"/>
                <a:gd name="connsiteY47" fmla="*/ 1258222 h 3657212"/>
                <a:gd name="connsiteX48" fmla="*/ 118451 w 1995477"/>
                <a:gd name="connsiteY48" fmla="*/ 1143922 h 3657212"/>
                <a:gd name="connsiteX49" fmla="*/ 118451 w 1995477"/>
                <a:gd name="connsiteY49" fmla="*/ 1104679 h 3657212"/>
                <a:gd name="connsiteX50" fmla="*/ 76389 w 1995477"/>
                <a:gd name="connsiteY50" fmla="*/ 1023716 h 3657212"/>
                <a:gd name="connsiteX51" fmla="*/ 5083 w 1995477"/>
                <a:gd name="connsiteY51" fmla="*/ 840169 h 3657212"/>
                <a:gd name="connsiteX52" fmla="*/ 146650 w 1995477"/>
                <a:gd name="connsiteY52" fmla="*/ 712534 h 3657212"/>
                <a:gd name="connsiteX53" fmla="*/ 196308 w 1995477"/>
                <a:gd name="connsiteY53" fmla="*/ 709867 h 3657212"/>
                <a:gd name="connsiteX54" fmla="*/ 1211013 w 1995477"/>
                <a:gd name="connsiteY54" fmla="*/ 709296 h 3657212"/>
                <a:gd name="connsiteX55" fmla="*/ 1393028 w 1995477"/>
                <a:gd name="connsiteY55" fmla="*/ 814071 h 3657212"/>
                <a:gd name="connsiteX56" fmla="*/ 1413726 w 1995477"/>
                <a:gd name="connsiteY56" fmla="*/ 828073 h 3657212"/>
                <a:gd name="connsiteX57" fmla="*/ 1640936 w 1995477"/>
                <a:gd name="connsiteY57" fmla="*/ 821405 h 3657212"/>
                <a:gd name="connsiteX58" fmla="*/ 1888274 w 1995477"/>
                <a:gd name="connsiteY58" fmla="*/ 514510 h 3657212"/>
                <a:gd name="connsiteX59" fmla="*/ 1605900 w 1995477"/>
                <a:gd name="connsiteY59" fmla="*/ 227521 h 3657212"/>
                <a:gd name="connsiteX60" fmla="*/ 1420847 w 1995477"/>
                <a:gd name="connsiteY60" fmla="*/ 226283 h 3657212"/>
                <a:gd name="connsiteX61" fmla="*/ 1393028 w 1995477"/>
                <a:gd name="connsiteY61" fmla="*/ 240951 h 3657212"/>
                <a:gd name="connsiteX62" fmla="*/ 1210159 w 1995477"/>
                <a:gd name="connsiteY62" fmla="*/ 343631 h 3657212"/>
                <a:gd name="connsiteX63" fmla="*/ 1169996 w 1995477"/>
                <a:gd name="connsiteY63" fmla="*/ 343631 h 3657212"/>
                <a:gd name="connsiteX64" fmla="*/ 1169996 w 1995477"/>
                <a:gd name="connsiteY64" fmla="*/ 451645 h 3657212"/>
                <a:gd name="connsiteX65" fmla="*/ 1042956 w 1995477"/>
                <a:gd name="connsiteY65" fmla="*/ 580042 h 3657212"/>
                <a:gd name="connsiteX66" fmla="*/ 362941 w 1995477"/>
                <a:gd name="connsiteY66" fmla="*/ 580042 h 3657212"/>
                <a:gd name="connsiteX67" fmla="*/ 237420 w 1995477"/>
                <a:gd name="connsiteY67" fmla="*/ 454788 h 3657212"/>
                <a:gd name="connsiteX68" fmla="*/ 237420 w 1995477"/>
                <a:gd name="connsiteY68" fmla="*/ 343631 h 3657212"/>
                <a:gd name="connsiteX69" fmla="*/ 175229 w 1995477"/>
                <a:gd name="connsiteY69" fmla="*/ 343631 h 3657212"/>
                <a:gd name="connsiteX70" fmla="*/ 3849 w 1995477"/>
                <a:gd name="connsiteY70" fmla="*/ 207233 h 3657212"/>
                <a:gd name="connsiteX71" fmla="*/ 116647 w 1995477"/>
                <a:gd name="connsiteY71" fmla="*/ 8256 h 3657212"/>
                <a:gd name="connsiteX72" fmla="*/ 131364 w 1995477"/>
                <a:gd name="connsiteY72" fmla="*/ 255 h 3657212"/>
                <a:gd name="connsiteX73" fmla="*/ 701904 w 1995477"/>
                <a:gd name="connsiteY73" fmla="*/ 947135 h 3657212"/>
                <a:gd name="connsiteX74" fmla="*/ 1210633 w 1995477"/>
                <a:gd name="connsiteY74" fmla="*/ 947135 h 3657212"/>
                <a:gd name="connsiteX75" fmla="*/ 1252980 w 1995477"/>
                <a:gd name="connsiteY75" fmla="*/ 943706 h 3657212"/>
                <a:gd name="connsiteX76" fmla="*/ 1298365 w 1995477"/>
                <a:gd name="connsiteY76" fmla="*/ 883413 h 3657212"/>
                <a:gd name="connsiteX77" fmla="*/ 1255354 w 1995477"/>
                <a:gd name="connsiteY77" fmla="*/ 821405 h 3657212"/>
                <a:gd name="connsiteX78" fmla="*/ 1213102 w 1995477"/>
                <a:gd name="connsiteY78" fmla="*/ 817214 h 3657212"/>
                <a:gd name="connsiteX79" fmla="*/ 192035 w 1995477"/>
                <a:gd name="connsiteY79" fmla="*/ 817214 h 3657212"/>
                <a:gd name="connsiteX80" fmla="*/ 160133 w 1995477"/>
                <a:gd name="connsiteY80" fmla="*/ 819024 h 3657212"/>
                <a:gd name="connsiteX81" fmla="*/ 108481 w 1995477"/>
                <a:gd name="connsiteY81" fmla="*/ 877507 h 3657212"/>
                <a:gd name="connsiteX82" fmla="*/ 185959 w 1995477"/>
                <a:gd name="connsiteY82" fmla="*/ 947230 h 3657212"/>
                <a:gd name="connsiteX83" fmla="*/ 701904 w 1995477"/>
                <a:gd name="connsiteY83" fmla="*/ 947135 h 3657212"/>
                <a:gd name="connsiteX84" fmla="*/ 704373 w 1995477"/>
                <a:gd name="connsiteY84" fmla="*/ 236380 h 3657212"/>
                <a:gd name="connsiteX85" fmla="*/ 1231047 w 1995477"/>
                <a:gd name="connsiteY85" fmla="*/ 236380 h 3657212"/>
                <a:gd name="connsiteX86" fmla="*/ 1298555 w 1995477"/>
                <a:gd name="connsiteY86" fmla="*/ 170943 h 3657212"/>
                <a:gd name="connsiteX87" fmla="*/ 1232091 w 1995477"/>
                <a:gd name="connsiteY87" fmla="*/ 107697 h 3657212"/>
                <a:gd name="connsiteX88" fmla="*/ 175229 w 1995477"/>
                <a:gd name="connsiteY88" fmla="*/ 108459 h 3657212"/>
                <a:gd name="connsiteX89" fmla="*/ 123673 w 1995477"/>
                <a:gd name="connsiteY89" fmla="*/ 131319 h 3657212"/>
                <a:gd name="connsiteX90" fmla="*/ 115318 w 1995477"/>
                <a:gd name="connsiteY90" fmla="*/ 200947 h 3657212"/>
                <a:gd name="connsiteX91" fmla="*/ 177888 w 1995477"/>
                <a:gd name="connsiteY91" fmla="*/ 236760 h 3657212"/>
                <a:gd name="connsiteX92" fmla="*/ 704373 w 1995477"/>
                <a:gd name="connsiteY92" fmla="*/ 236380 h 3657212"/>
                <a:gd name="connsiteX93" fmla="*/ 1060426 w 1995477"/>
                <a:gd name="connsiteY93" fmla="*/ 470790 h 3657212"/>
                <a:gd name="connsiteX94" fmla="*/ 1060426 w 1995477"/>
                <a:gd name="connsiteY94" fmla="*/ 345536 h 3657212"/>
                <a:gd name="connsiteX95" fmla="*/ 346420 w 1995477"/>
                <a:gd name="connsiteY95" fmla="*/ 345536 h 3657212"/>
                <a:gd name="connsiteX96" fmla="*/ 346420 w 1995477"/>
                <a:gd name="connsiteY96" fmla="*/ 470790 h 36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995477" h="3657212">
                  <a:moveTo>
                    <a:pt x="1270450" y="160"/>
                  </a:moveTo>
                  <a:cubicBezTo>
                    <a:pt x="1324760" y="19210"/>
                    <a:pt x="1369481" y="49309"/>
                    <a:pt x="1393882" y="104935"/>
                  </a:cubicBezTo>
                  <a:cubicBezTo>
                    <a:pt x="1397300" y="112745"/>
                    <a:pt x="1414961" y="117603"/>
                    <a:pt x="1426164" y="117889"/>
                  </a:cubicBezTo>
                  <a:cubicBezTo>
                    <a:pt x="1487785" y="119698"/>
                    <a:pt x="1549596" y="117889"/>
                    <a:pt x="1611217" y="120651"/>
                  </a:cubicBezTo>
                  <a:cubicBezTo>
                    <a:pt x="1820102" y="130747"/>
                    <a:pt x="1985786" y="300768"/>
                    <a:pt x="1995186" y="512509"/>
                  </a:cubicBezTo>
                  <a:cubicBezTo>
                    <a:pt x="2004680" y="715582"/>
                    <a:pt x="1852764" y="901606"/>
                    <a:pt x="1650526" y="928657"/>
                  </a:cubicBezTo>
                  <a:cubicBezTo>
                    <a:pt x="1576941" y="938182"/>
                    <a:pt x="1501458" y="934753"/>
                    <a:pt x="1426829" y="935515"/>
                  </a:cubicBezTo>
                  <a:cubicBezTo>
                    <a:pt x="1406605" y="935515"/>
                    <a:pt x="1397775" y="943135"/>
                    <a:pt x="1386002" y="959803"/>
                  </a:cubicBezTo>
                  <a:cubicBezTo>
                    <a:pt x="1366083" y="988737"/>
                    <a:pt x="1341200" y="1013893"/>
                    <a:pt x="1312512" y="1034098"/>
                  </a:cubicBezTo>
                  <a:cubicBezTo>
                    <a:pt x="1292478" y="1047529"/>
                    <a:pt x="1286212" y="1059054"/>
                    <a:pt x="1286307" y="1081723"/>
                  </a:cubicBezTo>
                  <a:cubicBezTo>
                    <a:pt x="1286971" y="1247173"/>
                    <a:pt x="1286307" y="1412717"/>
                    <a:pt x="1286307" y="1578166"/>
                  </a:cubicBezTo>
                  <a:cubicBezTo>
                    <a:pt x="1286307" y="1874584"/>
                    <a:pt x="1285547" y="2171098"/>
                    <a:pt x="1286307" y="2467516"/>
                  </a:cubicBezTo>
                  <a:cubicBezTo>
                    <a:pt x="1287047" y="2600989"/>
                    <a:pt x="1262962" y="2733429"/>
                    <a:pt x="1215286" y="2858041"/>
                  </a:cubicBezTo>
                  <a:cubicBezTo>
                    <a:pt x="1139802" y="3056827"/>
                    <a:pt x="1067452" y="3256852"/>
                    <a:pt x="991304" y="3455449"/>
                  </a:cubicBezTo>
                  <a:cubicBezTo>
                    <a:pt x="946014" y="3573559"/>
                    <a:pt x="857238" y="3642615"/>
                    <a:pt x="732287" y="3655474"/>
                  </a:cubicBezTo>
                  <a:cubicBezTo>
                    <a:pt x="613033" y="3667856"/>
                    <a:pt x="517041" y="3619279"/>
                    <a:pt x="447444" y="3521362"/>
                  </a:cubicBezTo>
                  <a:cubicBezTo>
                    <a:pt x="432611" y="3499856"/>
                    <a:pt x="420612" y="3476516"/>
                    <a:pt x="411744" y="3451924"/>
                  </a:cubicBezTo>
                  <a:cubicBezTo>
                    <a:pt x="333824" y="3244025"/>
                    <a:pt x="256315" y="3035904"/>
                    <a:pt x="179217" y="2827561"/>
                  </a:cubicBezTo>
                  <a:cubicBezTo>
                    <a:pt x="138408" y="2716775"/>
                    <a:pt x="117792" y="2599529"/>
                    <a:pt x="118356" y="2481422"/>
                  </a:cubicBezTo>
                  <a:cubicBezTo>
                    <a:pt x="117786" y="2164748"/>
                    <a:pt x="117786" y="1848041"/>
                    <a:pt x="118356" y="1531303"/>
                  </a:cubicBezTo>
                  <a:cubicBezTo>
                    <a:pt x="118356" y="1517302"/>
                    <a:pt x="116837" y="1498347"/>
                    <a:pt x="124717" y="1490251"/>
                  </a:cubicBezTo>
                  <a:cubicBezTo>
                    <a:pt x="138865" y="1475868"/>
                    <a:pt x="160797" y="1458247"/>
                    <a:pt x="177508" y="1460056"/>
                  </a:cubicBezTo>
                  <a:cubicBezTo>
                    <a:pt x="194219" y="1461866"/>
                    <a:pt x="211120" y="1484059"/>
                    <a:pt x="222798" y="1500823"/>
                  </a:cubicBezTo>
                  <a:cubicBezTo>
                    <a:pt x="229065" y="1509777"/>
                    <a:pt x="224887" y="1526255"/>
                    <a:pt x="224887" y="1539400"/>
                  </a:cubicBezTo>
                  <a:cubicBezTo>
                    <a:pt x="224887" y="1842961"/>
                    <a:pt x="225647" y="2146618"/>
                    <a:pt x="224887" y="2450180"/>
                  </a:cubicBezTo>
                  <a:cubicBezTo>
                    <a:pt x="223854" y="2580074"/>
                    <a:pt x="247206" y="2709002"/>
                    <a:pt x="293724" y="2830228"/>
                  </a:cubicBezTo>
                  <a:cubicBezTo>
                    <a:pt x="367024" y="3020728"/>
                    <a:pt x="437095" y="3212942"/>
                    <a:pt x="508780" y="3404299"/>
                  </a:cubicBezTo>
                  <a:cubicBezTo>
                    <a:pt x="543626" y="3497168"/>
                    <a:pt x="614457" y="3550318"/>
                    <a:pt x="702853" y="3550413"/>
                  </a:cubicBezTo>
                  <a:cubicBezTo>
                    <a:pt x="791250" y="3550508"/>
                    <a:pt x="862745" y="3497930"/>
                    <a:pt x="897591" y="3405157"/>
                  </a:cubicBezTo>
                  <a:cubicBezTo>
                    <a:pt x="972283" y="3206084"/>
                    <a:pt x="1046754" y="3006885"/>
                    <a:pt x="1121003" y="2807558"/>
                  </a:cubicBezTo>
                  <a:cubicBezTo>
                    <a:pt x="1159741" y="2706241"/>
                    <a:pt x="1179784" y="2598699"/>
                    <a:pt x="1180155" y="2490185"/>
                  </a:cubicBezTo>
                  <a:cubicBezTo>
                    <a:pt x="1180155" y="2218723"/>
                    <a:pt x="1180155" y="1947260"/>
                    <a:pt x="1180155" y="1675798"/>
                  </a:cubicBezTo>
                  <a:cubicBezTo>
                    <a:pt x="1180155" y="1667606"/>
                    <a:pt x="1179016" y="1659415"/>
                    <a:pt x="1178066" y="1645508"/>
                  </a:cubicBezTo>
                  <a:cubicBezTo>
                    <a:pt x="1142461" y="1645508"/>
                    <a:pt x="1107330" y="1645508"/>
                    <a:pt x="1072295" y="1645508"/>
                  </a:cubicBezTo>
                  <a:cubicBezTo>
                    <a:pt x="1027194" y="1644937"/>
                    <a:pt x="1003837" y="1625601"/>
                    <a:pt x="1004787" y="1590549"/>
                  </a:cubicBezTo>
                  <a:cubicBezTo>
                    <a:pt x="1005357" y="1557497"/>
                    <a:pt x="1028714" y="1539019"/>
                    <a:pt x="1071725" y="1538447"/>
                  </a:cubicBezTo>
                  <a:cubicBezTo>
                    <a:pt x="1105906" y="1538447"/>
                    <a:pt x="1139897" y="1538447"/>
                    <a:pt x="1177212" y="1538447"/>
                  </a:cubicBezTo>
                  <a:lnTo>
                    <a:pt x="1177212" y="1291369"/>
                  </a:lnTo>
                  <a:cubicBezTo>
                    <a:pt x="1140942" y="1291369"/>
                    <a:pt x="1105621" y="1291845"/>
                    <a:pt x="1070396" y="1291369"/>
                  </a:cubicBezTo>
                  <a:cubicBezTo>
                    <a:pt x="1028239" y="1290702"/>
                    <a:pt x="1004692" y="1271176"/>
                    <a:pt x="1004502" y="1237743"/>
                  </a:cubicBezTo>
                  <a:cubicBezTo>
                    <a:pt x="1004312" y="1204310"/>
                    <a:pt x="1027005" y="1184879"/>
                    <a:pt x="1069636" y="1184403"/>
                  </a:cubicBezTo>
                  <a:cubicBezTo>
                    <a:pt x="1104957" y="1184403"/>
                    <a:pt x="1140277" y="1184403"/>
                    <a:pt x="1177686" y="1184403"/>
                  </a:cubicBezTo>
                  <a:lnTo>
                    <a:pt x="1177686" y="1057339"/>
                  </a:lnTo>
                  <a:lnTo>
                    <a:pt x="224982" y="1057339"/>
                  </a:lnTo>
                  <a:lnTo>
                    <a:pt x="224982" y="1218026"/>
                  </a:lnTo>
                  <a:cubicBezTo>
                    <a:pt x="224982" y="1231075"/>
                    <a:pt x="224982" y="1244220"/>
                    <a:pt x="224982" y="1257269"/>
                  </a:cubicBezTo>
                  <a:cubicBezTo>
                    <a:pt x="223273" y="1290607"/>
                    <a:pt x="202005" y="1313276"/>
                    <a:pt x="172761" y="1313562"/>
                  </a:cubicBezTo>
                  <a:cubicBezTo>
                    <a:pt x="143517" y="1313848"/>
                    <a:pt x="120445" y="1291464"/>
                    <a:pt x="119021" y="1258222"/>
                  </a:cubicBezTo>
                  <a:cubicBezTo>
                    <a:pt x="117311" y="1220122"/>
                    <a:pt x="118451" y="1182022"/>
                    <a:pt x="118451" y="1143922"/>
                  </a:cubicBezTo>
                  <a:cubicBezTo>
                    <a:pt x="117596" y="1130855"/>
                    <a:pt x="117596" y="1117746"/>
                    <a:pt x="118451" y="1104679"/>
                  </a:cubicBezTo>
                  <a:cubicBezTo>
                    <a:pt x="123198" y="1067531"/>
                    <a:pt x="114083" y="1044004"/>
                    <a:pt x="76389" y="1023716"/>
                  </a:cubicBezTo>
                  <a:cubicBezTo>
                    <a:pt x="14008" y="990188"/>
                    <a:pt x="-11533" y="911797"/>
                    <a:pt x="5083" y="840169"/>
                  </a:cubicBezTo>
                  <a:cubicBezTo>
                    <a:pt x="20900" y="772039"/>
                    <a:pt x="77439" y="721064"/>
                    <a:pt x="146650" y="712534"/>
                  </a:cubicBezTo>
                  <a:cubicBezTo>
                    <a:pt x="163126" y="710546"/>
                    <a:pt x="179715" y="709655"/>
                    <a:pt x="196308" y="709867"/>
                  </a:cubicBezTo>
                  <a:cubicBezTo>
                    <a:pt x="534511" y="709867"/>
                    <a:pt x="872810" y="710439"/>
                    <a:pt x="1211013" y="709296"/>
                  </a:cubicBezTo>
                  <a:cubicBezTo>
                    <a:pt x="1293333" y="709296"/>
                    <a:pt x="1356378" y="736537"/>
                    <a:pt x="1393028" y="814071"/>
                  </a:cubicBezTo>
                  <a:cubicBezTo>
                    <a:pt x="1397412" y="821684"/>
                    <a:pt x="1405047" y="826849"/>
                    <a:pt x="1413726" y="828073"/>
                  </a:cubicBezTo>
                  <a:cubicBezTo>
                    <a:pt x="1489684" y="827215"/>
                    <a:pt x="1566402" y="832168"/>
                    <a:pt x="1640936" y="821405"/>
                  </a:cubicBezTo>
                  <a:cubicBezTo>
                    <a:pt x="1789054" y="800069"/>
                    <a:pt x="1896630" y="661480"/>
                    <a:pt x="1888274" y="514510"/>
                  </a:cubicBezTo>
                  <a:cubicBezTo>
                    <a:pt x="1879444" y="357728"/>
                    <a:pt x="1760570" y="235808"/>
                    <a:pt x="1605900" y="227521"/>
                  </a:cubicBezTo>
                  <a:cubicBezTo>
                    <a:pt x="1544374" y="224283"/>
                    <a:pt x="1482468" y="225426"/>
                    <a:pt x="1420847" y="226283"/>
                  </a:cubicBezTo>
                  <a:cubicBezTo>
                    <a:pt x="1409838" y="226693"/>
                    <a:pt x="1399607" y="232087"/>
                    <a:pt x="1393028" y="240951"/>
                  </a:cubicBezTo>
                  <a:cubicBezTo>
                    <a:pt x="1355049" y="317723"/>
                    <a:pt x="1293143" y="348679"/>
                    <a:pt x="1210159" y="343631"/>
                  </a:cubicBezTo>
                  <a:cubicBezTo>
                    <a:pt x="1198575" y="342869"/>
                    <a:pt x="1186801" y="343631"/>
                    <a:pt x="1169996" y="343631"/>
                  </a:cubicBezTo>
                  <a:cubicBezTo>
                    <a:pt x="1169996" y="381731"/>
                    <a:pt x="1169996" y="416497"/>
                    <a:pt x="1169996" y="451645"/>
                  </a:cubicBezTo>
                  <a:cubicBezTo>
                    <a:pt x="1169996" y="535274"/>
                    <a:pt x="1125750" y="579946"/>
                    <a:pt x="1042956" y="580042"/>
                  </a:cubicBezTo>
                  <a:cubicBezTo>
                    <a:pt x="816347" y="580042"/>
                    <a:pt x="589676" y="580042"/>
                    <a:pt x="362941" y="580042"/>
                  </a:cubicBezTo>
                  <a:cubicBezTo>
                    <a:pt x="281191" y="580042"/>
                    <a:pt x="237800" y="536322"/>
                    <a:pt x="237420" y="454788"/>
                  </a:cubicBezTo>
                  <a:cubicBezTo>
                    <a:pt x="237420" y="419260"/>
                    <a:pt x="237420" y="383827"/>
                    <a:pt x="237420" y="343631"/>
                  </a:cubicBezTo>
                  <a:cubicBezTo>
                    <a:pt x="214728" y="343631"/>
                    <a:pt x="194979" y="343631"/>
                    <a:pt x="175229" y="343631"/>
                  </a:cubicBezTo>
                  <a:cubicBezTo>
                    <a:pt x="87308" y="342774"/>
                    <a:pt x="17616" y="287243"/>
                    <a:pt x="3849" y="207233"/>
                  </a:cubicBezTo>
                  <a:cubicBezTo>
                    <a:pt x="-11722" y="116936"/>
                    <a:pt x="31289" y="41308"/>
                    <a:pt x="116647" y="8256"/>
                  </a:cubicBezTo>
                  <a:cubicBezTo>
                    <a:pt x="121709" y="5889"/>
                    <a:pt x="126623" y="3217"/>
                    <a:pt x="131364" y="255"/>
                  </a:cubicBezTo>
                  <a:close/>
                  <a:moveTo>
                    <a:pt x="701904" y="947135"/>
                  </a:moveTo>
                  <a:cubicBezTo>
                    <a:pt x="871480" y="947135"/>
                    <a:pt x="1041057" y="947135"/>
                    <a:pt x="1210633" y="947135"/>
                  </a:cubicBezTo>
                  <a:cubicBezTo>
                    <a:pt x="1224835" y="947723"/>
                    <a:pt x="1239056" y="946571"/>
                    <a:pt x="1252980" y="943706"/>
                  </a:cubicBezTo>
                  <a:cubicBezTo>
                    <a:pt x="1283648" y="936181"/>
                    <a:pt x="1297795" y="913893"/>
                    <a:pt x="1298365" y="883413"/>
                  </a:cubicBezTo>
                  <a:cubicBezTo>
                    <a:pt x="1298935" y="852933"/>
                    <a:pt x="1285547" y="830073"/>
                    <a:pt x="1255354" y="821405"/>
                  </a:cubicBezTo>
                  <a:cubicBezTo>
                    <a:pt x="1241533" y="818043"/>
                    <a:pt x="1227312" y="816633"/>
                    <a:pt x="1213102" y="817214"/>
                  </a:cubicBezTo>
                  <a:cubicBezTo>
                    <a:pt x="872683" y="817214"/>
                    <a:pt x="532328" y="817214"/>
                    <a:pt x="192035" y="817214"/>
                  </a:cubicBezTo>
                  <a:cubicBezTo>
                    <a:pt x="181368" y="816811"/>
                    <a:pt x="170687" y="817417"/>
                    <a:pt x="160133" y="819024"/>
                  </a:cubicBezTo>
                  <a:cubicBezTo>
                    <a:pt x="128041" y="824929"/>
                    <a:pt x="110190" y="844360"/>
                    <a:pt x="108481" y="877507"/>
                  </a:cubicBezTo>
                  <a:cubicBezTo>
                    <a:pt x="106108" y="923704"/>
                    <a:pt x="131459" y="947135"/>
                    <a:pt x="185959" y="947230"/>
                  </a:cubicBezTo>
                  <a:cubicBezTo>
                    <a:pt x="358004" y="947675"/>
                    <a:pt x="529985" y="947643"/>
                    <a:pt x="701904" y="947135"/>
                  </a:cubicBezTo>
                  <a:close/>
                  <a:moveTo>
                    <a:pt x="704373" y="236380"/>
                  </a:moveTo>
                  <a:cubicBezTo>
                    <a:pt x="879931" y="236380"/>
                    <a:pt x="1055679" y="236380"/>
                    <a:pt x="1231047" y="236380"/>
                  </a:cubicBezTo>
                  <a:cubicBezTo>
                    <a:pt x="1273868" y="236380"/>
                    <a:pt x="1299219" y="210662"/>
                    <a:pt x="1298555" y="170943"/>
                  </a:cubicBezTo>
                  <a:cubicBezTo>
                    <a:pt x="1297890" y="132843"/>
                    <a:pt x="1272634" y="107792"/>
                    <a:pt x="1232091" y="107697"/>
                  </a:cubicBezTo>
                  <a:cubicBezTo>
                    <a:pt x="879836" y="107697"/>
                    <a:pt x="527548" y="107951"/>
                    <a:pt x="175229" y="108459"/>
                  </a:cubicBezTo>
                  <a:cubicBezTo>
                    <a:pt x="157379" y="108459"/>
                    <a:pt x="130984" y="117984"/>
                    <a:pt x="123673" y="131319"/>
                  </a:cubicBezTo>
                  <a:cubicBezTo>
                    <a:pt x="113058" y="152894"/>
                    <a:pt x="110110" y="177460"/>
                    <a:pt x="115318" y="200947"/>
                  </a:cubicBezTo>
                  <a:cubicBezTo>
                    <a:pt x="122059" y="229522"/>
                    <a:pt x="149404" y="236856"/>
                    <a:pt x="177888" y="236760"/>
                  </a:cubicBezTo>
                  <a:cubicBezTo>
                    <a:pt x="353351" y="236316"/>
                    <a:pt x="528846" y="236189"/>
                    <a:pt x="704373" y="236380"/>
                  </a:cubicBezTo>
                  <a:close/>
                  <a:moveTo>
                    <a:pt x="1060426" y="470790"/>
                  </a:moveTo>
                  <a:lnTo>
                    <a:pt x="1060426" y="345536"/>
                  </a:lnTo>
                  <a:lnTo>
                    <a:pt x="346420" y="345536"/>
                  </a:lnTo>
                  <a:lnTo>
                    <a:pt x="346420" y="470790"/>
                  </a:lnTo>
                  <a:close/>
                </a:path>
              </a:pathLst>
            </a:custGeom>
            <a:grpFill/>
            <a:ln w="9480"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EAE872A8-3DCB-2349-B807-7BD68D4F38C3}"/>
                </a:ext>
              </a:extLst>
            </p:cNvPr>
            <p:cNvSpPr/>
            <p:nvPr/>
          </p:nvSpPr>
          <p:spPr>
            <a:xfrm>
              <a:off x="3928865" y="3375564"/>
              <a:ext cx="696780" cy="1526193"/>
            </a:xfrm>
            <a:custGeom>
              <a:avLst/>
              <a:gdLst>
                <a:gd name="connsiteX0" fmla="*/ 588385 w 696780"/>
                <a:gd name="connsiteY0" fmla="*/ 109983 h 1526193"/>
                <a:gd name="connsiteX1" fmla="*/ 107285 w 696780"/>
                <a:gd name="connsiteY1" fmla="*/ 109983 h 1526193"/>
                <a:gd name="connsiteX2" fmla="*/ 107285 w 696780"/>
                <a:gd name="connsiteY2" fmla="*/ 222092 h 1526193"/>
                <a:gd name="connsiteX3" fmla="*/ 53355 w 696780"/>
                <a:gd name="connsiteY3" fmla="*/ 287529 h 1526193"/>
                <a:gd name="connsiteX4" fmla="*/ 849 w 696780"/>
                <a:gd name="connsiteY4" fmla="*/ 223426 h 1526193"/>
                <a:gd name="connsiteX5" fmla="*/ 849 w 696780"/>
                <a:gd name="connsiteY5" fmla="*/ 116269 h 1526193"/>
                <a:gd name="connsiteX6" fmla="*/ 118964 w 696780"/>
                <a:gd name="connsiteY6" fmla="*/ 731 h 1526193"/>
                <a:gd name="connsiteX7" fmla="*/ 578226 w 696780"/>
                <a:gd name="connsiteY7" fmla="*/ 731 h 1526193"/>
                <a:gd name="connsiteX8" fmla="*/ 696910 w 696780"/>
                <a:gd name="connsiteY8" fmla="*/ 121984 h 1526193"/>
                <a:gd name="connsiteX9" fmla="*/ 696910 w 696780"/>
                <a:gd name="connsiteY9" fmla="*/ 714916 h 1526193"/>
                <a:gd name="connsiteX10" fmla="*/ 645923 w 696780"/>
                <a:gd name="connsiteY10" fmla="*/ 986854 h 1526193"/>
                <a:gd name="connsiteX11" fmla="*/ 482329 w 696780"/>
                <a:gd name="connsiteY11" fmla="*/ 1424147 h 1526193"/>
                <a:gd name="connsiteX12" fmla="*/ 347883 w 696780"/>
                <a:gd name="connsiteY12" fmla="*/ 1526350 h 1526193"/>
                <a:gd name="connsiteX13" fmla="*/ 216570 w 696780"/>
                <a:gd name="connsiteY13" fmla="*/ 1424909 h 1526193"/>
                <a:gd name="connsiteX14" fmla="*/ 48988 w 696780"/>
                <a:gd name="connsiteY14" fmla="*/ 977806 h 1526193"/>
                <a:gd name="connsiteX15" fmla="*/ 469 w 696780"/>
                <a:gd name="connsiteY15" fmla="*/ 694532 h 1526193"/>
                <a:gd name="connsiteX16" fmla="*/ 469 w 696780"/>
                <a:gd name="connsiteY16" fmla="*/ 508795 h 1526193"/>
                <a:gd name="connsiteX17" fmla="*/ 53260 w 696780"/>
                <a:gd name="connsiteY17" fmla="*/ 431451 h 1526193"/>
                <a:gd name="connsiteX18" fmla="*/ 107285 w 696780"/>
                <a:gd name="connsiteY18" fmla="*/ 506794 h 1526193"/>
                <a:gd name="connsiteX19" fmla="*/ 111843 w 696780"/>
                <a:gd name="connsiteY19" fmla="*/ 760159 h 1526193"/>
                <a:gd name="connsiteX20" fmla="*/ 150012 w 696780"/>
                <a:gd name="connsiteY20" fmla="*/ 940563 h 1526193"/>
                <a:gd name="connsiteX21" fmla="*/ 314461 w 696780"/>
                <a:gd name="connsiteY21" fmla="*/ 1381285 h 1526193"/>
                <a:gd name="connsiteX22" fmla="*/ 350161 w 696780"/>
                <a:gd name="connsiteY22" fmla="*/ 1419385 h 1526193"/>
                <a:gd name="connsiteX23" fmla="*/ 382728 w 696780"/>
                <a:gd name="connsiteY23" fmla="*/ 1382523 h 1526193"/>
                <a:gd name="connsiteX24" fmla="*/ 547937 w 696780"/>
                <a:gd name="connsiteY24" fmla="*/ 938277 h 1526193"/>
                <a:gd name="connsiteX25" fmla="*/ 587815 w 696780"/>
                <a:gd name="connsiteY25" fmla="*/ 722440 h 1526193"/>
                <a:gd name="connsiteX26" fmla="*/ 589714 w 696780"/>
                <a:gd name="connsiteY26" fmla="*/ 136748 h 1526193"/>
                <a:gd name="connsiteX27" fmla="*/ 588385 w 696780"/>
                <a:gd name="connsiteY27" fmla="*/ 109983 h 15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6780" h="1526193">
                  <a:moveTo>
                    <a:pt x="588385" y="109983"/>
                  </a:moveTo>
                  <a:lnTo>
                    <a:pt x="107285" y="109983"/>
                  </a:lnTo>
                  <a:cubicBezTo>
                    <a:pt x="107285" y="148845"/>
                    <a:pt x="107285" y="185516"/>
                    <a:pt x="107285" y="222092"/>
                  </a:cubicBezTo>
                  <a:cubicBezTo>
                    <a:pt x="106716" y="263430"/>
                    <a:pt x="85732" y="288767"/>
                    <a:pt x="53355" y="287529"/>
                  </a:cubicBezTo>
                  <a:cubicBezTo>
                    <a:pt x="20978" y="286291"/>
                    <a:pt x="1704" y="262478"/>
                    <a:pt x="849" y="223426"/>
                  </a:cubicBezTo>
                  <a:cubicBezTo>
                    <a:pt x="90" y="187707"/>
                    <a:pt x="-290" y="151988"/>
                    <a:pt x="849" y="116269"/>
                  </a:cubicBezTo>
                  <a:cubicBezTo>
                    <a:pt x="3413" y="45784"/>
                    <a:pt x="48323" y="1112"/>
                    <a:pt x="118964" y="731"/>
                  </a:cubicBezTo>
                  <a:cubicBezTo>
                    <a:pt x="272020" y="-31"/>
                    <a:pt x="425107" y="-31"/>
                    <a:pt x="578226" y="731"/>
                  </a:cubicBezTo>
                  <a:cubicBezTo>
                    <a:pt x="652760" y="731"/>
                    <a:pt x="696720" y="46356"/>
                    <a:pt x="696910" y="121984"/>
                  </a:cubicBezTo>
                  <a:cubicBezTo>
                    <a:pt x="696910" y="319628"/>
                    <a:pt x="696910" y="517272"/>
                    <a:pt x="696910" y="714916"/>
                  </a:cubicBezTo>
                  <a:cubicBezTo>
                    <a:pt x="696537" y="807918"/>
                    <a:pt x="679258" y="900072"/>
                    <a:pt x="645923" y="986854"/>
                  </a:cubicBezTo>
                  <a:cubicBezTo>
                    <a:pt x="591423" y="1132904"/>
                    <a:pt x="536892" y="1278669"/>
                    <a:pt x="482329" y="1424147"/>
                  </a:cubicBezTo>
                  <a:cubicBezTo>
                    <a:pt x="456693" y="1492441"/>
                    <a:pt x="411118" y="1526731"/>
                    <a:pt x="347883" y="1526350"/>
                  </a:cubicBezTo>
                  <a:cubicBezTo>
                    <a:pt x="286547" y="1525874"/>
                    <a:pt x="241826" y="1491965"/>
                    <a:pt x="216570" y="1424909"/>
                  </a:cubicBezTo>
                  <a:cubicBezTo>
                    <a:pt x="160551" y="1275875"/>
                    <a:pt x="104690" y="1126840"/>
                    <a:pt x="48988" y="977806"/>
                  </a:cubicBezTo>
                  <a:cubicBezTo>
                    <a:pt x="15849" y="887107"/>
                    <a:pt x="-590" y="791125"/>
                    <a:pt x="469" y="694532"/>
                  </a:cubicBezTo>
                  <a:cubicBezTo>
                    <a:pt x="469" y="632620"/>
                    <a:pt x="469" y="570707"/>
                    <a:pt x="469" y="508795"/>
                  </a:cubicBezTo>
                  <a:cubicBezTo>
                    <a:pt x="469" y="455645"/>
                    <a:pt x="16800" y="432118"/>
                    <a:pt x="53260" y="431451"/>
                  </a:cubicBezTo>
                  <a:cubicBezTo>
                    <a:pt x="89720" y="430785"/>
                    <a:pt x="106811" y="454312"/>
                    <a:pt x="107285" y="506794"/>
                  </a:cubicBezTo>
                  <a:cubicBezTo>
                    <a:pt x="108140" y="591281"/>
                    <a:pt x="104722" y="676149"/>
                    <a:pt x="111843" y="760159"/>
                  </a:cubicBezTo>
                  <a:cubicBezTo>
                    <a:pt x="117027" y="821654"/>
                    <a:pt x="129849" y="882258"/>
                    <a:pt x="150012" y="940563"/>
                  </a:cubicBezTo>
                  <a:cubicBezTo>
                    <a:pt x="201473" y="1088677"/>
                    <a:pt x="258157" y="1234981"/>
                    <a:pt x="314461" y="1381285"/>
                  </a:cubicBezTo>
                  <a:cubicBezTo>
                    <a:pt x="320253" y="1396239"/>
                    <a:pt x="338008" y="1406431"/>
                    <a:pt x="350161" y="1419385"/>
                  </a:cubicBezTo>
                  <a:cubicBezTo>
                    <a:pt x="361270" y="1407193"/>
                    <a:pt x="377222" y="1396906"/>
                    <a:pt x="382728" y="1382523"/>
                  </a:cubicBezTo>
                  <a:cubicBezTo>
                    <a:pt x="439697" y="1234981"/>
                    <a:pt x="497900" y="1088105"/>
                    <a:pt x="547937" y="938277"/>
                  </a:cubicBezTo>
                  <a:cubicBezTo>
                    <a:pt x="571581" y="868649"/>
                    <a:pt x="585014" y="795944"/>
                    <a:pt x="587815" y="722440"/>
                  </a:cubicBezTo>
                  <a:cubicBezTo>
                    <a:pt x="593227" y="527368"/>
                    <a:pt x="589809" y="331915"/>
                    <a:pt x="589714" y="136748"/>
                  </a:cubicBezTo>
                  <a:cubicBezTo>
                    <a:pt x="590094" y="128176"/>
                    <a:pt x="589050" y="120175"/>
                    <a:pt x="588385" y="109983"/>
                  </a:cubicBezTo>
                  <a:close/>
                </a:path>
              </a:pathLst>
            </a:custGeom>
            <a:grpFill/>
            <a:ln w="9480" cap="flat">
              <a:noFill/>
              <a:prstDash val="solid"/>
              <a:miter/>
            </a:ln>
          </p:spPr>
          <p:txBody>
            <a:bodyPr rtlCol="0" anchor="ctr"/>
            <a:lstStyle/>
            <a:p>
              <a:endParaRPr lang="en-RO"/>
            </a:p>
          </p:txBody>
        </p:sp>
      </p:grpSp>
      <p:sp>
        <p:nvSpPr>
          <p:cNvPr id="31" name="Oval 30">
            <a:extLst>
              <a:ext uri="{FF2B5EF4-FFF2-40B4-BE49-F238E27FC236}">
                <a16:creationId xmlns:a16="http://schemas.microsoft.com/office/drawing/2014/main" id="{1526AADC-9C17-604E-BCA0-D847D8FE647E}"/>
              </a:ext>
            </a:extLst>
          </p:cNvPr>
          <p:cNvSpPr>
            <a:spLocks noChangeAspect="1"/>
          </p:cNvSpPr>
          <p:nvPr/>
        </p:nvSpPr>
        <p:spPr>
          <a:xfrm>
            <a:off x="1012934" y="235422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1</a:t>
            </a:r>
          </a:p>
        </p:txBody>
      </p:sp>
      <p:grpSp>
        <p:nvGrpSpPr>
          <p:cNvPr id="35" name="Graphic 3">
            <a:extLst>
              <a:ext uri="{FF2B5EF4-FFF2-40B4-BE49-F238E27FC236}">
                <a16:creationId xmlns:a16="http://schemas.microsoft.com/office/drawing/2014/main" id="{3184D69D-C1CF-4447-85DB-8E83318E95DC}"/>
              </a:ext>
            </a:extLst>
          </p:cNvPr>
          <p:cNvGrpSpPr>
            <a:grpSpLocks noChangeAspect="1"/>
          </p:cNvGrpSpPr>
          <p:nvPr/>
        </p:nvGrpSpPr>
        <p:grpSpPr>
          <a:xfrm>
            <a:off x="4996059" y="2575607"/>
            <a:ext cx="294375" cy="540000"/>
            <a:chOff x="3575050" y="1600200"/>
            <a:chExt cx="1993900" cy="3657600"/>
          </a:xfrm>
          <a:solidFill>
            <a:schemeClr val="bg1"/>
          </a:solidFill>
        </p:grpSpPr>
        <p:sp>
          <p:nvSpPr>
            <p:cNvPr id="36" name="Freeform 35">
              <a:extLst>
                <a:ext uri="{FF2B5EF4-FFF2-40B4-BE49-F238E27FC236}">
                  <a16:creationId xmlns:a16="http://schemas.microsoft.com/office/drawing/2014/main" id="{AFBB0DB8-FBE3-004B-8F11-0367C912BBD3}"/>
                </a:ext>
              </a:extLst>
            </p:cNvPr>
            <p:cNvSpPr/>
            <p:nvPr/>
          </p:nvSpPr>
          <p:spPr>
            <a:xfrm>
              <a:off x="3575128" y="1600200"/>
              <a:ext cx="1995477" cy="3657212"/>
            </a:xfrm>
            <a:custGeom>
              <a:avLst/>
              <a:gdLst>
                <a:gd name="connsiteX0" fmla="*/ 1270450 w 1995477"/>
                <a:gd name="connsiteY0" fmla="*/ 160 h 3657212"/>
                <a:gd name="connsiteX1" fmla="*/ 1393882 w 1995477"/>
                <a:gd name="connsiteY1" fmla="*/ 104935 h 3657212"/>
                <a:gd name="connsiteX2" fmla="*/ 1426164 w 1995477"/>
                <a:gd name="connsiteY2" fmla="*/ 117889 h 3657212"/>
                <a:gd name="connsiteX3" fmla="*/ 1611217 w 1995477"/>
                <a:gd name="connsiteY3" fmla="*/ 120651 h 3657212"/>
                <a:gd name="connsiteX4" fmla="*/ 1995186 w 1995477"/>
                <a:gd name="connsiteY4" fmla="*/ 512509 h 3657212"/>
                <a:gd name="connsiteX5" fmla="*/ 1650526 w 1995477"/>
                <a:gd name="connsiteY5" fmla="*/ 928657 h 3657212"/>
                <a:gd name="connsiteX6" fmla="*/ 1426829 w 1995477"/>
                <a:gd name="connsiteY6" fmla="*/ 935515 h 3657212"/>
                <a:gd name="connsiteX7" fmla="*/ 1386002 w 1995477"/>
                <a:gd name="connsiteY7" fmla="*/ 959803 h 3657212"/>
                <a:gd name="connsiteX8" fmla="*/ 1312512 w 1995477"/>
                <a:gd name="connsiteY8" fmla="*/ 1034098 h 3657212"/>
                <a:gd name="connsiteX9" fmla="*/ 1286307 w 1995477"/>
                <a:gd name="connsiteY9" fmla="*/ 1081723 h 3657212"/>
                <a:gd name="connsiteX10" fmla="*/ 1286307 w 1995477"/>
                <a:gd name="connsiteY10" fmla="*/ 1578166 h 3657212"/>
                <a:gd name="connsiteX11" fmla="*/ 1286307 w 1995477"/>
                <a:gd name="connsiteY11" fmla="*/ 2467516 h 3657212"/>
                <a:gd name="connsiteX12" fmla="*/ 1215286 w 1995477"/>
                <a:gd name="connsiteY12" fmla="*/ 2858041 h 3657212"/>
                <a:gd name="connsiteX13" fmla="*/ 991304 w 1995477"/>
                <a:gd name="connsiteY13" fmla="*/ 3455449 h 3657212"/>
                <a:gd name="connsiteX14" fmla="*/ 732287 w 1995477"/>
                <a:gd name="connsiteY14" fmla="*/ 3655474 h 3657212"/>
                <a:gd name="connsiteX15" fmla="*/ 447444 w 1995477"/>
                <a:gd name="connsiteY15" fmla="*/ 3521362 h 3657212"/>
                <a:gd name="connsiteX16" fmla="*/ 411744 w 1995477"/>
                <a:gd name="connsiteY16" fmla="*/ 3451924 h 3657212"/>
                <a:gd name="connsiteX17" fmla="*/ 179217 w 1995477"/>
                <a:gd name="connsiteY17" fmla="*/ 2827561 h 3657212"/>
                <a:gd name="connsiteX18" fmla="*/ 118356 w 1995477"/>
                <a:gd name="connsiteY18" fmla="*/ 2481422 h 3657212"/>
                <a:gd name="connsiteX19" fmla="*/ 118356 w 1995477"/>
                <a:gd name="connsiteY19" fmla="*/ 1531303 h 3657212"/>
                <a:gd name="connsiteX20" fmla="*/ 124717 w 1995477"/>
                <a:gd name="connsiteY20" fmla="*/ 1490251 h 3657212"/>
                <a:gd name="connsiteX21" fmla="*/ 177508 w 1995477"/>
                <a:gd name="connsiteY21" fmla="*/ 1460056 h 3657212"/>
                <a:gd name="connsiteX22" fmla="*/ 222798 w 1995477"/>
                <a:gd name="connsiteY22" fmla="*/ 1500823 h 3657212"/>
                <a:gd name="connsiteX23" fmla="*/ 224887 w 1995477"/>
                <a:gd name="connsiteY23" fmla="*/ 1539400 h 3657212"/>
                <a:gd name="connsiteX24" fmla="*/ 224887 w 1995477"/>
                <a:gd name="connsiteY24" fmla="*/ 2450180 h 3657212"/>
                <a:gd name="connsiteX25" fmla="*/ 293724 w 1995477"/>
                <a:gd name="connsiteY25" fmla="*/ 2830228 h 3657212"/>
                <a:gd name="connsiteX26" fmla="*/ 508780 w 1995477"/>
                <a:gd name="connsiteY26" fmla="*/ 3404299 h 3657212"/>
                <a:gd name="connsiteX27" fmla="*/ 702853 w 1995477"/>
                <a:gd name="connsiteY27" fmla="*/ 3550413 h 3657212"/>
                <a:gd name="connsiteX28" fmla="*/ 897591 w 1995477"/>
                <a:gd name="connsiteY28" fmla="*/ 3405157 h 3657212"/>
                <a:gd name="connsiteX29" fmla="*/ 1121003 w 1995477"/>
                <a:gd name="connsiteY29" fmla="*/ 2807558 h 3657212"/>
                <a:gd name="connsiteX30" fmla="*/ 1180155 w 1995477"/>
                <a:gd name="connsiteY30" fmla="*/ 2490185 h 3657212"/>
                <a:gd name="connsiteX31" fmla="*/ 1180155 w 1995477"/>
                <a:gd name="connsiteY31" fmla="*/ 1675798 h 3657212"/>
                <a:gd name="connsiteX32" fmla="*/ 1178066 w 1995477"/>
                <a:gd name="connsiteY32" fmla="*/ 1645508 h 3657212"/>
                <a:gd name="connsiteX33" fmla="*/ 1072295 w 1995477"/>
                <a:gd name="connsiteY33" fmla="*/ 1645508 h 3657212"/>
                <a:gd name="connsiteX34" fmla="*/ 1004787 w 1995477"/>
                <a:gd name="connsiteY34" fmla="*/ 1590549 h 3657212"/>
                <a:gd name="connsiteX35" fmla="*/ 1071725 w 1995477"/>
                <a:gd name="connsiteY35" fmla="*/ 1538447 h 3657212"/>
                <a:gd name="connsiteX36" fmla="*/ 1177212 w 1995477"/>
                <a:gd name="connsiteY36" fmla="*/ 1538447 h 3657212"/>
                <a:gd name="connsiteX37" fmla="*/ 1177212 w 1995477"/>
                <a:gd name="connsiteY37" fmla="*/ 1291369 h 3657212"/>
                <a:gd name="connsiteX38" fmla="*/ 1070396 w 1995477"/>
                <a:gd name="connsiteY38" fmla="*/ 1291369 h 3657212"/>
                <a:gd name="connsiteX39" fmla="*/ 1004502 w 1995477"/>
                <a:gd name="connsiteY39" fmla="*/ 1237743 h 3657212"/>
                <a:gd name="connsiteX40" fmla="*/ 1069636 w 1995477"/>
                <a:gd name="connsiteY40" fmla="*/ 1184403 h 3657212"/>
                <a:gd name="connsiteX41" fmla="*/ 1177686 w 1995477"/>
                <a:gd name="connsiteY41" fmla="*/ 1184403 h 3657212"/>
                <a:gd name="connsiteX42" fmla="*/ 1177686 w 1995477"/>
                <a:gd name="connsiteY42" fmla="*/ 1057339 h 3657212"/>
                <a:gd name="connsiteX43" fmla="*/ 224982 w 1995477"/>
                <a:gd name="connsiteY43" fmla="*/ 1057339 h 3657212"/>
                <a:gd name="connsiteX44" fmla="*/ 224982 w 1995477"/>
                <a:gd name="connsiteY44" fmla="*/ 1218026 h 3657212"/>
                <a:gd name="connsiteX45" fmla="*/ 224982 w 1995477"/>
                <a:gd name="connsiteY45" fmla="*/ 1257269 h 3657212"/>
                <a:gd name="connsiteX46" fmla="*/ 172761 w 1995477"/>
                <a:gd name="connsiteY46" fmla="*/ 1313562 h 3657212"/>
                <a:gd name="connsiteX47" fmla="*/ 119021 w 1995477"/>
                <a:gd name="connsiteY47" fmla="*/ 1258222 h 3657212"/>
                <a:gd name="connsiteX48" fmla="*/ 118451 w 1995477"/>
                <a:gd name="connsiteY48" fmla="*/ 1143922 h 3657212"/>
                <a:gd name="connsiteX49" fmla="*/ 118451 w 1995477"/>
                <a:gd name="connsiteY49" fmla="*/ 1104679 h 3657212"/>
                <a:gd name="connsiteX50" fmla="*/ 76389 w 1995477"/>
                <a:gd name="connsiteY50" fmla="*/ 1023716 h 3657212"/>
                <a:gd name="connsiteX51" fmla="*/ 5083 w 1995477"/>
                <a:gd name="connsiteY51" fmla="*/ 840169 h 3657212"/>
                <a:gd name="connsiteX52" fmla="*/ 146650 w 1995477"/>
                <a:gd name="connsiteY52" fmla="*/ 712534 h 3657212"/>
                <a:gd name="connsiteX53" fmla="*/ 196308 w 1995477"/>
                <a:gd name="connsiteY53" fmla="*/ 709867 h 3657212"/>
                <a:gd name="connsiteX54" fmla="*/ 1211013 w 1995477"/>
                <a:gd name="connsiteY54" fmla="*/ 709296 h 3657212"/>
                <a:gd name="connsiteX55" fmla="*/ 1393028 w 1995477"/>
                <a:gd name="connsiteY55" fmla="*/ 814071 h 3657212"/>
                <a:gd name="connsiteX56" fmla="*/ 1413726 w 1995477"/>
                <a:gd name="connsiteY56" fmla="*/ 828073 h 3657212"/>
                <a:gd name="connsiteX57" fmla="*/ 1640936 w 1995477"/>
                <a:gd name="connsiteY57" fmla="*/ 821405 h 3657212"/>
                <a:gd name="connsiteX58" fmla="*/ 1888274 w 1995477"/>
                <a:gd name="connsiteY58" fmla="*/ 514510 h 3657212"/>
                <a:gd name="connsiteX59" fmla="*/ 1605900 w 1995477"/>
                <a:gd name="connsiteY59" fmla="*/ 227521 h 3657212"/>
                <a:gd name="connsiteX60" fmla="*/ 1420847 w 1995477"/>
                <a:gd name="connsiteY60" fmla="*/ 226283 h 3657212"/>
                <a:gd name="connsiteX61" fmla="*/ 1393028 w 1995477"/>
                <a:gd name="connsiteY61" fmla="*/ 240951 h 3657212"/>
                <a:gd name="connsiteX62" fmla="*/ 1210159 w 1995477"/>
                <a:gd name="connsiteY62" fmla="*/ 343631 h 3657212"/>
                <a:gd name="connsiteX63" fmla="*/ 1169996 w 1995477"/>
                <a:gd name="connsiteY63" fmla="*/ 343631 h 3657212"/>
                <a:gd name="connsiteX64" fmla="*/ 1169996 w 1995477"/>
                <a:gd name="connsiteY64" fmla="*/ 451645 h 3657212"/>
                <a:gd name="connsiteX65" fmla="*/ 1042956 w 1995477"/>
                <a:gd name="connsiteY65" fmla="*/ 580042 h 3657212"/>
                <a:gd name="connsiteX66" fmla="*/ 362941 w 1995477"/>
                <a:gd name="connsiteY66" fmla="*/ 580042 h 3657212"/>
                <a:gd name="connsiteX67" fmla="*/ 237420 w 1995477"/>
                <a:gd name="connsiteY67" fmla="*/ 454788 h 3657212"/>
                <a:gd name="connsiteX68" fmla="*/ 237420 w 1995477"/>
                <a:gd name="connsiteY68" fmla="*/ 343631 h 3657212"/>
                <a:gd name="connsiteX69" fmla="*/ 175229 w 1995477"/>
                <a:gd name="connsiteY69" fmla="*/ 343631 h 3657212"/>
                <a:gd name="connsiteX70" fmla="*/ 3849 w 1995477"/>
                <a:gd name="connsiteY70" fmla="*/ 207233 h 3657212"/>
                <a:gd name="connsiteX71" fmla="*/ 116647 w 1995477"/>
                <a:gd name="connsiteY71" fmla="*/ 8256 h 3657212"/>
                <a:gd name="connsiteX72" fmla="*/ 131364 w 1995477"/>
                <a:gd name="connsiteY72" fmla="*/ 255 h 3657212"/>
                <a:gd name="connsiteX73" fmla="*/ 701904 w 1995477"/>
                <a:gd name="connsiteY73" fmla="*/ 947135 h 3657212"/>
                <a:gd name="connsiteX74" fmla="*/ 1210633 w 1995477"/>
                <a:gd name="connsiteY74" fmla="*/ 947135 h 3657212"/>
                <a:gd name="connsiteX75" fmla="*/ 1252980 w 1995477"/>
                <a:gd name="connsiteY75" fmla="*/ 943706 h 3657212"/>
                <a:gd name="connsiteX76" fmla="*/ 1298365 w 1995477"/>
                <a:gd name="connsiteY76" fmla="*/ 883413 h 3657212"/>
                <a:gd name="connsiteX77" fmla="*/ 1255354 w 1995477"/>
                <a:gd name="connsiteY77" fmla="*/ 821405 h 3657212"/>
                <a:gd name="connsiteX78" fmla="*/ 1213102 w 1995477"/>
                <a:gd name="connsiteY78" fmla="*/ 817214 h 3657212"/>
                <a:gd name="connsiteX79" fmla="*/ 192035 w 1995477"/>
                <a:gd name="connsiteY79" fmla="*/ 817214 h 3657212"/>
                <a:gd name="connsiteX80" fmla="*/ 160133 w 1995477"/>
                <a:gd name="connsiteY80" fmla="*/ 819024 h 3657212"/>
                <a:gd name="connsiteX81" fmla="*/ 108481 w 1995477"/>
                <a:gd name="connsiteY81" fmla="*/ 877507 h 3657212"/>
                <a:gd name="connsiteX82" fmla="*/ 185959 w 1995477"/>
                <a:gd name="connsiteY82" fmla="*/ 947230 h 3657212"/>
                <a:gd name="connsiteX83" fmla="*/ 701904 w 1995477"/>
                <a:gd name="connsiteY83" fmla="*/ 947135 h 3657212"/>
                <a:gd name="connsiteX84" fmla="*/ 704373 w 1995477"/>
                <a:gd name="connsiteY84" fmla="*/ 236380 h 3657212"/>
                <a:gd name="connsiteX85" fmla="*/ 1231047 w 1995477"/>
                <a:gd name="connsiteY85" fmla="*/ 236380 h 3657212"/>
                <a:gd name="connsiteX86" fmla="*/ 1298555 w 1995477"/>
                <a:gd name="connsiteY86" fmla="*/ 170943 h 3657212"/>
                <a:gd name="connsiteX87" fmla="*/ 1232091 w 1995477"/>
                <a:gd name="connsiteY87" fmla="*/ 107697 h 3657212"/>
                <a:gd name="connsiteX88" fmla="*/ 175229 w 1995477"/>
                <a:gd name="connsiteY88" fmla="*/ 108459 h 3657212"/>
                <a:gd name="connsiteX89" fmla="*/ 123673 w 1995477"/>
                <a:gd name="connsiteY89" fmla="*/ 131319 h 3657212"/>
                <a:gd name="connsiteX90" fmla="*/ 115318 w 1995477"/>
                <a:gd name="connsiteY90" fmla="*/ 200947 h 3657212"/>
                <a:gd name="connsiteX91" fmla="*/ 177888 w 1995477"/>
                <a:gd name="connsiteY91" fmla="*/ 236760 h 3657212"/>
                <a:gd name="connsiteX92" fmla="*/ 704373 w 1995477"/>
                <a:gd name="connsiteY92" fmla="*/ 236380 h 3657212"/>
                <a:gd name="connsiteX93" fmla="*/ 1060426 w 1995477"/>
                <a:gd name="connsiteY93" fmla="*/ 470790 h 3657212"/>
                <a:gd name="connsiteX94" fmla="*/ 1060426 w 1995477"/>
                <a:gd name="connsiteY94" fmla="*/ 345536 h 3657212"/>
                <a:gd name="connsiteX95" fmla="*/ 346420 w 1995477"/>
                <a:gd name="connsiteY95" fmla="*/ 345536 h 3657212"/>
                <a:gd name="connsiteX96" fmla="*/ 346420 w 1995477"/>
                <a:gd name="connsiteY96" fmla="*/ 470790 h 36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995477" h="3657212">
                  <a:moveTo>
                    <a:pt x="1270450" y="160"/>
                  </a:moveTo>
                  <a:cubicBezTo>
                    <a:pt x="1324760" y="19210"/>
                    <a:pt x="1369481" y="49309"/>
                    <a:pt x="1393882" y="104935"/>
                  </a:cubicBezTo>
                  <a:cubicBezTo>
                    <a:pt x="1397300" y="112745"/>
                    <a:pt x="1414961" y="117603"/>
                    <a:pt x="1426164" y="117889"/>
                  </a:cubicBezTo>
                  <a:cubicBezTo>
                    <a:pt x="1487785" y="119698"/>
                    <a:pt x="1549596" y="117889"/>
                    <a:pt x="1611217" y="120651"/>
                  </a:cubicBezTo>
                  <a:cubicBezTo>
                    <a:pt x="1820102" y="130747"/>
                    <a:pt x="1985786" y="300768"/>
                    <a:pt x="1995186" y="512509"/>
                  </a:cubicBezTo>
                  <a:cubicBezTo>
                    <a:pt x="2004680" y="715582"/>
                    <a:pt x="1852764" y="901606"/>
                    <a:pt x="1650526" y="928657"/>
                  </a:cubicBezTo>
                  <a:cubicBezTo>
                    <a:pt x="1576941" y="938182"/>
                    <a:pt x="1501458" y="934753"/>
                    <a:pt x="1426829" y="935515"/>
                  </a:cubicBezTo>
                  <a:cubicBezTo>
                    <a:pt x="1406605" y="935515"/>
                    <a:pt x="1397775" y="943135"/>
                    <a:pt x="1386002" y="959803"/>
                  </a:cubicBezTo>
                  <a:cubicBezTo>
                    <a:pt x="1366083" y="988737"/>
                    <a:pt x="1341200" y="1013893"/>
                    <a:pt x="1312512" y="1034098"/>
                  </a:cubicBezTo>
                  <a:cubicBezTo>
                    <a:pt x="1292478" y="1047529"/>
                    <a:pt x="1286212" y="1059054"/>
                    <a:pt x="1286307" y="1081723"/>
                  </a:cubicBezTo>
                  <a:cubicBezTo>
                    <a:pt x="1286971" y="1247173"/>
                    <a:pt x="1286307" y="1412717"/>
                    <a:pt x="1286307" y="1578166"/>
                  </a:cubicBezTo>
                  <a:cubicBezTo>
                    <a:pt x="1286307" y="1874584"/>
                    <a:pt x="1285547" y="2171098"/>
                    <a:pt x="1286307" y="2467516"/>
                  </a:cubicBezTo>
                  <a:cubicBezTo>
                    <a:pt x="1287047" y="2600989"/>
                    <a:pt x="1262962" y="2733429"/>
                    <a:pt x="1215286" y="2858041"/>
                  </a:cubicBezTo>
                  <a:cubicBezTo>
                    <a:pt x="1139802" y="3056827"/>
                    <a:pt x="1067452" y="3256852"/>
                    <a:pt x="991304" y="3455449"/>
                  </a:cubicBezTo>
                  <a:cubicBezTo>
                    <a:pt x="946014" y="3573559"/>
                    <a:pt x="857238" y="3642615"/>
                    <a:pt x="732287" y="3655474"/>
                  </a:cubicBezTo>
                  <a:cubicBezTo>
                    <a:pt x="613033" y="3667856"/>
                    <a:pt x="517041" y="3619279"/>
                    <a:pt x="447444" y="3521362"/>
                  </a:cubicBezTo>
                  <a:cubicBezTo>
                    <a:pt x="432611" y="3499856"/>
                    <a:pt x="420612" y="3476516"/>
                    <a:pt x="411744" y="3451924"/>
                  </a:cubicBezTo>
                  <a:cubicBezTo>
                    <a:pt x="333824" y="3244025"/>
                    <a:pt x="256315" y="3035904"/>
                    <a:pt x="179217" y="2827561"/>
                  </a:cubicBezTo>
                  <a:cubicBezTo>
                    <a:pt x="138408" y="2716775"/>
                    <a:pt x="117792" y="2599529"/>
                    <a:pt x="118356" y="2481422"/>
                  </a:cubicBezTo>
                  <a:cubicBezTo>
                    <a:pt x="117786" y="2164748"/>
                    <a:pt x="117786" y="1848041"/>
                    <a:pt x="118356" y="1531303"/>
                  </a:cubicBezTo>
                  <a:cubicBezTo>
                    <a:pt x="118356" y="1517302"/>
                    <a:pt x="116837" y="1498347"/>
                    <a:pt x="124717" y="1490251"/>
                  </a:cubicBezTo>
                  <a:cubicBezTo>
                    <a:pt x="138865" y="1475868"/>
                    <a:pt x="160797" y="1458247"/>
                    <a:pt x="177508" y="1460056"/>
                  </a:cubicBezTo>
                  <a:cubicBezTo>
                    <a:pt x="194219" y="1461866"/>
                    <a:pt x="211120" y="1484059"/>
                    <a:pt x="222798" y="1500823"/>
                  </a:cubicBezTo>
                  <a:cubicBezTo>
                    <a:pt x="229065" y="1509777"/>
                    <a:pt x="224887" y="1526255"/>
                    <a:pt x="224887" y="1539400"/>
                  </a:cubicBezTo>
                  <a:cubicBezTo>
                    <a:pt x="224887" y="1842961"/>
                    <a:pt x="225647" y="2146618"/>
                    <a:pt x="224887" y="2450180"/>
                  </a:cubicBezTo>
                  <a:cubicBezTo>
                    <a:pt x="223854" y="2580074"/>
                    <a:pt x="247206" y="2709002"/>
                    <a:pt x="293724" y="2830228"/>
                  </a:cubicBezTo>
                  <a:cubicBezTo>
                    <a:pt x="367024" y="3020728"/>
                    <a:pt x="437095" y="3212942"/>
                    <a:pt x="508780" y="3404299"/>
                  </a:cubicBezTo>
                  <a:cubicBezTo>
                    <a:pt x="543626" y="3497168"/>
                    <a:pt x="614457" y="3550318"/>
                    <a:pt x="702853" y="3550413"/>
                  </a:cubicBezTo>
                  <a:cubicBezTo>
                    <a:pt x="791250" y="3550508"/>
                    <a:pt x="862745" y="3497930"/>
                    <a:pt x="897591" y="3405157"/>
                  </a:cubicBezTo>
                  <a:cubicBezTo>
                    <a:pt x="972283" y="3206084"/>
                    <a:pt x="1046754" y="3006885"/>
                    <a:pt x="1121003" y="2807558"/>
                  </a:cubicBezTo>
                  <a:cubicBezTo>
                    <a:pt x="1159741" y="2706241"/>
                    <a:pt x="1179784" y="2598699"/>
                    <a:pt x="1180155" y="2490185"/>
                  </a:cubicBezTo>
                  <a:cubicBezTo>
                    <a:pt x="1180155" y="2218723"/>
                    <a:pt x="1180155" y="1947260"/>
                    <a:pt x="1180155" y="1675798"/>
                  </a:cubicBezTo>
                  <a:cubicBezTo>
                    <a:pt x="1180155" y="1667606"/>
                    <a:pt x="1179016" y="1659415"/>
                    <a:pt x="1178066" y="1645508"/>
                  </a:cubicBezTo>
                  <a:cubicBezTo>
                    <a:pt x="1142461" y="1645508"/>
                    <a:pt x="1107330" y="1645508"/>
                    <a:pt x="1072295" y="1645508"/>
                  </a:cubicBezTo>
                  <a:cubicBezTo>
                    <a:pt x="1027194" y="1644937"/>
                    <a:pt x="1003837" y="1625601"/>
                    <a:pt x="1004787" y="1590549"/>
                  </a:cubicBezTo>
                  <a:cubicBezTo>
                    <a:pt x="1005357" y="1557497"/>
                    <a:pt x="1028714" y="1539019"/>
                    <a:pt x="1071725" y="1538447"/>
                  </a:cubicBezTo>
                  <a:cubicBezTo>
                    <a:pt x="1105906" y="1538447"/>
                    <a:pt x="1139897" y="1538447"/>
                    <a:pt x="1177212" y="1538447"/>
                  </a:cubicBezTo>
                  <a:lnTo>
                    <a:pt x="1177212" y="1291369"/>
                  </a:lnTo>
                  <a:cubicBezTo>
                    <a:pt x="1140942" y="1291369"/>
                    <a:pt x="1105621" y="1291845"/>
                    <a:pt x="1070396" y="1291369"/>
                  </a:cubicBezTo>
                  <a:cubicBezTo>
                    <a:pt x="1028239" y="1290702"/>
                    <a:pt x="1004692" y="1271176"/>
                    <a:pt x="1004502" y="1237743"/>
                  </a:cubicBezTo>
                  <a:cubicBezTo>
                    <a:pt x="1004312" y="1204310"/>
                    <a:pt x="1027005" y="1184879"/>
                    <a:pt x="1069636" y="1184403"/>
                  </a:cubicBezTo>
                  <a:cubicBezTo>
                    <a:pt x="1104957" y="1184403"/>
                    <a:pt x="1140277" y="1184403"/>
                    <a:pt x="1177686" y="1184403"/>
                  </a:cubicBezTo>
                  <a:lnTo>
                    <a:pt x="1177686" y="1057339"/>
                  </a:lnTo>
                  <a:lnTo>
                    <a:pt x="224982" y="1057339"/>
                  </a:lnTo>
                  <a:lnTo>
                    <a:pt x="224982" y="1218026"/>
                  </a:lnTo>
                  <a:cubicBezTo>
                    <a:pt x="224982" y="1231075"/>
                    <a:pt x="224982" y="1244220"/>
                    <a:pt x="224982" y="1257269"/>
                  </a:cubicBezTo>
                  <a:cubicBezTo>
                    <a:pt x="223273" y="1290607"/>
                    <a:pt x="202005" y="1313276"/>
                    <a:pt x="172761" y="1313562"/>
                  </a:cubicBezTo>
                  <a:cubicBezTo>
                    <a:pt x="143517" y="1313848"/>
                    <a:pt x="120445" y="1291464"/>
                    <a:pt x="119021" y="1258222"/>
                  </a:cubicBezTo>
                  <a:cubicBezTo>
                    <a:pt x="117311" y="1220122"/>
                    <a:pt x="118451" y="1182022"/>
                    <a:pt x="118451" y="1143922"/>
                  </a:cubicBezTo>
                  <a:cubicBezTo>
                    <a:pt x="117596" y="1130855"/>
                    <a:pt x="117596" y="1117746"/>
                    <a:pt x="118451" y="1104679"/>
                  </a:cubicBezTo>
                  <a:cubicBezTo>
                    <a:pt x="123198" y="1067531"/>
                    <a:pt x="114083" y="1044004"/>
                    <a:pt x="76389" y="1023716"/>
                  </a:cubicBezTo>
                  <a:cubicBezTo>
                    <a:pt x="14008" y="990188"/>
                    <a:pt x="-11533" y="911797"/>
                    <a:pt x="5083" y="840169"/>
                  </a:cubicBezTo>
                  <a:cubicBezTo>
                    <a:pt x="20900" y="772039"/>
                    <a:pt x="77439" y="721064"/>
                    <a:pt x="146650" y="712534"/>
                  </a:cubicBezTo>
                  <a:cubicBezTo>
                    <a:pt x="163126" y="710546"/>
                    <a:pt x="179715" y="709655"/>
                    <a:pt x="196308" y="709867"/>
                  </a:cubicBezTo>
                  <a:cubicBezTo>
                    <a:pt x="534511" y="709867"/>
                    <a:pt x="872810" y="710439"/>
                    <a:pt x="1211013" y="709296"/>
                  </a:cubicBezTo>
                  <a:cubicBezTo>
                    <a:pt x="1293333" y="709296"/>
                    <a:pt x="1356378" y="736537"/>
                    <a:pt x="1393028" y="814071"/>
                  </a:cubicBezTo>
                  <a:cubicBezTo>
                    <a:pt x="1397412" y="821684"/>
                    <a:pt x="1405047" y="826849"/>
                    <a:pt x="1413726" y="828073"/>
                  </a:cubicBezTo>
                  <a:cubicBezTo>
                    <a:pt x="1489684" y="827215"/>
                    <a:pt x="1566402" y="832168"/>
                    <a:pt x="1640936" y="821405"/>
                  </a:cubicBezTo>
                  <a:cubicBezTo>
                    <a:pt x="1789054" y="800069"/>
                    <a:pt x="1896630" y="661480"/>
                    <a:pt x="1888274" y="514510"/>
                  </a:cubicBezTo>
                  <a:cubicBezTo>
                    <a:pt x="1879444" y="357728"/>
                    <a:pt x="1760570" y="235808"/>
                    <a:pt x="1605900" y="227521"/>
                  </a:cubicBezTo>
                  <a:cubicBezTo>
                    <a:pt x="1544374" y="224283"/>
                    <a:pt x="1482468" y="225426"/>
                    <a:pt x="1420847" y="226283"/>
                  </a:cubicBezTo>
                  <a:cubicBezTo>
                    <a:pt x="1409838" y="226693"/>
                    <a:pt x="1399607" y="232087"/>
                    <a:pt x="1393028" y="240951"/>
                  </a:cubicBezTo>
                  <a:cubicBezTo>
                    <a:pt x="1355049" y="317723"/>
                    <a:pt x="1293143" y="348679"/>
                    <a:pt x="1210159" y="343631"/>
                  </a:cubicBezTo>
                  <a:cubicBezTo>
                    <a:pt x="1198575" y="342869"/>
                    <a:pt x="1186801" y="343631"/>
                    <a:pt x="1169996" y="343631"/>
                  </a:cubicBezTo>
                  <a:cubicBezTo>
                    <a:pt x="1169996" y="381731"/>
                    <a:pt x="1169996" y="416497"/>
                    <a:pt x="1169996" y="451645"/>
                  </a:cubicBezTo>
                  <a:cubicBezTo>
                    <a:pt x="1169996" y="535274"/>
                    <a:pt x="1125750" y="579946"/>
                    <a:pt x="1042956" y="580042"/>
                  </a:cubicBezTo>
                  <a:cubicBezTo>
                    <a:pt x="816347" y="580042"/>
                    <a:pt x="589676" y="580042"/>
                    <a:pt x="362941" y="580042"/>
                  </a:cubicBezTo>
                  <a:cubicBezTo>
                    <a:pt x="281191" y="580042"/>
                    <a:pt x="237800" y="536322"/>
                    <a:pt x="237420" y="454788"/>
                  </a:cubicBezTo>
                  <a:cubicBezTo>
                    <a:pt x="237420" y="419260"/>
                    <a:pt x="237420" y="383827"/>
                    <a:pt x="237420" y="343631"/>
                  </a:cubicBezTo>
                  <a:cubicBezTo>
                    <a:pt x="214728" y="343631"/>
                    <a:pt x="194979" y="343631"/>
                    <a:pt x="175229" y="343631"/>
                  </a:cubicBezTo>
                  <a:cubicBezTo>
                    <a:pt x="87308" y="342774"/>
                    <a:pt x="17616" y="287243"/>
                    <a:pt x="3849" y="207233"/>
                  </a:cubicBezTo>
                  <a:cubicBezTo>
                    <a:pt x="-11722" y="116936"/>
                    <a:pt x="31289" y="41308"/>
                    <a:pt x="116647" y="8256"/>
                  </a:cubicBezTo>
                  <a:cubicBezTo>
                    <a:pt x="121709" y="5889"/>
                    <a:pt x="126623" y="3217"/>
                    <a:pt x="131364" y="255"/>
                  </a:cubicBezTo>
                  <a:close/>
                  <a:moveTo>
                    <a:pt x="701904" y="947135"/>
                  </a:moveTo>
                  <a:cubicBezTo>
                    <a:pt x="871480" y="947135"/>
                    <a:pt x="1041057" y="947135"/>
                    <a:pt x="1210633" y="947135"/>
                  </a:cubicBezTo>
                  <a:cubicBezTo>
                    <a:pt x="1224835" y="947723"/>
                    <a:pt x="1239056" y="946571"/>
                    <a:pt x="1252980" y="943706"/>
                  </a:cubicBezTo>
                  <a:cubicBezTo>
                    <a:pt x="1283648" y="936181"/>
                    <a:pt x="1297795" y="913893"/>
                    <a:pt x="1298365" y="883413"/>
                  </a:cubicBezTo>
                  <a:cubicBezTo>
                    <a:pt x="1298935" y="852933"/>
                    <a:pt x="1285547" y="830073"/>
                    <a:pt x="1255354" y="821405"/>
                  </a:cubicBezTo>
                  <a:cubicBezTo>
                    <a:pt x="1241533" y="818043"/>
                    <a:pt x="1227312" y="816633"/>
                    <a:pt x="1213102" y="817214"/>
                  </a:cubicBezTo>
                  <a:cubicBezTo>
                    <a:pt x="872683" y="817214"/>
                    <a:pt x="532328" y="817214"/>
                    <a:pt x="192035" y="817214"/>
                  </a:cubicBezTo>
                  <a:cubicBezTo>
                    <a:pt x="181368" y="816811"/>
                    <a:pt x="170687" y="817417"/>
                    <a:pt x="160133" y="819024"/>
                  </a:cubicBezTo>
                  <a:cubicBezTo>
                    <a:pt x="128041" y="824929"/>
                    <a:pt x="110190" y="844360"/>
                    <a:pt x="108481" y="877507"/>
                  </a:cubicBezTo>
                  <a:cubicBezTo>
                    <a:pt x="106108" y="923704"/>
                    <a:pt x="131459" y="947135"/>
                    <a:pt x="185959" y="947230"/>
                  </a:cubicBezTo>
                  <a:cubicBezTo>
                    <a:pt x="358004" y="947675"/>
                    <a:pt x="529985" y="947643"/>
                    <a:pt x="701904" y="947135"/>
                  </a:cubicBezTo>
                  <a:close/>
                  <a:moveTo>
                    <a:pt x="704373" y="236380"/>
                  </a:moveTo>
                  <a:cubicBezTo>
                    <a:pt x="879931" y="236380"/>
                    <a:pt x="1055679" y="236380"/>
                    <a:pt x="1231047" y="236380"/>
                  </a:cubicBezTo>
                  <a:cubicBezTo>
                    <a:pt x="1273868" y="236380"/>
                    <a:pt x="1299219" y="210662"/>
                    <a:pt x="1298555" y="170943"/>
                  </a:cubicBezTo>
                  <a:cubicBezTo>
                    <a:pt x="1297890" y="132843"/>
                    <a:pt x="1272634" y="107792"/>
                    <a:pt x="1232091" y="107697"/>
                  </a:cubicBezTo>
                  <a:cubicBezTo>
                    <a:pt x="879836" y="107697"/>
                    <a:pt x="527548" y="107951"/>
                    <a:pt x="175229" y="108459"/>
                  </a:cubicBezTo>
                  <a:cubicBezTo>
                    <a:pt x="157379" y="108459"/>
                    <a:pt x="130984" y="117984"/>
                    <a:pt x="123673" y="131319"/>
                  </a:cubicBezTo>
                  <a:cubicBezTo>
                    <a:pt x="113058" y="152894"/>
                    <a:pt x="110110" y="177460"/>
                    <a:pt x="115318" y="200947"/>
                  </a:cubicBezTo>
                  <a:cubicBezTo>
                    <a:pt x="122059" y="229522"/>
                    <a:pt x="149404" y="236856"/>
                    <a:pt x="177888" y="236760"/>
                  </a:cubicBezTo>
                  <a:cubicBezTo>
                    <a:pt x="353351" y="236316"/>
                    <a:pt x="528846" y="236189"/>
                    <a:pt x="704373" y="236380"/>
                  </a:cubicBezTo>
                  <a:close/>
                  <a:moveTo>
                    <a:pt x="1060426" y="470790"/>
                  </a:moveTo>
                  <a:lnTo>
                    <a:pt x="1060426" y="345536"/>
                  </a:lnTo>
                  <a:lnTo>
                    <a:pt x="346420" y="345536"/>
                  </a:lnTo>
                  <a:lnTo>
                    <a:pt x="346420" y="470790"/>
                  </a:lnTo>
                  <a:close/>
                </a:path>
              </a:pathLst>
            </a:custGeom>
            <a:grpFill/>
            <a:ln w="9480"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2F457B7C-27C5-0D48-9A82-0864D65F7F73}"/>
                </a:ext>
              </a:extLst>
            </p:cNvPr>
            <p:cNvSpPr/>
            <p:nvPr/>
          </p:nvSpPr>
          <p:spPr>
            <a:xfrm>
              <a:off x="3928865" y="3375564"/>
              <a:ext cx="696780" cy="1526193"/>
            </a:xfrm>
            <a:custGeom>
              <a:avLst/>
              <a:gdLst>
                <a:gd name="connsiteX0" fmla="*/ 588385 w 696780"/>
                <a:gd name="connsiteY0" fmla="*/ 109983 h 1526193"/>
                <a:gd name="connsiteX1" fmla="*/ 107285 w 696780"/>
                <a:gd name="connsiteY1" fmla="*/ 109983 h 1526193"/>
                <a:gd name="connsiteX2" fmla="*/ 107285 w 696780"/>
                <a:gd name="connsiteY2" fmla="*/ 222092 h 1526193"/>
                <a:gd name="connsiteX3" fmla="*/ 53355 w 696780"/>
                <a:gd name="connsiteY3" fmla="*/ 287529 h 1526193"/>
                <a:gd name="connsiteX4" fmla="*/ 849 w 696780"/>
                <a:gd name="connsiteY4" fmla="*/ 223426 h 1526193"/>
                <a:gd name="connsiteX5" fmla="*/ 849 w 696780"/>
                <a:gd name="connsiteY5" fmla="*/ 116269 h 1526193"/>
                <a:gd name="connsiteX6" fmla="*/ 118964 w 696780"/>
                <a:gd name="connsiteY6" fmla="*/ 731 h 1526193"/>
                <a:gd name="connsiteX7" fmla="*/ 578226 w 696780"/>
                <a:gd name="connsiteY7" fmla="*/ 731 h 1526193"/>
                <a:gd name="connsiteX8" fmla="*/ 696910 w 696780"/>
                <a:gd name="connsiteY8" fmla="*/ 121984 h 1526193"/>
                <a:gd name="connsiteX9" fmla="*/ 696910 w 696780"/>
                <a:gd name="connsiteY9" fmla="*/ 714916 h 1526193"/>
                <a:gd name="connsiteX10" fmla="*/ 645923 w 696780"/>
                <a:gd name="connsiteY10" fmla="*/ 986854 h 1526193"/>
                <a:gd name="connsiteX11" fmla="*/ 482329 w 696780"/>
                <a:gd name="connsiteY11" fmla="*/ 1424147 h 1526193"/>
                <a:gd name="connsiteX12" fmla="*/ 347883 w 696780"/>
                <a:gd name="connsiteY12" fmla="*/ 1526350 h 1526193"/>
                <a:gd name="connsiteX13" fmla="*/ 216570 w 696780"/>
                <a:gd name="connsiteY13" fmla="*/ 1424909 h 1526193"/>
                <a:gd name="connsiteX14" fmla="*/ 48988 w 696780"/>
                <a:gd name="connsiteY14" fmla="*/ 977806 h 1526193"/>
                <a:gd name="connsiteX15" fmla="*/ 469 w 696780"/>
                <a:gd name="connsiteY15" fmla="*/ 694532 h 1526193"/>
                <a:gd name="connsiteX16" fmla="*/ 469 w 696780"/>
                <a:gd name="connsiteY16" fmla="*/ 508795 h 1526193"/>
                <a:gd name="connsiteX17" fmla="*/ 53260 w 696780"/>
                <a:gd name="connsiteY17" fmla="*/ 431451 h 1526193"/>
                <a:gd name="connsiteX18" fmla="*/ 107285 w 696780"/>
                <a:gd name="connsiteY18" fmla="*/ 506794 h 1526193"/>
                <a:gd name="connsiteX19" fmla="*/ 111843 w 696780"/>
                <a:gd name="connsiteY19" fmla="*/ 760159 h 1526193"/>
                <a:gd name="connsiteX20" fmla="*/ 150012 w 696780"/>
                <a:gd name="connsiteY20" fmla="*/ 940563 h 1526193"/>
                <a:gd name="connsiteX21" fmla="*/ 314461 w 696780"/>
                <a:gd name="connsiteY21" fmla="*/ 1381285 h 1526193"/>
                <a:gd name="connsiteX22" fmla="*/ 350161 w 696780"/>
                <a:gd name="connsiteY22" fmla="*/ 1419385 h 1526193"/>
                <a:gd name="connsiteX23" fmla="*/ 382728 w 696780"/>
                <a:gd name="connsiteY23" fmla="*/ 1382523 h 1526193"/>
                <a:gd name="connsiteX24" fmla="*/ 547937 w 696780"/>
                <a:gd name="connsiteY24" fmla="*/ 938277 h 1526193"/>
                <a:gd name="connsiteX25" fmla="*/ 587815 w 696780"/>
                <a:gd name="connsiteY25" fmla="*/ 722440 h 1526193"/>
                <a:gd name="connsiteX26" fmla="*/ 589714 w 696780"/>
                <a:gd name="connsiteY26" fmla="*/ 136748 h 1526193"/>
                <a:gd name="connsiteX27" fmla="*/ 588385 w 696780"/>
                <a:gd name="connsiteY27" fmla="*/ 109983 h 15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6780" h="1526193">
                  <a:moveTo>
                    <a:pt x="588385" y="109983"/>
                  </a:moveTo>
                  <a:lnTo>
                    <a:pt x="107285" y="109983"/>
                  </a:lnTo>
                  <a:cubicBezTo>
                    <a:pt x="107285" y="148845"/>
                    <a:pt x="107285" y="185516"/>
                    <a:pt x="107285" y="222092"/>
                  </a:cubicBezTo>
                  <a:cubicBezTo>
                    <a:pt x="106716" y="263430"/>
                    <a:pt x="85732" y="288767"/>
                    <a:pt x="53355" y="287529"/>
                  </a:cubicBezTo>
                  <a:cubicBezTo>
                    <a:pt x="20978" y="286291"/>
                    <a:pt x="1704" y="262478"/>
                    <a:pt x="849" y="223426"/>
                  </a:cubicBezTo>
                  <a:cubicBezTo>
                    <a:pt x="90" y="187707"/>
                    <a:pt x="-290" y="151988"/>
                    <a:pt x="849" y="116269"/>
                  </a:cubicBezTo>
                  <a:cubicBezTo>
                    <a:pt x="3413" y="45784"/>
                    <a:pt x="48323" y="1112"/>
                    <a:pt x="118964" y="731"/>
                  </a:cubicBezTo>
                  <a:cubicBezTo>
                    <a:pt x="272020" y="-31"/>
                    <a:pt x="425107" y="-31"/>
                    <a:pt x="578226" y="731"/>
                  </a:cubicBezTo>
                  <a:cubicBezTo>
                    <a:pt x="652760" y="731"/>
                    <a:pt x="696720" y="46356"/>
                    <a:pt x="696910" y="121984"/>
                  </a:cubicBezTo>
                  <a:cubicBezTo>
                    <a:pt x="696910" y="319628"/>
                    <a:pt x="696910" y="517272"/>
                    <a:pt x="696910" y="714916"/>
                  </a:cubicBezTo>
                  <a:cubicBezTo>
                    <a:pt x="696537" y="807918"/>
                    <a:pt x="679258" y="900072"/>
                    <a:pt x="645923" y="986854"/>
                  </a:cubicBezTo>
                  <a:cubicBezTo>
                    <a:pt x="591423" y="1132904"/>
                    <a:pt x="536892" y="1278669"/>
                    <a:pt x="482329" y="1424147"/>
                  </a:cubicBezTo>
                  <a:cubicBezTo>
                    <a:pt x="456693" y="1492441"/>
                    <a:pt x="411118" y="1526731"/>
                    <a:pt x="347883" y="1526350"/>
                  </a:cubicBezTo>
                  <a:cubicBezTo>
                    <a:pt x="286547" y="1525874"/>
                    <a:pt x="241826" y="1491965"/>
                    <a:pt x="216570" y="1424909"/>
                  </a:cubicBezTo>
                  <a:cubicBezTo>
                    <a:pt x="160551" y="1275875"/>
                    <a:pt x="104690" y="1126840"/>
                    <a:pt x="48988" y="977806"/>
                  </a:cubicBezTo>
                  <a:cubicBezTo>
                    <a:pt x="15849" y="887107"/>
                    <a:pt x="-590" y="791125"/>
                    <a:pt x="469" y="694532"/>
                  </a:cubicBezTo>
                  <a:cubicBezTo>
                    <a:pt x="469" y="632620"/>
                    <a:pt x="469" y="570707"/>
                    <a:pt x="469" y="508795"/>
                  </a:cubicBezTo>
                  <a:cubicBezTo>
                    <a:pt x="469" y="455645"/>
                    <a:pt x="16800" y="432118"/>
                    <a:pt x="53260" y="431451"/>
                  </a:cubicBezTo>
                  <a:cubicBezTo>
                    <a:pt x="89720" y="430785"/>
                    <a:pt x="106811" y="454312"/>
                    <a:pt x="107285" y="506794"/>
                  </a:cubicBezTo>
                  <a:cubicBezTo>
                    <a:pt x="108140" y="591281"/>
                    <a:pt x="104722" y="676149"/>
                    <a:pt x="111843" y="760159"/>
                  </a:cubicBezTo>
                  <a:cubicBezTo>
                    <a:pt x="117027" y="821654"/>
                    <a:pt x="129849" y="882258"/>
                    <a:pt x="150012" y="940563"/>
                  </a:cubicBezTo>
                  <a:cubicBezTo>
                    <a:pt x="201473" y="1088677"/>
                    <a:pt x="258157" y="1234981"/>
                    <a:pt x="314461" y="1381285"/>
                  </a:cubicBezTo>
                  <a:cubicBezTo>
                    <a:pt x="320253" y="1396239"/>
                    <a:pt x="338008" y="1406431"/>
                    <a:pt x="350161" y="1419385"/>
                  </a:cubicBezTo>
                  <a:cubicBezTo>
                    <a:pt x="361270" y="1407193"/>
                    <a:pt x="377222" y="1396906"/>
                    <a:pt x="382728" y="1382523"/>
                  </a:cubicBezTo>
                  <a:cubicBezTo>
                    <a:pt x="439697" y="1234981"/>
                    <a:pt x="497900" y="1088105"/>
                    <a:pt x="547937" y="938277"/>
                  </a:cubicBezTo>
                  <a:cubicBezTo>
                    <a:pt x="571581" y="868649"/>
                    <a:pt x="585014" y="795944"/>
                    <a:pt x="587815" y="722440"/>
                  </a:cubicBezTo>
                  <a:cubicBezTo>
                    <a:pt x="593227" y="527368"/>
                    <a:pt x="589809" y="331915"/>
                    <a:pt x="589714" y="136748"/>
                  </a:cubicBezTo>
                  <a:cubicBezTo>
                    <a:pt x="590094" y="128176"/>
                    <a:pt x="589050" y="120175"/>
                    <a:pt x="588385" y="109983"/>
                  </a:cubicBezTo>
                  <a:close/>
                </a:path>
              </a:pathLst>
            </a:custGeom>
            <a:grpFill/>
            <a:ln w="9480" cap="flat">
              <a:noFill/>
              <a:prstDash val="solid"/>
              <a:miter/>
            </a:ln>
          </p:spPr>
          <p:txBody>
            <a:bodyPr rtlCol="0" anchor="ctr"/>
            <a:lstStyle/>
            <a:p>
              <a:endParaRPr lang="en-RO"/>
            </a:p>
          </p:txBody>
        </p:sp>
      </p:grpSp>
      <p:sp>
        <p:nvSpPr>
          <p:cNvPr id="32" name="Oval 31">
            <a:extLst>
              <a:ext uri="{FF2B5EF4-FFF2-40B4-BE49-F238E27FC236}">
                <a16:creationId xmlns:a16="http://schemas.microsoft.com/office/drawing/2014/main" id="{8152C77E-4731-AA49-AA7C-5764FCBAA4CF}"/>
              </a:ext>
            </a:extLst>
          </p:cNvPr>
          <p:cNvSpPr>
            <a:spLocks noChangeAspect="1"/>
          </p:cNvSpPr>
          <p:nvPr/>
        </p:nvSpPr>
        <p:spPr>
          <a:xfrm>
            <a:off x="5230333" y="235422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2</a:t>
            </a:r>
          </a:p>
        </p:txBody>
      </p:sp>
      <p:grpSp>
        <p:nvGrpSpPr>
          <p:cNvPr id="38" name="Graphic 3">
            <a:extLst>
              <a:ext uri="{FF2B5EF4-FFF2-40B4-BE49-F238E27FC236}">
                <a16:creationId xmlns:a16="http://schemas.microsoft.com/office/drawing/2014/main" id="{A4A3CB8F-ED29-9741-BF3D-634CEE830A06}"/>
              </a:ext>
            </a:extLst>
          </p:cNvPr>
          <p:cNvGrpSpPr>
            <a:grpSpLocks noChangeAspect="1"/>
          </p:cNvGrpSpPr>
          <p:nvPr/>
        </p:nvGrpSpPr>
        <p:grpSpPr>
          <a:xfrm>
            <a:off x="757546" y="3931070"/>
            <a:ext cx="294375" cy="540000"/>
            <a:chOff x="3575050" y="1600200"/>
            <a:chExt cx="1993900" cy="3657600"/>
          </a:xfrm>
          <a:solidFill>
            <a:schemeClr val="bg1"/>
          </a:solidFill>
        </p:grpSpPr>
        <p:sp>
          <p:nvSpPr>
            <p:cNvPr id="39" name="Freeform 38">
              <a:extLst>
                <a:ext uri="{FF2B5EF4-FFF2-40B4-BE49-F238E27FC236}">
                  <a16:creationId xmlns:a16="http://schemas.microsoft.com/office/drawing/2014/main" id="{EBCCA0EA-104C-DA44-9FDF-F805E7E2AA0C}"/>
                </a:ext>
              </a:extLst>
            </p:cNvPr>
            <p:cNvSpPr/>
            <p:nvPr/>
          </p:nvSpPr>
          <p:spPr>
            <a:xfrm>
              <a:off x="3575128" y="1600200"/>
              <a:ext cx="1995477" cy="3657212"/>
            </a:xfrm>
            <a:custGeom>
              <a:avLst/>
              <a:gdLst>
                <a:gd name="connsiteX0" fmla="*/ 1270450 w 1995477"/>
                <a:gd name="connsiteY0" fmla="*/ 160 h 3657212"/>
                <a:gd name="connsiteX1" fmla="*/ 1393882 w 1995477"/>
                <a:gd name="connsiteY1" fmla="*/ 104935 h 3657212"/>
                <a:gd name="connsiteX2" fmla="*/ 1426164 w 1995477"/>
                <a:gd name="connsiteY2" fmla="*/ 117889 h 3657212"/>
                <a:gd name="connsiteX3" fmla="*/ 1611217 w 1995477"/>
                <a:gd name="connsiteY3" fmla="*/ 120651 h 3657212"/>
                <a:gd name="connsiteX4" fmla="*/ 1995186 w 1995477"/>
                <a:gd name="connsiteY4" fmla="*/ 512509 h 3657212"/>
                <a:gd name="connsiteX5" fmla="*/ 1650526 w 1995477"/>
                <a:gd name="connsiteY5" fmla="*/ 928657 h 3657212"/>
                <a:gd name="connsiteX6" fmla="*/ 1426829 w 1995477"/>
                <a:gd name="connsiteY6" fmla="*/ 935515 h 3657212"/>
                <a:gd name="connsiteX7" fmla="*/ 1386002 w 1995477"/>
                <a:gd name="connsiteY7" fmla="*/ 959803 h 3657212"/>
                <a:gd name="connsiteX8" fmla="*/ 1312512 w 1995477"/>
                <a:gd name="connsiteY8" fmla="*/ 1034098 h 3657212"/>
                <a:gd name="connsiteX9" fmla="*/ 1286307 w 1995477"/>
                <a:gd name="connsiteY9" fmla="*/ 1081723 h 3657212"/>
                <a:gd name="connsiteX10" fmla="*/ 1286307 w 1995477"/>
                <a:gd name="connsiteY10" fmla="*/ 1578166 h 3657212"/>
                <a:gd name="connsiteX11" fmla="*/ 1286307 w 1995477"/>
                <a:gd name="connsiteY11" fmla="*/ 2467516 h 3657212"/>
                <a:gd name="connsiteX12" fmla="*/ 1215286 w 1995477"/>
                <a:gd name="connsiteY12" fmla="*/ 2858041 h 3657212"/>
                <a:gd name="connsiteX13" fmla="*/ 991304 w 1995477"/>
                <a:gd name="connsiteY13" fmla="*/ 3455449 h 3657212"/>
                <a:gd name="connsiteX14" fmla="*/ 732287 w 1995477"/>
                <a:gd name="connsiteY14" fmla="*/ 3655474 h 3657212"/>
                <a:gd name="connsiteX15" fmla="*/ 447444 w 1995477"/>
                <a:gd name="connsiteY15" fmla="*/ 3521362 h 3657212"/>
                <a:gd name="connsiteX16" fmla="*/ 411744 w 1995477"/>
                <a:gd name="connsiteY16" fmla="*/ 3451924 h 3657212"/>
                <a:gd name="connsiteX17" fmla="*/ 179217 w 1995477"/>
                <a:gd name="connsiteY17" fmla="*/ 2827561 h 3657212"/>
                <a:gd name="connsiteX18" fmla="*/ 118356 w 1995477"/>
                <a:gd name="connsiteY18" fmla="*/ 2481422 h 3657212"/>
                <a:gd name="connsiteX19" fmla="*/ 118356 w 1995477"/>
                <a:gd name="connsiteY19" fmla="*/ 1531303 h 3657212"/>
                <a:gd name="connsiteX20" fmla="*/ 124717 w 1995477"/>
                <a:gd name="connsiteY20" fmla="*/ 1490251 h 3657212"/>
                <a:gd name="connsiteX21" fmla="*/ 177508 w 1995477"/>
                <a:gd name="connsiteY21" fmla="*/ 1460056 h 3657212"/>
                <a:gd name="connsiteX22" fmla="*/ 222798 w 1995477"/>
                <a:gd name="connsiteY22" fmla="*/ 1500823 h 3657212"/>
                <a:gd name="connsiteX23" fmla="*/ 224887 w 1995477"/>
                <a:gd name="connsiteY23" fmla="*/ 1539400 h 3657212"/>
                <a:gd name="connsiteX24" fmla="*/ 224887 w 1995477"/>
                <a:gd name="connsiteY24" fmla="*/ 2450180 h 3657212"/>
                <a:gd name="connsiteX25" fmla="*/ 293724 w 1995477"/>
                <a:gd name="connsiteY25" fmla="*/ 2830228 h 3657212"/>
                <a:gd name="connsiteX26" fmla="*/ 508780 w 1995477"/>
                <a:gd name="connsiteY26" fmla="*/ 3404299 h 3657212"/>
                <a:gd name="connsiteX27" fmla="*/ 702853 w 1995477"/>
                <a:gd name="connsiteY27" fmla="*/ 3550413 h 3657212"/>
                <a:gd name="connsiteX28" fmla="*/ 897591 w 1995477"/>
                <a:gd name="connsiteY28" fmla="*/ 3405157 h 3657212"/>
                <a:gd name="connsiteX29" fmla="*/ 1121003 w 1995477"/>
                <a:gd name="connsiteY29" fmla="*/ 2807558 h 3657212"/>
                <a:gd name="connsiteX30" fmla="*/ 1180155 w 1995477"/>
                <a:gd name="connsiteY30" fmla="*/ 2490185 h 3657212"/>
                <a:gd name="connsiteX31" fmla="*/ 1180155 w 1995477"/>
                <a:gd name="connsiteY31" fmla="*/ 1675798 h 3657212"/>
                <a:gd name="connsiteX32" fmla="*/ 1178066 w 1995477"/>
                <a:gd name="connsiteY32" fmla="*/ 1645508 h 3657212"/>
                <a:gd name="connsiteX33" fmla="*/ 1072295 w 1995477"/>
                <a:gd name="connsiteY33" fmla="*/ 1645508 h 3657212"/>
                <a:gd name="connsiteX34" fmla="*/ 1004787 w 1995477"/>
                <a:gd name="connsiteY34" fmla="*/ 1590549 h 3657212"/>
                <a:gd name="connsiteX35" fmla="*/ 1071725 w 1995477"/>
                <a:gd name="connsiteY35" fmla="*/ 1538447 h 3657212"/>
                <a:gd name="connsiteX36" fmla="*/ 1177212 w 1995477"/>
                <a:gd name="connsiteY36" fmla="*/ 1538447 h 3657212"/>
                <a:gd name="connsiteX37" fmla="*/ 1177212 w 1995477"/>
                <a:gd name="connsiteY37" fmla="*/ 1291369 h 3657212"/>
                <a:gd name="connsiteX38" fmla="*/ 1070396 w 1995477"/>
                <a:gd name="connsiteY38" fmla="*/ 1291369 h 3657212"/>
                <a:gd name="connsiteX39" fmla="*/ 1004502 w 1995477"/>
                <a:gd name="connsiteY39" fmla="*/ 1237743 h 3657212"/>
                <a:gd name="connsiteX40" fmla="*/ 1069636 w 1995477"/>
                <a:gd name="connsiteY40" fmla="*/ 1184403 h 3657212"/>
                <a:gd name="connsiteX41" fmla="*/ 1177686 w 1995477"/>
                <a:gd name="connsiteY41" fmla="*/ 1184403 h 3657212"/>
                <a:gd name="connsiteX42" fmla="*/ 1177686 w 1995477"/>
                <a:gd name="connsiteY42" fmla="*/ 1057339 h 3657212"/>
                <a:gd name="connsiteX43" fmla="*/ 224982 w 1995477"/>
                <a:gd name="connsiteY43" fmla="*/ 1057339 h 3657212"/>
                <a:gd name="connsiteX44" fmla="*/ 224982 w 1995477"/>
                <a:gd name="connsiteY44" fmla="*/ 1218026 h 3657212"/>
                <a:gd name="connsiteX45" fmla="*/ 224982 w 1995477"/>
                <a:gd name="connsiteY45" fmla="*/ 1257269 h 3657212"/>
                <a:gd name="connsiteX46" fmla="*/ 172761 w 1995477"/>
                <a:gd name="connsiteY46" fmla="*/ 1313562 h 3657212"/>
                <a:gd name="connsiteX47" fmla="*/ 119021 w 1995477"/>
                <a:gd name="connsiteY47" fmla="*/ 1258222 h 3657212"/>
                <a:gd name="connsiteX48" fmla="*/ 118451 w 1995477"/>
                <a:gd name="connsiteY48" fmla="*/ 1143922 h 3657212"/>
                <a:gd name="connsiteX49" fmla="*/ 118451 w 1995477"/>
                <a:gd name="connsiteY49" fmla="*/ 1104679 h 3657212"/>
                <a:gd name="connsiteX50" fmla="*/ 76389 w 1995477"/>
                <a:gd name="connsiteY50" fmla="*/ 1023716 h 3657212"/>
                <a:gd name="connsiteX51" fmla="*/ 5083 w 1995477"/>
                <a:gd name="connsiteY51" fmla="*/ 840169 h 3657212"/>
                <a:gd name="connsiteX52" fmla="*/ 146650 w 1995477"/>
                <a:gd name="connsiteY52" fmla="*/ 712534 h 3657212"/>
                <a:gd name="connsiteX53" fmla="*/ 196308 w 1995477"/>
                <a:gd name="connsiteY53" fmla="*/ 709867 h 3657212"/>
                <a:gd name="connsiteX54" fmla="*/ 1211013 w 1995477"/>
                <a:gd name="connsiteY54" fmla="*/ 709296 h 3657212"/>
                <a:gd name="connsiteX55" fmla="*/ 1393028 w 1995477"/>
                <a:gd name="connsiteY55" fmla="*/ 814071 h 3657212"/>
                <a:gd name="connsiteX56" fmla="*/ 1413726 w 1995477"/>
                <a:gd name="connsiteY56" fmla="*/ 828073 h 3657212"/>
                <a:gd name="connsiteX57" fmla="*/ 1640936 w 1995477"/>
                <a:gd name="connsiteY57" fmla="*/ 821405 h 3657212"/>
                <a:gd name="connsiteX58" fmla="*/ 1888274 w 1995477"/>
                <a:gd name="connsiteY58" fmla="*/ 514510 h 3657212"/>
                <a:gd name="connsiteX59" fmla="*/ 1605900 w 1995477"/>
                <a:gd name="connsiteY59" fmla="*/ 227521 h 3657212"/>
                <a:gd name="connsiteX60" fmla="*/ 1420847 w 1995477"/>
                <a:gd name="connsiteY60" fmla="*/ 226283 h 3657212"/>
                <a:gd name="connsiteX61" fmla="*/ 1393028 w 1995477"/>
                <a:gd name="connsiteY61" fmla="*/ 240951 h 3657212"/>
                <a:gd name="connsiteX62" fmla="*/ 1210159 w 1995477"/>
                <a:gd name="connsiteY62" fmla="*/ 343631 h 3657212"/>
                <a:gd name="connsiteX63" fmla="*/ 1169996 w 1995477"/>
                <a:gd name="connsiteY63" fmla="*/ 343631 h 3657212"/>
                <a:gd name="connsiteX64" fmla="*/ 1169996 w 1995477"/>
                <a:gd name="connsiteY64" fmla="*/ 451645 h 3657212"/>
                <a:gd name="connsiteX65" fmla="*/ 1042956 w 1995477"/>
                <a:gd name="connsiteY65" fmla="*/ 580042 h 3657212"/>
                <a:gd name="connsiteX66" fmla="*/ 362941 w 1995477"/>
                <a:gd name="connsiteY66" fmla="*/ 580042 h 3657212"/>
                <a:gd name="connsiteX67" fmla="*/ 237420 w 1995477"/>
                <a:gd name="connsiteY67" fmla="*/ 454788 h 3657212"/>
                <a:gd name="connsiteX68" fmla="*/ 237420 w 1995477"/>
                <a:gd name="connsiteY68" fmla="*/ 343631 h 3657212"/>
                <a:gd name="connsiteX69" fmla="*/ 175229 w 1995477"/>
                <a:gd name="connsiteY69" fmla="*/ 343631 h 3657212"/>
                <a:gd name="connsiteX70" fmla="*/ 3849 w 1995477"/>
                <a:gd name="connsiteY70" fmla="*/ 207233 h 3657212"/>
                <a:gd name="connsiteX71" fmla="*/ 116647 w 1995477"/>
                <a:gd name="connsiteY71" fmla="*/ 8256 h 3657212"/>
                <a:gd name="connsiteX72" fmla="*/ 131364 w 1995477"/>
                <a:gd name="connsiteY72" fmla="*/ 255 h 3657212"/>
                <a:gd name="connsiteX73" fmla="*/ 701904 w 1995477"/>
                <a:gd name="connsiteY73" fmla="*/ 947135 h 3657212"/>
                <a:gd name="connsiteX74" fmla="*/ 1210633 w 1995477"/>
                <a:gd name="connsiteY74" fmla="*/ 947135 h 3657212"/>
                <a:gd name="connsiteX75" fmla="*/ 1252980 w 1995477"/>
                <a:gd name="connsiteY75" fmla="*/ 943706 h 3657212"/>
                <a:gd name="connsiteX76" fmla="*/ 1298365 w 1995477"/>
                <a:gd name="connsiteY76" fmla="*/ 883413 h 3657212"/>
                <a:gd name="connsiteX77" fmla="*/ 1255354 w 1995477"/>
                <a:gd name="connsiteY77" fmla="*/ 821405 h 3657212"/>
                <a:gd name="connsiteX78" fmla="*/ 1213102 w 1995477"/>
                <a:gd name="connsiteY78" fmla="*/ 817214 h 3657212"/>
                <a:gd name="connsiteX79" fmla="*/ 192035 w 1995477"/>
                <a:gd name="connsiteY79" fmla="*/ 817214 h 3657212"/>
                <a:gd name="connsiteX80" fmla="*/ 160133 w 1995477"/>
                <a:gd name="connsiteY80" fmla="*/ 819024 h 3657212"/>
                <a:gd name="connsiteX81" fmla="*/ 108481 w 1995477"/>
                <a:gd name="connsiteY81" fmla="*/ 877507 h 3657212"/>
                <a:gd name="connsiteX82" fmla="*/ 185959 w 1995477"/>
                <a:gd name="connsiteY82" fmla="*/ 947230 h 3657212"/>
                <a:gd name="connsiteX83" fmla="*/ 701904 w 1995477"/>
                <a:gd name="connsiteY83" fmla="*/ 947135 h 3657212"/>
                <a:gd name="connsiteX84" fmla="*/ 704373 w 1995477"/>
                <a:gd name="connsiteY84" fmla="*/ 236380 h 3657212"/>
                <a:gd name="connsiteX85" fmla="*/ 1231047 w 1995477"/>
                <a:gd name="connsiteY85" fmla="*/ 236380 h 3657212"/>
                <a:gd name="connsiteX86" fmla="*/ 1298555 w 1995477"/>
                <a:gd name="connsiteY86" fmla="*/ 170943 h 3657212"/>
                <a:gd name="connsiteX87" fmla="*/ 1232091 w 1995477"/>
                <a:gd name="connsiteY87" fmla="*/ 107697 h 3657212"/>
                <a:gd name="connsiteX88" fmla="*/ 175229 w 1995477"/>
                <a:gd name="connsiteY88" fmla="*/ 108459 h 3657212"/>
                <a:gd name="connsiteX89" fmla="*/ 123673 w 1995477"/>
                <a:gd name="connsiteY89" fmla="*/ 131319 h 3657212"/>
                <a:gd name="connsiteX90" fmla="*/ 115318 w 1995477"/>
                <a:gd name="connsiteY90" fmla="*/ 200947 h 3657212"/>
                <a:gd name="connsiteX91" fmla="*/ 177888 w 1995477"/>
                <a:gd name="connsiteY91" fmla="*/ 236760 h 3657212"/>
                <a:gd name="connsiteX92" fmla="*/ 704373 w 1995477"/>
                <a:gd name="connsiteY92" fmla="*/ 236380 h 3657212"/>
                <a:gd name="connsiteX93" fmla="*/ 1060426 w 1995477"/>
                <a:gd name="connsiteY93" fmla="*/ 470790 h 3657212"/>
                <a:gd name="connsiteX94" fmla="*/ 1060426 w 1995477"/>
                <a:gd name="connsiteY94" fmla="*/ 345536 h 3657212"/>
                <a:gd name="connsiteX95" fmla="*/ 346420 w 1995477"/>
                <a:gd name="connsiteY95" fmla="*/ 345536 h 3657212"/>
                <a:gd name="connsiteX96" fmla="*/ 346420 w 1995477"/>
                <a:gd name="connsiteY96" fmla="*/ 470790 h 36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995477" h="3657212">
                  <a:moveTo>
                    <a:pt x="1270450" y="160"/>
                  </a:moveTo>
                  <a:cubicBezTo>
                    <a:pt x="1324760" y="19210"/>
                    <a:pt x="1369481" y="49309"/>
                    <a:pt x="1393882" y="104935"/>
                  </a:cubicBezTo>
                  <a:cubicBezTo>
                    <a:pt x="1397300" y="112745"/>
                    <a:pt x="1414961" y="117603"/>
                    <a:pt x="1426164" y="117889"/>
                  </a:cubicBezTo>
                  <a:cubicBezTo>
                    <a:pt x="1487785" y="119698"/>
                    <a:pt x="1549596" y="117889"/>
                    <a:pt x="1611217" y="120651"/>
                  </a:cubicBezTo>
                  <a:cubicBezTo>
                    <a:pt x="1820102" y="130747"/>
                    <a:pt x="1985786" y="300768"/>
                    <a:pt x="1995186" y="512509"/>
                  </a:cubicBezTo>
                  <a:cubicBezTo>
                    <a:pt x="2004680" y="715582"/>
                    <a:pt x="1852764" y="901606"/>
                    <a:pt x="1650526" y="928657"/>
                  </a:cubicBezTo>
                  <a:cubicBezTo>
                    <a:pt x="1576941" y="938182"/>
                    <a:pt x="1501458" y="934753"/>
                    <a:pt x="1426829" y="935515"/>
                  </a:cubicBezTo>
                  <a:cubicBezTo>
                    <a:pt x="1406605" y="935515"/>
                    <a:pt x="1397775" y="943135"/>
                    <a:pt x="1386002" y="959803"/>
                  </a:cubicBezTo>
                  <a:cubicBezTo>
                    <a:pt x="1366083" y="988737"/>
                    <a:pt x="1341200" y="1013893"/>
                    <a:pt x="1312512" y="1034098"/>
                  </a:cubicBezTo>
                  <a:cubicBezTo>
                    <a:pt x="1292478" y="1047529"/>
                    <a:pt x="1286212" y="1059054"/>
                    <a:pt x="1286307" y="1081723"/>
                  </a:cubicBezTo>
                  <a:cubicBezTo>
                    <a:pt x="1286971" y="1247173"/>
                    <a:pt x="1286307" y="1412717"/>
                    <a:pt x="1286307" y="1578166"/>
                  </a:cubicBezTo>
                  <a:cubicBezTo>
                    <a:pt x="1286307" y="1874584"/>
                    <a:pt x="1285547" y="2171098"/>
                    <a:pt x="1286307" y="2467516"/>
                  </a:cubicBezTo>
                  <a:cubicBezTo>
                    <a:pt x="1287047" y="2600989"/>
                    <a:pt x="1262962" y="2733429"/>
                    <a:pt x="1215286" y="2858041"/>
                  </a:cubicBezTo>
                  <a:cubicBezTo>
                    <a:pt x="1139802" y="3056827"/>
                    <a:pt x="1067452" y="3256852"/>
                    <a:pt x="991304" y="3455449"/>
                  </a:cubicBezTo>
                  <a:cubicBezTo>
                    <a:pt x="946014" y="3573559"/>
                    <a:pt x="857238" y="3642615"/>
                    <a:pt x="732287" y="3655474"/>
                  </a:cubicBezTo>
                  <a:cubicBezTo>
                    <a:pt x="613033" y="3667856"/>
                    <a:pt x="517041" y="3619279"/>
                    <a:pt x="447444" y="3521362"/>
                  </a:cubicBezTo>
                  <a:cubicBezTo>
                    <a:pt x="432611" y="3499856"/>
                    <a:pt x="420612" y="3476516"/>
                    <a:pt x="411744" y="3451924"/>
                  </a:cubicBezTo>
                  <a:cubicBezTo>
                    <a:pt x="333824" y="3244025"/>
                    <a:pt x="256315" y="3035904"/>
                    <a:pt x="179217" y="2827561"/>
                  </a:cubicBezTo>
                  <a:cubicBezTo>
                    <a:pt x="138408" y="2716775"/>
                    <a:pt x="117792" y="2599529"/>
                    <a:pt x="118356" y="2481422"/>
                  </a:cubicBezTo>
                  <a:cubicBezTo>
                    <a:pt x="117786" y="2164748"/>
                    <a:pt x="117786" y="1848041"/>
                    <a:pt x="118356" y="1531303"/>
                  </a:cubicBezTo>
                  <a:cubicBezTo>
                    <a:pt x="118356" y="1517302"/>
                    <a:pt x="116837" y="1498347"/>
                    <a:pt x="124717" y="1490251"/>
                  </a:cubicBezTo>
                  <a:cubicBezTo>
                    <a:pt x="138865" y="1475868"/>
                    <a:pt x="160797" y="1458247"/>
                    <a:pt x="177508" y="1460056"/>
                  </a:cubicBezTo>
                  <a:cubicBezTo>
                    <a:pt x="194219" y="1461866"/>
                    <a:pt x="211120" y="1484059"/>
                    <a:pt x="222798" y="1500823"/>
                  </a:cubicBezTo>
                  <a:cubicBezTo>
                    <a:pt x="229065" y="1509777"/>
                    <a:pt x="224887" y="1526255"/>
                    <a:pt x="224887" y="1539400"/>
                  </a:cubicBezTo>
                  <a:cubicBezTo>
                    <a:pt x="224887" y="1842961"/>
                    <a:pt x="225647" y="2146618"/>
                    <a:pt x="224887" y="2450180"/>
                  </a:cubicBezTo>
                  <a:cubicBezTo>
                    <a:pt x="223854" y="2580074"/>
                    <a:pt x="247206" y="2709002"/>
                    <a:pt x="293724" y="2830228"/>
                  </a:cubicBezTo>
                  <a:cubicBezTo>
                    <a:pt x="367024" y="3020728"/>
                    <a:pt x="437095" y="3212942"/>
                    <a:pt x="508780" y="3404299"/>
                  </a:cubicBezTo>
                  <a:cubicBezTo>
                    <a:pt x="543626" y="3497168"/>
                    <a:pt x="614457" y="3550318"/>
                    <a:pt x="702853" y="3550413"/>
                  </a:cubicBezTo>
                  <a:cubicBezTo>
                    <a:pt x="791250" y="3550508"/>
                    <a:pt x="862745" y="3497930"/>
                    <a:pt x="897591" y="3405157"/>
                  </a:cubicBezTo>
                  <a:cubicBezTo>
                    <a:pt x="972283" y="3206084"/>
                    <a:pt x="1046754" y="3006885"/>
                    <a:pt x="1121003" y="2807558"/>
                  </a:cubicBezTo>
                  <a:cubicBezTo>
                    <a:pt x="1159741" y="2706241"/>
                    <a:pt x="1179784" y="2598699"/>
                    <a:pt x="1180155" y="2490185"/>
                  </a:cubicBezTo>
                  <a:cubicBezTo>
                    <a:pt x="1180155" y="2218723"/>
                    <a:pt x="1180155" y="1947260"/>
                    <a:pt x="1180155" y="1675798"/>
                  </a:cubicBezTo>
                  <a:cubicBezTo>
                    <a:pt x="1180155" y="1667606"/>
                    <a:pt x="1179016" y="1659415"/>
                    <a:pt x="1178066" y="1645508"/>
                  </a:cubicBezTo>
                  <a:cubicBezTo>
                    <a:pt x="1142461" y="1645508"/>
                    <a:pt x="1107330" y="1645508"/>
                    <a:pt x="1072295" y="1645508"/>
                  </a:cubicBezTo>
                  <a:cubicBezTo>
                    <a:pt x="1027194" y="1644937"/>
                    <a:pt x="1003837" y="1625601"/>
                    <a:pt x="1004787" y="1590549"/>
                  </a:cubicBezTo>
                  <a:cubicBezTo>
                    <a:pt x="1005357" y="1557497"/>
                    <a:pt x="1028714" y="1539019"/>
                    <a:pt x="1071725" y="1538447"/>
                  </a:cubicBezTo>
                  <a:cubicBezTo>
                    <a:pt x="1105906" y="1538447"/>
                    <a:pt x="1139897" y="1538447"/>
                    <a:pt x="1177212" y="1538447"/>
                  </a:cubicBezTo>
                  <a:lnTo>
                    <a:pt x="1177212" y="1291369"/>
                  </a:lnTo>
                  <a:cubicBezTo>
                    <a:pt x="1140942" y="1291369"/>
                    <a:pt x="1105621" y="1291845"/>
                    <a:pt x="1070396" y="1291369"/>
                  </a:cubicBezTo>
                  <a:cubicBezTo>
                    <a:pt x="1028239" y="1290702"/>
                    <a:pt x="1004692" y="1271176"/>
                    <a:pt x="1004502" y="1237743"/>
                  </a:cubicBezTo>
                  <a:cubicBezTo>
                    <a:pt x="1004312" y="1204310"/>
                    <a:pt x="1027005" y="1184879"/>
                    <a:pt x="1069636" y="1184403"/>
                  </a:cubicBezTo>
                  <a:cubicBezTo>
                    <a:pt x="1104957" y="1184403"/>
                    <a:pt x="1140277" y="1184403"/>
                    <a:pt x="1177686" y="1184403"/>
                  </a:cubicBezTo>
                  <a:lnTo>
                    <a:pt x="1177686" y="1057339"/>
                  </a:lnTo>
                  <a:lnTo>
                    <a:pt x="224982" y="1057339"/>
                  </a:lnTo>
                  <a:lnTo>
                    <a:pt x="224982" y="1218026"/>
                  </a:lnTo>
                  <a:cubicBezTo>
                    <a:pt x="224982" y="1231075"/>
                    <a:pt x="224982" y="1244220"/>
                    <a:pt x="224982" y="1257269"/>
                  </a:cubicBezTo>
                  <a:cubicBezTo>
                    <a:pt x="223273" y="1290607"/>
                    <a:pt x="202005" y="1313276"/>
                    <a:pt x="172761" y="1313562"/>
                  </a:cubicBezTo>
                  <a:cubicBezTo>
                    <a:pt x="143517" y="1313848"/>
                    <a:pt x="120445" y="1291464"/>
                    <a:pt x="119021" y="1258222"/>
                  </a:cubicBezTo>
                  <a:cubicBezTo>
                    <a:pt x="117311" y="1220122"/>
                    <a:pt x="118451" y="1182022"/>
                    <a:pt x="118451" y="1143922"/>
                  </a:cubicBezTo>
                  <a:cubicBezTo>
                    <a:pt x="117596" y="1130855"/>
                    <a:pt x="117596" y="1117746"/>
                    <a:pt x="118451" y="1104679"/>
                  </a:cubicBezTo>
                  <a:cubicBezTo>
                    <a:pt x="123198" y="1067531"/>
                    <a:pt x="114083" y="1044004"/>
                    <a:pt x="76389" y="1023716"/>
                  </a:cubicBezTo>
                  <a:cubicBezTo>
                    <a:pt x="14008" y="990188"/>
                    <a:pt x="-11533" y="911797"/>
                    <a:pt x="5083" y="840169"/>
                  </a:cubicBezTo>
                  <a:cubicBezTo>
                    <a:pt x="20900" y="772039"/>
                    <a:pt x="77439" y="721064"/>
                    <a:pt x="146650" y="712534"/>
                  </a:cubicBezTo>
                  <a:cubicBezTo>
                    <a:pt x="163126" y="710546"/>
                    <a:pt x="179715" y="709655"/>
                    <a:pt x="196308" y="709867"/>
                  </a:cubicBezTo>
                  <a:cubicBezTo>
                    <a:pt x="534511" y="709867"/>
                    <a:pt x="872810" y="710439"/>
                    <a:pt x="1211013" y="709296"/>
                  </a:cubicBezTo>
                  <a:cubicBezTo>
                    <a:pt x="1293333" y="709296"/>
                    <a:pt x="1356378" y="736537"/>
                    <a:pt x="1393028" y="814071"/>
                  </a:cubicBezTo>
                  <a:cubicBezTo>
                    <a:pt x="1397412" y="821684"/>
                    <a:pt x="1405047" y="826849"/>
                    <a:pt x="1413726" y="828073"/>
                  </a:cubicBezTo>
                  <a:cubicBezTo>
                    <a:pt x="1489684" y="827215"/>
                    <a:pt x="1566402" y="832168"/>
                    <a:pt x="1640936" y="821405"/>
                  </a:cubicBezTo>
                  <a:cubicBezTo>
                    <a:pt x="1789054" y="800069"/>
                    <a:pt x="1896630" y="661480"/>
                    <a:pt x="1888274" y="514510"/>
                  </a:cubicBezTo>
                  <a:cubicBezTo>
                    <a:pt x="1879444" y="357728"/>
                    <a:pt x="1760570" y="235808"/>
                    <a:pt x="1605900" y="227521"/>
                  </a:cubicBezTo>
                  <a:cubicBezTo>
                    <a:pt x="1544374" y="224283"/>
                    <a:pt x="1482468" y="225426"/>
                    <a:pt x="1420847" y="226283"/>
                  </a:cubicBezTo>
                  <a:cubicBezTo>
                    <a:pt x="1409838" y="226693"/>
                    <a:pt x="1399607" y="232087"/>
                    <a:pt x="1393028" y="240951"/>
                  </a:cubicBezTo>
                  <a:cubicBezTo>
                    <a:pt x="1355049" y="317723"/>
                    <a:pt x="1293143" y="348679"/>
                    <a:pt x="1210159" y="343631"/>
                  </a:cubicBezTo>
                  <a:cubicBezTo>
                    <a:pt x="1198575" y="342869"/>
                    <a:pt x="1186801" y="343631"/>
                    <a:pt x="1169996" y="343631"/>
                  </a:cubicBezTo>
                  <a:cubicBezTo>
                    <a:pt x="1169996" y="381731"/>
                    <a:pt x="1169996" y="416497"/>
                    <a:pt x="1169996" y="451645"/>
                  </a:cubicBezTo>
                  <a:cubicBezTo>
                    <a:pt x="1169996" y="535274"/>
                    <a:pt x="1125750" y="579946"/>
                    <a:pt x="1042956" y="580042"/>
                  </a:cubicBezTo>
                  <a:cubicBezTo>
                    <a:pt x="816347" y="580042"/>
                    <a:pt x="589676" y="580042"/>
                    <a:pt x="362941" y="580042"/>
                  </a:cubicBezTo>
                  <a:cubicBezTo>
                    <a:pt x="281191" y="580042"/>
                    <a:pt x="237800" y="536322"/>
                    <a:pt x="237420" y="454788"/>
                  </a:cubicBezTo>
                  <a:cubicBezTo>
                    <a:pt x="237420" y="419260"/>
                    <a:pt x="237420" y="383827"/>
                    <a:pt x="237420" y="343631"/>
                  </a:cubicBezTo>
                  <a:cubicBezTo>
                    <a:pt x="214728" y="343631"/>
                    <a:pt x="194979" y="343631"/>
                    <a:pt x="175229" y="343631"/>
                  </a:cubicBezTo>
                  <a:cubicBezTo>
                    <a:pt x="87308" y="342774"/>
                    <a:pt x="17616" y="287243"/>
                    <a:pt x="3849" y="207233"/>
                  </a:cubicBezTo>
                  <a:cubicBezTo>
                    <a:pt x="-11722" y="116936"/>
                    <a:pt x="31289" y="41308"/>
                    <a:pt x="116647" y="8256"/>
                  </a:cubicBezTo>
                  <a:cubicBezTo>
                    <a:pt x="121709" y="5889"/>
                    <a:pt x="126623" y="3217"/>
                    <a:pt x="131364" y="255"/>
                  </a:cubicBezTo>
                  <a:close/>
                  <a:moveTo>
                    <a:pt x="701904" y="947135"/>
                  </a:moveTo>
                  <a:cubicBezTo>
                    <a:pt x="871480" y="947135"/>
                    <a:pt x="1041057" y="947135"/>
                    <a:pt x="1210633" y="947135"/>
                  </a:cubicBezTo>
                  <a:cubicBezTo>
                    <a:pt x="1224835" y="947723"/>
                    <a:pt x="1239056" y="946571"/>
                    <a:pt x="1252980" y="943706"/>
                  </a:cubicBezTo>
                  <a:cubicBezTo>
                    <a:pt x="1283648" y="936181"/>
                    <a:pt x="1297795" y="913893"/>
                    <a:pt x="1298365" y="883413"/>
                  </a:cubicBezTo>
                  <a:cubicBezTo>
                    <a:pt x="1298935" y="852933"/>
                    <a:pt x="1285547" y="830073"/>
                    <a:pt x="1255354" y="821405"/>
                  </a:cubicBezTo>
                  <a:cubicBezTo>
                    <a:pt x="1241533" y="818043"/>
                    <a:pt x="1227312" y="816633"/>
                    <a:pt x="1213102" y="817214"/>
                  </a:cubicBezTo>
                  <a:cubicBezTo>
                    <a:pt x="872683" y="817214"/>
                    <a:pt x="532328" y="817214"/>
                    <a:pt x="192035" y="817214"/>
                  </a:cubicBezTo>
                  <a:cubicBezTo>
                    <a:pt x="181368" y="816811"/>
                    <a:pt x="170687" y="817417"/>
                    <a:pt x="160133" y="819024"/>
                  </a:cubicBezTo>
                  <a:cubicBezTo>
                    <a:pt x="128041" y="824929"/>
                    <a:pt x="110190" y="844360"/>
                    <a:pt x="108481" y="877507"/>
                  </a:cubicBezTo>
                  <a:cubicBezTo>
                    <a:pt x="106108" y="923704"/>
                    <a:pt x="131459" y="947135"/>
                    <a:pt x="185959" y="947230"/>
                  </a:cubicBezTo>
                  <a:cubicBezTo>
                    <a:pt x="358004" y="947675"/>
                    <a:pt x="529985" y="947643"/>
                    <a:pt x="701904" y="947135"/>
                  </a:cubicBezTo>
                  <a:close/>
                  <a:moveTo>
                    <a:pt x="704373" y="236380"/>
                  </a:moveTo>
                  <a:cubicBezTo>
                    <a:pt x="879931" y="236380"/>
                    <a:pt x="1055679" y="236380"/>
                    <a:pt x="1231047" y="236380"/>
                  </a:cubicBezTo>
                  <a:cubicBezTo>
                    <a:pt x="1273868" y="236380"/>
                    <a:pt x="1299219" y="210662"/>
                    <a:pt x="1298555" y="170943"/>
                  </a:cubicBezTo>
                  <a:cubicBezTo>
                    <a:pt x="1297890" y="132843"/>
                    <a:pt x="1272634" y="107792"/>
                    <a:pt x="1232091" y="107697"/>
                  </a:cubicBezTo>
                  <a:cubicBezTo>
                    <a:pt x="879836" y="107697"/>
                    <a:pt x="527548" y="107951"/>
                    <a:pt x="175229" y="108459"/>
                  </a:cubicBezTo>
                  <a:cubicBezTo>
                    <a:pt x="157379" y="108459"/>
                    <a:pt x="130984" y="117984"/>
                    <a:pt x="123673" y="131319"/>
                  </a:cubicBezTo>
                  <a:cubicBezTo>
                    <a:pt x="113058" y="152894"/>
                    <a:pt x="110110" y="177460"/>
                    <a:pt x="115318" y="200947"/>
                  </a:cubicBezTo>
                  <a:cubicBezTo>
                    <a:pt x="122059" y="229522"/>
                    <a:pt x="149404" y="236856"/>
                    <a:pt x="177888" y="236760"/>
                  </a:cubicBezTo>
                  <a:cubicBezTo>
                    <a:pt x="353351" y="236316"/>
                    <a:pt x="528846" y="236189"/>
                    <a:pt x="704373" y="236380"/>
                  </a:cubicBezTo>
                  <a:close/>
                  <a:moveTo>
                    <a:pt x="1060426" y="470790"/>
                  </a:moveTo>
                  <a:lnTo>
                    <a:pt x="1060426" y="345536"/>
                  </a:lnTo>
                  <a:lnTo>
                    <a:pt x="346420" y="345536"/>
                  </a:lnTo>
                  <a:lnTo>
                    <a:pt x="346420" y="470790"/>
                  </a:lnTo>
                  <a:close/>
                </a:path>
              </a:pathLst>
            </a:custGeom>
            <a:grpFill/>
            <a:ln w="9480"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C961C2E6-6EF8-9B40-8D14-F5DC6D77B189}"/>
                </a:ext>
              </a:extLst>
            </p:cNvPr>
            <p:cNvSpPr/>
            <p:nvPr/>
          </p:nvSpPr>
          <p:spPr>
            <a:xfrm>
              <a:off x="3928865" y="3375564"/>
              <a:ext cx="696780" cy="1526193"/>
            </a:xfrm>
            <a:custGeom>
              <a:avLst/>
              <a:gdLst>
                <a:gd name="connsiteX0" fmla="*/ 588385 w 696780"/>
                <a:gd name="connsiteY0" fmla="*/ 109983 h 1526193"/>
                <a:gd name="connsiteX1" fmla="*/ 107285 w 696780"/>
                <a:gd name="connsiteY1" fmla="*/ 109983 h 1526193"/>
                <a:gd name="connsiteX2" fmla="*/ 107285 w 696780"/>
                <a:gd name="connsiteY2" fmla="*/ 222092 h 1526193"/>
                <a:gd name="connsiteX3" fmla="*/ 53355 w 696780"/>
                <a:gd name="connsiteY3" fmla="*/ 287529 h 1526193"/>
                <a:gd name="connsiteX4" fmla="*/ 849 w 696780"/>
                <a:gd name="connsiteY4" fmla="*/ 223426 h 1526193"/>
                <a:gd name="connsiteX5" fmla="*/ 849 w 696780"/>
                <a:gd name="connsiteY5" fmla="*/ 116269 h 1526193"/>
                <a:gd name="connsiteX6" fmla="*/ 118964 w 696780"/>
                <a:gd name="connsiteY6" fmla="*/ 731 h 1526193"/>
                <a:gd name="connsiteX7" fmla="*/ 578226 w 696780"/>
                <a:gd name="connsiteY7" fmla="*/ 731 h 1526193"/>
                <a:gd name="connsiteX8" fmla="*/ 696910 w 696780"/>
                <a:gd name="connsiteY8" fmla="*/ 121984 h 1526193"/>
                <a:gd name="connsiteX9" fmla="*/ 696910 w 696780"/>
                <a:gd name="connsiteY9" fmla="*/ 714916 h 1526193"/>
                <a:gd name="connsiteX10" fmla="*/ 645923 w 696780"/>
                <a:gd name="connsiteY10" fmla="*/ 986854 h 1526193"/>
                <a:gd name="connsiteX11" fmla="*/ 482329 w 696780"/>
                <a:gd name="connsiteY11" fmla="*/ 1424147 h 1526193"/>
                <a:gd name="connsiteX12" fmla="*/ 347883 w 696780"/>
                <a:gd name="connsiteY12" fmla="*/ 1526350 h 1526193"/>
                <a:gd name="connsiteX13" fmla="*/ 216570 w 696780"/>
                <a:gd name="connsiteY13" fmla="*/ 1424909 h 1526193"/>
                <a:gd name="connsiteX14" fmla="*/ 48988 w 696780"/>
                <a:gd name="connsiteY14" fmla="*/ 977806 h 1526193"/>
                <a:gd name="connsiteX15" fmla="*/ 469 w 696780"/>
                <a:gd name="connsiteY15" fmla="*/ 694532 h 1526193"/>
                <a:gd name="connsiteX16" fmla="*/ 469 w 696780"/>
                <a:gd name="connsiteY16" fmla="*/ 508795 h 1526193"/>
                <a:gd name="connsiteX17" fmla="*/ 53260 w 696780"/>
                <a:gd name="connsiteY17" fmla="*/ 431451 h 1526193"/>
                <a:gd name="connsiteX18" fmla="*/ 107285 w 696780"/>
                <a:gd name="connsiteY18" fmla="*/ 506794 h 1526193"/>
                <a:gd name="connsiteX19" fmla="*/ 111843 w 696780"/>
                <a:gd name="connsiteY19" fmla="*/ 760159 h 1526193"/>
                <a:gd name="connsiteX20" fmla="*/ 150012 w 696780"/>
                <a:gd name="connsiteY20" fmla="*/ 940563 h 1526193"/>
                <a:gd name="connsiteX21" fmla="*/ 314461 w 696780"/>
                <a:gd name="connsiteY21" fmla="*/ 1381285 h 1526193"/>
                <a:gd name="connsiteX22" fmla="*/ 350161 w 696780"/>
                <a:gd name="connsiteY22" fmla="*/ 1419385 h 1526193"/>
                <a:gd name="connsiteX23" fmla="*/ 382728 w 696780"/>
                <a:gd name="connsiteY23" fmla="*/ 1382523 h 1526193"/>
                <a:gd name="connsiteX24" fmla="*/ 547937 w 696780"/>
                <a:gd name="connsiteY24" fmla="*/ 938277 h 1526193"/>
                <a:gd name="connsiteX25" fmla="*/ 587815 w 696780"/>
                <a:gd name="connsiteY25" fmla="*/ 722440 h 1526193"/>
                <a:gd name="connsiteX26" fmla="*/ 589714 w 696780"/>
                <a:gd name="connsiteY26" fmla="*/ 136748 h 1526193"/>
                <a:gd name="connsiteX27" fmla="*/ 588385 w 696780"/>
                <a:gd name="connsiteY27" fmla="*/ 109983 h 15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6780" h="1526193">
                  <a:moveTo>
                    <a:pt x="588385" y="109983"/>
                  </a:moveTo>
                  <a:lnTo>
                    <a:pt x="107285" y="109983"/>
                  </a:lnTo>
                  <a:cubicBezTo>
                    <a:pt x="107285" y="148845"/>
                    <a:pt x="107285" y="185516"/>
                    <a:pt x="107285" y="222092"/>
                  </a:cubicBezTo>
                  <a:cubicBezTo>
                    <a:pt x="106716" y="263430"/>
                    <a:pt x="85732" y="288767"/>
                    <a:pt x="53355" y="287529"/>
                  </a:cubicBezTo>
                  <a:cubicBezTo>
                    <a:pt x="20978" y="286291"/>
                    <a:pt x="1704" y="262478"/>
                    <a:pt x="849" y="223426"/>
                  </a:cubicBezTo>
                  <a:cubicBezTo>
                    <a:pt x="90" y="187707"/>
                    <a:pt x="-290" y="151988"/>
                    <a:pt x="849" y="116269"/>
                  </a:cubicBezTo>
                  <a:cubicBezTo>
                    <a:pt x="3413" y="45784"/>
                    <a:pt x="48323" y="1112"/>
                    <a:pt x="118964" y="731"/>
                  </a:cubicBezTo>
                  <a:cubicBezTo>
                    <a:pt x="272020" y="-31"/>
                    <a:pt x="425107" y="-31"/>
                    <a:pt x="578226" y="731"/>
                  </a:cubicBezTo>
                  <a:cubicBezTo>
                    <a:pt x="652760" y="731"/>
                    <a:pt x="696720" y="46356"/>
                    <a:pt x="696910" y="121984"/>
                  </a:cubicBezTo>
                  <a:cubicBezTo>
                    <a:pt x="696910" y="319628"/>
                    <a:pt x="696910" y="517272"/>
                    <a:pt x="696910" y="714916"/>
                  </a:cubicBezTo>
                  <a:cubicBezTo>
                    <a:pt x="696537" y="807918"/>
                    <a:pt x="679258" y="900072"/>
                    <a:pt x="645923" y="986854"/>
                  </a:cubicBezTo>
                  <a:cubicBezTo>
                    <a:pt x="591423" y="1132904"/>
                    <a:pt x="536892" y="1278669"/>
                    <a:pt x="482329" y="1424147"/>
                  </a:cubicBezTo>
                  <a:cubicBezTo>
                    <a:pt x="456693" y="1492441"/>
                    <a:pt x="411118" y="1526731"/>
                    <a:pt x="347883" y="1526350"/>
                  </a:cubicBezTo>
                  <a:cubicBezTo>
                    <a:pt x="286547" y="1525874"/>
                    <a:pt x="241826" y="1491965"/>
                    <a:pt x="216570" y="1424909"/>
                  </a:cubicBezTo>
                  <a:cubicBezTo>
                    <a:pt x="160551" y="1275875"/>
                    <a:pt x="104690" y="1126840"/>
                    <a:pt x="48988" y="977806"/>
                  </a:cubicBezTo>
                  <a:cubicBezTo>
                    <a:pt x="15849" y="887107"/>
                    <a:pt x="-590" y="791125"/>
                    <a:pt x="469" y="694532"/>
                  </a:cubicBezTo>
                  <a:cubicBezTo>
                    <a:pt x="469" y="632620"/>
                    <a:pt x="469" y="570707"/>
                    <a:pt x="469" y="508795"/>
                  </a:cubicBezTo>
                  <a:cubicBezTo>
                    <a:pt x="469" y="455645"/>
                    <a:pt x="16800" y="432118"/>
                    <a:pt x="53260" y="431451"/>
                  </a:cubicBezTo>
                  <a:cubicBezTo>
                    <a:pt x="89720" y="430785"/>
                    <a:pt x="106811" y="454312"/>
                    <a:pt x="107285" y="506794"/>
                  </a:cubicBezTo>
                  <a:cubicBezTo>
                    <a:pt x="108140" y="591281"/>
                    <a:pt x="104722" y="676149"/>
                    <a:pt x="111843" y="760159"/>
                  </a:cubicBezTo>
                  <a:cubicBezTo>
                    <a:pt x="117027" y="821654"/>
                    <a:pt x="129849" y="882258"/>
                    <a:pt x="150012" y="940563"/>
                  </a:cubicBezTo>
                  <a:cubicBezTo>
                    <a:pt x="201473" y="1088677"/>
                    <a:pt x="258157" y="1234981"/>
                    <a:pt x="314461" y="1381285"/>
                  </a:cubicBezTo>
                  <a:cubicBezTo>
                    <a:pt x="320253" y="1396239"/>
                    <a:pt x="338008" y="1406431"/>
                    <a:pt x="350161" y="1419385"/>
                  </a:cubicBezTo>
                  <a:cubicBezTo>
                    <a:pt x="361270" y="1407193"/>
                    <a:pt x="377222" y="1396906"/>
                    <a:pt x="382728" y="1382523"/>
                  </a:cubicBezTo>
                  <a:cubicBezTo>
                    <a:pt x="439697" y="1234981"/>
                    <a:pt x="497900" y="1088105"/>
                    <a:pt x="547937" y="938277"/>
                  </a:cubicBezTo>
                  <a:cubicBezTo>
                    <a:pt x="571581" y="868649"/>
                    <a:pt x="585014" y="795944"/>
                    <a:pt x="587815" y="722440"/>
                  </a:cubicBezTo>
                  <a:cubicBezTo>
                    <a:pt x="593227" y="527368"/>
                    <a:pt x="589809" y="331915"/>
                    <a:pt x="589714" y="136748"/>
                  </a:cubicBezTo>
                  <a:cubicBezTo>
                    <a:pt x="590094" y="128176"/>
                    <a:pt x="589050" y="120175"/>
                    <a:pt x="588385" y="109983"/>
                  </a:cubicBezTo>
                  <a:close/>
                </a:path>
              </a:pathLst>
            </a:custGeom>
            <a:grpFill/>
            <a:ln w="9480" cap="flat">
              <a:noFill/>
              <a:prstDash val="solid"/>
              <a:miter/>
            </a:ln>
          </p:spPr>
          <p:txBody>
            <a:bodyPr rtlCol="0" anchor="ctr"/>
            <a:lstStyle/>
            <a:p>
              <a:endParaRPr lang="en-RO"/>
            </a:p>
          </p:txBody>
        </p:sp>
      </p:grpSp>
      <p:sp>
        <p:nvSpPr>
          <p:cNvPr id="15" name="Oval 14">
            <a:extLst>
              <a:ext uri="{FF2B5EF4-FFF2-40B4-BE49-F238E27FC236}">
                <a16:creationId xmlns:a16="http://schemas.microsoft.com/office/drawing/2014/main" id="{F5EB064D-2F31-4B4F-94BE-CFE2BBEF5493}"/>
              </a:ext>
            </a:extLst>
          </p:cNvPr>
          <p:cNvSpPr>
            <a:spLocks noChangeAspect="1"/>
          </p:cNvSpPr>
          <p:nvPr/>
        </p:nvSpPr>
        <p:spPr>
          <a:xfrm>
            <a:off x="1012934" y="3702869"/>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3</a:t>
            </a:r>
          </a:p>
        </p:txBody>
      </p:sp>
      <p:sp>
        <p:nvSpPr>
          <p:cNvPr id="18" name="Graphic 15">
            <a:extLst>
              <a:ext uri="{FF2B5EF4-FFF2-40B4-BE49-F238E27FC236}">
                <a16:creationId xmlns:a16="http://schemas.microsoft.com/office/drawing/2014/main" id="{DCE7E345-09E5-E84C-BDB9-4DC3C1E3C9B5}"/>
              </a:ext>
            </a:extLst>
          </p:cNvPr>
          <p:cNvSpPr>
            <a:spLocks noChangeAspect="1"/>
          </p:cNvSpPr>
          <p:nvPr/>
        </p:nvSpPr>
        <p:spPr>
          <a:xfrm>
            <a:off x="4864953" y="3968679"/>
            <a:ext cx="468000" cy="451140"/>
          </a:xfrm>
          <a:custGeom>
            <a:avLst/>
            <a:gdLst>
              <a:gd name="connsiteX0" fmla="*/ 3657767 w 3657980"/>
              <a:gd name="connsiteY0" fmla="*/ 771976 h 3526195"/>
              <a:gd name="connsiteX1" fmla="*/ 3545658 w 3657980"/>
              <a:gd name="connsiteY1" fmla="*/ 779398 h 3526195"/>
              <a:gd name="connsiteX2" fmla="*/ 3195519 w 3657980"/>
              <a:gd name="connsiteY2" fmla="*/ 1024066 h 3526195"/>
              <a:gd name="connsiteX3" fmla="*/ 3051977 w 3657980"/>
              <a:gd name="connsiteY3" fmla="*/ 1123798 h 3526195"/>
              <a:gd name="connsiteX4" fmla="*/ 2447616 w 3657980"/>
              <a:gd name="connsiteY4" fmla="*/ 1648440 h 3526195"/>
              <a:gd name="connsiteX5" fmla="*/ 2355224 w 3657980"/>
              <a:gd name="connsiteY5" fmla="*/ 1694214 h 3526195"/>
              <a:gd name="connsiteX6" fmla="*/ 2150436 w 3657980"/>
              <a:gd name="connsiteY6" fmla="*/ 1723429 h 3526195"/>
              <a:gd name="connsiteX7" fmla="*/ 2102811 w 3657980"/>
              <a:gd name="connsiteY7" fmla="*/ 1750837 h 3526195"/>
              <a:gd name="connsiteX8" fmla="*/ 958001 w 3657980"/>
              <a:gd name="connsiteY8" fmla="*/ 2893476 h 3526195"/>
              <a:gd name="connsiteX9" fmla="*/ 402694 w 3657980"/>
              <a:gd name="connsiteY9" fmla="*/ 3448951 h 3526195"/>
              <a:gd name="connsiteX10" fmla="*/ 315635 w 3657980"/>
              <a:gd name="connsiteY10" fmla="*/ 3491775 h 3526195"/>
              <a:gd name="connsiteX11" fmla="*/ 93131 w 3657980"/>
              <a:gd name="connsiteY11" fmla="*/ 3523655 h 3526195"/>
              <a:gd name="connsiteX12" fmla="*/ 167 w 3657980"/>
              <a:gd name="connsiteY12" fmla="*/ 3491299 h 3526195"/>
              <a:gd name="connsiteX13" fmla="*/ 167 w 3657980"/>
              <a:gd name="connsiteY13" fmla="*/ 3455612 h 3526195"/>
              <a:gd name="connsiteX14" fmla="*/ 40649 w 3657980"/>
              <a:gd name="connsiteY14" fmla="*/ 3406317 h 3526195"/>
              <a:gd name="connsiteX15" fmla="*/ 1891070 w 3657980"/>
              <a:gd name="connsiteY15" fmla="*/ 1557843 h 3526195"/>
              <a:gd name="connsiteX16" fmla="*/ 1930885 w 3657980"/>
              <a:gd name="connsiteY16" fmla="*/ 1478096 h 3526195"/>
              <a:gd name="connsiteX17" fmla="*/ 1959460 w 3657980"/>
              <a:gd name="connsiteY17" fmla="*/ 1277203 h 3526195"/>
              <a:gd name="connsiteX18" fmla="*/ 1993464 w 3657980"/>
              <a:gd name="connsiteY18" fmla="*/ 1213443 h 3526195"/>
              <a:gd name="connsiteX19" fmla="*/ 2310647 w 3657980"/>
              <a:gd name="connsiteY19" fmla="*/ 894833 h 3526195"/>
              <a:gd name="connsiteX20" fmla="*/ 2358272 w 3657980"/>
              <a:gd name="connsiteY20" fmla="*/ 837734 h 3526195"/>
              <a:gd name="connsiteX21" fmla="*/ 2847666 w 3657980"/>
              <a:gd name="connsiteY21" fmla="*/ 140084 h 3526195"/>
              <a:gd name="connsiteX22" fmla="*/ 2870431 w 3657980"/>
              <a:gd name="connsiteY22" fmla="*/ 106396 h 3526195"/>
              <a:gd name="connsiteX23" fmla="*/ 2856143 w 3657980"/>
              <a:gd name="connsiteY23" fmla="*/ 82890 h 3526195"/>
              <a:gd name="connsiteX24" fmla="*/ 2869193 w 3657980"/>
              <a:gd name="connsiteY24" fmla="*/ 15228 h 3526195"/>
              <a:gd name="connsiteX25" fmla="*/ 2938249 w 3657980"/>
              <a:gd name="connsiteY25" fmla="*/ 11041 h 3526195"/>
              <a:gd name="connsiteX26" fmla="*/ 2964538 w 3657980"/>
              <a:gd name="connsiteY26" fmla="*/ 34927 h 3526195"/>
              <a:gd name="connsiteX27" fmla="*/ 3622049 w 3657980"/>
              <a:gd name="connsiteY27" fmla="*/ 690705 h 3526195"/>
              <a:gd name="connsiteX28" fmla="*/ 3658148 w 3657980"/>
              <a:gd name="connsiteY28" fmla="*/ 728771 h 3526195"/>
              <a:gd name="connsiteX29" fmla="*/ 3457742 w 3657980"/>
              <a:gd name="connsiteY29" fmla="*/ 700888 h 3526195"/>
              <a:gd name="connsiteX30" fmla="*/ 2949869 w 3657980"/>
              <a:gd name="connsiteY30" fmla="*/ 193947 h 3526195"/>
              <a:gd name="connsiteX31" fmla="*/ 2459999 w 3657980"/>
              <a:gd name="connsiteY31" fmla="*/ 893976 h 3526195"/>
              <a:gd name="connsiteX32" fmla="*/ 2757464 w 3657980"/>
              <a:gd name="connsiteY32" fmla="*/ 1191175 h 3526195"/>
              <a:gd name="connsiteX33" fmla="*/ 2381417 w 3657980"/>
              <a:gd name="connsiteY33" fmla="*/ 991425 h 3526195"/>
              <a:gd name="connsiteX34" fmla="*/ 2104049 w 3657980"/>
              <a:gd name="connsiteY34" fmla="*/ 1268924 h 3526195"/>
              <a:gd name="connsiteX35" fmla="*/ 2381608 w 3657980"/>
              <a:gd name="connsiteY35" fmla="*/ 1544901 h 3526195"/>
              <a:gd name="connsiteX36" fmla="*/ 2659452 w 3657980"/>
              <a:gd name="connsiteY36" fmla="*/ 1268924 h 3526195"/>
              <a:gd name="connsiteX37" fmla="*/ 228767 w 3657980"/>
              <a:gd name="connsiteY37" fmla="*/ 3385095 h 3526195"/>
              <a:gd name="connsiteX38" fmla="*/ 348497 w 3657980"/>
              <a:gd name="connsiteY38" fmla="*/ 3341034 h 3526195"/>
              <a:gd name="connsiteX39" fmla="*/ 1986797 w 3657980"/>
              <a:gd name="connsiteY39" fmla="*/ 1702969 h 3526195"/>
              <a:gd name="connsiteX40" fmla="*/ 2015372 w 3657980"/>
              <a:gd name="connsiteY40" fmla="*/ 1672802 h 3526195"/>
              <a:gd name="connsiteX41" fmla="*/ 2005370 w 3657980"/>
              <a:gd name="connsiteY41" fmla="*/ 1678036 h 3526195"/>
              <a:gd name="connsiteX42" fmla="*/ 1981177 w 3657980"/>
              <a:gd name="connsiteY42" fmla="*/ 1635593 h 3526195"/>
              <a:gd name="connsiteX43" fmla="*/ 2058044 w 3657980"/>
              <a:gd name="connsiteY43" fmla="*/ 1396730 h 3526195"/>
              <a:gd name="connsiteX44" fmla="*/ 2048519 w 3657980"/>
              <a:gd name="connsiteY44" fmla="*/ 1456969 h 3526195"/>
              <a:gd name="connsiteX45" fmla="*/ 2092524 w 3657980"/>
              <a:gd name="connsiteY45" fmla="*/ 1585251 h 3526195"/>
              <a:gd name="connsiteX46" fmla="*/ 2129291 w 3657980"/>
              <a:gd name="connsiteY46" fmla="*/ 1608756 h 3526195"/>
              <a:gd name="connsiteX47" fmla="*/ 2254163 w 3657980"/>
              <a:gd name="connsiteY47" fmla="*/ 1592578 h 352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57980" h="3526195">
                <a:moveTo>
                  <a:pt x="3657767" y="771976"/>
                </a:moveTo>
                <a:cubicBezTo>
                  <a:pt x="3619191" y="817369"/>
                  <a:pt x="3595855" y="819558"/>
                  <a:pt x="3545658" y="779398"/>
                </a:cubicBezTo>
                <a:lnTo>
                  <a:pt x="3195519" y="1024066"/>
                </a:lnTo>
                <a:cubicBezTo>
                  <a:pt x="3147894" y="1057469"/>
                  <a:pt x="3101888" y="1093917"/>
                  <a:pt x="3051977" y="1123798"/>
                </a:cubicBezTo>
                <a:cubicBezTo>
                  <a:pt x="2819186" y="1262929"/>
                  <a:pt x="2634401" y="1456874"/>
                  <a:pt x="2447616" y="1648440"/>
                </a:cubicBezTo>
                <a:cubicBezTo>
                  <a:pt x="2423557" y="1674606"/>
                  <a:pt x="2390633" y="1690918"/>
                  <a:pt x="2355224" y="1694214"/>
                </a:cubicBezTo>
                <a:cubicBezTo>
                  <a:pt x="2286644" y="1701446"/>
                  <a:pt x="2218349" y="1711534"/>
                  <a:pt x="2150436" y="1723429"/>
                </a:cubicBezTo>
                <a:cubicBezTo>
                  <a:pt x="2132268" y="1727835"/>
                  <a:pt x="2115742" y="1737346"/>
                  <a:pt x="2102811" y="1750837"/>
                </a:cubicBezTo>
                <a:cubicBezTo>
                  <a:pt x="1720859" y="2131431"/>
                  <a:pt x="1339255" y="2512311"/>
                  <a:pt x="958001" y="2893476"/>
                </a:cubicBezTo>
                <a:cubicBezTo>
                  <a:pt x="772835" y="3078539"/>
                  <a:pt x="587733" y="3263697"/>
                  <a:pt x="402694" y="3448951"/>
                </a:cubicBezTo>
                <a:cubicBezTo>
                  <a:pt x="379711" y="3473137"/>
                  <a:pt x="348836" y="3488324"/>
                  <a:pt x="315635" y="3491775"/>
                </a:cubicBezTo>
                <a:cubicBezTo>
                  <a:pt x="241245" y="3500625"/>
                  <a:pt x="166855" y="3510808"/>
                  <a:pt x="93131" y="3523655"/>
                </a:cubicBezTo>
                <a:cubicBezTo>
                  <a:pt x="54079" y="3530602"/>
                  <a:pt x="23027" y="3525558"/>
                  <a:pt x="167" y="3491299"/>
                </a:cubicBezTo>
                <a:lnTo>
                  <a:pt x="167" y="3455612"/>
                </a:lnTo>
                <a:cubicBezTo>
                  <a:pt x="12823" y="3438511"/>
                  <a:pt x="26334" y="3422059"/>
                  <a:pt x="40649" y="3406317"/>
                </a:cubicBezTo>
                <a:cubicBezTo>
                  <a:pt x="657107" y="2789842"/>
                  <a:pt x="1273914" y="2173684"/>
                  <a:pt x="1891070" y="1557843"/>
                </a:cubicBezTo>
                <a:cubicBezTo>
                  <a:pt x="1913842" y="1537159"/>
                  <a:pt x="1928044" y="1508712"/>
                  <a:pt x="1930885" y="1478096"/>
                </a:cubicBezTo>
                <a:cubicBezTo>
                  <a:pt x="1937552" y="1410814"/>
                  <a:pt x="1947077" y="1343628"/>
                  <a:pt x="1959460" y="1277203"/>
                </a:cubicBezTo>
                <a:cubicBezTo>
                  <a:pt x="1964700" y="1253227"/>
                  <a:pt x="1976468" y="1231162"/>
                  <a:pt x="1993464" y="1213443"/>
                </a:cubicBezTo>
                <a:cubicBezTo>
                  <a:pt x="2098239" y="1106288"/>
                  <a:pt x="2205014" y="1001131"/>
                  <a:pt x="2310647" y="894833"/>
                </a:cubicBezTo>
                <a:cubicBezTo>
                  <a:pt x="2328095" y="877166"/>
                  <a:pt x="2344026" y="858066"/>
                  <a:pt x="2358272" y="837734"/>
                </a:cubicBezTo>
                <a:cubicBezTo>
                  <a:pt x="2521721" y="605470"/>
                  <a:pt x="2684852" y="372919"/>
                  <a:pt x="2847666" y="140084"/>
                </a:cubicBezTo>
                <a:cubicBezTo>
                  <a:pt x="2855191" y="129425"/>
                  <a:pt x="2862239" y="118481"/>
                  <a:pt x="2870431" y="106396"/>
                </a:cubicBezTo>
                <a:cubicBezTo>
                  <a:pt x="2865573" y="98592"/>
                  <a:pt x="2860239" y="91074"/>
                  <a:pt x="2856143" y="82890"/>
                </a:cubicBezTo>
                <a:cubicBezTo>
                  <a:pt x="2842968" y="60245"/>
                  <a:pt x="2848539" y="31360"/>
                  <a:pt x="2869193" y="15228"/>
                </a:cubicBezTo>
                <a:cubicBezTo>
                  <a:pt x="2887957" y="-3152"/>
                  <a:pt x="2917397" y="-4937"/>
                  <a:pt x="2938249" y="11041"/>
                </a:cubicBezTo>
                <a:cubicBezTo>
                  <a:pt x="2947767" y="18131"/>
                  <a:pt x="2956572" y="26131"/>
                  <a:pt x="2964538" y="34927"/>
                </a:cubicBezTo>
                <a:cubicBezTo>
                  <a:pt x="3183930" y="253425"/>
                  <a:pt x="3403101" y="472017"/>
                  <a:pt x="3622049" y="690705"/>
                </a:cubicBezTo>
                <a:cubicBezTo>
                  <a:pt x="3634431" y="703077"/>
                  <a:pt x="3646147" y="716304"/>
                  <a:pt x="3658148" y="728771"/>
                </a:cubicBezTo>
                <a:close/>
                <a:moveTo>
                  <a:pt x="3457742" y="700888"/>
                </a:moveTo>
                <a:cubicBezTo>
                  <a:pt x="3287531" y="530924"/>
                  <a:pt x="3118938" y="362578"/>
                  <a:pt x="2949869" y="193947"/>
                </a:cubicBezTo>
                <a:lnTo>
                  <a:pt x="2459999" y="893976"/>
                </a:lnTo>
                <a:lnTo>
                  <a:pt x="2757464" y="1191175"/>
                </a:lnTo>
                <a:close/>
                <a:moveTo>
                  <a:pt x="2381417" y="991425"/>
                </a:moveTo>
                <a:lnTo>
                  <a:pt x="2104049" y="1268924"/>
                </a:lnTo>
                <a:lnTo>
                  <a:pt x="2381608" y="1544901"/>
                </a:lnTo>
                <a:lnTo>
                  <a:pt x="2659452" y="1268924"/>
                </a:lnTo>
                <a:close/>
                <a:moveTo>
                  <a:pt x="228767" y="3385095"/>
                </a:moveTo>
                <a:cubicBezTo>
                  <a:pt x="276392" y="3385095"/>
                  <a:pt x="313540" y="3375579"/>
                  <a:pt x="348497" y="3341034"/>
                </a:cubicBezTo>
                <a:cubicBezTo>
                  <a:pt x="893581" y="2794156"/>
                  <a:pt x="1439681" y="2248134"/>
                  <a:pt x="1986797" y="1702969"/>
                </a:cubicBezTo>
                <a:cubicBezTo>
                  <a:pt x="1996322" y="1693453"/>
                  <a:pt x="2005847" y="1682889"/>
                  <a:pt x="2015372" y="1672802"/>
                </a:cubicBezTo>
                <a:lnTo>
                  <a:pt x="2005370" y="1678036"/>
                </a:lnTo>
                <a:lnTo>
                  <a:pt x="1981177" y="1635593"/>
                </a:lnTo>
                <a:close/>
                <a:moveTo>
                  <a:pt x="2058044" y="1396730"/>
                </a:moveTo>
                <a:cubicBezTo>
                  <a:pt x="2056539" y="1417038"/>
                  <a:pt x="2053353" y="1437187"/>
                  <a:pt x="2048519" y="1456969"/>
                </a:cubicBezTo>
                <a:cubicBezTo>
                  <a:pt x="2031374" y="1511879"/>
                  <a:pt x="2045756" y="1553466"/>
                  <a:pt x="2092524" y="1585251"/>
                </a:cubicBezTo>
                <a:cubicBezTo>
                  <a:pt x="2104811" y="1593530"/>
                  <a:pt x="2117480" y="1609422"/>
                  <a:pt x="2129291" y="1608756"/>
                </a:cubicBezTo>
                <a:cubicBezTo>
                  <a:pt x="2171010" y="1606472"/>
                  <a:pt x="2212444" y="1598479"/>
                  <a:pt x="2254163" y="1592578"/>
                </a:cubicBezTo>
                <a:close/>
              </a:path>
            </a:pathLst>
          </a:custGeom>
          <a:solidFill>
            <a:schemeClr val="bg1"/>
          </a:solidFill>
          <a:ln w="9525" cap="flat">
            <a:noFill/>
            <a:prstDash val="solid"/>
            <a:miter/>
          </a:ln>
        </p:spPr>
        <p:txBody>
          <a:bodyPr rtlCol="0" anchor="ctr"/>
          <a:lstStyle/>
          <a:p>
            <a:endParaRPr lang="en-RO"/>
          </a:p>
        </p:txBody>
      </p:sp>
      <p:sp>
        <p:nvSpPr>
          <p:cNvPr id="30" name="Oval 29">
            <a:extLst>
              <a:ext uri="{FF2B5EF4-FFF2-40B4-BE49-F238E27FC236}">
                <a16:creationId xmlns:a16="http://schemas.microsoft.com/office/drawing/2014/main" id="{A97F788F-C174-F241-AD03-6FCE224C4137}"/>
              </a:ext>
            </a:extLst>
          </p:cNvPr>
          <p:cNvSpPr>
            <a:spLocks noChangeAspect="1"/>
          </p:cNvSpPr>
          <p:nvPr/>
        </p:nvSpPr>
        <p:spPr>
          <a:xfrm>
            <a:off x="5230333" y="3702869"/>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4</a:t>
            </a:r>
          </a:p>
        </p:txBody>
      </p:sp>
      <p:sp>
        <p:nvSpPr>
          <p:cNvPr id="42" name="Graphic 40">
            <a:extLst>
              <a:ext uri="{FF2B5EF4-FFF2-40B4-BE49-F238E27FC236}">
                <a16:creationId xmlns:a16="http://schemas.microsoft.com/office/drawing/2014/main" id="{9AB8A138-0596-464C-8242-19C16D44A9B3}"/>
              </a:ext>
            </a:extLst>
          </p:cNvPr>
          <p:cNvSpPr>
            <a:spLocks noChangeAspect="1"/>
          </p:cNvSpPr>
          <p:nvPr/>
        </p:nvSpPr>
        <p:spPr>
          <a:xfrm>
            <a:off x="4882953" y="5271630"/>
            <a:ext cx="432000" cy="412416"/>
          </a:xfrm>
          <a:custGeom>
            <a:avLst/>
            <a:gdLst>
              <a:gd name="connsiteX0" fmla="*/ 4085 w 155166"/>
              <a:gd name="connsiteY0" fmla="*/ 64367 h 148132"/>
              <a:gd name="connsiteX1" fmla="*/ 2747 w 155166"/>
              <a:gd name="connsiteY1" fmla="*/ 61061 h 148132"/>
              <a:gd name="connsiteX2" fmla="*/ 4085 w 155166"/>
              <a:gd name="connsiteY2" fmla="*/ 57571 h 148132"/>
              <a:gd name="connsiteX3" fmla="*/ 27641 w 155166"/>
              <a:gd name="connsiteY3" fmla="*/ 34015 h 148132"/>
              <a:gd name="connsiteX4" fmla="*/ 14471 w 155166"/>
              <a:gd name="connsiteY4" fmla="*/ 21028 h 148132"/>
              <a:gd name="connsiteX5" fmla="*/ 8316 w 155166"/>
              <a:gd name="connsiteY5" fmla="*/ 27183 h 148132"/>
              <a:gd name="connsiteX6" fmla="*/ 4827 w 155166"/>
              <a:gd name="connsiteY6" fmla="*/ 28758 h 148132"/>
              <a:gd name="connsiteX7" fmla="*/ 1520 w 155166"/>
              <a:gd name="connsiteY7" fmla="*/ 27183 h 148132"/>
              <a:gd name="connsiteX8" fmla="*/ 0 w 155166"/>
              <a:gd name="connsiteY8" fmla="*/ 23904 h 148132"/>
              <a:gd name="connsiteX9" fmla="*/ 1520 w 155166"/>
              <a:gd name="connsiteY9" fmla="*/ 20442 h 148132"/>
              <a:gd name="connsiteX10" fmla="*/ 20570 w 155166"/>
              <a:gd name="connsiteY10" fmla="*/ 1575 h 148132"/>
              <a:gd name="connsiteX11" fmla="*/ 23877 w 155166"/>
              <a:gd name="connsiteY11" fmla="*/ 0 h 148132"/>
              <a:gd name="connsiteX12" fmla="*/ 27366 w 155166"/>
              <a:gd name="connsiteY12" fmla="*/ 1575 h 148132"/>
              <a:gd name="connsiteX13" fmla="*/ 28703 w 155166"/>
              <a:gd name="connsiteY13" fmla="*/ 4854 h 148132"/>
              <a:gd name="connsiteX14" fmla="*/ 27366 w 155166"/>
              <a:gd name="connsiteY14" fmla="*/ 8133 h 148132"/>
              <a:gd name="connsiteX15" fmla="*/ 21028 w 155166"/>
              <a:gd name="connsiteY15" fmla="*/ 14471 h 148132"/>
              <a:gd name="connsiteX16" fmla="*/ 34198 w 155166"/>
              <a:gd name="connsiteY16" fmla="*/ 27458 h 148132"/>
              <a:gd name="connsiteX17" fmla="*/ 57754 w 155166"/>
              <a:gd name="connsiteY17" fmla="*/ 3902 h 148132"/>
              <a:gd name="connsiteX18" fmla="*/ 61244 w 155166"/>
              <a:gd name="connsiteY18" fmla="*/ 2326 h 148132"/>
              <a:gd name="connsiteX19" fmla="*/ 64550 w 155166"/>
              <a:gd name="connsiteY19" fmla="*/ 3902 h 148132"/>
              <a:gd name="connsiteX20" fmla="*/ 66125 w 155166"/>
              <a:gd name="connsiteY20" fmla="*/ 7208 h 148132"/>
              <a:gd name="connsiteX21" fmla="*/ 64550 w 155166"/>
              <a:gd name="connsiteY21" fmla="*/ 10697 h 148132"/>
              <a:gd name="connsiteX22" fmla="*/ 59220 w 155166"/>
              <a:gd name="connsiteY22" fmla="*/ 15973 h 148132"/>
              <a:gd name="connsiteX23" fmla="*/ 123972 w 155166"/>
              <a:gd name="connsiteY23" fmla="*/ 80724 h 148132"/>
              <a:gd name="connsiteX24" fmla="*/ 128532 w 155166"/>
              <a:gd name="connsiteY24" fmla="*/ 91706 h 148132"/>
              <a:gd name="connsiteX25" fmla="*/ 123972 w 155166"/>
              <a:gd name="connsiteY25" fmla="*/ 102504 h 148132"/>
              <a:gd name="connsiteX26" fmla="*/ 116755 w 155166"/>
              <a:gd name="connsiteY26" fmla="*/ 109776 h 148132"/>
              <a:gd name="connsiteX27" fmla="*/ 155166 w 155166"/>
              <a:gd name="connsiteY27" fmla="*/ 148132 h 148132"/>
              <a:gd name="connsiteX28" fmla="*/ 141574 w 155166"/>
              <a:gd name="connsiteY28" fmla="*/ 148132 h 148132"/>
              <a:gd name="connsiteX29" fmla="*/ 109959 w 155166"/>
              <a:gd name="connsiteY29" fmla="*/ 116516 h 148132"/>
              <a:gd name="connsiteX30" fmla="*/ 102742 w 155166"/>
              <a:gd name="connsiteY30" fmla="*/ 123789 h 148132"/>
              <a:gd name="connsiteX31" fmla="*/ 91944 w 155166"/>
              <a:gd name="connsiteY31" fmla="*/ 128166 h 148132"/>
              <a:gd name="connsiteX32" fmla="*/ 80963 w 155166"/>
              <a:gd name="connsiteY32" fmla="*/ 123789 h 148132"/>
              <a:gd name="connsiteX33" fmla="*/ 16211 w 155166"/>
              <a:gd name="connsiteY33" fmla="*/ 59037 h 148132"/>
              <a:gd name="connsiteX34" fmla="*/ 10880 w 155166"/>
              <a:gd name="connsiteY34" fmla="*/ 64367 h 148132"/>
              <a:gd name="connsiteX35" fmla="*/ 7483 w 155166"/>
              <a:gd name="connsiteY35" fmla="*/ 65888 h 148132"/>
              <a:gd name="connsiteX36" fmla="*/ 4085 w 155166"/>
              <a:gd name="connsiteY36" fmla="*/ 64367 h 148132"/>
              <a:gd name="connsiteX37" fmla="*/ 22768 w 155166"/>
              <a:gd name="connsiteY37" fmla="*/ 52479 h 148132"/>
              <a:gd name="connsiteX38" fmla="*/ 87520 w 155166"/>
              <a:gd name="connsiteY38" fmla="*/ 117231 h 148132"/>
              <a:gd name="connsiteX39" fmla="*/ 91733 w 155166"/>
              <a:gd name="connsiteY39" fmla="*/ 118879 h 148132"/>
              <a:gd name="connsiteX40" fmla="*/ 95946 w 155166"/>
              <a:gd name="connsiteY40" fmla="*/ 117231 h 148132"/>
              <a:gd name="connsiteX41" fmla="*/ 117176 w 155166"/>
              <a:gd name="connsiteY41" fmla="*/ 95763 h 148132"/>
              <a:gd name="connsiteX42" fmla="*/ 119007 w 155166"/>
              <a:gd name="connsiteY42" fmla="*/ 91642 h 148132"/>
              <a:gd name="connsiteX43" fmla="*/ 117176 w 155166"/>
              <a:gd name="connsiteY43" fmla="*/ 87520 h 148132"/>
              <a:gd name="connsiteX44" fmla="*/ 103621 w 155166"/>
              <a:gd name="connsiteY44" fmla="*/ 73727 h 148132"/>
              <a:gd name="connsiteX45" fmla="*/ 89004 w 155166"/>
              <a:gd name="connsiteY45" fmla="*/ 88345 h 148132"/>
              <a:gd name="connsiteX46" fmla="*/ 85606 w 155166"/>
              <a:gd name="connsiteY46" fmla="*/ 89892 h 148132"/>
              <a:gd name="connsiteX47" fmla="*/ 82446 w 155166"/>
              <a:gd name="connsiteY47" fmla="*/ 88583 h 148132"/>
              <a:gd name="connsiteX48" fmla="*/ 80871 w 155166"/>
              <a:gd name="connsiteY48" fmla="*/ 85276 h 148132"/>
              <a:gd name="connsiteX49" fmla="*/ 82446 w 155166"/>
              <a:gd name="connsiteY49" fmla="*/ 81787 h 148132"/>
              <a:gd name="connsiteX50" fmla="*/ 97063 w 155166"/>
              <a:gd name="connsiteY50" fmla="*/ 67170 h 148132"/>
              <a:gd name="connsiteX51" fmla="*/ 77097 w 155166"/>
              <a:gd name="connsiteY51" fmla="*/ 47387 h 148132"/>
              <a:gd name="connsiteX52" fmla="*/ 62480 w 155166"/>
              <a:gd name="connsiteY52" fmla="*/ 62004 h 148132"/>
              <a:gd name="connsiteX53" fmla="*/ 59174 w 155166"/>
              <a:gd name="connsiteY53" fmla="*/ 63341 h 148132"/>
              <a:gd name="connsiteX54" fmla="*/ 55685 w 155166"/>
              <a:gd name="connsiteY54" fmla="*/ 62004 h 148132"/>
              <a:gd name="connsiteX55" fmla="*/ 54348 w 155166"/>
              <a:gd name="connsiteY55" fmla="*/ 58515 h 148132"/>
              <a:gd name="connsiteX56" fmla="*/ 55685 w 155166"/>
              <a:gd name="connsiteY56" fmla="*/ 55209 h 148132"/>
              <a:gd name="connsiteX57" fmla="*/ 70302 w 155166"/>
              <a:gd name="connsiteY57" fmla="*/ 40591 h 148132"/>
              <a:gd name="connsiteX58" fmla="*/ 52479 w 155166"/>
              <a:gd name="connsiteY58" fmla="*/ 22769 h 148132"/>
              <a:gd name="connsiteX59" fmla="*/ 22768 w 155166"/>
              <a:gd name="connsiteY59" fmla="*/ 52479 h 148132"/>
              <a:gd name="connsiteX60" fmla="*/ 22768 w 155166"/>
              <a:gd name="connsiteY60" fmla="*/ 52479 h 148132"/>
              <a:gd name="connsiteX61" fmla="*/ 23959 w 155166"/>
              <a:gd name="connsiteY61" fmla="*/ 51289 h 148132"/>
              <a:gd name="connsiteX62" fmla="*/ 26981 w 155166"/>
              <a:gd name="connsiteY62" fmla="*/ 48266 h 148132"/>
              <a:gd name="connsiteX63" fmla="*/ 48449 w 155166"/>
              <a:gd name="connsiteY63" fmla="*/ 26798 h 148132"/>
              <a:gd name="connsiteX64" fmla="*/ 51288 w 155166"/>
              <a:gd name="connsiteY64" fmla="*/ 23959 h 148132"/>
              <a:gd name="connsiteX65" fmla="*/ 52479 w 155166"/>
              <a:gd name="connsiteY65" fmla="*/ 22769 h 148132"/>
              <a:gd name="connsiteX66" fmla="*/ 22768 w 155166"/>
              <a:gd name="connsiteY66" fmla="*/ 52479 h 14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5166" h="148132">
                <a:moveTo>
                  <a:pt x="4085" y="64367"/>
                </a:moveTo>
                <a:cubicBezTo>
                  <a:pt x="3193" y="63439"/>
                  <a:pt x="2747" y="62337"/>
                  <a:pt x="2747" y="61061"/>
                </a:cubicBezTo>
                <a:cubicBezTo>
                  <a:pt x="2747" y="59785"/>
                  <a:pt x="3193" y="58622"/>
                  <a:pt x="4085" y="57571"/>
                </a:cubicBezTo>
                <a:lnTo>
                  <a:pt x="27641" y="34015"/>
                </a:lnTo>
                <a:lnTo>
                  <a:pt x="14471" y="21028"/>
                </a:lnTo>
                <a:lnTo>
                  <a:pt x="8316" y="27183"/>
                </a:lnTo>
                <a:cubicBezTo>
                  <a:pt x="7266" y="28233"/>
                  <a:pt x="6103" y="28758"/>
                  <a:pt x="4827" y="28758"/>
                </a:cubicBezTo>
                <a:cubicBezTo>
                  <a:pt x="3550" y="28758"/>
                  <a:pt x="2448" y="28233"/>
                  <a:pt x="1520" y="27183"/>
                </a:cubicBezTo>
                <a:cubicBezTo>
                  <a:pt x="507" y="26292"/>
                  <a:pt x="0" y="25199"/>
                  <a:pt x="0" y="23904"/>
                </a:cubicBezTo>
                <a:cubicBezTo>
                  <a:pt x="0" y="22610"/>
                  <a:pt x="507" y="21456"/>
                  <a:pt x="1520" y="20442"/>
                </a:cubicBezTo>
                <a:lnTo>
                  <a:pt x="20570" y="1575"/>
                </a:lnTo>
                <a:cubicBezTo>
                  <a:pt x="21498" y="525"/>
                  <a:pt x="22600" y="0"/>
                  <a:pt x="23877" y="0"/>
                </a:cubicBezTo>
                <a:cubicBezTo>
                  <a:pt x="25153" y="0"/>
                  <a:pt x="26316" y="525"/>
                  <a:pt x="27366" y="1575"/>
                </a:cubicBezTo>
                <a:cubicBezTo>
                  <a:pt x="28257" y="2467"/>
                  <a:pt x="28703" y="3560"/>
                  <a:pt x="28703" y="4854"/>
                </a:cubicBezTo>
                <a:cubicBezTo>
                  <a:pt x="28703" y="6149"/>
                  <a:pt x="28257" y="7242"/>
                  <a:pt x="27366" y="8133"/>
                </a:cubicBezTo>
                <a:lnTo>
                  <a:pt x="21028" y="14471"/>
                </a:lnTo>
                <a:lnTo>
                  <a:pt x="34198" y="27458"/>
                </a:lnTo>
                <a:lnTo>
                  <a:pt x="57754" y="3902"/>
                </a:lnTo>
                <a:cubicBezTo>
                  <a:pt x="58805" y="2851"/>
                  <a:pt x="59968" y="2326"/>
                  <a:pt x="61244" y="2326"/>
                </a:cubicBezTo>
                <a:cubicBezTo>
                  <a:pt x="62520" y="2326"/>
                  <a:pt x="63622" y="2851"/>
                  <a:pt x="64550" y="3902"/>
                </a:cubicBezTo>
                <a:cubicBezTo>
                  <a:pt x="65600" y="4830"/>
                  <a:pt x="66125" y="5932"/>
                  <a:pt x="66125" y="7208"/>
                </a:cubicBezTo>
                <a:cubicBezTo>
                  <a:pt x="66125" y="8484"/>
                  <a:pt x="65600" y="9647"/>
                  <a:pt x="64550" y="10697"/>
                </a:cubicBezTo>
                <a:lnTo>
                  <a:pt x="59220" y="15973"/>
                </a:lnTo>
                <a:lnTo>
                  <a:pt x="123972" y="80724"/>
                </a:lnTo>
                <a:cubicBezTo>
                  <a:pt x="127012" y="83765"/>
                  <a:pt x="128532" y="87426"/>
                  <a:pt x="128532" y="91706"/>
                </a:cubicBezTo>
                <a:cubicBezTo>
                  <a:pt x="128532" y="95986"/>
                  <a:pt x="127012" y="99585"/>
                  <a:pt x="123972" y="102504"/>
                </a:cubicBezTo>
                <a:lnTo>
                  <a:pt x="116755" y="109776"/>
                </a:lnTo>
                <a:lnTo>
                  <a:pt x="155166" y="148132"/>
                </a:lnTo>
                <a:lnTo>
                  <a:pt x="141574" y="148132"/>
                </a:lnTo>
                <a:lnTo>
                  <a:pt x="109959" y="116516"/>
                </a:lnTo>
                <a:lnTo>
                  <a:pt x="102742" y="123789"/>
                </a:lnTo>
                <a:cubicBezTo>
                  <a:pt x="99823" y="126707"/>
                  <a:pt x="96224" y="128166"/>
                  <a:pt x="91944" y="128166"/>
                </a:cubicBezTo>
                <a:cubicBezTo>
                  <a:pt x="87664" y="128166"/>
                  <a:pt x="84003" y="126707"/>
                  <a:pt x="80963" y="123789"/>
                </a:cubicBezTo>
                <a:lnTo>
                  <a:pt x="16211" y="59037"/>
                </a:lnTo>
                <a:lnTo>
                  <a:pt x="10880" y="64367"/>
                </a:lnTo>
                <a:cubicBezTo>
                  <a:pt x="9830" y="65381"/>
                  <a:pt x="8698" y="65888"/>
                  <a:pt x="7483" y="65888"/>
                </a:cubicBezTo>
                <a:cubicBezTo>
                  <a:pt x="6268" y="65888"/>
                  <a:pt x="5135" y="65381"/>
                  <a:pt x="4085" y="64367"/>
                </a:cubicBezTo>
                <a:close/>
                <a:moveTo>
                  <a:pt x="22768" y="52479"/>
                </a:moveTo>
                <a:lnTo>
                  <a:pt x="87520" y="117231"/>
                </a:lnTo>
                <a:cubicBezTo>
                  <a:pt x="88741" y="118330"/>
                  <a:pt x="90146" y="118879"/>
                  <a:pt x="91733" y="118879"/>
                </a:cubicBezTo>
                <a:cubicBezTo>
                  <a:pt x="93321" y="118879"/>
                  <a:pt x="94725" y="118330"/>
                  <a:pt x="95946" y="117231"/>
                </a:cubicBezTo>
                <a:lnTo>
                  <a:pt x="117176" y="95763"/>
                </a:lnTo>
                <a:cubicBezTo>
                  <a:pt x="118397" y="94664"/>
                  <a:pt x="119007" y="93290"/>
                  <a:pt x="119007" y="91642"/>
                </a:cubicBezTo>
                <a:cubicBezTo>
                  <a:pt x="119007" y="89993"/>
                  <a:pt x="118397" y="88619"/>
                  <a:pt x="117176" y="87520"/>
                </a:cubicBezTo>
                <a:lnTo>
                  <a:pt x="103621" y="73727"/>
                </a:lnTo>
                <a:lnTo>
                  <a:pt x="89004" y="88345"/>
                </a:lnTo>
                <a:cubicBezTo>
                  <a:pt x="87954" y="89358"/>
                  <a:pt x="86821" y="89874"/>
                  <a:pt x="85606" y="89892"/>
                </a:cubicBezTo>
                <a:cubicBezTo>
                  <a:pt x="84391" y="89911"/>
                  <a:pt x="83338" y="89474"/>
                  <a:pt x="82446" y="88583"/>
                </a:cubicBezTo>
                <a:cubicBezTo>
                  <a:pt x="81396" y="87655"/>
                  <a:pt x="80871" y="86552"/>
                  <a:pt x="80871" y="85276"/>
                </a:cubicBezTo>
                <a:cubicBezTo>
                  <a:pt x="80871" y="84000"/>
                  <a:pt x="81396" y="82837"/>
                  <a:pt x="82446" y="81787"/>
                </a:cubicBezTo>
                <a:lnTo>
                  <a:pt x="97063" y="67170"/>
                </a:lnTo>
                <a:lnTo>
                  <a:pt x="77097" y="47387"/>
                </a:lnTo>
                <a:lnTo>
                  <a:pt x="62480" y="62004"/>
                </a:lnTo>
                <a:cubicBezTo>
                  <a:pt x="61552" y="62896"/>
                  <a:pt x="60450" y="63341"/>
                  <a:pt x="59174" y="63341"/>
                </a:cubicBezTo>
                <a:cubicBezTo>
                  <a:pt x="57898" y="63341"/>
                  <a:pt x="56735" y="62896"/>
                  <a:pt x="55685" y="62004"/>
                </a:cubicBezTo>
                <a:cubicBezTo>
                  <a:pt x="54793" y="60954"/>
                  <a:pt x="54348" y="59791"/>
                  <a:pt x="54348" y="58515"/>
                </a:cubicBezTo>
                <a:cubicBezTo>
                  <a:pt x="54348" y="57239"/>
                  <a:pt x="54793" y="56137"/>
                  <a:pt x="55685" y="55209"/>
                </a:cubicBezTo>
                <a:lnTo>
                  <a:pt x="70302" y="40591"/>
                </a:lnTo>
                <a:lnTo>
                  <a:pt x="52479" y="22769"/>
                </a:lnTo>
                <a:lnTo>
                  <a:pt x="22768" y="52479"/>
                </a:lnTo>
                <a:close/>
                <a:moveTo>
                  <a:pt x="22768" y="52479"/>
                </a:moveTo>
                <a:lnTo>
                  <a:pt x="23959" y="51289"/>
                </a:lnTo>
                <a:lnTo>
                  <a:pt x="26981" y="48266"/>
                </a:lnTo>
                <a:lnTo>
                  <a:pt x="48449" y="26798"/>
                </a:lnTo>
                <a:lnTo>
                  <a:pt x="51288" y="23959"/>
                </a:lnTo>
                <a:lnTo>
                  <a:pt x="52479" y="22769"/>
                </a:lnTo>
                <a:lnTo>
                  <a:pt x="22768" y="52479"/>
                </a:lnTo>
                <a:close/>
              </a:path>
            </a:pathLst>
          </a:custGeom>
          <a:solidFill>
            <a:schemeClr val="bg1"/>
          </a:solidFill>
          <a:ln w="238" cap="flat">
            <a:noFill/>
            <a:prstDash val="solid"/>
            <a:miter/>
          </a:ln>
        </p:spPr>
        <p:txBody>
          <a:bodyPr rtlCol="0" anchor="ctr"/>
          <a:lstStyle/>
          <a:p>
            <a:endParaRPr lang="en-RO"/>
          </a:p>
        </p:txBody>
      </p:sp>
      <p:grpSp>
        <p:nvGrpSpPr>
          <p:cNvPr id="43" name="Graphic 3">
            <a:extLst>
              <a:ext uri="{FF2B5EF4-FFF2-40B4-BE49-F238E27FC236}">
                <a16:creationId xmlns:a16="http://schemas.microsoft.com/office/drawing/2014/main" id="{55B772E6-DE80-2C42-8A7B-7D4B61B8A483}"/>
              </a:ext>
            </a:extLst>
          </p:cNvPr>
          <p:cNvGrpSpPr>
            <a:grpSpLocks noChangeAspect="1"/>
          </p:cNvGrpSpPr>
          <p:nvPr/>
        </p:nvGrpSpPr>
        <p:grpSpPr>
          <a:xfrm>
            <a:off x="757546" y="5232746"/>
            <a:ext cx="294375" cy="540000"/>
            <a:chOff x="3575050" y="1600200"/>
            <a:chExt cx="1993900" cy="3657600"/>
          </a:xfrm>
          <a:solidFill>
            <a:schemeClr val="bg1"/>
          </a:solidFill>
        </p:grpSpPr>
        <p:sp>
          <p:nvSpPr>
            <p:cNvPr id="44" name="Freeform 43">
              <a:extLst>
                <a:ext uri="{FF2B5EF4-FFF2-40B4-BE49-F238E27FC236}">
                  <a16:creationId xmlns:a16="http://schemas.microsoft.com/office/drawing/2014/main" id="{319F037B-EDEE-4E41-966C-A08114F27446}"/>
                </a:ext>
              </a:extLst>
            </p:cNvPr>
            <p:cNvSpPr/>
            <p:nvPr/>
          </p:nvSpPr>
          <p:spPr>
            <a:xfrm>
              <a:off x="3575128" y="1600200"/>
              <a:ext cx="1995477" cy="3657212"/>
            </a:xfrm>
            <a:custGeom>
              <a:avLst/>
              <a:gdLst>
                <a:gd name="connsiteX0" fmla="*/ 1270450 w 1995477"/>
                <a:gd name="connsiteY0" fmla="*/ 160 h 3657212"/>
                <a:gd name="connsiteX1" fmla="*/ 1393882 w 1995477"/>
                <a:gd name="connsiteY1" fmla="*/ 104935 h 3657212"/>
                <a:gd name="connsiteX2" fmla="*/ 1426164 w 1995477"/>
                <a:gd name="connsiteY2" fmla="*/ 117889 h 3657212"/>
                <a:gd name="connsiteX3" fmla="*/ 1611217 w 1995477"/>
                <a:gd name="connsiteY3" fmla="*/ 120651 h 3657212"/>
                <a:gd name="connsiteX4" fmla="*/ 1995186 w 1995477"/>
                <a:gd name="connsiteY4" fmla="*/ 512509 h 3657212"/>
                <a:gd name="connsiteX5" fmla="*/ 1650526 w 1995477"/>
                <a:gd name="connsiteY5" fmla="*/ 928657 h 3657212"/>
                <a:gd name="connsiteX6" fmla="*/ 1426829 w 1995477"/>
                <a:gd name="connsiteY6" fmla="*/ 935515 h 3657212"/>
                <a:gd name="connsiteX7" fmla="*/ 1386002 w 1995477"/>
                <a:gd name="connsiteY7" fmla="*/ 959803 h 3657212"/>
                <a:gd name="connsiteX8" fmla="*/ 1312512 w 1995477"/>
                <a:gd name="connsiteY8" fmla="*/ 1034098 h 3657212"/>
                <a:gd name="connsiteX9" fmla="*/ 1286307 w 1995477"/>
                <a:gd name="connsiteY9" fmla="*/ 1081723 h 3657212"/>
                <a:gd name="connsiteX10" fmla="*/ 1286307 w 1995477"/>
                <a:gd name="connsiteY10" fmla="*/ 1578166 h 3657212"/>
                <a:gd name="connsiteX11" fmla="*/ 1286307 w 1995477"/>
                <a:gd name="connsiteY11" fmla="*/ 2467516 h 3657212"/>
                <a:gd name="connsiteX12" fmla="*/ 1215286 w 1995477"/>
                <a:gd name="connsiteY12" fmla="*/ 2858041 h 3657212"/>
                <a:gd name="connsiteX13" fmla="*/ 991304 w 1995477"/>
                <a:gd name="connsiteY13" fmla="*/ 3455449 h 3657212"/>
                <a:gd name="connsiteX14" fmla="*/ 732287 w 1995477"/>
                <a:gd name="connsiteY14" fmla="*/ 3655474 h 3657212"/>
                <a:gd name="connsiteX15" fmla="*/ 447444 w 1995477"/>
                <a:gd name="connsiteY15" fmla="*/ 3521362 h 3657212"/>
                <a:gd name="connsiteX16" fmla="*/ 411744 w 1995477"/>
                <a:gd name="connsiteY16" fmla="*/ 3451924 h 3657212"/>
                <a:gd name="connsiteX17" fmla="*/ 179217 w 1995477"/>
                <a:gd name="connsiteY17" fmla="*/ 2827561 h 3657212"/>
                <a:gd name="connsiteX18" fmla="*/ 118356 w 1995477"/>
                <a:gd name="connsiteY18" fmla="*/ 2481422 h 3657212"/>
                <a:gd name="connsiteX19" fmla="*/ 118356 w 1995477"/>
                <a:gd name="connsiteY19" fmla="*/ 1531303 h 3657212"/>
                <a:gd name="connsiteX20" fmla="*/ 124717 w 1995477"/>
                <a:gd name="connsiteY20" fmla="*/ 1490251 h 3657212"/>
                <a:gd name="connsiteX21" fmla="*/ 177508 w 1995477"/>
                <a:gd name="connsiteY21" fmla="*/ 1460056 h 3657212"/>
                <a:gd name="connsiteX22" fmla="*/ 222798 w 1995477"/>
                <a:gd name="connsiteY22" fmla="*/ 1500823 h 3657212"/>
                <a:gd name="connsiteX23" fmla="*/ 224887 w 1995477"/>
                <a:gd name="connsiteY23" fmla="*/ 1539400 h 3657212"/>
                <a:gd name="connsiteX24" fmla="*/ 224887 w 1995477"/>
                <a:gd name="connsiteY24" fmla="*/ 2450180 h 3657212"/>
                <a:gd name="connsiteX25" fmla="*/ 293724 w 1995477"/>
                <a:gd name="connsiteY25" fmla="*/ 2830228 h 3657212"/>
                <a:gd name="connsiteX26" fmla="*/ 508780 w 1995477"/>
                <a:gd name="connsiteY26" fmla="*/ 3404299 h 3657212"/>
                <a:gd name="connsiteX27" fmla="*/ 702853 w 1995477"/>
                <a:gd name="connsiteY27" fmla="*/ 3550413 h 3657212"/>
                <a:gd name="connsiteX28" fmla="*/ 897591 w 1995477"/>
                <a:gd name="connsiteY28" fmla="*/ 3405157 h 3657212"/>
                <a:gd name="connsiteX29" fmla="*/ 1121003 w 1995477"/>
                <a:gd name="connsiteY29" fmla="*/ 2807558 h 3657212"/>
                <a:gd name="connsiteX30" fmla="*/ 1180155 w 1995477"/>
                <a:gd name="connsiteY30" fmla="*/ 2490185 h 3657212"/>
                <a:gd name="connsiteX31" fmla="*/ 1180155 w 1995477"/>
                <a:gd name="connsiteY31" fmla="*/ 1675798 h 3657212"/>
                <a:gd name="connsiteX32" fmla="*/ 1178066 w 1995477"/>
                <a:gd name="connsiteY32" fmla="*/ 1645508 h 3657212"/>
                <a:gd name="connsiteX33" fmla="*/ 1072295 w 1995477"/>
                <a:gd name="connsiteY33" fmla="*/ 1645508 h 3657212"/>
                <a:gd name="connsiteX34" fmla="*/ 1004787 w 1995477"/>
                <a:gd name="connsiteY34" fmla="*/ 1590549 h 3657212"/>
                <a:gd name="connsiteX35" fmla="*/ 1071725 w 1995477"/>
                <a:gd name="connsiteY35" fmla="*/ 1538447 h 3657212"/>
                <a:gd name="connsiteX36" fmla="*/ 1177212 w 1995477"/>
                <a:gd name="connsiteY36" fmla="*/ 1538447 h 3657212"/>
                <a:gd name="connsiteX37" fmla="*/ 1177212 w 1995477"/>
                <a:gd name="connsiteY37" fmla="*/ 1291369 h 3657212"/>
                <a:gd name="connsiteX38" fmla="*/ 1070396 w 1995477"/>
                <a:gd name="connsiteY38" fmla="*/ 1291369 h 3657212"/>
                <a:gd name="connsiteX39" fmla="*/ 1004502 w 1995477"/>
                <a:gd name="connsiteY39" fmla="*/ 1237743 h 3657212"/>
                <a:gd name="connsiteX40" fmla="*/ 1069636 w 1995477"/>
                <a:gd name="connsiteY40" fmla="*/ 1184403 h 3657212"/>
                <a:gd name="connsiteX41" fmla="*/ 1177686 w 1995477"/>
                <a:gd name="connsiteY41" fmla="*/ 1184403 h 3657212"/>
                <a:gd name="connsiteX42" fmla="*/ 1177686 w 1995477"/>
                <a:gd name="connsiteY42" fmla="*/ 1057339 h 3657212"/>
                <a:gd name="connsiteX43" fmla="*/ 224982 w 1995477"/>
                <a:gd name="connsiteY43" fmla="*/ 1057339 h 3657212"/>
                <a:gd name="connsiteX44" fmla="*/ 224982 w 1995477"/>
                <a:gd name="connsiteY44" fmla="*/ 1218026 h 3657212"/>
                <a:gd name="connsiteX45" fmla="*/ 224982 w 1995477"/>
                <a:gd name="connsiteY45" fmla="*/ 1257269 h 3657212"/>
                <a:gd name="connsiteX46" fmla="*/ 172761 w 1995477"/>
                <a:gd name="connsiteY46" fmla="*/ 1313562 h 3657212"/>
                <a:gd name="connsiteX47" fmla="*/ 119021 w 1995477"/>
                <a:gd name="connsiteY47" fmla="*/ 1258222 h 3657212"/>
                <a:gd name="connsiteX48" fmla="*/ 118451 w 1995477"/>
                <a:gd name="connsiteY48" fmla="*/ 1143922 h 3657212"/>
                <a:gd name="connsiteX49" fmla="*/ 118451 w 1995477"/>
                <a:gd name="connsiteY49" fmla="*/ 1104679 h 3657212"/>
                <a:gd name="connsiteX50" fmla="*/ 76389 w 1995477"/>
                <a:gd name="connsiteY50" fmla="*/ 1023716 h 3657212"/>
                <a:gd name="connsiteX51" fmla="*/ 5083 w 1995477"/>
                <a:gd name="connsiteY51" fmla="*/ 840169 h 3657212"/>
                <a:gd name="connsiteX52" fmla="*/ 146650 w 1995477"/>
                <a:gd name="connsiteY52" fmla="*/ 712534 h 3657212"/>
                <a:gd name="connsiteX53" fmla="*/ 196308 w 1995477"/>
                <a:gd name="connsiteY53" fmla="*/ 709867 h 3657212"/>
                <a:gd name="connsiteX54" fmla="*/ 1211013 w 1995477"/>
                <a:gd name="connsiteY54" fmla="*/ 709296 h 3657212"/>
                <a:gd name="connsiteX55" fmla="*/ 1393028 w 1995477"/>
                <a:gd name="connsiteY55" fmla="*/ 814071 h 3657212"/>
                <a:gd name="connsiteX56" fmla="*/ 1413726 w 1995477"/>
                <a:gd name="connsiteY56" fmla="*/ 828073 h 3657212"/>
                <a:gd name="connsiteX57" fmla="*/ 1640936 w 1995477"/>
                <a:gd name="connsiteY57" fmla="*/ 821405 h 3657212"/>
                <a:gd name="connsiteX58" fmla="*/ 1888274 w 1995477"/>
                <a:gd name="connsiteY58" fmla="*/ 514510 h 3657212"/>
                <a:gd name="connsiteX59" fmla="*/ 1605900 w 1995477"/>
                <a:gd name="connsiteY59" fmla="*/ 227521 h 3657212"/>
                <a:gd name="connsiteX60" fmla="*/ 1420847 w 1995477"/>
                <a:gd name="connsiteY60" fmla="*/ 226283 h 3657212"/>
                <a:gd name="connsiteX61" fmla="*/ 1393028 w 1995477"/>
                <a:gd name="connsiteY61" fmla="*/ 240951 h 3657212"/>
                <a:gd name="connsiteX62" fmla="*/ 1210159 w 1995477"/>
                <a:gd name="connsiteY62" fmla="*/ 343631 h 3657212"/>
                <a:gd name="connsiteX63" fmla="*/ 1169996 w 1995477"/>
                <a:gd name="connsiteY63" fmla="*/ 343631 h 3657212"/>
                <a:gd name="connsiteX64" fmla="*/ 1169996 w 1995477"/>
                <a:gd name="connsiteY64" fmla="*/ 451645 h 3657212"/>
                <a:gd name="connsiteX65" fmla="*/ 1042956 w 1995477"/>
                <a:gd name="connsiteY65" fmla="*/ 580042 h 3657212"/>
                <a:gd name="connsiteX66" fmla="*/ 362941 w 1995477"/>
                <a:gd name="connsiteY66" fmla="*/ 580042 h 3657212"/>
                <a:gd name="connsiteX67" fmla="*/ 237420 w 1995477"/>
                <a:gd name="connsiteY67" fmla="*/ 454788 h 3657212"/>
                <a:gd name="connsiteX68" fmla="*/ 237420 w 1995477"/>
                <a:gd name="connsiteY68" fmla="*/ 343631 h 3657212"/>
                <a:gd name="connsiteX69" fmla="*/ 175229 w 1995477"/>
                <a:gd name="connsiteY69" fmla="*/ 343631 h 3657212"/>
                <a:gd name="connsiteX70" fmla="*/ 3849 w 1995477"/>
                <a:gd name="connsiteY70" fmla="*/ 207233 h 3657212"/>
                <a:gd name="connsiteX71" fmla="*/ 116647 w 1995477"/>
                <a:gd name="connsiteY71" fmla="*/ 8256 h 3657212"/>
                <a:gd name="connsiteX72" fmla="*/ 131364 w 1995477"/>
                <a:gd name="connsiteY72" fmla="*/ 255 h 3657212"/>
                <a:gd name="connsiteX73" fmla="*/ 701904 w 1995477"/>
                <a:gd name="connsiteY73" fmla="*/ 947135 h 3657212"/>
                <a:gd name="connsiteX74" fmla="*/ 1210633 w 1995477"/>
                <a:gd name="connsiteY74" fmla="*/ 947135 h 3657212"/>
                <a:gd name="connsiteX75" fmla="*/ 1252980 w 1995477"/>
                <a:gd name="connsiteY75" fmla="*/ 943706 h 3657212"/>
                <a:gd name="connsiteX76" fmla="*/ 1298365 w 1995477"/>
                <a:gd name="connsiteY76" fmla="*/ 883413 h 3657212"/>
                <a:gd name="connsiteX77" fmla="*/ 1255354 w 1995477"/>
                <a:gd name="connsiteY77" fmla="*/ 821405 h 3657212"/>
                <a:gd name="connsiteX78" fmla="*/ 1213102 w 1995477"/>
                <a:gd name="connsiteY78" fmla="*/ 817214 h 3657212"/>
                <a:gd name="connsiteX79" fmla="*/ 192035 w 1995477"/>
                <a:gd name="connsiteY79" fmla="*/ 817214 h 3657212"/>
                <a:gd name="connsiteX80" fmla="*/ 160133 w 1995477"/>
                <a:gd name="connsiteY80" fmla="*/ 819024 h 3657212"/>
                <a:gd name="connsiteX81" fmla="*/ 108481 w 1995477"/>
                <a:gd name="connsiteY81" fmla="*/ 877507 h 3657212"/>
                <a:gd name="connsiteX82" fmla="*/ 185959 w 1995477"/>
                <a:gd name="connsiteY82" fmla="*/ 947230 h 3657212"/>
                <a:gd name="connsiteX83" fmla="*/ 701904 w 1995477"/>
                <a:gd name="connsiteY83" fmla="*/ 947135 h 3657212"/>
                <a:gd name="connsiteX84" fmla="*/ 704373 w 1995477"/>
                <a:gd name="connsiteY84" fmla="*/ 236380 h 3657212"/>
                <a:gd name="connsiteX85" fmla="*/ 1231047 w 1995477"/>
                <a:gd name="connsiteY85" fmla="*/ 236380 h 3657212"/>
                <a:gd name="connsiteX86" fmla="*/ 1298555 w 1995477"/>
                <a:gd name="connsiteY86" fmla="*/ 170943 h 3657212"/>
                <a:gd name="connsiteX87" fmla="*/ 1232091 w 1995477"/>
                <a:gd name="connsiteY87" fmla="*/ 107697 h 3657212"/>
                <a:gd name="connsiteX88" fmla="*/ 175229 w 1995477"/>
                <a:gd name="connsiteY88" fmla="*/ 108459 h 3657212"/>
                <a:gd name="connsiteX89" fmla="*/ 123673 w 1995477"/>
                <a:gd name="connsiteY89" fmla="*/ 131319 h 3657212"/>
                <a:gd name="connsiteX90" fmla="*/ 115318 w 1995477"/>
                <a:gd name="connsiteY90" fmla="*/ 200947 h 3657212"/>
                <a:gd name="connsiteX91" fmla="*/ 177888 w 1995477"/>
                <a:gd name="connsiteY91" fmla="*/ 236760 h 3657212"/>
                <a:gd name="connsiteX92" fmla="*/ 704373 w 1995477"/>
                <a:gd name="connsiteY92" fmla="*/ 236380 h 3657212"/>
                <a:gd name="connsiteX93" fmla="*/ 1060426 w 1995477"/>
                <a:gd name="connsiteY93" fmla="*/ 470790 h 3657212"/>
                <a:gd name="connsiteX94" fmla="*/ 1060426 w 1995477"/>
                <a:gd name="connsiteY94" fmla="*/ 345536 h 3657212"/>
                <a:gd name="connsiteX95" fmla="*/ 346420 w 1995477"/>
                <a:gd name="connsiteY95" fmla="*/ 345536 h 3657212"/>
                <a:gd name="connsiteX96" fmla="*/ 346420 w 1995477"/>
                <a:gd name="connsiteY96" fmla="*/ 470790 h 36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995477" h="3657212">
                  <a:moveTo>
                    <a:pt x="1270450" y="160"/>
                  </a:moveTo>
                  <a:cubicBezTo>
                    <a:pt x="1324760" y="19210"/>
                    <a:pt x="1369481" y="49309"/>
                    <a:pt x="1393882" y="104935"/>
                  </a:cubicBezTo>
                  <a:cubicBezTo>
                    <a:pt x="1397300" y="112745"/>
                    <a:pt x="1414961" y="117603"/>
                    <a:pt x="1426164" y="117889"/>
                  </a:cubicBezTo>
                  <a:cubicBezTo>
                    <a:pt x="1487785" y="119698"/>
                    <a:pt x="1549596" y="117889"/>
                    <a:pt x="1611217" y="120651"/>
                  </a:cubicBezTo>
                  <a:cubicBezTo>
                    <a:pt x="1820102" y="130747"/>
                    <a:pt x="1985786" y="300768"/>
                    <a:pt x="1995186" y="512509"/>
                  </a:cubicBezTo>
                  <a:cubicBezTo>
                    <a:pt x="2004680" y="715582"/>
                    <a:pt x="1852764" y="901606"/>
                    <a:pt x="1650526" y="928657"/>
                  </a:cubicBezTo>
                  <a:cubicBezTo>
                    <a:pt x="1576941" y="938182"/>
                    <a:pt x="1501458" y="934753"/>
                    <a:pt x="1426829" y="935515"/>
                  </a:cubicBezTo>
                  <a:cubicBezTo>
                    <a:pt x="1406605" y="935515"/>
                    <a:pt x="1397775" y="943135"/>
                    <a:pt x="1386002" y="959803"/>
                  </a:cubicBezTo>
                  <a:cubicBezTo>
                    <a:pt x="1366083" y="988737"/>
                    <a:pt x="1341200" y="1013893"/>
                    <a:pt x="1312512" y="1034098"/>
                  </a:cubicBezTo>
                  <a:cubicBezTo>
                    <a:pt x="1292478" y="1047529"/>
                    <a:pt x="1286212" y="1059054"/>
                    <a:pt x="1286307" y="1081723"/>
                  </a:cubicBezTo>
                  <a:cubicBezTo>
                    <a:pt x="1286971" y="1247173"/>
                    <a:pt x="1286307" y="1412717"/>
                    <a:pt x="1286307" y="1578166"/>
                  </a:cubicBezTo>
                  <a:cubicBezTo>
                    <a:pt x="1286307" y="1874584"/>
                    <a:pt x="1285547" y="2171098"/>
                    <a:pt x="1286307" y="2467516"/>
                  </a:cubicBezTo>
                  <a:cubicBezTo>
                    <a:pt x="1287047" y="2600989"/>
                    <a:pt x="1262962" y="2733429"/>
                    <a:pt x="1215286" y="2858041"/>
                  </a:cubicBezTo>
                  <a:cubicBezTo>
                    <a:pt x="1139802" y="3056827"/>
                    <a:pt x="1067452" y="3256852"/>
                    <a:pt x="991304" y="3455449"/>
                  </a:cubicBezTo>
                  <a:cubicBezTo>
                    <a:pt x="946014" y="3573559"/>
                    <a:pt x="857238" y="3642615"/>
                    <a:pt x="732287" y="3655474"/>
                  </a:cubicBezTo>
                  <a:cubicBezTo>
                    <a:pt x="613033" y="3667856"/>
                    <a:pt x="517041" y="3619279"/>
                    <a:pt x="447444" y="3521362"/>
                  </a:cubicBezTo>
                  <a:cubicBezTo>
                    <a:pt x="432611" y="3499856"/>
                    <a:pt x="420612" y="3476516"/>
                    <a:pt x="411744" y="3451924"/>
                  </a:cubicBezTo>
                  <a:cubicBezTo>
                    <a:pt x="333824" y="3244025"/>
                    <a:pt x="256315" y="3035904"/>
                    <a:pt x="179217" y="2827561"/>
                  </a:cubicBezTo>
                  <a:cubicBezTo>
                    <a:pt x="138408" y="2716775"/>
                    <a:pt x="117792" y="2599529"/>
                    <a:pt x="118356" y="2481422"/>
                  </a:cubicBezTo>
                  <a:cubicBezTo>
                    <a:pt x="117786" y="2164748"/>
                    <a:pt x="117786" y="1848041"/>
                    <a:pt x="118356" y="1531303"/>
                  </a:cubicBezTo>
                  <a:cubicBezTo>
                    <a:pt x="118356" y="1517302"/>
                    <a:pt x="116837" y="1498347"/>
                    <a:pt x="124717" y="1490251"/>
                  </a:cubicBezTo>
                  <a:cubicBezTo>
                    <a:pt x="138865" y="1475868"/>
                    <a:pt x="160797" y="1458247"/>
                    <a:pt x="177508" y="1460056"/>
                  </a:cubicBezTo>
                  <a:cubicBezTo>
                    <a:pt x="194219" y="1461866"/>
                    <a:pt x="211120" y="1484059"/>
                    <a:pt x="222798" y="1500823"/>
                  </a:cubicBezTo>
                  <a:cubicBezTo>
                    <a:pt x="229065" y="1509777"/>
                    <a:pt x="224887" y="1526255"/>
                    <a:pt x="224887" y="1539400"/>
                  </a:cubicBezTo>
                  <a:cubicBezTo>
                    <a:pt x="224887" y="1842961"/>
                    <a:pt x="225647" y="2146618"/>
                    <a:pt x="224887" y="2450180"/>
                  </a:cubicBezTo>
                  <a:cubicBezTo>
                    <a:pt x="223854" y="2580074"/>
                    <a:pt x="247206" y="2709002"/>
                    <a:pt x="293724" y="2830228"/>
                  </a:cubicBezTo>
                  <a:cubicBezTo>
                    <a:pt x="367024" y="3020728"/>
                    <a:pt x="437095" y="3212942"/>
                    <a:pt x="508780" y="3404299"/>
                  </a:cubicBezTo>
                  <a:cubicBezTo>
                    <a:pt x="543626" y="3497168"/>
                    <a:pt x="614457" y="3550318"/>
                    <a:pt x="702853" y="3550413"/>
                  </a:cubicBezTo>
                  <a:cubicBezTo>
                    <a:pt x="791250" y="3550508"/>
                    <a:pt x="862745" y="3497930"/>
                    <a:pt x="897591" y="3405157"/>
                  </a:cubicBezTo>
                  <a:cubicBezTo>
                    <a:pt x="972283" y="3206084"/>
                    <a:pt x="1046754" y="3006885"/>
                    <a:pt x="1121003" y="2807558"/>
                  </a:cubicBezTo>
                  <a:cubicBezTo>
                    <a:pt x="1159741" y="2706241"/>
                    <a:pt x="1179784" y="2598699"/>
                    <a:pt x="1180155" y="2490185"/>
                  </a:cubicBezTo>
                  <a:cubicBezTo>
                    <a:pt x="1180155" y="2218723"/>
                    <a:pt x="1180155" y="1947260"/>
                    <a:pt x="1180155" y="1675798"/>
                  </a:cubicBezTo>
                  <a:cubicBezTo>
                    <a:pt x="1180155" y="1667606"/>
                    <a:pt x="1179016" y="1659415"/>
                    <a:pt x="1178066" y="1645508"/>
                  </a:cubicBezTo>
                  <a:cubicBezTo>
                    <a:pt x="1142461" y="1645508"/>
                    <a:pt x="1107330" y="1645508"/>
                    <a:pt x="1072295" y="1645508"/>
                  </a:cubicBezTo>
                  <a:cubicBezTo>
                    <a:pt x="1027194" y="1644937"/>
                    <a:pt x="1003837" y="1625601"/>
                    <a:pt x="1004787" y="1590549"/>
                  </a:cubicBezTo>
                  <a:cubicBezTo>
                    <a:pt x="1005357" y="1557497"/>
                    <a:pt x="1028714" y="1539019"/>
                    <a:pt x="1071725" y="1538447"/>
                  </a:cubicBezTo>
                  <a:cubicBezTo>
                    <a:pt x="1105906" y="1538447"/>
                    <a:pt x="1139897" y="1538447"/>
                    <a:pt x="1177212" y="1538447"/>
                  </a:cubicBezTo>
                  <a:lnTo>
                    <a:pt x="1177212" y="1291369"/>
                  </a:lnTo>
                  <a:cubicBezTo>
                    <a:pt x="1140942" y="1291369"/>
                    <a:pt x="1105621" y="1291845"/>
                    <a:pt x="1070396" y="1291369"/>
                  </a:cubicBezTo>
                  <a:cubicBezTo>
                    <a:pt x="1028239" y="1290702"/>
                    <a:pt x="1004692" y="1271176"/>
                    <a:pt x="1004502" y="1237743"/>
                  </a:cubicBezTo>
                  <a:cubicBezTo>
                    <a:pt x="1004312" y="1204310"/>
                    <a:pt x="1027005" y="1184879"/>
                    <a:pt x="1069636" y="1184403"/>
                  </a:cubicBezTo>
                  <a:cubicBezTo>
                    <a:pt x="1104957" y="1184403"/>
                    <a:pt x="1140277" y="1184403"/>
                    <a:pt x="1177686" y="1184403"/>
                  </a:cubicBezTo>
                  <a:lnTo>
                    <a:pt x="1177686" y="1057339"/>
                  </a:lnTo>
                  <a:lnTo>
                    <a:pt x="224982" y="1057339"/>
                  </a:lnTo>
                  <a:lnTo>
                    <a:pt x="224982" y="1218026"/>
                  </a:lnTo>
                  <a:cubicBezTo>
                    <a:pt x="224982" y="1231075"/>
                    <a:pt x="224982" y="1244220"/>
                    <a:pt x="224982" y="1257269"/>
                  </a:cubicBezTo>
                  <a:cubicBezTo>
                    <a:pt x="223273" y="1290607"/>
                    <a:pt x="202005" y="1313276"/>
                    <a:pt x="172761" y="1313562"/>
                  </a:cubicBezTo>
                  <a:cubicBezTo>
                    <a:pt x="143517" y="1313848"/>
                    <a:pt x="120445" y="1291464"/>
                    <a:pt x="119021" y="1258222"/>
                  </a:cubicBezTo>
                  <a:cubicBezTo>
                    <a:pt x="117311" y="1220122"/>
                    <a:pt x="118451" y="1182022"/>
                    <a:pt x="118451" y="1143922"/>
                  </a:cubicBezTo>
                  <a:cubicBezTo>
                    <a:pt x="117596" y="1130855"/>
                    <a:pt x="117596" y="1117746"/>
                    <a:pt x="118451" y="1104679"/>
                  </a:cubicBezTo>
                  <a:cubicBezTo>
                    <a:pt x="123198" y="1067531"/>
                    <a:pt x="114083" y="1044004"/>
                    <a:pt x="76389" y="1023716"/>
                  </a:cubicBezTo>
                  <a:cubicBezTo>
                    <a:pt x="14008" y="990188"/>
                    <a:pt x="-11533" y="911797"/>
                    <a:pt x="5083" y="840169"/>
                  </a:cubicBezTo>
                  <a:cubicBezTo>
                    <a:pt x="20900" y="772039"/>
                    <a:pt x="77439" y="721064"/>
                    <a:pt x="146650" y="712534"/>
                  </a:cubicBezTo>
                  <a:cubicBezTo>
                    <a:pt x="163126" y="710546"/>
                    <a:pt x="179715" y="709655"/>
                    <a:pt x="196308" y="709867"/>
                  </a:cubicBezTo>
                  <a:cubicBezTo>
                    <a:pt x="534511" y="709867"/>
                    <a:pt x="872810" y="710439"/>
                    <a:pt x="1211013" y="709296"/>
                  </a:cubicBezTo>
                  <a:cubicBezTo>
                    <a:pt x="1293333" y="709296"/>
                    <a:pt x="1356378" y="736537"/>
                    <a:pt x="1393028" y="814071"/>
                  </a:cubicBezTo>
                  <a:cubicBezTo>
                    <a:pt x="1397412" y="821684"/>
                    <a:pt x="1405047" y="826849"/>
                    <a:pt x="1413726" y="828073"/>
                  </a:cubicBezTo>
                  <a:cubicBezTo>
                    <a:pt x="1489684" y="827215"/>
                    <a:pt x="1566402" y="832168"/>
                    <a:pt x="1640936" y="821405"/>
                  </a:cubicBezTo>
                  <a:cubicBezTo>
                    <a:pt x="1789054" y="800069"/>
                    <a:pt x="1896630" y="661480"/>
                    <a:pt x="1888274" y="514510"/>
                  </a:cubicBezTo>
                  <a:cubicBezTo>
                    <a:pt x="1879444" y="357728"/>
                    <a:pt x="1760570" y="235808"/>
                    <a:pt x="1605900" y="227521"/>
                  </a:cubicBezTo>
                  <a:cubicBezTo>
                    <a:pt x="1544374" y="224283"/>
                    <a:pt x="1482468" y="225426"/>
                    <a:pt x="1420847" y="226283"/>
                  </a:cubicBezTo>
                  <a:cubicBezTo>
                    <a:pt x="1409838" y="226693"/>
                    <a:pt x="1399607" y="232087"/>
                    <a:pt x="1393028" y="240951"/>
                  </a:cubicBezTo>
                  <a:cubicBezTo>
                    <a:pt x="1355049" y="317723"/>
                    <a:pt x="1293143" y="348679"/>
                    <a:pt x="1210159" y="343631"/>
                  </a:cubicBezTo>
                  <a:cubicBezTo>
                    <a:pt x="1198575" y="342869"/>
                    <a:pt x="1186801" y="343631"/>
                    <a:pt x="1169996" y="343631"/>
                  </a:cubicBezTo>
                  <a:cubicBezTo>
                    <a:pt x="1169996" y="381731"/>
                    <a:pt x="1169996" y="416497"/>
                    <a:pt x="1169996" y="451645"/>
                  </a:cubicBezTo>
                  <a:cubicBezTo>
                    <a:pt x="1169996" y="535274"/>
                    <a:pt x="1125750" y="579946"/>
                    <a:pt x="1042956" y="580042"/>
                  </a:cubicBezTo>
                  <a:cubicBezTo>
                    <a:pt x="816347" y="580042"/>
                    <a:pt x="589676" y="580042"/>
                    <a:pt x="362941" y="580042"/>
                  </a:cubicBezTo>
                  <a:cubicBezTo>
                    <a:pt x="281191" y="580042"/>
                    <a:pt x="237800" y="536322"/>
                    <a:pt x="237420" y="454788"/>
                  </a:cubicBezTo>
                  <a:cubicBezTo>
                    <a:pt x="237420" y="419260"/>
                    <a:pt x="237420" y="383827"/>
                    <a:pt x="237420" y="343631"/>
                  </a:cubicBezTo>
                  <a:cubicBezTo>
                    <a:pt x="214728" y="343631"/>
                    <a:pt x="194979" y="343631"/>
                    <a:pt x="175229" y="343631"/>
                  </a:cubicBezTo>
                  <a:cubicBezTo>
                    <a:pt x="87308" y="342774"/>
                    <a:pt x="17616" y="287243"/>
                    <a:pt x="3849" y="207233"/>
                  </a:cubicBezTo>
                  <a:cubicBezTo>
                    <a:pt x="-11722" y="116936"/>
                    <a:pt x="31289" y="41308"/>
                    <a:pt x="116647" y="8256"/>
                  </a:cubicBezTo>
                  <a:cubicBezTo>
                    <a:pt x="121709" y="5889"/>
                    <a:pt x="126623" y="3217"/>
                    <a:pt x="131364" y="255"/>
                  </a:cubicBezTo>
                  <a:close/>
                  <a:moveTo>
                    <a:pt x="701904" y="947135"/>
                  </a:moveTo>
                  <a:cubicBezTo>
                    <a:pt x="871480" y="947135"/>
                    <a:pt x="1041057" y="947135"/>
                    <a:pt x="1210633" y="947135"/>
                  </a:cubicBezTo>
                  <a:cubicBezTo>
                    <a:pt x="1224835" y="947723"/>
                    <a:pt x="1239056" y="946571"/>
                    <a:pt x="1252980" y="943706"/>
                  </a:cubicBezTo>
                  <a:cubicBezTo>
                    <a:pt x="1283648" y="936181"/>
                    <a:pt x="1297795" y="913893"/>
                    <a:pt x="1298365" y="883413"/>
                  </a:cubicBezTo>
                  <a:cubicBezTo>
                    <a:pt x="1298935" y="852933"/>
                    <a:pt x="1285547" y="830073"/>
                    <a:pt x="1255354" y="821405"/>
                  </a:cubicBezTo>
                  <a:cubicBezTo>
                    <a:pt x="1241533" y="818043"/>
                    <a:pt x="1227312" y="816633"/>
                    <a:pt x="1213102" y="817214"/>
                  </a:cubicBezTo>
                  <a:cubicBezTo>
                    <a:pt x="872683" y="817214"/>
                    <a:pt x="532328" y="817214"/>
                    <a:pt x="192035" y="817214"/>
                  </a:cubicBezTo>
                  <a:cubicBezTo>
                    <a:pt x="181368" y="816811"/>
                    <a:pt x="170687" y="817417"/>
                    <a:pt x="160133" y="819024"/>
                  </a:cubicBezTo>
                  <a:cubicBezTo>
                    <a:pt x="128041" y="824929"/>
                    <a:pt x="110190" y="844360"/>
                    <a:pt x="108481" y="877507"/>
                  </a:cubicBezTo>
                  <a:cubicBezTo>
                    <a:pt x="106108" y="923704"/>
                    <a:pt x="131459" y="947135"/>
                    <a:pt x="185959" y="947230"/>
                  </a:cubicBezTo>
                  <a:cubicBezTo>
                    <a:pt x="358004" y="947675"/>
                    <a:pt x="529985" y="947643"/>
                    <a:pt x="701904" y="947135"/>
                  </a:cubicBezTo>
                  <a:close/>
                  <a:moveTo>
                    <a:pt x="704373" y="236380"/>
                  </a:moveTo>
                  <a:cubicBezTo>
                    <a:pt x="879931" y="236380"/>
                    <a:pt x="1055679" y="236380"/>
                    <a:pt x="1231047" y="236380"/>
                  </a:cubicBezTo>
                  <a:cubicBezTo>
                    <a:pt x="1273868" y="236380"/>
                    <a:pt x="1299219" y="210662"/>
                    <a:pt x="1298555" y="170943"/>
                  </a:cubicBezTo>
                  <a:cubicBezTo>
                    <a:pt x="1297890" y="132843"/>
                    <a:pt x="1272634" y="107792"/>
                    <a:pt x="1232091" y="107697"/>
                  </a:cubicBezTo>
                  <a:cubicBezTo>
                    <a:pt x="879836" y="107697"/>
                    <a:pt x="527548" y="107951"/>
                    <a:pt x="175229" y="108459"/>
                  </a:cubicBezTo>
                  <a:cubicBezTo>
                    <a:pt x="157379" y="108459"/>
                    <a:pt x="130984" y="117984"/>
                    <a:pt x="123673" y="131319"/>
                  </a:cubicBezTo>
                  <a:cubicBezTo>
                    <a:pt x="113058" y="152894"/>
                    <a:pt x="110110" y="177460"/>
                    <a:pt x="115318" y="200947"/>
                  </a:cubicBezTo>
                  <a:cubicBezTo>
                    <a:pt x="122059" y="229522"/>
                    <a:pt x="149404" y="236856"/>
                    <a:pt x="177888" y="236760"/>
                  </a:cubicBezTo>
                  <a:cubicBezTo>
                    <a:pt x="353351" y="236316"/>
                    <a:pt x="528846" y="236189"/>
                    <a:pt x="704373" y="236380"/>
                  </a:cubicBezTo>
                  <a:close/>
                  <a:moveTo>
                    <a:pt x="1060426" y="470790"/>
                  </a:moveTo>
                  <a:lnTo>
                    <a:pt x="1060426" y="345536"/>
                  </a:lnTo>
                  <a:lnTo>
                    <a:pt x="346420" y="345536"/>
                  </a:lnTo>
                  <a:lnTo>
                    <a:pt x="346420" y="470790"/>
                  </a:lnTo>
                  <a:close/>
                </a:path>
              </a:pathLst>
            </a:custGeom>
            <a:grpFill/>
            <a:ln w="9480"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C72C4ED1-7317-754C-945A-C257746808D1}"/>
                </a:ext>
              </a:extLst>
            </p:cNvPr>
            <p:cNvSpPr/>
            <p:nvPr/>
          </p:nvSpPr>
          <p:spPr>
            <a:xfrm>
              <a:off x="3928865" y="3375564"/>
              <a:ext cx="696780" cy="1526193"/>
            </a:xfrm>
            <a:custGeom>
              <a:avLst/>
              <a:gdLst>
                <a:gd name="connsiteX0" fmla="*/ 588385 w 696780"/>
                <a:gd name="connsiteY0" fmla="*/ 109983 h 1526193"/>
                <a:gd name="connsiteX1" fmla="*/ 107285 w 696780"/>
                <a:gd name="connsiteY1" fmla="*/ 109983 h 1526193"/>
                <a:gd name="connsiteX2" fmla="*/ 107285 w 696780"/>
                <a:gd name="connsiteY2" fmla="*/ 222092 h 1526193"/>
                <a:gd name="connsiteX3" fmla="*/ 53355 w 696780"/>
                <a:gd name="connsiteY3" fmla="*/ 287529 h 1526193"/>
                <a:gd name="connsiteX4" fmla="*/ 849 w 696780"/>
                <a:gd name="connsiteY4" fmla="*/ 223426 h 1526193"/>
                <a:gd name="connsiteX5" fmla="*/ 849 w 696780"/>
                <a:gd name="connsiteY5" fmla="*/ 116269 h 1526193"/>
                <a:gd name="connsiteX6" fmla="*/ 118964 w 696780"/>
                <a:gd name="connsiteY6" fmla="*/ 731 h 1526193"/>
                <a:gd name="connsiteX7" fmla="*/ 578226 w 696780"/>
                <a:gd name="connsiteY7" fmla="*/ 731 h 1526193"/>
                <a:gd name="connsiteX8" fmla="*/ 696910 w 696780"/>
                <a:gd name="connsiteY8" fmla="*/ 121984 h 1526193"/>
                <a:gd name="connsiteX9" fmla="*/ 696910 w 696780"/>
                <a:gd name="connsiteY9" fmla="*/ 714916 h 1526193"/>
                <a:gd name="connsiteX10" fmla="*/ 645923 w 696780"/>
                <a:gd name="connsiteY10" fmla="*/ 986854 h 1526193"/>
                <a:gd name="connsiteX11" fmla="*/ 482329 w 696780"/>
                <a:gd name="connsiteY11" fmla="*/ 1424147 h 1526193"/>
                <a:gd name="connsiteX12" fmla="*/ 347883 w 696780"/>
                <a:gd name="connsiteY12" fmla="*/ 1526350 h 1526193"/>
                <a:gd name="connsiteX13" fmla="*/ 216570 w 696780"/>
                <a:gd name="connsiteY13" fmla="*/ 1424909 h 1526193"/>
                <a:gd name="connsiteX14" fmla="*/ 48988 w 696780"/>
                <a:gd name="connsiteY14" fmla="*/ 977806 h 1526193"/>
                <a:gd name="connsiteX15" fmla="*/ 469 w 696780"/>
                <a:gd name="connsiteY15" fmla="*/ 694532 h 1526193"/>
                <a:gd name="connsiteX16" fmla="*/ 469 w 696780"/>
                <a:gd name="connsiteY16" fmla="*/ 508795 h 1526193"/>
                <a:gd name="connsiteX17" fmla="*/ 53260 w 696780"/>
                <a:gd name="connsiteY17" fmla="*/ 431451 h 1526193"/>
                <a:gd name="connsiteX18" fmla="*/ 107285 w 696780"/>
                <a:gd name="connsiteY18" fmla="*/ 506794 h 1526193"/>
                <a:gd name="connsiteX19" fmla="*/ 111843 w 696780"/>
                <a:gd name="connsiteY19" fmla="*/ 760159 h 1526193"/>
                <a:gd name="connsiteX20" fmla="*/ 150012 w 696780"/>
                <a:gd name="connsiteY20" fmla="*/ 940563 h 1526193"/>
                <a:gd name="connsiteX21" fmla="*/ 314461 w 696780"/>
                <a:gd name="connsiteY21" fmla="*/ 1381285 h 1526193"/>
                <a:gd name="connsiteX22" fmla="*/ 350161 w 696780"/>
                <a:gd name="connsiteY22" fmla="*/ 1419385 h 1526193"/>
                <a:gd name="connsiteX23" fmla="*/ 382728 w 696780"/>
                <a:gd name="connsiteY23" fmla="*/ 1382523 h 1526193"/>
                <a:gd name="connsiteX24" fmla="*/ 547937 w 696780"/>
                <a:gd name="connsiteY24" fmla="*/ 938277 h 1526193"/>
                <a:gd name="connsiteX25" fmla="*/ 587815 w 696780"/>
                <a:gd name="connsiteY25" fmla="*/ 722440 h 1526193"/>
                <a:gd name="connsiteX26" fmla="*/ 589714 w 696780"/>
                <a:gd name="connsiteY26" fmla="*/ 136748 h 1526193"/>
                <a:gd name="connsiteX27" fmla="*/ 588385 w 696780"/>
                <a:gd name="connsiteY27" fmla="*/ 109983 h 15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6780" h="1526193">
                  <a:moveTo>
                    <a:pt x="588385" y="109983"/>
                  </a:moveTo>
                  <a:lnTo>
                    <a:pt x="107285" y="109983"/>
                  </a:lnTo>
                  <a:cubicBezTo>
                    <a:pt x="107285" y="148845"/>
                    <a:pt x="107285" y="185516"/>
                    <a:pt x="107285" y="222092"/>
                  </a:cubicBezTo>
                  <a:cubicBezTo>
                    <a:pt x="106716" y="263430"/>
                    <a:pt x="85732" y="288767"/>
                    <a:pt x="53355" y="287529"/>
                  </a:cubicBezTo>
                  <a:cubicBezTo>
                    <a:pt x="20978" y="286291"/>
                    <a:pt x="1704" y="262478"/>
                    <a:pt x="849" y="223426"/>
                  </a:cubicBezTo>
                  <a:cubicBezTo>
                    <a:pt x="90" y="187707"/>
                    <a:pt x="-290" y="151988"/>
                    <a:pt x="849" y="116269"/>
                  </a:cubicBezTo>
                  <a:cubicBezTo>
                    <a:pt x="3413" y="45784"/>
                    <a:pt x="48323" y="1112"/>
                    <a:pt x="118964" y="731"/>
                  </a:cubicBezTo>
                  <a:cubicBezTo>
                    <a:pt x="272020" y="-31"/>
                    <a:pt x="425107" y="-31"/>
                    <a:pt x="578226" y="731"/>
                  </a:cubicBezTo>
                  <a:cubicBezTo>
                    <a:pt x="652760" y="731"/>
                    <a:pt x="696720" y="46356"/>
                    <a:pt x="696910" y="121984"/>
                  </a:cubicBezTo>
                  <a:cubicBezTo>
                    <a:pt x="696910" y="319628"/>
                    <a:pt x="696910" y="517272"/>
                    <a:pt x="696910" y="714916"/>
                  </a:cubicBezTo>
                  <a:cubicBezTo>
                    <a:pt x="696537" y="807918"/>
                    <a:pt x="679258" y="900072"/>
                    <a:pt x="645923" y="986854"/>
                  </a:cubicBezTo>
                  <a:cubicBezTo>
                    <a:pt x="591423" y="1132904"/>
                    <a:pt x="536892" y="1278669"/>
                    <a:pt x="482329" y="1424147"/>
                  </a:cubicBezTo>
                  <a:cubicBezTo>
                    <a:pt x="456693" y="1492441"/>
                    <a:pt x="411118" y="1526731"/>
                    <a:pt x="347883" y="1526350"/>
                  </a:cubicBezTo>
                  <a:cubicBezTo>
                    <a:pt x="286547" y="1525874"/>
                    <a:pt x="241826" y="1491965"/>
                    <a:pt x="216570" y="1424909"/>
                  </a:cubicBezTo>
                  <a:cubicBezTo>
                    <a:pt x="160551" y="1275875"/>
                    <a:pt x="104690" y="1126840"/>
                    <a:pt x="48988" y="977806"/>
                  </a:cubicBezTo>
                  <a:cubicBezTo>
                    <a:pt x="15849" y="887107"/>
                    <a:pt x="-590" y="791125"/>
                    <a:pt x="469" y="694532"/>
                  </a:cubicBezTo>
                  <a:cubicBezTo>
                    <a:pt x="469" y="632620"/>
                    <a:pt x="469" y="570707"/>
                    <a:pt x="469" y="508795"/>
                  </a:cubicBezTo>
                  <a:cubicBezTo>
                    <a:pt x="469" y="455645"/>
                    <a:pt x="16800" y="432118"/>
                    <a:pt x="53260" y="431451"/>
                  </a:cubicBezTo>
                  <a:cubicBezTo>
                    <a:pt x="89720" y="430785"/>
                    <a:pt x="106811" y="454312"/>
                    <a:pt x="107285" y="506794"/>
                  </a:cubicBezTo>
                  <a:cubicBezTo>
                    <a:pt x="108140" y="591281"/>
                    <a:pt x="104722" y="676149"/>
                    <a:pt x="111843" y="760159"/>
                  </a:cubicBezTo>
                  <a:cubicBezTo>
                    <a:pt x="117027" y="821654"/>
                    <a:pt x="129849" y="882258"/>
                    <a:pt x="150012" y="940563"/>
                  </a:cubicBezTo>
                  <a:cubicBezTo>
                    <a:pt x="201473" y="1088677"/>
                    <a:pt x="258157" y="1234981"/>
                    <a:pt x="314461" y="1381285"/>
                  </a:cubicBezTo>
                  <a:cubicBezTo>
                    <a:pt x="320253" y="1396239"/>
                    <a:pt x="338008" y="1406431"/>
                    <a:pt x="350161" y="1419385"/>
                  </a:cubicBezTo>
                  <a:cubicBezTo>
                    <a:pt x="361270" y="1407193"/>
                    <a:pt x="377222" y="1396906"/>
                    <a:pt x="382728" y="1382523"/>
                  </a:cubicBezTo>
                  <a:cubicBezTo>
                    <a:pt x="439697" y="1234981"/>
                    <a:pt x="497900" y="1088105"/>
                    <a:pt x="547937" y="938277"/>
                  </a:cubicBezTo>
                  <a:cubicBezTo>
                    <a:pt x="571581" y="868649"/>
                    <a:pt x="585014" y="795944"/>
                    <a:pt x="587815" y="722440"/>
                  </a:cubicBezTo>
                  <a:cubicBezTo>
                    <a:pt x="593227" y="527368"/>
                    <a:pt x="589809" y="331915"/>
                    <a:pt x="589714" y="136748"/>
                  </a:cubicBezTo>
                  <a:cubicBezTo>
                    <a:pt x="590094" y="128176"/>
                    <a:pt x="589050" y="120175"/>
                    <a:pt x="588385" y="109983"/>
                  </a:cubicBezTo>
                  <a:close/>
                </a:path>
              </a:pathLst>
            </a:custGeom>
            <a:grpFill/>
            <a:ln w="9480" cap="flat">
              <a:noFill/>
              <a:prstDash val="solid"/>
              <a:miter/>
            </a:ln>
          </p:spPr>
          <p:txBody>
            <a:bodyPr rtlCol="0" anchor="ctr"/>
            <a:lstStyle/>
            <a:p>
              <a:endParaRPr lang="en-RO"/>
            </a:p>
          </p:txBody>
        </p:sp>
      </p:grpSp>
    </p:spTree>
    <p:extLst>
      <p:ext uri="{BB962C8B-B14F-4D97-AF65-F5344CB8AC3E}">
        <p14:creationId xmlns:p14="http://schemas.microsoft.com/office/powerpoint/2010/main" val="396276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FDA2A89C-7646-D846-949C-5B42AE792F55}"/>
              </a:ext>
            </a:extLst>
          </p:cNvPr>
          <p:cNvSpPr/>
          <p:nvPr/>
        </p:nvSpPr>
        <p:spPr>
          <a:xfrm>
            <a:off x="860417" y="2521607"/>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7BBF82E6-E0CC-4F4A-9A1C-EABB646CFE22}"/>
              </a:ext>
            </a:extLst>
          </p:cNvPr>
          <p:cNvSpPr/>
          <p:nvPr/>
        </p:nvSpPr>
        <p:spPr>
          <a:xfrm>
            <a:off x="5096385" y="252160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0" name="Rounded Rectangle 39">
            <a:extLst>
              <a:ext uri="{FF2B5EF4-FFF2-40B4-BE49-F238E27FC236}">
                <a16:creationId xmlns:a16="http://schemas.microsoft.com/office/drawing/2014/main" id="{C34DCB88-EED6-2E4E-A6AB-9BC8B2DD38E0}"/>
              </a:ext>
            </a:extLst>
          </p:cNvPr>
          <p:cNvSpPr/>
          <p:nvPr/>
        </p:nvSpPr>
        <p:spPr>
          <a:xfrm>
            <a:off x="860417" y="387024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2" name="Rounded Rectangle 41">
            <a:extLst>
              <a:ext uri="{FF2B5EF4-FFF2-40B4-BE49-F238E27FC236}">
                <a16:creationId xmlns:a16="http://schemas.microsoft.com/office/drawing/2014/main" id="{4D8B1F45-E5BF-714C-9CE9-812EA0C52241}"/>
              </a:ext>
            </a:extLst>
          </p:cNvPr>
          <p:cNvSpPr/>
          <p:nvPr/>
        </p:nvSpPr>
        <p:spPr>
          <a:xfrm>
            <a:off x="5096385" y="387024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3" name="Rounded Rectangle 42">
            <a:extLst>
              <a:ext uri="{FF2B5EF4-FFF2-40B4-BE49-F238E27FC236}">
                <a16:creationId xmlns:a16="http://schemas.microsoft.com/office/drawing/2014/main" id="{A400C454-0B95-2943-A7ED-94757A2062AE}"/>
              </a:ext>
            </a:extLst>
          </p:cNvPr>
          <p:cNvSpPr/>
          <p:nvPr/>
        </p:nvSpPr>
        <p:spPr>
          <a:xfrm>
            <a:off x="860417" y="5153837"/>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4" name="Rounded Rectangle 43">
            <a:extLst>
              <a:ext uri="{FF2B5EF4-FFF2-40B4-BE49-F238E27FC236}">
                <a16:creationId xmlns:a16="http://schemas.microsoft.com/office/drawing/2014/main" id="{14AE2F02-073C-3547-8C70-8C6F6FD9E1DF}"/>
              </a:ext>
            </a:extLst>
          </p:cNvPr>
          <p:cNvSpPr/>
          <p:nvPr/>
        </p:nvSpPr>
        <p:spPr>
          <a:xfrm>
            <a:off x="5096385" y="515383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to take in case of an outbreak?</a:t>
            </a: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599386"/>
            <a:ext cx="2647685" cy="492443"/>
          </a:xfrm>
          <a:prstGeom prst="rect">
            <a:avLst/>
          </a:prstGeom>
          <a:noFill/>
        </p:spPr>
        <p:txBody>
          <a:bodyPr wrap="square" lIns="0" tIns="0" rIns="0" bIns="0" rtlCol="0">
            <a:spAutoFit/>
          </a:bodyPr>
          <a:lstStyle/>
          <a:p>
            <a:r>
              <a:rPr lang="en-GB" sz="1600" dirty="0" err="1">
                <a:solidFill>
                  <a:schemeClr val="tx1"/>
                </a:solidFill>
              </a:rPr>
              <a:t>Sterile polypropylene 2ml cryovials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41360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3" name="TextBox 22">
            <a:extLst>
              <a:ext uri="{FF2B5EF4-FFF2-40B4-BE49-F238E27FC236}">
                <a16:creationId xmlns:a16="http://schemas.microsoft.com/office/drawing/2014/main" id="{5154AB5C-E7EF-0843-AEC1-826D0AD7AE65}"/>
              </a:ext>
            </a:extLst>
          </p:cNvPr>
          <p:cNvSpPr txBox="1"/>
          <p:nvPr/>
        </p:nvSpPr>
        <p:spPr>
          <a:xfrm>
            <a:off x="5673764" y="2722497"/>
            <a:ext cx="2694381" cy="246221"/>
          </a:xfrm>
          <a:prstGeom prst="rect">
            <a:avLst/>
          </a:prstGeom>
          <a:noFill/>
        </p:spPr>
        <p:txBody>
          <a:bodyPr wrap="square" lIns="0" tIns="0" rIns="0" bIns="0" rtlCol="0">
            <a:spAutoFit/>
          </a:bodyPr>
          <a:lstStyle/>
          <a:p>
            <a:r>
              <a:rPr lang="en-GB" sz="1600" dirty="0" err="1">
                <a:solidFill>
                  <a:schemeClr val="tx1"/>
                </a:solidFill>
              </a:rPr>
              <a:t>Hydrophilic cotton</a:t>
            </a:r>
            <a:endParaRPr lang="en-GB" sz="1600" i="1" dirty="0" err="1">
              <a:solidFill>
                <a:schemeClr val="tx1"/>
              </a:solidFill>
            </a:endParaRPr>
          </a:p>
        </p:txBody>
      </p:sp>
      <p:sp>
        <p:nvSpPr>
          <p:cNvPr id="24" name="Google Shape;140;p4">
            <a:extLst>
              <a:ext uri="{FF2B5EF4-FFF2-40B4-BE49-F238E27FC236}">
                <a16:creationId xmlns:a16="http://schemas.microsoft.com/office/drawing/2014/main" id="{D03EECD8-D587-004A-AE50-81AE756F30B0}"/>
              </a:ext>
            </a:extLst>
          </p:cNvPr>
          <p:cNvSpPr>
            <a:spLocks noChangeAspect="1"/>
          </p:cNvSpPr>
          <p:nvPr/>
        </p:nvSpPr>
        <p:spPr>
          <a:xfrm>
            <a:off x="4666953" y="241360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6CF9E7FB-199C-0348-AF15-4E677AD7C7DD}"/>
              </a:ext>
            </a:extLst>
          </p:cNvPr>
          <p:cNvSpPr txBox="1"/>
          <p:nvPr/>
        </p:nvSpPr>
        <p:spPr>
          <a:xfrm>
            <a:off x="1436512" y="4071139"/>
            <a:ext cx="2522192" cy="246221"/>
          </a:xfrm>
          <a:prstGeom prst="rect">
            <a:avLst/>
          </a:prstGeom>
          <a:noFill/>
        </p:spPr>
        <p:txBody>
          <a:bodyPr wrap="square" lIns="0" tIns="0" rIns="0" bIns="0" rtlCol="0">
            <a:spAutoFit/>
          </a:bodyPr>
          <a:lstStyle/>
          <a:p>
            <a:r>
              <a:rPr lang="en-GB" sz="1600" dirty="0" err="1">
                <a:solidFill>
                  <a:schemeClr val="tx1"/>
                </a:solidFill>
              </a:rPr>
              <a:t>Cotton swabs</a:t>
            </a:r>
          </a:p>
        </p:txBody>
      </p:sp>
      <p:sp>
        <p:nvSpPr>
          <p:cNvPr id="14" name="Google Shape;140;p4">
            <a:extLst>
              <a:ext uri="{FF2B5EF4-FFF2-40B4-BE49-F238E27FC236}">
                <a16:creationId xmlns:a16="http://schemas.microsoft.com/office/drawing/2014/main" id="{0ACE9230-C137-E543-93D4-1269139F6ACA}"/>
              </a:ext>
            </a:extLst>
          </p:cNvPr>
          <p:cNvSpPr>
            <a:spLocks noChangeAspect="1"/>
          </p:cNvSpPr>
          <p:nvPr/>
        </p:nvSpPr>
        <p:spPr>
          <a:xfrm>
            <a:off x="429701" y="376224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7" name="TextBox 26">
            <a:extLst>
              <a:ext uri="{FF2B5EF4-FFF2-40B4-BE49-F238E27FC236}">
                <a16:creationId xmlns:a16="http://schemas.microsoft.com/office/drawing/2014/main" id="{A3A4B239-21CB-7E4F-96B5-506972B08916}"/>
              </a:ext>
            </a:extLst>
          </p:cNvPr>
          <p:cNvSpPr txBox="1"/>
          <p:nvPr/>
        </p:nvSpPr>
        <p:spPr>
          <a:xfrm>
            <a:off x="5673764" y="4071139"/>
            <a:ext cx="2694381" cy="246221"/>
          </a:xfrm>
          <a:prstGeom prst="rect">
            <a:avLst/>
          </a:prstGeom>
          <a:noFill/>
        </p:spPr>
        <p:txBody>
          <a:bodyPr wrap="square" lIns="0" tIns="0" rIns="0" bIns="0" rtlCol="0">
            <a:spAutoFit/>
          </a:bodyPr>
          <a:lstStyle/>
          <a:p>
            <a:r>
              <a:rPr lang="en-GB" sz="1600" dirty="0" err="1">
                <a:solidFill>
                  <a:schemeClr val="tx1"/>
                </a:solidFill>
              </a:rPr>
              <a:t>Calcium alginate swabs</a:t>
            </a:r>
            <a:endParaRPr lang="en-GB" sz="1600" i="1" dirty="0" err="1">
              <a:solidFill>
                <a:schemeClr val="tx1"/>
              </a:solidFill>
            </a:endParaRPr>
          </a:p>
        </p:txBody>
      </p:sp>
      <p:sp>
        <p:nvSpPr>
          <p:cNvPr id="28" name="Google Shape;140;p4">
            <a:extLst>
              <a:ext uri="{FF2B5EF4-FFF2-40B4-BE49-F238E27FC236}">
                <a16:creationId xmlns:a16="http://schemas.microsoft.com/office/drawing/2014/main" id="{0EA66583-8532-2F48-B534-34F98302F2DC}"/>
              </a:ext>
            </a:extLst>
          </p:cNvPr>
          <p:cNvSpPr>
            <a:spLocks noChangeAspect="1"/>
          </p:cNvSpPr>
          <p:nvPr/>
        </p:nvSpPr>
        <p:spPr>
          <a:xfrm>
            <a:off x="4666953" y="376224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7CB7C326-B489-5D4E-A1F9-7298DF845854}"/>
              </a:ext>
            </a:extLst>
          </p:cNvPr>
          <p:cNvSpPr txBox="1"/>
          <p:nvPr/>
        </p:nvSpPr>
        <p:spPr>
          <a:xfrm>
            <a:off x="1436512" y="5354727"/>
            <a:ext cx="2647685" cy="246221"/>
          </a:xfrm>
          <a:prstGeom prst="rect">
            <a:avLst/>
          </a:prstGeom>
          <a:noFill/>
        </p:spPr>
        <p:txBody>
          <a:bodyPr wrap="square" lIns="0" tIns="0" rIns="0" bIns="0" rtlCol="0">
            <a:spAutoFit/>
          </a:bodyPr>
          <a:lstStyle/>
          <a:p>
            <a:r>
              <a:rPr lang="en-GB" sz="1600" dirty="0" err="1">
                <a:solidFill>
                  <a:schemeClr val="tx1"/>
                </a:solidFill>
              </a:rPr>
              <a:t>Sterile lancets</a:t>
            </a:r>
          </a:p>
        </p:txBody>
      </p:sp>
      <p:sp>
        <p:nvSpPr>
          <p:cNvPr id="21" name="Google Shape;140;p4">
            <a:extLst>
              <a:ext uri="{FF2B5EF4-FFF2-40B4-BE49-F238E27FC236}">
                <a16:creationId xmlns:a16="http://schemas.microsoft.com/office/drawing/2014/main" id="{8B47ED04-B408-7249-A18E-6441D110BD5B}"/>
              </a:ext>
            </a:extLst>
          </p:cNvPr>
          <p:cNvSpPr>
            <a:spLocks noChangeAspect="1"/>
          </p:cNvSpPr>
          <p:nvPr/>
        </p:nvSpPr>
        <p:spPr>
          <a:xfrm>
            <a:off x="429701" y="504583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5" name="TextBox 24">
            <a:extLst>
              <a:ext uri="{FF2B5EF4-FFF2-40B4-BE49-F238E27FC236}">
                <a16:creationId xmlns:a16="http://schemas.microsoft.com/office/drawing/2014/main" id="{96119571-FE68-5E41-9B0F-15B2EE9172A5}"/>
              </a:ext>
            </a:extLst>
          </p:cNvPr>
          <p:cNvSpPr txBox="1"/>
          <p:nvPr/>
        </p:nvSpPr>
        <p:spPr>
          <a:xfrm>
            <a:off x="5673764" y="5354727"/>
            <a:ext cx="2694381" cy="246221"/>
          </a:xfrm>
          <a:prstGeom prst="rect">
            <a:avLst/>
          </a:prstGeom>
          <a:noFill/>
        </p:spPr>
        <p:txBody>
          <a:bodyPr wrap="square" lIns="0" tIns="0" rIns="0" bIns="0" rtlCol="0">
            <a:spAutoFit/>
          </a:bodyPr>
          <a:lstStyle/>
          <a:p>
            <a:r>
              <a:rPr lang="en-GB" sz="1600" dirty="0" err="1">
                <a:solidFill>
                  <a:schemeClr val="tx1"/>
                </a:solidFill>
              </a:rPr>
              <a:t>Containers for sharps</a:t>
            </a:r>
            <a:endParaRPr lang="en-GB" sz="1600" i="1" dirty="0" err="1">
              <a:solidFill>
                <a:schemeClr val="tx1"/>
              </a:solidFill>
            </a:endParaRPr>
          </a:p>
        </p:txBody>
      </p:sp>
      <p:sp>
        <p:nvSpPr>
          <p:cNvPr id="29" name="Google Shape;140;p4">
            <a:extLst>
              <a:ext uri="{FF2B5EF4-FFF2-40B4-BE49-F238E27FC236}">
                <a16:creationId xmlns:a16="http://schemas.microsoft.com/office/drawing/2014/main" id="{064177B4-E488-5C4E-A20A-3DD3C141DE71}"/>
              </a:ext>
            </a:extLst>
          </p:cNvPr>
          <p:cNvSpPr>
            <a:spLocks noChangeAspect="1"/>
          </p:cNvSpPr>
          <p:nvPr/>
        </p:nvSpPr>
        <p:spPr>
          <a:xfrm>
            <a:off x="4666953" y="504583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Oval 30">
            <a:extLst>
              <a:ext uri="{FF2B5EF4-FFF2-40B4-BE49-F238E27FC236}">
                <a16:creationId xmlns:a16="http://schemas.microsoft.com/office/drawing/2014/main" id="{1526AADC-9C17-604E-BCA0-D847D8FE647E}"/>
              </a:ext>
            </a:extLst>
          </p:cNvPr>
          <p:cNvSpPr>
            <a:spLocks noChangeAspect="1"/>
          </p:cNvSpPr>
          <p:nvPr/>
        </p:nvSpPr>
        <p:spPr>
          <a:xfrm>
            <a:off x="1012934" y="235422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7</a:t>
            </a:r>
          </a:p>
        </p:txBody>
      </p:sp>
      <p:sp>
        <p:nvSpPr>
          <p:cNvPr id="32" name="Oval 31">
            <a:extLst>
              <a:ext uri="{FF2B5EF4-FFF2-40B4-BE49-F238E27FC236}">
                <a16:creationId xmlns:a16="http://schemas.microsoft.com/office/drawing/2014/main" id="{8152C77E-4731-AA49-AA7C-5764FCBAA4CF}"/>
              </a:ext>
            </a:extLst>
          </p:cNvPr>
          <p:cNvSpPr>
            <a:spLocks noChangeAspect="1"/>
          </p:cNvSpPr>
          <p:nvPr/>
        </p:nvSpPr>
        <p:spPr>
          <a:xfrm>
            <a:off x="5230333" y="235422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8</a:t>
            </a:r>
          </a:p>
        </p:txBody>
      </p:sp>
      <p:sp>
        <p:nvSpPr>
          <p:cNvPr id="5" name="Graphic 3">
            <a:extLst>
              <a:ext uri="{FF2B5EF4-FFF2-40B4-BE49-F238E27FC236}">
                <a16:creationId xmlns:a16="http://schemas.microsoft.com/office/drawing/2014/main" id="{535B6AB9-84C7-BB43-BC12-752E1680BB98}"/>
              </a:ext>
            </a:extLst>
          </p:cNvPr>
          <p:cNvSpPr>
            <a:spLocks noChangeAspect="1"/>
          </p:cNvSpPr>
          <p:nvPr/>
        </p:nvSpPr>
        <p:spPr>
          <a:xfrm>
            <a:off x="748125" y="2593607"/>
            <a:ext cx="227152" cy="504000"/>
          </a:xfrm>
          <a:custGeom>
            <a:avLst/>
            <a:gdLst>
              <a:gd name="connsiteX0" fmla="*/ 154978 w 1373383"/>
              <a:gd name="connsiteY0" fmla="*/ 609728 h 3047238"/>
              <a:gd name="connsiteX1" fmla="*/ 81921 w 1373383"/>
              <a:gd name="connsiteY1" fmla="*/ 609728 h 3047238"/>
              <a:gd name="connsiteX2" fmla="*/ 2482 w 1373383"/>
              <a:gd name="connsiteY2" fmla="*/ 535337 h 3047238"/>
              <a:gd name="connsiteX3" fmla="*/ 4197 w 1373383"/>
              <a:gd name="connsiteY3" fmla="*/ 210535 h 3047238"/>
              <a:gd name="connsiteX4" fmla="*/ 232797 w 1373383"/>
              <a:gd name="connsiteY4" fmla="*/ 985 h 3047238"/>
              <a:gd name="connsiteX5" fmla="*/ 1143387 w 1373383"/>
              <a:gd name="connsiteY5" fmla="*/ 985 h 3047238"/>
              <a:gd name="connsiteX6" fmla="*/ 1372749 w 1373383"/>
              <a:gd name="connsiteY6" fmla="*/ 232156 h 3047238"/>
              <a:gd name="connsiteX7" fmla="*/ 1372749 w 1373383"/>
              <a:gd name="connsiteY7" fmla="*/ 521335 h 3047238"/>
              <a:gd name="connsiteX8" fmla="*/ 1281976 w 1373383"/>
              <a:gd name="connsiteY8" fmla="*/ 609537 h 3047238"/>
              <a:gd name="connsiteX9" fmla="*/ 1221206 w 1373383"/>
              <a:gd name="connsiteY9" fmla="*/ 609537 h 3047238"/>
              <a:gd name="connsiteX10" fmla="*/ 1221206 w 1373383"/>
              <a:gd name="connsiteY10" fmla="*/ 653543 h 3047238"/>
              <a:gd name="connsiteX11" fmla="*/ 1221206 w 1373383"/>
              <a:gd name="connsiteY11" fmla="*/ 2806859 h 3047238"/>
              <a:gd name="connsiteX12" fmla="*/ 1042422 w 1373383"/>
              <a:gd name="connsiteY12" fmla="*/ 3041841 h 3047238"/>
              <a:gd name="connsiteX13" fmla="*/ 975080 w 1373383"/>
              <a:gd name="connsiteY13" fmla="*/ 3047080 h 3047238"/>
              <a:gd name="connsiteX14" fmla="*/ 400151 w 1373383"/>
              <a:gd name="connsiteY14" fmla="*/ 3047080 h 3047238"/>
              <a:gd name="connsiteX15" fmla="*/ 155168 w 1373383"/>
              <a:gd name="connsiteY15" fmla="*/ 2802383 h 3047238"/>
              <a:gd name="connsiteX16" fmla="*/ 155168 w 1373383"/>
              <a:gd name="connsiteY16" fmla="*/ 659734 h 3047238"/>
              <a:gd name="connsiteX17" fmla="*/ 309187 w 1373383"/>
              <a:gd name="connsiteY17" fmla="*/ 1372394 h 3047238"/>
              <a:gd name="connsiteX18" fmla="*/ 349573 w 1373383"/>
              <a:gd name="connsiteY18" fmla="*/ 1372394 h 3047238"/>
              <a:gd name="connsiteX19" fmla="*/ 538835 w 1373383"/>
              <a:gd name="connsiteY19" fmla="*/ 1373252 h 3047238"/>
              <a:gd name="connsiteX20" fmla="*/ 611892 w 1373383"/>
              <a:gd name="connsiteY20" fmla="*/ 1446308 h 3047238"/>
              <a:gd name="connsiteX21" fmla="*/ 539084 w 1373383"/>
              <a:gd name="connsiteY21" fmla="*/ 1523549 h 3047238"/>
              <a:gd name="connsiteX22" fmla="*/ 538835 w 1373383"/>
              <a:gd name="connsiteY22" fmla="*/ 1523556 h 3047238"/>
              <a:gd name="connsiteX23" fmla="*/ 395960 w 1373383"/>
              <a:gd name="connsiteY23" fmla="*/ 1524223 h 3047238"/>
              <a:gd name="connsiteX24" fmla="*/ 310235 w 1373383"/>
              <a:gd name="connsiteY24" fmla="*/ 1524223 h 3047238"/>
              <a:gd name="connsiteX25" fmla="*/ 310235 w 1373383"/>
              <a:gd name="connsiteY25" fmla="*/ 1829690 h 3047238"/>
              <a:gd name="connsiteX26" fmla="*/ 530453 w 1373383"/>
              <a:gd name="connsiteY26" fmla="*/ 1829690 h 3047238"/>
              <a:gd name="connsiteX27" fmla="*/ 610082 w 1373383"/>
              <a:gd name="connsiteY27" fmla="*/ 1891507 h 3047238"/>
              <a:gd name="connsiteX28" fmla="*/ 529596 w 1373383"/>
              <a:gd name="connsiteY28" fmla="*/ 1981042 h 3047238"/>
              <a:gd name="connsiteX29" fmla="*/ 307282 w 1373383"/>
              <a:gd name="connsiteY29" fmla="*/ 1981042 h 3047238"/>
              <a:gd name="connsiteX30" fmla="*/ 307282 w 1373383"/>
              <a:gd name="connsiteY30" fmla="*/ 2013522 h 3047238"/>
              <a:gd name="connsiteX31" fmla="*/ 307282 w 1373383"/>
              <a:gd name="connsiteY31" fmla="*/ 2802573 h 3047238"/>
              <a:gd name="connsiteX32" fmla="*/ 400913 w 1373383"/>
              <a:gd name="connsiteY32" fmla="*/ 2895442 h 3047238"/>
              <a:gd name="connsiteX33" fmla="*/ 964698 w 1373383"/>
              <a:gd name="connsiteY33" fmla="*/ 2895442 h 3047238"/>
              <a:gd name="connsiteX34" fmla="*/ 1069473 w 1373383"/>
              <a:gd name="connsiteY34" fmla="*/ 2791524 h 3047238"/>
              <a:gd name="connsiteX35" fmla="*/ 1069473 w 1373383"/>
              <a:gd name="connsiteY35" fmla="*/ 612204 h 3047238"/>
              <a:gd name="connsiteX36" fmla="*/ 309187 w 1373383"/>
              <a:gd name="connsiteY36" fmla="*/ 612204 h 3047238"/>
              <a:gd name="connsiteX37" fmla="*/ 309187 w 1373383"/>
              <a:gd name="connsiteY37" fmla="*/ 915194 h 3047238"/>
              <a:gd name="connsiteX38" fmla="*/ 350335 w 1373383"/>
              <a:gd name="connsiteY38" fmla="*/ 915194 h 3047238"/>
              <a:gd name="connsiteX39" fmla="*/ 532453 w 1373383"/>
              <a:gd name="connsiteY39" fmla="*/ 915194 h 3047238"/>
              <a:gd name="connsiteX40" fmla="*/ 606463 w 1373383"/>
              <a:gd name="connsiteY40" fmla="*/ 965867 h 3047238"/>
              <a:gd name="connsiteX41" fmla="*/ 530263 w 1373383"/>
              <a:gd name="connsiteY41" fmla="*/ 1066547 h 3047238"/>
              <a:gd name="connsiteX42" fmla="*/ 308997 w 1373383"/>
              <a:gd name="connsiteY42" fmla="*/ 1066547 h 3047238"/>
              <a:gd name="connsiteX43" fmla="*/ 1221206 w 1373383"/>
              <a:gd name="connsiteY43" fmla="*/ 455804 h 3047238"/>
              <a:gd name="connsiteX44" fmla="*/ 1221206 w 1373383"/>
              <a:gd name="connsiteY44" fmla="*/ 249111 h 3047238"/>
              <a:gd name="connsiteX45" fmla="*/ 1124051 w 1373383"/>
              <a:gd name="connsiteY45" fmla="*/ 152623 h 3047238"/>
              <a:gd name="connsiteX46" fmla="*/ 460349 w 1373383"/>
              <a:gd name="connsiteY46" fmla="*/ 152623 h 3047238"/>
              <a:gd name="connsiteX47" fmla="*/ 235559 w 1373383"/>
              <a:gd name="connsiteY47" fmla="*/ 152623 h 3047238"/>
              <a:gd name="connsiteX48" fmla="*/ 157264 w 1373383"/>
              <a:gd name="connsiteY48" fmla="*/ 215202 h 3047238"/>
              <a:gd name="connsiteX49" fmla="*/ 156406 w 1373383"/>
              <a:gd name="connsiteY49" fmla="*/ 455613 h 30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3383" h="3047238">
                <a:moveTo>
                  <a:pt x="154978" y="609728"/>
                </a:moveTo>
                <a:cubicBezTo>
                  <a:pt x="127069" y="609728"/>
                  <a:pt x="104495" y="610394"/>
                  <a:pt x="81921" y="609728"/>
                </a:cubicBezTo>
                <a:cubicBezTo>
                  <a:pt x="35439" y="608299"/>
                  <a:pt x="3244" y="581152"/>
                  <a:pt x="2482" y="535337"/>
                </a:cubicBezTo>
                <a:cubicBezTo>
                  <a:pt x="768" y="427038"/>
                  <a:pt x="-2756" y="318358"/>
                  <a:pt x="4197" y="210535"/>
                </a:cubicBezTo>
                <a:cubicBezTo>
                  <a:pt x="12198" y="86043"/>
                  <a:pt x="107543" y="1842"/>
                  <a:pt x="232797" y="985"/>
                </a:cubicBezTo>
                <a:cubicBezTo>
                  <a:pt x="536390" y="-158"/>
                  <a:pt x="839921" y="-158"/>
                  <a:pt x="1143387" y="985"/>
                </a:cubicBezTo>
                <a:cubicBezTo>
                  <a:pt x="1276737" y="1556"/>
                  <a:pt x="1371130" y="97949"/>
                  <a:pt x="1372749" y="232156"/>
                </a:cubicBezTo>
                <a:cubicBezTo>
                  <a:pt x="1373892" y="328550"/>
                  <a:pt x="1373416" y="424942"/>
                  <a:pt x="1372749" y="521335"/>
                </a:cubicBezTo>
                <a:cubicBezTo>
                  <a:pt x="1372749" y="582962"/>
                  <a:pt x="1344841" y="609061"/>
                  <a:pt x="1281976" y="609537"/>
                </a:cubicBezTo>
                <a:lnTo>
                  <a:pt x="1221206" y="609537"/>
                </a:lnTo>
                <a:lnTo>
                  <a:pt x="1221206" y="653543"/>
                </a:lnTo>
                <a:cubicBezTo>
                  <a:pt x="1221206" y="1371093"/>
                  <a:pt x="1221206" y="2088865"/>
                  <a:pt x="1221206" y="2806859"/>
                </a:cubicBezTo>
                <a:cubicBezTo>
                  <a:pt x="1221206" y="2926493"/>
                  <a:pt x="1152626" y="3016981"/>
                  <a:pt x="1042422" y="3041841"/>
                </a:cubicBezTo>
                <a:cubicBezTo>
                  <a:pt x="1020231" y="3046023"/>
                  <a:pt x="997651" y="3047779"/>
                  <a:pt x="975080" y="3047080"/>
                </a:cubicBezTo>
                <a:cubicBezTo>
                  <a:pt x="783437" y="3047461"/>
                  <a:pt x="591794" y="3047461"/>
                  <a:pt x="400151" y="3047080"/>
                </a:cubicBezTo>
                <a:cubicBezTo>
                  <a:pt x="248227" y="3047080"/>
                  <a:pt x="155263" y="2954116"/>
                  <a:pt x="155168" y="2802383"/>
                </a:cubicBezTo>
                <a:cubicBezTo>
                  <a:pt x="155168" y="2088071"/>
                  <a:pt x="155168" y="1373855"/>
                  <a:pt x="155168" y="659734"/>
                </a:cubicBezTo>
                <a:close/>
                <a:moveTo>
                  <a:pt x="309187" y="1372394"/>
                </a:moveTo>
                <a:lnTo>
                  <a:pt x="349573" y="1372394"/>
                </a:lnTo>
                <a:cubicBezTo>
                  <a:pt x="412629" y="1372394"/>
                  <a:pt x="475780" y="1371537"/>
                  <a:pt x="538835" y="1373252"/>
                </a:cubicBezTo>
                <a:cubicBezTo>
                  <a:pt x="578990" y="1373715"/>
                  <a:pt x="611429" y="1406154"/>
                  <a:pt x="611892" y="1446308"/>
                </a:cubicBezTo>
                <a:cubicBezTo>
                  <a:pt x="613116" y="1487743"/>
                  <a:pt x="580519" y="1522325"/>
                  <a:pt x="539084" y="1523549"/>
                </a:cubicBezTo>
                <a:cubicBezTo>
                  <a:pt x="539001" y="1523552"/>
                  <a:pt x="538918" y="1523554"/>
                  <a:pt x="538835" y="1523556"/>
                </a:cubicBezTo>
                <a:cubicBezTo>
                  <a:pt x="491210" y="1525461"/>
                  <a:pt x="443585" y="1524128"/>
                  <a:pt x="395960" y="1524223"/>
                </a:cubicBezTo>
                <a:lnTo>
                  <a:pt x="310235" y="1524223"/>
                </a:lnTo>
                <a:lnTo>
                  <a:pt x="310235" y="1829690"/>
                </a:lnTo>
                <a:cubicBezTo>
                  <a:pt x="385578" y="1829690"/>
                  <a:pt x="457968" y="1829118"/>
                  <a:pt x="530453" y="1829690"/>
                </a:cubicBezTo>
                <a:cubicBezTo>
                  <a:pt x="574649" y="1829690"/>
                  <a:pt x="602462" y="1852740"/>
                  <a:pt x="610082" y="1891507"/>
                </a:cubicBezTo>
                <a:cubicBezTo>
                  <a:pt x="619607" y="1939989"/>
                  <a:pt x="584174" y="1980470"/>
                  <a:pt x="529596" y="1981042"/>
                </a:cubicBezTo>
                <a:cubicBezTo>
                  <a:pt x="456253" y="1981804"/>
                  <a:pt x="382911" y="1981042"/>
                  <a:pt x="307282" y="1981042"/>
                </a:cubicBezTo>
                <a:lnTo>
                  <a:pt x="307282" y="2013522"/>
                </a:lnTo>
                <a:cubicBezTo>
                  <a:pt x="307282" y="2276476"/>
                  <a:pt x="307282" y="2539493"/>
                  <a:pt x="307282" y="2802573"/>
                </a:cubicBezTo>
                <a:cubicBezTo>
                  <a:pt x="307282" y="2868391"/>
                  <a:pt x="334524" y="2895347"/>
                  <a:pt x="400913" y="2895442"/>
                </a:cubicBezTo>
                <a:lnTo>
                  <a:pt x="964698" y="2895442"/>
                </a:lnTo>
                <a:cubicBezTo>
                  <a:pt x="1044708" y="2895442"/>
                  <a:pt x="1069473" y="2871058"/>
                  <a:pt x="1069473" y="2791524"/>
                </a:cubicBezTo>
                <a:lnTo>
                  <a:pt x="1069473" y="612204"/>
                </a:lnTo>
                <a:lnTo>
                  <a:pt x="309187" y="612204"/>
                </a:lnTo>
                <a:lnTo>
                  <a:pt x="309187" y="915194"/>
                </a:lnTo>
                <a:lnTo>
                  <a:pt x="350335" y="915194"/>
                </a:lnTo>
                <a:lnTo>
                  <a:pt x="532453" y="915194"/>
                </a:lnTo>
                <a:cubicBezTo>
                  <a:pt x="568553" y="915194"/>
                  <a:pt x="594271" y="931863"/>
                  <a:pt x="606463" y="965867"/>
                </a:cubicBezTo>
                <a:cubicBezTo>
                  <a:pt x="624941" y="1017398"/>
                  <a:pt x="588461" y="1065785"/>
                  <a:pt x="530263" y="1066547"/>
                </a:cubicBezTo>
                <a:cubicBezTo>
                  <a:pt x="456825" y="1067499"/>
                  <a:pt x="383387" y="1066547"/>
                  <a:pt x="308997" y="1066547"/>
                </a:cubicBezTo>
                <a:close/>
                <a:moveTo>
                  <a:pt x="1221206" y="455804"/>
                </a:moveTo>
                <a:cubicBezTo>
                  <a:pt x="1221206" y="384556"/>
                  <a:pt x="1221206" y="316834"/>
                  <a:pt x="1221206" y="249111"/>
                </a:cubicBezTo>
                <a:cubicBezTo>
                  <a:pt x="1221206" y="178340"/>
                  <a:pt x="1195298" y="152623"/>
                  <a:pt x="1124051" y="152623"/>
                </a:cubicBezTo>
                <a:lnTo>
                  <a:pt x="460349" y="152623"/>
                </a:lnTo>
                <a:cubicBezTo>
                  <a:pt x="385387" y="152623"/>
                  <a:pt x="310426" y="152623"/>
                  <a:pt x="235559" y="152623"/>
                </a:cubicBezTo>
                <a:cubicBezTo>
                  <a:pt x="192506" y="152623"/>
                  <a:pt x="158597" y="177483"/>
                  <a:pt x="157264" y="215202"/>
                </a:cubicBezTo>
                <a:cubicBezTo>
                  <a:pt x="154406" y="294545"/>
                  <a:pt x="156406" y="373984"/>
                  <a:pt x="156406" y="455613"/>
                </a:cubicBezTo>
                <a:close/>
              </a:path>
            </a:pathLst>
          </a:custGeom>
          <a:solidFill>
            <a:schemeClr val="bg1"/>
          </a:solidFill>
          <a:ln w="9525" cap="flat">
            <a:noFill/>
            <a:prstDash val="solid"/>
            <a:miter/>
          </a:ln>
        </p:spPr>
        <p:txBody>
          <a:bodyPr rtlCol="0" anchor="ctr"/>
          <a:lstStyle/>
          <a:p>
            <a:endParaRPr lang="en-RO"/>
          </a:p>
        </p:txBody>
      </p:sp>
      <p:grpSp>
        <p:nvGrpSpPr>
          <p:cNvPr id="20" name="Graphic 16">
            <a:extLst>
              <a:ext uri="{FF2B5EF4-FFF2-40B4-BE49-F238E27FC236}">
                <a16:creationId xmlns:a16="http://schemas.microsoft.com/office/drawing/2014/main" id="{6BE9E144-179B-194C-BA76-12E92D3BD378}"/>
              </a:ext>
            </a:extLst>
          </p:cNvPr>
          <p:cNvGrpSpPr>
            <a:grpSpLocks noChangeAspect="1"/>
          </p:cNvGrpSpPr>
          <p:nvPr/>
        </p:nvGrpSpPr>
        <p:grpSpPr>
          <a:xfrm>
            <a:off x="4846953" y="2581194"/>
            <a:ext cx="504000" cy="504000"/>
            <a:chOff x="2743200" y="1600200"/>
            <a:chExt cx="3657600" cy="3657600"/>
          </a:xfrm>
          <a:solidFill>
            <a:schemeClr val="bg1"/>
          </a:solidFill>
        </p:grpSpPr>
        <p:sp>
          <p:nvSpPr>
            <p:cNvPr id="26" name="Freeform 25">
              <a:extLst>
                <a:ext uri="{FF2B5EF4-FFF2-40B4-BE49-F238E27FC236}">
                  <a16:creationId xmlns:a16="http://schemas.microsoft.com/office/drawing/2014/main" id="{88E5C17A-D717-3F4F-BCE0-546ED73AF1C8}"/>
                </a:ext>
              </a:extLst>
            </p:cNvPr>
            <p:cNvSpPr/>
            <p:nvPr/>
          </p:nvSpPr>
          <p:spPr>
            <a:xfrm>
              <a:off x="2743676" y="1600200"/>
              <a:ext cx="3657123" cy="3657600"/>
            </a:xfrm>
            <a:custGeom>
              <a:avLst/>
              <a:gdLst>
                <a:gd name="connsiteX0" fmla="*/ 3657291 w 3657123"/>
                <a:gd name="connsiteY0" fmla="*/ 3407728 h 3657600"/>
                <a:gd name="connsiteX1" fmla="*/ 3657291 w 3657123"/>
                <a:gd name="connsiteY1" fmla="*/ 3479166 h 3657600"/>
                <a:gd name="connsiteX2" fmla="*/ 3394782 w 3657123"/>
                <a:gd name="connsiteY2" fmla="*/ 3657760 h 3657600"/>
                <a:gd name="connsiteX3" fmla="*/ 1042107 w 3657123"/>
                <a:gd name="connsiteY3" fmla="*/ 3657760 h 3657600"/>
                <a:gd name="connsiteX4" fmla="*/ 917329 w 3657123"/>
                <a:gd name="connsiteY4" fmla="*/ 3652140 h 3657600"/>
                <a:gd name="connsiteX5" fmla="*/ 42839 w 3657123"/>
                <a:gd name="connsiteY5" fmla="*/ 2927573 h 3657600"/>
                <a:gd name="connsiteX6" fmla="*/ 167 w 3657123"/>
                <a:gd name="connsiteY6" fmla="*/ 2722214 h 3657600"/>
                <a:gd name="connsiteX7" fmla="*/ 167 w 3657123"/>
                <a:gd name="connsiteY7" fmla="*/ 935991 h 3657600"/>
                <a:gd name="connsiteX8" fmla="*/ 6740 w 3657123"/>
                <a:gd name="connsiteY8" fmla="*/ 905035 h 3657600"/>
                <a:gd name="connsiteX9" fmla="*/ 734449 w 3657123"/>
                <a:gd name="connsiteY9" fmla="*/ 41974 h 3657600"/>
                <a:gd name="connsiteX10" fmla="*/ 935999 w 3657123"/>
                <a:gd name="connsiteY10" fmla="*/ 160 h 3657600"/>
                <a:gd name="connsiteX11" fmla="*/ 1100305 w 3657123"/>
                <a:gd name="connsiteY11" fmla="*/ 160 h 3657600"/>
                <a:gd name="connsiteX12" fmla="*/ 1124213 w 3657123"/>
                <a:gd name="connsiteY12" fmla="*/ 6160 h 3657600"/>
                <a:gd name="connsiteX13" fmla="*/ 2001465 w 3657123"/>
                <a:gd name="connsiteY13" fmla="*/ 759778 h 3657600"/>
                <a:gd name="connsiteX14" fmla="*/ 2040327 w 3657123"/>
                <a:gd name="connsiteY14" fmla="*/ 964566 h 3657600"/>
                <a:gd name="connsiteX15" fmla="*/ 3427072 w 3657123"/>
                <a:gd name="connsiteY15" fmla="*/ 964566 h 3657600"/>
                <a:gd name="connsiteX16" fmla="*/ 3651386 w 3657123"/>
                <a:gd name="connsiteY16" fmla="*/ 1130301 h 3657600"/>
                <a:gd name="connsiteX17" fmla="*/ 3657291 w 3657123"/>
                <a:gd name="connsiteY17" fmla="*/ 1143160 h 3657600"/>
                <a:gd name="connsiteX18" fmla="*/ 3657291 w 3657123"/>
                <a:gd name="connsiteY18" fmla="*/ 1214597 h 3657600"/>
                <a:gd name="connsiteX19" fmla="*/ 3585663 w 3657123"/>
                <a:gd name="connsiteY19" fmla="*/ 1339470 h 3657600"/>
                <a:gd name="connsiteX20" fmla="*/ 3584710 w 3657123"/>
                <a:gd name="connsiteY20" fmla="*/ 1469200 h 3657600"/>
                <a:gd name="connsiteX21" fmla="*/ 3657291 w 3657123"/>
                <a:gd name="connsiteY21" fmla="*/ 1593025 h 3657600"/>
                <a:gd name="connsiteX22" fmla="*/ 3657291 w 3657123"/>
                <a:gd name="connsiteY22" fmla="*/ 1671797 h 3657600"/>
                <a:gd name="connsiteX23" fmla="*/ 3583949 w 3657123"/>
                <a:gd name="connsiteY23" fmla="*/ 1795622 h 3657600"/>
                <a:gd name="connsiteX24" fmla="*/ 3586520 w 3657123"/>
                <a:gd name="connsiteY24" fmla="*/ 1925638 h 3657600"/>
                <a:gd name="connsiteX25" fmla="*/ 3657291 w 3657123"/>
                <a:gd name="connsiteY25" fmla="*/ 2050702 h 3657600"/>
                <a:gd name="connsiteX26" fmla="*/ 3657291 w 3657123"/>
                <a:gd name="connsiteY26" fmla="*/ 2122139 h 3657600"/>
                <a:gd name="connsiteX27" fmla="*/ 3585187 w 3657123"/>
                <a:gd name="connsiteY27" fmla="*/ 2246536 h 3657600"/>
                <a:gd name="connsiteX28" fmla="*/ 3585187 w 3657123"/>
                <a:gd name="connsiteY28" fmla="*/ 2376361 h 3657600"/>
                <a:gd name="connsiteX29" fmla="*/ 3657291 w 3657123"/>
                <a:gd name="connsiteY29" fmla="*/ 2500758 h 3657600"/>
                <a:gd name="connsiteX30" fmla="*/ 3657291 w 3657123"/>
                <a:gd name="connsiteY30" fmla="*/ 2572195 h 3657600"/>
                <a:gd name="connsiteX31" fmla="*/ 3586520 w 3657123"/>
                <a:gd name="connsiteY31" fmla="*/ 2697259 h 3657600"/>
                <a:gd name="connsiteX32" fmla="*/ 3583949 w 3657123"/>
                <a:gd name="connsiteY32" fmla="*/ 2827275 h 3657600"/>
                <a:gd name="connsiteX33" fmla="*/ 3657291 w 3657123"/>
                <a:gd name="connsiteY33" fmla="*/ 2951100 h 3657600"/>
                <a:gd name="connsiteX34" fmla="*/ 3657291 w 3657123"/>
                <a:gd name="connsiteY34" fmla="*/ 3029681 h 3657600"/>
                <a:gd name="connsiteX35" fmla="*/ 3584711 w 3657123"/>
                <a:gd name="connsiteY35" fmla="*/ 3153506 h 3657600"/>
                <a:gd name="connsiteX36" fmla="*/ 3585663 w 3657123"/>
                <a:gd name="connsiteY36" fmla="*/ 3283332 h 3657600"/>
                <a:gd name="connsiteX37" fmla="*/ 3657291 w 3657123"/>
                <a:gd name="connsiteY37" fmla="*/ 3407728 h 3657600"/>
                <a:gd name="connsiteX38" fmla="*/ 1476066 w 3657123"/>
                <a:gd name="connsiteY38" fmla="*/ 3550603 h 3657600"/>
                <a:gd name="connsiteX39" fmla="*/ 1514166 w 3657123"/>
                <a:gd name="connsiteY39" fmla="*/ 3550603 h 3657600"/>
                <a:gd name="connsiteX40" fmla="*/ 3428691 w 3657123"/>
                <a:gd name="connsiteY40" fmla="*/ 3550603 h 3657600"/>
                <a:gd name="connsiteX41" fmla="*/ 3539562 w 3657123"/>
                <a:gd name="connsiteY41" fmla="*/ 3488119 h 3657600"/>
                <a:gd name="connsiteX42" fmla="*/ 3513178 w 3657123"/>
                <a:gd name="connsiteY42" fmla="*/ 3360770 h 3657600"/>
                <a:gd name="connsiteX43" fmla="*/ 3513178 w 3657123"/>
                <a:gd name="connsiteY43" fmla="*/ 3072067 h 3657600"/>
                <a:gd name="connsiteX44" fmla="*/ 3512225 w 3657123"/>
                <a:gd name="connsiteY44" fmla="*/ 2907571 h 3657600"/>
                <a:gd name="connsiteX45" fmla="*/ 3511368 w 3657123"/>
                <a:gd name="connsiteY45" fmla="*/ 2621249 h 3657600"/>
                <a:gd name="connsiteX46" fmla="*/ 3511368 w 3657123"/>
                <a:gd name="connsiteY46" fmla="*/ 2453895 h 3657600"/>
                <a:gd name="connsiteX47" fmla="*/ 3511368 w 3657123"/>
                <a:gd name="connsiteY47" fmla="*/ 2168145 h 3657600"/>
                <a:gd name="connsiteX48" fmla="*/ 3510606 w 3657123"/>
                <a:gd name="connsiteY48" fmla="*/ 2000791 h 3657600"/>
                <a:gd name="connsiteX49" fmla="*/ 3511844 w 3657123"/>
                <a:gd name="connsiteY49" fmla="*/ 1714374 h 3657600"/>
                <a:gd name="connsiteX50" fmla="*/ 3512416 w 3657123"/>
                <a:gd name="connsiteY50" fmla="*/ 1549877 h 3657600"/>
                <a:gd name="connsiteX51" fmla="*/ 3512416 w 3657123"/>
                <a:gd name="connsiteY51" fmla="*/ 1261174 h 3657600"/>
                <a:gd name="connsiteX52" fmla="*/ 3538419 w 3657123"/>
                <a:gd name="connsiteY52" fmla="*/ 1133825 h 3657600"/>
                <a:gd name="connsiteX53" fmla="*/ 3424119 w 3657123"/>
                <a:gd name="connsiteY53" fmla="*/ 1071532 h 3657600"/>
                <a:gd name="connsiteX54" fmla="*/ 2074141 w 3657123"/>
                <a:gd name="connsiteY54" fmla="*/ 1071532 h 3657600"/>
                <a:gd name="connsiteX55" fmla="*/ 2035660 w 3657123"/>
                <a:gd name="connsiteY55" fmla="*/ 1071532 h 3657600"/>
                <a:gd name="connsiteX56" fmla="*/ 2035660 w 3657123"/>
                <a:gd name="connsiteY56" fmla="*/ 1119157 h 3657600"/>
                <a:gd name="connsiteX57" fmla="*/ 2034422 w 3657123"/>
                <a:gd name="connsiteY57" fmla="*/ 2636965 h 3657600"/>
                <a:gd name="connsiteX58" fmla="*/ 1514833 w 3657123"/>
                <a:gd name="connsiteY58" fmla="*/ 3527172 h 3657600"/>
                <a:gd name="connsiteX59" fmla="*/ 106847 w 3657123"/>
                <a:gd name="connsiteY59" fmla="*/ 2177479 h 3657600"/>
                <a:gd name="connsiteX60" fmla="*/ 1019152 w 3657123"/>
                <a:gd name="connsiteY60" fmla="*/ 1624172 h 3657600"/>
                <a:gd name="connsiteX61" fmla="*/ 1928504 w 3657123"/>
                <a:gd name="connsiteY61" fmla="*/ 2178051 h 3657600"/>
                <a:gd name="connsiteX62" fmla="*/ 1928504 w 3657123"/>
                <a:gd name="connsiteY62" fmla="*/ 2139951 h 3657600"/>
                <a:gd name="connsiteX63" fmla="*/ 1928504 w 3657123"/>
                <a:gd name="connsiteY63" fmla="*/ 1025526 h 3657600"/>
                <a:gd name="connsiteX64" fmla="*/ 1922884 w 3657123"/>
                <a:gd name="connsiteY64" fmla="*/ 922275 h 3657600"/>
                <a:gd name="connsiteX65" fmla="*/ 775121 w 3657123"/>
                <a:gd name="connsiteY65" fmla="*/ 140272 h 3657600"/>
                <a:gd name="connsiteX66" fmla="*/ 106847 w 3657123"/>
                <a:gd name="connsiteY66" fmla="*/ 1021525 h 3657600"/>
                <a:gd name="connsiteX67" fmla="*/ 106847 w 3657123"/>
                <a:gd name="connsiteY67" fmla="*/ 2139284 h 3657600"/>
                <a:gd name="connsiteX68" fmla="*/ 1018104 w 3657123"/>
                <a:gd name="connsiteY68" fmla="*/ 3550603 h 3657600"/>
                <a:gd name="connsiteX69" fmla="*/ 1928504 w 3657123"/>
                <a:gd name="connsiteY69" fmla="*/ 2639251 h 3657600"/>
                <a:gd name="connsiteX70" fmla="*/ 1017151 w 3657123"/>
                <a:gd name="connsiteY70" fmla="*/ 1728947 h 3657600"/>
                <a:gd name="connsiteX71" fmla="*/ 106847 w 3657123"/>
                <a:gd name="connsiteY71" fmla="*/ 2640204 h 3657600"/>
                <a:gd name="connsiteX72" fmla="*/ 1018104 w 3657123"/>
                <a:gd name="connsiteY72" fmla="*/ 3550603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657123" h="3657600">
                  <a:moveTo>
                    <a:pt x="3657291" y="3407728"/>
                  </a:moveTo>
                  <a:lnTo>
                    <a:pt x="3657291" y="3479166"/>
                  </a:lnTo>
                  <a:cubicBezTo>
                    <a:pt x="3601951" y="3622041"/>
                    <a:pt x="3549754" y="3657760"/>
                    <a:pt x="3394782" y="3657760"/>
                  </a:cubicBezTo>
                  <a:cubicBezTo>
                    <a:pt x="2610430" y="3657760"/>
                    <a:pt x="1826205" y="3657760"/>
                    <a:pt x="1042107" y="3657760"/>
                  </a:cubicBezTo>
                  <a:cubicBezTo>
                    <a:pt x="1000483" y="3657760"/>
                    <a:pt x="958763" y="3655950"/>
                    <a:pt x="917329" y="3652140"/>
                  </a:cubicBezTo>
                  <a:cubicBezTo>
                    <a:pt x="508707" y="3614040"/>
                    <a:pt x="155329" y="3322194"/>
                    <a:pt x="42839" y="2927573"/>
                  </a:cubicBezTo>
                  <a:cubicBezTo>
                    <a:pt x="23789" y="2860898"/>
                    <a:pt x="14264" y="2790699"/>
                    <a:pt x="167" y="2722214"/>
                  </a:cubicBezTo>
                  <a:lnTo>
                    <a:pt x="167" y="935991"/>
                  </a:lnTo>
                  <a:cubicBezTo>
                    <a:pt x="2358" y="925704"/>
                    <a:pt x="5596" y="915417"/>
                    <a:pt x="6740" y="905035"/>
                  </a:cubicBezTo>
                  <a:cubicBezTo>
                    <a:pt x="49507" y="500603"/>
                    <a:pt x="341543" y="152560"/>
                    <a:pt x="734449" y="41974"/>
                  </a:cubicBezTo>
                  <a:cubicBezTo>
                    <a:pt x="800267" y="23401"/>
                    <a:pt x="868752" y="13876"/>
                    <a:pt x="935999" y="160"/>
                  </a:cubicBezTo>
                  <a:lnTo>
                    <a:pt x="1100305" y="160"/>
                  </a:lnTo>
                  <a:cubicBezTo>
                    <a:pt x="1108140" y="2662"/>
                    <a:pt x="1116125" y="4666"/>
                    <a:pt x="1124213" y="6160"/>
                  </a:cubicBezTo>
                  <a:cubicBezTo>
                    <a:pt x="1549218" y="53785"/>
                    <a:pt x="1891166" y="346012"/>
                    <a:pt x="2001465" y="759778"/>
                  </a:cubicBezTo>
                  <a:cubicBezTo>
                    <a:pt x="2019086" y="825787"/>
                    <a:pt x="2027278" y="894367"/>
                    <a:pt x="2040327" y="964566"/>
                  </a:cubicBezTo>
                  <a:lnTo>
                    <a:pt x="3427072" y="964566"/>
                  </a:lnTo>
                  <a:cubicBezTo>
                    <a:pt x="3543848" y="964566"/>
                    <a:pt x="3617000" y="1018858"/>
                    <a:pt x="3651386" y="1130301"/>
                  </a:cubicBezTo>
                  <a:cubicBezTo>
                    <a:pt x="3653080" y="1134708"/>
                    <a:pt x="3655052" y="1139003"/>
                    <a:pt x="3657291" y="1143160"/>
                  </a:cubicBezTo>
                  <a:lnTo>
                    <a:pt x="3657291" y="1214597"/>
                  </a:lnTo>
                  <a:cubicBezTo>
                    <a:pt x="3633574" y="1256317"/>
                    <a:pt x="3611952" y="1299370"/>
                    <a:pt x="3585663" y="1339470"/>
                  </a:cubicBezTo>
                  <a:cubicBezTo>
                    <a:pt x="3558646" y="1378387"/>
                    <a:pt x="3558268" y="1429891"/>
                    <a:pt x="3584710" y="1469200"/>
                  </a:cubicBezTo>
                  <a:cubicBezTo>
                    <a:pt x="3610809" y="1509301"/>
                    <a:pt x="3633288" y="1551782"/>
                    <a:pt x="3657291" y="1593025"/>
                  </a:cubicBezTo>
                  <a:lnTo>
                    <a:pt x="3657291" y="1671797"/>
                  </a:lnTo>
                  <a:cubicBezTo>
                    <a:pt x="3632907" y="1713040"/>
                    <a:pt x="3609666" y="1755046"/>
                    <a:pt x="3583949" y="1795622"/>
                  </a:cubicBezTo>
                  <a:cubicBezTo>
                    <a:pt x="3557912" y="1835344"/>
                    <a:pt x="3558934" y="1886977"/>
                    <a:pt x="3586520" y="1925638"/>
                  </a:cubicBezTo>
                  <a:cubicBezTo>
                    <a:pt x="3612714" y="1965548"/>
                    <a:pt x="3634145" y="2008887"/>
                    <a:pt x="3657291" y="2050702"/>
                  </a:cubicBezTo>
                  <a:lnTo>
                    <a:pt x="3657291" y="2122139"/>
                  </a:lnTo>
                  <a:cubicBezTo>
                    <a:pt x="3633383" y="2163668"/>
                    <a:pt x="3611381" y="2206531"/>
                    <a:pt x="3585187" y="2246536"/>
                  </a:cubicBezTo>
                  <a:cubicBezTo>
                    <a:pt x="3558601" y="2285728"/>
                    <a:pt x="3558601" y="2337169"/>
                    <a:pt x="3585187" y="2376361"/>
                  </a:cubicBezTo>
                  <a:cubicBezTo>
                    <a:pt x="3611476" y="2416366"/>
                    <a:pt x="3633479" y="2459134"/>
                    <a:pt x="3657291" y="2500758"/>
                  </a:cubicBezTo>
                  <a:lnTo>
                    <a:pt x="3657291" y="2572195"/>
                  </a:lnTo>
                  <a:cubicBezTo>
                    <a:pt x="3633860" y="2614010"/>
                    <a:pt x="3612714" y="2657349"/>
                    <a:pt x="3586520" y="2697259"/>
                  </a:cubicBezTo>
                  <a:cubicBezTo>
                    <a:pt x="3558934" y="2735920"/>
                    <a:pt x="3557912" y="2787553"/>
                    <a:pt x="3583949" y="2827275"/>
                  </a:cubicBezTo>
                  <a:cubicBezTo>
                    <a:pt x="3609857" y="2867566"/>
                    <a:pt x="3632907" y="2909571"/>
                    <a:pt x="3657291" y="2951100"/>
                  </a:cubicBezTo>
                  <a:lnTo>
                    <a:pt x="3657291" y="3029681"/>
                  </a:lnTo>
                  <a:cubicBezTo>
                    <a:pt x="3633193" y="3071115"/>
                    <a:pt x="3610714" y="3113501"/>
                    <a:pt x="3584711" y="3153506"/>
                  </a:cubicBezTo>
                  <a:cubicBezTo>
                    <a:pt x="3558225" y="3192837"/>
                    <a:pt x="3558603" y="3244394"/>
                    <a:pt x="3585663" y="3283332"/>
                  </a:cubicBezTo>
                  <a:cubicBezTo>
                    <a:pt x="3612047" y="3322956"/>
                    <a:pt x="3633574" y="3366009"/>
                    <a:pt x="3657291" y="3407728"/>
                  </a:cubicBezTo>
                  <a:close/>
                  <a:moveTo>
                    <a:pt x="1476066" y="3550603"/>
                  </a:moveTo>
                  <a:lnTo>
                    <a:pt x="1514166" y="3550603"/>
                  </a:lnTo>
                  <a:cubicBezTo>
                    <a:pt x="2152341" y="3550603"/>
                    <a:pt x="2790516" y="3550603"/>
                    <a:pt x="3428691" y="3550603"/>
                  </a:cubicBezTo>
                  <a:cubicBezTo>
                    <a:pt x="3478412" y="3550603"/>
                    <a:pt x="3517655" y="3534125"/>
                    <a:pt x="3539562" y="3488119"/>
                  </a:cubicBezTo>
                  <a:cubicBezTo>
                    <a:pt x="3562517" y="3439828"/>
                    <a:pt x="3546515" y="3399061"/>
                    <a:pt x="3513178" y="3360770"/>
                  </a:cubicBezTo>
                  <a:cubicBezTo>
                    <a:pt x="3436978" y="3273045"/>
                    <a:pt x="3436978" y="3160174"/>
                    <a:pt x="3513178" y="3072067"/>
                  </a:cubicBezTo>
                  <a:cubicBezTo>
                    <a:pt x="3563184" y="3014060"/>
                    <a:pt x="3562898" y="2966149"/>
                    <a:pt x="3512225" y="2907571"/>
                  </a:cubicBezTo>
                  <a:cubicBezTo>
                    <a:pt x="3437930" y="2821846"/>
                    <a:pt x="3437549" y="2706974"/>
                    <a:pt x="3511368" y="2621249"/>
                  </a:cubicBezTo>
                  <a:cubicBezTo>
                    <a:pt x="3563470" y="2560670"/>
                    <a:pt x="3563660" y="2515141"/>
                    <a:pt x="3511368" y="2453895"/>
                  </a:cubicBezTo>
                  <a:cubicBezTo>
                    <a:pt x="3437168" y="2366265"/>
                    <a:pt x="3437264" y="2255394"/>
                    <a:pt x="3511368" y="2168145"/>
                  </a:cubicBezTo>
                  <a:cubicBezTo>
                    <a:pt x="3563089" y="2107090"/>
                    <a:pt x="3562898" y="2061846"/>
                    <a:pt x="3510606" y="2000791"/>
                  </a:cubicBezTo>
                  <a:cubicBezTo>
                    <a:pt x="3436978" y="1915066"/>
                    <a:pt x="3437549" y="1800004"/>
                    <a:pt x="3511844" y="1714374"/>
                  </a:cubicBezTo>
                  <a:cubicBezTo>
                    <a:pt x="3562327" y="1656271"/>
                    <a:pt x="3562517" y="1608265"/>
                    <a:pt x="3512416" y="1549877"/>
                  </a:cubicBezTo>
                  <a:cubicBezTo>
                    <a:pt x="3436216" y="1461485"/>
                    <a:pt x="3436216" y="1349281"/>
                    <a:pt x="3512416" y="1261174"/>
                  </a:cubicBezTo>
                  <a:cubicBezTo>
                    <a:pt x="3545753" y="1223074"/>
                    <a:pt x="3561470" y="1182022"/>
                    <a:pt x="3538419" y="1133825"/>
                  </a:cubicBezTo>
                  <a:cubicBezTo>
                    <a:pt x="3515369" y="1085629"/>
                    <a:pt x="3474697" y="1071436"/>
                    <a:pt x="3424119" y="1071532"/>
                  </a:cubicBezTo>
                  <a:cubicBezTo>
                    <a:pt x="2974158" y="1072167"/>
                    <a:pt x="2524165" y="1072167"/>
                    <a:pt x="2074141" y="1071532"/>
                  </a:cubicBezTo>
                  <a:lnTo>
                    <a:pt x="2035660" y="1071532"/>
                  </a:lnTo>
                  <a:lnTo>
                    <a:pt x="2035660" y="1119157"/>
                  </a:lnTo>
                  <a:cubicBezTo>
                    <a:pt x="2035660" y="1625029"/>
                    <a:pt x="2039470" y="2131093"/>
                    <a:pt x="2034422" y="2636965"/>
                  </a:cubicBezTo>
                  <a:cubicBezTo>
                    <a:pt x="2030421" y="3029395"/>
                    <a:pt x="1850684" y="3325337"/>
                    <a:pt x="1514833" y="3527172"/>
                  </a:cubicBezTo>
                  <a:close/>
                  <a:moveTo>
                    <a:pt x="106847" y="2177479"/>
                  </a:moveTo>
                  <a:cubicBezTo>
                    <a:pt x="314873" y="1822102"/>
                    <a:pt x="612149" y="1623505"/>
                    <a:pt x="1019152" y="1624172"/>
                  </a:cubicBezTo>
                  <a:cubicBezTo>
                    <a:pt x="1426155" y="1624839"/>
                    <a:pt x="1722287" y="1824197"/>
                    <a:pt x="1928504" y="2178051"/>
                  </a:cubicBezTo>
                  <a:lnTo>
                    <a:pt x="1928504" y="2139951"/>
                  </a:lnTo>
                  <a:cubicBezTo>
                    <a:pt x="1928504" y="1768603"/>
                    <a:pt x="1928504" y="1397128"/>
                    <a:pt x="1928504" y="1025526"/>
                  </a:cubicBezTo>
                  <a:cubicBezTo>
                    <a:pt x="1928391" y="991036"/>
                    <a:pt x="1926515" y="956574"/>
                    <a:pt x="1922884" y="922275"/>
                  </a:cubicBezTo>
                  <a:cubicBezTo>
                    <a:pt x="1865734" y="364110"/>
                    <a:pt x="1315379" y="-10508"/>
                    <a:pt x="775121" y="140272"/>
                  </a:cubicBezTo>
                  <a:cubicBezTo>
                    <a:pt x="379014" y="249551"/>
                    <a:pt x="105205" y="610624"/>
                    <a:pt x="106847" y="1021525"/>
                  </a:cubicBezTo>
                  <a:cubicBezTo>
                    <a:pt x="105895" y="1394143"/>
                    <a:pt x="106847" y="1766761"/>
                    <a:pt x="106847" y="2139284"/>
                  </a:cubicBezTo>
                  <a:close/>
                  <a:moveTo>
                    <a:pt x="1018104" y="3550603"/>
                  </a:moveTo>
                  <a:cubicBezTo>
                    <a:pt x="1520753" y="3549345"/>
                    <a:pt x="1927771" y="3141902"/>
                    <a:pt x="1928504" y="2639251"/>
                  </a:cubicBezTo>
                  <a:cubicBezTo>
                    <a:pt x="1927402" y="2136552"/>
                    <a:pt x="1519851" y="1729471"/>
                    <a:pt x="1017151" y="1728947"/>
                  </a:cubicBezTo>
                  <a:cubicBezTo>
                    <a:pt x="514468" y="1729997"/>
                    <a:pt x="107371" y="2137519"/>
                    <a:pt x="106847" y="2640204"/>
                  </a:cubicBezTo>
                  <a:cubicBezTo>
                    <a:pt x="108001" y="3142860"/>
                    <a:pt x="515448" y="3549923"/>
                    <a:pt x="1018104" y="3550603"/>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5B9EE9E5-E0BF-2C4E-A568-E1A524666933}"/>
                </a:ext>
              </a:extLst>
            </p:cNvPr>
            <p:cNvSpPr/>
            <p:nvPr/>
          </p:nvSpPr>
          <p:spPr>
            <a:xfrm>
              <a:off x="2957512" y="3436140"/>
              <a:ext cx="1607344" cy="1607347"/>
            </a:xfrm>
            <a:custGeom>
              <a:avLst/>
              <a:gdLst>
                <a:gd name="connsiteX0" fmla="*/ 1607511 w 1607344"/>
                <a:gd name="connsiteY0" fmla="*/ 801501 h 1607347"/>
                <a:gd name="connsiteX1" fmla="*/ 805220 w 1607344"/>
                <a:gd name="connsiteY1" fmla="*/ 1607507 h 1607347"/>
                <a:gd name="connsiteX2" fmla="*/ 167 w 1607344"/>
                <a:gd name="connsiteY2" fmla="*/ 804264 h 1607347"/>
                <a:gd name="connsiteX3" fmla="*/ 800267 w 1607344"/>
                <a:gd name="connsiteY3" fmla="*/ 163 h 1607347"/>
                <a:gd name="connsiteX4" fmla="*/ 1607511 w 1607344"/>
                <a:gd name="connsiteY4" fmla="*/ 801501 h 1607347"/>
                <a:gd name="connsiteX5" fmla="*/ 802172 w 1607344"/>
                <a:gd name="connsiteY5" fmla="*/ 1500351 h 1607347"/>
                <a:gd name="connsiteX6" fmla="*/ 1500355 w 1607344"/>
                <a:gd name="connsiteY6" fmla="*/ 808169 h 1607347"/>
                <a:gd name="connsiteX7" fmla="*/ 807411 w 1607344"/>
                <a:gd name="connsiteY7" fmla="*/ 107319 h 1607347"/>
                <a:gd name="connsiteX8" fmla="*/ 107419 w 1607344"/>
                <a:gd name="connsiteY8" fmla="*/ 801216 h 1607347"/>
                <a:gd name="connsiteX9" fmla="*/ 802077 w 1607344"/>
                <a:gd name="connsiteY9" fmla="*/ 1500351 h 160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7344" h="1607347">
                  <a:moveTo>
                    <a:pt x="1607511" y="801501"/>
                  </a:moveTo>
                  <a:cubicBezTo>
                    <a:pt x="1607986" y="1245393"/>
                    <a:pt x="1249110" y="1605932"/>
                    <a:pt x="805220" y="1607507"/>
                  </a:cubicBezTo>
                  <a:cubicBezTo>
                    <a:pt x="361351" y="1607403"/>
                    <a:pt x="1270" y="1248132"/>
                    <a:pt x="167" y="804264"/>
                  </a:cubicBezTo>
                  <a:cubicBezTo>
                    <a:pt x="734" y="361965"/>
                    <a:pt x="357977" y="2936"/>
                    <a:pt x="800267" y="163"/>
                  </a:cubicBezTo>
                  <a:cubicBezTo>
                    <a:pt x="1244337" y="-1155"/>
                    <a:pt x="1605569" y="357434"/>
                    <a:pt x="1607511" y="801501"/>
                  </a:cubicBezTo>
                  <a:close/>
                  <a:moveTo>
                    <a:pt x="802172" y="1500351"/>
                  </a:moveTo>
                  <a:cubicBezTo>
                    <a:pt x="1184982" y="1501113"/>
                    <a:pt x="1498640" y="1190121"/>
                    <a:pt x="1500355" y="808169"/>
                  </a:cubicBezTo>
                  <a:cubicBezTo>
                    <a:pt x="1502149" y="423442"/>
                    <a:pt x="1192134" y="109889"/>
                    <a:pt x="807411" y="107319"/>
                  </a:cubicBezTo>
                  <a:cubicBezTo>
                    <a:pt x="422670" y="106053"/>
                    <a:pt x="109518" y="416478"/>
                    <a:pt x="107419" y="801216"/>
                  </a:cubicBezTo>
                  <a:cubicBezTo>
                    <a:pt x="106732" y="1185875"/>
                    <a:pt x="417421" y="1498566"/>
                    <a:pt x="802077" y="1500351"/>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E5C592A0-85B1-EB4B-BB1F-641A13F2A9A1}"/>
                </a:ext>
              </a:extLst>
            </p:cNvPr>
            <p:cNvSpPr/>
            <p:nvPr/>
          </p:nvSpPr>
          <p:spPr>
            <a:xfrm>
              <a:off x="3168818" y="3650550"/>
              <a:ext cx="1181989" cy="1177410"/>
            </a:xfrm>
            <a:custGeom>
              <a:avLst/>
              <a:gdLst>
                <a:gd name="connsiteX0" fmla="*/ 565720 w 1181989"/>
                <a:gd name="connsiteY0" fmla="*/ 161 h 1177410"/>
                <a:gd name="connsiteX1" fmla="*/ 1180845 w 1181989"/>
                <a:gd name="connsiteY1" fmla="*/ 549563 h 1177410"/>
                <a:gd name="connsiteX2" fmla="*/ 669352 w 1181989"/>
                <a:gd name="connsiteY2" fmla="*/ 1172212 h 1177410"/>
                <a:gd name="connsiteX3" fmla="*/ 94232 w 1181989"/>
                <a:gd name="connsiteY3" fmla="*/ 899988 h 1177410"/>
                <a:gd name="connsiteX4" fmla="*/ 96042 w 1181989"/>
                <a:gd name="connsiteY4" fmla="*/ 272385 h 1177410"/>
                <a:gd name="connsiteX5" fmla="*/ 159384 w 1181989"/>
                <a:gd name="connsiteY5" fmla="*/ 239429 h 1177410"/>
                <a:gd name="connsiteX6" fmla="*/ 199008 w 1181989"/>
                <a:gd name="connsiteY6" fmla="*/ 283244 h 1177410"/>
                <a:gd name="connsiteX7" fmla="*/ 182434 w 1181989"/>
                <a:gd name="connsiteY7" fmla="*/ 334965 h 1177410"/>
                <a:gd name="connsiteX8" fmla="*/ 110330 w 1181989"/>
                <a:gd name="connsiteY8" fmla="*/ 606999 h 1177410"/>
                <a:gd name="connsiteX9" fmla="*/ 562386 w 1181989"/>
                <a:gd name="connsiteY9" fmla="*/ 1070961 h 1177410"/>
                <a:gd name="connsiteX10" fmla="*/ 1067878 w 1181989"/>
                <a:gd name="connsiteY10" fmla="*/ 662815 h 1177410"/>
                <a:gd name="connsiteX11" fmla="*/ 860233 w 1181989"/>
                <a:gd name="connsiteY11" fmla="*/ 190661 h 1177410"/>
                <a:gd name="connsiteX12" fmla="*/ 344835 w 1181989"/>
                <a:gd name="connsiteY12" fmla="*/ 176183 h 1177410"/>
                <a:gd name="connsiteX13" fmla="*/ 329309 w 1181989"/>
                <a:gd name="connsiteY13" fmla="*/ 185041 h 1177410"/>
                <a:gd name="connsiteX14" fmla="*/ 254919 w 1181989"/>
                <a:gd name="connsiteY14" fmla="*/ 165991 h 1177410"/>
                <a:gd name="connsiteX15" fmla="*/ 276255 w 1181989"/>
                <a:gd name="connsiteY15" fmla="*/ 92458 h 1177410"/>
                <a:gd name="connsiteX16" fmla="*/ 565720 w 1181989"/>
                <a:gd name="connsiteY16" fmla="*/ 161 h 1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989" h="1177410">
                  <a:moveTo>
                    <a:pt x="565720" y="161"/>
                  </a:moveTo>
                  <a:cubicBezTo>
                    <a:pt x="900905" y="-506"/>
                    <a:pt x="1160461" y="242477"/>
                    <a:pt x="1180845" y="549563"/>
                  </a:cubicBezTo>
                  <a:cubicBezTo>
                    <a:pt x="1201419" y="859506"/>
                    <a:pt x="977867" y="1135160"/>
                    <a:pt x="669352" y="1172212"/>
                  </a:cubicBezTo>
                  <a:cubicBezTo>
                    <a:pt x="422845" y="1201740"/>
                    <a:pt x="225582" y="1108966"/>
                    <a:pt x="94232" y="899988"/>
                  </a:cubicBezTo>
                  <a:cubicBezTo>
                    <a:pt x="-35022" y="694438"/>
                    <a:pt x="-27878" y="480888"/>
                    <a:pt x="96042" y="272385"/>
                  </a:cubicBezTo>
                  <a:cubicBezTo>
                    <a:pt x="110520" y="247906"/>
                    <a:pt x="130904" y="228189"/>
                    <a:pt x="159384" y="239429"/>
                  </a:cubicBezTo>
                  <a:cubicBezTo>
                    <a:pt x="178039" y="247985"/>
                    <a:pt x="192364" y="263825"/>
                    <a:pt x="199008" y="283244"/>
                  </a:cubicBezTo>
                  <a:cubicBezTo>
                    <a:pt x="203008" y="298008"/>
                    <a:pt x="191769" y="319439"/>
                    <a:pt x="182434" y="334965"/>
                  </a:cubicBezTo>
                  <a:cubicBezTo>
                    <a:pt x="132535" y="416735"/>
                    <a:pt x="107484" y="511248"/>
                    <a:pt x="110330" y="606999"/>
                  </a:cubicBezTo>
                  <a:cubicBezTo>
                    <a:pt x="116426" y="850172"/>
                    <a:pt x="318356" y="1057531"/>
                    <a:pt x="562386" y="1070961"/>
                  </a:cubicBezTo>
                  <a:cubicBezTo>
                    <a:pt x="812513" y="1084677"/>
                    <a:pt x="1034922" y="906465"/>
                    <a:pt x="1067878" y="662815"/>
                  </a:cubicBezTo>
                  <a:cubicBezTo>
                    <a:pt x="1094929" y="464028"/>
                    <a:pt x="1025587" y="302294"/>
                    <a:pt x="860233" y="190661"/>
                  </a:cubicBezTo>
                  <a:cubicBezTo>
                    <a:pt x="694879" y="79028"/>
                    <a:pt x="519905" y="78647"/>
                    <a:pt x="344835" y="176183"/>
                  </a:cubicBezTo>
                  <a:cubicBezTo>
                    <a:pt x="339597" y="179040"/>
                    <a:pt x="334644" y="182469"/>
                    <a:pt x="329309" y="185041"/>
                  </a:cubicBezTo>
                  <a:cubicBezTo>
                    <a:pt x="299496" y="199900"/>
                    <a:pt x="269778" y="192471"/>
                    <a:pt x="254919" y="165991"/>
                  </a:cubicBezTo>
                  <a:cubicBezTo>
                    <a:pt x="240060" y="139512"/>
                    <a:pt x="247395" y="111032"/>
                    <a:pt x="276255" y="92458"/>
                  </a:cubicBezTo>
                  <a:cubicBezTo>
                    <a:pt x="372839" y="31022"/>
                    <a:pt x="479138" y="1113"/>
                    <a:pt x="565720" y="161"/>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BAB0A74B-8599-0747-B10A-EF0059A16CB2}"/>
                </a:ext>
              </a:extLst>
            </p:cNvPr>
            <p:cNvSpPr/>
            <p:nvPr/>
          </p:nvSpPr>
          <p:spPr>
            <a:xfrm>
              <a:off x="3386232" y="3864864"/>
              <a:ext cx="749998" cy="749998"/>
            </a:xfrm>
            <a:custGeom>
              <a:avLst/>
              <a:gdLst>
                <a:gd name="connsiteX0" fmla="*/ 375833 w 749998"/>
                <a:gd name="connsiteY0" fmla="*/ 160 h 749998"/>
                <a:gd name="connsiteX1" fmla="*/ 750166 w 749998"/>
                <a:gd name="connsiteY1" fmla="*/ 375826 h 749998"/>
                <a:gd name="connsiteX2" fmla="*/ 374404 w 749998"/>
                <a:gd name="connsiteY2" fmla="*/ 750158 h 749998"/>
                <a:gd name="connsiteX3" fmla="*/ 167 w 749998"/>
                <a:gd name="connsiteY3" fmla="*/ 374397 h 749998"/>
                <a:gd name="connsiteX4" fmla="*/ 375833 w 749998"/>
                <a:gd name="connsiteY4" fmla="*/ 160 h 749998"/>
                <a:gd name="connsiteX5" fmla="*/ 642533 w 749998"/>
                <a:gd name="connsiteY5" fmla="*/ 373635 h 749998"/>
                <a:gd name="connsiteX6" fmla="*/ 373261 w 749998"/>
                <a:gd name="connsiteY6" fmla="*/ 106935 h 749998"/>
                <a:gd name="connsiteX7" fmla="*/ 106561 w 749998"/>
                <a:gd name="connsiteY7" fmla="*/ 376111 h 749998"/>
                <a:gd name="connsiteX8" fmla="*/ 375833 w 749998"/>
                <a:gd name="connsiteY8" fmla="*/ 642811 h 749998"/>
                <a:gd name="connsiteX9" fmla="*/ 642914 w 749998"/>
                <a:gd name="connsiteY9" fmla="*/ 373635 h 74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998" h="749998">
                  <a:moveTo>
                    <a:pt x="375833" y="160"/>
                  </a:moveTo>
                  <a:cubicBezTo>
                    <a:pt x="582722" y="1051"/>
                    <a:pt x="750010" y="168935"/>
                    <a:pt x="750166" y="375826"/>
                  </a:cubicBezTo>
                  <a:cubicBezTo>
                    <a:pt x="749170" y="582707"/>
                    <a:pt x="581289" y="749951"/>
                    <a:pt x="374404" y="750158"/>
                  </a:cubicBezTo>
                  <a:cubicBezTo>
                    <a:pt x="167625" y="748955"/>
                    <a:pt x="530" y="581180"/>
                    <a:pt x="167" y="374397"/>
                  </a:cubicBezTo>
                  <a:cubicBezTo>
                    <a:pt x="1163" y="167567"/>
                    <a:pt x="169002" y="367"/>
                    <a:pt x="375833" y="160"/>
                  </a:cubicBezTo>
                  <a:close/>
                  <a:moveTo>
                    <a:pt x="642533" y="373635"/>
                  </a:moveTo>
                  <a:cubicBezTo>
                    <a:pt x="641433" y="225794"/>
                    <a:pt x="521106" y="106616"/>
                    <a:pt x="373261" y="106935"/>
                  </a:cubicBezTo>
                  <a:cubicBezTo>
                    <a:pt x="225436" y="107983"/>
                    <a:pt x="106243" y="228283"/>
                    <a:pt x="106561" y="376111"/>
                  </a:cubicBezTo>
                  <a:cubicBezTo>
                    <a:pt x="107714" y="523930"/>
                    <a:pt x="228010" y="643078"/>
                    <a:pt x="375833" y="642811"/>
                  </a:cubicBezTo>
                  <a:cubicBezTo>
                    <a:pt x="523764" y="641868"/>
                    <a:pt x="643127" y="521568"/>
                    <a:pt x="642914" y="373635"/>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4F688A59-990C-8443-95F2-73F09E34318A}"/>
                </a:ext>
              </a:extLst>
            </p:cNvPr>
            <p:cNvSpPr/>
            <p:nvPr/>
          </p:nvSpPr>
          <p:spPr>
            <a:xfrm>
              <a:off x="3600544" y="4079175"/>
              <a:ext cx="321754" cy="321280"/>
            </a:xfrm>
            <a:custGeom>
              <a:avLst/>
              <a:gdLst>
                <a:gd name="connsiteX0" fmla="*/ 159997 w 321754"/>
                <a:gd name="connsiteY0" fmla="*/ 161 h 321280"/>
                <a:gd name="connsiteX1" fmla="*/ 321922 w 321754"/>
                <a:gd name="connsiteY1" fmla="*/ 160750 h 321280"/>
                <a:gd name="connsiteX2" fmla="*/ 321922 w 321754"/>
                <a:gd name="connsiteY2" fmla="*/ 160848 h 321280"/>
                <a:gd name="connsiteX3" fmla="*/ 159997 w 321754"/>
                <a:gd name="connsiteY3" fmla="*/ 321439 h 321280"/>
                <a:gd name="connsiteX4" fmla="*/ 168 w 321754"/>
                <a:gd name="connsiteY4" fmla="*/ 162467 h 321280"/>
                <a:gd name="connsiteX5" fmla="*/ 159997 w 321754"/>
                <a:gd name="connsiteY5" fmla="*/ 161 h 321280"/>
                <a:gd name="connsiteX6" fmla="*/ 159997 w 321754"/>
                <a:gd name="connsiteY6" fmla="*/ 107508 h 321280"/>
                <a:gd name="connsiteX7" fmla="*/ 107229 w 321754"/>
                <a:gd name="connsiteY7" fmla="*/ 160086 h 321280"/>
                <a:gd name="connsiteX8" fmla="*/ 161425 w 321754"/>
                <a:gd name="connsiteY8" fmla="*/ 214094 h 321280"/>
                <a:gd name="connsiteX9" fmla="*/ 161712 w 321754"/>
                <a:gd name="connsiteY9" fmla="*/ 214092 h 321280"/>
                <a:gd name="connsiteX10" fmla="*/ 213909 w 321754"/>
                <a:gd name="connsiteY10" fmla="*/ 161419 h 321280"/>
                <a:gd name="connsiteX11" fmla="*/ 160285 w 321754"/>
                <a:gd name="connsiteY11" fmla="*/ 107221 h 321280"/>
                <a:gd name="connsiteX12" fmla="*/ 159616 w 321754"/>
                <a:gd name="connsiteY12" fmla="*/ 107222 h 32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754" h="321280">
                  <a:moveTo>
                    <a:pt x="159997" y="161"/>
                  </a:moveTo>
                  <a:cubicBezTo>
                    <a:pt x="249057" y="-208"/>
                    <a:pt x="321553" y="71690"/>
                    <a:pt x="321922" y="160750"/>
                  </a:cubicBezTo>
                  <a:cubicBezTo>
                    <a:pt x="321922" y="160783"/>
                    <a:pt x="321922" y="160815"/>
                    <a:pt x="321922" y="160848"/>
                  </a:cubicBezTo>
                  <a:cubicBezTo>
                    <a:pt x="321502" y="249887"/>
                    <a:pt x="249036" y="321756"/>
                    <a:pt x="159997" y="321439"/>
                  </a:cubicBezTo>
                  <a:cubicBezTo>
                    <a:pt x="72525" y="320322"/>
                    <a:pt x="1756" y="249932"/>
                    <a:pt x="168" y="162467"/>
                  </a:cubicBezTo>
                  <a:cubicBezTo>
                    <a:pt x="-49" y="73702"/>
                    <a:pt x="71239" y="1309"/>
                    <a:pt x="159997" y="161"/>
                  </a:cubicBezTo>
                  <a:close/>
                  <a:moveTo>
                    <a:pt x="159997" y="107508"/>
                  </a:moveTo>
                  <a:cubicBezTo>
                    <a:pt x="131201" y="108158"/>
                    <a:pt x="107983" y="131292"/>
                    <a:pt x="107229" y="160086"/>
                  </a:cubicBezTo>
                  <a:cubicBezTo>
                    <a:pt x="107281" y="189965"/>
                    <a:pt x="131545" y="214145"/>
                    <a:pt x="161425" y="214094"/>
                  </a:cubicBezTo>
                  <a:cubicBezTo>
                    <a:pt x="161520" y="214094"/>
                    <a:pt x="161616" y="214093"/>
                    <a:pt x="161712" y="214092"/>
                  </a:cubicBezTo>
                  <a:cubicBezTo>
                    <a:pt x="190300" y="213095"/>
                    <a:pt x="213171" y="190015"/>
                    <a:pt x="213909" y="161419"/>
                  </a:cubicBezTo>
                  <a:cubicBezTo>
                    <a:pt x="214067" y="131645"/>
                    <a:pt x="190059" y="107380"/>
                    <a:pt x="160285" y="107221"/>
                  </a:cubicBezTo>
                  <a:cubicBezTo>
                    <a:pt x="160062" y="107220"/>
                    <a:pt x="159839" y="107220"/>
                    <a:pt x="159616" y="107222"/>
                  </a:cubicBezTo>
                  <a:close/>
                </a:path>
              </a:pathLst>
            </a:custGeom>
            <a:grpFill/>
            <a:ln w="9525" cap="flat">
              <a:noFill/>
              <a:prstDash val="solid"/>
              <a:miter/>
            </a:ln>
          </p:spPr>
          <p:txBody>
            <a:bodyPr rtlCol="0" anchor="ctr"/>
            <a:lstStyle/>
            <a:p>
              <a:endParaRPr lang="en-RO"/>
            </a:p>
          </p:txBody>
        </p:sp>
      </p:grpSp>
      <p:grpSp>
        <p:nvGrpSpPr>
          <p:cNvPr id="50" name="Graphic 48">
            <a:extLst>
              <a:ext uri="{FF2B5EF4-FFF2-40B4-BE49-F238E27FC236}">
                <a16:creationId xmlns:a16="http://schemas.microsoft.com/office/drawing/2014/main" id="{48A563CC-A2E7-4841-AC13-7705786EB2DD}"/>
              </a:ext>
            </a:extLst>
          </p:cNvPr>
          <p:cNvGrpSpPr>
            <a:grpSpLocks noChangeAspect="1"/>
          </p:cNvGrpSpPr>
          <p:nvPr/>
        </p:nvGrpSpPr>
        <p:grpSpPr>
          <a:xfrm>
            <a:off x="591701" y="3973700"/>
            <a:ext cx="540000" cy="441099"/>
            <a:chOff x="2838450" y="2012950"/>
            <a:chExt cx="3467100" cy="2832100"/>
          </a:xfrm>
          <a:solidFill>
            <a:schemeClr val="bg1"/>
          </a:solidFill>
        </p:grpSpPr>
        <p:sp>
          <p:nvSpPr>
            <p:cNvPr id="51" name="Freeform 50">
              <a:extLst>
                <a:ext uri="{FF2B5EF4-FFF2-40B4-BE49-F238E27FC236}">
                  <a16:creationId xmlns:a16="http://schemas.microsoft.com/office/drawing/2014/main" id="{1D7FD8A8-D6EE-4349-87F8-8FEE7959F2C2}"/>
                </a:ext>
              </a:extLst>
            </p:cNvPr>
            <p:cNvSpPr/>
            <p:nvPr/>
          </p:nvSpPr>
          <p:spPr>
            <a:xfrm>
              <a:off x="2838479" y="2013199"/>
              <a:ext cx="2538087" cy="2827784"/>
            </a:xfrm>
            <a:custGeom>
              <a:avLst/>
              <a:gdLst>
                <a:gd name="connsiteX0" fmla="*/ 965581 w 2538087"/>
                <a:gd name="connsiteY0" fmla="*/ 1595632 h 2827784"/>
                <a:gd name="connsiteX1" fmla="*/ 707358 w 2538087"/>
                <a:gd name="connsiteY1" fmla="*/ 1748356 h 2827784"/>
                <a:gd name="connsiteX2" fmla="*/ 681641 w 2538087"/>
                <a:gd name="connsiteY2" fmla="*/ 1777627 h 2827784"/>
                <a:gd name="connsiteX3" fmla="*/ 531527 w 2538087"/>
                <a:gd name="connsiteY3" fmla="*/ 1972453 h 2827784"/>
                <a:gd name="connsiteX4" fmla="*/ 227489 w 2538087"/>
                <a:gd name="connsiteY4" fmla="*/ 2073382 h 2827784"/>
                <a:gd name="connsiteX5" fmla="*/ 6795 w 2538087"/>
                <a:gd name="connsiteY5" fmla="*/ 1841397 h 2827784"/>
                <a:gd name="connsiteX6" fmla="*/ 271399 w 2538087"/>
                <a:gd name="connsiteY6" fmla="*/ 1485579 h 2827784"/>
                <a:gd name="connsiteX7" fmla="*/ 501333 w 2538087"/>
                <a:gd name="connsiteY7" fmla="*/ 1454882 h 2827784"/>
                <a:gd name="connsiteX8" fmla="*/ 548100 w 2538087"/>
                <a:gd name="connsiteY8" fmla="*/ 1439486 h 2827784"/>
                <a:gd name="connsiteX9" fmla="*/ 908622 w 2538087"/>
                <a:gd name="connsiteY9" fmla="*/ 1229455 h 2827784"/>
                <a:gd name="connsiteX10" fmla="*/ 928529 w 2538087"/>
                <a:gd name="connsiteY10" fmla="*/ 1190014 h 2827784"/>
                <a:gd name="connsiteX11" fmla="*/ 881952 w 2538087"/>
                <a:gd name="connsiteY11" fmla="*/ 707797 h 2827784"/>
                <a:gd name="connsiteX12" fmla="*/ 865283 w 2538087"/>
                <a:gd name="connsiteY12" fmla="*/ 650775 h 2827784"/>
                <a:gd name="connsiteX13" fmla="*/ 748221 w 2538087"/>
                <a:gd name="connsiteY13" fmla="*/ 430764 h 2827784"/>
                <a:gd name="connsiteX14" fmla="*/ 781368 w 2538087"/>
                <a:gd name="connsiteY14" fmla="*/ 115717 h 2827784"/>
                <a:gd name="connsiteX15" fmla="*/ 1069404 w 2538087"/>
                <a:gd name="connsiteY15" fmla="*/ 5664 h 2827784"/>
                <a:gd name="connsiteX16" fmla="*/ 1306290 w 2538087"/>
                <a:gd name="connsiteY16" fmla="*/ 221303 h 2827784"/>
                <a:gd name="connsiteX17" fmla="*/ 1305814 w 2538087"/>
                <a:gd name="connsiteY17" fmla="*/ 379444 h 2827784"/>
                <a:gd name="connsiteX18" fmla="*/ 1265523 w 2538087"/>
                <a:gd name="connsiteY18" fmla="*/ 508409 h 2827784"/>
                <a:gd name="connsiteX19" fmla="*/ 1236377 w 2538087"/>
                <a:gd name="connsiteY19" fmla="*/ 765579 h 2827784"/>
                <a:gd name="connsiteX20" fmla="*/ 1260666 w 2538087"/>
                <a:gd name="connsiteY20" fmla="*/ 1020658 h 2827784"/>
                <a:gd name="connsiteX21" fmla="*/ 1287050 w 2538087"/>
                <a:gd name="connsiteY21" fmla="*/ 1007923 h 2827784"/>
                <a:gd name="connsiteX22" fmla="*/ 1813211 w 2538087"/>
                <a:gd name="connsiteY22" fmla="*/ 699529 h 2827784"/>
                <a:gd name="connsiteX23" fmla="*/ 1857788 w 2538087"/>
                <a:gd name="connsiteY23" fmla="*/ 659423 h 2827784"/>
                <a:gd name="connsiteX24" fmla="*/ 1995519 w 2538087"/>
                <a:gd name="connsiteY24" fmla="*/ 477522 h 2827784"/>
                <a:gd name="connsiteX25" fmla="*/ 2311368 w 2538087"/>
                <a:gd name="connsiteY25" fmla="*/ 364429 h 2827784"/>
                <a:gd name="connsiteX26" fmla="*/ 2535301 w 2538087"/>
                <a:gd name="connsiteY26" fmla="*/ 617797 h 2827784"/>
                <a:gd name="connsiteX27" fmla="*/ 2280793 w 2538087"/>
                <a:gd name="connsiteY27" fmla="*/ 949761 h 2827784"/>
                <a:gd name="connsiteX28" fmla="*/ 2068386 w 2538087"/>
                <a:gd name="connsiteY28" fmla="*/ 978842 h 2827784"/>
                <a:gd name="connsiteX29" fmla="*/ 1962563 w 2538087"/>
                <a:gd name="connsiteY29" fmla="*/ 1014386 h 2827784"/>
                <a:gd name="connsiteX30" fmla="*/ 1327531 w 2538087"/>
                <a:gd name="connsiteY30" fmla="*/ 1383604 h 2827784"/>
                <a:gd name="connsiteX31" fmla="*/ 1299432 w 2538087"/>
                <a:gd name="connsiteY31" fmla="*/ 1442622 h 2827784"/>
                <a:gd name="connsiteX32" fmla="*/ 1361250 w 2538087"/>
                <a:gd name="connsiteY32" fmla="*/ 2095051 h 2827784"/>
                <a:gd name="connsiteX33" fmla="*/ 1389825 w 2538087"/>
                <a:gd name="connsiteY33" fmla="*/ 2192464 h 2827784"/>
                <a:gd name="connsiteX34" fmla="*/ 1496314 w 2538087"/>
                <a:gd name="connsiteY34" fmla="*/ 2393942 h 2827784"/>
                <a:gd name="connsiteX35" fmla="*/ 1463453 w 2538087"/>
                <a:gd name="connsiteY35" fmla="*/ 2714977 h 2827784"/>
                <a:gd name="connsiteX36" fmla="*/ 1163987 w 2538087"/>
                <a:gd name="connsiteY36" fmla="*/ 2819517 h 2827784"/>
                <a:gd name="connsiteX37" fmla="*/ 935387 w 2538087"/>
                <a:gd name="connsiteY37" fmla="*/ 2595135 h 2827784"/>
                <a:gd name="connsiteX38" fmla="*/ 942816 w 2538087"/>
                <a:gd name="connsiteY38" fmla="*/ 2433572 h 2827784"/>
                <a:gd name="connsiteX39" fmla="*/ 980916 w 2538087"/>
                <a:gd name="connsiteY39" fmla="*/ 2314966 h 2827784"/>
                <a:gd name="connsiteX40" fmla="*/ 1010063 w 2538087"/>
                <a:gd name="connsiteY40" fmla="*/ 2053425 h 2827784"/>
                <a:gd name="connsiteX41" fmla="*/ 965581 w 2538087"/>
                <a:gd name="connsiteY41" fmla="*/ 1595632 h 2827784"/>
                <a:gd name="connsiteX42" fmla="*/ 982440 w 2538087"/>
                <a:gd name="connsiteY42" fmla="*/ 708842 h 2827784"/>
                <a:gd name="connsiteX43" fmla="*/ 1115314 w 2538087"/>
                <a:gd name="connsiteY43" fmla="*/ 2133541 h 2827784"/>
                <a:gd name="connsiteX44" fmla="*/ 1263333 w 2538087"/>
                <a:gd name="connsiteY44" fmla="*/ 2118145 h 2827784"/>
                <a:gd name="connsiteX45" fmla="*/ 1129983 w 2538087"/>
                <a:gd name="connsiteY45" fmla="*/ 694872 h 2827784"/>
                <a:gd name="connsiteX46" fmla="*/ 1016540 w 2538087"/>
                <a:gd name="connsiteY46" fmla="*/ 97945 h 2827784"/>
                <a:gd name="connsiteX47" fmla="*/ 836517 w 2538087"/>
                <a:gd name="connsiteY47" fmla="*/ 383056 h 2827784"/>
                <a:gd name="connsiteX48" fmla="*/ 939864 w 2538087"/>
                <a:gd name="connsiteY48" fmla="*/ 581683 h 2827784"/>
                <a:gd name="connsiteX49" fmla="*/ 990251 w 2538087"/>
                <a:gd name="connsiteY49" fmla="*/ 607818 h 2827784"/>
                <a:gd name="connsiteX50" fmla="*/ 1114076 w 2538087"/>
                <a:gd name="connsiteY50" fmla="*/ 594893 h 2827784"/>
                <a:gd name="connsiteX51" fmla="*/ 1146080 w 2538087"/>
                <a:gd name="connsiteY51" fmla="*/ 570279 h 2827784"/>
                <a:gd name="connsiteX52" fmla="*/ 1211136 w 2538087"/>
                <a:gd name="connsiteY52" fmla="*/ 359677 h 2827784"/>
                <a:gd name="connsiteX53" fmla="*/ 1016540 w 2538087"/>
                <a:gd name="connsiteY53" fmla="*/ 97945 h 2827784"/>
                <a:gd name="connsiteX54" fmla="*/ 2438813 w 2538087"/>
                <a:gd name="connsiteY54" fmla="*/ 650680 h 2827784"/>
                <a:gd name="connsiteX55" fmla="*/ 2308797 w 2538087"/>
                <a:gd name="connsiteY55" fmla="*/ 464312 h 2827784"/>
                <a:gd name="connsiteX56" fmla="*/ 2086388 w 2538087"/>
                <a:gd name="connsiteY56" fmla="*/ 522380 h 2827784"/>
                <a:gd name="connsiteX57" fmla="*/ 1942084 w 2538087"/>
                <a:gd name="connsiteY57" fmla="*/ 712454 h 2827784"/>
                <a:gd name="connsiteX58" fmla="*/ 1942084 w 2538087"/>
                <a:gd name="connsiteY58" fmla="*/ 746002 h 2827784"/>
                <a:gd name="connsiteX59" fmla="*/ 2010855 w 2538087"/>
                <a:gd name="connsiteY59" fmla="*/ 862232 h 2827784"/>
                <a:gd name="connsiteX60" fmla="*/ 2046764 w 2538087"/>
                <a:gd name="connsiteY60" fmla="*/ 878768 h 2827784"/>
                <a:gd name="connsiteX61" fmla="*/ 2272983 w 2538087"/>
                <a:gd name="connsiteY61" fmla="*/ 848927 h 2827784"/>
                <a:gd name="connsiteX62" fmla="*/ 2438813 w 2538087"/>
                <a:gd name="connsiteY62" fmla="*/ 650680 h 2827784"/>
                <a:gd name="connsiteX63" fmla="*/ 303784 w 2538087"/>
                <a:gd name="connsiteY63" fmla="*/ 1983953 h 2827784"/>
                <a:gd name="connsiteX64" fmla="*/ 456660 w 2538087"/>
                <a:gd name="connsiteY64" fmla="*/ 1913055 h 2827784"/>
                <a:gd name="connsiteX65" fmla="*/ 521526 w 2538087"/>
                <a:gd name="connsiteY65" fmla="*/ 1828282 h 2827784"/>
                <a:gd name="connsiteX66" fmla="*/ 602202 w 2538087"/>
                <a:gd name="connsiteY66" fmla="*/ 1710817 h 2827784"/>
                <a:gd name="connsiteX67" fmla="*/ 535527 w 2538087"/>
                <a:gd name="connsiteY67" fmla="*/ 1581471 h 2827784"/>
                <a:gd name="connsiteX68" fmla="*/ 485140 w 2538087"/>
                <a:gd name="connsiteY68" fmla="*/ 1555906 h 2827784"/>
                <a:gd name="connsiteX69" fmla="*/ 270066 w 2538087"/>
                <a:gd name="connsiteY69" fmla="*/ 1585843 h 2827784"/>
                <a:gd name="connsiteX70" fmla="*/ 103283 w 2538087"/>
                <a:gd name="connsiteY70" fmla="*/ 1803858 h 2827784"/>
                <a:gd name="connsiteX71" fmla="*/ 303784 w 2538087"/>
                <a:gd name="connsiteY71" fmla="*/ 1983953 h 2827784"/>
                <a:gd name="connsiteX72" fmla="*/ 1427734 w 2538087"/>
                <a:gd name="connsiteY72" fmla="*/ 2512548 h 2827784"/>
                <a:gd name="connsiteX73" fmla="*/ 1406589 w 2538087"/>
                <a:gd name="connsiteY73" fmla="*/ 2440510 h 2827784"/>
                <a:gd name="connsiteX74" fmla="*/ 1296480 w 2538087"/>
                <a:gd name="connsiteY74" fmla="*/ 2237036 h 2827784"/>
                <a:gd name="connsiteX75" fmla="*/ 1263428 w 2538087"/>
                <a:gd name="connsiteY75" fmla="*/ 2220214 h 2827784"/>
                <a:gd name="connsiteX76" fmla="*/ 1128840 w 2538087"/>
                <a:gd name="connsiteY76" fmla="*/ 2233995 h 2827784"/>
                <a:gd name="connsiteX77" fmla="*/ 1103789 w 2538087"/>
                <a:gd name="connsiteY77" fmla="*/ 2252337 h 2827784"/>
                <a:gd name="connsiteX78" fmla="*/ 1031304 w 2538087"/>
                <a:gd name="connsiteY78" fmla="*/ 2486603 h 2827784"/>
                <a:gd name="connsiteX79" fmla="*/ 1103789 w 2538087"/>
                <a:gd name="connsiteY79" fmla="*/ 2685515 h 2827784"/>
                <a:gd name="connsiteX80" fmla="*/ 1315244 w 2538087"/>
                <a:gd name="connsiteY80" fmla="*/ 2706803 h 2827784"/>
                <a:gd name="connsiteX81" fmla="*/ 1427829 w 2538087"/>
                <a:gd name="connsiteY81" fmla="*/ 2512548 h 2827784"/>
                <a:gd name="connsiteX82" fmla="*/ 1286288 w 2538087"/>
                <a:gd name="connsiteY82" fmla="*/ 1293985 h 2827784"/>
                <a:gd name="connsiteX83" fmla="*/ 1925320 w 2538087"/>
                <a:gd name="connsiteY83" fmla="*/ 919824 h 2827784"/>
                <a:gd name="connsiteX84" fmla="*/ 1851501 w 2538087"/>
                <a:gd name="connsiteY84" fmla="*/ 795326 h 2827784"/>
                <a:gd name="connsiteX85" fmla="*/ 1843215 w 2538087"/>
                <a:gd name="connsiteY85" fmla="*/ 797227 h 2827784"/>
                <a:gd name="connsiteX86" fmla="*/ 1289717 w 2538087"/>
                <a:gd name="connsiteY86" fmla="*/ 1121208 h 2827784"/>
                <a:gd name="connsiteX87" fmla="*/ 1273905 w 2538087"/>
                <a:gd name="connsiteY87" fmla="*/ 1145062 h 2827784"/>
                <a:gd name="connsiteX88" fmla="*/ 1286288 w 2538087"/>
                <a:gd name="connsiteY88" fmla="*/ 1293985 h 2827784"/>
                <a:gd name="connsiteX89" fmla="*/ 613918 w 2538087"/>
                <a:gd name="connsiteY89" fmla="*/ 1515611 h 2827784"/>
                <a:gd name="connsiteX90" fmla="*/ 688975 w 2538087"/>
                <a:gd name="connsiteY90" fmla="*/ 1642960 h 2827784"/>
                <a:gd name="connsiteX91" fmla="*/ 935482 w 2538087"/>
                <a:gd name="connsiteY91" fmla="*/ 1498504 h 2827784"/>
                <a:gd name="connsiteX92" fmla="*/ 952913 w 2538087"/>
                <a:gd name="connsiteY92" fmla="*/ 1479497 h 2827784"/>
                <a:gd name="connsiteX93" fmla="*/ 940721 w 2538087"/>
                <a:gd name="connsiteY93" fmla="*/ 1324777 h 28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8087" h="2827784">
                  <a:moveTo>
                    <a:pt x="965581" y="1595632"/>
                  </a:moveTo>
                  <a:cubicBezTo>
                    <a:pt x="876713" y="1648092"/>
                    <a:pt x="791559" y="1697606"/>
                    <a:pt x="707358" y="1748356"/>
                  </a:cubicBezTo>
                  <a:cubicBezTo>
                    <a:pt x="697129" y="1756530"/>
                    <a:pt x="688423" y="1766439"/>
                    <a:pt x="681641" y="1777627"/>
                  </a:cubicBezTo>
                  <a:cubicBezTo>
                    <a:pt x="631635" y="1842633"/>
                    <a:pt x="584200" y="1909634"/>
                    <a:pt x="531527" y="1972453"/>
                  </a:cubicBezTo>
                  <a:cubicBezTo>
                    <a:pt x="451803" y="2067490"/>
                    <a:pt x="347599" y="2103509"/>
                    <a:pt x="227489" y="2073382"/>
                  </a:cubicBezTo>
                  <a:cubicBezTo>
                    <a:pt x="107378" y="2043256"/>
                    <a:pt x="32988" y="1962759"/>
                    <a:pt x="6795" y="1841397"/>
                  </a:cubicBezTo>
                  <a:cubicBezTo>
                    <a:pt x="-30067" y="1671471"/>
                    <a:pt x="90519" y="1510194"/>
                    <a:pt x="271399" y="1485579"/>
                  </a:cubicBezTo>
                  <a:cubicBezTo>
                    <a:pt x="347599" y="1475220"/>
                    <a:pt x="424752" y="1465906"/>
                    <a:pt x="501333" y="1454882"/>
                  </a:cubicBezTo>
                  <a:cubicBezTo>
                    <a:pt x="517738" y="1452662"/>
                    <a:pt x="533592" y="1447442"/>
                    <a:pt x="548100" y="1439486"/>
                  </a:cubicBezTo>
                  <a:cubicBezTo>
                    <a:pt x="668496" y="1369919"/>
                    <a:pt x="788226" y="1299022"/>
                    <a:pt x="908622" y="1229455"/>
                  </a:cubicBezTo>
                  <a:cubicBezTo>
                    <a:pt x="923870" y="1222764"/>
                    <a:pt x="932220" y="1206222"/>
                    <a:pt x="928529" y="1190014"/>
                  </a:cubicBezTo>
                  <a:cubicBezTo>
                    <a:pt x="912432" y="1029307"/>
                    <a:pt x="898049" y="868504"/>
                    <a:pt x="881952" y="707797"/>
                  </a:cubicBezTo>
                  <a:cubicBezTo>
                    <a:pt x="879928" y="687934"/>
                    <a:pt x="874279" y="668609"/>
                    <a:pt x="865283" y="650775"/>
                  </a:cubicBezTo>
                  <a:cubicBezTo>
                    <a:pt x="827183" y="577026"/>
                    <a:pt x="784035" y="505558"/>
                    <a:pt x="748221" y="430764"/>
                  </a:cubicBezTo>
                  <a:cubicBezTo>
                    <a:pt x="695452" y="320331"/>
                    <a:pt x="706311" y="212179"/>
                    <a:pt x="781368" y="115717"/>
                  </a:cubicBezTo>
                  <a:cubicBezTo>
                    <a:pt x="853853" y="22391"/>
                    <a:pt x="953675" y="-15054"/>
                    <a:pt x="1069404" y="5664"/>
                  </a:cubicBezTo>
                  <a:cubicBezTo>
                    <a:pt x="1191324" y="27428"/>
                    <a:pt x="1270667" y="102412"/>
                    <a:pt x="1306290" y="221303"/>
                  </a:cubicBezTo>
                  <a:cubicBezTo>
                    <a:pt x="1321708" y="272919"/>
                    <a:pt x="1321542" y="327922"/>
                    <a:pt x="1305814" y="379444"/>
                  </a:cubicBezTo>
                  <a:cubicBezTo>
                    <a:pt x="1293051" y="422591"/>
                    <a:pt x="1282097" y="466688"/>
                    <a:pt x="1265523" y="508409"/>
                  </a:cubicBezTo>
                  <a:cubicBezTo>
                    <a:pt x="1232191" y="589802"/>
                    <a:pt x="1222103" y="678815"/>
                    <a:pt x="1236377" y="765579"/>
                  </a:cubicBezTo>
                  <a:cubicBezTo>
                    <a:pt x="1249712" y="848642"/>
                    <a:pt x="1252760" y="933320"/>
                    <a:pt x="1260666" y="1020658"/>
                  </a:cubicBezTo>
                  <a:cubicBezTo>
                    <a:pt x="1270953" y="1015717"/>
                    <a:pt x="1279716" y="1012390"/>
                    <a:pt x="1287050" y="1007923"/>
                  </a:cubicBezTo>
                  <a:cubicBezTo>
                    <a:pt x="1462500" y="905347"/>
                    <a:pt x="1637887" y="802549"/>
                    <a:pt x="1813211" y="699529"/>
                  </a:cubicBezTo>
                  <a:cubicBezTo>
                    <a:pt x="1830390" y="688975"/>
                    <a:pt x="1845496" y="675384"/>
                    <a:pt x="1857788" y="659423"/>
                  </a:cubicBezTo>
                  <a:cubicBezTo>
                    <a:pt x="1904460" y="599455"/>
                    <a:pt x="1948561" y="537396"/>
                    <a:pt x="1995519" y="477522"/>
                  </a:cubicBezTo>
                  <a:cubicBezTo>
                    <a:pt x="2076672" y="374122"/>
                    <a:pt x="2182781" y="334017"/>
                    <a:pt x="2311368" y="364429"/>
                  </a:cubicBezTo>
                  <a:cubicBezTo>
                    <a:pt x="2433574" y="393415"/>
                    <a:pt x="2516346" y="489782"/>
                    <a:pt x="2535301" y="617797"/>
                  </a:cubicBezTo>
                  <a:cubicBezTo>
                    <a:pt x="2558447" y="774133"/>
                    <a:pt x="2442432" y="926097"/>
                    <a:pt x="2280793" y="949761"/>
                  </a:cubicBezTo>
                  <a:cubicBezTo>
                    <a:pt x="2210213" y="960120"/>
                    <a:pt x="2138585" y="966297"/>
                    <a:pt x="2068386" y="978842"/>
                  </a:cubicBezTo>
                  <a:cubicBezTo>
                    <a:pt x="2031353" y="984643"/>
                    <a:pt x="1995573" y="996661"/>
                    <a:pt x="1962563" y="1014386"/>
                  </a:cubicBezTo>
                  <a:cubicBezTo>
                    <a:pt x="1750251" y="1136223"/>
                    <a:pt x="1539653" y="1261482"/>
                    <a:pt x="1327531" y="1383604"/>
                  </a:cubicBezTo>
                  <a:cubicBezTo>
                    <a:pt x="1301433" y="1398620"/>
                    <a:pt x="1296670" y="1414111"/>
                    <a:pt x="1299432" y="1442622"/>
                  </a:cubicBezTo>
                  <a:cubicBezTo>
                    <a:pt x="1320959" y="1659972"/>
                    <a:pt x="1339533" y="1877701"/>
                    <a:pt x="1361250" y="2095051"/>
                  </a:cubicBezTo>
                  <a:cubicBezTo>
                    <a:pt x="1365043" y="2128929"/>
                    <a:pt x="1374712" y="2161891"/>
                    <a:pt x="1389825" y="2192464"/>
                  </a:cubicBezTo>
                  <a:cubicBezTo>
                    <a:pt x="1422972" y="2260700"/>
                    <a:pt x="1463072" y="2325515"/>
                    <a:pt x="1496314" y="2393942"/>
                  </a:cubicBezTo>
                  <a:cubicBezTo>
                    <a:pt x="1551178" y="2506751"/>
                    <a:pt x="1541272" y="2616518"/>
                    <a:pt x="1463453" y="2714977"/>
                  </a:cubicBezTo>
                  <a:cubicBezTo>
                    <a:pt x="1387253" y="2811344"/>
                    <a:pt x="1283716" y="2845462"/>
                    <a:pt x="1163987" y="2819517"/>
                  </a:cubicBezTo>
                  <a:cubicBezTo>
                    <a:pt x="1042448" y="2792717"/>
                    <a:pt x="966915" y="2714977"/>
                    <a:pt x="935387" y="2595135"/>
                  </a:cubicBezTo>
                  <a:cubicBezTo>
                    <a:pt x="922371" y="2541676"/>
                    <a:pt x="924948" y="2485618"/>
                    <a:pt x="942816" y="2433572"/>
                  </a:cubicBezTo>
                  <a:cubicBezTo>
                    <a:pt x="955294" y="2393942"/>
                    <a:pt x="965581" y="2353551"/>
                    <a:pt x="980916" y="2314966"/>
                  </a:cubicBezTo>
                  <a:cubicBezTo>
                    <a:pt x="1012952" y="2231723"/>
                    <a:pt x="1022989" y="2141657"/>
                    <a:pt x="1010063" y="2053425"/>
                  </a:cubicBezTo>
                  <a:cubicBezTo>
                    <a:pt x="991775" y="1903837"/>
                    <a:pt x="980631" y="1753393"/>
                    <a:pt x="965581" y="1595632"/>
                  </a:cubicBezTo>
                  <a:close/>
                  <a:moveTo>
                    <a:pt x="982440" y="708842"/>
                  </a:moveTo>
                  <a:cubicBezTo>
                    <a:pt x="1026922" y="1185738"/>
                    <a:pt x="1071023" y="1659211"/>
                    <a:pt x="1115314" y="2133541"/>
                  </a:cubicBezTo>
                  <a:lnTo>
                    <a:pt x="1263333" y="2118145"/>
                  </a:lnTo>
                  <a:cubicBezTo>
                    <a:pt x="1218660" y="1641250"/>
                    <a:pt x="1174560" y="1169011"/>
                    <a:pt x="1129983" y="694872"/>
                  </a:cubicBezTo>
                  <a:close/>
                  <a:moveTo>
                    <a:pt x="1016540" y="97945"/>
                  </a:moveTo>
                  <a:cubicBezTo>
                    <a:pt x="871760" y="95474"/>
                    <a:pt x="773462" y="249434"/>
                    <a:pt x="836517" y="383056"/>
                  </a:cubicBezTo>
                  <a:cubicBezTo>
                    <a:pt x="868331" y="450437"/>
                    <a:pt x="906812" y="514777"/>
                    <a:pt x="939864" y="581683"/>
                  </a:cubicBezTo>
                  <a:cubicBezTo>
                    <a:pt x="951484" y="605252"/>
                    <a:pt x="966438" y="610954"/>
                    <a:pt x="990251" y="607818"/>
                  </a:cubicBezTo>
                  <a:cubicBezTo>
                    <a:pt x="1031399" y="602496"/>
                    <a:pt x="1072737" y="597269"/>
                    <a:pt x="1114076" y="594893"/>
                  </a:cubicBezTo>
                  <a:cubicBezTo>
                    <a:pt x="1132554" y="593848"/>
                    <a:pt x="1140841" y="587955"/>
                    <a:pt x="1146080" y="570279"/>
                  </a:cubicBezTo>
                  <a:cubicBezTo>
                    <a:pt x="1167130" y="499666"/>
                    <a:pt x="1191038" y="429719"/>
                    <a:pt x="1211136" y="359677"/>
                  </a:cubicBezTo>
                  <a:cubicBezTo>
                    <a:pt x="1250474" y="224059"/>
                    <a:pt x="1157891" y="100416"/>
                    <a:pt x="1016540" y="97945"/>
                  </a:cubicBezTo>
                  <a:close/>
                  <a:moveTo>
                    <a:pt x="2438813" y="650680"/>
                  </a:moveTo>
                  <a:cubicBezTo>
                    <a:pt x="2438788" y="567545"/>
                    <a:pt x="2386925" y="493203"/>
                    <a:pt x="2308797" y="464312"/>
                  </a:cubicBezTo>
                  <a:cubicBezTo>
                    <a:pt x="2229904" y="433171"/>
                    <a:pt x="2139882" y="456674"/>
                    <a:pt x="2086388" y="522380"/>
                  </a:cubicBezTo>
                  <a:cubicBezTo>
                    <a:pt x="2035905" y="583774"/>
                    <a:pt x="1988947" y="648209"/>
                    <a:pt x="1942084" y="712454"/>
                  </a:cubicBezTo>
                  <a:cubicBezTo>
                    <a:pt x="1936985" y="723058"/>
                    <a:pt x="1936985" y="735398"/>
                    <a:pt x="1942084" y="746002"/>
                  </a:cubicBezTo>
                  <a:cubicBezTo>
                    <a:pt x="1963420" y="785727"/>
                    <a:pt x="1985899" y="824882"/>
                    <a:pt x="2010855" y="862232"/>
                  </a:cubicBezTo>
                  <a:cubicBezTo>
                    <a:pt x="2019683" y="872903"/>
                    <a:pt x="2032897" y="878988"/>
                    <a:pt x="2046764" y="878768"/>
                  </a:cubicBezTo>
                  <a:cubicBezTo>
                    <a:pt x="2122392" y="870500"/>
                    <a:pt x="2197926" y="861186"/>
                    <a:pt x="2272983" y="848927"/>
                  </a:cubicBezTo>
                  <a:cubicBezTo>
                    <a:pt x="2369621" y="832563"/>
                    <a:pt x="2439960" y="748474"/>
                    <a:pt x="2438813" y="650680"/>
                  </a:cubicBezTo>
                  <a:close/>
                  <a:moveTo>
                    <a:pt x="303784" y="1983953"/>
                  </a:moveTo>
                  <a:cubicBezTo>
                    <a:pt x="362971" y="1985096"/>
                    <a:pt x="419379" y="1958936"/>
                    <a:pt x="456660" y="1913055"/>
                  </a:cubicBezTo>
                  <a:cubicBezTo>
                    <a:pt x="479425" y="1885779"/>
                    <a:pt x="500190" y="1856793"/>
                    <a:pt x="521526" y="1828282"/>
                  </a:cubicBezTo>
                  <a:cubicBezTo>
                    <a:pt x="550577" y="1789412"/>
                    <a:pt x="600488" y="1750732"/>
                    <a:pt x="602202" y="1710817"/>
                  </a:cubicBezTo>
                  <a:cubicBezTo>
                    <a:pt x="604107" y="1668905"/>
                    <a:pt x="558387" y="1625283"/>
                    <a:pt x="535527" y="1581471"/>
                  </a:cubicBezTo>
                  <a:cubicBezTo>
                    <a:pt x="524002" y="1559138"/>
                    <a:pt x="510191" y="1552010"/>
                    <a:pt x="485140" y="1555906"/>
                  </a:cubicBezTo>
                  <a:cubicBezTo>
                    <a:pt x="413607" y="1567026"/>
                    <a:pt x="341503" y="1574914"/>
                    <a:pt x="270066" y="1585843"/>
                  </a:cubicBezTo>
                  <a:cubicBezTo>
                    <a:pt x="165645" y="1603419"/>
                    <a:pt x="92736" y="1698724"/>
                    <a:pt x="103283" y="1803858"/>
                  </a:cubicBezTo>
                  <a:cubicBezTo>
                    <a:pt x="113933" y="1906312"/>
                    <a:pt x="200549" y="1984112"/>
                    <a:pt x="303784" y="1983953"/>
                  </a:cubicBezTo>
                  <a:close/>
                  <a:moveTo>
                    <a:pt x="1427734" y="2512548"/>
                  </a:moveTo>
                  <a:cubicBezTo>
                    <a:pt x="1423257" y="2496582"/>
                    <a:pt x="1419447" y="2466265"/>
                    <a:pt x="1406589" y="2440510"/>
                  </a:cubicBezTo>
                  <a:cubicBezTo>
                    <a:pt x="1372203" y="2371513"/>
                    <a:pt x="1334675" y="2304037"/>
                    <a:pt x="1296480" y="2237036"/>
                  </a:cubicBezTo>
                  <a:cubicBezTo>
                    <a:pt x="1288619" y="2226682"/>
                    <a:pt x="1276443" y="2220485"/>
                    <a:pt x="1263428" y="2220214"/>
                  </a:cubicBezTo>
                  <a:cubicBezTo>
                    <a:pt x="1218470" y="2222685"/>
                    <a:pt x="1173512" y="2227722"/>
                    <a:pt x="1128840" y="2233995"/>
                  </a:cubicBezTo>
                  <a:cubicBezTo>
                    <a:pt x="1118133" y="2236001"/>
                    <a:pt x="1108918" y="2242748"/>
                    <a:pt x="1103789" y="2252337"/>
                  </a:cubicBezTo>
                  <a:cubicBezTo>
                    <a:pt x="1078262" y="2329982"/>
                    <a:pt x="1051306" y="2407532"/>
                    <a:pt x="1031304" y="2486603"/>
                  </a:cubicBezTo>
                  <a:cubicBezTo>
                    <a:pt x="1011301" y="2565674"/>
                    <a:pt x="1039686" y="2635241"/>
                    <a:pt x="1103789" y="2685515"/>
                  </a:cubicBezTo>
                  <a:cubicBezTo>
                    <a:pt x="1167892" y="2735790"/>
                    <a:pt x="1241806" y="2742537"/>
                    <a:pt x="1315244" y="2706803"/>
                  </a:cubicBezTo>
                  <a:cubicBezTo>
                    <a:pt x="1388682" y="2671070"/>
                    <a:pt x="1424972" y="2607965"/>
                    <a:pt x="1427829" y="2512548"/>
                  </a:cubicBezTo>
                  <a:close/>
                  <a:moveTo>
                    <a:pt x="1286288" y="1293985"/>
                  </a:moveTo>
                  <a:lnTo>
                    <a:pt x="1925320" y="919824"/>
                  </a:lnTo>
                  <a:lnTo>
                    <a:pt x="1851501" y="795326"/>
                  </a:lnTo>
                  <a:cubicBezTo>
                    <a:pt x="1848667" y="795593"/>
                    <a:pt x="1845881" y="796232"/>
                    <a:pt x="1843215" y="797227"/>
                  </a:cubicBezTo>
                  <a:cubicBezTo>
                    <a:pt x="1658620" y="904999"/>
                    <a:pt x="1474121" y="1012992"/>
                    <a:pt x="1289717" y="1121208"/>
                  </a:cubicBezTo>
                  <a:cubicBezTo>
                    <a:pt x="1281105" y="1126367"/>
                    <a:pt x="1275293" y="1135135"/>
                    <a:pt x="1273905" y="1145062"/>
                  </a:cubicBezTo>
                  <a:cubicBezTo>
                    <a:pt x="1276191" y="1192200"/>
                    <a:pt x="1281144" y="1239243"/>
                    <a:pt x="1286288" y="1293985"/>
                  </a:cubicBezTo>
                  <a:close/>
                  <a:moveTo>
                    <a:pt x="613918" y="1515611"/>
                  </a:moveTo>
                  <a:lnTo>
                    <a:pt x="688975" y="1642960"/>
                  </a:lnTo>
                  <a:cubicBezTo>
                    <a:pt x="773938" y="1593256"/>
                    <a:pt x="854901" y="1546213"/>
                    <a:pt x="935482" y="1498504"/>
                  </a:cubicBezTo>
                  <a:cubicBezTo>
                    <a:pt x="942816" y="1494132"/>
                    <a:pt x="953199" y="1485389"/>
                    <a:pt x="952913" y="1479497"/>
                  </a:cubicBezTo>
                  <a:cubicBezTo>
                    <a:pt x="950246" y="1429507"/>
                    <a:pt x="945388" y="1379613"/>
                    <a:pt x="940721" y="1324777"/>
                  </a:cubicBez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CAB928A8-13C6-A746-AD4C-229657EC65C7}"/>
                </a:ext>
              </a:extLst>
            </p:cNvPr>
            <p:cNvSpPr/>
            <p:nvPr/>
          </p:nvSpPr>
          <p:spPr>
            <a:xfrm>
              <a:off x="4465198" y="2245497"/>
              <a:ext cx="1835589" cy="2467937"/>
            </a:xfrm>
            <a:custGeom>
              <a:avLst/>
              <a:gdLst>
                <a:gd name="connsiteX0" fmla="*/ 1835746 w 1835589"/>
                <a:gd name="connsiteY0" fmla="*/ 319923 h 2467937"/>
                <a:gd name="connsiteX1" fmla="*/ 1707921 w 1835589"/>
                <a:gd name="connsiteY1" fmla="*/ 545066 h 2467937"/>
                <a:gd name="connsiteX2" fmla="*/ 1607146 w 1835589"/>
                <a:gd name="connsiteY2" fmla="*/ 612352 h 2467937"/>
                <a:gd name="connsiteX3" fmla="*/ 1396072 w 1835589"/>
                <a:gd name="connsiteY3" fmla="*/ 822668 h 2467937"/>
                <a:gd name="connsiteX4" fmla="*/ 666457 w 1835589"/>
                <a:gd name="connsiteY4" fmla="*/ 1928898 h 2467937"/>
                <a:gd name="connsiteX5" fmla="*/ 639787 w 1835589"/>
                <a:gd name="connsiteY5" fmla="*/ 1993523 h 2467937"/>
                <a:gd name="connsiteX6" fmla="*/ 591400 w 1835589"/>
                <a:gd name="connsiteY6" fmla="*/ 2237768 h 2467937"/>
                <a:gd name="connsiteX7" fmla="*/ 314127 w 1835589"/>
                <a:gd name="connsiteY7" fmla="*/ 2467757 h 2467937"/>
                <a:gd name="connsiteX8" fmla="*/ 19329 w 1835589"/>
                <a:gd name="connsiteY8" fmla="*/ 2272837 h 2467937"/>
                <a:gd name="connsiteX9" fmla="*/ 121627 w 1835589"/>
                <a:gd name="connsiteY9" fmla="*/ 1929658 h 2467937"/>
                <a:gd name="connsiteX10" fmla="*/ 327843 w 1835589"/>
                <a:gd name="connsiteY10" fmla="*/ 1789194 h 2467937"/>
                <a:gd name="connsiteX11" fmla="*/ 377183 w 1835589"/>
                <a:gd name="connsiteY11" fmla="*/ 1739489 h 2467937"/>
                <a:gd name="connsiteX12" fmla="*/ 1168520 w 1835589"/>
                <a:gd name="connsiteY12" fmla="*/ 542024 h 2467937"/>
                <a:gd name="connsiteX13" fmla="*/ 1197095 w 1835589"/>
                <a:gd name="connsiteY13" fmla="*/ 470557 h 2467937"/>
                <a:gd name="connsiteX14" fmla="*/ 1241767 w 1835589"/>
                <a:gd name="connsiteY14" fmla="*/ 243703 h 2467937"/>
                <a:gd name="connsiteX15" fmla="*/ 1557521 w 1835589"/>
                <a:gd name="connsiteY15" fmla="*/ 1549 h 2467937"/>
                <a:gd name="connsiteX16" fmla="*/ 1835746 w 1835589"/>
                <a:gd name="connsiteY16" fmla="*/ 319923 h 2467937"/>
                <a:gd name="connsiteX17" fmla="*/ 1249482 w 1835589"/>
                <a:gd name="connsiteY17" fmla="*/ 595530 h 2467937"/>
                <a:gd name="connsiteX18" fmla="*/ 460717 w 1835589"/>
                <a:gd name="connsiteY18" fmla="*/ 1791380 h 2467937"/>
                <a:gd name="connsiteX19" fmla="*/ 584542 w 1835589"/>
                <a:gd name="connsiteY19" fmla="*/ 1871021 h 2467937"/>
                <a:gd name="connsiteX20" fmla="*/ 1373403 w 1835589"/>
                <a:gd name="connsiteY20" fmla="*/ 676977 h 2467937"/>
                <a:gd name="connsiteX21" fmla="*/ 97719 w 1835589"/>
                <a:gd name="connsiteY21" fmla="*/ 2155181 h 2467937"/>
                <a:gd name="connsiteX22" fmla="*/ 280504 w 1835589"/>
                <a:gd name="connsiteY22" fmla="*/ 2369774 h 2467937"/>
                <a:gd name="connsiteX23" fmla="*/ 495960 w 1835589"/>
                <a:gd name="connsiteY23" fmla="*/ 2211918 h 2467937"/>
                <a:gd name="connsiteX24" fmla="*/ 538346 w 1835589"/>
                <a:gd name="connsiteY24" fmla="*/ 1988676 h 2467937"/>
                <a:gd name="connsiteX25" fmla="*/ 523773 w 1835589"/>
                <a:gd name="connsiteY25" fmla="*/ 1954368 h 2467937"/>
                <a:gd name="connsiteX26" fmla="*/ 407568 w 1835589"/>
                <a:gd name="connsiteY26" fmla="*/ 1878909 h 2467937"/>
                <a:gd name="connsiteX27" fmla="*/ 370801 w 1835589"/>
                <a:gd name="connsiteY27" fmla="*/ 1880619 h 2467937"/>
                <a:gd name="connsiteX28" fmla="*/ 184302 w 1835589"/>
                <a:gd name="connsiteY28" fmla="*/ 2005023 h 2467937"/>
                <a:gd name="connsiteX29" fmla="*/ 97719 w 1835589"/>
                <a:gd name="connsiteY29" fmla="*/ 2155181 h 2467937"/>
                <a:gd name="connsiteX30" fmla="*/ 1443793 w 1835589"/>
                <a:gd name="connsiteY30" fmla="*/ 602848 h 2467937"/>
                <a:gd name="connsiteX31" fmla="*/ 1653914 w 1835589"/>
                <a:gd name="connsiteY31" fmla="*/ 460293 h 2467937"/>
                <a:gd name="connsiteX32" fmla="*/ 1724018 w 1835589"/>
                <a:gd name="connsiteY32" fmla="*/ 232204 h 2467937"/>
                <a:gd name="connsiteX33" fmla="*/ 1524946 w 1835589"/>
                <a:gd name="connsiteY33" fmla="*/ 99152 h 2467937"/>
                <a:gd name="connsiteX34" fmla="*/ 1340065 w 1835589"/>
                <a:gd name="connsiteY34" fmla="*/ 254443 h 2467937"/>
                <a:gd name="connsiteX35" fmla="*/ 1295964 w 1835589"/>
                <a:gd name="connsiteY35" fmla="*/ 484622 h 2467937"/>
                <a:gd name="connsiteX36" fmla="*/ 1306728 w 1835589"/>
                <a:gd name="connsiteY36" fmla="*/ 513133 h 2467937"/>
                <a:gd name="connsiteX37" fmla="*/ 1443793 w 1835589"/>
                <a:gd name="connsiteY37" fmla="*/ 602848 h 246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589" h="2467937">
                  <a:moveTo>
                    <a:pt x="1835746" y="319923"/>
                  </a:moveTo>
                  <a:cubicBezTo>
                    <a:pt x="1834222" y="402415"/>
                    <a:pt x="1791455" y="484622"/>
                    <a:pt x="1707921" y="545066"/>
                  </a:cubicBezTo>
                  <a:cubicBezTo>
                    <a:pt x="1675750" y="569543"/>
                    <a:pt x="1642094" y="592014"/>
                    <a:pt x="1607146" y="612352"/>
                  </a:cubicBezTo>
                  <a:cubicBezTo>
                    <a:pt x="1516182" y="662436"/>
                    <a:pt x="1452460" y="735900"/>
                    <a:pt x="1396072" y="822668"/>
                  </a:cubicBezTo>
                  <a:cubicBezTo>
                    <a:pt x="1155280" y="1193312"/>
                    <a:pt x="909630" y="1560060"/>
                    <a:pt x="666457" y="1928898"/>
                  </a:cubicBezTo>
                  <a:cubicBezTo>
                    <a:pt x="653698" y="1948640"/>
                    <a:pt x="644660" y="1970541"/>
                    <a:pt x="639787" y="1993523"/>
                  </a:cubicBezTo>
                  <a:cubicBezTo>
                    <a:pt x="622452" y="2074685"/>
                    <a:pt x="609402" y="2156702"/>
                    <a:pt x="591400" y="2237768"/>
                  </a:cubicBezTo>
                  <a:cubicBezTo>
                    <a:pt x="561682" y="2371675"/>
                    <a:pt x="453573" y="2460059"/>
                    <a:pt x="314127" y="2467757"/>
                  </a:cubicBezTo>
                  <a:cubicBezTo>
                    <a:pt x="183873" y="2473521"/>
                    <a:pt x="64770" y="2394771"/>
                    <a:pt x="19329" y="2272837"/>
                  </a:cubicBezTo>
                  <a:cubicBezTo>
                    <a:pt x="-27792" y="2148506"/>
                    <a:pt x="14066" y="2008085"/>
                    <a:pt x="121627" y="1929658"/>
                  </a:cubicBezTo>
                  <a:cubicBezTo>
                    <a:pt x="188969" y="1880904"/>
                    <a:pt x="259835" y="1836997"/>
                    <a:pt x="327843" y="1789194"/>
                  </a:cubicBezTo>
                  <a:cubicBezTo>
                    <a:pt x="347213" y="1775794"/>
                    <a:pt x="363940" y="1758944"/>
                    <a:pt x="377183" y="1739489"/>
                  </a:cubicBezTo>
                  <a:cubicBezTo>
                    <a:pt x="641724" y="1340334"/>
                    <a:pt x="905503" y="941179"/>
                    <a:pt x="1168520" y="542024"/>
                  </a:cubicBezTo>
                  <a:cubicBezTo>
                    <a:pt x="1182227" y="520086"/>
                    <a:pt x="1191904" y="495885"/>
                    <a:pt x="1197095" y="470557"/>
                  </a:cubicBezTo>
                  <a:cubicBezTo>
                    <a:pt x="1213573" y="395287"/>
                    <a:pt x="1226527" y="319258"/>
                    <a:pt x="1241767" y="243703"/>
                  </a:cubicBezTo>
                  <a:cubicBezTo>
                    <a:pt x="1272152" y="93830"/>
                    <a:pt x="1413217" y="-13657"/>
                    <a:pt x="1557521" y="1549"/>
                  </a:cubicBezTo>
                  <a:cubicBezTo>
                    <a:pt x="1720494" y="18276"/>
                    <a:pt x="1835651" y="141539"/>
                    <a:pt x="1835746" y="319923"/>
                  </a:cubicBezTo>
                  <a:close/>
                  <a:moveTo>
                    <a:pt x="1249482" y="595530"/>
                  </a:moveTo>
                  <a:lnTo>
                    <a:pt x="460717" y="1791380"/>
                  </a:lnTo>
                  <a:lnTo>
                    <a:pt x="584542" y="1871021"/>
                  </a:lnTo>
                  <a:cubicBezTo>
                    <a:pt x="848480" y="1470915"/>
                    <a:pt x="1110132" y="1075181"/>
                    <a:pt x="1373403" y="676977"/>
                  </a:cubicBezTo>
                  <a:close/>
                  <a:moveTo>
                    <a:pt x="97719" y="2155181"/>
                  </a:moveTo>
                  <a:cubicBezTo>
                    <a:pt x="98386" y="2274167"/>
                    <a:pt x="175634" y="2357800"/>
                    <a:pt x="280504" y="2369774"/>
                  </a:cubicBezTo>
                  <a:cubicBezTo>
                    <a:pt x="378421" y="2380894"/>
                    <a:pt x="473957" y="2312087"/>
                    <a:pt x="495960" y="2211918"/>
                  </a:cubicBezTo>
                  <a:cubicBezTo>
                    <a:pt x="512152" y="2137979"/>
                    <a:pt x="525773" y="2063375"/>
                    <a:pt x="538346" y="1988676"/>
                  </a:cubicBezTo>
                  <a:cubicBezTo>
                    <a:pt x="538999" y="1975619"/>
                    <a:pt x="533631" y="1962980"/>
                    <a:pt x="523773" y="1954368"/>
                  </a:cubicBezTo>
                  <a:cubicBezTo>
                    <a:pt x="486435" y="1927377"/>
                    <a:pt x="447573" y="1902098"/>
                    <a:pt x="407568" y="1878909"/>
                  </a:cubicBezTo>
                  <a:cubicBezTo>
                    <a:pt x="395693" y="1873849"/>
                    <a:pt x="382152" y="1874479"/>
                    <a:pt x="370801" y="1880619"/>
                  </a:cubicBezTo>
                  <a:cubicBezTo>
                    <a:pt x="307873" y="1920915"/>
                    <a:pt x="245706" y="1962383"/>
                    <a:pt x="184302" y="2005023"/>
                  </a:cubicBezTo>
                  <a:cubicBezTo>
                    <a:pt x="126294" y="2044938"/>
                    <a:pt x="98767" y="2101675"/>
                    <a:pt x="97719" y="2155181"/>
                  </a:cubicBezTo>
                  <a:close/>
                  <a:moveTo>
                    <a:pt x="1443793" y="602848"/>
                  </a:moveTo>
                  <a:cubicBezTo>
                    <a:pt x="1514849" y="554759"/>
                    <a:pt x="1585715" y="509142"/>
                    <a:pt x="1653914" y="460293"/>
                  </a:cubicBezTo>
                  <a:cubicBezTo>
                    <a:pt x="1725952" y="408587"/>
                    <a:pt x="1754620" y="315315"/>
                    <a:pt x="1724018" y="232204"/>
                  </a:cubicBezTo>
                  <a:cubicBezTo>
                    <a:pt x="1693723" y="149376"/>
                    <a:pt x="1613242" y="95586"/>
                    <a:pt x="1524946" y="99152"/>
                  </a:cubicBezTo>
                  <a:cubicBezTo>
                    <a:pt x="1435187" y="103176"/>
                    <a:pt x="1359342" y="166882"/>
                    <a:pt x="1340065" y="254443"/>
                  </a:cubicBezTo>
                  <a:cubicBezTo>
                    <a:pt x="1322825" y="330472"/>
                    <a:pt x="1309490" y="407642"/>
                    <a:pt x="1295964" y="484622"/>
                  </a:cubicBezTo>
                  <a:cubicBezTo>
                    <a:pt x="1294879" y="495283"/>
                    <a:pt x="1298863" y="505836"/>
                    <a:pt x="1306728" y="513133"/>
                  </a:cubicBezTo>
                  <a:cubicBezTo>
                    <a:pt x="1351400" y="543735"/>
                    <a:pt x="1397501" y="572721"/>
                    <a:pt x="1443793" y="602848"/>
                  </a:cubicBezTo>
                  <a:close/>
                </a:path>
              </a:pathLst>
            </a:custGeom>
            <a:grpFill/>
            <a:ln w="9525" cap="flat">
              <a:noFill/>
              <a:prstDash val="solid"/>
              <a:miter/>
            </a:ln>
          </p:spPr>
          <p:txBody>
            <a:bodyPr rtlCol="0" anchor="ctr"/>
            <a:lstStyle/>
            <a:p>
              <a:endParaRPr lang="en-RO"/>
            </a:p>
          </p:txBody>
        </p:sp>
      </p:grpSp>
      <p:sp>
        <p:nvSpPr>
          <p:cNvPr id="15" name="Oval 14">
            <a:extLst>
              <a:ext uri="{FF2B5EF4-FFF2-40B4-BE49-F238E27FC236}">
                <a16:creationId xmlns:a16="http://schemas.microsoft.com/office/drawing/2014/main" id="{F5EB064D-2F31-4B4F-94BE-CFE2BBEF5493}"/>
              </a:ext>
            </a:extLst>
          </p:cNvPr>
          <p:cNvSpPr>
            <a:spLocks noChangeAspect="1"/>
          </p:cNvSpPr>
          <p:nvPr/>
        </p:nvSpPr>
        <p:spPr>
          <a:xfrm>
            <a:off x="1012934" y="3702869"/>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b="1">
                <a:solidFill>
                  <a:schemeClr val="bg1"/>
                </a:solidFill>
                <a:latin typeface="Arial" panose="020B0604020202020204" pitchFamily="34" charset="0"/>
                <a:cs typeface="Arial" panose="020B0604020202020204" pitchFamily="34" charset="0"/>
              </a:rPr>
              <a:t>9</a:t>
            </a:r>
          </a:p>
        </p:txBody>
      </p:sp>
      <p:grpSp>
        <p:nvGrpSpPr>
          <p:cNvPr id="53" name="Graphic 48">
            <a:extLst>
              <a:ext uri="{FF2B5EF4-FFF2-40B4-BE49-F238E27FC236}">
                <a16:creationId xmlns:a16="http://schemas.microsoft.com/office/drawing/2014/main" id="{F7D87084-8531-3240-911C-E5A6F7A28240}"/>
              </a:ext>
            </a:extLst>
          </p:cNvPr>
          <p:cNvGrpSpPr>
            <a:grpSpLocks noChangeAspect="1"/>
          </p:cNvGrpSpPr>
          <p:nvPr/>
        </p:nvGrpSpPr>
        <p:grpSpPr>
          <a:xfrm>
            <a:off x="4828953" y="3973700"/>
            <a:ext cx="540000" cy="441099"/>
            <a:chOff x="2838450" y="2012950"/>
            <a:chExt cx="3467100" cy="2832100"/>
          </a:xfrm>
          <a:solidFill>
            <a:schemeClr val="bg1"/>
          </a:solidFill>
        </p:grpSpPr>
        <p:sp>
          <p:nvSpPr>
            <p:cNvPr id="54" name="Freeform 53">
              <a:extLst>
                <a:ext uri="{FF2B5EF4-FFF2-40B4-BE49-F238E27FC236}">
                  <a16:creationId xmlns:a16="http://schemas.microsoft.com/office/drawing/2014/main" id="{078C401A-B947-D241-9D06-6098D450041D}"/>
                </a:ext>
              </a:extLst>
            </p:cNvPr>
            <p:cNvSpPr/>
            <p:nvPr/>
          </p:nvSpPr>
          <p:spPr>
            <a:xfrm>
              <a:off x="2838479" y="2013199"/>
              <a:ext cx="2538087" cy="2827784"/>
            </a:xfrm>
            <a:custGeom>
              <a:avLst/>
              <a:gdLst>
                <a:gd name="connsiteX0" fmla="*/ 965581 w 2538087"/>
                <a:gd name="connsiteY0" fmla="*/ 1595632 h 2827784"/>
                <a:gd name="connsiteX1" fmla="*/ 707358 w 2538087"/>
                <a:gd name="connsiteY1" fmla="*/ 1748356 h 2827784"/>
                <a:gd name="connsiteX2" fmla="*/ 681641 w 2538087"/>
                <a:gd name="connsiteY2" fmla="*/ 1777627 h 2827784"/>
                <a:gd name="connsiteX3" fmla="*/ 531527 w 2538087"/>
                <a:gd name="connsiteY3" fmla="*/ 1972453 h 2827784"/>
                <a:gd name="connsiteX4" fmla="*/ 227489 w 2538087"/>
                <a:gd name="connsiteY4" fmla="*/ 2073382 h 2827784"/>
                <a:gd name="connsiteX5" fmla="*/ 6795 w 2538087"/>
                <a:gd name="connsiteY5" fmla="*/ 1841397 h 2827784"/>
                <a:gd name="connsiteX6" fmla="*/ 271399 w 2538087"/>
                <a:gd name="connsiteY6" fmla="*/ 1485579 h 2827784"/>
                <a:gd name="connsiteX7" fmla="*/ 501333 w 2538087"/>
                <a:gd name="connsiteY7" fmla="*/ 1454882 h 2827784"/>
                <a:gd name="connsiteX8" fmla="*/ 548100 w 2538087"/>
                <a:gd name="connsiteY8" fmla="*/ 1439486 h 2827784"/>
                <a:gd name="connsiteX9" fmla="*/ 908622 w 2538087"/>
                <a:gd name="connsiteY9" fmla="*/ 1229455 h 2827784"/>
                <a:gd name="connsiteX10" fmla="*/ 928529 w 2538087"/>
                <a:gd name="connsiteY10" fmla="*/ 1190014 h 2827784"/>
                <a:gd name="connsiteX11" fmla="*/ 881952 w 2538087"/>
                <a:gd name="connsiteY11" fmla="*/ 707797 h 2827784"/>
                <a:gd name="connsiteX12" fmla="*/ 865283 w 2538087"/>
                <a:gd name="connsiteY12" fmla="*/ 650775 h 2827784"/>
                <a:gd name="connsiteX13" fmla="*/ 748221 w 2538087"/>
                <a:gd name="connsiteY13" fmla="*/ 430764 h 2827784"/>
                <a:gd name="connsiteX14" fmla="*/ 781368 w 2538087"/>
                <a:gd name="connsiteY14" fmla="*/ 115717 h 2827784"/>
                <a:gd name="connsiteX15" fmla="*/ 1069404 w 2538087"/>
                <a:gd name="connsiteY15" fmla="*/ 5664 h 2827784"/>
                <a:gd name="connsiteX16" fmla="*/ 1306290 w 2538087"/>
                <a:gd name="connsiteY16" fmla="*/ 221303 h 2827784"/>
                <a:gd name="connsiteX17" fmla="*/ 1305814 w 2538087"/>
                <a:gd name="connsiteY17" fmla="*/ 379444 h 2827784"/>
                <a:gd name="connsiteX18" fmla="*/ 1265523 w 2538087"/>
                <a:gd name="connsiteY18" fmla="*/ 508409 h 2827784"/>
                <a:gd name="connsiteX19" fmla="*/ 1236377 w 2538087"/>
                <a:gd name="connsiteY19" fmla="*/ 765579 h 2827784"/>
                <a:gd name="connsiteX20" fmla="*/ 1260666 w 2538087"/>
                <a:gd name="connsiteY20" fmla="*/ 1020658 h 2827784"/>
                <a:gd name="connsiteX21" fmla="*/ 1287050 w 2538087"/>
                <a:gd name="connsiteY21" fmla="*/ 1007923 h 2827784"/>
                <a:gd name="connsiteX22" fmla="*/ 1813211 w 2538087"/>
                <a:gd name="connsiteY22" fmla="*/ 699529 h 2827784"/>
                <a:gd name="connsiteX23" fmla="*/ 1857788 w 2538087"/>
                <a:gd name="connsiteY23" fmla="*/ 659423 h 2827784"/>
                <a:gd name="connsiteX24" fmla="*/ 1995519 w 2538087"/>
                <a:gd name="connsiteY24" fmla="*/ 477522 h 2827784"/>
                <a:gd name="connsiteX25" fmla="*/ 2311368 w 2538087"/>
                <a:gd name="connsiteY25" fmla="*/ 364429 h 2827784"/>
                <a:gd name="connsiteX26" fmla="*/ 2535301 w 2538087"/>
                <a:gd name="connsiteY26" fmla="*/ 617797 h 2827784"/>
                <a:gd name="connsiteX27" fmla="*/ 2280793 w 2538087"/>
                <a:gd name="connsiteY27" fmla="*/ 949761 h 2827784"/>
                <a:gd name="connsiteX28" fmla="*/ 2068386 w 2538087"/>
                <a:gd name="connsiteY28" fmla="*/ 978842 h 2827784"/>
                <a:gd name="connsiteX29" fmla="*/ 1962563 w 2538087"/>
                <a:gd name="connsiteY29" fmla="*/ 1014386 h 2827784"/>
                <a:gd name="connsiteX30" fmla="*/ 1327531 w 2538087"/>
                <a:gd name="connsiteY30" fmla="*/ 1383604 h 2827784"/>
                <a:gd name="connsiteX31" fmla="*/ 1299432 w 2538087"/>
                <a:gd name="connsiteY31" fmla="*/ 1442622 h 2827784"/>
                <a:gd name="connsiteX32" fmla="*/ 1361250 w 2538087"/>
                <a:gd name="connsiteY32" fmla="*/ 2095051 h 2827784"/>
                <a:gd name="connsiteX33" fmla="*/ 1389825 w 2538087"/>
                <a:gd name="connsiteY33" fmla="*/ 2192464 h 2827784"/>
                <a:gd name="connsiteX34" fmla="*/ 1496314 w 2538087"/>
                <a:gd name="connsiteY34" fmla="*/ 2393942 h 2827784"/>
                <a:gd name="connsiteX35" fmla="*/ 1463453 w 2538087"/>
                <a:gd name="connsiteY35" fmla="*/ 2714977 h 2827784"/>
                <a:gd name="connsiteX36" fmla="*/ 1163987 w 2538087"/>
                <a:gd name="connsiteY36" fmla="*/ 2819517 h 2827784"/>
                <a:gd name="connsiteX37" fmla="*/ 935387 w 2538087"/>
                <a:gd name="connsiteY37" fmla="*/ 2595135 h 2827784"/>
                <a:gd name="connsiteX38" fmla="*/ 942816 w 2538087"/>
                <a:gd name="connsiteY38" fmla="*/ 2433572 h 2827784"/>
                <a:gd name="connsiteX39" fmla="*/ 980916 w 2538087"/>
                <a:gd name="connsiteY39" fmla="*/ 2314966 h 2827784"/>
                <a:gd name="connsiteX40" fmla="*/ 1010063 w 2538087"/>
                <a:gd name="connsiteY40" fmla="*/ 2053425 h 2827784"/>
                <a:gd name="connsiteX41" fmla="*/ 965581 w 2538087"/>
                <a:gd name="connsiteY41" fmla="*/ 1595632 h 2827784"/>
                <a:gd name="connsiteX42" fmla="*/ 982440 w 2538087"/>
                <a:gd name="connsiteY42" fmla="*/ 708842 h 2827784"/>
                <a:gd name="connsiteX43" fmla="*/ 1115314 w 2538087"/>
                <a:gd name="connsiteY43" fmla="*/ 2133541 h 2827784"/>
                <a:gd name="connsiteX44" fmla="*/ 1263333 w 2538087"/>
                <a:gd name="connsiteY44" fmla="*/ 2118145 h 2827784"/>
                <a:gd name="connsiteX45" fmla="*/ 1129983 w 2538087"/>
                <a:gd name="connsiteY45" fmla="*/ 694872 h 2827784"/>
                <a:gd name="connsiteX46" fmla="*/ 1016540 w 2538087"/>
                <a:gd name="connsiteY46" fmla="*/ 97945 h 2827784"/>
                <a:gd name="connsiteX47" fmla="*/ 836517 w 2538087"/>
                <a:gd name="connsiteY47" fmla="*/ 383056 h 2827784"/>
                <a:gd name="connsiteX48" fmla="*/ 939864 w 2538087"/>
                <a:gd name="connsiteY48" fmla="*/ 581683 h 2827784"/>
                <a:gd name="connsiteX49" fmla="*/ 990251 w 2538087"/>
                <a:gd name="connsiteY49" fmla="*/ 607818 h 2827784"/>
                <a:gd name="connsiteX50" fmla="*/ 1114076 w 2538087"/>
                <a:gd name="connsiteY50" fmla="*/ 594893 h 2827784"/>
                <a:gd name="connsiteX51" fmla="*/ 1146080 w 2538087"/>
                <a:gd name="connsiteY51" fmla="*/ 570279 h 2827784"/>
                <a:gd name="connsiteX52" fmla="*/ 1211136 w 2538087"/>
                <a:gd name="connsiteY52" fmla="*/ 359677 h 2827784"/>
                <a:gd name="connsiteX53" fmla="*/ 1016540 w 2538087"/>
                <a:gd name="connsiteY53" fmla="*/ 97945 h 2827784"/>
                <a:gd name="connsiteX54" fmla="*/ 2438813 w 2538087"/>
                <a:gd name="connsiteY54" fmla="*/ 650680 h 2827784"/>
                <a:gd name="connsiteX55" fmla="*/ 2308797 w 2538087"/>
                <a:gd name="connsiteY55" fmla="*/ 464312 h 2827784"/>
                <a:gd name="connsiteX56" fmla="*/ 2086388 w 2538087"/>
                <a:gd name="connsiteY56" fmla="*/ 522380 h 2827784"/>
                <a:gd name="connsiteX57" fmla="*/ 1942084 w 2538087"/>
                <a:gd name="connsiteY57" fmla="*/ 712454 h 2827784"/>
                <a:gd name="connsiteX58" fmla="*/ 1942084 w 2538087"/>
                <a:gd name="connsiteY58" fmla="*/ 746002 h 2827784"/>
                <a:gd name="connsiteX59" fmla="*/ 2010855 w 2538087"/>
                <a:gd name="connsiteY59" fmla="*/ 862232 h 2827784"/>
                <a:gd name="connsiteX60" fmla="*/ 2046764 w 2538087"/>
                <a:gd name="connsiteY60" fmla="*/ 878768 h 2827784"/>
                <a:gd name="connsiteX61" fmla="*/ 2272983 w 2538087"/>
                <a:gd name="connsiteY61" fmla="*/ 848927 h 2827784"/>
                <a:gd name="connsiteX62" fmla="*/ 2438813 w 2538087"/>
                <a:gd name="connsiteY62" fmla="*/ 650680 h 2827784"/>
                <a:gd name="connsiteX63" fmla="*/ 303784 w 2538087"/>
                <a:gd name="connsiteY63" fmla="*/ 1983953 h 2827784"/>
                <a:gd name="connsiteX64" fmla="*/ 456660 w 2538087"/>
                <a:gd name="connsiteY64" fmla="*/ 1913055 h 2827784"/>
                <a:gd name="connsiteX65" fmla="*/ 521526 w 2538087"/>
                <a:gd name="connsiteY65" fmla="*/ 1828282 h 2827784"/>
                <a:gd name="connsiteX66" fmla="*/ 602202 w 2538087"/>
                <a:gd name="connsiteY66" fmla="*/ 1710817 h 2827784"/>
                <a:gd name="connsiteX67" fmla="*/ 535527 w 2538087"/>
                <a:gd name="connsiteY67" fmla="*/ 1581471 h 2827784"/>
                <a:gd name="connsiteX68" fmla="*/ 485140 w 2538087"/>
                <a:gd name="connsiteY68" fmla="*/ 1555906 h 2827784"/>
                <a:gd name="connsiteX69" fmla="*/ 270066 w 2538087"/>
                <a:gd name="connsiteY69" fmla="*/ 1585843 h 2827784"/>
                <a:gd name="connsiteX70" fmla="*/ 103283 w 2538087"/>
                <a:gd name="connsiteY70" fmla="*/ 1803858 h 2827784"/>
                <a:gd name="connsiteX71" fmla="*/ 303784 w 2538087"/>
                <a:gd name="connsiteY71" fmla="*/ 1983953 h 2827784"/>
                <a:gd name="connsiteX72" fmla="*/ 1427734 w 2538087"/>
                <a:gd name="connsiteY72" fmla="*/ 2512548 h 2827784"/>
                <a:gd name="connsiteX73" fmla="*/ 1406589 w 2538087"/>
                <a:gd name="connsiteY73" fmla="*/ 2440510 h 2827784"/>
                <a:gd name="connsiteX74" fmla="*/ 1296480 w 2538087"/>
                <a:gd name="connsiteY74" fmla="*/ 2237036 h 2827784"/>
                <a:gd name="connsiteX75" fmla="*/ 1263428 w 2538087"/>
                <a:gd name="connsiteY75" fmla="*/ 2220214 h 2827784"/>
                <a:gd name="connsiteX76" fmla="*/ 1128840 w 2538087"/>
                <a:gd name="connsiteY76" fmla="*/ 2233995 h 2827784"/>
                <a:gd name="connsiteX77" fmla="*/ 1103789 w 2538087"/>
                <a:gd name="connsiteY77" fmla="*/ 2252337 h 2827784"/>
                <a:gd name="connsiteX78" fmla="*/ 1031304 w 2538087"/>
                <a:gd name="connsiteY78" fmla="*/ 2486603 h 2827784"/>
                <a:gd name="connsiteX79" fmla="*/ 1103789 w 2538087"/>
                <a:gd name="connsiteY79" fmla="*/ 2685515 h 2827784"/>
                <a:gd name="connsiteX80" fmla="*/ 1315244 w 2538087"/>
                <a:gd name="connsiteY80" fmla="*/ 2706803 h 2827784"/>
                <a:gd name="connsiteX81" fmla="*/ 1427829 w 2538087"/>
                <a:gd name="connsiteY81" fmla="*/ 2512548 h 2827784"/>
                <a:gd name="connsiteX82" fmla="*/ 1286288 w 2538087"/>
                <a:gd name="connsiteY82" fmla="*/ 1293985 h 2827784"/>
                <a:gd name="connsiteX83" fmla="*/ 1925320 w 2538087"/>
                <a:gd name="connsiteY83" fmla="*/ 919824 h 2827784"/>
                <a:gd name="connsiteX84" fmla="*/ 1851501 w 2538087"/>
                <a:gd name="connsiteY84" fmla="*/ 795326 h 2827784"/>
                <a:gd name="connsiteX85" fmla="*/ 1843215 w 2538087"/>
                <a:gd name="connsiteY85" fmla="*/ 797227 h 2827784"/>
                <a:gd name="connsiteX86" fmla="*/ 1289717 w 2538087"/>
                <a:gd name="connsiteY86" fmla="*/ 1121208 h 2827784"/>
                <a:gd name="connsiteX87" fmla="*/ 1273905 w 2538087"/>
                <a:gd name="connsiteY87" fmla="*/ 1145062 h 2827784"/>
                <a:gd name="connsiteX88" fmla="*/ 1286288 w 2538087"/>
                <a:gd name="connsiteY88" fmla="*/ 1293985 h 2827784"/>
                <a:gd name="connsiteX89" fmla="*/ 613918 w 2538087"/>
                <a:gd name="connsiteY89" fmla="*/ 1515611 h 2827784"/>
                <a:gd name="connsiteX90" fmla="*/ 688975 w 2538087"/>
                <a:gd name="connsiteY90" fmla="*/ 1642960 h 2827784"/>
                <a:gd name="connsiteX91" fmla="*/ 935482 w 2538087"/>
                <a:gd name="connsiteY91" fmla="*/ 1498504 h 2827784"/>
                <a:gd name="connsiteX92" fmla="*/ 952913 w 2538087"/>
                <a:gd name="connsiteY92" fmla="*/ 1479497 h 2827784"/>
                <a:gd name="connsiteX93" fmla="*/ 940721 w 2538087"/>
                <a:gd name="connsiteY93" fmla="*/ 1324777 h 28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8087" h="2827784">
                  <a:moveTo>
                    <a:pt x="965581" y="1595632"/>
                  </a:moveTo>
                  <a:cubicBezTo>
                    <a:pt x="876713" y="1648092"/>
                    <a:pt x="791559" y="1697606"/>
                    <a:pt x="707358" y="1748356"/>
                  </a:cubicBezTo>
                  <a:cubicBezTo>
                    <a:pt x="697129" y="1756530"/>
                    <a:pt x="688423" y="1766439"/>
                    <a:pt x="681641" y="1777627"/>
                  </a:cubicBezTo>
                  <a:cubicBezTo>
                    <a:pt x="631635" y="1842633"/>
                    <a:pt x="584200" y="1909634"/>
                    <a:pt x="531527" y="1972453"/>
                  </a:cubicBezTo>
                  <a:cubicBezTo>
                    <a:pt x="451803" y="2067490"/>
                    <a:pt x="347599" y="2103509"/>
                    <a:pt x="227489" y="2073382"/>
                  </a:cubicBezTo>
                  <a:cubicBezTo>
                    <a:pt x="107378" y="2043256"/>
                    <a:pt x="32988" y="1962759"/>
                    <a:pt x="6795" y="1841397"/>
                  </a:cubicBezTo>
                  <a:cubicBezTo>
                    <a:pt x="-30067" y="1671471"/>
                    <a:pt x="90519" y="1510194"/>
                    <a:pt x="271399" y="1485579"/>
                  </a:cubicBezTo>
                  <a:cubicBezTo>
                    <a:pt x="347599" y="1475220"/>
                    <a:pt x="424752" y="1465906"/>
                    <a:pt x="501333" y="1454882"/>
                  </a:cubicBezTo>
                  <a:cubicBezTo>
                    <a:pt x="517738" y="1452662"/>
                    <a:pt x="533592" y="1447442"/>
                    <a:pt x="548100" y="1439486"/>
                  </a:cubicBezTo>
                  <a:cubicBezTo>
                    <a:pt x="668496" y="1369919"/>
                    <a:pt x="788226" y="1299022"/>
                    <a:pt x="908622" y="1229455"/>
                  </a:cubicBezTo>
                  <a:cubicBezTo>
                    <a:pt x="923870" y="1222764"/>
                    <a:pt x="932220" y="1206222"/>
                    <a:pt x="928529" y="1190014"/>
                  </a:cubicBezTo>
                  <a:cubicBezTo>
                    <a:pt x="912432" y="1029307"/>
                    <a:pt x="898049" y="868504"/>
                    <a:pt x="881952" y="707797"/>
                  </a:cubicBezTo>
                  <a:cubicBezTo>
                    <a:pt x="879928" y="687934"/>
                    <a:pt x="874279" y="668609"/>
                    <a:pt x="865283" y="650775"/>
                  </a:cubicBezTo>
                  <a:cubicBezTo>
                    <a:pt x="827183" y="577026"/>
                    <a:pt x="784035" y="505558"/>
                    <a:pt x="748221" y="430764"/>
                  </a:cubicBezTo>
                  <a:cubicBezTo>
                    <a:pt x="695452" y="320331"/>
                    <a:pt x="706311" y="212179"/>
                    <a:pt x="781368" y="115717"/>
                  </a:cubicBezTo>
                  <a:cubicBezTo>
                    <a:pt x="853853" y="22391"/>
                    <a:pt x="953675" y="-15054"/>
                    <a:pt x="1069404" y="5664"/>
                  </a:cubicBezTo>
                  <a:cubicBezTo>
                    <a:pt x="1191324" y="27428"/>
                    <a:pt x="1270667" y="102412"/>
                    <a:pt x="1306290" y="221303"/>
                  </a:cubicBezTo>
                  <a:cubicBezTo>
                    <a:pt x="1321708" y="272919"/>
                    <a:pt x="1321542" y="327922"/>
                    <a:pt x="1305814" y="379444"/>
                  </a:cubicBezTo>
                  <a:cubicBezTo>
                    <a:pt x="1293051" y="422591"/>
                    <a:pt x="1282097" y="466688"/>
                    <a:pt x="1265523" y="508409"/>
                  </a:cubicBezTo>
                  <a:cubicBezTo>
                    <a:pt x="1232191" y="589802"/>
                    <a:pt x="1222103" y="678815"/>
                    <a:pt x="1236377" y="765579"/>
                  </a:cubicBezTo>
                  <a:cubicBezTo>
                    <a:pt x="1249712" y="848642"/>
                    <a:pt x="1252760" y="933320"/>
                    <a:pt x="1260666" y="1020658"/>
                  </a:cubicBezTo>
                  <a:cubicBezTo>
                    <a:pt x="1270953" y="1015717"/>
                    <a:pt x="1279716" y="1012390"/>
                    <a:pt x="1287050" y="1007923"/>
                  </a:cubicBezTo>
                  <a:cubicBezTo>
                    <a:pt x="1462500" y="905347"/>
                    <a:pt x="1637887" y="802549"/>
                    <a:pt x="1813211" y="699529"/>
                  </a:cubicBezTo>
                  <a:cubicBezTo>
                    <a:pt x="1830390" y="688975"/>
                    <a:pt x="1845496" y="675384"/>
                    <a:pt x="1857788" y="659423"/>
                  </a:cubicBezTo>
                  <a:cubicBezTo>
                    <a:pt x="1904460" y="599455"/>
                    <a:pt x="1948561" y="537396"/>
                    <a:pt x="1995519" y="477522"/>
                  </a:cubicBezTo>
                  <a:cubicBezTo>
                    <a:pt x="2076672" y="374122"/>
                    <a:pt x="2182781" y="334017"/>
                    <a:pt x="2311368" y="364429"/>
                  </a:cubicBezTo>
                  <a:cubicBezTo>
                    <a:pt x="2433574" y="393415"/>
                    <a:pt x="2516346" y="489782"/>
                    <a:pt x="2535301" y="617797"/>
                  </a:cubicBezTo>
                  <a:cubicBezTo>
                    <a:pt x="2558447" y="774133"/>
                    <a:pt x="2442432" y="926097"/>
                    <a:pt x="2280793" y="949761"/>
                  </a:cubicBezTo>
                  <a:cubicBezTo>
                    <a:pt x="2210213" y="960120"/>
                    <a:pt x="2138585" y="966297"/>
                    <a:pt x="2068386" y="978842"/>
                  </a:cubicBezTo>
                  <a:cubicBezTo>
                    <a:pt x="2031353" y="984643"/>
                    <a:pt x="1995573" y="996661"/>
                    <a:pt x="1962563" y="1014386"/>
                  </a:cubicBezTo>
                  <a:cubicBezTo>
                    <a:pt x="1750251" y="1136223"/>
                    <a:pt x="1539653" y="1261482"/>
                    <a:pt x="1327531" y="1383604"/>
                  </a:cubicBezTo>
                  <a:cubicBezTo>
                    <a:pt x="1301433" y="1398620"/>
                    <a:pt x="1296670" y="1414111"/>
                    <a:pt x="1299432" y="1442622"/>
                  </a:cubicBezTo>
                  <a:cubicBezTo>
                    <a:pt x="1320959" y="1659972"/>
                    <a:pt x="1339533" y="1877701"/>
                    <a:pt x="1361250" y="2095051"/>
                  </a:cubicBezTo>
                  <a:cubicBezTo>
                    <a:pt x="1365043" y="2128929"/>
                    <a:pt x="1374712" y="2161891"/>
                    <a:pt x="1389825" y="2192464"/>
                  </a:cubicBezTo>
                  <a:cubicBezTo>
                    <a:pt x="1422972" y="2260700"/>
                    <a:pt x="1463072" y="2325515"/>
                    <a:pt x="1496314" y="2393942"/>
                  </a:cubicBezTo>
                  <a:cubicBezTo>
                    <a:pt x="1551178" y="2506751"/>
                    <a:pt x="1541272" y="2616518"/>
                    <a:pt x="1463453" y="2714977"/>
                  </a:cubicBezTo>
                  <a:cubicBezTo>
                    <a:pt x="1387253" y="2811344"/>
                    <a:pt x="1283716" y="2845462"/>
                    <a:pt x="1163987" y="2819517"/>
                  </a:cubicBezTo>
                  <a:cubicBezTo>
                    <a:pt x="1042448" y="2792717"/>
                    <a:pt x="966915" y="2714977"/>
                    <a:pt x="935387" y="2595135"/>
                  </a:cubicBezTo>
                  <a:cubicBezTo>
                    <a:pt x="922371" y="2541676"/>
                    <a:pt x="924948" y="2485618"/>
                    <a:pt x="942816" y="2433572"/>
                  </a:cubicBezTo>
                  <a:cubicBezTo>
                    <a:pt x="955294" y="2393942"/>
                    <a:pt x="965581" y="2353551"/>
                    <a:pt x="980916" y="2314966"/>
                  </a:cubicBezTo>
                  <a:cubicBezTo>
                    <a:pt x="1012952" y="2231723"/>
                    <a:pt x="1022989" y="2141657"/>
                    <a:pt x="1010063" y="2053425"/>
                  </a:cubicBezTo>
                  <a:cubicBezTo>
                    <a:pt x="991775" y="1903837"/>
                    <a:pt x="980631" y="1753393"/>
                    <a:pt x="965581" y="1595632"/>
                  </a:cubicBezTo>
                  <a:close/>
                  <a:moveTo>
                    <a:pt x="982440" y="708842"/>
                  </a:moveTo>
                  <a:cubicBezTo>
                    <a:pt x="1026922" y="1185738"/>
                    <a:pt x="1071023" y="1659211"/>
                    <a:pt x="1115314" y="2133541"/>
                  </a:cubicBezTo>
                  <a:lnTo>
                    <a:pt x="1263333" y="2118145"/>
                  </a:lnTo>
                  <a:cubicBezTo>
                    <a:pt x="1218660" y="1641250"/>
                    <a:pt x="1174560" y="1169011"/>
                    <a:pt x="1129983" y="694872"/>
                  </a:cubicBezTo>
                  <a:close/>
                  <a:moveTo>
                    <a:pt x="1016540" y="97945"/>
                  </a:moveTo>
                  <a:cubicBezTo>
                    <a:pt x="871760" y="95474"/>
                    <a:pt x="773462" y="249434"/>
                    <a:pt x="836517" y="383056"/>
                  </a:cubicBezTo>
                  <a:cubicBezTo>
                    <a:pt x="868331" y="450437"/>
                    <a:pt x="906812" y="514777"/>
                    <a:pt x="939864" y="581683"/>
                  </a:cubicBezTo>
                  <a:cubicBezTo>
                    <a:pt x="951484" y="605252"/>
                    <a:pt x="966438" y="610954"/>
                    <a:pt x="990251" y="607818"/>
                  </a:cubicBezTo>
                  <a:cubicBezTo>
                    <a:pt x="1031399" y="602496"/>
                    <a:pt x="1072737" y="597269"/>
                    <a:pt x="1114076" y="594893"/>
                  </a:cubicBezTo>
                  <a:cubicBezTo>
                    <a:pt x="1132554" y="593848"/>
                    <a:pt x="1140841" y="587955"/>
                    <a:pt x="1146080" y="570279"/>
                  </a:cubicBezTo>
                  <a:cubicBezTo>
                    <a:pt x="1167130" y="499666"/>
                    <a:pt x="1191038" y="429719"/>
                    <a:pt x="1211136" y="359677"/>
                  </a:cubicBezTo>
                  <a:cubicBezTo>
                    <a:pt x="1250474" y="224059"/>
                    <a:pt x="1157891" y="100416"/>
                    <a:pt x="1016540" y="97945"/>
                  </a:cubicBezTo>
                  <a:close/>
                  <a:moveTo>
                    <a:pt x="2438813" y="650680"/>
                  </a:moveTo>
                  <a:cubicBezTo>
                    <a:pt x="2438788" y="567545"/>
                    <a:pt x="2386925" y="493203"/>
                    <a:pt x="2308797" y="464312"/>
                  </a:cubicBezTo>
                  <a:cubicBezTo>
                    <a:pt x="2229904" y="433171"/>
                    <a:pt x="2139882" y="456674"/>
                    <a:pt x="2086388" y="522380"/>
                  </a:cubicBezTo>
                  <a:cubicBezTo>
                    <a:pt x="2035905" y="583774"/>
                    <a:pt x="1988947" y="648209"/>
                    <a:pt x="1942084" y="712454"/>
                  </a:cubicBezTo>
                  <a:cubicBezTo>
                    <a:pt x="1936985" y="723058"/>
                    <a:pt x="1936985" y="735398"/>
                    <a:pt x="1942084" y="746002"/>
                  </a:cubicBezTo>
                  <a:cubicBezTo>
                    <a:pt x="1963420" y="785727"/>
                    <a:pt x="1985899" y="824882"/>
                    <a:pt x="2010855" y="862232"/>
                  </a:cubicBezTo>
                  <a:cubicBezTo>
                    <a:pt x="2019683" y="872903"/>
                    <a:pt x="2032897" y="878988"/>
                    <a:pt x="2046764" y="878768"/>
                  </a:cubicBezTo>
                  <a:cubicBezTo>
                    <a:pt x="2122392" y="870500"/>
                    <a:pt x="2197926" y="861186"/>
                    <a:pt x="2272983" y="848927"/>
                  </a:cubicBezTo>
                  <a:cubicBezTo>
                    <a:pt x="2369621" y="832563"/>
                    <a:pt x="2439960" y="748474"/>
                    <a:pt x="2438813" y="650680"/>
                  </a:cubicBezTo>
                  <a:close/>
                  <a:moveTo>
                    <a:pt x="303784" y="1983953"/>
                  </a:moveTo>
                  <a:cubicBezTo>
                    <a:pt x="362971" y="1985096"/>
                    <a:pt x="419379" y="1958936"/>
                    <a:pt x="456660" y="1913055"/>
                  </a:cubicBezTo>
                  <a:cubicBezTo>
                    <a:pt x="479425" y="1885779"/>
                    <a:pt x="500190" y="1856793"/>
                    <a:pt x="521526" y="1828282"/>
                  </a:cubicBezTo>
                  <a:cubicBezTo>
                    <a:pt x="550577" y="1789412"/>
                    <a:pt x="600488" y="1750732"/>
                    <a:pt x="602202" y="1710817"/>
                  </a:cubicBezTo>
                  <a:cubicBezTo>
                    <a:pt x="604107" y="1668905"/>
                    <a:pt x="558387" y="1625283"/>
                    <a:pt x="535527" y="1581471"/>
                  </a:cubicBezTo>
                  <a:cubicBezTo>
                    <a:pt x="524002" y="1559138"/>
                    <a:pt x="510191" y="1552010"/>
                    <a:pt x="485140" y="1555906"/>
                  </a:cubicBezTo>
                  <a:cubicBezTo>
                    <a:pt x="413607" y="1567026"/>
                    <a:pt x="341503" y="1574914"/>
                    <a:pt x="270066" y="1585843"/>
                  </a:cubicBezTo>
                  <a:cubicBezTo>
                    <a:pt x="165645" y="1603419"/>
                    <a:pt x="92736" y="1698724"/>
                    <a:pt x="103283" y="1803858"/>
                  </a:cubicBezTo>
                  <a:cubicBezTo>
                    <a:pt x="113933" y="1906312"/>
                    <a:pt x="200549" y="1984112"/>
                    <a:pt x="303784" y="1983953"/>
                  </a:cubicBezTo>
                  <a:close/>
                  <a:moveTo>
                    <a:pt x="1427734" y="2512548"/>
                  </a:moveTo>
                  <a:cubicBezTo>
                    <a:pt x="1423257" y="2496582"/>
                    <a:pt x="1419447" y="2466265"/>
                    <a:pt x="1406589" y="2440510"/>
                  </a:cubicBezTo>
                  <a:cubicBezTo>
                    <a:pt x="1372203" y="2371513"/>
                    <a:pt x="1334675" y="2304037"/>
                    <a:pt x="1296480" y="2237036"/>
                  </a:cubicBezTo>
                  <a:cubicBezTo>
                    <a:pt x="1288619" y="2226682"/>
                    <a:pt x="1276443" y="2220485"/>
                    <a:pt x="1263428" y="2220214"/>
                  </a:cubicBezTo>
                  <a:cubicBezTo>
                    <a:pt x="1218470" y="2222685"/>
                    <a:pt x="1173512" y="2227722"/>
                    <a:pt x="1128840" y="2233995"/>
                  </a:cubicBezTo>
                  <a:cubicBezTo>
                    <a:pt x="1118133" y="2236001"/>
                    <a:pt x="1108918" y="2242748"/>
                    <a:pt x="1103789" y="2252337"/>
                  </a:cubicBezTo>
                  <a:cubicBezTo>
                    <a:pt x="1078262" y="2329982"/>
                    <a:pt x="1051306" y="2407532"/>
                    <a:pt x="1031304" y="2486603"/>
                  </a:cubicBezTo>
                  <a:cubicBezTo>
                    <a:pt x="1011301" y="2565674"/>
                    <a:pt x="1039686" y="2635241"/>
                    <a:pt x="1103789" y="2685515"/>
                  </a:cubicBezTo>
                  <a:cubicBezTo>
                    <a:pt x="1167892" y="2735790"/>
                    <a:pt x="1241806" y="2742537"/>
                    <a:pt x="1315244" y="2706803"/>
                  </a:cubicBezTo>
                  <a:cubicBezTo>
                    <a:pt x="1388682" y="2671070"/>
                    <a:pt x="1424972" y="2607965"/>
                    <a:pt x="1427829" y="2512548"/>
                  </a:cubicBezTo>
                  <a:close/>
                  <a:moveTo>
                    <a:pt x="1286288" y="1293985"/>
                  </a:moveTo>
                  <a:lnTo>
                    <a:pt x="1925320" y="919824"/>
                  </a:lnTo>
                  <a:lnTo>
                    <a:pt x="1851501" y="795326"/>
                  </a:lnTo>
                  <a:cubicBezTo>
                    <a:pt x="1848667" y="795593"/>
                    <a:pt x="1845881" y="796232"/>
                    <a:pt x="1843215" y="797227"/>
                  </a:cubicBezTo>
                  <a:cubicBezTo>
                    <a:pt x="1658620" y="904999"/>
                    <a:pt x="1474121" y="1012992"/>
                    <a:pt x="1289717" y="1121208"/>
                  </a:cubicBezTo>
                  <a:cubicBezTo>
                    <a:pt x="1281105" y="1126367"/>
                    <a:pt x="1275293" y="1135135"/>
                    <a:pt x="1273905" y="1145062"/>
                  </a:cubicBezTo>
                  <a:cubicBezTo>
                    <a:pt x="1276191" y="1192200"/>
                    <a:pt x="1281144" y="1239243"/>
                    <a:pt x="1286288" y="1293985"/>
                  </a:cubicBezTo>
                  <a:close/>
                  <a:moveTo>
                    <a:pt x="613918" y="1515611"/>
                  </a:moveTo>
                  <a:lnTo>
                    <a:pt x="688975" y="1642960"/>
                  </a:lnTo>
                  <a:cubicBezTo>
                    <a:pt x="773938" y="1593256"/>
                    <a:pt x="854901" y="1546213"/>
                    <a:pt x="935482" y="1498504"/>
                  </a:cubicBezTo>
                  <a:cubicBezTo>
                    <a:pt x="942816" y="1494132"/>
                    <a:pt x="953199" y="1485389"/>
                    <a:pt x="952913" y="1479497"/>
                  </a:cubicBezTo>
                  <a:cubicBezTo>
                    <a:pt x="950246" y="1429507"/>
                    <a:pt x="945388" y="1379613"/>
                    <a:pt x="940721" y="1324777"/>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4A8A167D-4C92-5341-87DE-E73F54129F55}"/>
                </a:ext>
              </a:extLst>
            </p:cNvPr>
            <p:cNvSpPr/>
            <p:nvPr/>
          </p:nvSpPr>
          <p:spPr>
            <a:xfrm>
              <a:off x="4465198" y="2245497"/>
              <a:ext cx="1835589" cy="2467937"/>
            </a:xfrm>
            <a:custGeom>
              <a:avLst/>
              <a:gdLst>
                <a:gd name="connsiteX0" fmla="*/ 1835746 w 1835589"/>
                <a:gd name="connsiteY0" fmla="*/ 319923 h 2467937"/>
                <a:gd name="connsiteX1" fmla="*/ 1707921 w 1835589"/>
                <a:gd name="connsiteY1" fmla="*/ 545066 h 2467937"/>
                <a:gd name="connsiteX2" fmla="*/ 1607146 w 1835589"/>
                <a:gd name="connsiteY2" fmla="*/ 612352 h 2467937"/>
                <a:gd name="connsiteX3" fmla="*/ 1396072 w 1835589"/>
                <a:gd name="connsiteY3" fmla="*/ 822668 h 2467937"/>
                <a:gd name="connsiteX4" fmla="*/ 666457 w 1835589"/>
                <a:gd name="connsiteY4" fmla="*/ 1928898 h 2467937"/>
                <a:gd name="connsiteX5" fmla="*/ 639787 w 1835589"/>
                <a:gd name="connsiteY5" fmla="*/ 1993523 h 2467937"/>
                <a:gd name="connsiteX6" fmla="*/ 591400 w 1835589"/>
                <a:gd name="connsiteY6" fmla="*/ 2237768 h 2467937"/>
                <a:gd name="connsiteX7" fmla="*/ 314127 w 1835589"/>
                <a:gd name="connsiteY7" fmla="*/ 2467757 h 2467937"/>
                <a:gd name="connsiteX8" fmla="*/ 19329 w 1835589"/>
                <a:gd name="connsiteY8" fmla="*/ 2272837 h 2467937"/>
                <a:gd name="connsiteX9" fmla="*/ 121627 w 1835589"/>
                <a:gd name="connsiteY9" fmla="*/ 1929658 h 2467937"/>
                <a:gd name="connsiteX10" fmla="*/ 327843 w 1835589"/>
                <a:gd name="connsiteY10" fmla="*/ 1789194 h 2467937"/>
                <a:gd name="connsiteX11" fmla="*/ 377183 w 1835589"/>
                <a:gd name="connsiteY11" fmla="*/ 1739489 h 2467937"/>
                <a:gd name="connsiteX12" fmla="*/ 1168520 w 1835589"/>
                <a:gd name="connsiteY12" fmla="*/ 542024 h 2467937"/>
                <a:gd name="connsiteX13" fmla="*/ 1197095 w 1835589"/>
                <a:gd name="connsiteY13" fmla="*/ 470557 h 2467937"/>
                <a:gd name="connsiteX14" fmla="*/ 1241767 w 1835589"/>
                <a:gd name="connsiteY14" fmla="*/ 243703 h 2467937"/>
                <a:gd name="connsiteX15" fmla="*/ 1557521 w 1835589"/>
                <a:gd name="connsiteY15" fmla="*/ 1549 h 2467937"/>
                <a:gd name="connsiteX16" fmla="*/ 1835746 w 1835589"/>
                <a:gd name="connsiteY16" fmla="*/ 319923 h 2467937"/>
                <a:gd name="connsiteX17" fmla="*/ 1249482 w 1835589"/>
                <a:gd name="connsiteY17" fmla="*/ 595530 h 2467937"/>
                <a:gd name="connsiteX18" fmla="*/ 460717 w 1835589"/>
                <a:gd name="connsiteY18" fmla="*/ 1791380 h 2467937"/>
                <a:gd name="connsiteX19" fmla="*/ 584542 w 1835589"/>
                <a:gd name="connsiteY19" fmla="*/ 1871021 h 2467937"/>
                <a:gd name="connsiteX20" fmla="*/ 1373403 w 1835589"/>
                <a:gd name="connsiteY20" fmla="*/ 676977 h 2467937"/>
                <a:gd name="connsiteX21" fmla="*/ 97719 w 1835589"/>
                <a:gd name="connsiteY21" fmla="*/ 2155181 h 2467937"/>
                <a:gd name="connsiteX22" fmla="*/ 280504 w 1835589"/>
                <a:gd name="connsiteY22" fmla="*/ 2369774 h 2467937"/>
                <a:gd name="connsiteX23" fmla="*/ 495960 w 1835589"/>
                <a:gd name="connsiteY23" fmla="*/ 2211918 h 2467937"/>
                <a:gd name="connsiteX24" fmla="*/ 538346 w 1835589"/>
                <a:gd name="connsiteY24" fmla="*/ 1988676 h 2467937"/>
                <a:gd name="connsiteX25" fmla="*/ 523773 w 1835589"/>
                <a:gd name="connsiteY25" fmla="*/ 1954368 h 2467937"/>
                <a:gd name="connsiteX26" fmla="*/ 407568 w 1835589"/>
                <a:gd name="connsiteY26" fmla="*/ 1878909 h 2467937"/>
                <a:gd name="connsiteX27" fmla="*/ 370801 w 1835589"/>
                <a:gd name="connsiteY27" fmla="*/ 1880619 h 2467937"/>
                <a:gd name="connsiteX28" fmla="*/ 184302 w 1835589"/>
                <a:gd name="connsiteY28" fmla="*/ 2005023 h 2467937"/>
                <a:gd name="connsiteX29" fmla="*/ 97719 w 1835589"/>
                <a:gd name="connsiteY29" fmla="*/ 2155181 h 2467937"/>
                <a:gd name="connsiteX30" fmla="*/ 1443793 w 1835589"/>
                <a:gd name="connsiteY30" fmla="*/ 602848 h 2467937"/>
                <a:gd name="connsiteX31" fmla="*/ 1653914 w 1835589"/>
                <a:gd name="connsiteY31" fmla="*/ 460293 h 2467937"/>
                <a:gd name="connsiteX32" fmla="*/ 1724018 w 1835589"/>
                <a:gd name="connsiteY32" fmla="*/ 232204 h 2467937"/>
                <a:gd name="connsiteX33" fmla="*/ 1524946 w 1835589"/>
                <a:gd name="connsiteY33" fmla="*/ 99152 h 2467937"/>
                <a:gd name="connsiteX34" fmla="*/ 1340065 w 1835589"/>
                <a:gd name="connsiteY34" fmla="*/ 254443 h 2467937"/>
                <a:gd name="connsiteX35" fmla="*/ 1295964 w 1835589"/>
                <a:gd name="connsiteY35" fmla="*/ 484622 h 2467937"/>
                <a:gd name="connsiteX36" fmla="*/ 1306728 w 1835589"/>
                <a:gd name="connsiteY36" fmla="*/ 513133 h 2467937"/>
                <a:gd name="connsiteX37" fmla="*/ 1443793 w 1835589"/>
                <a:gd name="connsiteY37" fmla="*/ 602848 h 246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589" h="2467937">
                  <a:moveTo>
                    <a:pt x="1835746" y="319923"/>
                  </a:moveTo>
                  <a:cubicBezTo>
                    <a:pt x="1834222" y="402415"/>
                    <a:pt x="1791455" y="484622"/>
                    <a:pt x="1707921" y="545066"/>
                  </a:cubicBezTo>
                  <a:cubicBezTo>
                    <a:pt x="1675750" y="569543"/>
                    <a:pt x="1642094" y="592014"/>
                    <a:pt x="1607146" y="612352"/>
                  </a:cubicBezTo>
                  <a:cubicBezTo>
                    <a:pt x="1516182" y="662436"/>
                    <a:pt x="1452460" y="735900"/>
                    <a:pt x="1396072" y="822668"/>
                  </a:cubicBezTo>
                  <a:cubicBezTo>
                    <a:pt x="1155280" y="1193312"/>
                    <a:pt x="909630" y="1560060"/>
                    <a:pt x="666457" y="1928898"/>
                  </a:cubicBezTo>
                  <a:cubicBezTo>
                    <a:pt x="653698" y="1948640"/>
                    <a:pt x="644660" y="1970541"/>
                    <a:pt x="639787" y="1993523"/>
                  </a:cubicBezTo>
                  <a:cubicBezTo>
                    <a:pt x="622452" y="2074685"/>
                    <a:pt x="609402" y="2156702"/>
                    <a:pt x="591400" y="2237768"/>
                  </a:cubicBezTo>
                  <a:cubicBezTo>
                    <a:pt x="561682" y="2371675"/>
                    <a:pt x="453573" y="2460059"/>
                    <a:pt x="314127" y="2467757"/>
                  </a:cubicBezTo>
                  <a:cubicBezTo>
                    <a:pt x="183873" y="2473521"/>
                    <a:pt x="64770" y="2394771"/>
                    <a:pt x="19329" y="2272837"/>
                  </a:cubicBezTo>
                  <a:cubicBezTo>
                    <a:pt x="-27792" y="2148506"/>
                    <a:pt x="14066" y="2008085"/>
                    <a:pt x="121627" y="1929658"/>
                  </a:cubicBezTo>
                  <a:cubicBezTo>
                    <a:pt x="188969" y="1880904"/>
                    <a:pt x="259835" y="1836997"/>
                    <a:pt x="327843" y="1789194"/>
                  </a:cubicBezTo>
                  <a:cubicBezTo>
                    <a:pt x="347213" y="1775794"/>
                    <a:pt x="363940" y="1758944"/>
                    <a:pt x="377183" y="1739489"/>
                  </a:cubicBezTo>
                  <a:cubicBezTo>
                    <a:pt x="641724" y="1340334"/>
                    <a:pt x="905503" y="941179"/>
                    <a:pt x="1168520" y="542024"/>
                  </a:cubicBezTo>
                  <a:cubicBezTo>
                    <a:pt x="1182227" y="520086"/>
                    <a:pt x="1191904" y="495885"/>
                    <a:pt x="1197095" y="470557"/>
                  </a:cubicBezTo>
                  <a:cubicBezTo>
                    <a:pt x="1213573" y="395287"/>
                    <a:pt x="1226527" y="319258"/>
                    <a:pt x="1241767" y="243703"/>
                  </a:cubicBezTo>
                  <a:cubicBezTo>
                    <a:pt x="1272152" y="93830"/>
                    <a:pt x="1413217" y="-13657"/>
                    <a:pt x="1557521" y="1549"/>
                  </a:cubicBezTo>
                  <a:cubicBezTo>
                    <a:pt x="1720494" y="18276"/>
                    <a:pt x="1835651" y="141539"/>
                    <a:pt x="1835746" y="319923"/>
                  </a:cubicBezTo>
                  <a:close/>
                  <a:moveTo>
                    <a:pt x="1249482" y="595530"/>
                  </a:moveTo>
                  <a:lnTo>
                    <a:pt x="460717" y="1791380"/>
                  </a:lnTo>
                  <a:lnTo>
                    <a:pt x="584542" y="1871021"/>
                  </a:lnTo>
                  <a:cubicBezTo>
                    <a:pt x="848480" y="1470915"/>
                    <a:pt x="1110132" y="1075181"/>
                    <a:pt x="1373403" y="676977"/>
                  </a:cubicBezTo>
                  <a:close/>
                  <a:moveTo>
                    <a:pt x="97719" y="2155181"/>
                  </a:moveTo>
                  <a:cubicBezTo>
                    <a:pt x="98386" y="2274167"/>
                    <a:pt x="175634" y="2357800"/>
                    <a:pt x="280504" y="2369774"/>
                  </a:cubicBezTo>
                  <a:cubicBezTo>
                    <a:pt x="378421" y="2380894"/>
                    <a:pt x="473957" y="2312087"/>
                    <a:pt x="495960" y="2211918"/>
                  </a:cubicBezTo>
                  <a:cubicBezTo>
                    <a:pt x="512152" y="2137979"/>
                    <a:pt x="525773" y="2063375"/>
                    <a:pt x="538346" y="1988676"/>
                  </a:cubicBezTo>
                  <a:cubicBezTo>
                    <a:pt x="538999" y="1975619"/>
                    <a:pt x="533631" y="1962980"/>
                    <a:pt x="523773" y="1954368"/>
                  </a:cubicBezTo>
                  <a:cubicBezTo>
                    <a:pt x="486435" y="1927377"/>
                    <a:pt x="447573" y="1902098"/>
                    <a:pt x="407568" y="1878909"/>
                  </a:cubicBezTo>
                  <a:cubicBezTo>
                    <a:pt x="395693" y="1873849"/>
                    <a:pt x="382152" y="1874479"/>
                    <a:pt x="370801" y="1880619"/>
                  </a:cubicBezTo>
                  <a:cubicBezTo>
                    <a:pt x="307873" y="1920915"/>
                    <a:pt x="245706" y="1962383"/>
                    <a:pt x="184302" y="2005023"/>
                  </a:cubicBezTo>
                  <a:cubicBezTo>
                    <a:pt x="126294" y="2044938"/>
                    <a:pt x="98767" y="2101675"/>
                    <a:pt x="97719" y="2155181"/>
                  </a:cubicBezTo>
                  <a:close/>
                  <a:moveTo>
                    <a:pt x="1443793" y="602848"/>
                  </a:moveTo>
                  <a:cubicBezTo>
                    <a:pt x="1514849" y="554759"/>
                    <a:pt x="1585715" y="509142"/>
                    <a:pt x="1653914" y="460293"/>
                  </a:cubicBezTo>
                  <a:cubicBezTo>
                    <a:pt x="1725952" y="408587"/>
                    <a:pt x="1754620" y="315315"/>
                    <a:pt x="1724018" y="232204"/>
                  </a:cubicBezTo>
                  <a:cubicBezTo>
                    <a:pt x="1693723" y="149376"/>
                    <a:pt x="1613242" y="95586"/>
                    <a:pt x="1524946" y="99152"/>
                  </a:cubicBezTo>
                  <a:cubicBezTo>
                    <a:pt x="1435187" y="103176"/>
                    <a:pt x="1359342" y="166882"/>
                    <a:pt x="1340065" y="254443"/>
                  </a:cubicBezTo>
                  <a:cubicBezTo>
                    <a:pt x="1322825" y="330472"/>
                    <a:pt x="1309490" y="407642"/>
                    <a:pt x="1295964" y="484622"/>
                  </a:cubicBezTo>
                  <a:cubicBezTo>
                    <a:pt x="1294879" y="495283"/>
                    <a:pt x="1298863" y="505836"/>
                    <a:pt x="1306728" y="513133"/>
                  </a:cubicBezTo>
                  <a:cubicBezTo>
                    <a:pt x="1351400" y="543735"/>
                    <a:pt x="1397501" y="572721"/>
                    <a:pt x="1443793" y="602848"/>
                  </a:cubicBezTo>
                  <a:close/>
                </a:path>
              </a:pathLst>
            </a:custGeom>
            <a:grpFill/>
            <a:ln w="9525" cap="flat">
              <a:noFill/>
              <a:prstDash val="solid"/>
              <a:miter/>
            </a:ln>
          </p:spPr>
          <p:txBody>
            <a:bodyPr rtlCol="0" anchor="ctr"/>
            <a:lstStyle/>
            <a:p>
              <a:endParaRPr lang="en-RO"/>
            </a:p>
          </p:txBody>
        </p:sp>
      </p:grpSp>
      <p:sp>
        <p:nvSpPr>
          <p:cNvPr id="30" name="Oval 29">
            <a:extLst>
              <a:ext uri="{FF2B5EF4-FFF2-40B4-BE49-F238E27FC236}">
                <a16:creationId xmlns:a16="http://schemas.microsoft.com/office/drawing/2014/main" id="{A97F788F-C174-F241-AD03-6FCE224C4137}"/>
              </a:ext>
            </a:extLst>
          </p:cNvPr>
          <p:cNvSpPr>
            <a:spLocks noChangeAspect="1"/>
          </p:cNvSpPr>
          <p:nvPr/>
        </p:nvSpPr>
        <p:spPr>
          <a:xfrm>
            <a:off x="5230333" y="3702869"/>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10</a:t>
            </a:r>
          </a:p>
        </p:txBody>
      </p:sp>
      <p:sp>
        <p:nvSpPr>
          <p:cNvPr id="58" name="Graphic 56">
            <a:extLst>
              <a:ext uri="{FF2B5EF4-FFF2-40B4-BE49-F238E27FC236}">
                <a16:creationId xmlns:a16="http://schemas.microsoft.com/office/drawing/2014/main" id="{255E2C53-8D95-8244-8ABF-72274B9CB65E}"/>
              </a:ext>
            </a:extLst>
          </p:cNvPr>
          <p:cNvSpPr>
            <a:spLocks noChangeAspect="1"/>
          </p:cNvSpPr>
          <p:nvPr/>
        </p:nvSpPr>
        <p:spPr>
          <a:xfrm>
            <a:off x="627774" y="5243837"/>
            <a:ext cx="467855" cy="468000"/>
          </a:xfrm>
          <a:custGeom>
            <a:avLst/>
            <a:gdLst>
              <a:gd name="connsiteX0" fmla="*/ 3657767 w 3657600"/>
              <a:gd name="connsiteY0" fmla="*/ 378778 h 3658734"/>
              <a:gd name="connsiteX1" fmla="*/ 3215426 w 3657600"/>
              <a:gd name="connsiteY1" fmla="*/ 819119 h 3658734"/>
              <a:gd name="connsiteX2" fmla="*/ 3243239 w 3657600"/>
              <a:gd name="connsiteY2" fmla="*/ 849028 h 3658734"/>
              <a:gd name="connsiteX3" fmla="*/ 3460124 w 3657600"/>
              <a:gd name="connsiteY3" fmla="*/ 1066293 h 3658734"/>
              <a:gd name="connsiteX4" fmla="*/ 3460886 w 3657600"/>
              <a:gd name="connsiteY4" fmla="*/ 1181831 h 3658734"/>
              <a:gd name="connsiteX5" fmla="*/ 2687360 w 3657600"/>
              <a:gd name="connsiteY5" fmla="*/ 1953356 h 3658734"/>
              <a:gd name="connsiteX6" fmla="*/ 2479049 w 3657600"/>
              <a:gd name="connsiteY6" fmla="*/ 2375980 h 3658734"/>
              <a:gd name="connsiteX7" fmla="*/ 2442949 w 3657600"/>
              <a:gd name="connsiteY7" fmla="*/ 2626678 h 3658734"/>
              <a:gd name="connsiteX8" fmla="*/ 2417136 w 3657600"/>
              <a:gd name="connsiteY8" fmla="*/ 2678971 h 3658734"/>
              <a:gd name="connsiteX9" fmla="*/ 1980701 w 3657600"/>
              <a:gd name="connsiteY9" fmla="*/ 3116263 h 3658734"/>
              <a:gd name="connsiteX10" fmla="*/ 1888499 w 3657600"/>
              <a:gd name="connsiteY10" fmla="*/ 3115787 h 3658734"/>
              <a:gd name="connsiteX11" fmla="*/ 1789439 w 3657600"/>
              <a:gd name="connsiteY11" fmla="*/ 3012631 h 3658734"/>
              <a:gd name="connsiteX12" fmla="*/ 1557600 w 3657600"/>
              <a:gd name="connsiteY12" fmla="*/ 3242851 h 3658734"/>
              <a:gd name="connsiteX13" fmla="*/ 1661423 w 3657600"/>
              <a:gd name="connsiteY13" fmla="*/ 3343816 h 3658734"/>
              <a:gd name="connsiteX14" fmla="*/ 1661423 w 3657600"/>
              <a:gd name="connsiteY14" fmla="*/ 3436018 h 3658734"/>
              <a:gd name="connsiteX15" fmla="*/ 1517405 w 3657600"/>
              <a:gd name="connsiteY15" fmla="*/ 3579750 h 3658734"/>
              <a:gd name="connsiteX16" fmla="*/ 1141453 w 3657600"/>
              <a:gd name="connsiteY16" fmla="*/ 3580226 h 3658734"/>
              <a:gd name="connsiteX17" fmla="*/ 77796 w 3657600"/>
              <a:gd name="connsiteY17" fmla="*/ 2517712 h 3658734"/>
              <a:gd name="connsiteX18" fmla="*/ 167 w 3657600"/>
              <a:gd name="connsiteY18" fmla="*/ 2371885 h 3658734"/>
              <a:gd name="connsiteX19" fmla="*/ 167 w 3657600"/>
              <a:gd name="connsiteY19" fmla="*/ 2286160 h 3658734"/>
              <a:gd name="connsiteX20" fmla="*/ 153615 w 3657600"/>
              <a:gd name="connsiteY20" fmla="*/ 2064703 h 3658734"/>
              <a:gd name="connsiteX21" fmla="*/ 224481 w 3657600"/>
              <a:gd name="connsiteY21" fmla="*/ 1994123 h 3658734"/>
              <a:gd name="connsiteX22" fmla="*/ 311349 w 3657600"/>
              <a:gd name="connsiteY22" fmla="*/ 1994123 h 3658734"/>
              <a:gd name="connsiteX23" fmla="*/ 414981 w 3657600"/>
              <a:gd name="connsiteY23" fmla="*/ 2100803 h 3658734"/>
              <a:gd name="connsiteX24" fmla="*/ 644343 w 3657600"/>
              <a:gd name="connsiteY24" fmla="*/ 1869060 h 3658734"/>
              <a:gd name="connsiteX25" fmla="*/ 542235 w 3657600"/>
              <a:gd name="connsiteY25" fmla="*/ 1769428 h 3658734"/>
              <a:gd name="connsiteX26" fmla="*/ 541473 w 3657600"/>
              <a:gd name="connsiteY26" fmla="*/ 1677322 h 3658734"/>
              <a:gd name="connsiteX27" fmla="*/ 981338 w 3657600"/>
              <a:gd name="connsiteY27" fmla="*/ 1238314 h 3658734"/>
              <a:gd name="connsiteX28" fmla="*/ 1031249 w 3657600"/>
              <a:gd name="connsiteY28" fmla="*/ 1214597 h 3658734"/>
              <a:gd name="connsiteX29" fmla="*/ 1352336 w 3657600"/>
              <a:gd name="connsiteY29" fmla="*/ 1166210 h 3658734"/>
              <a:gd name="connsiteX30" fmla="*/ 1680568 w 3657600"/>
              <a:gd name="connsiteY30" fmla="*/ 992569 h 3658734"/>
              <a:gd name="connsiteX31" fmla="*/ 1988702 w 3657600"/>
              <a:gd name="connsiteY31" fmla="*/ 684435 h 3658734"/>
              <a:gd name="connsiteX32" fmla="*/ 2014895 w 3657600"/>
              <a:gd name="connsiteY32" fmla="*/ 660337 h 3658734"/>
              <a:gd name="connsiteX33" fmla="*/ 2080332 w 3657600"/>
              <a:gd name="connsiteY33" fmla="*/ 665004 h 3658734"/>
              <a:gd name="connsiteX34" fmla="*/ 2090619 w 3657600"/>
              <a:gd name="connsiteY34" fmla="*/ 729775 h 3658734"/>
              <a:gd name="connsiteX35" fmla="*/ 2065092 w 3657600"/>
              <a:gd name="connsiteY35" fmla="*/ 759302 h 3658734"/>
              <a:gd name="connsiteX36" fmla="*/ 1780390 w 3657600"/>
              <a:gd name="connsiteY36" fmla="*/ 1045052 h 3658734"/>
              <a:gd name="connsiteX37" fmla="*/ 1281375 w 3657600"/>
              <a:gd name="connsiteY37" fmla="*/ 1286511 h 3658734"/>
              <a:gd name="connsiteX38" fmla="*/ 1069444 w 3657600"/>
              <a:gd name="connsiteY38" fmla="*/ 1316229 h 3658734"/>
              <a:gd name="connsiteX39" fmla="*/ 1038678 w 3657600"/>
              <a:gd name="connsiteY39" fmla="*/ 1331659 h 3658734"/>
              <a:gd name="connsiteX40" fmla="*/ 654725 w 3657600"/>
              <a:gd name="connsiteY40" fmla="*/ 1715422 h 3658734"/>
              <a:gd name="connsiteX41" fmla="*/ 653297 w 3657600"/>
              <a:gd name="connsiteY41" fmla="*/ 1717898 h 3658734"/>
              <a:gd name="connsiteX42" fmla="*/ 1940029 w 3657600"/>
              <a:gd name="connsiteY42" fmla="*/ 3004440 h 3658734"/>
              <a:gd name="connsiteX43" fmla="*/ 1959079 w 3657600"/>
              <a:gd name="connsiteY43" fmla="*/ 2987200 h 3658734"/>
              <a:gd name="connsiteX44" fmla="*/ 2317219 w 3657600"/>
              <a:gd name="connsiteY44" fmla="*/ 2628107 h 3658734"/>
              <a:gd name="connsiteX45" fmla="*/ 2342651 w 3657600"/>
              <a:gd name="connsiteY45" fmla="*/ 2576672 h 3658734"/>
              <a:gd name="connsiteX46" fmla="*/ 2387418 w 3657600"/>
              <a:gd name="connsiteY46" fmla="*/ 2276730 h 3658734"/>
              <a:gd name="connsiteX47" fmla="*/ 2586300 w 3657600"/>
              <a:gd name="connsiteY47" fmla="*/ 1905255 h 3658734"/>
              <a:gd name="connsiteX48" fmla="*/ 3338775 w 3657600"/>
              <a:gd name="connsiteY48" fmla="*/ 1152780 h 3658734"/>
              <a:gd name="connsiteX49" fmla="*/ 3363731 w 3657600"/>
              <a:gd name="connsiteY49" fmla="*/ 1132492 h 3658734"/>
              <a:gd name="connsiteX50" fmla="*/ 2526674 w 3657600"/>
              <a:gd name="connsiteY50" fmla="*/ 295339 h 3658734"/>
              <a:gd name="connsiteX51" fmla="*/ 2482097 w 3657600"/>
              <a:gd name="connsiteY51" fmla="*/ 342107 h 3658734"/>
              <a:gd name="connsiteX52" fmla="*/ 2245019 w 3657600"/>
              <a:gd name="connsiteY52" fmla="*/ 579470 h 3658734"/>
              <a:gd name="connsiteX53" fmla="*/ 2158056 w 3657600"/>
              <a:gd name="connsiteY53" fmla="*/ 588995 h 3658734"/>
              <a:gd name="connsiteX54" fmla="*/ 2168343 w 3657600"/>
              <a:gd name="connsiteY54" fmla="*/ 504699 h 3658734"/>
              <a:gd name="connsiteX55" fmla="*/ 2486573 w 3657600"/>
              <a:gd name="connsiteY55" fmla="*/ 186754 h 3658734"/>
              <a:gd name="connsiteX56" fmla="*/ 2581823 w 3657600"/>
              <a:gd name="connsiteY56" fmla="*/ 187707 h 3658734"/>
              <a:gd name="connsiteX57" fmla="*/ 2809280 w 3657600"/>
              <a:gd name="connsiteY57" fmla="*/ 414878 h 3658734"/>
              <a:gd name="connsiteX58" fmla="*/ 2838808 w 3657600"/>
              <a:gd name="connsiteY58" fmla="*/ 442596 h 3658734"/>
              <a:gd name="connsiteX59" fmla="*/ 3279149 w 3657600"/>
              <a:gd name="connsiteY59" fmla="*/ 160 h 3658734"/>
              <a:gd name="connsiteX60" fmla="*/ 3657767 w 3657600"/>
              <a:gd name="connsiteY60" fmla="*/ 160 h 3658734"/>
              <a:gd name="connsiteX61" fmla="*/ 1549885 w 3657600"/>
              <a:gd name="connsiteY61" fmla="*/ 3393346 h 3658734"/>
              <a:gd name="connsiteX62" fmla="*/ 263057 w 3657600"/>
              <a:gd name="connsiteY62" fmla="*/ 2106137 h 3658734"/>
              <a:gd name="connsiteX63" fmla="*/ 169903 w 3657600"/>
              <a:gd name="connsiteY63" fmla="*/ 2199768 h 3658734"/>
              <a:gd name="connsiteX64" fmla="*/ 169903 w 3657600"/>
              <a:gd name="connsiteY64" fmla="*/ 2458086 h 3658734"/>
              <a:gd name="connsiteX65" fmla="*/ 725115 w 3657600"/>
              <a:gd name="connsiteY65" fmla="*/ 3013393 h 3658734"/>
              <a:gd name="connsiteX66" fmla="*/ 1209842 w 3657600"/>
              <a:gd name="connsiteY66" fmla="*/ 3497740 h 3658734"/>
              <a:gd name="connsiteX67" fmla="*/ 1434442 w 3657600"/>
              <a:gd name="connsiteY67" fmla="*/ 3510217 h 3658734"/>
              <a:gd name="connsiteX68" fmla="*/ 1549885 w 3657600"/>
              <a:gd name="connsiteY68" fmla="*/ 3393346 h 3658734"/>
              <a:gd name="connsiteX69" fmla="*/ 3550611 w 3657600"/>
              <a:gd name="connsiteY69" fmla="*/ 107221 h 3658734"/>
              <a:gd name="connsiteX70" fmla="*/ 3356682 w 3657600"/>
              <a:gd name="connsiteY70" fmla="*/ 106744 h 3658734"/>
              <a:gd name="connsiteX71" fmla="*/ 3300485 w 3657600"/>
              <a:gd name="connsiteY71" fmla="*/ 129509 h 3658734"/>
              <a:gd name="connsiteX72" fmla="*/ 2934915 w 3657600"/>
              <a:gd name="connsiteY72" fmla="*/ 495936 h 3658734"/>
              <a:gd name="connsiteX73" fmla="*/ 2919675 w 3657600"/>
              <a:gd name="connsiteY73" fmla="*/ 512985 h 3658734"/>
              <a:gd name="connsiteX74" fmla="*/ 3145227 w 3657600"/>
              <a:gd name="connsiteY74" fmla="*/ 739300 h 3658734"/>
              <a:gd name="connsiteX75" fmla="*/ 3538610 w 3657600"/>
              <a:gd name="connsiteY75" fmla="*/ 345727 h 3658734"/>
              <a:gd name="connsiteX76" fmla="*/ 3550040 w 3657600"/>
              <a:gd name="connsiteY76" fmla="*/ 321438 h 3658734"/>
              <a:gd name="connsiteX77" fmla="*/ 3550611 w 3657600"/>
              <a:gd name="connsiteY77" fmla="*/ 107316 h 3658734"/>
              <a:gd name="connsiteX78" fmla="*/ 1396056 w 3657600"/>
              <a:gd name="connsiteY78" fmla="*/ 2636489 h 3658734"/>
              <a:gd name="connsiteX79" fmla="*/ 1025438 w 3657600"/>
              <a:gd name="connsiteY79" fmla="*/ 2265490 h 3658734"/>
              <a:gd name="connsiteX80" fmla="*/ 810078 w 3657600"/>
              <a:gd name="connsiteY80" fmla="*/ 2480565 h 3658734"/>
              <a:gd name="connsiteX81" fmla="*/ 1180029 w 3657600"/>
              <a:gd name="connsiteY81" fmla="*/ 2850897 h 3658734"/>
              <a:gd name="connsiteX82" fmla="*/ 725496 w 3657600"/>
              <a:gd name="connsiteY82" fmla="*/ 1960214 h 3658734"/>
              <a:gd name="connsiteX83" fmla="*/ 509469 w 3657600"/>
              <a:gd name="connsiteY83" fmla="*/ 2176622 h 3658734"/>
              <a:gd name="connsiteX84" fmla="*/ 726449 w 3657600"/>
              <a:gd name="connsiteY84" fmla="*/ 2392649 h 3658734"/>
              <a:gd name="connsiteX85" fmla="*/ 942380 w 3657600"/>
              <a:gd name="connsiteY85" fmla="*/ 2176622 h 3658734"/>
              <a:gd name="connsiteX86" fmla="*/ 1480257 w 3657600"/>
              <a:gd name="connsiteY86" fmla="*/ 3154459 h 3658734"/>
              <a:gd name="connsiteX87" fmla="*/ 1698665 w 3657600"/>
              <a:gd name="connsiteY87" fmla="*/ 2935384 h 3658734"/>
              <a:gd name="connsiteX88" fmla="*/ 1481876 w 3657600"/>
              <a:gd name="connsiteY88" fmla="*/ 2718595 h 3658734"/>
              <a:gd name="connsiteX89" fmla="*/ 1262801 w 3657600"/>
              <a:gd name="connsiteY89" fmla="*/ 2937003 h 3658734"/>
              <a:gd name="connsiteX90" fmla="*/ 1480257 w 3657600"/>
              <a:gd name="connsiteY90" fmla="*/ 3154363 h 365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657600" h="3658734">
                <a:moveTo>
                  <a:pt x="3657767" y="378778"/>
                </a:moveTo>
                <a:lnTo>
                  <a:pt x="3215426" y="819119"/>
                </a:lnTo>
                <a:cubicBezTo>
                  <a:pt x="3226094" y="830644"/>
                  <a:pt x="3234476" y="840169"/>
                  <a:pt x="3243239" y="849028"/>
                </a:cubicBezTo>
                <a:cubicBezTo>
                  <a:pt x="3315566" y="921291"/>
                  <a:pt x="3387861" y="993712"/>
                  <a:pt x="3460124" y="1066293"/>
                </a:cubicBezTo>
                <a:cubicBezTo>
                  <a:pt x="3508320" y="1114585"/>
                  <a:pt x="3508511" y="1134111"/>
                  <a:pt x="3460886" y="1181831"/>
                </a:cubicBezTo>
                <a:cubicBezTo>
                  <a:pt x="3203711" y="1439006"/>
                  <a:pt x="2947488" y="1698753"/>
                  <a:pt x="2687360" y="1953356"/>
                </a:cubicBezTo>
                <a:cubicBezTo>
                  <a:pt x="2567441" y="2071847"/>
                  <a:pt x="2497337" y="2209293"/>
                  <a:pt x="2479049" y="2375980"/>
                </a:cubicBezTo>
                <a:cubicBezTo>
                  <a:pt x="2469524" y="2459896"/>
                  <a:pt x="2456760" y="2543430"/>
                  <a:pt x="2442949" y="2626678"/>
                </a:cubicBezTo>
                <a:cubicBezTo>
                  <a:pt x="2439548" y="2646227"/>
                  <a:pt x="2430586" y="2664382"/>
                  <a:pt x="2417136" y="2678971"/>
                </a:cubicBezTo>
                <a:cubicBezTo>
                  <a:pt x="2272420" y="2825465"/>
                  <a:pt x="2126941" y="2971229"/>
                  <a:pt x="1980701" y="3116263"/>
                </a:cubicBezTo>
                <a:cubicBezTo>
                  <a:pt x="1948887" y="3148172"/>
                  <a:pt x="1921169" y="3148172"/>
                  <a:pt x="1888499" y="3115787"/>
                </a:cubicBezTo>
                <a:cubicBezTo>
                  <a:pt x="1854209" y="3081402"/>
                  <a:pt x="1821157" y="3045778"/>
                  <a:pt x="1789439" y="3012631"/>
                </a:cubicBezTo>
                <a:lnTo>
                  <a:pt x="1557600" y="3242851"/>
                </a:lnTo>
                <a:cubicBezTo>
                  <a:pt x="1591700" y="3275902"/>
                  <a:pt x="1627133" y="3309526"/>
                  <a:pt x="1661423" y="3343816"/>
                </a:cubicBezTo>
                <a:cubicBezTo>
                  <a:pt x="1694284" y="3376772"/>
                  <a:pt x="1694189" y="3402775"/>
                  <a:pt x="1661423" y="3436018"/>
                </a:cubicBezTo>
                <a:cubicBezTo>
                  <a:pt x="1613798" y="3484309"/>
                  <a:pt x="1566173" y="3532696"/>
                  <a:pt x="1517405" y="3579750"/>
                </a:cubicBezTo>
                <a:cubicBezTo>
                  <a:pt x="1409201" y="3684049"/>
                  <a:pt x="1248323" y="3686335"/>
                  <a:pt x="1141453" y="3580226"/>
                </a:cubicBezTo>
                <a:cubicBezTo>
                  <a:pt x="785853" y="3226976"/>
                  <a:pt x="431301" y="2872804"/>
                  <a:pt x="77796" y="2517712"/>
                </a:cubicBezTo>
                <a:cubicBezTo>
                  <a:pt x="36743" y="2476755"/>
                  <a:pt x="17027" y="2425320"/>
                  <a:pt x="167" y="2371885"/>
                </a:cubicBezTo>
                <a:lnTo>
                  <a:pt x="167" y="2286160"/>
                </a:lnTo>
                <a:cubicBezTo>
                  <a:pt x="20074" y="2190910"/>
                  <a:pt x="87511" y="2128235"/>
                  <a:pt x="153615" y="2064703"/>
                </a:cubicBezTo>
                <a:cubicBezTo>
                  <a:pt x="177618" y="2041558"/>
                  <a:pt x="200478" y="2017078"/>
                  <a:pt x="224481" y="1994123"/>
                </a:cubicBezTo>
                <a:cubicBezTo>
                  <a:pt x="255056" y="1964691"/>
                  <a:pt x="281155" y="1964215"/>
                  <a:pt x="311349" y="1994123"/>
                </a:cubicBezTo>
                <a:cubicBezTo>
                  <a:pt x="346877" y="2029175"/>
                  <a:pt x="380977" y="2065656"/>
                  <a:pt x="414981" y="2100803"/>
                </a:cubicBezTo>
                <a:lnTo>
                  <a:pt x="644343" y="1869060"/>
                </a:lnTo>
                <a:cubicBezTo>
                  <a:pt x="611863" y="1837342"/>
                  <a:pt x="576620" y="1803909"/>
                  <a:pt x="542235" y="1769428"/>
                </a:cubicBezTo>
                <a:cubicBezTo>
                  <a:pt x="509755" y="1736853"/>
                  <a:pt x="509469" y="1709516"/>
                  <a:pt x="541473" y="1677322"/>
                </a:cubicBezTo>
                <a:cubicBezTo>
                  <a:pt x="687523" y="1530637"/>
                  <a:pt x="834145" y="1384301"/>
                  <a:pt x="981338" y="1238314"/>
                </a:cubicBezTo>
                <a:cubicBezTo>
                  <a:pt x="995285" y="1225679"/>
                  <a:pt x="1012643" y="1217430"/>
                  <a:pt x="1031249" y="1214597"/>
                </a:cubicBezTo>
                <a:cubicBezTo>
                  <a:pt x="1138119" y="1197357"/>
                  <a:pt x="1245466" y="1183260"/>
                  <a:pt x="1352336" y="1166210"/>
                </a:cubicBezTo>
                <a:cubicBezTo>
                  <a:pt x="1480829" y="1145636"/>
                  <a:pt x="1588937" y="1084581"/>
                  <a:pt x="1680568" y="992569"/>
                </a:cubicBezTo>
                <a:cubicBezTo>
                  <a:pt x="1783057" y="889699"/>
                  <a:pt x="1885768" y="786988"/>
                  <a:pt x="1988702" y="684435"/>
                </a:cubicBezTo>
                <a:cubicBezTo>
                  <a:pt x="1996657" y="675598"/>
                  <a:pt x="2005427" y="667530"/>
                  <a:pt x="2014895" y="660337"/>
                </a:cubicBezTo>
                <a:cubicBezTo>
                  <a:pt x="2034679" y="644888"/>
                  <a:pt x="2062941" y="646904"/>
                  <a:pt x="2080332" y="665004"/>
                </a:cubicBezTo>
                <a:cubicBezTo>
                  <a:pt x="2099851" y="680769"/>
                  <a:pt x="2104293" y="708738"/>
                  <a:pt x="2090619" y="729775"/>
                </a:cubicBezTo>
                <a:cubicBezTo>
                  <a:pt x="2083489" y="740730"/>
                  <a:pt x="2074902" y="750664"/>
                  <a:pt x="2065092" y="759302"/>
                </a:cubicBezTo>
                <a:cubicBezTo>
                  <a:pt x="1969842" y="854552"/>
                  <a:pt x="1872592" y="947421"/>
                  <a:pt x="1780390" y="1045052"/>
                </a:cubicBezTo>
                <a:cubicBezTo>
                  <a:pt x="1644182" y="1190023"/>
                  <a:pt x="1477685" y="1267270"/>
                  <a:pt x="1281375" y="1286511"/>
                </a:cubicBezTo>
                <a:cubicBezTo>
                  <a:pt x="1210414" y="1293559"/>
                  <a:pt x="1139929" y="1305561"/>
                  <a:pt x="1069444" y="1316229"/>
                </a:cubicBezTo>
                <a:cubicBezTo>
                  <a:pt x="1057888" y="1318214"/>
                  <a:pt x="1047180" y="1323585"/>
                  <a:pt x="1038678" y="1331659"/>
                </a:cubicBezTo>
                <a:cubicBezTo>
                  <a:pt x="910408" y="1459231"/>
                  <a:pt x="782424" y="1587152"/>
                  <a:pt x="654725" y="1715422"/>
                </a:cubicBezTo>
                <a:cubicBezTo>
                  <a:pt x="653201" y="1716946"/>
                  <a:pt x="652535" y="1719422"/>
                  <a:pt x="653297" y="1717898"/>
                </a:cubicBezTo>
                <a:lnTo>
                  <a:pt x="1940029" y="3004440"/>
                </a:lnTo>
                <a:cubicBezTo>
                  <a:pt x="1943458" y="3001297"/>
                  <a:pt x="1951554" y="2994915"/>
                  <a:pt x="1959079" y="2987200"/>
                </a:cubicBezTo>
                <a:cubicBezTo>
                  <a:pt x="2078713" y="2867756"/>
                  <a:pt x="2198633" y="2749075"/>
                  <a:pt x="2317219" y="2628107"/>
                </a:cubicBezTo>
                <a:cubicBezTo>
                  <a:pt x="2330460" y="2613761"/>
                  <a:pt x="2339290" y="2595904"/>
                  <a:pt x="2342651" y="2576672"/>
                </a:cubicBezTo>
                <a:cubicBezTo>
                  <a:pt x="2358748" y="2476850"/>
                  <a:pt x="2369416" y="2376647"/>
                  <a:pt x="2387418" y="2276730"/>
                </a:cubicBezTo>
                <a:cubicBezTo>
                  <a:pt x="2413612" y="2132236"/>
                  <a:pt x="2482668" y="2009077"/>
                  <a:pt x="2586300" y="1905255"/>
                </a:cubicBezTo>
                <a:cubicBezTo>
                  <a:pt x="2837443" y="1654684"/>
                  <a:pt x="3088268" y="1403859"/>
                  <a:pt x="3338775" y="1152780"/>
                </a:cubicBezTo>
                <a:cubicBezTo>
                  <a:pt x="3346713" y="1145562"/>
                  <a:pt x="3355045" y="1138789"/>
                  <a:pt x="3363731" y="1132492"/>
                </a:cubicBezTo>
                <a:lnTo>
                  <a:pt x="2526674" y="295339"/>
                </a:lnTo>
                <a:cubicBezTo>
                  <a:pt x="2514386" y="308198"/>
                  <a:pt x="2498099" y="325534"/>
                  <a:pt x="2482097" y="342107"/>
                </a:cubicBezTo>
                <a:cubicBezTo>
                  <a:pt x="2403293" y="421355"/>
                  <a:pt x="2324267" y="500476"/>
                  <a:pt x="2245019" y="579470"/>
                </a:cubicBezTo>
                <a:cubicBezTo>
                  <a:pt x="2212825" y="611474"/>
                  <a:pt x="2182535" y="614522"/>
                  <a:pt x="2158056" y="588995"/>
                </a:cubicBezTo>
                <a:cubicBezTo>
                  <a:pt x="2135101" y="565278"/>
                  <a:pt x="2138339" y="534703"/>
                  <a:pt x="2168343" y="504699"/>
                </a:cubicBezTo>
                <a:cubicBezTo>
                  <a:pt x="2273880" y="398590"/>
                  <a:pt x="2379957" y="292609"/>
                  <a:pt x="2486573" y="186754"/>
                </a:cubicBezTo>
                <a:cubicBezTo>
                  <a:pt x="2520387" y="153036"/>
                  <a:pt x="2546771" y="153322"/>
                  <a:pt x="2581823" y="187707"/>
                </a:cubicBezTo>
                <a:cubicBezTo>
                  <a:pt x="2658023" y="263145"/>
                  <a:pt x="2733461" y="339154"/>
                  <a:pt x="2809280" y="414878"/>
                </a:cubicBezTo>
                <a:cubicBezTo>
                  <a:pt x="2817567" y="423070"/>
                  <a:pt x="2826330" y="430880"/>
                  <a:pt x="2838808" y="442596"/>
                </a:cubicBezTo>
                <a:lnTo>
                  <a:pt x="3279149" y="160"/>
                </a:lnTo>
                <a:lnTo>
                  <a:pt x="3657767" y="160"/>
                </a:lnTo>
                <a:close/>
                <a:moveTo>
                  <a:pt x="1549885" y="3393346"/>
                </a:moveTo>
                <a:lnTo>
                  <a:pt x="263057" y="2106137"/>
                </a:lnTo>
                <a:lnTo>
                  <a:pt x="169903" y="2199768"/>
                </a:lnTo>
                <a:cubicBezTo>
                  <a:pt x="85702" y="2284445"/>
                  <a:pt x="85511" y="2373885"/>
                  <a:pt x="169903" y="2458086"/>
                </a:cubicBezTo>
                <a:lnTo>
                  <a:pt x="725115" y="3013393"/>
                </a:lnTo>
                <a:cubicBezTo>
                  <a:pt x="886659" y="3174874"/>
                  <a:pt x="1048235" y="3336323"/>
                  <a:pt x="1209842" y="3497740"/>
                </a:cubicBezTo>
                <a:cubicBezTo>
                  <a:pt x="1276517" y="3563843"/>
                  <a:pt x="1368434" y="3569749"/>
                  <a:pt x="1434442" y="3510217"/>
                </a:cubicBezTo>
                <a:cubicBezTo>
                  <a:pt x="1475685" y="3472879"/>
                  <a:pt x="1512928" y="3430969"/>
                  <a:pt x="1549885" y="3393346"/>
                </a:cubicBezTo>
                <a:close/>
                <a:moveTo>
                  <a:pt x="3550611" y="107221"/>
                </a:moveTo>
                <a:cubicBezTo>
                  <a:pt x="3482507" y="107221"/>
                  <a:pt x="3419547" y="108078"/>
                  <a:pt x="3356682" y="106744"/>
                </a:cubicBezTo>
                <a:cubicBezTo>
                  <a:pt x="3335465" y="105406"/>
                  <a:pt x="3314789" y="113782"/>
                  <a:pt x="3300485" y="129509"/>
                </a:cubicBezTo>
                <a:cubicBezTo>
                  <a:pt x="3179231" y="252191"/>
                  <a:pt x="3056835" y="373825"/>
                  <a:pt x="2934915" y="495936"/>
                </a:cubicBezTo>
                <a:cubicBezTo>
                  <a:pt x="2927771" y="503080"/>
                  <a:pt x="2921390" y="511081"/>
                  <a:pt x="2919675" y="512985"/>
                </a:cubicBezTo>
                <a:lnTo>
                  <a:pt x="3145227" y="739300"/>
                </a:lnTo>
                <a:cubicBezTo>
                  <a:pt x="3274577" y="610045"/>
                  <a:pt x="3406784" y="478124"/>
                  <a:pt x="3538610" y="345727"/>
                </a:cubicBezTo>
                <a:cubicBezTo>
                  <a:pt x="3545156" y="339226"/>
                  <a:pt x="3549203" y="330626"/>
                  <a:pt x="3550040" y="321438"/>
                </a:cubicBezTo>
                <a:cubicBezTo>
                  <a:pt x="3550992" y="251619"/>
                  <a:pt x="3550611" y="181611"/>
                  <a:pt x="3550611" y="107316"/>
                </a:cubicBezTo>
                <a:close/>
                <a:moveTo>
                  <a:pt x="1396056" y="2636489"/>
                </a:moveTo>
                <a:lnTo>
                  <a:pt x="1025438" y="2265490"/>
                </a:lnTo>
                <a:cubicBezTo>
                  <a:pt x="954001" y="2336737"/>
                  <a:pt x="879611" y="2411128"/>
                  <a:pt x="810078" y="2480565"/>
                </a:cubicBezTo>
                <a:lnTo>
                  <a:pt x="1180029" y="2850897"/>
                </a:lnTo>
                <a:close/>
                <a:moveTo>
                  <a:pt x="725496" y="1960214"/>
                </a:moveTo>
                <a:lnTo>
                  <a:pt x="509469" y="2176622"/>
                </a:lnTo>
                <a:lnTo>
                  <a:pt x="726449" y="2392649"/>
                </a:lnTo>
                <a:lnTo>
                  <a:pt x="942380" y="2176622"/>
                </a:lnTo>
                <a:close/>
                <a:moveTo>
                  <a:pt x="1480257" y="3154459"/>
                </a:moveTo>
                <a:lnTo>
                  <a:pt x="1698665" y="2935384"/>
                </a:lnTo>
                <a:lnTo>
                  <a:pt x="1481876" y="2718595"/>
                </a:lnTo>
                <a:lnTo>
                  <a:pt x="1262801" y="2937003"/>
                </a:lnTo>
                <a:cubicBezTo>
                  <a:pt x="1334144" y="3008250"/>
                  <a:pt x="1407867" y="3082069"/>
                  <a:pt x="1480257" y="3154363"/>
                </a:cubicBezTo>
                <a:close/>
              </a:path>
            </a:pathLst>
          </a:custGeom>
          <a:solidFill>
            <a:schemeClr val="bg1"/>
          </a:solidFill>
          <a:ln w="9525" cap="flat">
            <a:noFill/>
            <a:prstDash val="solid"/>
            <a:miter/>
          </a:ln>
        </p:spPr>
        <p:txBody>
          <a:bodyPr rtlCol="0" anchor="ctr"/>
          <a:lstStyle/>
          <a:p>
            <a:endParaRPr lang="en-RO"/>
          </a:p>
        </p:txBody>
      </p:sp>
      <p:sp>
        <p:nvSpPr>
          <p:cNvPr id="22" name="Oval 21">
            <a:extLst>
              <a:ext uri="{FF2B5EF4-FFF2-40B4-BE49-F238E27FC236}">
                <a16:creationId xmlns:a16="http://schemas.microsoft.com/office/drawing/2014/main" id="{4ACDC2CF-96FA-DC4E-9D94-DE8B8F9EBE70}"/>
              </a:ext>
            </a:extLst>
          </p:cNvPr>
          <p:cNvSpPr>
            <a:spLocks noChangeAspect="1"/>
          </p:cNvSpPr>
          <p:nvPr/>
        </p:nvSpPr>
        <p:spPr>
          <a:xfrm>
            <a:off x="1012934" y="498645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11</a:t>
            </a:r>
          </a:p>
        </p:txBody>
      </p:sp>
      <p:sp>
        <p:nvSpPr>
          <p:cNvPr id="61" name="Graphic 59">
            <a:extLst>
              <a:ext uri="{FF2B5EF4-FFF2-40B4-BE49-F238E27FC236}">
                <a16:creationId xmlns:a16="http://schemas.microsoft.com/office/drawing/2014/main" id="{7274775E-0C62-2048-8DFE-CF4BCCCEA4A5}"/>
              </a:ext>
            </a:extLst>
          </p:cNvPr>
          <p:cNvSpPr>
            <a:spLocks noChangeAspect="1"/>
          </p:cNvSpPr>
          <p:nvPr/>
        </p:nvSpPr>
        <p:spPr>
          <a:xfrm>
            <a:off x="4846953" y="5308363"/>
            <a:ext cx="504000" cy="373786"/>
          </a:xfrm>
          <a:custGeom>
            <a:avLst/>
            <a:gdLst>
              <a:gd name="connsiteX0" fmla="*/ 3371297 w 3543887"/>
              <a:gd name="connsiteY0" fmla="*/ 1256792 h 2628286"/>
              <a:gd name="connsiteX1" fmla="*/ 3477691 w 3543887"/>
              <a:gd name="connsiteY1" fmla="*/ 1256792 h 2628286"/>
              <a:gd name="connsiteX2" fmla="*/ 3543795 w 3543887"/>
              <a:gd name="connsiteY2" fmla="*/ 1322610 h 2628286"/>
              <a:gd name="connsiteX3" fmla="*/ 3543795 w 3543887"/>
              <a:gd name="connsiteY3" fmla="*/ 1633315 h 2628286"/>
              <a:gd name="connsiteX4" fmla="*/ 3463499 w 3543887"/>
              <a:gd name="connsiteY4" fmla="*/ 1713897 h 2628286"/>
              <a:gd name="connsiteX5" fmla="*/ 3429495 w 3543887"/>
              <a:gd name="connsiteY5" fmla="*/ 1713897 h 2628286"/>
              <a:gd name="connsiteX6" fmla="*/ 3429495 w 3543887"/>
              <a:gd name="connsiteY6" fmla="*/ 1752568 h 2628286"/>
              <a:gd name="connsiteX7" fmla="*/ 3429495 w 3543887"/>
              <a:gd name="connsiteY7" fmla="*/ 2324068 h 2628286"/>
              <a:gd name="connsiteX8" fmla="*/ 3125457 w 3543887"/>
              <a:gd name="connsiteY8" fmla="*/ 2628392 h 2628286"/>
              <a:gd name="connsiteX9" fmla="*/ 418547 w 3543887"/>
              <a:gd name="connsiteY9" fmla="*/ 2628392 h 2628286"/>
              <a:gd name="connsiteX10" fmla="*/ 114985 w 3543887"/>
              <a:gd name="connsiteY10" fmla="*/ 2323592 h 2628286"/>
              <a:gd name="connsiteX11" fmla="*/ 114985 w 3543887"/>
              <a:gd name="connsiteY11" fmla="*/ 1755711 h 2628286"/>
              <a:gd name="connsiteX12" fmla="*/ 114985 w 3543887"/>
              <a:gd name="connsiteY12" fmla="*/ 1713897 h 2628286"/>
              <a:gd name="connsiteX13" fmla="*/ 62693 w 3543887"/>
              <a:gd name="connsiteY13" fmla="*/ 1713897 h 2628286"/>
              <a:gd name="connsiteX14" fmla="*/ 1161 w 3543887"/>
              <a:gd name="connsiteY14" fmla="*/ 1654556 h 2628286"/>
              <a:gd name="connsiteX15" fmla="*/ 1161 w 3543887"/>
              <a:gd name="connsiteY15" fmla="*/ 1315275 h 2628286"/>
              <a:gd name="connsiteX16" fmla="*/ 60121 w 3543887"/>
              <a:gd name="connsiteY16" fmla="*/ 1257268 h 2628286"/>
              <a:gd name="connsiteX17" fmla="*/ 174421 w 3543887"/>
              <a:gd name="connsiteY17" fmla="*/ 1257268 h 2628286"/>
              <a:gd name="connsiteX18" fmla="*/ 114699 w 3543887"/>
              <a:gd name="connsiteY18" fmla="*/ 989996 h 2628286"/>
              <a:gd name="connsiteX19" fmla="*/ 114699 w 3543887"/>
              <a:gd name="connsiteY19" fmla="*/ 500697 h 2628286"/>
              <a:gd name="connsiteX20" fmla="*/ 114699 w 3543887"/>
              <a:gd name="connsiteY20" fmla="*/ 456977 h 2628286"/>
              <a:gd name="connsiteX21" fmla="*/ 60693 w 3543887"/>
              <a:gd name="connsiteY21" fmla="*/ 456977 h 2628286"/>
              <a:gd name="connsiteX22" fmla="*/ 971 w 3543887"/>
              <a:gd name="connsiteY22" fmla="*/ 399827 h 2628286"/>
              <a:gd name="connsiteX23" fmla="*/ 971 w 3543887"/>
              <a:gd name="connsiteY23" fmla="*/ 56927 h 2628286"/>
              <a:gd name="connsiteX24" fmla="*/ 58121 w 3543887"/>
              <a:gd name="connsiteY24" fmla="*/ 444 h 2628286"/>
              <a:gd name="connsiteX25" fmla="*/ 90220 w 3543887"/>
              <a:gd name="connsiteY25" fmla="*/ 444 h 2628286"/>
              <a:gd name="connsiteX26" fmla="*/ 3454450 w 3543887"/>
              <a:gd name="connsiteY26" fmla="*/ 444 h 2628286"/>
              <a:gd name="connsiteX27" fmla="*/ 3543985 w 3543887"/>
              <a:gd name="connsiteY27" fmla="*/ 89598 h 2628286"/>
              <a:gd name="connsiteX28" fmla="*/ 3543985 w 3543887"/>
              <a:gd name="connsiteY28" fmla="*/ 375348 h 2628286"/>
              <a:gd name="connsiteX29" fmla="*/ 3461975 w 3543887"/>
              <a:gd name="connsiteY29" fmla="*/ 457739 h 2628286"/>
              <a:gd name="connsiteX30" fmla="*/ 3429685 w 3543887"/>
              <a:gd name="connsiteY30" fmla="*/ 457739 h 2628286"/>
              <a:gd name="connsiteX31" fmla="*/ 3429685 w 3543887"/>
              <a:gd name="connsiteY31" fmla="*/ 498125 h 2628286"/>
              <a:gd name="connsiteX32" fmla="*/ 3430257 w 3543887"/>
              <a:gd name="connsiteY32" fmla="*/ 1048099 h 2628286"/>
              <a:gd name="connsiteX33" fmla="*/ 3371297 w 3543887"/>
              <a:gd name="connsiteY33" fmla="*/ 1256792 h 2628286"/>
              <a:gd name="connsiteX34" fmla="*/ 229285 w 3543887"/>
              <a:gd name="connsiteY34" fmla="*/ 456692 h 2628286"/>
              <a:gd name="connsiteX35" fmla="*/ 229285 w 3543887"/>
              <a:gd name="connsiteY35" fmla="*/ 1069149 h 2628286"/>
              <a:gd name="connsiteX36" fmla="*/ 418833 w 3543887"/>
              <a:gd name="connsiteY36" fmla="*/ 1256792 h 2628286"/>
              <a:gd name="connsiteX37" fmla="*/ 3126028 w 3543887"/>
              <a:gd name="connsiteY37" fmla="*/ 1256792 h 2628286"/>
              <a:gd name="connsiteX38" fmla="*/ 3315385 w 3543887"/>
              <a:gd name="connsiteY38" fmla="*/ 1068864 h 2628286"/>
              <a:gd name="connsiteX39" fmla="*/ 3315385 w 3543887"/>
              <a:gd name="connsiteY39" fmla="*/ 493934 h 2628286"/>
              <a:gd name="connsiteX40" fmla="*/ 3313766 w 3543887"/>
              <a:gd name="connsiteY40" fmla="*/ 458501 h 2628286"/>
              <a:gd name="connsiteX41" fmla="*/ 3297764 w 3543887"/>
              <a:gd name="connsiteY41" fmla="*/ 456787 h 2628286"/>
              <a:gd name="connsiteX42" fmla="*/ 2337073 w 3543887"/>
              <a:gd name="connsiteY42" fmla="*/ 457549 h 2628286"/>
              <a:gd name="connsiteX43" fmla="*/ 2300306 w 3543887"/>
              <a:gd name="connsiteY43" fmla="*/ 478123 h 2628286"/>
              <a:gd name="connsiteX44" fmla="*/ 2171433 w 3543887"/>
              <a:gd name="connsiteY44" fmla="*/ 649573 h 2628286"/>
              <a:gd name="connsiteX45" fmla="*/ 2098566 w 3543887"/>
              <a:gd name="connsiteY45" fmla="*/ 685673 h 2628286"/>
              <a:gd name="connsiteX46" fmla="*/ 1445056 w 3543887"/>
              <a:gd name="connsiteY46" fmla="*/ 685673 h 2628286"/>
              <a:gd name="connsiteX47" fmla="*/ 1372857 w 3543887"/>
              <a:gd name="connsiteY47" fmla="*/ 648906 h 2628286"/>
              <a:gd name="connsiteX48" fmla="*/ 1249032 w 3543887"/>
              <a:gd name="connsiteY48" fmla="*/ 482695 h 2628286"/>
              <a:gd name="connsiteX49" fmla="*/ 1195882 w 3543887"/>
              <a:gd name="connsiteY49" fmla="*/ 456120 h 2628286"/>
              <a:gd name="connsiteX50" fmla="*/ 263766 w 3543887"/>
              <a:gd name="connsiteY50" fmla="*/ 456692 h 2628286"/>
              <a:gd name="connsiteX51" fmla="*/ 229285 w 3543887"/>
              <a:gd name="connsiteY51" fmla="*/ 1713992 h 2628286"/>
              <a:gd name="connsiteX52" fmla="*/ 229285 w 3543887"/>
              <a:gd name="connsiteY52" fmla="*/ 1749234 h 2628286"/>
              <a:gd name="connsiteX53" fmla="*/ 229285 w 3543887"/>
              <a:gd name="connsiteY53" fmla="*/ 2327783 h 2628286"/>
              <a:gd name="connsiteX54" fmla="*/ 416547 w 3543887"/>
              <a:gd name="connsiteY54" fmla="*/ 2514092 h 2628286"/>
              <a:gd name="connsiteX55" fmla="*/ 3127266 w 3543887"/>
              <a:gd name="connsiteY55" fmla="*/ 2514092 h 2628286"/>
              <a:gd name="connsiteX56" fmla="*/ 3315290 w 3543887"/>
              <a:gd name="connsiteY56" fmla="*/ 2324925 h 2628286"/>
              <a:gd name="connsiteX57" fmla="*/ 3315290 w 3543887"/>
              <a:gd name="connsiteY57" fmla="*/ 1749901 h 2628286"/>
              <a:gd name="connsiteX58" fmla="*/ 3313766 w 3543887"/>
              <a:gd name="connsiteY58" fmla="*/ 1716659 h 2628286"/>
              <a:gd name="connsiteX59" fmla="*/ 3303479 w 3543887"/>
              <a:gd name="connsiteY59" fmla="*/ 1714373 h 2628286"/>
              <a:gd name="connsiteX60" fmla="*/ 2335644 w 3543887"/>
              <a:gd name="connsiteY60" fmla="*/ 1714944 h 2628286"/>
              <a:gd name="connsiteX61" fmla="*/ 2299354 w 3543887"/>
              <a:gd name="connsiteY61" fmla="*/ 1736376 h 2628286"/>
              <a:gd name="connsiteX62" fmla="*/ 2166956 w 3543887"/>
              <a:gd name="connsiteY62" fmla="*/ 1909254 h 2628286"/>
              <a:gd name="connsiteX63" fmla="*/ 2104758 w 3543887"/>
              <a:gd name="connsiteY63" fmla="*/ 1941163 h 2628286"/>
              <a:gd name="connsiteX64" fmla="*/ 1440484 w 3543887"/>
              <a:gd name="connsiteY64" fmla="*/ 1941163 h 2628286"/>
              <a:gd name="connsiteX65" fmla="*/ 1378191 w 3543887"/>
              <a:gd name="connsiteY65" fmla="*/ 1909254 h 2628286"/>
              <a:gd name="connsiteX66" fmla="*/ 1250841 w 3543887"/>
              <a:gd name="connsiteY66" fmla="*/ 1741805 h 2628286"/>
              <a:gd name="connsiteX67" fmla="*/ 1195120 w 3543887"/>
              <a:gd name="connsiteY67" fmla="*/ 1713230 h 2628286"/>
              <a:gd name="connsiteX68" fmla="*/ 716584 w 3543887"/>
              <a:gd name="connsiteY68" fmla="*/ 1713801 h 2628286"/>
              <a:gd name="connsiteX69" fmla="*/ 3427875 w 3543887"/>
              <a:gd name="connsiteY69" fmla="*/ 116173 h 2628286"/>
              <a:gd name="connsiteX70" fmla="*/ 117366 w 3543887"/>
              <a:gd name="connsiteY70" fmla="*/ 116173 h 2628286"/>
              <a:gd name="connsiteX71" fmla="*/ 117366 w 3543887"/>
              <a:gd name="connsiteY71" fmla="*/ 340677 h 2628286"/>
              <a:gd name="connsiteX72" fmla="*/ 3427875 w 3543887"/>
              <a:gd name="connsiteY72" fmla="*/ 340677 h 2628286"/>
              <a:gd name="connsiteX73" fmla="*/ 116509 w 3543887"/>
              <a:gd name="connsiteY73" fmla="*/ 1597120 h 2628286"/>
              <a:gd name="connsiteX74" fmla="*/ 3427971 w 3543887"/>
              <a:gd name="connsiteY74" fmla="*/ 1597120 h 2628286"/>
              <a:gd name="connsiteX75" fmla="*/ 3427971 w 3543887"/>
              <a:gd name="connsiteY75" fmla="*/ 1372997 h 2628286"/>
              <a:gd name="connsiteX76" fmla="*/ 116509 w 3543887"/>
              <a:gd name="connsiteY76" fmla="*/ 1372997 h 2628286"/>
              <a:gd name="connsiteX77" fmla="*/ 1373809 w 3543887"/>
              <a:gd name="connsiteY77" fmla="*/ 457835 h 2628286"/>
              <a:gd name="connsiteX78" fmla="*/ 1449057 w 3543887"/>
              <a:gd name="connsiteY78" fmla="*/ 556704 h 2628286"/>
              <a:gd name="connsiteX79" fmla="*/ 1482108 w 3543887"/>
              <a:gd name="connsiteY79" fmla="*/ 570420 h 2628286"/>
              <a:gd name="connsiteX80" fmla="*/ 2063705 w 3543887"/>
              <a:gd name="connsiteY80" fmla="*/ 570420 h 2628286"/>
              <a:gd name="connsiteX81" fmla="*/ 2092280 w 3543887"/>
              <a:gd name="connsiteY81" fmla="*/ 562133 h 2628286"/>
              <a:gd name="connsiteX82" fmla="*/ 2171718 w 3543887"/>
              <a:gd name="connsiteY82" fmla="*/ 457358 h 2628286"/>
              <a:gd name="connsiteX83" fmla="*/ 2169909 w 3543887"/>
              <a:gd name="connsiteY83" fmla="*/ 1717230 h 2628286"/>
              <a:gd name="connsiteX84" fmla="*/ 1374666 w 3543887"/>
              <a:gd name="connsiteY84" fmla="*/ 1717230 h 2628286"/>
              <a:gd name="connsiteX85" fmla="*/ 1446390 w 3543887"/>
              <a:gd name="connsiteY85" fmla="*/ 1812480 h 2628286"/>
              <a:gd name="connsiteX86" fmla="*/ 1479441 w 3543887"/>
              <a:gd name="connsiteY86" fmla="*/ 1827625 h 2628286"/>
              <a:gd name="connsiteX87" fmla="*/ 2064467 w 3543887"/>
              <a:gd name="connsiteY87" fmla="*/ 1827625 h 2628286"/>
              <a:gd name="connsiteX88" fmla="*/ 2095042 w 3543887"/>
              <a:gd name="connsiteY88" fmla="*/ 1815814 h 2628286"/>
              <a:gd name="connsiteX89" fmla="*/ 2169909 w 3543887"/>
              <a:gd name="connsiteY89" fmla="*/ 1717230 h 262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43887" h="2628286">
                <a:moveTo>
                  <a:pt x="3371297" y="1256792"/>
                </a:moveTo>
                <a:cubicBezTo>
                  <a:pt x="3411778" y="1256792"/>
                  <a:pt x="3444735" y="1256792"/>
                  <a:pt x="3477691" y="1256792"/>
                </a:cubicBezTo>
                <a:cubicBezTo>
                  <a:pt x="3522268" y="1257554"/>
                  <a:pt x="3543604" y="1278223"/>
                  <a:pt x="3543795" y="1322610"/>
                </a:cubicBezTo>
                <a:cubicBezTo>
                  <a:pt x="3544366" y="1426242"/>
                  <a:pt x="3543795" y="1529778"/>
                  <a:pt x="3543795" y="1633315"/>
                </a:cubicBezTo>
                <a:cubicBezTo>
                  <a:pt x="3543795" y="1696656"/>
                  <a:pt x="3526840" y="1713515"/>
                  <a:pt x="3463499" y="1713897"/>
                </a:cubicBezTo>
                <a:cubicBezTo>
                  <a:pt x="3453974" y="1713897"/>
                  <a:pt x="3444449" y="1713897"/>
                  <a:pt x="3429495" y="1713897"/>
                </a:cubicBezTo>
                <a:lnTo>
                  <a:pt x="3429495" y="1752568"/>
                </a:lnTo>
                <a:cubicBezTo>
                  <a:pt x="3429495" y="1943068"/>
                  <a:pt x="3429495" y="2133568"/>
                  <a:pt x="3429495" y="2324068"/>
                </a:cubicBezTo>
                <a:cubicBezTo>
                  <a:pt x="3429495" y="2507424"/>
                  <a:pt x="3308622" y="2628297"/>
                  <a:pt x="3125457" y="2628392"/>
                </a:cubicBezTo>
                <a:lnTo>
                  <a:pt x="418547" y="2628392"/>
                </a:lnTo>
                <a:cubicBezTo>
                  <a:pt x="235572" y="2628392"/>
                  <a:pt x="115176" y="2507234"/>
                  <a:pt x="114985" y="2323592"/>
                </a:cubicBezTo>
                <a:cubicBezTo>
                  <a:pt x="114985" y="2134298"/>
                  <a:pt x="114985" y="1945005"/>
                  <a:pt x="114985" y="1755711"/>
                </a:cubicBezTo>
                <a:lnTo>
                  <a:pt x="114985" y="1713897"/>
                </a:lnTo>
                <a:cubicBezTo>
                  <a:pt x="95268" y="1713897"/>
                  <a:pt x="78981" y="1714468"/>
                  <a:pt x="62693" y="1713897"/>
                </a:cubicBezTo>
                <a:cubicBezTo>
                  <a:pt x="24593" y="1712373"/>
                  <a:pt x="1447" y="1691989"/>
                  <a:pt x="1161" y="1654556"/>
                </a:cubicBezTo>
                <a:cubicBezTo>
                  <a:pt x="209" y="1541526"/>
                  <a:pt x="209" y="1428432"/>
                  <a:pt x="1161" y="1315275"/>
                </a:cubicBezTo>
                <a:cubicBezTo>
                  <a:pt x="1161" y="1279557"/>
                  <a:pt x="23926" y="1258125"/>
                  <a:pt x="60121" y="1257268"/>
                </a:cubicBezTo>
                <a:cubicBezTo>
                  <a:pt x="96316" y="1256411"/>
                  <a:pt x="130701" y="1257268"/>
                  <a:pt x="174421" y="1257268"/>
                </a:cubicBezTo>
                <a:cubicBezTo>
                  <a:pt x="108318" y="1173829"/>
                  <a:pt x="114318" y="1081532"/>
                  <a:pt x="114699" y="989996"/>
                </a:cubicBezTo>
                <a:cubicBezTo>
                  <a:pt x="115366" y="826928"/>
                  <a:pt x="114699" y="663860"/>
                  <a:pt x="114699" y="500697"/>
                </a:cubicBezTo>
                <a:lnTo>
                  <a:pt x="114699" y="456977"/>
                </a:lnTo>
                <a:cubicBezTo>
                  <a:pt x="95649" y="456977"/>
                  <a:pt x="78028" y="457644"/>
                  <a:pt x="60693" y="456977"/>
                </a:cubicBezTo>
                <a:cubicBezTo>
                  <a:pt x="24212" y="455263"/>
                  <a:pt x="1257" y="434975"/>
                  <a:pt x="971" y="399827"/>
                </a:cubicBezTo>
                <a:cubicBezTo>
                  <a:pt x="-109" y="285527"/>
                  <a:pt x="-109" y="171227"/>
                  <a:pt x="971" y="56927"/>
                </a:cubicBezTo>
                <a:cubicBezTo>
                  <a:pt x="971" y="23018"/>
                  <a:pt x="23736" y="2825"/>
                  <a:pt x="58121" y="444"/>
                </a:cubicBezTo>
                <a:cubicBezTo>
                  <a:pt x="68789" y="-318"/>
                  <a:pt x="79552" y="444"/>
                  <a:pt x="90220" y="444"/>
                </a:cubicBezTo>
                <a:lnTo>
                  <a:pt x="3454450" y="444"/>
                </a:lnTo>
                <a:cubicBezTo>
                  <a:pt x="3529888" y="444"/>
                  <a:pt x="3543985" y="14446"/>
                  <a:pt x="3543985" y="89598"/>
                </a:cubicBezTo>
                <a:lnTo>
                  <a:pt x="3543985" y="375348"/>
                </a:lnTo>
                <a:cubicBezTo>
                  <a:pt x="3543985" y="441071"/>
                  <a:pt x="3527793" y="457168"/>
                  <a:pt x="3461975" y="457739"/>
                </a:cubicBezTo>
                <a:lnTo>
                  <a:pt x="3429685" y="457739"/>
                </a:lnTo>
                <a:lnTo>
                  <a:pt x="3429685" y="498125"/>
                </a:lnTo>
                <a:cubicBezTo>
                  <a:pt x="3429685" y="681482"/>
                  <a:pt x="3428637" y="864838"/>
                  <a:pt x="3430257" y="1048099"/>
                </a:cubicBezTo>
                <a:cubicBezTo>
                  <a:pt x="3430828" y="1120394"/>
                  <a:pt x="3419779" y="1189069"/>
                  <a:pt x="3371297" y="1256792"/>
                </a:cubicBezTo>
                <a:close/>
                <a:moveTo>
                  <a:pt x="229285" y="456692"/>
                </a:moveTo>
                <a:cubicBezTo>
                  <a:pt x="229285" y="664527"/>
                  <a:pt x="229285" y="866838"/>
                  <a:pt x="229285" y="1069149"/>
                </a:cubicBezTo>
                <a:cubicBezTo>
                  <a:pt x="229285" y="1187355"/>
                  <a:pt x="299484" y="1256792"/>
                  <a:pt x="418833" y="1256792"/>
                </a:cubicBezTo>
                <a:lnTo>
                  <a:pt x="3126028" y="1256792"/>
                </a:lnTo>
                <a:cubicBezTo>
                  <a:pt x="3245281" y="1256792"/>
                  <a:pt x="3315195" y="1187355"/>
                  <a:pt x="3315385" y="1068864"/>
                </a:cubicBezTo>
                <a:cubicBezTo>
                  <a:pt x="3315385" y="877220"/>
                  <a:pt x="3315385" y="685577"/>
                  <a:pt x="3315385" y="493934"/>
                </a:cubicBezTo>
                <a:cubicBezTo>
                  <a:pt x="3315385" y="482409"/>
                  <a:pt x="3314433" y="470884"/>
                  <a:pt x="3313766" y="458501"/>
                </a:cubicBezTo>
                <a:cubicBezTo>
                  <a:pt x="3306908" y="457739"/>
                  <a:pt x="3302336" y="456787"/>
                  <a:pt x="3297764" y="456787"/>
                </a:cubicBezTo>
                <a:cubicBezTo>
                  <a:pt x="2977533" y="456787"/>
                  <a:pt x="2657303" y="457041"/>
                  <a:pt x="2337073" y="457549"/>
                </a:cubicBezTo>
                <a:cubicBezTo>
                  <a:pt x="2322580" y="459281"/>
                  <a:pt x="2309363" y="466678"/>
                  <a:pt x="2300306" y="478123"/>
                </a:cubicBezTo>
                <a:cubicBezTo>
                  <a:pt x="2255856" y="534130"/>
                  <a:pt x="2212898" y="591280"/>
                  <a:pt x="2171433" y="649573"/>
                </a:cubicBezTo>
                <a:cubicBezTo>
                  <a:pt x="2155360" y="673785"/>
                  <a:pt x="2127567" y="687554"/>
                  <a:pt x="2098566" y="685673"/>
                </a:cubicBezTo>
                <a:cubicBezTo>
                  <a:pt x="1880761" y="684911"/>
                  <a:pt x="1662925" y="684911"/>
                  <a:pt x="1445056" y="685673"/>
                </a:cubicBezTo>
                <a:cubicBezTo>
                  <a:pt x="1416143" y="687227"/>
                  <a:pt x="1388605" y="673204"/>
                  <a:pt x="1372857" y="648906"/>
                </a:cubicBezTo>
                <a:cubicBezTo>
                  <a:pt x="1332566" y="592899"/>
                  <a:pt x="1289703" y="538702"/>
                  <a:pt x="1249032" y="482695"/>
                </a:cubicBezTo>
                <a:cubicBezTo>
                  <a:pt x="1237586" y="464697"/>
                  <a:pt x="1217148" y="454478"/>
                  <a:pt x="1195882" y="456120"/>
                </a:cubicBezTo>
                <a:cubicBezTo>
                  <a:pt x="885177" y="457009"/>
                  <a:pt x="574471" y="457200"/>
                  <a:pt x="263766" y="456692"/>
                </a:cubicBezTo>
                <a:close/>
                <a:moveTo>
                  <a:pt x="229285" y="1713992"/>
                </a:moveTo>
                <a:lnTo>
                  <a:pt x="229285" y="1749234"/>
                </a:lnTo>
                <a:cubicBezTo>
                  <a:pt x="229285" y="1942020"/>
                  <a:pt x="229285" y="2134870"/>
                  <a:pt x="229285" y="2327783"/>
                </a:cubicBezTo>
                <a:cubicBezTo>
                  <a:pt x="229285" y="2443893"/>
                  <a:pt x="299865" y="2513997"/>
                  <a:pt x="416547" y="2514092"/>
                </a:cubicBezTo>
                <a:lnTo>
                  <a:pt x="3127266" y="2514092"/>
                </a:lnTo>
                <a:cubicBezTo>
                  <a:pt x="3245853" y="2514092"/>
                  <a:pt x="3315195" y="2444178"/>
                  <a:pt x="3315290" y="2324925"/>
                </a:cubicBezTo>
                <a:cubicBezTo>
                  <a:pt x="3315290" y="2133219"/>
                  <a:pt x="3315290" y="1941544"/>
                  <a:pt x="3315290" y="1749901"/>
                </a:cubicBezTo>
                <a:cubicBezTo>
                  <a:pt x="3315290" y="1738471"/>
                  <a:pt x="3314337" y="1727041"/>
                  <a:pt x="3313766" y="1716659"/>
                </a:cubicBezTo>
                <a:cubicBezTo>
                  <a:pt x="3310408" y="1715606"/>
                  <a:pt x="3306967" y="1714842"/>
                  <a:pt x="3303479" y="1714373"/>
                </a:cubicBezTo>
                <a:cubicBezTo>
                  <a:pt x="2980835" y="1714373"/>
                  <a:pt x="2658224" y="1714563"/>
                  <a:pt x="2335644" y="1714944"/>
                </a:cubicBezTo>
                <a:cubicBezTo>
                  <a:pt x="2321201" y="1717042"/>
                  <a:pt x="2308164" y="1724740"/>
                  <a:pt x="2299354" y="1736376"/>
                </a:cubicBezTo>
                <a:cubicBezTo>
                  <a:pt x="2254586" y="1793526"/>
                  <a:pt x="2213629" y="1853628"/>
                  <a:pt x="2166956" y="1909254"/>
                </a:cubicBezTo>
                <a:cubicBezTo>
                  <a:pt x="2151095" y="1927490"/>
                  <a:pt x="2128821" y="1938917"/>
                  <a:pt x="2104758" y="1941163"/>
                </a:cubicBezTo>
                <a:cubicBezTo>
                  <a:pt x="1883397" y="1943449"/>
                  <a:pt x="1661972" y="1943449"/>
                  <a:pt x="1440484" y="1941163"/>
                </a:cubicBezTo>
                <a:cubicBezTo>
                  <a:pt x="1416392" y="1938922"/>
                  <a:pt x="1394087" y="1927496"/>
                  <a:pt x="1378191" y="1909254"/>
                </a:cubicBezTo>
                <a:cubicBezTo>
                  <a:pt x="1333137" y="1856010"/>
                  <a:pt x="1291894" y="1798955"/>
                  <a:pt x="1250841" y="1741805"/>
                </a:cubicBezTo>
                <a:cubicBezTo>
                  <a:pt x="1239104" y="1722575"/>
                  <a:pt x="1217585" y="1711540"/>
                  <a:pt x="1195120" y="1713230"/>
                </a:cubicBezTo>
                <a:cubicBezTo>
                  <a:pt x="1035576" y="1714373"/>
                  <a:pt x="876033" y="1713801"/>
                  <a:pt x="716584" y="1713801"/>
                </a:cubicBezTo>
                <a:close/>
                <a:moveTo>
                  <a:pt x="3427875" y="116173"/>
                </a:moveTo>
                <a:lnTo>
                  <a:pt x="117366" y="116173"/>
                </a:lnTo>
                <a:lnTo>
                  <a:pt x="117366" y="340677"/>
                </a:lnTo>
                <a:lnTo>
                  <a:pt x="3427875" y="340677"/>
                </a:lnTo>
                <a:close/>
                <a:moveTo>
                  <a:pt x="116509" y="1597120"/>
                </a:moveTo>
                <a:lnTo>
                  <a:pt x="3427971" y="1597120"/>
                </a:lnTo>
                <a:lnTo>
                  <a:pt x="3427971" y="1372997"/>
                </a:lnTo>
                <a:lnTo>
                  <a:pt x="116509" y="1372997"/>
                </a:lnTo>
                <a:close/>
                <a:moveTo>
                  <a:pt x="1373809" y="457835"/>
                </a:moveTo>
                <a:cubicBezTo>
                  <a:pt x="1401527" y="494792"/>
                  <a:pt x="1423911" y="526891"/>
                  <a:pt x="1449057" y="556704"/>
                </a:cubicBezTo>
                <a:cubicBezTo>
                  <a:pt x="1457911" y="565340"/>
                  <a:pt x="1469741" y="570249"/>
                  <a:pt x="1482108" y="570420"/>
                </a:cubicBezTo>
                <a:cubicBezTo>
                  <a:pt x="1675974" y="571182"/>
                  <a:pt x="1869839" y="571182"/>
                  <a:pt x="2063705" y="570420"/>
                </a:cubicBezTo>
                <a:cubicBezTo>
                  <a:pt x="2073230" y="570420"/>
                  <a:pt x="2087136" y="568515"/>
                  <a:pt x="2092280" y="562133"/>
                </a:cubicBezTo>
                <a:cubicBezTo>
                  <a:pt x="2118950" y="529653"/>
                  <a:pt x="2143429" y="495458"/>
                  <a:pt x="2171718" y="457358"/>
                </a:cubicBezTo>
                <a:close/>
                <a:moveTo>
                  <a:pt x="2169909" y="1717230"/>
                </a:moveTo>
                <a:lnTo>
                  <a:pt x="1374666" y="1717230"/>
                </a:lnTo>
                <a:cubicBezTo>
                  <a:pt x="1400384" y="1751615"/>
                  <a:pt x="1422291" y="1782858"/>
                  <a:pt x="1446390" y="1812480"/>
                </a:cubicBezTo>
                <a:cubicBezTo>
                  <a:pt x="1455001" y="1821658"/>
                  <a:pt x="1466867" y="1827095"/>
                  <a:pt x="1479441" y="1827625"/>
                </a:cubicBezTo>
                <a:cubicBezTo>
                  <a:pt x="1674450" y="1828578"/>
                  <a:pt x="1869458" y="1828578"/>
                  <a:pt x="2064467" y="1827625"/>
                </a:cubicBezTo>
                <a:cubicBezTo>
                  <a:pt x="2075796" y="1827752"/>
                  <a:pt x="2086741" y="1823524"/>
                  <a:pt x="2095042" y="1815814"/>
                </a:cubicBezTo>
                <a:cubicBezTo>
                  <a:pt x="2120188" y="1785429"/>
                  <a:pt x="2143429" y="1752473"/>
                  <a:pt x="2169909" y="1717230"/>
                </a:cubicBezTo>
                <a:close/>
              </a:path>
            </a:pathLst>
          </a:custGeom>
          <a:solidFill>
            <a:schemeClr val="bg1"/>
          </a:solidFill>
          <a:ln w="9525" cap="flat">
            <a:noFill/>
            <a:prstDash val="solid"/>
            <a:miter/>
          </a:ln>
        </p:spPr>
        <p:txBody>
          <a:bodyPr rtlCol="0" anchor="ctr"/>
          <a:lstStyle/>
          <a:p>
            <a:endParaRPr lang="en-RO"/>
          </a:p>
        </p:txBody>
      </p:sp>
      <p:sp>
        <p:nvSpPr>
          <p:cNvPr id="33" name="Oval 32">
            <a:extLst>
              <a:ext uri="{FF2B5EF4-FFF2-40B4-BE49-F238E27FC236}">
                <a16:creationId xmlns:a16="http://schemas.microsoft.com/office/drawing/2014/main" id="{46460DA7-6580-C44E-90E0-2B71619EE7A6}"/>
              </a:ext>
            </a:extLst>
          </p:cNvPr>
          <p:cNvSpPr>
            <a:spLocks noChangeAspect="1"/>
          </p:cNvSpPr>
          <p:nvPr/>
        </p:nvSpPr>
        <p:spPr>
          <a:xfrm>
            <a:off x="5230333" y="4986458"/>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119839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4" y="1703870"/>
            <a:ext cx="6828898" cy="1169551"/>
          </a:xfrm>
          <a:prstGeom prst="rect">
            <a:avLst/>
          </a:prstGeom>
          <a:noFill/>
        </p:spPr>
        <p:txBody>
          <a:bodyPr wrap="square" lIns="0" tIns="0" rIns="0" bIns="0" rtlCol="0">
            <a:spAutoFit/>
          </a:bodyPr>
          <a:lstStyle/>
          <a:p>
            <a:pPr>
              <a:spcAft>
                <a:spcPts val="1200"/>
              </a:spcAft>
            </a:pPr>
            <a:r>
              <a:rPr lang="en-GB" sz="2400" b="1" dirty="0" err="1">
                <a:solidFill>
                  <a:srgbClr val="3D6C9D"/>
                </a:solidFill>
                <a:latin typeface="Arial" panose="020B0604020202020204" pitchFamily="34" charset="0"/>
                <a:cs typeface="Arial" panose="020B0604020202020204" pitchFamily="34" charset="0"/>
              </a:rPr>
              <a:t>Know the main samples to be collected</a:t>
            </a:r>
          </a:p>
          <a:p>
            <a:pPr>
              <a:spcAft>
                <a:spcPts val="1200"/>
              </a:spcAft>
            </a:pPr>
            <a:r>
              <a:rPr lang="en-GB" sz="1600" b="1" dirty="0" err="1">
                <a:solidFill>
                  <a:srgbClr val="3D6C9D"/>
                </a:solidFill>
                <a:latin typeface="Arial" panose="020B0604020202020204" pitchFamily="34" charset="0"/>
                <a:cs typeface="Arial" panose="020B0604020202020204" pitchFamily="34" charset="0"/>
              </a:rPr>
              <a:t>– The most common samples in the local context</a:t>
            </a:r>
          </a:p>
          <a:p>
            <a:r>
              <a:rPr lang="en-GB" sz="1600" b="1" dirty="0" err="1">
                <a:solidFill>
                  <a:srgbClr val="3D6C9D"/>
                </a:solidFill>
                <a:latin typeface="Arial" panose="020B0604020202020204" pitchFamily="34" charset="0"/>
                <a:cs typeface="Arial" panose="020B0604020202020204" pitchFamily="34" charset="0"/>
              </a:rPr>
              <a:t>– Samples based on the outbreak syndrome</a:t>
            </a: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1754762"/>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1" name="TextBox 10">
            <a:extLst>
              <a:ext uri="{FF2B5EF4-FFF2-40B4-BE49-F238E27FC236}">
                <a16:creationId xmlns:a16="http://schemas.microsoft.com/office/drawing/2014/main" id="{8E808331-D871-564E-BD55-BAB4909DA38C}"/>
              </a:ext>
            </a:extLst>
          </p:cNvPr>
          <p:cNvSpPr txBox="1"/>
          <p:nvPr/>
        </p:nvSpPr>
        <p:spPr>
          <a:xfrm>
            <a:off x="1089204" y="3307106"/>
            <a:ext cx="6828898"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Be familiar with the sample collection method</a:t>
            </a:r>
          </a:p>
        </p:txBody>
      </p:sp>
      <p:sp>
        <p:nvSpPr>
          <p:cNvPr id="12" name="Graphic 8">
            <a:extLst>
              <a:ext uri="{FF2B5EF4-FFF2-40B4-BE49-F238E27FC236}">
                <a16:creationId xmlns:a16="http://schemas.microsoft.com/office/drawing/2014/main" id="{9833299C-C1D7-8A4C-89C1-432090EB44BD}"/>
              </a:ext>
            </a:extLst>
          </p:cNvPr>
          <p:cNvSpPr>
            <a:spLocks noChangeAspect="1"/>
          </p:cNvSpPr>
          <p:nvPr/>
        </p:nvSpPr>
        <p:spPr>
          <a:xfrm>
            <a:off x="431800" y="328105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234FB56A-4EFC-134F-9CEC-522A792AB4AB}"/>
              </a:ext>
            </a:extLst>
          </p:cNvPr>
          <p:cNvSpPr txBox="1"/>
          <p:nvPr/>
        </p:nvSpPr>
        <p:spPr>
          <a:xfrm>
            <a:off x="1089204" y="4220789"/>
            <a:ext cx="682889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Know the appropriate method for transporting samples</a:t>
            </a:r>
          </a:p>
        </p:txBody>
      </p:sp>
      <p:sp>
        <p:nvSpPr>
          <p:cNvPr id="14" name="Graphic 8">
            <a:extLst>
              <a:ext uri="{FF2B5EF4-FFF2-40B4-BE49-F238E27FC236}">
                <a16:creationId xmlns:a16="http://schemas.microsoft.com/office/drawing/2014/main" id="{5E837264-9020-0A4F-8EEB-4F89ED9DF17C}"/>
              </a:ext>
            </a:extLst>
          </p:cNvPr>
          <p:cNvSpPr>
            <a:spLocks noChangeAspect="1"/>
          </p:cNvSpPr>
          <p:nvPr/>
        </p:nvSpPr>
        <p:spPr>
          <a:xfrm>
            <a:off x="431800" y="427168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5" name="TextBox 14">
            <a:extLst>
              <a:ext uri="{FF2B5EF4-FFF2-40B4-BE49-F238E27FC236}">
                <a16:creationId xmlns:a16="http://schemas.microsoft.com/office/drawing/2014/main" id="{CB0A1524-243F-094A-BF01-535BE30993DB}"/>
              </a:ext>
            </a:extLst>
          </p:cNvPr>
          <p:cNvSpPr txBox="1"/>
          <p:nvPr/>
        </p:nvSpPr>
        <p:spPr>
          <a:xfrm>
            <a:off x="1089203" y="5340749"/>
            <a:ext cx="7586485"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Facilitate the compilation of a list of key persons/contacts to contact in case of an outbreak</a:t>
            </a:r>
          </a:p>
        </p:txBody>
      </p:sp>
      <p:sp>
        <p:nvSpPr>
          <p:cNvPr id="16" name="Graphic 8">
            <a:extLst>
              <a:ext uri="{FF2B5EF4-FFF2-40B4-BE49-F238E27FC236}">
                <a16:creationId xmlns:a16="http://schemas.microsoft.com/office/drawing/2014/main" id="{6D234482-121E-6842-B080-03924DF5D562}"/>
              </a:ext>
            </a:extLst>
          </p:cNvPr>
          <p:cNvSpPr>
            <a:spLocks noChangeAspect="1"/>
          </p:cNvSpPr>
          <p:nvPr/>
        </p:nvSpPr>
        <p:spPr>
          <a:xfrm>
            <a:off x="431800" y="539164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7B9AC29-DB53-D248-A7A5-5B27A18122C5}"/>
              </a:ext>
            </a:extLst>
          </p:cNvPr>
          <p:cNvSpPr/>
          <p:nvPr/>
        </p:nvSpPr>
        <p:spPr>
          <a:xfrm>
            <a:off x="860417" y="182492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2" name="Rounded Rectangle 51">
            <a:extLst>
              <a:ext uri="{FF2B5EF4-FFF2-40B4-BE49-F238E27FC236}">
                <a16:creationId xmlns:a16="http://schemas.microsoft.com/office/drawing/2014/main" id="{9DD1D6DA-1228-D44D-B9EA-93A165700DEC}"/>
              </a:ext>
            </a:extLst>
          </p:cNvPr>
          <p:cNvSpPr/>
          <p:nvPr/>
        </p:nvSpPr>
        <p:spPr>
          <a:xfrm>
            <a:off x="5096385" y="182492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1" name="Rounded Rectangle 80">
            <a:extLst>
              <a:ext uri="{FF2B5EF4-FFF2-40B4-BE49-F238E27FC236}">
                <a16:creationId xmlns:a16="http://schemas.microsoft.com/office/drawing/2014/main" id="{5302F7EC-A92E-2C4A-9052-DE82F065ED68}"/>
              </a:ext>
            </a:extLst>
          </p:cNvPr>
          <p:cNvSpPr/>
          <p:nvPr/>
        </p:nvSpPr>
        <p:spPr>
          <a:xfrm>
            <a:off x="860417" y="297860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2" name="Rounded Rectangle 81">
            <a:extLst>
              <a:ext uri="{FF2B5EF4-FFF2-40B4-BE49-F238E27FC236}">
                <a16:creationId xmlns:a16="http://schemas.microsoft.com/office/drawing/2014/main" id="{1FB2E938-2399-1E45-9B4E-46502FEF821F}"/>
              </a:ext>
            </a:extLst>
          </p:cNvPr>
          <p:cNvSpPr/>
          <p:nvPr/>
        </p:nvSpPr>
        <p:spPr>
          <a:xfrm>
            <a:off x="5096385" y="2978607"/>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3" name="Rounded Rectangle 82">
            <a:extLst>
              <a:ext uri="{FF2B5EF4-FFF2-40B4-BE49-F238E27FC236}">
                <a16:creationId xmlns:a16="http://schemas.microsoft.com/office/drawing/2014/main" id="{301A2D32-4D4C-954E-850B-2EA90E5C5F89}"/>
              </a:ext>
            </a:extLst>
          </p:cNvPr>
          <p:cNvSpPr/>
          <p:nvPr/>
        </p:nvSpPr>
        <p:spPr>
          <a:xfrm>
            <a:off x="860417" y="413057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4" name="Rounded Rectangle 83">
            <a:extLst>
              <a:ext uri="{FF2B5EF4-FFF2-40B4-BE49-F238E27FC236}">
                <a16:creationId xmlns:a16="http://schemas.microsoft.com/office/drawing/2014/main" id="{AC9E0DC0-F666-7049-ABA4-1A37F38D88BD}"/>
              </a:ext>
            </a:extLst>
          </p:cNvPr>
          <p:cNvSpPr/>
          <p:nvPr/>
        </p:nvSpPr>
        <p:spPr>
          <a:xfrm>
            <a:off x="5096385" y="413057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5" name="Rounded Rectangle 84">
            <a:extLst>
              <a:ext uri="{FF2B5EF4-FFF2-40B4-BE49-F238E27FC236}">
                <a16:creationId xmlns:a16="http://schemas.microsoft.com/office/drawing/2014/main" id="{6B33E2BE-809C-4149-845C-A0FBCD9116DB}"/>
              </a:ext>
            </a:extLst>
          </p:cNvPr>
          <p:cNvSpPr/>
          <p:nvPr/>
        </p:nvSpPr>
        <p:spPr>
          <a:xfrm>
            <a:off x="860417" y="5282535"/>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6" name="Rounded Rectangle 85">
            <a:extLst>
              <a:ext uri="{FF2B5EF4-FFF2-40B4-BE49-F238E27FC236}">
                <a16:creationId xmlns:a16="http://schemas.microsoft.com/office/drawing/2014/main" id="{A9CDFAC4-E424-8742-8085-16B3D726B0E9}"/>
              </a:ext>
            </a:extLst>
          </p:cNvPr>
          <p:cNvSpPr/>
          <p:nvPr/>
        </p:nvSpPr>
        <p:spPr>
          <a:xfrm>
            <a:off x="5096385" y="5282535"/>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to take in case of an outbreak?</a:t>
            </a: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1902700"/>
            <a:ext cx="2647685" cy="492443"/>
          </a:xfrm>
          <a:prstGeom prst="rect">
            <a:avLst/>
          </a:prstGeom>
          <a:noFill/>
        </p:spPr>
        <p:txBody>
          <a:bodyPr wrap="square" lIns="0" tIns="0" rIns="0" bIns="0" rtlCol="0">
            <a:spAutoFit/>
          </a:bodyPr>
          <a:lstStyle/>
          <a:p>
            <a:r>
              <a:rPr lang="en-GB" sz="1600" dirty="0" err="1">
                <a:solidFill>
                  <a:schemeClr val="tx1"/>
                </a:solidFill>
              </a:rPr>
              <a:t>Carbon agar transport medium</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7169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3" name="TextBox 22">
            <a:extLst>
              <a:ext uri="{FF2B5EF4-FFF2-40B4-BE49-F238E27FC236}">
                <a16:creationId xmlns:a16="http://schemas.microsoft.com/office/drawing/2014/main" id="{5154AB5C-E7EF-0843-AEC1-826D0AD7AE65}"/>
              </a:ext>
            </a:extLst>
          </p:cNvPr>
          <p:cNvSpPr txBox="1"/>
          <p:nvPr/>
        </p:nvSpPr>
        <p:spPr>
          <a:xfrm>
            <a:off x="5673764" y="2025811"/>
            <a:ext cx="2694381" cy="246221"/>
          </a:xfrm>
          <a:prstGeom prst="rect">
            <a:avLst/>
          </a:prstGeom>
          <a:noFill/>
        </p:spPr>
        <p:txBody>
          <a:bodyPr wrap="square" lIns="0" tIns="0" rIns="0" bIns="0" rtlCol="0">
            <a:spAutoFit/>
          </a:bodyPr>
          <a:lstStyle/>
          <a:p>
            <a:r>
              <a:rPr lang="en-GB" sz="1600" dirty="0" err="1">
                <a:solidFill>
                  <a:schemeClr val="tx1"/>
                </a:solidFill>
              </a:rPr>
              <a:t>Sterile Pasteur pipettes</a:t>
            </a:r>
            <a:endParaRPr lang="en-GB" sz="1600" i="1" dirty="0" err="1">
              <a:solidFill>
                <a:schemeClr val="tx1"/>
              </a:solidFill>
            </a:endParaRPr>
          </a:p>
        </p:txBody>
      </p:sp>
      <p:sp>
        <p:nvSpPr>
          <p:cNvPr id="24" name="Google Shape;140;p4">
            <a:extLst>
              <a:ext uri="{FF2B5EF4-FFF2-40B4-BE49-F238E27FC236}">
                <a16:creationId xmlns:a16="http://schemas.microsoft.com/office/drawing/2014/main" id="{D03EECD8-D587-004A-AE50-81AE756F30B0}"/>
              </a:ext>
            </a:extLst>
          </p:cNvPr>
          <p:cNvSpPr>
            <a:spLocks noChangeAspect="1"/>
          </p:cNvSpPr>
          <p:nvPr/>
        </p:nvSpPr>
        <p:spPr>
          <a:xfrm>
            <a:off x="4666953" y="17169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6CF9E7FB-199C-0348-AF15-4E677AD7C7DD}"/>
              </a:ext>
            </a:extLst>
          </p:cNvPr>
          <p:cNvSpPr txBox="1"/>
          <p:nvPr/>
        </p:nvSpPr>
        <p:spPr>
          <a:xfrm>
            <a:off x="1436512" y="3179497"/>
            <a:ext cx="2522192" cy="246221"/>
          </a:xfrm>
          <a:prstGeom prst="rect">
            <a:avLst/>
          </a:prstGeom>
          <a:noFill/>
        </p:spPr>
        <p:txBody>
          <a:bodyPr wrap="square" lIns="0" tIns="0" rIns="0" bIns="0" rtlCol="0">
            <a:spAutoFit/>
          </a:bodyPr>
          <a:lstStyle/>
          <a:p>
            <a:r>
              <a:rPr lang="en-GB" sz="1600" dirty="0" err="1">
                <a:solidFill>
                  <a:schemeClr val="tx1"/>
                </a:solidFill>
              </a:rPr>
              <a:t>Sterile gauze</a:t>
            </a:r>
          </a:p>
        </p:txBody>
      </p:sp>
      <p:sp>
        <p:nvSpPr>
          <p:cNvPr id="14" name="Google Shape;140;p4">
            <a:extLst>
              <a:ext uri="{FF2B5EF4-FFF2-40B4-BE49-F238E27FC236}">
                <a16:creationId xmlns:a16="http://schemas.microsoft.com/office/drawing/2014/main" id="{0ACE9230-C137-E543-93D4-1269139F6ACA}"/>
              </a:ext>
            </a:extLst>
          </p:cNvPr>
          <p:cNvSpPr>
            <a:spLocks noChangeAspect="1"/>
          </p:cNvSpPr>
          <p:nvPr/>
        </p:nvSpPr>
        <p:spPr>
          <a:xfrm>
            <a:off x="429701" y="287060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7" name="TextBox 26">
            <a:extLst>
              <a:ext uri="{FF2B5EF4-FFF2-40B4-BE49-F238E27FC236}">
                <a16:creationId xmlns:a16="http://schemas.microsoft.com/office/drawing/2014/main" id="{A3A4B239-21CB-7E4F-96B5-506972B08916}"/>
              </a:ext>
            </a:extLst>
          </p:cNvPr>
          <p:cNvSpPr txBox="1"/>
          <p:nvPr/>
        </p:nvSpPr>
        <p:spPr>
          <a:xfrm>
            <a:off x="5673764" y="3179497"/>
            <a:ext cx="2694381" cy="246221"/>
          </a:xfrm>
          <a:prstGeom prst="rect">
            <a:avLst/>
          </a:prstGeom>
          <a:noFill/>
        </p:spPr>
        <p:txBody>
          <a:bodyPr wrap="square" lIns="0" tIns="0" rIns="0" bIns="0" rtlCol="0">
            <a:spAutoFit/>
          </a:bodyPr>
          <a:lstStyle/>
          <a:p>
            <a:r>
              <a:rPr lang="en-GB" sz="1600" dirty="0" err="1">
                <a:solidFill>
                  <a:schemeClr val="tx1"/>
                </a:solidFill>
              </a:rPr>
              <a:t>Slide film</a:t>
            </a:r>
            <a:endParaRPr lang="en-GB" sz="1600" i="1" dirty="0" err="1">
              <a:solidFill>
                <a:schemeClr val="tx1"/>
              </a:solidFill>
            </a:endParaRPr>
          </a:p>
        </p:txBody>
      </p:sp>
      <p:sp>
        <p:nvSpPr>
          <p:cNvPr id="28" name="Google Shape;140;p4">
            <a:extLst>
              <a:ext uri="{FF2B5EF4-FFF2-40B4-BE49-F238E27FC236}">
                <a16:creationId xmlns:a16="http://schemas.microsoft.com/office/drawing/2014/main" id="{0EA66583-8532-2F48-B534-34F98302F2DC}"/>
              </a:ext>
            </a:extLst>
          </p:cNvPr>
          <p:cNvSpPr>
            <a:spLocks noChangeAspect="1"/>
          </p:cNvSpPr>
          <p:nvPr/>
        </p:nvSpPr>
        <p:spPr>
          <a:xfrm>
            <a:off x="4666953" y="287060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7CB7C326-B489-5D4E-A1F9-7298DF845854}"/>
              </a:ext>
            </a:extLst>
          </p:cNvPr>
          <p:cNvSpPr txBox="1"/>
          <p:nvPr/>
        </p:nvSpPr>
        <p:spPr>
          <a:xfrm>
            <a:off x="1436512" y="4331461"/>
            <a:ext cx="2647685" cy="246221"/>
          </a:xfrm>
          <a:prstGeom prst="rect">
            <a:avLst/>
          </a:prstGeom>
          <a:noFill/>
        </p:spPr>
        <p:txBody>
          <a:bodyPr wrap="square" lIns="0" tIns="0" rIns="0" bIns="0" rtlCol="0">
            <a:spAutoFit/>
          </a:bodyPr>
          <a:lstStyle/>
          <a:p>
            <a:r>
              <a:rPr lang="en-GB" sz="1600" dirty="0" err="1">
                <a:solidFill>
                  <a:schemeClr val="tx1"/>
                </a:solidFill>
              </a:rPr>
              <a:t>Adhesive bandages</a:t>
            </a:r>
          </a:p>
        </p:txBody>
      </p:sp>
      <p:sp>
        <p:nvSpPr>
          <p:cNvPr id="21" name="Google Shape;140;p4">
            <a:extLst>
              <a:ext uri="{FF2B5EF4-FFF2-40B4-BE49-F238E27FC236}">
                <a16:creationId xmlns:a16="http://schemas.microsoft.com/office/drawing/2014/main" id="{8B47ED04-B408-7249-A18E-6441D110BD5B}"/>
              </a:ext>
            </a:extLst>
          </p:cNvPr>
          <p:cNvSpPr>
            <a:spLocks noChangeAspect="1"/>
          </p:cNvSpPr>
          <p:nvPr/>
        </p:nvSpPr>
        <p:spPr>
          <a:xfrm>
            <a:off x="429701" y="402257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5" name="TextBox 24">
            <a:extLst>
              <a:ext uri="{FF2B5EF4-FFF2-40B4-BE49-F238E27FC236}">
                <a16:creationId xmlns:a16="http://schemas.microsoft.com/office/drawing/2014/main" id="{96119571-FE68-5E41-9B0F-15B2EE9172A5}"/>
              </a:ext>
            </a:extLst>
          </p:cNvPr>
          <p:cNvSpPr txBox="1"/>
          <p:nvPr/>
        </p:nvSpPr>
        <p:spPr>
          <a:xfrm>
            <a:off x="5673764" y="4208350"/>
            <a:ext cx="2694381" cy="492443"/>
          </a:xfrm>
          <a:prstGeom prst="rect">
            <a:avLst/>
          </a:prstGeom>
          <a:noFill/>
        </p:spPr>
        <p:txBody>
          <a:bodyPr wrap="square" lIns="0" tIns="0" rIns="0" bIns="0" rtlCol="0">
            <a:spAutoFit/>
          </a:bodyPr>
          <a:lstStyle/>
          <a:p>
            <a:r>
              <a:rPr lang="en-GB" sz="1600" dirty="0" err="1">
                <a:solidFill>
                  <a:schemeClr val="tx1"/>
                </a:solidFill>
              </a:rPr>
              <a:t>Surgical gloves size S, M, and L</a:t>
            </a:r>
            <a:endParaRPr lang="en-GB" sz="1600" i="1" dirty="0" err="1">
              <a:solidFill>
                <a:schemeClr val="tx1"/>
              </a:solidFill>
            </a:endParaRPr>
          </a:p>
        </p:txBody>
      </p:sp>
      <p:sp>
        <p:nvSpPr>
          <p:cNvPr id="29" name="Google Shape;140;p4">
            <a:extLst>
              <a:ext uri="{FF2B5EF4-FFF2-40B4-BE49-F238E27FC236}">
                <a16:creationId xmlns:a16="http://schemas.microsoft.com/office/drawing/2014/main" id="{064177B4-E488-5C4E-A20A-3DD3C141DE71}"/>
              </a:ext>
            </a:extLst>
          </p:cNvPr>
          <p:cNvSpPr>
            <a:spLocks noChangeAspect="1"/>
          </p:cNvSpPr>
          <p:nvPr/>
        </p:nvSpPr>
        <p:spPr>
          <a:xfrm>
            <a:off x="4666953" y="402257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Oval 30">
            <a:extLst>
              <a:ext uri="{FF2B5EF4-FFF2-40B4-BE49-F238E27FC236}">
                <a16:creationId xmlns:a16="http://schemas.microsoft.com/office/drawing/2014/main" id="{1526AADC-9C17-604E-BCA0-D847D8FE647E}"/>
              </a:ext>
            </a:extLst>
          </p:cNvPr>
          <p:cNvSpPr>
            <a:spLocks noChangeAspect="1"/>
          </p:cNvSpPr>
          <p:nvPr/>
        </p:nvSpPr>
        <p:spPr>
          <a:xfrm>
            <a:off x="1012934" y="1657541"/>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13</a:t>
            </a:r>
          </a:p>
        </p:txBody>
      </p:sp>
      <p:sp>
        <p:nvSpPr>
          <p:cNvPr id="15" name="Oval 14">
            <a:extLst>
              <a:ext uri="{FF2B5EF4-FFF2-40B4-BE49-F238E27FC236}">
                <a16:creationId xmlns:a16="http://schemas.microsoft.com/office/drawing/2014/main" id="{F5EB064D-2F31-4B4F-94BE-CFE2BBEF5493}"/>
              </a:ext>
            </a:extLst>
          </p:cNvPr>
          <p:cNvSpPr>
            <a:spLocks noChangeAspect="1"/>
          </p:cNvSpPr>
          <p:nvPr/>
        </p:nvSpPr>
        <p:spPr>
          <a:xfrm>
            <a:off x="1012934" y="281122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15</a:t>
            </a:r>
          </a:p>
        </p:txBody>
      </p:sp>
      <p:sp>
        <p:nvSpPr>
          <p:cNvPr id="30" name="Oval 29">
            <a:extLst>
              <a:ext uri="{FF2B5EF4-FFF2-40B4-BE49-F238E27FC236}">
                <a16:creationId xmlns:a16="http://schemas.microsoft.com/office/drawing/2014/main" id="{A97F788F-C174-F241-AD03-6FCE224C4137}"/>
              </a:ext>
            </a:extLst>
          </p:cNvPr>
          <p:cNvSpPr>
            <a:spLocks noChangeAspect="1"/>
          </p:cNvSpPr>
          <p:nvPr/>
        </p:nvSpPr>
        <p:spPr>
          <a:xfrm>
            <a:off x="5230333" y="281122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16</a:t>
            </a:r>
          </a:p>
        </p:txBody>
      </p:sp>
      <p:sp>
        <p:nvSpPr>
          <p:cNvPr id="22" name="Oval 21">
            <a:extLst>
              <a:ext uri="{FF2B5EF4-FFF2-40B4-BE49-F238E27FC236}">
                <a16:creationId xmlns:a16="http://schemas.microsoft.com/office/drawing/2014/main" id="{4ACDC2CF-96FA-DC4E-9D94-DE8B8F9EBE70}"/>
              </a:ext>
            </a:extLst>
          </p:cNvPr>
          <p:cNvSpPr>
            <a:spLocks noChangeAspect="1"/>
          </p:cNvSpPr>
          <p:nvPr/>
        </p:nvSpPr>
        <p:spPr>
          <a:xfrm>
            <a:off x="1012934" y="3963191"/>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17</a:t>
            </a:r>
          </a:p>
        </p:txBody>
      </p:sp>
      <p:sp>
        <p:nvSpPr>
          <p:cNvPr id="33" name="Oval 32">
            <a:extLst>
              <a:ext uri="{FF2B5EF4-FFF2-40B4-BE49-F238E27FC236}">
                <a16:creationId xmlns:a16="http://schemas.microsoft.com/office/drawing/2014/main" id="{46460DA7-6580-C44E-90E0-2B71619EE7A6}"/>
              </a:ext>
            </a:extLst>
          </p:cNvPr>
          <p:cNvSpPr>
            <a:spLocks noChangeAspect="1"/>
          </p:cNvSpPr>
          <p:nvPr/>
        </p:nvSpPr>
        <p:spPr>
          <a:xfrm>
            <a:off x="5230333" y="3963192"/>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18</a:t>
            </a:r>
          </a:p>
        </p:txBody>
      </p:sp>
      <p:sp>
        <p:nvSpPr>
          <p:cNvPr id="36" name="TextBox 35">
            <a:extLst>
              <a:ext uri="{FF2B5EF4-FFF2-40B4-BE49-F238E27FC236}">
                <a16:creationId xmlns:a16="http://schemas.microsoft.com/office/drawing/2014/main" id="{C4FC2109-37FB-5D48-AF9D-66A0ECE8C720}"/>
              </a:ext>
            </a:extLst>
          </p:cNvPr>
          <p:cNvSpPr txBox="1"/>
          <p:nvPr/>
        </p:nvSpPr>
        <p:spPr>
          <a:xfrm>
            <a:off x="1436512" y="5483425"/>
            <a:ext cx="2647685" cy="246221"/>
          </a:xfrm>
          <a:prstGeom prst="rect">
            <a:avLst/>
          </a:prstGeom>
          <a:noFill/>
        </p:spPr>
        <p:txBody>
          <a:bodyPr wrap="square" lIns="0" tIns="0" rIns="0" bIns="0" rtlCol="0">
            <a:spAutoFit/>
          </a:bodyPr>
          <a:lstStyle/>
          <a:p>
            <a:r>
              <a:rPr lang="en-GB" sz="1600" dirty="0" err="1">
                <a:solidFill>
                  <a:schemeClr val="tx1"/>
                </a:solidFill>
              </a:rPr>
              <a:t>Permanent markers</a:t>
            </a:r>
          </a:p>
        </p:txBody>
      </p:sp>
      <p:sp>
        <p:nvSpPr>
          <p:cNvPr id="37" name="Google Shape;140;p4">
            <a:extLst>
              <a:ext uri="{FF2B5EF4-FFF2-40B4-BE49-F238E27FC236}">
                <a16:creationId xmlns:a16="http://schemas.microsoft.com/office/drawing/2014/main" id="{8641BAEC-BADA-0340-9538-9F607CDC855C}"/>
              </a:ext>
            </a:extLst>
          </p:cNvPr>
          <p:cNvSpPr>
            <a:spLocks noChangeAspect="1"/>
          </p:cNvSpPr>
          <p:nvPr/>
        </p:nvSpPr>
        <p:spPr>
          <a:xfrm>
            <a:off x="429701" y="51745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38" name="Oval 37">
            <a:extLst>
              <a:ext uri="{FF2B5EF4-FFF2-40B4-BE49-F238E27FC236}">
                <a16:creationId xmlns:a16="http://schemas.microsoft.com/office/drawing/2014/main" id="{BBA46E0D-17F7-4E4E-97EB-96BD3811A96A}"/>
              </a:ext>
            </a:extLst>
          </p:cNvPr>
          <p:cNvSpPr>
            <a:spLocks noChangeAspect="1"/>
          </p:cNvSpPr>
          <p:nvPr/>
        </p:nvSpPr>
        <p:spPr>
          <a:xfrm>
            <a:off x="1012934" y="5115155"/>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19</a:t>
            </a:r>
          </a:p>
        </p:txBody>
      </p:sp>
      <p:grpSp>
        <p:nvGrpSpPr>
          <p:cNvPr id="6" name="Graphic 3">
            <a:extLst>
              <a:ext uri="{FF2B5EF4-FFF2-40B4-BE49-F238E27FC236}">
                <a16:creationId xmlns:a16="http://schemas.microsoft.com/office/drawing/2014/main" id="{D0CC01CC-4075-434D-B9C8-25ED9D95BA28}"/>
              </a:ext>
            </a:extLst>
          </p:cNvPr>
          <p:cNvGrpSpPr>
            <a:grpSpLocks noChangeAspect="1"/>
          </p:cNvGrpSpPr>
          <p:nvPr/>
        </p:nvGrpSpPr>
        <p:grpSpPr>
          <a:xfrm>
            <a:off x="597767" y="1873523"/>
            <a:ext cx="540000" cy="540000"/>
            <a:chOff x="2743200" y="1600200"/>
            <a:chExt cx="3657600" cy="3657600"/>
          </a:xfrm>
          <a:solidFill>
            <a:schemeClr val="bg1"/>
          </a:solidFill>
        </p:grpSpPr>
        <p:sp>
          <p:nvSpPr>
            <p:cNvPr id="7" name="Freeform 6">
              <a:extLst>
                <a:ext uri="{FF2B5EF4-FFF2-40B4-BE49-F238E27FC236}">
                  <a16:creationId xmlns:a16="http://schemas.microsoft.com/office/drawing/2014/main" id="{404FA76A-BB48-7243-AFE0-078771ED2C3F}"/>
                </a:ext>
              </a:extLst>
            </p:cNvPr>
            <p:cNvSpPr/>
            <p:nvPr/>
          </p:nvSpPr>
          <p:spPr>
            <a:xfrm>
              <a:off x="2743200" y="1600200"/>
              <a:ext cx="3657600" cy="3653839"/>
            </a:xfrm>
            <a:custGeom>
              <a:avLst/>
              <a:gdLst>
                <a:gd name="connsiteX0" fmla="*/ 3657767 w 3657600"/>
                <a:gd name="connsiteY0" fmla="*/ 1938213 h 3653839"/>
                <a:gd name="connsiteX1" fmla="*/ 3629669 w 3657600"/>
                <a:gd name="connsiteY1" fmla="*/ 2138668 h 3653839"/>
                <a:gd name="connsiteX2" fmla="*/ 2407802 w 3657600"/>
                <a:gd name="connsiteY2" fmla="*/ 3550597 h 3653839"/>
                <a:gd name="connsiteX3" fmla="*/ 630151 w 3657600"/>
                <a:gd name="connsiteY3" fmla="*/ 3200892 h 3653839"/>
                <a:gd name="connsiteX4" fmla="*/ 611101 w 3657600"/>
                <a:gd name="connsiteY4" fmla="*/ 3115390 h 3653839"/>
                <a:gd name="connsiteX5" fmla="*/ 699017 w 3657600"/>
                <a:gd name="connsiteY5" fmla="*/ 3119285 h 3653839"/>
                <a:gd name="connsiteX6" fmla="*/ 1504355 w 3657600"/>
                <a:gd name="connsiteY6" fmla="*/ 3509651 h 3653839"/>
                <a:gd name="connsiteX7" fmla="*/ 2938630 w 3657600"/>
                <a:gd name="connsiteY7" fmla="*/ 3134010 h 3653839"/>
                <a:gd name="connsiteX8" fmla="*/ 3525084 w 3657600"/>
                <a:gd name="connsiteY8" fmla="*/ 2111877 h 3653839"/>
                <a:gd name="connsiteX9" fmla="*/ 3141608 w 3657600"/>
                <a:gd name="connsiteY9" fmla="*/ 716384 h 3653839"/>
                <a:gd name="connsiteX10" fmla="*/ 2200347 w 3657600"/>
                <a:gd name="connsiteY10" fmla="*/ 148744 h 3653839"/>
                <a:gd name="connsiteX11" fmla="*/ 709875 w 3657600"/>
                <a:gd name="connsiteY11" fmla="*/ 522769 h 3653839"/>
                <a:gd name="connsiteX12" fmla="*/ 125231 w 3657600"/>
                <a:gd name="connsiteY12" fmla="*/ 1584043 h 3653839"/>
                <a:gd name="connsiteX13" fmla="*/ 506897 w 3657600"/>
                <a:gd name="connsiteY13" fmla="*/ 2923580 h 3653839"/>
                <a:gd name="connsiteX14" fmla="*/ 536615 w 3657600"/>
                <a:gd name="connsiteY14" fmla="*/ 2959111 h 3653839"/>
                <a:gd name="connsiteX15" fmla="*/ 534996 w 3657600"/>
                <a:gd name="connsiteY15" fmla="*/ 3038628 h 3653839"/>
                <a:gd name="connsiteX16" fmla="*/ 453843 w 3657600"/>
                <a:gd name="connsiteY16" fmla="*/ 3025897 h 3653839"/>
                <a:gd name="connsiteX17" fmla="*/ 302777 w 3657600"/>
                <a:gd name="connsiteY17" fmla="*/ 2827627 h 3653839"/>
                <a:gd name="connsiteX18" fmla="*/ 6168 w 3657600"/>
                <a:gd name="connsiteY18" fmla="*/ 1961963 h 3653839"/>
                <a:gd name="connsiteX19" fmla="*/ 167 w 3657600"/>
                <a:gd name="connsiteY19" fmla="*/ 1931182 h 3653839"/>
                <a:gd name="connsiteX20" fmla="*/ 167 w 3657600"/>
                <a:gd name="connsiteY20" fmla="*/ 1710206 h 3653839"/>
                <a:gd name="connsiteX21" fmla="*/ 35600 w 3657600"/>
                <a:gd name="connsiteY21" fmla="*/ 1467950 h 3653839"/>
                <a:gd name="connsiteX22" fmla="*/ 1510261 w 3657600"/>
                <a:gd name="connsiteY22" fmla="*/ 28185 h 3653839"/>
                <a:gd name="connsiteX23" fmla="*/ 1714667 w 3657600"/>
                <a:gd name="connsiteY23" fmla="*/ 160 h 3653839"/>
                <a:gd name="connsiteX24" fmla="*/ 1943267 w 3657600"/>
                <a:gd name="connsiteY24" fmla="*/ 160 h 3653839"/>
                <a:gd name="connsiteX25" fmla="*/ 1970795 w 3657600"/>
                <a:gd name="connsiteY25" fmla="*/ 6050 h 3653839"/>
                <a:gd name="connsiteX26" fmla="*/ 2252258 w 3657600"/>
                <a:gd name="connsiteY26" fmla="*/ 50321 h 3653839"/>
                <a:gd name="connsiteX27" fmla="*/ 3630050 w 3657600"/>
                <a:gd name="connsiteY27" fmla="*/ 1509751 h 3653839"/>
                <a:gd name="connsiteX28" fmla="*/ 3657767 w 3657600"/>
                <a:gd name="connsiteY28" fmla="*/ 1710206 h 365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7600" h="3653839">
                  <a:moveTo>
                    <a:pt x="3657767" y="1938213"/>
                  </a:moveTo>
                  <a:cubicBezTo>
                    <a:pt x="3648242" y="2004714"/>
                    <a:pt x="3643004" y="2072641"/>
                    <a:pt x="3629669" y="2138668"/>
                  </a:cubicBezTo>
                  <a:cubicBezTo>
                    <a:pt x="3488699" y="2838077"/>
                    <a:pt x="3083505" y="3323351"/>
                    <a:pt x="2407802" y="3550597"/>
                  </a:cubicBezTo>
                  <a:cubicBezTo>
                    <a:pt x="1758673" y="3769103"/>
                    <a:pt x="1160027" y="3636099"/>
                    <a:pt x="630151" y="3200892"/>
                  </a:cubicBezTo>
                  <a:cubicBezTo>
                    <a:pt x="596242" y="3173056"/>
                    <a:pt x="589670" y="3141041"/>
                    <a:pt x="611101" y="3115390"/>
                  </a:cubicBezTo>
                  <a:cubicBezTo>
                    <a:pt x="632532" y="3089739"/>
                    <a:pt x="665679" y="3090404"/>
                    <a:pt x="699017" y="3119285"/>
                  </a:cubicBezTo>
                  <a:cubicBezTo>
                    <a:pt x="932665" y="3320975"/>
                    <a:pt x="1200698" y="3455024"/>
                    <a:pt x="1504355" y="3509651"/>
                  </a:cubicBezTo>
                  <a:cubicBezTo>
                    <a:pt x="2039470" y="3605508"/>
                    <a:pt x="2521054" y="3482005"/>
                    <a:pt x="2938630" y="3134010"/>
                  </a:cubicBezTo>
                  <a:cubicBezTo>
                    <a:pt x="3259337" y="2866958"/>
                    <a:pt x="3457552" y="2523144"/>
                    <a:pt x="3525084" y="2111877"/>
                  </a:cubicBezTo>
                  <a:cubicBezTo>
                    <a:pt x="3610809" y="1590408"/>
                    <a:pt x="3481174" y="1122140"/>
                    <a:pt x="3141608" y="716384"/>
                  </a:cubicBezTo>
                  <a:cubicBezTo>
                    <a:pt x="2893958" y="420736"/>
                    <a:pt x="2578394" y="228071"/>
                    <a:pt x="2200347" y="148744"/>
                  </a:cubicBezTo>
                  <a:cubicBezTo>
                    <a:pt x="1644563" y="32080"/>
                    <a:pt x="1143834" y="156914"/>
                    <a:pt x="709875" y="522769"/>
                  </a:cubicBezTo>
                  <a:cubicBezTo>
                    <a:pt x="380405" y="800366"/>
                    <a:pt x="183524" y="1157956"/>
                    <a:pt x="125231" y="1584043"/>
                  </a:cubicBezTo>
                  <a:cubicBezTo>
                    <a:pt x="56841" y="2083757"/>
                    <a:pt x="187810" y="2531314"/>
                    <a:pt x="506897" y="2923580"/>
                  </a:cubicBezTo>
                  <a:cubicBezTo>
                    <a:pt x="516422" y="2935645"/>
                    <a:pt x="527186" y="2946950"/>
                    <a:pt x="536615" y="2959111"/>
                  </a:cubicBezTo>
                  <a:cubicBezTo>
                    <a:pt x="558618" y="2987611"/>
                    <a:pt x="557761" y="3019057"/>
                    <a:pt x="534996" y="3038628"/>
                  </a:cubicBezTo>
                  <a:cubicBezTo>
                    <a:pt x="512231" y="3058198"/>
                    <a:pt x="477084" y="3055348"/>
                    <a:pt x="453843" y="3025897"/>
                  </a:cubicBezTo>
                  <a:cubicBezTo>
                    <a:pt x="402313" y="2960631"/>
                    <a:pt x="349068" y="2896694"/>
                    <a:pt x="302777" y="2827627"/>
                  </a:cubicBezTo>
                  <a:cubicBezTo>
                    <a:pt x="130236" y="2569649"/>
                    <a:pt x="28013" y="2271308"/>
                    <a:pt x="6168" y="1961963"/>
                  </a:cubicBezTo>
                  <a:cubicBezTo>
                    <a:pt x="4775" y="1951594"/>
                    <a:pt x="2771" y="1941316"/>
                    <a:pt x="167" y="1931182"/>
                  </a:cubicBezTo>
                  <a:lnTo>
                    <a:pt x="167" y="1710206"/>
                  </a:lnTo>
                  <a:cubicBezTo>
                    <a:pt x="12074" y="1629454"/>
                    <a:pt x="20646" y="1548132"/>
                    <a:pt x="35600" y="1467950"/>
                  </a:cubicBezTo>
                  <a:cubicBezTo>
                    <a:pt x="171332" y="741845"/>
                    <a:pt x="779884" y="148079"/>
                    <a:pt x="1510261" y="28185"/>
                  </a:cubicBezTo>
                  <a:cubicBezTo>
                    <a:pt x="1578079" y="17070"/>
                    <a:pt x="1646468" y="9185"/>
                    <a:pt x="1714667" y="160"/>
                  </a:cubicBezTo>
                  <a:lnTo>
                    <a:pt x="1943267" y="160"/>
                  </a:lnTo>
                  <a:cubicBezTo>
                    <a:pt x="1952792" y="2155"/>
                    <a:pt x="1961555" y="4625"/>
                    <a:pt x="1970795" y="6050"/>
                  </a:cubicBezTo>
                  <a:cubicBezTo>
                    <a:pt x="2064711" y="20585"/>
                    <a:pt x="2159866" y="29230"/>
                    <a:pt x="2252258" y="50321"/>
                  </a:cubicBezTo>
                  <a:cubicBezTo>
                    <a:pt x="2956632" y="210875"/>
                    <a:pt x="3510892" y="799036"/>
                    <a:pt x="3630050" y="1509751"/>
                  </a:cubicBezTo>
                  <a:cubicBezTo>
                    <a:pt x="3641194" y="1576253"/>
                    <a:pt x="3648623" y="1643419"/>
                    <a:pt x="3657767" y="1710206"/>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398B360D-831A-4B49-ACF4-A38C4DD17B69}"/>
                </a:ext>
              </a:extLst>
            </p:cNvPr>
            <p:cNvSpPr/>
            <p:nvPr/>
          </p:nvSpPr>
          <p:spPr>
            <a:xfrm>
              <a:off x="2957119" y="1812553"/>
              <a:ext cx="3230035" cy="3220960"/>
            </a:xfrm>
            <a:custGeom>
              <a:avLst/>
              <a:gdLst>
                <a:gd name="connsiteX0" fmla="*/ 1615239 w 3230035"/>
                <a:gd name="connsiteY0" fmla="*/ 3220915 h 3220960"/>
                <a:gd name="connsiteX1" fmla="*/ 48662 w 3230035"/>
                <a:gd name="connsiteY1" fmla="*/ 2002791 h 3220960"/>
                <a:gd name="connsiteX2" fmla="*/ 1230524 w 3230035"/>
                <a:gd name="connsiteY2" fmla="*/ 48778 h 3220960"/>
                <a:gd name="connsiteX3" fmla="*/ 2653273 w 3230035"/>
                <a:gd name="connsiteY3" fmla="*/ 378912 h 3220960"/>
                <a:gd name="connsiteX4" fmla="*/ 2666799 w 3230035"/>
                <a:gd name="connsiteY4" fmla="*/ 390502 h 3220960"/>
                <a:gd name="connsiteX5" fmla="*/ 2681753 w 3230035"/>
                <a:gd name="connsiteY5" fmla="*/ 471255 h 3220960"/>
                <a:gd name="connsiteX6" fmla="*/ 2597171 w 3230035"/>
                <a:gd name="connsiteY6" fmla="*/ 471255 h 3220960"/>
                <a:gd name="connsiteX7" fmla="*/ 2144924 w 3230035"/>
                <a:gd name="connsiteY7" fmla="*/ 204582 h 3220960"/>
                <a:gd name="connsiteX8" fmla="*/ 176773 w 3230035"/>
                <a:gd name="connsiteY8" fmla="*/ 1162398 h 3220960"/>
                <a:gd name="connsiteX9" fmla="*/ 1002972 w 3230035"/>
                <a:gd name="connsiteY9" fmla="*/ 2985308 h 3220960"/>
                <a:gd name="connsiteX10" fmla="*/ 3085137 w 3230035"/>
                <a:gd name="connsiteY10" fmla="*/ 1937145 h 3220960"/>
                <a:gd name="connsiteX11" fmla="*/ 2781099 w 3230035"/>
                <a:gd name="connsiteY11" fmla="*/ 659930 h 3220960"/>
                <a:gd name="connsiteX12" fmla="*/ 2758429 w 3230035"/>
                <a:gd name="connsiteY12" fmla="*/ 632379 h 3220960"/>
                <a:gd name="connsiteX13" fmla="*/ 2758429 w 3230035"/>
                <a:gd name="connsiteY13" fmla="*/ 547922 h 3220960"/>
                <a:gd name="connsiteX14" fmla="*/ 2838725 w 3230035"/>
                <a:gd name="connsiteY14" fmla="*/ 563122 h 3220960"/>
                <a:gd name="connsiteX15" fmla="*/ 3038750 w 3230035"/>
                <a:gd name="connsiteY15" fmla="*/ 856775 h 3220960"/>
                <a:gd name="connsiteX16" fmla="*/ 2703279 w 3230035"/>
                <a:gd name="connsiteY16" fmla="*/ 2800243 h 3220960"/>
                <a:gd name="connsiteX17" fmla="*/ 1739826 w 3230035"/>
                <a:gd name="connsiteY17" fmla="*/ 3216355 h 3220960"/>
                <a:gd name="connsiteX18" fmla="*/ 1686486 w 3230035"/>
                <a:gd name="connsiteY18" fmla="*/ 3220725 h 3220960"/>
                <a:gd name="connsiteX19" fmla="*/ 1615239 w 3230035"/>
                <a:gd name="connsiteY19" fmla="*/ 3220915 h 322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0035" h="3220960">
                  <a:moveTo>
                    <a:pt x="1615239" y="3220915"/>
                  </a:moveTo>
                  <a:cubicBezTo>
                    <a:pt x="874554" y="3221848"/>
                    <a:pt x="228452" y="2719459"/>
                    <a:pt x="48662" y="2002791"/>
                  </a:cubicBezTo>
                  <a:cubicBezTo>
                    <a:pt x="-168222" y="1138268"/>
                    <a:pt x="362987" y="253889"/>
                    <a:pt x="1230524" y="48778"/>
                  </a:cubicBezTo>
                  <a:cubicBezTo>
                    <a:pt x="1756113" y="-75390"/>
                    <a:pt x="2232363" y="39563"/>
                    <a:pt x="2653273" y="378912"/>
                  </a:cubicBezTo>
                  <a:cubicBezTo>
                    <a:pt x="2657845" y="382712"/>
                    <a:pt x="2662798" y="386512"/>
                    <a:pt x="2666799" y="390502"/>
                  </a:cubicBezTo>
                  <a:cubicBezTo>
                    <a:pt x="2696517" y="417103"/>
                    <a:pt x="2701946" y="446269"/>
                    <a:pt x="2681753" y="471255"/>
                  </a:cubicBezTo>
                  <a:cubicBezTo>
                    <a:pt x="2661560" y="496240"/>
                    <a:pt x="2628984" y="498330"/>
                    <a:pt x="2597171" y="471255"/>
                  </a:cubicBezTo>
                  <a:cubicBezTo>
                    <a:pt x="2463426" y="356380"/>
                    <a:pt x="2310303" y="266089"/>
                    <a:pt x="2144924" y="204582"/>
                  </a:cubicBezTo>
                  <a:cubicBezTo>
                    <a:pt x="1329298" y="-95911"/>
                    <a:pt x="441949" y="336161"/>
                    <a:pt x="176773" y="1162398"/>
                  </a:cubicBezTo>
                  <a:cubicBezTo>
                    <a:pt x="-54780" y="1884418"/>
                    <a:pt x="302789" y="2672940"/>
                    <a:pt x="1002972" y="2985308"/>
                  </a:cubicBezTo>
                  <a:cubicBezTo>
                    <a:pt x="1869747" y="3371969"/>
                    <a:pt x="2881302" y="2865415"/>
                    <a:pt x="3085137" y="1937145"/>
                  </a:cubicBezTo>
                  <a:cubicBezTo>
                    <a:pt x="3189054" y="1466027"/>
                    <a:pt x="3081231" y="1038610"/>
                    <a:pt x="2781099" y="659930"/>
                  </a:cubicBezTo>
                  <a:cubicBezTo>
                    <a:pt x="2773764" y="650429"/>
                    <a:pt x="2765954" y="641689"/>
                    <a:pt x="2758429" y="632379"/>
                  </a:cubicBezTo>
                  <a:cubicBezTo>
                    <a:pt x="2732140" y="599793"/>
                    <a:pt x="2732140" y="569202"/>
                    <a:pt x="2758429" y="547922"/>
                  </a:cubicBezTo>
                  <a:cubicBezTo>
                    <a:pt x="2784718" y="526641"/>
                    <a:pt x="2815579" y="530916"/>
                    <a:pt x="2838725" y="563122"/>
                  </a:cubicBezTo>
                  <a:cubicBezTo>
                    <a:pt x="2907400" y="659740"/>
                    <a:pt x="2983410" y="753127"/>
                    <a:pt x="3038750" y="856775"/>
                  </a:cubicBezTo>
                  <a:cubicBezTo>
                    <a:pt x="3387365" y="1510393"/>
                    <a:pt x="3250776" y="2298915"/>
                    <a:pt x="2703279" y="2800243"/>
                  </a:cubicBezTo>
                  <a:cubicBezTo>
                    <a:pt x="2431341" y="3049340"/>
                    <a:pt x="2108919" y="3188044"/>
                    <a:pt x="1739826" y="3216355"/>
                  </a:cubicBezTo>
                  <a:cubicBezTo>
                    <a:pt x="1722014" y="3217685"/>
                    <a:pt x="1704297" y="3220155"/>
                    <a:pt x="1686486" y="3220725"/>
                  </a:cubicBezTo>
                  <a:cubicBezTo>
                    <a:pt x="1662864" y="3221485"/>
                    <a:pt x="1639051" y="3220915"/>
                    <a:pt x="1615239" y="3220915"/>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085D4685-0337-3645-B8BC-46826C0BBEDB}"/>
                </a:ext>
              </a:extLst>
            </p:cNvPr>
            <p:cNvSpPr/>
            <p:nvPr/>
          </p:nvSpPr>
          <p:spPr>
            <a:xfrm>
              <a:off x="3171443" y="2027269"/>
              <a:ext cx="2801528" cy="2794386"/>
            </a:xfrm>
            <a:custGeom>
              <a:avLst/>
              <a:gdLst>
                <a:gd name="connsiteX0" fmla="*/ 167 w 2801528"/>
                <a:gd name="connsiteY0" fmla="*/ 1424405 h 2794386"/>
                <a:gd name="connsiteX1" fmla="*/ 179904 w 2801528"/>
                <a:gd name="connsiteY1" fmla="*/ 919466 h 2794386"/>
                <a:gd name="connsiteX2" fmla="*/ 198954 w 2801528"/>
                <a:gd name="connsiteY2" fmla="*/ 872535 h 2794386"/>
                <a:gd name="connsiteX3" fmla="*/ 874086 w 2801528"/>
                <a:gd name="connsiteY3" fmla="*/ 198967 h 2794386"/>
                <a:gd name="connsiteX4" fmla="*/ 918663 w 2801528"/>
                <a:gd name="connsiteY4" fmla="*/ 182341 h 2794386"/>
                <a:gd name="connsiteX5" fmla="*/ 1476923 w 2801528"/>
                <a:gd name="connsiteY5" fmla="*/ 2216 h 2794386"/>
                <a:gd name="connsiteX6" fmla="*/ 2377798 w 2801528"/>
                <a:gd name="connsiteY6" fmla="*/ 397332 h 2794386"/>
                <a:gd name="connsiteX7" fmla="*/ 2602207 w 2801528"/>
                <a:gd name="connsiteY7" fmla="*/ 875765 h 2794386"/>
                <a:gd name="connsiteX8" fmla="*/ 2618780 w 2801528"/>
                <a:gd name="connsiteY8" fmla="*/ 916711 h 2794386"/>
                <a:gd name="connsiteX9" fmla="*/ 2618780 w 2801528"/>
                <a:gd name="connsiteY9" fmla="*/ 1877378 h 2794386"/>
                <a:gd name="connsiteX10" fmla="*/ 2601635 w 2801528"/>
                <a:gd name="connsiteY10" fmla="*/ 1921649 h 2794386"/>
                <a:gd name="connsiteX11" fmla="*/ 1926980 w 2801528"/>
                <a:gd name="connsiteY11" fmla="*/ 2595407 h 2794386"/>
                <a:gd name="connsiteX12" fmla="*/ 1879355 w 2801528"/>
                <a:gd name="connsiteY12" fmla="*/ 2614408 h 2794386"/>
                <a:gd name="connsiteX13" fmla="*/ 919616 w 2801528"/>
                <a:gd name="connsiteY13" fmla="*/ 2612508 h 2794386"/>
                <a:gd name="connsiteX14" fmla="*/ 879230 w 2801528"/>
                <a:gd name="connsiteY14" fmla="*/ 2595502 h 2794386"/>
                <a:gd name="connsiteX15" fmla="*/ 419839 w 2801528"/>
                <a:gd name="connsiteY15" fmla="*/ 2392102 h 2794386"/>
                <a:gd name="connsiteX16" fmla="*/ 7025 w 2801528"/>
                <a:gd name="connsiteY16" fmla="*/ 1516273 h 2794386"/>
                <a:gd name="connsiteX17" fmla="*/ 167 w 2801528"/>
                <a:gd name="connsiteY17" fmla="*/ 1424405 h 2794386"/>
                <a:gd name="connsiteX18" fmla="*/ 107419 w 2801528"/>
                <a:gd name="connsiteY18" fmla="*/ 1428015 h 2794386"/>
                <a:gd name="connsiteX19" fmla="*/ 488419 w 2801528"/>
                <a:gd name="connsiteY19" fmla="*/ 2309830 h 2794386"/>
                <a:gd name="connsiteX20" fmla="*/ 896375 w 2801528"/>
                <a:gd name="connsiteY20" fmla="*/ 2488149 h 2794386"/>
                <a:gd name="connsiteX21" fmla="*/ 982100 w 2801528"/>
                <a:gd name="connsiteY21" fmla="*/ 2523300 h 2794386"/>
                <a:gd name="connsiteX22" fmla="*/ 1818871 w 2801528"/>
                <a:gd name="connsiteY22" fmla="*/ 2523300 h 2794386"/>
                <a:gd name="connsiteX23" fmla="*/ 1904596 w 2801528"/>
                <a:gd name="connsiteY23" fmla="*/ 2487769 h 2794386"/>
                <a:gd name="connsiteX24" fmla="*/ 2494574 w 2801528"/>
                <a:gd name="connsiteY24" fmla="*/ 1900463 h 2794386"/>
                <a:gd name="connsiteX25" fmla="*/ 2529341 w 2801528"/>
                <a:gd name="connsiteY25" fmla="*/ 1814961 h 2794386"/>
                <a:gd name="connsiteX26" fmla="*/ 2528293 w 2801528"/>
                <a:gd name="connsiteY26" fmla="*/ 977608 h 2794386"/>
                <a:gd name="connsiteX27" fmla="*/ 2494765 w 2801528"/>
                <a:gd name="connsiteY27" fmla="*/ 898661 h 2794386"/>
                <a:gd name="connsiteX28" fmla="*/ 2304265 w 2801528"/>
                <a:gd name="connsiteY28" fmla="*/ 474854 h 2794386"/>
                <a:gd name="connsiteX29" fmla="*/ 1470542 w 2801528"/>
                <a:gd name="connsiteY29" fmla="*/ 108809 h 2794386"/>
                <a:gd name="connsiteX30" fmla="*/ 1034106 w 2801528"/>
                <a:gd name="connsiteY30" fmla="*/ 229557 h 2794386"/>
                <a:gd name="connsiteX31" fmla="*/ 838558 w 2801528"/>
                <a:gd name="connsiteY31" fmla="*/ 312780 h 2794386"/>
                <a:gd name="connsiteX32" fmla="*/ 304777 w 2801528"/>
                <a:gd name="connsiteY32" fmla="*/ 905786 h 2794386"/>
                <a:gd name="connsiteX33" fmla="*/ 276869 w 2801528"/>
                <a:gd name="connsiteY33" fmla="*/ 971433 h 2794386"/>
                <a:gd name="connsiteX34" fmla="*/ 107705 w 2801528"/>
                <a:gd name="connsiteY34" fmla="*/ 1428015 h 279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01528" h="2794386">
                  <a:moveTo>
                    <a:pt x="167" y="1424405"/>
                  </a:moveTo>
                  <a:cubicBezTo>
                    <a:pt x="167" y="1224330"/>
                    <a:pt x="58460" y="1060735"/>
                    <a:pt x="179904" y="919466"/>
                  </a:cubicBezTo>
                  <a:cubicBezTo>
                    <a:pt x="190895" y="906121"/>
                    <a:pt x="197541" y="889748"/>
                    <a:pt x="198954" y="872535"/>
                  </a:cubicBezTo>
                  <a:cubicBezTo>
                    <a:pt x="220671" y="515705"/>
                    <a:pt x="517280" y="219487"/>
                    <a:pt x="874086" y="198967"/>
                  </a:cubicBezTo>
                  <a:cubicBezTo>
                    <a:pt x="890293" y="198069"/>
                    <a:pt x="905842" y="192270"/>
                    <a:pt x="918663" y="182341"/>
                  </a:cubicBezTo>
                  <a:cubicBezTo>
                    <a:pt x="1079255" y="43352"/>
                    <a:pt x="1266897" y="-11559"/>
                    <a:pt x="1476923" y="2216"/>
                  </a:cubicBezTo>
                  <a:cubicBezTo>
                    <a:pt x="1825253" y="24922"/>
                    <a:pt x="2126338" y="155265"/>
                    <a:pt x="2377798" y="397332"/>
                  </a:cubicBezTo>
                  <a:cubicBezTo>
                    <a:pt x="2511125" y="522366"/>
                    <a:pt x="2591419" y="693552"/>
                    <a:pt x="2602207" y="875765"/>
                  </a:cubicBezTo>
                  <a:cubicBezTo>
                    <a:pt x="2603547" y="890749"/>
                    <a:pt x="2609315" y="904999"/>
                    <a:pt x="2618780" y="916711"/>
                  </a:cubicBezTo>
                  <a:cubicBezTo>
                    <a:pt x="2862620" y="1206659"/>
                    <a:pt x="2862716" y="1587335"/>
                    <a:pt x="2618780" y="1877378"/>
                  </a:cubicBezTo>
                  <a:cubicBezTo>
                    <a:pt x="2608759" y="1890095"/>
                    <a:pt x="2602787" y="1905515"/>
                    <a:pt x="2601635" y="1921649"/>
                  </a:cubicBezTo>
                  <a:cubicBezTo>
                    <a:pt x="2580395" y="2278574"/>
                    <a:pt x="2283977" y="2574412"/>
                    <a:pt x="1926980" y="2595407"/>
                  </a:cubicBezTo>
                  <a:cubicBezTo>
                    <a:pt x="1909542" y="2596786"/>
                    <a:pt x="1892935" y="2603411"/>
                    <a:pt x="1879355" y="2614408"/>
                  </a:cubicBezTo>
                  <a:cubicBezTo>
                    <a:pt x="1592843" y="2855429"/>
                    <a:pt x="1206413" y="2854384"/>
                    <a:pt x="919616" y="2612508"/>
                  </a:cubicBezTo>
                  <a:cubicBezTo>
                    <a:pt x="908094" y="2603049"/>
                    <a:pt x="894061" y="2597141"/>
                    <a:pt x="879230" y="2595502"/>
                  </a:cubicBezTo>
                  <a:cubicBezTo>
                    <a:pt x="701207" y="2583152"/>
                    <a:pt x="546331" y="2517030"/>
                    <a:pt x="419839" y="2392102"/>
                  </a:cubicBezTo>
                  <a:cubicBezTo>
                    <a:pt x="175523" y="2150795"/>
                    <a:pt x="36838" y="1858757"/>
                    <a:pt x="7025" y="1516273"/>
                  </a:cubicBezTo>
                  <a:cubicBezTo>
                    <a:pt x="3406" y="1480837"/>
                    <a:pt x="1596" y="1445306"/>
                    <a:pt x="167" y="1424405"/>
                  </a:cubicBezTo>
                  <a:close/>
                  <a:moveTo>
                    <a:pt x="107419" y="1428015"/>
                  </a:moveTo>
                  <a:cubicBezTo>
                    <a:pt x="116944" y="1761094"/>
                    <a:pt x="240769" y="2061873"/>
                    <a:pt x="488419" y="2309830"/>
                  </a:cubicBezTo>
                  <a:cubicBezTo>
                    <a:pt x="595779" y="2420211"/>
                    <a:pt x="742237" y="2484229"/>
                    <a:pt x="896375" y="2488149"/>
                  </a:cubicBezTo>
                  <a:cubicBezTo>
                    <a:pt x="928434" y="2488356"/>
                    <a:pt x="959165" y="2500956"/>
                    <a:pt x="982100" y="2523300"/>
                  </a:cubicBezTo>
                  <a:cubicBezTo>
                    <a:pt x="1218152" y="2741437"/>
                    <a:pt x="1582819" y="2741437"/>
                    <a:pt x="1818871" y="2523300"/>
                  </a:cubicBezTo>
                  <a:cubicBezTo>
                    <a:pt x="1841812" y="2500917"/>
                    <a:pt x="1872507" y="2488195"/>
                    <a:pt x="1904596" y="2487769"/>
                  </a:cubicBezTo>
                  <a:cubicBezTo>
                    <a:pt x="2224715" y="2475399"/>
                    <a:pt x="2481551" y="2219726"/>
                    <a:pt x="2494574" y="1900463"/>
                  </a:cubicBezTo>
                  <a:cubicBezTo>
                    <a:pt x="2494722" y="1868567"/>
                    <a:pt x="2507171" y="1837950"/>
                    <a:pt x="2529341" y="1814961"/>
                  </a:cubicBezTo>
                  <a:cubicBezTo>
                    <a:pt x="2749415" y="1578840"/>
                    <a:pt x="2748957" y="1213180"/>
                    <a:pt x="2528293" y="977608"/>
                  </a:cubicBezTo>
                  <a:cubicBezTo>
                    <a:pt x="2507243" y="956646"/>
                    <a:pt x="2495216" y="928325"/>
                    <a:pt x="2494765" y="898661"/>
                  </a:cubicBezTo>
                  <a:cubicBezTo>
                    <a:pt x="2489431" y="731646"/>
                    <a:pt x="2424089" y="590662"/>
                    <a:pt x="2304265" y="474854"/>
                  </a:cubicBezTo>
                  <a:cubicBezTo>
                    <a:pt x="2071760" y="250458"/>
                    <a:pt x="1793058" y="129995"/>
                    <a:pt x="1470542" y="108809"/>
                  </a:cubicBezTo>
                  <a:cubicBezTo>
                    <a:pt x="1310807" y="98264"/>
                    <a:pt x="1160693" y="128855"/>
                    <a:pt x="1034106" y="229557"/>
                  </a:cubicBezTo>
                  <a:cubicBezTo>
                    <a:pt x="978298" y="275468"/>
                    <a:pt x="910405" y="304362"/>
                    <a:pt x="838558" y="312780"/>
                  </a:cubicBezTo>
                  <a:cubicBezTo>
                    <a:pt x="529853" y="355911"/>
                    <a:pt x="321446" y="594367"/>
                    <a:pt x="304777" y="905786"/>
                  </a:cubicBezTo>
                  <a:cubicBezTo>
                    <a:pt x="302751" y="930082"/>
                    <a:pt x="292970" y="953090"/>
                    <a:pt x="276869" y="971433"/>
                  </a:cubicBezTo>
                  <a:cubicBezTo>
                    <a:pt x="162188" y="1096551"/>
                    <a:pt x="106466" y="1243235"/>
                    <a:pt x="107705" y="1428015"/>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0723EDFC-5560-7046-904E-DEC30F3311C0}"/>
                </a:ext>
              </a:extLst>
            </p:cNvPr>
            <p:cNvSpPr/>
            <p:nvPr/>
          </p:nvSpPr>
          <p:spPr>
            <a:xfrm>
              <a:off x="4519338" y="2241462"/>
              <a:ext cx="105227" cy="106600"/>
            </a:xfrm>
            <a:custGeom>
              <a:avLst/>
              <a:gdLst>
                <a:gd name="connsiteX0" fmla="*/ 51971 w 105227"/>
                <a:gd name="connsiteY0" fmla="*/ 106757 h 106600"/>
                <a:gd name="connsiteX1" fmla="*/ 180 w 105227"/>
                <a:gd name="connsiteY1" fmla="*/ 52796 h 106600"/>
                <a:gd name="connsiteX2" fmla="*/ 251 w 105227"/>
                <a:gd name="connsiteY2" fmla="*/ 50991 h 106600"/>
                <a:gd name="connsiteX3" fmla="*/ 53591 w 105227"/>
                <a:gd name="connsiteY3" fmla="*/ 164 h 106600"/>
                <a:gd name="connsiteX4" fmla="*/ 105384 w 105227"/>
                <a:gd name="connsiteY4" fmla="*/ 53937 h 106600"/>
                <a:gd name="connsiteX5" fmla="*/ 105311 w 105227"/>
                <a:gd name="connsiteY5" fmla="*/ 55836 h 106600"/>
                <a:gd name="connsiteX6" fmla="*/ 51971 w 105227"/>
                <a:gd name="connsiteY6" fmla="*/ 106757 h 1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27" h="106600">
                  <a:moveTo>
                    <a:pt x="51971" y="106757"/>
                  </a:moveTo>
                  <a:cubicBezTo>
                    <a:pt x="22730" y="106121"/>
                    <a:pt x="-458" y="81962"/>
                    <a:pt x="180" y="52796"/>
                  </a:cubicBezTo>
                  <a:cubicBezTo>
                    <a:pt x="193" y="52194"/>
                    <a:pt x="217" y="51592"/>
                    <a:pt x="251" y="50991"/>
                  </a:cubicBezTo>
                  <a:cubicBezTo>
                    <a:pt x="1182" y="22385"/>
                    <a:pt x="24898" y="-213"/>
                    <a:pt x="53591" y="164"/>
                  </a:cubicBezTo>
                  <a:cubicBezTo>
                    <a:pt x="82781" y="748"/>
                    <a:pt x="105969" y="24823"/>
                    <a:pt x="105384" y="53937"/>
                  </a:cubicBezTo>
                  <a:cubicBezTo>
                    <a:pt x="105371" y="54570"/>
                    <a:pt x="105347" y="55203"/>
                    <a:pt x="105311" y="55836"/>
                  </a:cubicBezTo>
                  <a:cubicBezTo>
                    <a:pt x="104331" y="84434"/>
                    <a:pt x="80659" y="107032"/>
                    <a:pt x="51971" y="106757"/>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50488494-DA48-6C40-9997-90382EF5CB4B}"/>
                </a:ext>
              </a:extLst>
            </p:cNvPr>
            <p:cNvSpPr/>
            <p:nvPr/>
          </p:nvSpPr>
          <p:spPr>
            <a:xfrm>
              <a:off x="4304975" y="2455508"/>
              <a:ext cx="105328" cy="106307"/>
            </a:xfrm>
            <a:custGeom>
              <a:avLst/>
              <a:gdLst>
                <a:gd name="connsiteX0" fmla="*/ 105457 w 105328"/>
                <a:gd name="connsiteY0" fmla="*/ 51556 h 106307"/>
                <a:gd name="connsiteX1" fmla="*/ 54442 w 105328"/>
                <a:gd name="connsiteY1" fmla="*/ 106431 h 106307"/>
                <a:gd name="connsiteX2" fmla="*/ 52784 w 105328"/>
                <a:gd name="connsiteY2" fmla="*/ 106467 h 106307"/>
                <a:gd name="connsiteX3" fmla="*/ 206 w 105328"/>
                <a:gd name="connsiteY3" fmla="*/ 54976 h 106307"/>
                <a:gd name="connsiteX4" fmla="*/ 51126 w 105328"/>
                <a:gd name="connsiteY4" fmla="*/ 197 h 106307"/>
                <a:gd name="connsiteX5" fmla="*/ 52879 w 105328"/>
                <a:gd name="connsiteY5" fmla="*/ 160 h 106307"/>
                <a:gd name="connsiteX6" fmla="*/ 105457 w 105328"/>
                <a:gd name="connsiteY6" fmla="*/ 51556 h 10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8" h="106307">
                  <a:moveTo>
                    <a:pt x="105457" y="51556"/>
                  </a:moveTo>
                  <a:cubicBezTo>
                    <a:pt x="106562" y="80760"/>
                    <a:pt x="83722" y="105328"/>
                    <a:pt x="54442" y="106431"/>
                  </a:cubicBezTo>
                  <a:cubicBezTo>
                    <a:pt x="53889" y="106452"/>
                    <a:pt x="53337" y="106464"/>
                    <a:pt x="52784" y="106467"/>
                  </a:cubicBezTo>
                  <a:cubicBezTo>
                    <a:pt x="24196" y="106271"/>
                    <a:pt x="925" y="83481"/>
                    <a:pt x="206" y="54976"/>
                  </a:cubicBezTo>
                  <a:cubicBezTo>
                    <a:pt x="-899" y="25824"/>
                    <a:pt x="21899" y="1299"/>
                    <a:pt x="51126" y="197"/>
                  </a:cubicBezTo>
                  <a:cubicBezTo>
                    <a:pt x="51710" y="175"/>
                    <a:pt x="52295" y="162"/>
                    <a:pt x="52879" y="160"/>
                  </a:cubicBezTo>
                  <a:cubicBezTo>
                    <a:pt x="81451" y="304"/>
                    <a:pt x="104737" y="23067"/>
                    <a:pt x="105457" y="51556"/>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11A860A3-7227-8C48-BA1A-F3F1483A346F}"/>
                </a:ext>
              </a:extLst>
            </p:cNvPr>
            <p:cNvSpPr/>
            <p:nvPr/>
          </p:nvSpPr>
          <p:spPr>
            <a:xfrm>
              <a:off x="3718337" y="2573308"/>
              <a:ext cx="105612" cy="105195"/>
            </a:xfrm>
            <a:custGeom>
              <a:avLst/>
              <a:gdLst>
                <a:gd name="connsiteX0" fmla="*/ 105641 w 105612"/>
                <a:gd name="connsiteY0" fmla="*/ 50704 h 105195"/>
                <a:gd name="connsiteX1" fmla="*/ 58462 w 105612"/>
                <a:gd name="connsiteY1" fmla="*/ 105218 h 105195"/>
                <a:gd name="connsiteX2" fmla="*/ 53158 w 105612"/>
                <a:gd name="connsiteY2" fmla="*/ 105331 h 105195"/>
                <a:gd name="connsiteX3" fmla="*/ 199 w 105612"/>
                <a:gd name="connsiteY3" fmla="*/ 54815 h 105195"/>
                <a:gd name="connsiteX4" fmla="*/ 199 w 105612"/>
                <a:gd name="connsiteY4" fmla="*/ 54789 h 105195"/>
                <a:gd name="connsiteX5" fmla="*/ 51317 w 105612"/>
                <a:gd name="connsiteY5" fmla="*/ 194 h 105195"/>
                <a:gd name="connsiteX6" fmla="*/ 53158 w 105612"/>
                <a:gd name="connsiteY6" fmla="*/ 163 h 105195"/>
                <a:gd name="connsiteX7" fmla="*/ 105641 w 105612"/>
                <a:gd name="connsiteY7" fmla="*/ 50704 h 10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12" h="105195">
                  <a:moveTo>
                    <a:pt x="105641" y="50704"/>
                  </a:moveTo>
                  <a:cubicBezTo>
                    <a:pt x="107705" y="78752"/>
                    <a:pt x="86583" y="103158"/>
                    <a:pt x="58462" y="105218"/>
                  </a:cubicBezTo>
                  <a:cubicBezTo>
                    <a:pt x="56697" y="105347"/>
                    <a:pt x="54927" y="105385"/>
                    <a:pt x="53158" y="105331"/>
                  </a:cubicBezTo>
                  <a:cubicBezTo>
                    <a:pt x="24548" y="105967"/>
                    <a:pt x="837" y="83350"/>
                    <a:pt x="199" y="54815"/>
                  </a:cubicBezTo>
                  <a:cubicBezTo>
                    <a:pt x="199" y="54806"/>
                    <a:pt x="199" y="54798"/>
                    <a:pt x="199" y="54789"/>
                  </a:cubicBezTo>
                  <a:cubicBezTo>
                    <a:pt x="-801" y="25634"/>
                    <a:pt x="22086" y="1191"/>
                    <a:pt x="51317" y="194"/>
                  </a:cubicBezTo>
                  <a:cubicBezTo>
                    <a:pt x="51930" y="173"/>
                    <a:pt x="52544" y="163"/>
                    <a:pt x="53158" y="163"/>
                  </a:cubicBezTo>
                  <a:cubicBezTo>
                    <a:pt x="81573" y="-157"/>
                    <a:pt x="104965" y="22369"/>
                    <a:pt x="105641" y="50704"/>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FE343038-3F76-0849-9DDB-A2290627C2E8}"/>
                </a:ext>
              </a:extLst>
            </p:cNvPr>
            <p:cNvSpPr/>
            <p:nvPr/>
          </p:nvSpPr>
          <p:spPr>
            <a:xfrm>
              <a:off x="5650948" y="3371876"/>
              <a:ext cx="106682" cy="106424"/>
            </a:xfrm>
            <a:custGeom>
              <a:avLst/>
              <a:gdLst>
                <a:gd name="connsiteX0" fmla="*/ 106795 w 106682"/>
                <a:gd name="connsiteY0" fmla="*/ 51013 h 106424"/>
                <a:gd name="connsiteX1" fmla="*/ 55883 w 106682"/>
                <a:gd name="connsiteY1" fmla="*/ 106530 h 106424"/>
                <a:gd name="connsiteX2" fmla="*/ 221 w 106682"/>
                <a:gd name="connsiteY2" fmla="*/ 55750 h 106424"/>
                <a:gd name="connsiteX3" fmla="*/ 50217 w 106682"/>
                <a:gd name="connsiteY3" fmla="*/ 281 h 106424"/>
                <a:gd name="connsiteX4" fmla="*/ 106716 w 106682"/>
                <a:gd name="connsiteY4" fmla="*/ 49523 h 106424"/>
                <a:gd name="connsiteX5" fmla="*/ 106795 w 106682"/>
                <a:gd name="connsiteY5" fmla="*/ 51012 h 10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2" h="106424">
                  <a:moveTo>
                    <a:pt x="106795" y="51013"/>
                  </a:moveTo>
                  <a:cubicBezTo>
                    <a:pt x="108107" y="80366"/>
                    <a:pt x="85313" y="105222"/>
                    <a:pt x="55883" y="106530"/>
                  </a:cubicBezTo>
                  <a:cubicBezTo>
                    <a:pt x="26454" y="107838"/>
                    <a:pt x="1533" y="85103"/>
                    <a:pt x="221" y="55750"/>
                  </a:cubicBezTo>
                  <a:cubicBezTo>
                    <a:pt x="-1075" y="26753"/>
                    <a:pt x="21171" y="2072"/>
                    <a:pt x="50217" y="281"/>
                  </a:cubicBezTo>
                  <a:cubicBezTo>
                    <a:pt x="79452" y="-1682"/>
                    <a:pt x="104747" y="20364"/>
                    <a:pt x="106716" y="49523"/>
                  </a:cubicBezTo>
                  <a:cubicBezTo>
                    <a:pt x="106749" y="50019"/>
                    <a:pt x="106776" y="50516"/>
                    <a:pt x="106795" y="51012"/>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1D89057E-DBE8-714C-82AE-977DBB802DDE}"/>
                </a:ext>
              </a:extLst>
            </p:cNvPr>
            <p:cNvSpPr/>
            <p:nvPr/>
          </p:nvSpPr>
          <p:spPr>
            <a:xfrm>
              <a:off x="4517935" y="4500631"/>
              <a:ext cx="106680" cy="106402"/>
            </a:xfrm>
            <a:custGeom>
              <a:avLst/>
              <a:gdLst>
                <a:gd name="connsiteX0" fmla="*/ 54041 w 106680"/>
                <a:gd name="connsiteY0" fmla="*/ 106560 h 106402"/>
                <a:gd name="connsiteX1" fmla="*/ 170 w 106680"/>
                <a:gd name="connsiteY1" fmla="*/ 53894 h 106402"/>
                <a:gd name="connsiteX2" fmla="*/ 52973 w 106680"/>
                <a:gd name="connsiteY2" fmla="*/ 162 h 106402"/>
                <a:gd name="connsiteX3" fmla="*/ 106845 w 106680"/>
                <a:gd name="connsiteY3" fmla="*/ 52828 h 106402"/>
                <a:gd name="connsiteX4" fmla="*/ 106810 w 106680"/>
                <a:gd name="connsiteY4" fmla="*/ 55353 h 106402"/>
                <a:gd name="connsiteX5" fmla="*/ 54041 w 106680"/>
                <a:gd name="connsiteY5" fmla="*/ 106560 h 10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 h="106402">
                  <a:moveTo>
                    <a:pt x="54041" y="106560"/>
                  </a:moveTo>
                  <a:cubicBezTo>
                    <a:pt x="24584" y="106854"/>
                    <a:pt x="465" y="83275"/>
                    <a:pt x="170" y="53894"/>
                  </a:cubicBezTo>
                  <a:cubicBezTo>
                    <a:pt x="-125" y="24513"/>
                    <a:pt x="23516" y="456"/>
                    <a:pt x="52973" y="162"/>
                  </a:cubicBezTo>
                  <a:cubicBezTo>
                    <a:pt x="82431" y="-132"/>
                    <a:pt x="106550" y="23447"/>
                    <a:pt x="106845" y="52828"/>
                  </a:cubicBezTo>
                  <a:cubicBezTo>
                    <a:pt x="106853" y="53670"/>
                    <a:pt x="106842" y="54512"/>
                    <a:pt x="106810" y="55353"/>
                  </a:cubicBezTo>
                  <a:cubicBezTo>
                    <a:pt x="105986" y="83841"/>
                    <a:pt x="82615" y="106520"/>
                    <a:pt x="54041" y="106560"/>
                  </a:cubicBezTo>
                  <a:close/>
                </a:path>
              </a:pathLst>
            </a:custGeom>
            <a:grpFill/>
            <a:ln w="9525" cap="flat">
              <a:noFill/>
              <a:prstDash val="solid"/>
              <a:miter/>
            </a:ln>
          </p:spPr>
          <p:txBody>
            <a:bodyPr rtlCol="0" anchor="ctr"/>
            <a:lstStyle/>
            <a:p>
              <a:endParaRPr lang="en-RO"/>
            </a:p>
          </p:txBody>
        </p:sp>
      </p:grpSp>
      <p:sp>
        <p:nvSpPr>
          <p:cNvPr id="42" name="Graphic 39">
            <a:extLst>
              <a:ext uri="{FF2B5EF4-FFF2-40B4-BE49-F238E27FC236}">
                <a16:creationId xmlns:a16="http://schemas.microsoft.com/office/drawing/2014/main" id="{6BB4D527-9E92-8142-8DAB-B5D802CBF02D}"/>
              </a:ext>
            </a:extLst>
          </p:cNvPr>
          <p:cNvSpPr>
            <a:spLocks noChangeAspect="1"/>
          </p:cNvSpPr>
          <p:nvPr/>
        </p:nvSpPr>
        <p:spPr>
          <a:xfrm>
            <a:off x="4882953" y="3122649"/>
            <a:ext cx="432000" cy="359916"/>
          </a:xfrm>
          <a:custGeom>
            <a:avLst/>
            <a:gdLst>
              <a:gd name="connsiteX0" fmla="*/ 155 w 3429571"/>
              <a:gd name="connsiteY0" fmla="*/ 2821898 h 2857312"/>
              <a:gd name="connsiteX1" fmla="*/ 155 w 3429571"/>
              <a:gd name="connsiteY1" fmla="*/ 2326598 h 2857312"/>
              <a:gd name="connsiteX2" fmla="*/ 112170 w 3429571"/>
              <a:gd name="connsiteY2" fmla="*/ 2285546 h 2857312"/>
              <a:gd name="connsiteX3" fmla="*/ 112170 w 3429571"/>
              <a:gd name="connsiteY3" fmla="*/ 573903 h 2857312"/>
              <a:gd name="connsiteX4" fmla="*/ 155 w 3429571"/>
              <a:gd name="connsiteY4" fmla="*/ 531136 h 2857312"/>
              <a:gd name="connsiteX5" fmla="*/ 155 w 3429571"/>
              <a:gd name="connsiteY5" fmla="*/ 35836 h 2857312"/>
              <a:gd name="connsiteX6" fmla="*/ 83690 w 3429571"/>
              <a:gd name="connsiteY6" fmla="*/ 117 h 2857312"/>
              <a:gd name="connsiteX7" fmla="*/ 3345431 w 3429571"/>
              <a:gd name="connsiteY7" fmla="*/ 688 h 2857312"/>
              <a:gd name="connsiteX8" fmla="*/ 3368862 w 3429571"/>
              <a:gd name="connsiteY8" fmla="*/ 688 h 2857312"/>
              <a:gd name="connsiteX9" fmla="*/ 3429251 w 3429571"/>
              <a:gd name="connsiteY9" fmla="*/ 61553 h 2857312"/>
              <a:gd name="connsiteX10" fmla="*/ 3429251 w 3429571"/>
              <a:gd name="connsiteY10" fmla="*/ 510276 h 2857312"/>
              <a:gd name="connsiteX11" fmla="*/ 3368577 w 3429571"/>
              <a:gd name="connsiteY11" fmla="*/ 571331 h 2857312"/>
              <a:gd name="connsiteX12" fmla="*/ 3317332 w 3429571"/>
              <a:gd name="connsiteY12" fmla="*/ 571331 h 2857312"/>
              <a:gd name="connsiteX13" fmla="*/ 3317332 w 3429571"/>
              <a:gd name="connsiteY13" fmla="*/ 2285831 h 2857312"/>
              <a:gd name="connsiteX14" fmla="*/ 3345145 w 3429571"/>
              <a:gd name="connsiteY14" fmla="*/ 2285831 h 2857312"/>
              <a:gd name="connsiteX15" fmla="*/ 3429537 w 3429571"/>
              <a:gd name="connsiteY15" fmla="*/ 2370413 h 2857312"/>
              <a:gd name="connsiteX16" fmla="*/ 3429537 w 3429571"/>
              <a:gd name="connsiteY16" fmla="*/ 2775607 h 2857312"/>
              <a:gd name="connsiteX17" fmla="*/ 3348860 w 3429571"/>
              <a:gd name="connsiteY17" fmla="*/ 2856855 h 2857312"/>
              <a:gd name="connsiteX18" fmla="*/ 80356 w 3429571"/>
              <a:gd name="connsiteY18" fmla="*/ 2857427 h 2857312"/>
              <a:gd name="connsiteX19" fmla="*/ 155 w 3429571"/>
              <a:gd name="connsiteY19" fmla="*/ 2821898 h 2857312"/>
              <a:gd name="connsiteX20" fmla="*/ 228755 w 3429571"/>
              <a:gd name="connsiteY20" fmla="*/ 2283260 h 2857312"/>
              <a:gd name="connsiteX21" fmla="*/ 3199317 w 3429571"/>
              <a:gd name="connsiteY21" fmla="*/ 2283260 h 2857312"/>
              <a:gd name="connsiteX22" fmla="*/ 3199317 w 3429571"/>
              <a:gd name="connsiteY22" fmla="*/ 574093 h 2857312"/>
              <a:gd name="connsiteX23" fmla="*/ 229232 w 3429571"/>
              <a:gd name="connsiteY23" fmla="*/ 574093 h 2857312"/>
              <a:gd name="connsiteX24" fmla="*/ 1713894 w 3429571"/>
              <a:gd name="connsiteY24" fmla="*/ 2742555 h 2857312"/>
              <a:gd name="connsiteX25" fmla="*/ 1817621 w 3429571"/>
              <a:gd name="connsiteY25" fmla="*/ 2742555 h 2857312"/>
              <a:gd name="connsiteX26" fmla="*/ 1824288 w 3429571"/>
              <a:gd name="connsiteY26" fmla="*/ 2742555 h 2857312"/>
              <a:gd name="connsiteX27" fmla="*/ 1886106 w 3429571"/>
              <a:gd name="connsiteY27" fmla="*/ 2682929 h 2857312"/>
              <a:gd name="connsiteX28" fmla="*/ 1886106 w 3429571"/>
              <a:gd name="connsiteY28" fmla="*/ 2462139 h 2857312"/>
              <a:gd name="connsiteX29" fmla="*/ 1822669 w 3429571"/>
              <a:gd name="connsiteY29" fmla="*/ 2400227 h 2857312"/>
              <a:gd name="connsiteX30" fmla="*/ 1605213 w 3429571"/>
              <a:gd name="connsiteY30" fmla="*/ 2400227 h 2857312"/>
              <a:gd name="connsiteX31" fmla="*/ 1543396 w 3429571"/>
              <a:gd name="connsiteY31" fmla="*/ 2460139 h 2857312"/>
              <a:gd name="connsiteX32" fmla="*/ 1543396 w 3429571"/>
              <a:gd name="connsiteY32" fmla="*/ 2680928 h 2857312"/>
              <a:gd name="connsiteX33" fmla="*/ 1606737 w 3429571"/>
              <a:gd name="connsiteY33" fmla="*/ 2742365 h 2857312"/>
              <a:gd name="connsiteX34" fmla="*/ 1713894 w 3429571"/>
              <a:gd name="connsiteY34" fmla="*/ 2742555 h 2857312"/>
              <a:gd name="connsiteX35" fmla="*/ 1714846 w 3429571"/>
              <a:gd name="connsiteY35" fmla="*/ 457126 h 2857312"/>
              <a:gd name="connsiteX36" fmla="*/ 1818573 w 3429571"/>
              <a:gd name="connsiteY36" fmla="*/ 457126 h 2857312"/>
              <a:gd name="connsiteX37" fmla="*/ 1886391 w 3429571"/>
              <a:gd name="connsiteY37" fmla="*/ 392547 h 2857312"/>
              <a:gd name="connsiteX38" fmla="*/ 1886391 w 3429571"/>
              <a:gd name="connsiteY38" fmla="*/ 178520 h 2857312"/>
              <a:gd name="connsiteX39" fmla="*/ 1821812 w 3429571"/>
              <a:gd name="connsiteY39" fmla="*/ 114798 h 2857312"/>
              <a:gd name="connsiteX40" fmla="*/ 1607785 w 3429571"/>
              <a:gd name="connsiteY40" fmla="*/ 114798 h 2857312"/>
              <a:gd name="connsiteX41" fmla="*/ 1543301 w 3429571"/>
              <a:gd name="connsiteY41" fmla="*/ 178615 h 2857312"/>
              <a:gd name="connsiteX42" fmla="*/ 1543301 w 3429571"/>
              <a:gd name="connsiteY42" fmla="*/ 392642 h 2857312"/>
              <a:gd name="connsiteX43" fmla="*/ 1611214 w 3429571"/>
              <a:gd name="connsiteY43" fmla="*/ 457126 h 2857312"/>
              <a:gd name="connsiteX44" fmla="*/ 1714846 w 3429571"/>
              <a:gd name="connsiteY44" fmla="*/ 457222 h 2857312"/>
              <a:gd name="connsiteX45" fmla="*/ 797207 w 3429571"/>
              <a:gd name="connsiteY45" fmla="*/ 457126 h 2857312"/>
              <a:gd name="connsiteX46" fmla="*/ 910936 w 3429571"/>
              <a:gd name="connsiteY46" fmla="*/ 457126 h 2857312"/>
              <a:gd name="connsiteX47" fmla="*/ 971324 w 3429571"/>
              <a:gd name="connsiteY47" fmla="*/ 395881 h 2857312"/>
              <a:gd name="connsiteX48" fmla="*/ 971324 w 3429571"/>
              <a:gd name="connsiteY48" fmla="*/ 175091 h 2857312"/>
              <a:gd name="connsiteX49" fmla="*/ 910555 w 3429571"/>
              <a:gd name="connsiteY49" fmla="*/ 115084 h 2857312"/>
              <a:gd name="connsiteX50" fmla="*/ 689670 w 3429571"/>
              <a:gd name="connsiteY50" fmla="*/ 115084 h 2857312"/>
              <a:gd name="connsiteX51" fmla="*/ 629567 w 3429571"/>
              <a:gd name="connsiteY51" fmla="*/ 175567 h 2857312"/>
              <a:gd name="connsiteX52" fmla="*/ 629567 w 3429571"/>
              <a:gd name="connsiteY52" fmla="*/ 396357 h 2857312"/>
              <a:gd name="connsiteX53" fmla="*/ 690146 w 3429571"/>
              <a:gd name="connsiteY53" fmla="*/ 457126 h 2857312"/>
              <a:gd name="connsiteX54" fmla="*/ 797207 w 3429571"/>
              <a:gd name="connsiteY54" fmla="*/ 457126 h 2857312"/>
              <a:gd name="connsiteX55" fmla="*/ 2629818 w 3429571"/>
              <a:gd name="connsiteY55" fmla="*/ 114703 h 2857312"/>
              <a:gd name="connsiteX56" fmla="*/ 2519423 w 3429571"/>
              <a:gd name="connsiteY56" fmla="*/ 114703 h 2857312"/>
              <a:gd name="connsiteX57" fmla="*/ 2458368 w 3429571"/>
              <a:gd name="connsiteY57" fmla="*/ 174520 h 2857312"/>
              <a:gd name="connsiteX58" fmla="*/ 2458368 w 3429571"/>
              <a:gd name="connsiteY58" fmla="*/ 395309 h 2857312"/>
              <a:gd name="connsiteX59" fmla="*/ 2518470 w 3429571"/>
              <a:gd name="connsiteY59" fmla="*/ 456650 h 2857312"/>
              <a:gd name="connsiteX60" fmla="*/ 2739260 w 3429571"/>
              <a:gd name="connsiteY60" fmla="*/ 456650 h 2857312"/>
              <a:gd name="connsiteX61" fmla="*/ 2800125 w 3429571"/>
              <a:gd name="connsiteY61" fmla="*/ 396071 h 2857312"/>
              <a:gd name="connsiteX62" fmla="*/ 2800125 w 3429571"/>
              <a:gd name="connsiteY62" fmla="*/ 175282 h 2857312"/>
              <a:gd name="connsiteX63" fmla="*/ 2740117 w 3429571"/>
              <a:gd name="connsiteY63" fmla="*/ 114607 h 2857312"/>
              <a:gd name="connsiteX64" fmla="*/ 2629818 w 3429571"/>
              <a:gd name="connsiteY64" fmla="*/ 114703 h 2857312"/>
              <a:gd name="connsiteX65" fmla="*/ 800541 w 3429571"/>
              <a:gd name="connsiteY65" fmla="*/ 2742555 h 2857312"/>
              <a:gd name="connsiteX66" fmla="*/ 910936 w 3429571"/>
              <a:gd name="connsiteY66" fmla="*/ 2742555 h 2857312"/>
              <a:gd name="connsiteX67" fmla="*/ 971324 w 3429571"/>
              <a:gd name="connsiteY67" fmla="*/ 2681976 h 2857312"/>
              <a:gd name="connsiteX68" fmla="*/ 971324 w 3429571"/>
              <a:gd name="connsiteY68" fmla="*/ 2461187 h 2857312"/>
              <a:gd name="connsiteX69" fmla="*/ 910460 w 3429571"/>
              <a:gd name="connsiteY69" fmla="*/ 2400512 h 2857312"/>
              <a:gd name="connsiteX70" fmla="*/ 689670 w 3429571"/>
              <a:gd name="connsiteY70" fmla="*/ 2400512 h 2857312"/>
              <a:gd name="connsiteX71" fmla="*/ 629567 w 3429571"/>
              <a:gd name="connsiteY71" fmla="*/ 2461663 h 2857312"/>
              <a:gd name="connsiteX72" fmla="*/ 629567 w 3429571"/>
              <a:gd name="connsiteY72" fmla="*/ 2682452 h 2857312"/>
              <a:gd name="connsiteX73" fmla="*/ 690146 w 3429571"/>
              <a:gd name="connsiteY73" fmla="*/ 2742555 h 2857312"/>
              <a:gd name="connsiteX74" fmla="*/ 800541 w 3429571"/>
              <a:gd name="connsiteY74" fmla="*/ 2742555 h 2857312"/>
              <a:gd name="connsiteX75" fmla="*/ 2800791 w 3429571"/>
              <a:gd name="connsiteY75" fmla="*/ 2573963 h 2857312"/>
              <a:gd name="connsiteX76" fmla="*/ 2800791 w 3429571"/>
              <a:gd name="connsiteY76" fmla="*/ 2463568 h 2857312"/>
              <a:gd name="connsiteX77" fmla="*/ 2739165 w 3429571"/>
              <a:gd name="connsiteY77" fmla="*/ 2400322 h 2857312"/>
              <a:gd name="connsiteX78" fmla="*/ 2521709 w 3429571"/>
              <a:gd name="connsiteY78" fmla="*/ 2400322 h 2857312"/>
              <a:gd name="connsiteX79" fmla="*/ 2458844 w 3429571"/>
              <a:gd name="connsiteY79" fmla="*/ 2462330 h 2857312"/>
              <a:gd name="connsiteX80" fmla="*/ 2458844 w 3429571"/>
              <a:gd name="connsiteY80" fmla="*/ 2679785 h 2857312"/>
              <a:gd name="connsiteX81" fmla="*/ 2520566 w 3429571"/>
              <a:gd name="connsiteY81" fmla="*/ 2742365 h 2857312"/>
              <a:gd name="connsiteX82" fmla="*/ 2738022 w 3429571"/>
              <a:gd name="connsiteY82" fmla="*/ 2742365 h 2857312"/>
              <a:gd name="connsiteX83" fmla="*/ 2800887 w 3429571"/>
              <a:gd name="connsiteY83" fmla="*/ 2677690 h 2857312"/>
              <a:gd name="connsiteX84" fmla="*/ 2800410 w 3429571"/>
              <a:gd name="connsiteY84" fmla="*/ 2574058 h 2857312"/>
              <a:gd name="connsiteX85" fmla="*/ 3257991 w 3429571"/>
              <a:gd name="connsiteY85" fmla="*/ 289867 h 2857312"/>
              <a:gd name="connsiteX86" fmla="*/ 3257991 w 3429571"/>
              <a:gd name="connsiteY86" fmla="*/ 289867 h 2857312"/>
              <a:gd name="connsiteX87" fmla="*/ 3257991 w 3429571"/>
              <a:gd name="connsiteY87" fmla="*/ 172805 h 2857312"/>
              <a:gd name="connsiteX88" fmla="*/ 3198841 w 3429571"/>
              <a:gd name="connsiteY88" fmla="*/ 114893 h 2857312"/>
              <a:gd name="connsiteX89" fmla="*/ 2978052 w 3429571"/>
              <a:gd name="connsiteY89" fmla="*/ 114893 h 2857312"/>
              <a:gd name="connsiteX90" fmla="*/ 2915853 w 3429571"/>
              <a:gd name="connsiteY90" fmla="*/ 177472 h 2857312"/>
              <a:gd name="connsiteX91" fmla="*/ 2915853 w 3429571"/>
              <a:gd name="connsiteY91" fmla="*/ 394833 h 2857312"/>
              <a:gd name="connsiteX92" fmla="*/ 2979290 w 3429571"/>
              <a:gd name="connsiteY92" fmla="*/ 456936 h 2857312"/>
              <a:gd name="connsiteX93" fmla="*/ 3193317 w 3429571"/>
              <a:gd name="connsiteY93" fmla="*/ 456936 h 2857312"/>
              <a:gd name="connsiteX94" fmla="*/ 3258182 w 3429571"/>
              <a:gd name="connsiteY94" fmla="*/ 393595 h 2857312"/>
              <a:gd name="connsiteX95" fmla="*/ 3257515 w 3429571"/>
              <a:gd name="connsiteY95" fmla="*/ 289963 h 2857312"/>
              <a:gd name="connsiteX96" fmla="*/ 3257991 w 3429571"/>
              <a:gd name="connsiteY96" fmla="*/ 2571962 h 2857312"/>
              <a:gd name="connsiteX97" fmla="*/ 3257991 w 3429571"/>
              <a:gd name="connsiteY97" fmla="*/ 2461568 h 2857312"/>
              <a:gd name="connsiteX98" fmla="*/ 3197889 w 3429571"/>
              <a:gd name="connsiteY98" fmla="*/ 2400417 h 2857312"/>
              <a:gd name="connsiteX99" fmla="*/ 2977194 w 3429571"/>
              <a:gd name="connsiteY99" fmla="*/ 2400417 h 2857312"/>
              <a:gd name="connsiteX100" fmla="*/ 2915758 w 3429571"/>
              <a:gd name="connsiteY100" fmla="*/ 2460996 h 2857312"/>
              <a:gd name="connsiteX101" fmla="*/ 2915758 w 3429571"/>
              <a:gd name="connsiteY101" fmla="*/ 2681690 h 2857312"/>
              <a:gd name="connsiteX102" fmla="*/ 2976432 w 3429571"/>
              <a:gd name="connsiteY102" fmla="*/ 2742365 h 2857312"/>
              <a:gd name="connsiteX103" fmla="*/ 3197222 w 3429571"/>
              <a:gd name="connsiteY103" fmla="*/ 2742365 h 2857312"/>
              <a:gd name="connsiteX104" fmla="*/ 3257896 w 3429571"/>
              <a:gd name="connsiteY104" fmla="*/ 2682452 h 2857312"/>
              <a:gd name="connsiteX105" fmla="*/ 3257515 w 3429571"/>
              <a:gd name="connsiteY105" fmla="*/ 2572058 h 2857312"/>
              <a:gd name="connsiteX106" fmla="*/ 344675 w 3429571"/>
              <a:gd name="connsiteY106" fmla="*/ 114512 h 2857312"/>
              <a:gd name="connsiteX107" fmla="*/ 237614 w 3429571"/>
              <a:gd name="connsiteY107" fmla="*/ 114512 h 2857312"/>
              <a:gd name="connsiteX108" fmla="*/ 172844 w 3429571"/>
              <a:gd name="connsiteY108" fmla="*/ 177187 h 2857312"/>
              <a:gd name="connsiteX109" fmla="*/ 172844 w 3429571"/>
              <a:gd name="connsiteY109" fmla="*/ 394642 h 2857312"/>
              <a:gd name="connsiteX110" fmla="*/ 235423 w 3429571"/>
              <a:gd name="connsiteY110" fmla="*/ 456650 h 2857312"/>
              <a:gd name="connsiteX111" fmla="*/ 452879 w 3429571"/>
              <a:gd name="connsiteY111" fmla="*/ 456650 h 2857312"/>
              <a:gd name="connsiteX112" fmla="*/ 514982 w 3429571"/>
              <a:gd name="connsiteY112" fmla="*/ 396738 h 2857312"/>
              <a:gd name="connsiteX113" fmla="*/ 514982 w 3429571"/>
              <a:gd name="connsiteY113" fmla="*/ 172615 h 2857312"/>
              <a:gd name="connsiteX114" fmla="*/ 455069 w 3429571"/>
              <a:gd name="connsiteY114" fmla="*/ 114703 h 2857312"/>
              <a:gd name="connsiteX115" fmla="*/ 344198 w 3429571"/>
              <a:gd name="connsiteY115" fmla="*/ 114607 h 2857312"/>
              <a:gd name="connsiteX116" fmla="*/ 1259837 w 3429571"/>
              <a:gd name="connsiteY116" fmla="*/ 114512 h 2857312"/>
              <a:gd name="connsiteX117" fmla="*/ 1146108 w 3429571"/>
              <a:gd name="connsiteY117" fmla="*/ 114512 h 2857312"/>
              <a:gd name="connsiteX118" fmla="*/ 1086767 w 3429571"/>
              <a:gd name="connsiteY118" fmla="*/ 172805 h 2857312"/>
              <a:gd name="connsiteX119" fmla="*/ 1086767 w 3429571"/>
              <a:gd name="connsiteY119" fmla="*/ 396928 h 2857312"/>
              <a:gd name="connsiteX120" fmla="*/ 1145822 w 3429571"/>
              <a:gd name="connsiteY120" fmla="*/ 456269 h 2857312"/>
              <a:gd name="connsiteX121" fmla="*/ 1369946 w 3429571"/>
              <a:gd name="connsiteY121" fmla="*/ 456269 h 2857312"/>
              <a:gd name="connsiteX122" fmla="*/ 1428620 w 3429571"/>
              <a:gd name="connsiteY122" fmla="*/ 397309 h 2857312"/>
              <a:gd name="connsiteX123" fmla="*/ 1428620 w 3429571"/>
              <a:gd name="connsiteY123" fmla="*/ 173281 h 2857312"/>
              <a:gd name="connsiteX124" fmla="*/ 1366993 w 3429571"/>
              <a:gd name="connsiteY124" fmla="*/ 114322 h 2857312"/>
              <a:gd name="connsiteX125" fmla="*/ 1259361 w 3429571"/>
              <a:gd name="connsiteY125" fmla="*/ 114798 h 2857312"/>
              <a:gd name="connsiteX126" fmla="*/ 2001263 w 3429571"/>
              <a:gd name="connsiteY126" fmla="*/ 285105 h 2857312"/>
              <a:gd name="connsiteX127" fmla="*/ 2001263 w 3429571"/>
              <a:gd name="connsiteY127" fmla="*/ 392166 h 2857312"/>
              <a:gd name="connsiteX128" fmla="*/ 2064318 w 3429571"/>
              <a:gd name="connsiteY128" fmla="*/ 457126 h 2857312"/>
              <a:gd name="connsiteX129" fmla="*/ 2281774 w 3429571"/>
              <a:gd name="connsiteY129" fmla="*/ 457126 h 2857312"/>
              <a:gd name="connsiteX130" fmla="*/ 2343496 w 3429571"/>
              <a:gd name="connsiteY130" fmla="*/ 396928 h 2857312"/>
              <a:gd name="connsiteX131" fmla="*/ 2343496 w 3429571"/>
              <a:gd name="connsiteY131" fmla="*/ 176139 h 2857312"/>
              <a:gd name="connsiteX132" fmla="*/ 2283108 w 3429571"/>
              <a:gd name="connsiteY132" fmla="*/ 115274 h 2857312"/>
              <a:gd name="connsiteX133" fmla="*/ 2062413 w 3429571"/>
              <a:gd name="connsiteY133" fmla="*/ 115274 h 2857312"/>
              <a:gd name="connsiteX134" fmla="*/ 2001358 w 3429571"/>
              <a:gd name="connsiteY134" fmla="*/ 178234 h 2857312"/>
              <a:gd name="connsiteX135" fmla="*/ 2001263 w 3429571"/>
              <a:gd name="connsiteY135" fmla="*/ 285105 h 2857312"/>
              <a:gd name="connsiteX136" fmla="*/ 343913 w 3429571"/>
              <a:gd name="connsiteY136" fmla="*/ 2742555 h 2857312"/>
              <a:gd name="connsiteX137" fmla="*/ 454307 w 3429571"/>
              <a:gd name="connsiteY137" fmla="*/ 2742555 h 2857312"/>
              <a:gd name="connsiteX138" fmla="*/ 514220 w 3429571"/>
              <a:gd name="connsiteY138" fmla="*/ 2684548 h 2857312"/>
              <a:gd name="connsiteX139" fmla="*/ 514220 w 3429571"/>
              <a:gd name="connsiteY139" fmla="*/ 2460425 h 2857312"/>
              <a:gd name="connsiteX140" fmla="*/ 452117 w 3429571"/>
              <a:gd name="connsiteY140" fmla="*/ 2400608 h 2857312"/>
              <a:gd name="connsiteX141" fmla="*/ 231327 w 3429571"/>
              <a:gd name="connsiteY141" fmla="*/ 2400608 h 2857312"/>
              <a:gd name="connsiteX142" fmla="*/ 172272 w 3429571"/>
              <a:gd name="connsiteY142" fmla="*/ 2459091 h 2857312"/>
              <a:gd name="connsiteX143" fmla="*/ 172272 w 3429571"/>
              <a:gd name="connsiteY143" fmla="*/ 2683214 h 2857312"/>
              <a:gd name="connsiteX144" fmla="*/ 233518 w 3429571"/>
              <a:gd name="connsiteY144" fmla="*/ 2742555 h 2857312"/>
              <a:gd name="connsiteX145" fmla="*/ 344198 w 3429571"/>
              <a:gd name="connsiteY145" fmla="*/ 2742555 h 2857312"/>
              <a:gd name="connsiteX146" fmla="*/ 1258313 w 3429571"/>
              <a:gd name="connsiteY146" fmla="*/ 2742555 h 2857312"/>
              <a:gd name="connsiteX147" fmla="*/ 1365374 w 3429571"/>
              <a:gd name="connsiteY147" fmla="*/ 2742555 h 2857312"/>
              <a:gd name="connsiteX148" fmla="*/ 1427763 w 3429571"/>
              <a:gd name="connsiteY148" fmla="*/ 2680833 h 2857312"/>
              <a:gd name="connsiteX149" fmla="*/ 1427763 w 3429571"/>
              <a:gd name="connsiteY149" fmla="*/ 2463473 h 2857312"/>
              <a:gd name="connsiteX150" fmla="*/ 1366136 w 3429571"/>
              <a:gd name="connsiteY150" fmla="*/ 2400512 h 2857312"/>
              <a:gd name="connsiteX151" fmla="*/ 1148680 w 3429571"/>
              <a:gd name="connsiteY151" fmla="*/ 2400512 h 2857312"/>
              <a:gd name="connsiteX152" fmla="*/ 1085625 w 3429571"/>
              <a:gd name="connsiteY152" fmla="*/ 2462711 h 2857312"/>
              <a:gd name="connsiteX153" fmla="*/ 1085625 w 3429571"/>
              <a:gd name="connsiteY153" fmla="*/ 2680166 h 2857312"/>
              <a:gd name="connsiteX154" fmla="*/ 1148013 w 3429571"/>
              <a:gd name="connsiteY154" fmla="*/ 2742555 h 2857312"/>
              <a:gd name="connsiteX155" fmla="*/ 1258789 w 3429571"/>
              <a:gd name="connsiteY155" fmla="*/ 2742555 h 2857312"/>
              <a:gd name="connsiteX156" fmla="*/ 2172046 w 3429571"/>
              <a:gd name="connsiteY156" fmla="*/ 2742555 h 2857312"/>
              <a:gd name="connsiteX157" fmla="*/ 2272344 w 3429571"/>
              <a:gd name="connsiteY157" fmla="*/ 2742555 h 2857312"/>
              <a:gd name="connsiteX158" fmla="*/ 2279107 w 3429571"/>
              <a:gd name="connsiteY158" fmla="*/ 2742555 h 2857312"/>
              <a:gd name="connsiteX159" fmla="*/ 2343210 w 3429571"/>
              <a:gd name="connsiteY159" fmla="*/ 2678357 h 2857312"/>
              <a:gd name="connsiteX160" fmla="*/ 2343210 w 3429571"/>
              <a:gd name="connsiteY160" fmla="*/ 2464235 h 2857312"/>
              <a:gd name="connsiteX161" fmla="*/ 2278440 w 3429571"/>
              <a:gd name="connsiteY161" fmla="*/ 2400227 h 2857312"/>
              <a:gd name="connsiteX162" fmla="*/ 2064318 w 3429571"/>
              <a:gd name="connsiteY162" fmla="*/ 2400227 h 2857312"/>
              <a:gd name="connsiteX163" fmla="*/ 2001072 w 3429571"/>
              <a:gd name="connsiteY163" fmla="*/ 2461568 h 2857312"/>
              <a:gd name="connsiteX164" fmla="*/ 2001072 w 3429571"/>
              <a:gd name="connsiteY164" fmla="*/ 2682357 h 2857312"/>
              <a:gd name="connsiteX165" fmla="*/ 2061651 w 3429571"/>
              <a:gd name="connsiteY165" fmla="*/ 2742365 h 2857312"/>
              <a:gd name="connsiteX166" fmla="*/ 2172522 w 3429571"/>
              <a:gd name="connsiteY166" fmla="*/ 2742555 h 28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429571" h="2857312">
                <a:moveTo>
                  <a:pt x="155" y="2821898"/>
                </a:moveTo>
                <a:lnTo>
                  <a:pt x="155" y="2326598"/>
                </a:lnTo>
                <a:cubicBezTo>
                  <a:pt x="23206" y="2275830"/>
                  <a:pt x="71783" y="2288498"/>
                  <a:pt x="112170" y="2285546"/>
                </a:cubicBezTo>
                <a:lnTo>
                  <a:pt x="112170" y="573903"/>
                </a:lnTo>
                <a:cubicBezTo>
                  <a:pt x="23301" y="564378"/>
                  <a:pt x="23301" y="564378"/>
                  <a:pt x="155" y="531136"/>
                </a:cubicBezTo>
                <a:lnTo>
                  <a:pt x="155" y="35836"/>
                </a:lnTo>
                <a:cubicBezTo>
                  <a:pt x="20539" y="6403"/>
                  <a:pt x="49114" y="117"/>
                  <a:pt x="83690" y="117"/>
                </a:cubicBezTo>
                <a:cubicBezTo>
                  <a:pt x="1170937" y="752"/>
                  <a:pt x="2258184" y="942"/>
                  <a:pt x="3345431" y="688"/>
                </a:cubicBezTo>
                <a:cubicBezTo>
                  <a:pt x="3353241" y="688"/>
                  <a:pt x="3361052" y="688"/>
                  <a:pt x="3368862" y="688"/>
                </a:cubicBezTo>
                <a:cubicBezTo>
                  <a:pt x="3407724" y="2498"/>
                  <a:pt x="3429156" y="22596"/>
                  <a:pt x="3429251" y="61553"/>
                </a:cubicBezTo>
                <a:cubicBezTo>
                  <a:pt x="3429886" y="211096"/>
                  <a:pt x="3429886" y="360670"/>
                  <a:pt x="3429251" y="510276"/>
                </a:cubicBezTo>
                <a:cubicBezTo>
                  <a:pt x="3429251" y="548376"/>
                  <a:pt x="3406677" y="569807"/>
                  <a:pt x="3368577" y="571331"/>
                </a:cubicBezTo>
                <a:cubicBezTo>
                  <a:pt x="3351336" y="571998"/>
                  <a:pt x="3334001" y="571331"/>
                  <a:pt x="3317332" y="571331"/>
                </a:cubicBezTo>
                <a:lnTo>
                  <a:pt x="3317332" y="2285831"/>
                </a:lnTo>
                <a:lnTo>
                  <a:pt x="3345145" y="2285831"/>
                </a:lnTo>
                <a:cubicBezTo>
                  <a:pt x="3414582" y="2286403"/>
                  <a:pt x="3429537" y="2301357"/>
                  <a:pt x="3429537" y="2370413"/>
                </a:cubicBezTo>
                <a:cubicBezTo>
                  <a:pt x="3429537" y="2505478"/>
                  <a:pt x="3429537" y="2640542"/>
                  <a:pt x="3429537" y="2775607"/>
                </a:cubicBezTo>
                <a:cubicBezTo>
                  <a:pt x="3429537" y="2840472"/>
                  <a:pt x="3413439" y="2856855"/>
                  <a:pt x="3348860" y="2856855"/>
                </a:cubicBezTo>
                <a:cubicBezTo>
                  <a:pt x="2259390" y="2856855"/>
                  <a:pt x="1169889" y="2857046"/>
                  <a:pt x="80356" y="2857427"/>
                </a:cubicBezTo>
                <a:cubicBezTo>
                  <a:pt x="46542" y="2857617"/>
                  <a:pt x="19682" y="2849997"/>
                  <a:pt x="155" y="2821898"/>
                </a:cubicBezTo>
                <a:close/>
                <a:moveTo>
                  <a:pt x="228755" y="2283260"/>
                </a:moveTo>
                <a:lnTo>
                  <a:pt x="3199317" y="2283260"/>
                </a:lnTo>
                <a:lnTo>
                  <a:pt x="3199317" y="574093"/>
                </a:lnTo>
                <a:lnTo>
                  <a:pt x="229232" y="574093"/>
                </a:lnTo>
                <a:close/>
                <a:moveTo>
                  <a:pt x="1713894" y="2742555"/>
                </a:moveTo>
                <a:lnTo>
                  <a:pt x="1817621" y="2742555"/>
                </a:lnTo>
                <a:cubicBezTo>
                  <a:pt x="1819812" y="2742555"/>
                  <a:pt x="1822002" y="2742555"/>
                  <a:pt x="1824288" y="2742555"/>
                </a:cubicBezTo>
                <a:cubicBezTo>
                  <a:pt x="1863436" y="2740936"/>
                  <a:pt x="1885248" y="2722076"/>
                  <a:pt x="1886106" y="2682929"/>
                </a:cubicBezTo>
                <a:cubicBezTo>
                  <a:pt x="1887630" y="2609396"/>
                  <a:pt x="1887534" y="2535767"/>
                  <a:pt x="1886106" y="2462139"/>
                </a:cubicBezTo>
                <a:cubicBezTo>
                  <a:pt x="1885343" y="2421658"/>
                  <a:pt x="1862960" y="2400703"/>
                  <a:pt x="1822669" y="2400227"/>
                </a:cubicBezTo>
                <a:cubicBezTo>
                  <a:pt x="1750184" y="2399560"/>
                  <a:pt x="1677698" y="2399465"/>
                  <a:pt x="1605213" y="2400227"/>
                </a:cubicBezTo>
                <a:cubicBezTo>
                  <a:pt x="1567113" y="2400227"/>
                  <a:pt x="1544158" y="2421658"/>
                  <a:pt x="1543396" y="2460139"/>
                </a:cubicBezTo>
                <a:cubicBezTo>
                  <a:pt x="1541872" y="2533672"/>
                  <a:pt x="1541967" y="2607300"/>
                  <a:pt x="1543396" y="2680928"/>
                </a:cubicBezTo>
                <a:cubicBezTo>
                  <a:pt x="1544063" y="2722076"/>
                  <a:pt x="1565494" y="2741507"/>
                  <a:pt x="1606737" y="2742365"/>
                </a:cubicBezTo>
                <a:cubicBezTo>
                  <a:pt x="1642361" y="2743222"/>
                  <a:pt x="1678175" y="2742555"/>
                  <a:pt x="1713894" y="2742555"/>
                </a:cubicBezTo>
                <a:close/>
                <a:moveTo>
                  <a:pt x="1714846" y="457126"/>
                </a:moveTo>
                <a:cubicBezTo>
                  <a:pt x="1749422" y="457126"/>
                  <a:pt x="1783998" y="457126"/>
                  <a:pt x="1818573" y="457126"/>
                </a:cubicBezTo>
                <a:cubicBezTo>
                  <a:pt x="1863531" y="456555"/>
                  <a:pt x="1885248" y="436552"/>
                  <a:pt x="1886391" y="392547"/>
                </a:cubicBezTo>
                <a:cubicBezTo>
                  <a:pt x="1887534" y="321236"/>
                  <a:pt x="1887534" y="249894"/>
                  <a:pt x="1886391" y="178520"/>
                </a:cubicBezTo>
                <a:cubicBezTo>
                  <a:pt x="1885725" y="135181"/>
                  <a:pt x="1864769" y="115179"/>
                  <a:pt x="1821812" y="114798"/>
                </a:cubicBezTo>
                <a:cubicBezTo>
                  <a:pt x="1750438" y="114226"/>
                  <a:pt x="1679096" y="114226"/>
                  <a:pt x="1607785" y="114798"/>
                </a:cubicBezTo>
                <a:cubicBezTo>
                  <a:pt x="1564827" y="114798"/>
                  <a:pt x="1543968" y="135181"/>
                  <a:pt x="1543301" y="178615"/>
                </a:cubicBezTo>
                <a:cubicBezTo>
                  <a:pt x="1542285" y="249989"/>
                  <a:pt x="1542285" y="321332"/>
                  <a:pt x="1543301" y="392642"/>
                </a:cubicBezTo>
                <a:cubicBezTo>
                  <a:pt x="1544063" y="436552"/>
                  <a:pt x="1566161" y="456555"/>
                  <a:pt x="1611214" y="457126"/>
                </a:cubicBezTo>
                <a:cubicBezTo>
                  <a:pt x="1645695" y="457507"/>
                  <a:pt x="1680461" y="457222"/>
                  <a:pt x="1714846" y="457222"/>
                </a:cubicBezTo>
                <a:close/>
                <a:moveTo>
                  <a:pt x="797207" y="457126"/>
                </a:moveTo>
                <a:cubicBezTo>
                  <a:pt x="835307" y="457126"/>
                  <a:pt x="873407" y="457984"/>
                  <a:pt x="910936" y="457126"/>
                </a:cubicBezTo>
                <a:cubicBezTo>
                  <a:pt x="948464" y="456269"/>
                  <a:pt x="970943" y="433981"/>
                  <a:pt x="971324" y="395881"/>
                </a:cubicBezTo>
                <a:cubicBezTo>
                  <a:pt x="972086" y="322221"/>
                  <a:pt x="972086" y="248624"/>
                  <a:pt x="971324" y="175091"/>
                </a:cubicBezTo>
                <a:cubicBezTo>
                  <a:pt x="971324" y="136515"/>
                  <a:pt x="949607" y="115560"/>
                  <a:pt x="910555" y="115084"/>
                </a:cubicBezTo>
                <a:cubicBezTo>
                  <a:pt x="836895" y="114322"/>
                  <a:pt x="763267" y="114322"/>
                  <a:pt x="689670" y="115084"/>
                </a:cubicBezTo>
                <a:cubicBezTo>
                  <a:pt x="650713" y="115560"/>
                  <a:pt x="629948" y="136515"/>
                  <a:pt x="629567" y="175567"/>
                </a:cubicBezTo>
                <a:cubicBezTo>
                  <a:pt x="628805" y="249100"/>
                  <a:pt x="628805" y="322697"/>
                  <a:pt x="629567" y="396357"/>
                </a:cubicBezTo>
                <a:cubicBezTo>
                  <a:pt x="629567" y="434457"/>
                  <a:pt x="651856" y="456079"/>
                  <a:pt x="690146" y="457126"/>
                </a:cubicBezTo>
                <a:cubicBezTo>
                  <a:pt x="725865" y="457984"/>
                  <a:pt x="761584" y="457126"/>
                  <a:pt x="797207" y="457126"/>
                </a:cubicBezTo>
                <a:close/>
                <a:moveTo>
                  <a:pt x="2629818" y="114703"/>
                </a:moveTo>
                <a:cubicBezTo>
                  <a:pt x="2593051" y="114703"/>
                  <a:pt x="2556189" y="114036"/>
                  <a:pt x="2519423" y="114703"/>
                </a:cubicBezTo>
                <a:cubicBezTo>
                  <a:pt x="2480180" y="115560"/>
                  <a:pt x="2458844" y="135943"/>
                  <a:pt x="2458368" y="174520"/>
                </a:cubicBezTo>
                <a:cubicBezTo>
                  <a:pt x="2457606" y="248053"/>
                  <a:pt x="2457606" y="321649"/>
                  <a:pt x="2458368" y="395309"/>
                </a:cubicBezTo>
                <a:cubicBezTo>
                  <a:pt x="2458368" y="433409"/>
                  <a:pt x="2480561" y="456174"/>
                  <a:pt x="2518470" y="456650"/>
                </a:cubicBezTo>
                <a:cubicBezTo>
                  <a:pt x="2592099" y="457698"/>
                  <a:pt x="2665727" y="457603"/>
                  <a:pt x="2739260" y="456650"/>
                </a:cubicBezTo>
                <a:cubicBezTo>
                  <a:pt x="2777360" y="456079"/>
                  <a:pt x="2799744" y="434171"/>
                  <a:pt x="2800125" y="396071"/>
                </a:cubicBezTo>
                <a:cubicBezTo>
                  <a:pt x="2800950" y="322538"/>
                  <a:pt x="2800950" y="248942"/>
                  <a:pt x="2800125" y="175282"/>
                </a:cubicBezTo>
                <a:cubicBezTo>
                  <a:pt x="2800125" y="136229"/>
                  <a:pt x="2778979" y="115560"/>
                  <a:pt x="2740117" y="114607"/>
                </a:cubicBezTo>
                <a:cubicBezTo>
                  <a:pt x="2703446" y="113655"/>
                  <a:pt x="2666584" y="114703"/>
                  <a:pt x="2629818" y="114703"/>
                </a:cubicBezTo>
                <a:close/>
                <a:moveTo>
                  <a:pt x="800541" y="2742555"/>
                </a:moveTo>
                <a:cubicBezTo>
                  <a:pt x="837403" y="2742555"/>
                  <a:pt x="874169" y="2743222"/>
                  <a:pt x="910936" y="2742555"/>
                </a:cubicBezTo>
                <a:cubicBezTo>
                  <a:pt x="949703" y="2741603"/>
                  <a:pt x="970943" y="2720648"/>
                  <a:pt x="971324" y="2681976"/>
                </a:cubicBezTo>
                <a:cubicBezTo>
                  <a:pt x="972086" y="2608443"/>
                  <a:pt x="972086" y="2534847"/>
                  <a:pt x="971324" y="2461187"/>
                </a:cubicBezTo>
                <a:cubicBezTo>
                  <a:pt x="971324" y="2423087"/>
                  <a:pt x="948845" y="2400989"/>
                  <a:pt x="910460" y="2400512"/>
                </a:cubicBezTo>
                <a:cubicBezTo>
                  <a:pt x="836927" y="2399623"/>
                  <a:pt x="763330" y="2399623"/>
                  <a:pt x="689670" y="2400512"/>
                </a:cubicBezTo>
                <a:cubicBezTo>
                  <a:pt x="651570" y="2401084"/>
                  <a:pt x="629948" y="2423372"/>
                  <a:pt x="629567" y="2461663"/>
                </a:cubicBezTo>
                <a:cubicBezTo>
                  <a:pt x="628805" y="2535259"/>
                  <a:pt x="628805" y="2608856"/>
                  <a:pt x="629567" y="2682452"/>
                </a:cubicBezTo>
                <a:cubicBezTo>
                  <a:pt x="629567" y="2721219"/>
                  <a:pt x="650999" y="2741603"/>
                  <a:pt x="690146" y="2742555"/>
                </a:cubicBezTo>
                <a:cubicBezTo>
                  <a:pt x="727008" y="2743317"/>
                  <a:pt x="763775" y="2742555"/>
                  <a:pt x="800541" y="2742555"/>
                </a:cubicBezTo>
                <a:close/>
                <a:moveTo>
                  <a:pt x="2800791" y="2573963"/>
                </a:moveTo>
                <a:cubicBezTo>
                  <a:pt x="2800791" y="2537101"/>
                  <a:pt x="2800791" y="2500334"/>
                  <a:pt x="2800791" y="2463568"/>
                </a:cubicBezTo>
                <a:cubicBezTo>
                  <a:pt x="2800029" y="2422991"/>
                  <a:pt x="2779074" y="2400798"/>
                  <a:pt x="2739165" y="2400322"/>
                </a:cubicBezTo>
                <a:cubicBezTo>
                  <a:pt x="2666711" y="2399433"/>
                  <a:pt x="2594226" y="2399433"/>
                  <a:pt x="2521709" y="2400322"/>
                </a:cubicBezTo>
                <a:cubicBezTo>
                  <a:pt x="2481037" y="2400322"/>
                  <a:pt x="2459225" y="2422229"/>
                  <a:pt x="2458844" y="2462330"/>
                </a:cubicBezTo>
                <a:cubicBezTo>
                  <a:pt x="2458082" y="2534815"/>
                  <a:pt x="2458177" y="2607300"/>
                  <a:pt x="2458844" y="2679785"/>
                </a:cubicBezTo>
                <a:cubicBezTo>
                  <a:pt x="2458844" y="2720743"/>
                  <a:pt x="2479894" y="2741888"/>
                  <a:pt x="2520566" y="2742365"/>
                </a:cubicBezTo>
                <a:cubicBezTo>
                  <a:pt x="2593083" y="2743127"/>
                  <a:pt x="2665568" y="2743127"/>
                  <a:pt x="2738022" y="2742365"/>
                </a:cubicBezTo>
                <a:cubicBezTo>
                  <a:pt x="2780598" y="2742365"/>
                  <a:pt x="2800315" y="2721124"/>
                  <a:pt x="2800887" y="2677690"/>
                </a:cubicBezTo>
                <a:cubicBezTo>
                  <a:pt x="2800887" y="2643209"/>
                  <a:pt x="2800410" y="2608634"/>
                  <a:pt x="2800410" y="2574058"/>
                </a:cubicBezTo>
                <a:close/>
                <a:moveTo>
                  <a:pt x="3257991" y="289867"/>
                </a:moveTo>
                <a:lnTo>
                  <a:pt x="3257991" y="289867"/>
                </a:lnTo>
                <a:cubicBezTo>
                  <a:pt x="3257991" y="250910"/>
                  <a:pt x="3258944" y="211858"/>
                  <a:pt x="3257991" y="172805"/>
                </a:cubicBezTo>
                <a:cubicBezTo>
                  <a:pt x="3256753" y="135372"/>
                  <a:pt x="3236465" y="115655"/>
                  <a:pt x="3198841" y="114893"/>
                </a:cubicBezTo>
                <a:cubicBezTo>
                  <a:pt x="3125213" y="114036"/>
                  <a:pt x="3051680" y="114131"/>
                  <a:pt x="2978052" y="114893"/>
                </a:cubicBezTo>
                <a:cubicBezTo>
                  <a:pt x="2937856" y="115369"/>
                  <a:pt x="2916330" y="136705"/>
                  <a:pt x="2915853" y="177472"/>
                </a:cubicBezTo>
                <a:cubicBezTo>
                  <a:pt x="2914901" y="249989"/>
                  <a:pt x="2914901" y="322443"/>
                  <a:pt x="2915853" y="394833"/>
                </a:cubicBezTo>
                <a:cubicBezTo>
                  <a:pt x="2916520" y="434647"/>
                  <a:pt x="2939190" y="456460"/>
                  <a:pt x="2979290" y="456936"/>
                </a:cubicBezTo>
                <a:cubicBezTo>
                  <a:pt x="3050632" y="457698"/>
                  <a:pt x="3122165" y="457603"/>
                  <a:pt x="3193317" y="456936"/>
                </a:cubicBezTo>
                <a:cubicBezTo>
                  <a:pt x="3236274" y="456936"/>
                  <a:pt x="3257134" y="436076"/>
                  <a:pt x="3258182" y="393595"/>
                </a:cubicBezTo>
                <a:cubicBezTo>
                  <a:pt x="3258277" y="359114"/>
                  <a:pt x="3257515" y="324538"/>
                  <a:pt x="3257515" y="289963"/>
                </a:cubicBezTo>
                <a:close/>
                <a:moveTo>
                  <a:pt x="3257991" y="2571962"/>
                </a:moveTo>
                <a:cubicBezTo>
                  <a:pt x="3257991" y="2535101"/>
                  <a:pt x="3258849" y="2498334"/>
                  <a:pt x="3257991" y="2461568"/>
                </a:cubicBezTo>
                <a:cubicBezTo>
                  <a:pt x="3256848" y="2422325"/>
                  <a:pt x="3236370" y="2400893"/>
                  <a:pt x="3197889" y="2400417"/>
                </a:cubicBezTo>
                <a:cubicBezTo>
                  <a:pt x="3124356" y="2399369"/>
                  <a:pt x="3050727" y="2399465"/>
                  <a:pt x="2977194" y="2400417"/>
                </a:cubicBezTo>
                <a:cubicBezTo>
                  <a:pt x="2939094" y="2400417"/>
                  <a:pt x="2916330" y="2422801"/>
                  <a:pt x="2915758" y="2460996"/>
                </a:cubicBezTo>
                <a:cubicBezTo>
                  <a:pt x="2914615" y="2534529"/>
                  <a:pt x="2914615" y="2608094"/>
                  <a:pt x="2915758" y="2681690"/>
                </a:cubicBezTo>
                <a:cubicBezTo>
                  <a:pt x="2916330" y="2719790"/>
                  <a:pt x="2938332" y="2741888"/>
                  <a:pt x="2976432" y="2742365"/>
                </a:cubicBezTo>
                <a:cubicBezTo>
                  <a:pt x="3050029" y="2743254"/>
                  <a:pt x="3123625" y="2743254"/>
                  <a:pt x="3197222" y="2742365"/>
                </a:cubicBezTo>
                <a:cubicBezTo>
                  <a:pt x="3236655" y="2742365"/>
                  <a:pt x="3256753" y="2721886"/>
                  <a:pt x="3257896" y="2682452"/>
                </a:cubicBezTo>
                <a:cubicBezTo>
                  <a:pt x="3258372" y="2645686"/>
                  <a:pt x="3257515" y="2609205"/>
                  <a:pt x="3257515" y="2572058"/>
                </a:cubicBezTo>
                <a:close/>
                <a:moveTo>
                  <a:pt x="344675" y="114512"/>
                </a:moveTo>
                <a:cubicBezTo>
                  <a:pt x="309051" y="114512"/>
                  <a:pt x="273332" y="114512"/>
                  <a:pt x="237614" y="114512"/>
                </a:cubicBezTo>
                <a:cubicBezTo>
                  <a:pt x="193703" y="115179"/>
                  <a:pt x="173415" y="134134"/>
                  <a:pt x="172844" y="177187"/>
                </a:cubicBezTo>
                <a:cubicBezTo>
                  <a:pt x="172018" y="249704"/>
                  <a:pt x="172018" y="322189"/>
                  <a:pt x="172844" y="394642"/>
                </a:cubicBezTo>
                <a:cubicBezTo>
                  <a:pt x="173415" y="435409"/>
                  <a:pt x="194656" y="456269"/>
                  <a:pt x="235423" y="456650"/>
                </a:cubicBezTo>
                <a:cubicBezTo>
                  <a:pt x="307876" y="457412"/>
                  <a:pt x="380362" y="457412"/>
                  <a:pt x="452879" y="456650"/>
                </a:cubicBezTo>
                <a:cubicBezTo>
                  <a:pt x="490979" y="456174"/>
                  <a:pt x="514315" y="434362"/>
                  <a:pt x="514982" y="396738"/>
                </a:cubicBezTo>
                <a:cubicBezTo>
                  <a:pt x="516252" y="322062"/>
                  <a:pt x="516252" y="247354"/>
                  <a:pt x="514982" y="172615"/>
                </a:cubicBezTo>
                <a:cubicBezTo>
                  <a:pt x="514220" y="136229"/>
                  <a:pt x="491645" y="115465"/>
                  <a:pt x="455069" y="114703"/>
                </a:cubicBezTo>
                <a:cubicBezTo>
                  <a:pt x="418493" y="113941"/>
                  <a:pt x="380965" y="114703"/>
                  <a:pt x="344198" y="114607"/>
                </a:cubicBezTo>
                <a:close/>
                <a:moveTo>
                  <a:pt x="1259837" y="114512"/>
                </a:moveTo>
                <a:cubicBezTo>
                  <a:pt x="1221737" y="114512"/>
                  <a:pt x="1183637" y="113655"/>
                  <a:pt x="1146108" y="114512"/>
                </a:cubicBezTo>
                <a:cubicBezTo>
                  <a:pt x="1108580" y="115369"/>
                  <a:pt x="1087339" y="136324"/>
                  <a:pt x="1086767" y="172805"/>
                </a:cubicBezTo>
                <a:cubicBezTo>
                  <a:pt x="1085561" y="247481"/>
                  <a:pt x="1085561" y="322189"/>
                  <a:pt x="1086767" y="396928"/>
                </a:cubicBezTo>
                <a:cubicBezTo>
                  <a:pt x="1087339" y="433028"/>
                  <a:pt x="1110009" y="455793"/>
                  <a:pt x="1145822" y="456269"/>
                </a:cubicBezTo>
                <a:cubicBezTo>
                  <a:pt x="1220498" y="457412"/>
                  <a:pt x="1295206" y="457412"/>
                  <a:pt x="1369946" y="456269"/>
                </a:cubicBezTo>
                <a:cubicBezTo>
                  <a:pt x="1406617" y="456269"/>
                  <a:pt x="1428144" y="433981"/>
                  <a:pt x="1428620" y="397309"/>
                </a:cubicBezTo>
                <a:cubicBezTo>
                  <a:pt x="1429699" y="322633"/>
                  <a:pt x="1429699" y="247957"/>
                  <a:pt x="1428620" y="173281"/>
                </a:cubicBezTo>
                <a:cubicBezTo>
                  <a:pt x="1428048" y="134419"/>
                  <a:pt x="1407093" y="115179"/>
                  <a:pt x="1366993" y="114322"/>
                </a:cubicBezTo>
                <a:cubicBezTo>
                  <a:pt x="1330798" y="114131"/>
                  <a:pt x="1295079" y="114703"/>
                  <a:pt x="1259361" y="114798"/>
                </a:cubicBezTo>
                <a:close/>
                <a:moveTo>
                  <a:pt x="2001263" y="285105"/>
                </a:moveTo>
                <a:cubicBezTo>
                  <a:pt x="2001263" y="320728"/>
                  <a:pt x="2001263" y="356447"/>
                  <a:pt x="2001263" y="392166"/>
                </a:cubicBezTo>
                <a:cubicBezTo>
                  <a:pt x="2002025" y="435124"/>
                  <a:pt x="2022408" y="456745"/>
                  <a:pt x="2064318" y="457126"/>
                </a:cubicBezTo>
                <a:cubicBezTo>
                  <a:pt x="2136804" y="457888"/>
                  <a:pt x="2209289" y="457984"/>
                  <a:pt x="2281774" y="457126"/>
                </a:cubicBezTo>
                <a:cubicBezTo>
                  <a:pt x="2319874" y="457126"/>
                  <a:pt x="2342829" y="434647"/>
                  <a:pt x="2343496" y="396928"/>
                </a:cubicBezTo>
                <a:cubicBezTo>
                  <a:pt x="2344639" y="323332"/>
                  <a:pt x="2344639" y="249735"/>
                  <a:pt x="2343496" y="176139"/>
                </a:cubicBezTo>
                <a:cubicBezTo>
                  <a:pt x="2343020" y="137467"/>
                  <a:pt x="2321208" y="115750"/>
                  <a:pt x="2283108" y="115274"/>
                </a:cubicBezTo>
                <a:cubicBezTo>
                  <a:pt x="2209575" y="114385"/>
                  <a:pt x="2136010" y="114385"/>
                  <a:pt x="2062413" y="115274"/>
                </a:cubicBezTo>
                <a:cubicBezTo>
                  <a:pt x="2021646" y="115750"/>
                  <a:pt x="2002215" y="136324"/>
                  <a:pt x="2001358" y="178234"/>
                </a:cubicBezTo>
                <a:cubicBezTo>
                  <a:pt x="2000691" y="213477"/>
                  <a:pt x="2001263" y="249196"/>
                  <a:pt x="2001263" y="285105"/>
                </a:cubicBezTo>
                <a:close/>
                <a:moveTo>
                  <a:pt x="343913" y="2742555"/>
                </a:moveTo>
                <a:cubicBezTo>
                  <a:pt x="380679" y="2742555"/>
                  <a:pt x="417541" y="2743317"/>
                  <a:pt x="454307" y="2742555"/>
                </a:cubicBezTo>
                <a:cubicBezTo>
                  <a:pt x="491074" y="2741793"/>
                  <a:pt x="513458" y="2720933"/>
                  <a:pt x="514220" y="2684548"/>
                </a:cubicBezTo>
                <a:cubicBezTo>
                  <a:pt x="515553" y="2609872"/>
                  <a:pt x="515553" y="2535164"/>
                  <a:pt x="514220" y="2460425"/>
                </a:cubicBezTo>
                <a:cubicBezTo>
                  <a:pt x="513553" y="2422325"/>
                  <a:pt x="490312" y="2401084"/>
                  <a:pt x="452117" y="2400608"/>
                </a:cubicBezTo>
                <a:cubicBezTo>
                  <a:pt x="378584" y="2399750"/>
                  <a:pt x="304955" y="2399655"/>
                  <a:pt x="231327" y="2400608"/>
                </a:cubicBezTo>
                <a:cubicBezTo>
                  <a:pt x="194466" y="2400608"/>
                  <a:pt x="172844" y="2422325"/>
                  <a:pt x="172272" y="2459091"/>
                </a:cubicBezTo>
                <a:cubicBezTo>
                  <a:pt x="171129" y="2533767"/>
                  <a:pt x="171129" y="2608475"/>
                  <a:pt x="172272" y="2683214"/>
                </a:cubicBezTo>
                <a:cubicBezTo>
                  <a:pt x="172844" y="2722362"/>
                  <a:pt x="193799" y="2741698"/>
                  <a:pt x="233518" y="2742555"/>
                </a:cubicBezTo>
                <a:cubicBezTo>
                  <a:pt x="270761" y="2743317"/>
                  <a:pt x="307432" y="2742555"/>
                  <a:pt x="344198" y="2742555"/>
                </a:cubicBezTo>
                <a:close/>
                <a:moveTo>
                  <a:pt x="1258313" y="2742555"/>
                </a:moveTo>
                <a:cubicBezTo>
                  <a:pt x="1294032" y="2742555"/>
                  <a:pt x="1329750" y="2743127"/>
                  <a:pt x="1365374" y="2742555"/>
                </a:cubicBezTo>
                <a:cubicBezTo>
                  <a:pt x="1406808" y="2741793"/>
                  <a:pt x="1427286" y="2722076"/>
                  <a:pt x="1427763" y="2680833"/>
                </a:cubicBezTo>
                <a:cubicBezTo>
                  <a:pt x="1428525" y="2608380"/>
                  <a:pt x="1428525" y="2535926"/>
                  <a:pt x="1427763" y="2463473"/>
                </a:cubicBezTo>
                <a:cubicBezTo>
                  <a:pt x="1427763" y="2422515"/>
                  <a:pt x="1406331" y="2400989"/>
                  <a:pt x="1366136" y="2400512"/>
                </a:cubicBezTo>
                <a:cubicBezTo>
                  <a:pt x="1293682" y="2399623"/>
                  <a:pt x="1221197" y="2399623"/>
                  <a:pt x="1148680" y="2400512"/>
                </a:cubicBezTo>
                <a:cubicBezTo>
                  <a:pt x="1108485" y="2400512"/>
                  <a:pt x="1086101" y="2422801"/>
                  <a:pt x="1085625" y="2462711"/>
                </a:cubicBezTo>
                <a:cubicBezTo>
                  <a:pt x="1084672" y="2535164"/>
                  <a:pt x="1084672" y="2607649"/>
                  <a:pt x="1085625" y="2680166"/>
                </a:cubicBezTo>
                <a:cubicBezTo>
                  <a:pt x="1085625" y="2720743"/>
                  <a:pt x="1107722" y="2741698"/>
                  <a:pt x="1148013" y="2742555"/>
                </a:cubicBezTo>
                <a:cubicBezTo>
                  <a:pt x="1185161" y="2743222"/>
                  <a:pt x="1222023" y="2742555"/>
                  <a:pt x="1258789" y="2742555"/>
                </a:cubicBezTo>
                <a:close/>
                <a:moveTo>
                  <a:pt x="2172046" y="2742555"/>
                </a:moveTo>
                <a:cubicBezTo>
                  <a:pt x="2205479" y="2742555"/>
                  <a:pt x="2238721" y="2742555"/>
                  <a:pt x="2272344" y="2742555"/>
                </a:cubicBezTo>
                <a:cubicBezTo>
                  <a:pt x="2274630" y="2742555"/>
                  <a:pt x="2276821" y="2742555"/>
                  <a:pt x="2279107" y="2742555"/>
                </a:cubicBezTo>
                <a:cubicBezTo>
                  <a:pt x="2321398" y="2741222"/>
                  <a:pt x="2342829" y="2720743"/>
                  <a:pt x="2343210" y="2678357"/>
                </a:cubicBezTo>
                <a:cubicBezTo>
                  <a:pt x="2343972" y="2606983"/>
                  <a:pt x="2343972" y="2535609"/>
                  <a:pt x="2343210" y="2464235"/>
                </a:cubicBezTo>
                <a:cubicBezTo>
                  <a:pt x="2343210" y="2422229"/>
                  <a:pt x="2320636" y="2400608"/>
                  <a:pt x="2278440" y="2400227"/>
                </a:cubicBezTo>
                <a:cubicBezTo>
                  <a:pt x="2207130" y="2399592"/>
                  <a:pt x="2135756" y="2399592"/>
                  <a:pt x="2064318" y="2400227"/>
                </a:cubicBezTo>
                <a:cubicBezTo>
                  <a:pt x="2023266" y="2400227"/>
                  <a:pt x="2001548" y="2421372"/>
                  <a:pt x="2001072" y="2461568"/>
                </a:cubicBezTo>
                <a:cubicBezTo>
                  <a:pt x="2000183" y="2535101"/>
                  <a:pt x="2000183" y="2608697"/>
                  <a:pt x="2001072" y="2682357"/>
                </a:cubicBezTo>
                <a:cubicBezTo>
                  <a:pt x="2001644" y="2721695"/>
                  <a:pt x="2022122" y="2741412"/>
                  <a:pt x="2061651" y="2742365"/>
                </a:cubicBezTo>
                <a:cubicBezTo>
                  <a:pt x="2098894" y="2743317"/>
                  <a:pt x="2135661" y="2742555"/>
                  <a:pt x="2172522" y="2742555"/>
                </a:cubicBezTo>
                <a:close/>
              </a:path>
            </a:pathLst>
          </a:custGeom>
          <a:solidFill>
            <a:schemeClr val="bg1"/>
          </a:solidFill>
          <a:ln w="9525" cap="flat">
            <a:noFill/>
            <a:prstDash val="solid"/>
            <a:miter/>
          </a:ln>
        </p:spPr>
        <p:txBody>
          <a:bodyPr rtlCol="0" anchor="ctr"/>
          <a:lstStyle/>
          <a:p>
            <a:endParaRPr lang="en-RO"/>
          </a:p>
        </p:txBody>
      </p:sp>
      <p:grpSp>
        <p:nvGrpSpPr>
          <p:cNvPr id="45" name="Graphic 43">
            <a:extLst>
              <a:ext uri="{FF2B5EF4-FFF2-40B4-BE49-F238E27FC236}">
                <a16:creationId xmlns:a16="http://schemas.microsoft.com/office/drawing/2014/main" id="{1AD91272-FF09-674A-B16B-5FFE38F83747}"/>
              </a:ext>
            </a:extLst>
          </p:cNvPr>
          <p:cNvGrpSpPr>
            <a:grpSpLocks noChangeAspect="1"/>
          </p:cNvGrpSpPr>
          <p:nvPr/>
        </p:nvGrpSpPr>
        <p:grpSpPr>
          <a:xfrm>
            <a:off x="671201" y="3086607"/>
            <a:ext cx="381000" cy="432000"/>
            <a:chOff x="2959100" y="1600200"/>
            <a:chExt cx="3225800" cy="3657600"/>
          </a:xfrm>
          <a:solidFill>
            <a:schemeClr val="bg1"/>
          </a:solidFill>
        </p:grpSpPr>
        <p:sp>
          <p:nvSpPr>
            <p:cNvPr id="48" name="Freeform 47">
              <a:extLst>
                <a:ext uri="{FF2B5EF4-FFF2-40B4-BE49-F238E27FC236}">
                  <a16:creationId xmlns:a16="http://schemas.microsoft.com/office/drawing/2014/main" id="{71C9BA30-A78B-794C-996B-E3E22385F097}"/>
                </a:ext>
              </a:extLst>
            </p:cNvPr>
            <p:cNvSpPr/>
            <p:nvPr/>
          </p:nvSpPr>
          <p:spPr>
            <a:xfrm>
              <a:off x="2959336" y="1600200"/>
              <a:ext cx="3228825" cy="3657600"/>
            </a:xfrm>
            <a:custGeom>
              <a:avLst/>
              <a:gdLst>
                <a:gd name="connsiteX0" fmla="*/ 3191452 w 3228825"/>
                <a:gd name="connsiteY0" fmla="*/ 160 h 3657600"/>
                <a:gd name="connsiteX1" fmla="*/ 3227707 w 3228825"/>
                <a:gd name="connsiteY1" fmla="*/ 75407 h 3657600"/>
                <a:gd name="connsiteX2" fmla="*/ 3226375 w 3228825"/>
                <a:gd name="connsiteY2" fmla="*/ 350299 h 3657600"/>
                <a:gd name="connsiteX3" fmla="*/ 3209818 w 3228825"/>
                <a:gd name="connsiteY3" fmla="*/ 421736 h 3657600"/>
                <a:gd name="connsiteX4" fmla="*/ 3125509 w 3228825"/>
                <a:gd name="connsiteY4" fmla="*/ 636144 h 3657600"/>
                <a:gd name="connsiteX5" fmla="*/ 3120276 w 3228825"/>
                <a:gd name="connsiteY5" fmla="*/ 703390 h 3657600"/>
                <a:gd name="connsiteX6" fmla="*/ 3119609 w 3228825"/>
                <a:gd name="connsiteY6" fmla="*/ 2953100 h 3657600"/>
                <a:gd name="connsiteX7" fmla="*/ 3181366 w 3228825"/>
                <a:gd name="connsiteY7" fmla="*/ 3176938 h 3657600"/>
                <a:gd name="connsiteX8" fmla="*/ 3227992 w 3228825"/>
                <a:gd name="connsiteY8" fmla="*/ 3373915 h 3657600"/>
                <a:gd name="connsiteX9" fmla="*/ 3227136 w 3228825"/>
                <a:gd name="connsiteY9" fmla="*/ 3577464 h 3657600"/>
                <a:gd name="connsiteX10" fmla="*/ 3148252 w 3228825"/>
                <a:gd name="connsiteY10" fmla="*/ 3657760 h 3657600"/>
                <a:gd name="connsiteX11" fmla="*/ 84217 w 3228825"/>
                <a:gd name="connsiteY11" fmla="*/ 3657760 h 3657600"/>
                <a:gd name="connsiteX12" fmla="*/ 1717 w 3228825"/>
                <a:gd name="connsiteY12" fmla="*/ 3573940 h 3657600"/>
                <a:gd name="connsiteX13" fmla="*/ 2478 w 3228825"/>
                <a:gd name="connsiteY13" fmla="*/ 3309716 h 3657600"/>
                <a:gd name="connsiteX14" fmla="*/ 19987 w 3228825"/>
                <a:gd name="connsiteY14" fmla="*/ 3235040 h 3657600"/>
                <a:gd name="connsiteX15" fmla="*/ 104295 w 3228825"/>
                <a:gd name="connsiteY15" fmla="*/ 3020632 h 3657600"/>
                <a:gd name="connsiteX16" fmla="*/ 108577 w 3228825"/>
                <a:gd name="connsiteY16" fmla="*/ 2953100 h 3657600"/>
                <a:gd name="connsiteX17" fmla="*/ 109339 w 3228825"/>
                <a:gd name="connsiteY17" fmla="*/ 706915 h 3657600"/>
                <a:gd name="connsiteX18" fmla="*/ 42253 w 3228825"/>
                <a:gd name="connsiteY18" fmla="*/ 469837 h 3657600"/>
                <a:gd name="connsiteX19" fmla="*/ 765 w 3228825"/>
                <a:gd name="connsiteY19" fmla="*/ 296673 h 3657600"/>
                <a:gd name="connsiteX20" fmla="*/ 765 w 3228825"/>
                <a:gd name="connsiteY20" fmla="*/ 75407 h 3657600"/>
                <a:gd name="connsiteX21" fmla="*/ 37020 w 3228825"/>
                <a:gd name="connsiteY21" fmla="*/ 160 h 3657600"/>
                <a:gd name="connsiteX22" fmla="*/ 3073744 w 3228825"/>
                <a:gd name="connsiteY22" fmla="*/ 434309 h 3657600"/>
                <a:gd name="connsiteX23" fmla="*/ 146830 w 3228825"/>
                <a:gd name="connsiteY23" fmla="*/ 434309 h 3657600"/>
                <a:gd name="connsiteX24" fmla="*/ 153586 w 3228825"/>
                <a:gd name="connsiteY24" fmla="*/ 453359 h 3657600"/>
                <a:gd name="connsiteX25" fmla="*/ 216009 w 3228825"/>
                <a:gd name="connsiteY25" fmla="*/ 731775 h 3657600"/>
                <a:gd name="connsiteX26" fmla="*/ 216009 w 3228825"/>
                <a:gd name="connsiteY26" fmla="*/ 2885092 h 3657600"/>
                <a:gd name="connsiteX27" fmla="*/ 149399 w 3228825"/>
                <a:gd name="connsiteY27" fmla="*/ 3216371 h 3657600"/>
                <a:gd name="connsiteX28" fmla="*/ 150731 w 3228825"/>
                <a:gd name="connsiteY28" fmla="*/ 3223134 h 3657600"/>
                <a:gd name="connsiteX29" fmla="*/ 3084021 w 3228825"/>
                <a:gd name="connsiteY29" fmla="*/ 3223134 h 3657600"/>
                <a:gd name="connsiteX30" fmla="*/ 3012654 w 3228825"/>
                <a:gd name="connsiteY30" fmla="*/ 2953291 h 3657600"/>
                <a:gd name="connsiteX31" fmla="*/ 3013225 w 3228825"/>
                <a:gd name="connsiteY31" fmla="*/ 703581 h 3657600"/>
                <a:gd name="connsiteX32" fmla="*/ 3018268 w 3228825"/>
                <a:gd name="connsiteY32" fmla="*/ 629000 h 3657600"/>
                <a:gd name="connsiteX33" fmla="*/ 3073744 w 3228825"/>
                <a:gd name="connsiteY33" fmla="*/ 434309 h 3657600"/>
                <a:gd name="connsiteX34" fmla="*/ 3118468 w 3228825"/>
                <a:gd name="connsiteY34" fmla="*/ 109697 h 3657600"/>
                <a:gd name="connsiteX35" fmla="*/ 109909 w 3228825"/>
                <a:gd name="connsiteY35" fmla="*/ 109697 h 3657600"/>
                <a:gd name="connsiteX36" fmla="*/ 109909 w 3228825"/>
                <a:gd name="connsiteY36" fmla="*/ 323533 h 3657600"/>
                <a:gd name="connsiteX37" fmla="*/ 3118468 w 3228825"/>
                <a:gd name="connsiteY37" fmla="*/ 323533 h 3657600"/>
                <a:gd name="connsiteX38" fmla="*/ 109529 w 3228825"/>
                <a:gd name="connsiteY38" fmla="*/ 3548222 h 3657600"/>
                <a:gd name="connsiteX39" fmla="*/ 3117897 w 3228825"/>
                <a:gd name="connsiteY39" fmla="*/ 3548222 h 3657600"/>
                <a:gd name="connsiteX40" fmla="*/ 3117897 w 3228825"/>
                <a:gd name="connsiteY40" fmla="*/ 3336196 h 3657600"/>
                <a:gd name="connsiteX41" fmla="*/ 109529 w 3228825"/>
                <a:gd name="connsiteY41" fmla="*/ 3336196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28825" h="3657600">
                  <a:moveTo>
                    <a:pt x="3191452" y="160"/>
                  </a:moveTo>
                  <a:cubicBezTo>
                    <a:pt x="3219999" y="17400"/>
                    <a:pt x="3228278" y="42546"/>
                    <a:pt x="3227707" y="75407"/>
                  </a:cubicBezTo>
                  <a:cubicBezTo>
                    <a:pt x="3225994" y="167038"/>
                    <a:pt x="3228278" y="258763"/>
                    <a:pt x="3226375" y="350299"/>
                  </a:cubicBezTo>
                  <a:cubicBezTo>
                    <a:pt x="3224925" y="374876"/>
                    <a:pt x="3219327" y="399030"/>
                    <a:pt x="3209818" y="421736"/>
                  </a:cubicBezTo>
                  <a:cubicBezTo>
                    <a:pt x="3182603" y="493555"/>
                    <a:pt x="3151772" y="564040"/>
                    <a:pt x="3125509" y="636144"/>
                  </a:cubicBezTo>
                  <a:cubicBezTo>
                    <a:pt x="3118087" y="656527"/>
                    <a:pt x="3120276" y="680816"/>
                    <a:pt x="3120276" y="703390"/>
                  </a:cubicBezTo>
                  <a:cubicBezTo>
                    <a:pt x="3120276" y="1453325"/>
                    <a:pt x="3120054" y="2203229"/>
                    <a:pt x="3119609" y="2953100"/>
                  </a:cubicBezTo>
                  <a:cubicBezTo>
                    <a:pt x="3119142" y="3031991"/>
                    <a:pt x="3140518" y="3109468"/>
                    <a:pt x="3181366" y="3176938"/>
                  </a:cubicBezTo>
                  <a:cubicBezTo>
                    <a:pt x="3216988" y="3236148"/>
                    <a:pt x="3233286" y="3305000"/>
                    <a:pt x="3227992" y="3373915"/>
                  </a:cubicBezTo>
                  <a:cubicBezTo>
                    <a:pt x="3223996" y="3441542"/>
                    <a:pt x="3227136" y="3509646"/>
                    <a:pt x="3227136" y="3577464"/>
                  </a:cubicBezTo>
                  <a:cubicBezTo>
                    <a:pt x="3227136" y="3642901"/>
                    <a:pt x="3212577" y="3657760"/>
                    <a:pt x="3148252" y="3657760"/>
                  </a:cubicBezTo>
                  <a:lnTo>
                    <a:pt x="84217" y="3657760"/>
                  </a:lnTo>
                  <a:cubicBezTo>
                    <a:pt x="14943" y="3657760"/>
                    <a:pt x="1717" y="3644329"/>
                    <a:pt x="1717" y="3573940"/>
                  </a:cubicBezTo>
                  <a:cubicBezTo>
                    <a:pt x="1717" y="3485833"/>
                    <a:pt x="480" y="3397727"/>
                    <a:pt x="2478" y="3309716"/>
                  </a:cubicBezTo>
                  <a:cubicBezTo>
                    <a:pt x="3520" y="3283937"/>
                    <a:pt x="9462" y="3258592"/>
                    <a:pt x="19987" y="3235040"/>
                  </a:cubicBezTo>
                  <a:cubicBezTo>
                    <a:pt x="51103" y="3164650"/>
                    <a:pt x="95541" y="3099690"/>
                    <a:pt x="104295" y="3020632"/>
                  </a:cubicBezTo>
                  <a:cubicBezTo>
                    <a:pt x="106957" y="2998217"/>
                    <a:pt x="108386" y="2975672"/>
                    <a:pt x="108577" y="2953100"/>
                  </a:cubicBezTo>
                  <a:cubicBezTo>
                    <a:pt x="108577" y="2204308"/>
                    <a:pt x="108831" y="1455580"/>
                    <a:pt x="109339" y="706915"/>
                  </a:cubicBezTo>
                  <a:cubicBezTo>
                    <a:pt x="108771" y="623275"/>
                    <a:pt x="85589" y="541351"/>
                    <a:pt x="42253" y="469837"/>
                  </a:cubicBezTo>
                  <a:cubicBezTo>
                    <a:pt x="11336" y="417608"/>
                    <a:pt x="-3123" y="357258"/>
                    <a:pt x="765" y="296673"/>
                  </a:cubicBezTo>
                  <a:cubicBezTo>
                    <a:pt x="4667" y="223140"/>
                    <a:pt x="2954" y="149131"/>
                    <a:pt x="765" y="75407"/>
                  </a:cubicBezTo>
                  <a:cubicBezTo>
                    <a:pt x="-91" y="42546"/>
                    <a:pt x="8568" y="17400"/>
                    <a:pt x="37020" y="160"/>
                  </a:cubicBezTo>
                  <a:close/>
                  <a:moveTo>
                    <a:pt x="3073744" y="434309"/>
                  </a:moveTo>
                  <a:lnTo>
                    <a:pt x="146830" y="434309"/>
                  </a:lnTo>
                  <a:cubicBezTo>
                    <a:pt x="148603" y="440819"/>
                    <a:pt x="150861" y="447187"/>
                    <a:pt x="153586" y="453359"/>
                  </a:cubicBezTo>
                  <a:cubicBezTo>
                    <a:pt x="201164" y="540132"/>
                    <a:pt x="216199" y="633382"/>
                    <a:pt x="216009" y="731775"/>
                  </a:cubicBezTo>
                  <a:cubicBezTo>
                    <a:pt x="214994" y="1449325"/>
                    <a:pt x="214994" y="2167097"/>
                    <a:pt x="216009" y="2885092"/>
                  </a:cubicBezTo>
                  <a:cubicBezTo>
                    <a:pt x="216009" y="3001297"/>
                    <a:pt x="205827" y="3112930"/>
                    <a:pt x="149399" y="3216371"/>
                  </a:cubicBezTo>
                  <a:cubicBezTo>
                    <a:pt x="148638" y="3217800"/>
                    <a:pt x="150161" y="3220562"/>
                    <a:pt x="150731" y="3223134"/>
                  </a:cubicBezTo>
                  <a:lnTo>
                    <a:pt x="3084021" y="3223134"/>
                  </a:lnTo>
                  <a:cubicBezTo>
                    <a:pt x="3037488" y="3140808"/>
                    <a:pt x="3012911" y="3047879"/>
                    <a:pt x="3012654" y="2953291"/>
                  </a:cubicBezTo>
                  <a:cubicBezTo>
                    <a:pt x="3013288" y="2203419"/>
                    <a:pt x="3013478" y="1453516"/>
                    <a:pt x="3013225" y="703581"/>
                  </a:cubicBezTo>
                  <a:cubicBezTo>
                    <a:pt x="3011826" y="678607"/>
                    <a:pt x="3013520" y="653557"/>
                    <a:pt x="3018268" y="629000"/>
                  </a:cubicBezTo>
                  <a:cubicBezTo>
                    <a:pt x="3034445" y="563849"/>
                    <a:pt x="3054808" y="500222"/>
                    <a:pt x="3073744" y="434309"/>
                  </a:cubicBezTo>
                  <a:close/>
                  <a:moveTo>
                    <a:pt x="3118468" y="109697"/>
                  </a:moveTo>
                  <a:lnTo>
                    <a:pt x="109909" y="109697"/>
                  </a:lnTo>
                  <a:lnTo>
                    <a:pt x="109909" y="323533"/>
                  </a:lnTo>
                  <a:lnTo>
                    <a:pt x="3118468" y="323533"/>
                  </a:lnTo>
                  <a:close/>
                  <a:moveTo>
                    <a:pt x="109529" y="3548222"/>
                  </a:moveTo>
                  <a:lnTo>
                    <a:pt x="3117897" y="3548222"/>
                  </a:lnTo>
                  <a:lnTo>
                    <a:pt x="3117897" y="3336196"/>
                  </a:lnTo>
                  <a:lnTo>
                    <a:pt x="109529" y="3336196"/>
                  </a:lnTo>
                  <a:close/>
                </a:path>
              </a:pathLst>
            </a:custGeom>
            <a:grpFill/>
            <a:ln w="3175" cap="flat">
              <a:solidFill>
                <a:schemeClr val="bg1"/>
              </a:solid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D982E409-F1F2-EE42-A867-D2A860355C62}"/>
                </a:ext>
              </a:extLst>
            </p:cNvPr>
            <p:cNvSpPr/>
            <p:nvPr/>
          </p:nvSpPr>
          <p:spPr>
            <a:xfrm>
              <a:off x="3495781" y="2350293"/>
              <a:ext cx="2155291" cy="2157698"/>
            </a:xfrm>
            <a:custGeom>
              <a:avLst/>
              <a:gdLst>
                <a:gd name="connsiteX0" fmla="*/ 145 w 2155291"/>
                <a:gd name="connsiteY0" fmla="*/ 1075246 h 2157698"/>
                <a:gd name="connsiteX1" fmla="*/ 145 w 2155291"/>
                <a:gd name="connsiteY1" fmla="*/ 78836 h 2157698"/>
                <a:gd name="connsiteX2" fmla="*/ 77031 w 2155291"/>
                <a:gd name="connsiteY2" fmla="*/ 160 h 2157698"/>
                <a:gd name="connsiteX3" fmla="*/ 2078550 w 2155291"/>
                <a:gd name="connsiteY3" fmla="*/ 160 h 2157698"/>
                <a:gd name="connsiteX4" fmla="*/ 2155436 w 2155291"/>
                <a:gd name="connsiteY4" fmla="*/ 78931 h 2157698"/>
                <a:gd name="connsiteX5" fmla="*/ 2155436 w 2155291"/>
                <a:gd name="connsiteY5" fmla="*/ 2079181 h 2157698"/>
                <a:gd name="connsiteX6" fmla="*/ 2078550 w 2155291"/>
                <a:gd name="connsiteY6" fmla="*/ 2157858 h 2157698"/>
                <a:gd name="connsiteX7" fmla="*/ 76936 w 2155291"/>
                <a:gd name="connsiteY7" fmla="*/ 2157858 h 2157698"/>
                <a:gd name="connsiteX8" fmla="*/ 145 w 2155291"/>
                <a:gd name="connsiteY8" fmla="*/ 2079086 h 2157698"/>
                <a:gd name="connsiteX9" fmla="*/ 108909 w 2155291"/>
                <a:gd name="connsiteY9" fmla="*/ 2050416 h 2157698"/>
                <a:gd name="connsiteX10" fmla="*/ 141738 w 2155291"/>
                <a:gd name="connsiteY10" fmla="*/ 2050416 h 2157698"/>
                <a:gd name="connsiteX11" fmla="*/ 1169426 w 2155291"/>
                <a:gd name="connsiteY11" fmla="*/ 2050416 h 2157698"/>
                <a:gd name="connsiteX12" fmla="*/ 1341945 w 2155291"/>
                <a:gd name="connsiteY12" fmla="*/ 1875632 h 2157698"/>
                <a:gd name="connsiteX13" fmla="*/ 1341945 w 2155291"/>
                <a:gd name="connsiteY13" fmla="*/ 1422052 h 2157698"/>
                <a:gd name="connsiteX14" fmla="*/ 1422257 w 2155291"/>
                <a:gd name="connsiteY14" fmla="*/ 1343280 h 2157698"/>
                <a:gd name="connsiteX15" fmla="*/ 1868254 w 2155291"/>
                <a:gd name="connsiteY15" fmla="*/ 1343280 h 2157698"/>
                <a:gd name="connsiteX16" fmla="*/ 2048480 w 2155291"/>
                <a:gd name="connsiteY16" fmla="*/ 1161733 h 2157698"/>
                <a:gd name="connsiteX17" fmla="*/ 2048480 w 2155291"/>
                <a:gd name="connsiteY17" fmla="*/ 109983 h 2157698"/>
                <a:gd name="connsiteX18" fmla="*/ 108909 w 2155291"/>
                <a:gd name="connsiteY18" fmla="*/ 109983 h 2157698"/>
                <a:gd name="connsiteX19" fmla="*/ 2045816 w 2155291"/>
                <a:gd name="connsiteY19" fmla="*/ 2049082 h 2157698"/>
                <a:gd name="connsiteX20" fmla="*/ 2045816 w 2155291"/>
                <a:gd name="connsiteY20" fmla="*/ 1418527 h 2157698"/>
                <a:gd name="connsiteX21" fmla="*/ 1416357 w 2155291"/>
                <a:gd name="connsiteY21" fmla="*/ 2049082 h 2157698"/>
                <a:gd name="connsiteX22" fmla="*/ 1450613 w 2155291"/>
                <a:gd name="connsiteY22" fmla="*/ 1827055 h 2157698"/>
                <a:gd name="connsiteX23" fmla="*/ 1824958 w 2155291"/>
                <a:gd name="connsiteY23" fmla="*/ 1452151 h 2157698"/>
                <a:gd name="connsiteX24" fmla="*/ 1450613 w 2155291"/>
                <a:gd name="connsiteY24" fmla="*/ 1452151 h 215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55291" h="2157698">
                  <a:moveTo>
                    <a:pt x="145" y="1075246"/>
                  </a:moveTo>
                  <a:lnTo>
                    <a:pt x="145" y="78836"/>
                  </a:lnTo>
                  <a:cubicBezTo>
                    <a:pt x="145" y="15780"/>
                    <a:pt x="15370" y="160"/>
                    <a:pt x="77031" y="160"/>
                  </a:cubicBezTo>
                  <a:lnTo>
                    <a:pt x="2078550" y="160"/>
                  </a:lnTo>
                  <a:cubicBezTo>
                    <a:pt x="2140211" y="160"/>
                    <a:pt x="2155436" y="15780"/>
                    <a:pt x="2155436" y="78931"/>
                  </a:cubicBezTo>
                  <a:lnTo>
                    <a:pt x="2155436" y="2079181"/>
                  </a:lnTo>
                  <a:cubicBezTo>
                    <a:pt x="2155436" y="2142142"/>
                    <a:pt x="2140116" y="2157858"/>
                    <a:pt x="2078550" y="2157858"/>
                  </a:cubicBezTo>
                  <a:lnTo>
                    <a:pt x="76936" y="2157858"/>
                  </a:lnTo>
                  <a:cubicBezTo>
                    <a:pt x="15370" y="2157858"/>
                    <a:pt x="145" y="2142142"/>
                    <a:pt x="145" y="2079086"/>
                  </a:cubicBezTo>
                  <a:close/>
                  <a:moveTo>
                    <a:pt x="108909" y="2050416"/>
                  </a:moveTo>
                  <a:lnTo>
                    <a:pt x="141738" y="2050416"/>
                  </a:lnTo>
                  <a:cubicBezTo>
                    <a:pt x="484300" y="2050416"/>
                    <a:pt x="826863" y="2050416"/>
                    <a:pt x="1169426" y="2050416"/>
                  </a:cubicBezTo>
                  <a:cubicBezTo>
                    <a:pt x="1275811" y="2050416"/>
                    <a:pt x="1341849" y="1983265"/>
                    <a:pt x="1341945" y="1875632"/>
                  </a:cubicBezTo>
                  <a:cubicBezTo>
                    <a:pt x="1341945" y="1724439"/>
                    <a:pt x="1341945" y="1573245"/>
                    <a:pt x="1341945" y="1422052"/>
                  </a:cubicBezTo>
                  <a:cubicBezTo>
                    <a:pt x="1341945" y="1357663"/>
                    <a:pt x="1356694" y="1343280"/>
                    <a:pt x="1422257" y="1343280"/>
                  </a:cubicBezTo>
                  <a:lnTo>
                    <a:pt x="1868254" y="1343280"/>
                  </a:lnTo>
                  <a:cubicBezTo>
                    <a:pt x="1984631" y="1343280"/>
                    <a:pt x="2048480" y="1278986"/>
                    <a:pt x="2048480" y="1161733"/>
                  </a:cubicBezTo>
                  <a:lnTo>
                    <a:pt x="2048480" y="109983"/>
                  </a:lnTo>
                  <a:lnTo>
                    <a:pt x="108909" y="109983"/>
                  </a:lnTo>
                  <a:close/>
                  <a:moveTo>
                    <a:pt x="2045816" y="2049082"/>
                  </a:moveTo>
                  <a:lnTo>
                    <a:pt x="2045816" y="1418527"/>
                  </a:lnTo>
                  <a:lnTo>
                    <a:pt x="1416357" y="2049082"/>
                  </a:lnTo>
                  <a:close/>
                  <a:moveTo>
                    <a:pt x="1450613" y="1827055"/>
                  </a:moveTo>
                  <a:lnTo>
                    <a:pt x="1824958" y="1452151"/>
                  </a:lnTo>
                  <a:lnTo>
                    <a:pt x="1450613" y="1452151"/>
                  </a:lnTo>
                  <a:close/>
                </a:path>
              </a:pathLst>
            </a:custGeom>
            <a:grpFill/>
            <a:ln w="3175" cap="flat">
              <a:solidFill>
                <a:schemeClr val="bg1"/>
              </a:solidFill>
              <a:prstDash val="solid"/>
              <a:miter/>
            </a:ln>
          </p:spPr>
          <p:txBody>
            <a:bodyPr rtlCol="0" anchor="ctr"/>
            <a:lstStyle/>
            <a:p>
              <a:endParaRPr lang="en-RO"/>
            </a:p>
          </p:txBody>
        </p:sp>
      </p:grpSp>
      <p:sp>
        <p:nvSpPr>
          <p:cNvPr id="59" name="Graphic 56">
            <a:extLst>
              <a:ext uri="{FF2B5EF4-FFF2-40B4-BE49-F238E27FC236}">
                <a16:creationId xmlns:a16="http://schemas.microsoft.com/office/drawing/2014/main" id="{E32E7B4F-680A-584C-8A9C-6E54231AEA70}"/>
              </a:ext>
            </a:extLst>
          </p:cNvPr>
          <p:cNvSpPr>
            <a:spLocks noChangeAspect="1"/>
          </p:cNvSpPr>
          <p:nvPr/>
        </p:nvSpPr>
        <p:spPr>
          <a:xfrm>
            <a:off x="4864979" y="1914921"/>
            <a:ext cx="467949" cy="468000"/>
          </a:xfrm>
          <a:custGeom>
            <a:avLst/>
            <a:gdLst>
              <a:gd name="connsiteX0" fmla="*/ 3657672 w 3657504"/>
              <a:gd name="connsiteY0" fmla="*/ 478696 h 3657903"/>
              <a:gd name="connsiteX1" fmla="*/ 3572519 w 3657504"/>
              <a:gd name="connsiteY1" fmla="*/ 683864 h 3657903"/>
              <a:gd name="connsiteX2" fmla="*/ 3518226 w 3657504"/>
              <a:gd name="connsiteY2" fmla="*/ 745205 h 3657903"/>
              <a:gd name="connsiteX3" fmla="*/ 2763846 w 3657504"/>
              <a:gd name="connsiteY3" fmla="*/ 1500252 h 3657903"/>
              <a:gd name="connsiteX4" fmla="*/ 2417708 w 3657504"/>
              <a:gd name="connsiteY4" fmla="*/ 1639412 h 3657903"/>
              <a:gd name="connsiteX5" fmla="*/ 2381703 w 3657504"/>
              <a:gd name="connsiteY5" fmla="*/ 1655795 h 3657903"/>
              <a:gd name="connsiteX6" fmla="*/ 2252544 w 3657504"/>
              <a:gd name="connsiteY6" fmla="*/ 1784097 h 3657903"/>
              <a:gd name="connsiteX7" fmla="*/ 2037565 w 3657504"/>
              <a:gd name="connsiteY7" fmla="*/ 1871727 h 3657903"/>
              <a:gd name="connsiteX8" fmla="*/ 1993178 w 3657504"/>
              <a:gd name="connsiteY8" fmla="*/ 1892968 h 3657903"/>
              <a:gd name="connsiteX9" fmla="*/ 313921 w 3657504"/>
              <a:gd name="connsiteY9" fmla="*/ 3571273 h 3657903"/>
              <a:gd name="connsiteX10" fmla="*/ 275821 w 3657504"/>
              <a:gd name="connsiteY10" fmla="*/ 3609373 h 3657903"/>
              <a:gd name="connsiteX11" fmla="*/ 7502 w 3657504"/>
              <a:gd name="connsiteY11" fmla="*/ 3545269 h 3657903"/>
              <a:gd name="connsiteX12" fmla="*/ 167 w 3657504"/>
              <a:gd name="connsiteY12" fmla="*/ 3529458 h 3657903"/>
              <a:gd name="connsiteX13" fmla="*/ 167 w 3657504"/>
              <a:gd name="connsiteY13" fmla="*/ 3465164 h 3657903"/>
              <a:gd name="connsiteX14" fmla="*/ 79130 w 3657504"/>
              <a:gd name="connsiteY14" fmla="*/ 3353531 h 3657903"/>
              <a:gd name="connsiteX15" fmla="*/ 1763150 w 3657504"/>
              <a:gd name="connsiteY15" fmla="*/ 1668178 h 3657903"/>
              <a:gd name="connsiteX16" fmla="*/ 1787438 w 3657504"/>
              <a:gd name="connsiteY16" fmla="*/ 1609408 h 3657903"/>
              <a:gd name="connsiteX17" fmla="*/ 1868687 w 3657504"/>
              <a:gd name="connsiteY17" fmla="*/ 1410336 h 3657903"/>
              <a:gd name="connsiteX18" fmla="*/ 1997655 w 3657504"/>
              <a:gd name="connsiteY18" fmla="*/ 1281844 h 3657903"/>
              <a:gd name="connsiteX19" fmla="*/ 2018705 w 3657504"/>
              <a:gd name="connsiteY19" fmla="*/ 1229170 h 3657903"/>
              <a:gd name="connsiteX20" fmla="*/ 2133005 w 3657504"/>
              <a:gd name="connsiteY20" fmla="*/ 919703 h 3657903"/>
              <a:gd name="connsiteX21" fmla="*/ 2216921 w 3657504"/>
              <a:gd name="connsiteY21" fmla="*/ 907321 h 3657903"/>
              <a:gd name="connsiteX22" fmla="*/ 2211682 w 3657504"/>
              <a:gd name="connsiteY22" fmla="*/ 991998 h 3657903"/>
              <a:gd name="connsiteX23" fmla="*/ 2128243 w 3657504"/>
              <a:gd name="connsiteY23" fmla="*/ 1251554 h 3657903"/>
              <a:gd name="connsiteX24" fmla="*/ 2100239 w 3657504"/>
              <a:gd name="connsiteY24" fmla="*/ 1331278 h 3657903"/>
              <a:gd name="connsiteX25" fmla="*/ 1953078 w 3657504"/>
              <a:gd name="connsiteY25" fmla="*/ 1477201 h 3657903"/>
              <a:gd name="connsiteX26" fmla="*/ 1897928 w 3657504"/>
              <a:gd name="connsiteY26" fmla="*/ 1641603 h 3657903"/>
              <a:gd name="connsiteX27" fmla="*/ 1878878 w 3657504"/>
              <a:gd name="connsiteY27" fmla="*/ 1702468 h 3657903"/>
              <a:gd name="connsiteX28" fmla="*/ 1859257 w 3657504"/>
              <a:gd name="connsiteY28" fmla="*/ 1723042 h 3657903"/>
              <a:gd name="connsiteX29" fmla="*/ 144757 w 3657504"/>
              <a:gd name="connsiteY29" fmla="*/ 3437542 h 3657903"/>
              <a:gd name="connsiteX30" fmla="*/ 124278 w 3657504"/>
              <a:gd name="connsiteY30" fmla="*/ 3534506 h 3657903"/>
              <a:gd name="connsiteX31" fmla="*/ 221243 w 3657504"/>
              <a:gd name="connsiteY31" fmla="*/ 3512503 h 3657903"/>
              <a:gd name="connsiteX32" fmla="*/ 1937648 w 3657504"/>
              <a:gd name="connsiteY32" fmla="*/ 1795527 h 3657903"/>
              <a:gd name="connsiteX33" fmla="*/ 2035088 w 3657504"/>
              <a:gd name="connsiteY33" fmla="*/ 1761904 h 3657903"/>
              <a:gd name="connsiteX34" fmla="*/ 2171010 w 3657504"/>
              <a:gd name="connsiteY34" fmla="*/ 1714279 h 3657903"/>
              <a:gd name="connsiteX35" fmla="*/ 2329887 w 3657504"/>
              <a:gd name="connsiteY35" fmla="*/ 1554925 h 3657903"/>
              <a:gd name="connsiteX36" fmla="*/ 2400182 w 3657504"/>
              <a:gd name="connsiteY36" fmla="*/ 1528827 h 3657903"/>
              <a:gd name="connsiteX37" fmla="*/ 2689742 w 3657504"/>
              <a:gd name="connsiteY37" fmla="*/ 1422909 h 3657903"/>
              <a:gd name="connsiteX38" fmla="*/ 3449456 w 3657504"/>
              <a:gd name="connsiteY38" fmla="*/ 662052 h 3657903"/>
              <a:gd name="connsiteX39" fmla="*/ 3471077 w 3657504"/>
              <a:gd name="connsiteY39" fmla="*/ 217044 h 3657903"/>
              <a:gd name="connsiteX40" fmla="*/ 3001019 w 3657504"/>
              <a:gd name="connsiteY40" fmla="*/ 202566 h 3657903"/>
              <a:gd name="connsiteX41" fmla="*/ 2485526 w 3657504"/>
              <a:gd name="connsiteY41" fmla="*/ 717487 h 3657903"/>
              <a:gd name="connsiteX42" fmla="*/ 2371226 w 3657504"/>
              <a:gd name="connsiteY42" fmla="*/ 830740 h 3657903"/>
              <a:gd name="connsiteX43" fmla="*/ 2295026 w 3657504"/>
              <a:gd name="connsiteY43" fmla="*/ 832073 h 3657903"/>
              <a:gd name="connsiteX44" fmla="*/ 2296454 w 3657504"/>
              <a:gd name="connsiteY44" fmla="*/ 755873 h 3657903"/>
              <a:gd name="connsiteX45" fmla="*/ 2314076 w 3657504"/>
              <a:gd name="connsiteY45" fmla="*/ 738157 h 3657903"/>
              <a:gd name="connsiteX46" fmla="*/ 2728223 w 3657504"/>
              <a:gd name="connsiteY46" fmla="*/ 323914 h 3657903"/>
              <a:gd name="connsiteX47" fmla="*/ 2915008 w 3657504"/>
              <a:gd name="connsiteY47" fmla="*/ 136939 h 3657903"/>
              <a:gd name="connsiteX48" fmla="*/ 3166277 w 3657504"/>
              <a:gd name="connsiteY48" fmla="*/ 5398 h 3657903"/>
              <a:gd name="connsiteX49" fmla="*/ 3179231 w 3657504"/>
              <a:gd name="connsiteY49" fmla="*/ 160 h 3657903"/>
              <a:gd name="connsiteX50" fmla="*/ 3279053 w 3657504"/>
              <a:gd name="connsiteY50" fmla="*/ 160 h 3657903"/>
              <a:gd name="connsiteX51" fmla="*/ 3295532 w 3657504"/>
              <a:gd name="connsiteY51" fmla="*/ 6065 h 3657903"/>
              <a:gd name="connsiteX52" fmla="*/ 3577757 w 3657504"/>
              <a:gd name="connsiteY52" fmla="*/ 179992 h 3657903"/>
              <a:gd name="connsiteX53" fmla="*/ 3657672 w 3657504"/>
              <a:gd name="connsiteY53" fmla="*/ 378778 h 365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57504" h="3657903">
                <a:moveTo>
                  <a:pt x="3657672" y="478696"/>
                </a:moveTo>
                <a:cubicBezTo>
                  <a:pt x="3641384" y="552133"/>
                  <a:pt x="3620906" y="623857"/>
                  <a:pt x="3572519" y="683864"/>
                </a:cubicBezTo>
                <a:cubicBezTo>
                  <a:pt x="3555493" y="705236"/>
                  <a:pt x="3537372" y="725710"/>
                  <a:pt x="3518226" y="745205"/>
                </a:cubicBezTo>
                <a:cubicBezTo>
                  <a:pt x="3266830" y="997046"/>
                  <a:pt x="3015370" y="1248728"/>
                  <a:pt x="2763846" y="1500252"/>
                </a:cubicBezTo>
                <a:cubicBezTo>
                  <a:pt x="2667739" y="1596931"/>
                  <a:pt x="2554296" y="1645413"/>
                  <a:pt x="2417708" y="1639412"/>
                </a:cubicBezTo>
                <a:cubicBezTo>
                  <a:pt x="2404111" y="1640303"/>
                  <a:pt x="2391307" y="1646129"/>
                  <a:pt x="2381703" y="1655795"/>
                </a:cubicBezTo>
                <a:cubicBezTo>
                  <a:pt x="2337793" y="1697610"/>
                  <a:pt x="2295121" y="1740853"/>
                  <a:pt x="2252544" y="1784097"/>
                </a:cubicBezTo>
                <a:cubicBezTo>
                  <a:pt x="2196708" y="1842699"/>
                  <a:pt x="2118457" y="1874595"/>
                  <a:pt x="2037565" y="1871727"/>
                </a:cubicBezTo>
                <a:cubicBezTo>
                  <a:pt x="2020705" y="1873270"/>
                  <a:pt x="2004957" y="1880806"/>
                  <a:pt x="1993178" y="1892968"/>
                </a:cubicBezTo>
                <a:cubicBezTo>
                  <a:pt x="1433108" y="2451768"/>
                  <a:pt x="873356" y="3011203"/>
                  <a:pt x="313921" y="3571273"/>
                </a:cubicBezTo>
                <a:cubicBezTo>
                  <a:pt x="301253" y="3583846"/>
                  <a:pt x="288870" y="3596704"/>
                  <a:pt x="275821" y="3609373"/>
                </a:cubicBezTo>
                <a:cubicBezTo>
                  <a:pt x="184762" y="3695574"/>
                  <a:pt x="49507" y="3663094"/>
                  <a:pt x="7502" y="3545269"/>
                </a:cubicBezTo>
                <a:cubicBezTo>
                  <a:pt x="5501" y="3539840"/>
                  <a:pt x="2644" y="3534697"/>
                  <a:pt x="167" y="3529458"/>
                </a:cubicBezTo>
                <a:lnTo>
                  <a:pt x="167" y="3465164"/>
                </a:lnTo>
                <a:cubicBezTo>
                  <a:pt x="26266" y="3427731"/>
                  <a:pt x="47792" y="3385345"/>
                  <a:pt x="79130" y="3353531"/>
                </a:cubicBezTo>
                <a:cubicBezTo>
                  <a:pt x="639517" y="2790731"/>
                  <a:pt x="1200857" y="2228946"/>
                  <a:pt x="1763150" y="1668178"/>
                </a:cubicBezTo>
                <a:cubicBezTo>
                  <a:pt x="1779913" y="1653409"/>
                  <a:pt x="1788884" y="1631703"/>
                  <a:pt x="1787438" y="1609408"/>
                </a:cubicBezTo>
                <a:cubicBezTo>
                  <a:pt x="1785003" y="1534520"/>
                  <a:pt x="1814547" y="1462134"/>
                  <a:pt x="1868687" y="1410336"/>
                </a:cubicBezTo>
                <a:cubicBezTo>
                  <a:pt x="1911454" y="1367378"/>
                  <a:pt x="1954412" y="1323944"/>
                  <a:pt x="1997655" y="1281844"/>
                </a:cubicBezTo>
                <a:cubicBezTo>
                  <a:pt x="2012696" y="1268666"/>
                  <a:pt x="2020522" y="1249085"/>
                  <a:pt x="2018705" y="1229170"/>
                </a:cubicBezTo>
                <a:cubicBezTo>
                  <a:pt x="2012624" y="1114685"/>
                  <a:pt x="2053967" y="1002750"/>
                  <a:pt x="2133005" y="919703"/>
                </a:cubicBezTo>
                <a:cubicBezTo>
                  <a:pt x="2161580" y="888652"/>
                  <a:pt x="2192346" y="884746"/>
                  <a:pt x="2216921" y="907321"/>
                </a:cubicBezTo>
                <a:cubicBezTo>
                  <a:pt x="2241495" y="929895"/>
                  <a:pt x="2240352" y="960089"/>
                  <a:pt x="2211682" y="991998"/>
                </a:cubicBezTo>
                <a:cubicBezTo>
                  <a:pt x="2145007" y="1066102"/>
                  <a:pt x="2115479" y="1152304"/>
                  <a:pt x="2128243" y="1251554"/>
                </a:cubicBezTo>
                <a:cubicBezTo>
                  <a:pt x="2133564" y="1281203"/>
                  <a:pt x="2122933" y="1311469"/>
                  <a:pt x="2100239" y="1331278"/>
                </a:cubicBezTo>
                <a:cubicBezTo>
                  <a:pt x="2050328" y="1378808"/>
                  <a:pt x="2002703" y="1429005"/>
                  <a:pt x="1953078" y="1477201"/>
                </a:cubicBezTo>
                <a:cubicBezTo>
                  <a:pt x="1906310" y="1522826"/>
                  <a:pt x="1885736" y="1575118"/>
                  <a:pt x="1897928" y="1641603"/>
                </a:cubicBezTo>
                <a:cubicBezTo>
                  <a:pt x="1901262" y="1660653"/>
                  <a:pt x="1887356" y="1682751"/>
                  <a:pt x="1878878" y="1702468"/>
                </a:cubicBezTo>
                <a:cubicBezTo>
                  <a:pt x="1875449" y="1710659"/>
                  <a:pt x="1866020" y="1716279"/>
                  <a:pt x="1859257" y="1723042"/>
                </a:cubicBezTo>
                <a:lnTo>
                  <a:pt x="144757" y="3437542"/>
                </a:lnTo>
                <a:cubicBezTo>
                  <a:pt x="103323" y="3478975"/>
                  <a:pt x="97132" y="3508027"/>
                  <a:pt x="124278" y="3534506"/>
                </a:cubicBezTo>
                <a:cubicBezTo>
                  <a:pt x="151424" y="3560986"/>
                  <a:pt x="179142" y="3554509"/>
                  <a:pt x="221243" y="3512503"/>
                </a:cubicBezTo>
                <a:cubicBezTo>
                  <a:pt x="793314" y="2940241"/>
                  <a:pt x="1365449" y="2367916"/>
                  <a:pt x="1937648" y="1795527"/>
                </a:cubicBezTo>
                <a:cubicBezTo>
                  <a:pt x="1966223" y="1766952"/>
                  <a:pt x="1992702" y="1753236"/>
                  <a:pt x="2035088" y="1761904"/>
                </a:cubicBezTo>
                <a:cubicBezTo>
                  <a:pt x="2087000" y="1772476"/>
                  <a:pt x="2133291" y="1751712"/>
                  <a:pt x="2171010" y="1714279"/>
                </a:cubicBezTo>
                <a:cubicBezTo>
                  <a:pt x="2224255" y="1661320"/>
                  <a:pt x="2277690" y="1608742"/>
                  <a:pt x="2329887" y="1554925"/>
                </a:cubicBezTo>
                <a:cubicBezTo>
                  <a:pt x="2347199" y="1534612"/>
                  <a:pt x="2373808" y="1524733"/>
                  <a:pt x="2400182" y="1528827"/>
                </a:cubicBezTo>
                <a:cubicBezTo>
                  <a:pt x="2514482" y="1544067"/>
                  <a:pt x="2608874" y="1504348"/>
                  <a:pt x="2689742" y="1422909"/>
                </a:cubicBezTo>
                <a:cubicBezTo>
                  <a:pt x="2942249" y="1168877"/>
                  <a:pt x="3196662" y="916369"/>
                  <a:pt x="3449456" y="662052"/>
                </a:cubicBezTo>
                <a:cubicBezTo>
                  <a:pt x="3576233" y="534703"/>
                  <a:pt x="3584520" y="345727"/>
                  <a:pt x="3471077" y="217044"/>
                </a:cubicBezTo>
                <a:cubicBezTo>
                  <a:pt x="3347252" y="76074"/>
                  <a:pt x="3137036" y="68454"/>
                  <a:pt x="3001019" y="202566"/>
                </a:cubicBezTo>
                <a:cubicBezTo>
                  <a:pt x="2828140" y="373063"/>
                  <a:pt x="2657261" y="545466"/>
                  <a:pt x="2485526" y="717487"/>
                </a:cubicBezTo>
                <a:cubicBezTo>
                  <a:pt x="2447426" y="755587"/>
                  <a:pt x="2410373" y="793687"/>
                  <a:pt x="2371226" y="830740"/>
                </a:cubicBezTo>
                <a:cubicBezTo>
                  <a:pt x="2346270" y="854362"/>
                  <a:pt x="2315981" y="853600"/>
                  <a:pt x="2295026" y="832073"/>
                </a:cubicBezTo>
                <a:cubicBezTo>
                  <a:pt x="2274071" y="810547"/>
                  <a:pt x="2274071" y="781019"/>
                  <a:pt x="2296454" y="755873"/>
                </a:cubicBezTo>
                <a:cubicBezTo>
                  <a:pt x="2301979" y="749682"/>
                  <a:pt x="2308170" y="743967"/>
                  <a:pt x="2314076" y="738157"/>
                </a:cubicBezTo>
                <a:lnTo>
                  <a:pt x="2728223" y="323914"/>
                </a:lnTo>
                <a:cubicBezTo>
                  <a:pt x="2790516" y="261621"/>
                  <a:pt x="2853191" y="200089"/>
                  <a:pt x="2915008" y="136939"/>
                </a:cubicBezTo>
                <a:cubicBezTo>
                  <a:pt x="2984826" y="66072"/>
                  <a:pt x="3067408" y="19591"/>
                  <a:pt x="3166277" y="5398"/>
                </a:cubicBezTo>
                <a:cubicBezTo>
                  <a:pt x="3170806" y="4225"/>
                  <a:pt x="3175160" y="2463"/>
                  <a:pt x="3179231" y="160"/>
                </a:cubicBezTo>
                <a:lnTo>
                  <a:pt x="3279053" y="160"/>
                </a:lnTo>
                <a:cubicBezTo>
                  <a:pt x="3284364" y="2604"/>
                  <a:pt x="3289878" y="4580"/>
                  <a:pt x="3295532" y="6065"/>
                </a:cubicBezTo>
                <a:cubicBezTo>
                  <a:pt x="3414023" y="24448"/>
                  <a:pt x="3506606" y="84551"/>
                  <a:pt x="3577757" y="179992"/>
                </a:cubicBezTo>
                <a:cubicBezTo>
                  <a:pt x="3621953" y="239332"/>
                  <a:pt x="3642051" y="308103"/>
                  <a:pt x="3657672" y="378778"/>
                </a:cubicBezTo>
                <a:close/>
              </a:path>
            </a:pathLst>
          </a:custGeom>
          <a:solidFill>
            <a:schemeClr val="bg1"/>
          </a:solidFill>
          <a:ln w="0" cap="flat">
            <a:solidFill>
              <a:schemeClr val="bg1"/>
            </a:solidFill>
            <a:prstDash val="solid"/>
            <a:miter/>
          </a:ln>
        </p:spPr>
        <p:txBody>
          <a:bodyPr rtlCol="0" anchor="ctr"/>
          <a:lstStyle/>
          <a:p>
            <a:endParaRPr lang="en-RO"/>
          </a:p>
        </p:txBody>
      </p:sp>
      <p:sp>
        <p:nvSpPr>
          <p:cNvPr id="32" name="Oval 31">
            <a:extLst>
              <a:ext uri="{FF2B5EF4-FFF2-40B4-BE49-F238E27FC236}">
                <a16:creationId xmlns:a16="http://schemas.microsoft.com/office/drawing/2014/main" id="{8152C77E-4731-AA49-AA7C-5764FCBAA4CF}"/>
              </a:ext>
            </a:extLst>
          </p:cNvPr>
          <p:cNvSpPr>
            <a:spLocks noChangeAspect="1"/>
          </p:cNvSpPr>
          <p:nvPr/>
        </p:nvSpPr>
        <p:spPr>
          <a:xfrm>
            <a:off x="5230333" y="1657541"/>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14</a:t>
            </a:r>
          </a:p>
        </p:txBody>
      </p:sp>
      <p:grpSp>
        <p:nvGrpSpPr>
          <p:cNvPr id="63" name="Graphic 61">
            <a:extLst>
              <a:ext uri="{FF2B5EF4-FFF2-40B4-BE49-F238E27FC236}">
                <a16:creationId xmlns:a16="http://schemas.microsoft.com/office/drawing/2014/main" id="{1F9FDFF0-17D2-AB4E-8F96-75BC23E01705}"/>
              </a:ext>
            </a:extLst>
          </p:cNvPr>
          <p:cNvGrpSpPr>
            <a:grpSpLocks noChangeAspect="1"/>
          </p:cNvGrpSpPr>
          <p:nvPr/>
        </p:nvGrpSpPr>
        <p:grpSpPr>
          <a:xfrm>
            <a:off x="685980" y="4202571"/>
            <a:ext cx="383250" cy="504000"/>
            <a:chOff x="3181350" y="1600200"/>
            <a:chExt cx="2781300" cy="3657600"/>
          </a:xfrm>
          <a:solidFill>
            <a:schemeClr val="bg1"/>
          </a:solidFill>
        </p:grpSpPr>
        <p:sp>
          <p:nvSpPr>
            <p:cNvPr id="64" name="Freeform 63">
              <a:extLst>
                <a:ext uri="{FF2B5EF4-FFF2-40B4-BE49-F238E27FC236}">
                  <a16:creationId xmlns:a16="http://schemas.microsoft.com/office/drawing/2014/main" id="{D39769E3-C5BF-3641-9910-3FC667E4C221}"/>
                </a:ext>
              </a:extLst>
            </p:cNvPr>
            <p:cNvSpPr/>
            <p:nvPr/>
          </p:nvSpPr>
          <p:spPr>
            <a:xfrm>
              <a:off x="3181221" y="1600200"/>
              <a:ext cx="2783753" cy="3656784"/>
            </a:xfrm>
            <a:custGeom>
              <a:avLst/>
              <a:gdLst>
                <a:gd name="connsiteX0" fmla="*/ 935414 w 2783753"/>
                <a:gd name="connsiteY0" fmla="*/ 160 h 3656784"/>
                <a:gd name="connsiteX1" fmla="*/ 1139821 w 2783753"/>
                <a:gd name="connsiteY1" fmla="*/ 28735 h 3656784"/>
                <a:gd name="connsiteX2" fmla="*/ 1459004 w 2783753"/>
                <a:gd name="connsiteY2" fmla="*/ 137034 h 3656784"/>
                <a:gd name="connsiteX3" fmla="*/ 1637597 w 2783753"/>
                <a:gd name="connsiteY3" fmla="*/ 356109 h 3656784"/>
                <a:gd name="connsiteX4" fmla="*/ 1693414 w 2783753"/>
                <a:gd name="connsiteY4" fmla="*/ 446025 h 3656784"/>
                <a:gd name="connsiteX5" fmla="*/ 2247102 w 2783753"/>
                <a:gd name="connsiteY5" fmla="*/ 834835 h 3656784"/>
                <a:gd name="connsiteX6" fmla="*/ 2321016 w 2783753"/>
                <a:gd name="connsiteY6" fmla="*/ 860934 h 3656784"/>
                <a:gd name="connsiteX7" fmla="*/ 2463891 w 2783753"/>
                <a:gd name="connsiteY7" fmla="*/ 1061911 h 3656784"/>
                <a:gd name="connsiteX8" fmla="*/ 2463891 w 2783753"/>
                <a:gd name="connsiteY8" fmla="*/ 1341946 h 3656784"/>
                <a:gd name="connsiteX9" fmla="*/ 2625816 w 2783753"/>
                <a:gd name="connsiteY9" fmla="*/ 1310895 h 3656784"/>
                <a:gd name="connsiteX10" fmla="*/ 2680680 w 2783753"/>
                <a:gd name="connsiteY10" fmla="*/ 1295083 h 3656784"/>
                <a:gd name="connsiteX11" fmla="*/ 2753737 w 2783753"/>
                <a:gd name="connsiteY11" fmla="*/ 1370521 h 3656784"/>
                <a:gd name="connsiteX12" fmla="*/ 2703635 w 2783753"/>
                <a:gd name="connsiteY12" fmla="*/ 1515397 h 3656784"/>
                <a:gd name="connsiteX13" fmla="*/ 2713160 w 2783753"/>
                <a:gd name="connsiteY13" fmla="*/ 1569118 h 3656784"/>
                <a:gd name="connsiteX14" fmla="*/ 2735925 w 2783753"/>
                <a:gd name="connsiteY14" fmla="*/ 1772572 h 3656784"/>
                <a:gd name="connsiteX15" fmla="*/ 2730115 w 2783753"/>
                <a:gd name="connsiteY15" fmla="*/ 1878394 h 3656784"/>
                <a:gd name="connsiteX16" fmla="*/ 2757071 w 2783753"/>
                <a:gd name="connsiteY16" fmla="*/ 1944784 h 3656784"/>
                <a:gd name="connsiteX17" fmla="*/ 2712589 w 2783753"/>
                <a:gd name="connsiteY17" fmla="*/ 2034319 h 3656784"/>
                <a:gd name="connsiteX18" fmla="*/ 2516755 w 2783753"/>
                <a:gd name="connsiteY18" fmla="*/ 2071942 h 3656784"/>
                <a:gd name="connsiteX19" fmla="*/ 2465891 w 2783753"/>
                <a:gd name="connsiteY19" fmla="*/ 2077467 h 3656784"/>
                <a:gd name="connsiteX20" fmla="*/ 2465891 w 2783753"/>
                <a:gd name="connsiteY20" fmla="*/ 2478469 h 3656784"/>
                <a:gd name="connsiteX21" fmla="*/ 2665916 w 2783753"/>
                <a:gd name="connsiteY21" fmla="*/ 2433892 h 3656784"/>
                <a:gd name="connsiteX22" fmla="*/ 2742116 w 2783753"/>
                <a:gd name="connsiteY22" fmla="*/ 2444751 h 3656784"/>
                <a:gd name="connsiteX23" fmla="*/ 2748213 w 2783753"/>
                <a:gd name="connsiteY23" fmla="*/ 2520951 h 3656784"/>
                <a:gd name="connsiteX24" fmla="*/ 2702016 w 2783753"/>
                <a:gd name="connsiteY24" fmla="*/ 2652015 h 3656784"/>
                <a:gd name="connsiteX25" fmla="*/ 2707446 w 2783753"/>
                <a:gd name="connsiteY25" fmla="*/ 2696497 h 3656784"/>
                <a:gd name="connsiteX26" fmla="*/ 2724972 w 2783753"/>
                <a:gd name="connsiteY26" fmla="*/ 2912428 h 3656784"/>
                <a:gd name="connsiteX27" fmla="*/ 2722876 w 2783753"/>
                <a:gd name="connsiteY27" fmla="*/ 2989867 h 3656784"/>
                <a:gd name="connsiteX28" fmla="*/ 2758595 w 2783753"/>
                <a:gd name="connsiteY28" fmla="*/ 3083021 h 3656784"/>
                <a:gd name="connsiteX29" fmla="*/ 2717732 w 2783753"/>
                <a:gd name="connsiteY29" fmla="*/ 3165508 h 3656784"/>
                <a:gd name="connsiteX30" fmla="*/ 2463701 w 2783753"/>
                <a:gd name="connsiteY30" fmla="*/ 3218371 h 3656784"/>
                <a:gd name="connsiteX31" fmla="*/ 2463701 w 2783753"/>
                <a:gd name="connsiteY31" fmla="*/ 3291333 h 3656784"/>
                <a:gd name="connsiteX32" fmla="*/ 2463701 w 2783753"/>
                <a:gd name="connsiteY32" fmla="*/ 3444876 h 3656784"/>
                <a:gd name="connsiteX33" fmla="*/ 2174426 w 2783753"/>
                <a:gd name="connsiteY33" fmla="*/ 3640615 h 3656784"/>
                <a:gd name="connsiteX34" fmla="*/ 1604546 w 2783753"/>
                <a:gd name="connsiteY34" fmla="*/ 3231516 h 3656784"/>
                <a:gd name="connsiteX35" fmla="*/ 1595021 w 2783753"/>
                <a:gd name="connsiteY35" fmla="*/ 3221991 h 3656784"/>
                <a:gd name="connsiteX36" fmla="*/ 1587591 w 2783753"/>
                <a:gd name="connsiteY36" fmla="*/ 3223134 h 3656784"/>
                <a:gd name="connsiteX37" fmla="*/ 1190970 w 2783753"/>
                <a:gd name="connsiteY37" fmla="*/ 3424397 h 3656784"/>
                <a:gd name="connsiteX38" fmla="*/ 310670 w 2783753"/>
                <a:gd name="connsiteY38" fmla="*/ 3384678 h 3656784"/>
                <a:gd name="connsiteX39" fmla="*/ 104358 w 2783753"/>
                <a:gd name="connsiteY39" fmla="*/ 3274759 h 3656784"/>
                <a:gd name="connsiteX40" fmla="*/ 250 w 2783753"/>
                <a:gd name="connsiteY40" fmla="*/ 3059494 h 3656784"/>
                <a:gd name="connsiteX41" fmla="*/ 250 w 2783753"/>
                <a:gd name="connsiteY41" fmla="*/ 402019 h 3656784"/>
                <a:gd name="connsiteX42" fmla="*/ 99596 w 2783753"/>
                <a:gd name="connsiteY42" fmla="*/ 190755 h 3656784"/>
                <a:gd name="connsiteX43" fmla="*/ 429161 w 2783753"/>
                <a:gd name="connsiteY43" fmla="*/ 44736 h 3656784"/>
                <a:gd name="connsiteX44" fmla="*/ 675668 w 2783753"/>
                <a:gd name="connsiteY44" fmla="*/ 6636 h 3656784"/>
                <a:gd name="connsiteX45" fmla="*/ 706529 w 2783753"/>
                <a:gd name="connsiteY45" fmla="*/ 445 h 3656784"/>
                <a:gd name="connsiteX46" fmla="*/ 116741 w 2783753"/>
                <a:gd name="connsiteY46" fmla="*/ 577279 h 3656784"/>
                <a:gd name="connsiteX47" fmla="*/ 115312 w 2783753"/>
                <a:gd name="connsiteY47" fmla="*/ 610998 h 3656784"/>
                <a:gd name="connsiteX48" fmla="*/ 114836 w 2783753"/>
                <a:gd name="connsiteY48" fmla="*/ 3068448 h 3656784"/>
                <a:gd name="connsiteX49" fmla="*/ 165509 w 2783753"/>
                <a:gd name="connsiteY49" fmla="*/ 3177033 h 3656784"/>
                <a:gd name="connsiteX50" fmla="*/ 318766 w 2783753"/>
                <a:gd name="connsiteY50" fmla="*/ 3265520 h 3656784"/>
                <a:gd name="connsiteX51" fmla="*/ 1234595 w 2783753"/>
                <a:gd name="connsiteY51" fmla="*/ 3295238 h 3656784"/>
                <a:gd name="connsiteX52" fmla="*/ 1467100 w 2783753"/>
                <a:gd name="connsiteY52" fmla="*/ 3182653 h 3656784"/>
                <a:gd name="connsiteX53" fmla="*/ 1521869 w 2783753"/>
                <a:gd name="connsiteY53" fmla="*/ 3075782 h 3656784"/>
                <a:gd name="connsiteX54" fmla="*/ 1521869 w 2783753"/>
                <a:gd name="connsiteY54" fmla="*/ 604426 h 3656784"/>
                <a:gd name="connsiteX55" fmla="*/ 1518821 w 2783753"/>
                <a:gd name="connsiteY55" fmla="*/ 580899 h 3656784"/>
                <a:gd name="connsiteX56" fmla="*/ 1367278 w 2783753"/>
                <a:gd name="connsiteY56" fmla="*/ 656337 h 3656784"/>
                <a:gd name="connsiteX57" fmla="*/ 682907 w 2783753"/>
                <a:gd name="connsiteY57" fmla="*/ 744348 h 3656784"/>
                <a:gd name="connsiteX58" fmla="*/ 620708 w 2783753"/>
                <a:gd name="connsiteY58" fmla="*/ 682626 h 3656784"/>
                <a:gd name="connsiteX59" fmla="*/ 692432 w 2783753"/>
                <a:gd name="connsiteY59" fmla="*/ 630143 h 3656784"/>
                <a:gd name="connsiteX60" fmla="*/ 1030760 w 2783753"/>
                <a:gd name="connsiteY60" fmla="*/ 619951 h 3656784"/>
                <a:gd name="connsiteX61" fmla="*/ 1386137 w 2783753"/>
                <a:gd name="connsiteY61" fmla="*/ 521463 h 3656784"/>
                <a:gd name="connsiteX62" fmla="*/ 1484435 w 2783753"/>
                <a:gd name="connsiteY62" fmla="*/ 451835 h 3656784"/>
                <a:gd name="connsiteX63" fmla="*/ 1483292 w 2783753"/>
                <a:gd name="connsiteY63" fmla="*/ 295720 h 3656784"/>
                <a:gd name="connsiteX64" fmla="*/ 1399949 w 2783753"/>
                <a:gd name="connsiteY64" fmla="*/ 235332 h 3656784"/>
                <a:gd name="connsiteX65" fmla="*/ 1064288 w 2783753"/>
                <a:gd name="connsiteY65" fmla="*/ 132367 h 3656784"/>
                <a:gd name="connsiteX66" fmla="*/ 372106 w 2783753"/>
                <a:gd name="connsiteY66" fmla="*/ 178468 h 3656784"/>
                <a:gd name="connsiteX67" fmla="*/ 167699 w 2783753"/>
                <a:gd name="connsiteY67" fmla="*/ 284290 h 3656784"/>
                <a:gd name="connsiteX68" fmla="*/ 167699 w 2783753"/>
                <a:gd name="connsiteY68" fmla="*/ 464503 h 3656784"/>
                <a:gd name="connsiteX69" fmla="*/ 275237 w 2783753"/>
                <a:gd name="connsiteY69" fmla="*/ 533655 h 3656784"/>
                <a:gd name="connsiteX70" fmla="*/ 311432 w 2783753"/>
                <a:gd name="connsiteY70" fmla="*/ 617570 h 3656784"/>
                <a:gd name="connsiteX71" fmla="*/ 224945 w 2783753"/>
                <a:gd name="connsiteY71" fmla="*/ 636620 h 3656784"/>
                <a:gd name="connsiteX72" fmla="*/ 116741 w 2783753"/>
                <a:gd name="connsiteY72" fmla="*/ 577279 h 3656784"/>
                <a:gd name="connsiteX73" fmla="*/ 2348734 w 2783753"/>
                <a:gd name="connsiteY73" fmla="*/ 3209608 h 3656784"/>
                <a:gd name="connsiteX74" fmla="*/ 2325779 w 2783753"/>
                <a:gd name="connsiteY74" fmla="*/ 3206846 h 3656784"/>
                <a:gd name="connsiteX75" fmla="*/ 2022026 w 2783753"/>
                <a:gd name="connsiteY75" fmla="*/ 3093213 h 3656784"/>
                <a:gd name="connsiteX76" fmla="*/ 1970972 w 2783753"/>
                <a:gd name="connsiteY76" fmla="*/ 2993200 h 3656784"/>
                <a:gd name="connsiteX77" fmla="*/ 1970972 w 2783753"/>
                <a:gd name="connsiteY77" fmla="*/ 2478850 h 3656784"/>
                <a:gd name="connsiteX78" fmla="*/ 1972211 w 2783753"/>
                <a:gd name="connsiteY78" fmla="*/ 2450275 h 3656784"/>
                <a:gd name="connsiteX79" fmla="*/ 2132135 w 2783753"/>
                <a:gd name="connsiteY79" fmla="*/ 2393983 h 3656784"/>
                <a:gd name="connsiteX80" fmla="*/ 2347496 w 2783753"/>
                <a:gd name="connsiteY80" fmla="*/ 2472754 h 3656784"/>
                <a:gd name="connsiteX81" fmla="*/ 2347496 w 2783753"/>
                <a:gd name="connsiteY81" fmla="*/ 2075276 h 3656784"/>
                <a:gd name="connsiteX82" fmla="*/ 2317397 w 2783753"/>
                <a:gd name="connsiteY82" fmla="*/ 2071847 h 3656784"/>
                <a:gd name="connsiteX83" fmla="*/ 2023646 w 2783753"/>
                <a:gd name="connsiteY83" fmla="*/ 1960690 h 3656784"/>
                <a:gd name="connsiteX84" fmla="*/ 1970782 w 2783753"/>
                <a:gd name="connsiteY84" fmla="*/ 1858011 h 3656784"/>
                <a:gd name="connsiteX85" fmla="*/ 1970782 w 2783753"/>
                <a:gd name="connsiteY85" fmla="*/ 1343661 h 3656784"/>
                <a:gd name="connsiteX86" fmla="*/ 1970782 w 2783753"/>
                <a:gd name="connsiteY86" fmla="*/ 1332993 h 3656784"/>
                <a:gd name="connsiteX87" fmla="*/ 2023646 w 2783753"/>
                <a:gd name="connsiteY87" fmla="*/ 1246411 h 3656784"/>
                <a:gd name="connsiteX88" fmla="*/ 2127373 w 2783753"/>
                <a:gd name="connsiteY88" fmla="*/ 1256793 h 3656784"/>
                <a:gd name="connsiteX89" fmla="*/ 2349020 w 2783753"/>
                <a:gd name="connsiteY89" fmla="*/ 1338422 h 3656784"/>
                <a:gd name="connsiteX90" fmla="*/ 2348258 w 2783753"/>
                <a:gd name="connsiteY90" fmla="*/ 1047338 h 3656784"/>
                <a:gd name="connsiteX91" fmla="*/ 2294060 w 2783753"/>
                <a:gd name="connsiteY91" fmla="*/ 973234 h 3656784"/>
                <a:gd name="connsiteX92" fmla="*/ 2247102 w 2783753"/>
                <a:gd name="connsiteY92" fmla="*/ 956470 h 3656784"/>
                <a:gd name="connsiteX93" fmla="*/ 1652171 w 2783753"/>
                <a:gd name="connsiteY93" fmla="*/ 577660 h 3656784"/>
                <a:gd name="connsiteX94" fmla="*/ 1636169 w 2783753"/>
                <a:gd name="connsiteY94" fmla="*/ 565849 h 3656784"/>
                <a:gd name="connsiteX95" fmla="*/ 1636169 w 2783753"/>
                <a:gd name="connsiteY95" fmla="*/ 613474 h 3656784"/>
                <a:gd name="connsiteX96" fmla="*/ 1635311 w 2783753"/>
                <a:gd name="connsiteY96" fmla="*/ 3023299 h 3656784"/>
                <a:gd name="connsiteX97" fmla="*/ 1666839 w 2783753"/>
                <a:gd name="connsiteY97" fmla="*/ 3122074 h 3656784"/>
                <a:gd name="connsiteX98" fmla="*/ 2225766 w 2783753"/>
                <a:gd name="connsiteY98" fmla="*/ 3537078 h 3656784"/>
                <a:gd name="connsiteX99" fmla="*/ 2347877 w 2783753"/>
                <a:gd name="connsiteY99" fmla="*/ 3463259 h 3656784"/>
                <a:gd name="connsiteX100" fmla="*/ 2348734 w 2783753"/>
                <a:gd name="connsiteY100" fmla="*/ 3209608 h 3656784"/>
                <a:gd name="connsiteX101" fmla="*/ 2631626 w 2783753"/>
                <a:gd name="connsiteY101" fmla="*/ 1938497 h 3656784"/>
                <a:gd name="connsiteX102" fmla="*/ 2610195 w 2783753"/>
                <a:gd name="connsiteY102" fmla="*/ 1886110 h 3656784"/>
                <a:gd name="connsiteX103" fmla="*/ 2616291 w 2783753"/>
                <a:gd name="connsiteY103" fmla="*/ 1755617 h 3656784"/>
                <a:gd name="connsiteX104" fmla="*/ 2598765 w 2783753"/>
                <a:gd name="connsiteY104" fmla="*/ 1611599 h 3656784"/>
                <a:gd name="connsiteX105" fmla="*/ 2581239 w 2783753"/>
                <a:gd name="connsiteY105" fmla="*/ 1520731 h 3656784"/>
                <a:gd name="connsiteX106" fmla="*/ 2611243 w 2783753"/>
                <a:gd name="connsiteY106" fmla="*/ 1433863 h 3656784"/>
                <a:gd name="connsiteX107" fmla="*/ 2085653 w 2783753"/>
                <a:gd name="connsiteY107" fmla="*/ 1370236 h 3656784"/>
                <a:gd name="connsiteX108" fmla="*/ 2086796 w 2783753"/>
                <a:gd name="connsiteY108" fmla="*/ 1843057 h 3656784"/>
                <a:gd name="connsiteX109" fmla="*/ 2111180 w 2783753"/>
                <a:gd name="connsiteY109" fmla="*/ 1881157 h 3656784"/>
                <a:gd name="connsiteX110" fmla="*/ 2631626 w 2783753"/>
                <a:gd name="connsiteY110" fmla="*/ 1938497 h 3656784"/>
                <a:gd name="connsiteX111" fmla="*/ 2089463 w 2783753"/>
                <a:gd name="connsiteY111" fmla="*/ 2506187 h 3656784"/>
                <a:gd name="connsiteX112" fmla="*/ 2086034 w 2783753"/>
                <a:gd name="connsiteY112" fmla="*/ 2518760 h 3656784"/>
                <a:gd name="connsiteX113" fmla="*/ 2086701 w 2783753"/>
                <a:gd name="connsiteY113" fmla="*/ 2978818 h 3656784"/>
                <a:gd name="connsiteX114" fmla="*/ 2109561 w 2783753"/>
                <a:gd name="connsiteY114" fmla="*/ 3013679 h 3656784"/>
                <a:gd name="connsiteX115" fmla="*/ 2428458 w 2783753"/>
                <a:gd name="connsiteY115" fmla="*/ 3096451 h 3656784"/>
                <a:gd name="connsiteX116" fmla="*/ 2634103 w 2783753"/>
                <a:gd name="connsiteY116" fmla="*/ 3077401 h 3656784"/>
                <a:gd name="connsiteX117" fmla="*/ 2601813 w 2783753"/>
                <a:gd name="connsiteY117" fmla="*/ 2992724 h 3656784"/>
                <a:gd name="connsiteX118" fmla="*/ 2605338 w 2783753"/>
                <a:gd name="connsiteY118" fmla="*/ 2904427 h 3656784"/>
                <a:gd name="connsiteX119" fmla="*/ 2590097 w 2783753"/>
                <a:gd name="connsiteY119" fmla="*/ 2729167 h 3656784"/>
                <a:gd name="connsiteX120" fmla="*/ 2579810 w 2783753"/>
                <a:gd name="connsiteY120" fmla="*/ 2652967 h 3656784"/>
                <a:gd name="connsiteX121" fmla="*/ 2609243 w 2783753"/>
                <a:gd name="connsiteY121" fmla="*/ 2569338 h 3656784"/>
                <a:gd name="connsiteX122" fmla="*/ 2089463 w 2783753"/>
                <a:gd name="connsiteY122" fmla="*/ 2506187 h 36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83753" h="3656784">
                  <a:moveTo>
                    <a:pt x="935414" y="160"/>
                  </a:moveTo>
                  <a:cubicBezTo>
                    <a:pt x="1003518" y="9685"/>
                    <a:pt x="1072098" y="17114"/>
                    <a:pt x="1139821" y="28735"/>
                  </a:cubicBezTo>
                  <a:cubicBezTo>
                    <a:pt x="1251644" y="48261"/>
                    <a:pt x="1359944" y="80169"/>
                    <a:pt x="1459004" y="137034"/>
                  </a:cubicBezTo>
                  <a:cubicBezTo>
                    <a:pt x="1545872" y="186945"/>
                    <a:pt x="1616452" y="249619"/>
                    <a:pt x="1637597" y="356109"/>
                  </a:cubicBezTo>
                  <a:cubicBezTo>
                    <a:pt x="1643979" y="388589"/>
                    <a:pt x="1671602" y="418212"/>
                    <a:pt x="1693414" y="446025"/>
                  </a:cubicBezTo>
                  <a:cubicBezTo>
                    <a:pt x="1838575" y="631477"/>
                    <a:pt x="2029932" y="751777"/>
                    <a:pt x="2247102" y="834835"/>
                  </a:cubicBezTo>
                  <a:cubicBezTo>
                    <a:pt x="2271486" y="844360"/>
                    <a:pt x="2296442" y="851980"/>
                    <a:pt x="2321016" y="860934"/>
                  </a:cubicBezTo>
                  <a:cubicBezTo>
                    <a:pt x="2410837" y="893605"/>
                    <a:pt x="2463320" y="966757"/>
                    <a:pt x="2463891" y="1061911"/>
                  </a:cubicBezTo>
                  <a:cubicBezTo>
                    <a:pt x="2464558" y="1152304"/>
                    <a:pt x="2463891" y="1242886"/>
                    <a:pt x="2463891" y="1341946"/>
                  </a:cubicBezTo>
                  <a:cubicBezTo>
                    <a:pt x="2520470" y="1331183"/>
                    <a:pt x="2573334" y="1321658"/>
                    <a:pt x="2625816" y="1310895"/>
                  </a:cubicBezTo>
                  <a:cubicBezTo>
                    <a:pt x="2644390" y="1307085"/>
                    <a:pt x="2662202" y="1299846"/>
                    <a:pt x="2680680" y="1295083"/>
                  </a:cubicBezTo>
                  <a:cubicBezTo>
                    <a:pt x="2731925" y="1282034"/>
                    <a:pt x="2769358" y="1319848"/>
                    <a:pt x="2753737" y="1370521"/>
                  </a:cubicBezTo>
                  <a:cubicBezTo>
                    <a:pt x="2738688" y="1419289"/>
                    <a:pt x="2721733" y="1467676"/>
                    <a:pt x="2703635" y="1515397"/>
                  </a:cubicBezTo>
                  <a:cubicBezTo>
                    <a:pt x="2694575" y="1533439"/>
                    <a:pt x="2698449" y="1555290"/>
                    <a:pt x="2713160" y="1569118"/>
                  </a:cubicBezTo>
                  <a:cubicBezTo>
                    <a:pt x="2803648" y="1672083"/>
                    <a:pt x="2802886" y="1649032"/>
                    <a:pt x="2735925" y="1772572"/>
                  </a:cubicBezTo>
                  <a:cubicBezTo>
                    <a:pt x="2716304" y="1808862"/>
                    <a:pt x="2708112" y="1840771"/>
                    <a:pt x="2730115" y="1878394"/>
                  </a:cubicBezTo>
                  <a:cubicBezTo>
                    <a:pt x="2740954" y="1899725"/>
                    <a:pt x="2749972" y="1921934"/>
                    <a:pt x="2757071" y="1944784"/>
                  </a:cubicBezTo>
                  <a:cubicBezTo>
                    <a:pt x="2774597" y="1991647"/>
                    <a:pt x="2761452" y="2022698"/>
                    <a:pt x="2712589" y="2034319"/>
                  </a:cubicBezTo>
                  <a:cubicBezTo>
                    <a:pt x="2648009" y="2049749"/>
                    <a:pt x="2582192" y="2060036"/>
                    <a:pt x="2516755" y="2071942"/>
                  </a:cubicBezTo>
                  <a:cubicBezTo>
                    <a:pt x="2500563" y="2074895"/>
                    <a:pt x="2483894" y="2075562"/>
                    <a:pt x="2465891" y="2077467"/>
                  </a:cubicBezTo>
                  <a:lnTo>
                    <a:pt x="2465891" y="2478469"/>
                  </a:lnTo>
                  <a:cubicBezTo>
                    <a:pt x="2535138" y="2463229"/>
                    <a:pt x="2601147" y="2449894"/>
                    <a:pt x="2665916" y="2433892"/>
                  </a:cubicBezTo>
                  <a:cubicBezTo>
                    <a:pt x="2693920" y="2426939"/>
                    <a:pt x="2719256" y="2420938"/>
                    <a:pt x="2742116" y="2444751"/>
                  </a:cubicBezTo>
                  <a:cubicBezTo>
                    <a:pt x="2764976" y="2468563"/>
                    <a:pt x="2757928" y="2494757"/>
                    <a:pt x="2748213" y="2520951"/>
                  </a:cubicBezTo>
                  <a:cubicBezTo>
                    <a:pt x="2732401" y="2564480"/>
                    <a:pt x="2715256" y="2607724"/>
                    <a:pt x="2702016" y="2652015"/>
                  </a:cubicBezTo>
                  <a:cubicBezTo>
                    <a:pt x="2697953" y="2666983"/>
                    <a:pt x="2699901" y="2682946"/>
                    <a:pt x="2707446" y="2696497"/>
                  </a:cubicBezTo>
                  <a:cubicBezTo>
                    <a:pt x="2787551" y="2816321"/>
                    <a:pt x="2784503" y="2778793"/>
                    <a:pt x="2724972" y="2912428"/>
                  </a:cubicBezTo>
                  <a:cubicBezTo>
                    <a:pt x="2712684" y="2939860"/>
                    <a:pt x="2710589" y="2962816"/>
                    <a:pt x="2722876" y="2989867"/>
                  </a:cubicBezTo>
                  <a:cubicBezTo>
                    <a:pt x="2736687" y="3020061"/>
                    <a:pt x="2747546" y="3051684"/>
                    <a:pt x="2758595" y="3083021"/>
                  </a:cubicBezTo>
                  <a:cubicBezTo>
                    <a:pt x="2773359" y="3124931"/>
                    <a:pt x="2760881" y="3155125"/>
                    <a:pt x="2717732" y="3165508"/>
                  </a:cubicBezTo>
                  <a:cubicBezTo>
                    <a:pt x="2635913" y="3185224"/>
                    <a:pt x="2553045" y="3200083"/>
                    <a:pt x="2463701" y="3218371"/>
                  </a:cubicBezTo>
                  <a:lnTo>
                    <a:pt x="2463701" y="3291333"/>
                  </a:lnTo>
                  <a:cubicBezTo>
                    <a:pt x="2463701" y="3342577"/>
                    <a:pt x="2464272" y="3393727"/>
                    <a:pt x="2463701" y="3444876"/>
                  </a:cubicBezTo>
                  <a:cubicBezTo>
                    <a:pt x="2461415" y="3598705"/>
                    <a:pt x="2317206" y="3697669"/>
                    <a:pt x="2174426" y="3640615"/>
                  </a:cubicBezTo>
                  <a:cubicBezTo>
                    <a:pt x="1951256" y="3551746"/>
                    <a:pt x="1754564" y="3424397"/>
                    <a:pt x="1604546" y="3231516"/>
                  </a:cubicBezTo>
                  <a:cubicBezTo>
                    <a:pt x="1601688" y="3227896"/>
                    <a:pt x="1598164" y="3224753"/>
                    <a:pt x="1595021" y="3221991"/>
                  </a:cubicBezTo>
                  <a:cubicBezTo>
                    <a:pt x="1591973" y="3221991"/>
                    <a:pt x="1588734" y="3221991"/>
                    <a:pt x="1587591" y="3223134"/>
                  </a:cubicBezTo>
                  <a:cubicBezTo>
                    <a:pt x="1482340" y="3342482"/>
                    <a:pt x="1340227" y="3392203"/>
                    <a:pt x="1190970" y="3424397"/>
                  </a:cubicBezTo>
                  <a:cubicBezTo>
                    <a:pt x="894552" y="3487453"/>
                    <a:pt x="599277" y="3483166"/>
                    <a:pt x="310670" y="3384678"/>
                  </a:cubicBezTo>
                  <a:cubicBezTo>
                    <a:pt x="237708" y="3359818"/>
                    <a:pt x="168461" y="3318574"/>
                    <a:pt x="104358" y="3274759"/>
                  </a:cubicBezTo>
                  <a:cubicBezTo>
                    <a:pt x="31682" y="3225039"/>
                    <a:pt x="155" y="3150934"/>
                    <a:pt x="250" y="3059494"/>
                  </a:cubicBezTo>
                  <a:cubicBezTo>
                    <a:pt x="1520" y="2173796"/>
                    <a:pt x="1520" y="1287971"/>
                    <a:pt x="250" y="402019"/>
                  </a:cubicBezTo>
                  <a:cubicBezTo>
                    <a:pt x="-2347" y="319758"/>
                    <a:pt x="34583" y="241223"/>
                    <a:pt x="99596" y="190755"/>
                  </a:cubicBezTo>
                  <a:cubicBezTo>
                    <a:pt x="195798" y="111507"/>
                    <a:pt x="310098" y="70930"/>
                    <a:pt x="429161" y="44736"/>
                  </a:cubicBezTo>
                  <a:cubicBezTo>
                    <a:pt x="510218" y="27020"/>
                    <a:pt x="593467" y="18924"/>
                    <a:pt x="675668" y="6636"/>
                  </a:cubicBezTo>
                  <a:cubicBezTo>
                    <a:pt x="686050" y="5113"/>
                    <a:pt x="696242" y="2541"/>
                    <a:pt x="706529" y="445"/>
                  </a:cubicBezTo>
                  <a:close/>
                  <a:moveTo>
                    <a:pt x="116741" y="577279"/>
                  </a:moveTo>
                  <a:cubicBezTo>
                    <a:pt x="116169" y="590424"/>
                    <a:pt x="115312" y="600711"/>
                    <a:pt x="115312" y="610998"/>
                  </a:cubicBezTo>
                  <a:cubicBezTo>
                    <a:pt x="115312" y="1430148"/>
                    <a:pt x="115153" y="2249298"/>
                    <a:pt x="114836" y="3068448"/>
                  </a:cubicBezTo>
                  <a:cubicBezTo>
                    <a:pt x="114836" y="3113977"/>
                    <a:pt x="129790" y="3152458"/>
                    <a:pt x="165509" y="3177033"/>
                  </a:cubicBezTo>
                  <a:cubicBezTo>
                    <a:pt x="214086" y="3210370"/>
                    <a:pt x="264092" y="3245613"/>
                    <a:pt x="318766" y="3265520"/>
                  </a:cubicBezTo>
                  <a:cubicBezTo>
                    <a:pt x="620137" y="3374867"/>
                    <a:pt x="926651" y="3375343"/>
                    <a:pt x="1234595" y="3295238"/>
                  </a:cubicBezTo>
                  <a:cubicBezTo>
                    <a:pt x="1319177" y="3273235"/>
                    <a:pt x="1399472" y="3240279"/>
                    <a:pt x="1467100" y="3182653"/>
                  </a:cubicBezTo>
                  <a:cubicBezTo>
                    <a:pt x="1499771" y="3154840"/>
                    <a:pt x="1521964" y="3122359"/>
                    <a:pt x="1521869" y="3075782"/>
                  </a:cubicBezTo>
                  <a:cubicBezTo>
                    <a:pt x="1521297" y="2251933"/>
                    <a:pt x="1521297" y="1428148"/>
                    <a:pt x="1521869" y="604426"/>
                  </a:cubicBezTo>
                  <a:cubicBezTo>
                    <a:pt x="1521388" y="596523"/>
                    <a:pt x="1520369" y="588663"/>
                    <a:pt x="1518821" y="580899"/>
                  </a:cubicBezTo>
                  <a:cubicBezTo>
                    <a:pt x="1467005" y="606997"/>
                    <a:pt x="1418903" y="636239"/>
                    <a:pt x="1367278" y="656337"/>
                  </a:cubicBezTo>
                  <a:cubicBezTo>
                    <a:pt x="1146774" y="742062"/>
                    <a:pt x="916841" y="760064"/>
                    <a:pt x="682907" y="744348"/>
                  </a:cubicBezTo>
                  <a:cubicBezTo>
                    <a:pt x="640520" y="741490"/>
                    <a:pt x="617946" y="718154"/>
                    <a:pt x="620708" y="682626"/>
                  </a:cubicBezTo>
                  <a:cubicBezTo>
                    <a:pt x="623471" y="647098"/>
                    <a:pt x="650236" y="630810"/>
                    <a:pt x="692432" y="630143"/>
                  </a:cubicBezTo>
                  <a:cubicBezTo>
                    <a:pt x="805303" y="628429"/>
                    <a:pt x="918555" y="630143"/>
                    <a:pt x="1030760" y="619951"/>
                  </a:cubicBezTo>
                  <a:cubicBezTo>
                    <a:pt x="1154585" y="608998"/>
                    <a:pt x="1274885" y="579089"/>
                    <a:pt x="1386137" y="521463"/>
                  </a:cubicBezTo>
                  <a:cubicBezTo>
                    <a:pt x="1422085" y="503108"/>
                    <a:pt x="1455193" y="479657"/>
                    <a:pt x="1484435" y="451835"/>
                  </a:cubicBezTo>
                  <a:cubicBezTo>
                    <a:pt x="1535966" y="401734"/>
                    <a:pt x="1534918" y="345441"/>
                    <a:pt x="1483292" y="295720"/>
                  </a:cubicBezTo>
                  <a:cubicBezTo>
                    <a:pt x="1458219" y="272096"/>
                    <a:pt x="1430207" y="251800"/>
                    <a:pt x="1399949" y="235332"/>
                  </a:cubicBezTo>
                  <a:cubicBezTo>
                    <a:pt x="1295174" y="177515"/>
                    <a:pt x="1181445" y="148940"/>
                    <a:pt x="1064288" y="132367"/>
                  </a:cubicBezTo>
                  <a:cubicBezTo>
                    <a:pt x="830544" y="99505"/>
                    <a:pt x="599087" y="108078"/>
                    <a:pt x="372106" y="178468"/>
                  </a:cubicBezTo>
                  <a:cubicBezTo>
                    <a:pt x="297811" y="201423"/>
                    <a:pt x="226945" y="232189"/>
                    <a:pt x="167699" y="284290"/>
                  </a:cubicBezTo>
                  <a:cubicBezTo>
                    <a:pt x="98834" y="344679"/>
                    <a:pt x="97691" y="405734"/>
                    <a:pt x="167699" y="464503"/>
                  </a:cubicBezTo>
                  <a:cubicBezTo>
                    <a:pt x="200084" y="491745"/>
                    <a:pt x="238280" y="512128"/>
                    <a:pt x="275237" y="533655"/>
                  </a:cubicBezTo>
                  <a:cubicBezTo>
                    <a:pt x="312194" y="555181"/>
                    <a:pt x="327815" y="586233"/>
                    <a:pt x="311432" y="617570"/>
                  </a:cubicBezTo>
                  <a:cubicBezTo>
                    <a:pt x="296001" y="647383"/>
                    <a:pt x="263807" y="655670"/>
                    <a:pt x="224945" y="636620"/>
                  </a:cubicBezTo>
                  <a:cubicBezTo>
                    <a:pt x="188845" y="618713"/>
                    <a:pt x="154555" y="598139"/>
                    <a:pt x="116741" y="577279"/>
                  </a:cubicBezTo>
                  <a:close/>
                  <a:moveTo>
                    <a:pt x="2348734" y="3209608"/>
                  </a:moveTo>
                  <a:lnTo>
                    <a:pt x="2325779" y="3206846"/>
                  </a:lnTo>
                  <a:cubicBezTo>
                    <a:pt x="2215289" y="3193702"/>
                    <a:pt x="2112704" y="3159221"/>
                    <a:pt x="2022026" y="3093213"/>
                  </a:cubicBezTo>
                  <a:cubicBezTo>
                    <a:pt x="1988764" y="3071031"/>
                    <a:pt x="1969426" y="3033151"/>
                    <a:pt x="1970972" y="2993200"/>
                  </a:cubicBezTo>
                  <a:cubicBezTo>
                    <a:pt x="1972020" y="2821750"/>
                    <a:pt x="1970972" y="2650300"/>
                    <a:pt x="1970972" y="2478850"/>
                  </a:cubicBezTo>
                  <a:cubicBezTo>
                    <a:pt x="1970613" y="2469308"/>
                    <a:pt x="1971027" y="2459751"/>
                    <a:pt x="1972211" y="2450275"/>
                  </a:cubicBezTo>
                  <a:cubicBezTo>
                    <a:pt x="1984593" y="2375218"/>
                    <a:pt x="2068604" y="2344738"/>
                    <a:pt x="2132135" y="2393983"/>
                  </a:cubicBezTo>
                  <a:cubicBezTo>
                    <a:pt x="2193980" y="2442004"/>
                    <a:pt x="2269262" y="2469540"/>
                    <a:pt x="2347496" y="2472754"/>
                  </a:cubicBezTo>
                  <a:lnTo>
                    <a:pt x="2347496" y="2075276"/>
                  </a:lnTo>
                  <a:lnTo>
                    <a:pt x="2317397" y="2071847"/>
                  </a:lnTo>
                  <a:cubicBezTo>
                    <a:pt x="2211576" y="2060563"/>
                    <a:pt x="2110427" y="2022288"/>
                    <a:pt x="2023646" y="1960690"/>
                  </a:cubicBezTo>
                  <a:cubicBezTo>
                    <a:pt x="1989178" y="1938156"/>
                    <a:pt x="1969099" y="1899157"/>
                    <a:pt x="1970782" y="1858011"/>
                  </a:cubicBezTo>
                  <a:cubicBezTo>
                    <a:pt x="1971925" y="1686561"/>
                    <a:pt x="1970782" y="1515111"/>
                    <a:pt x="1970782" y="1343661"/>
                  </a:cubicBezTo>
                  <a:cubicBezTo>
                    <a:pt x="1970782" y="1340137"/>
                    <a:pt x="1970782" y="1336517"/>
                    <a:pt x="1970782" y="1332993"/>
                  </a:cubicBezTo>
                  <a:cubicBezTo>
                    <a:pt x="1969691" y="1296207"/>
                    <a:pt x="1990426" y="1262248"/>
                    <a:pt x="2023646" y="1246411"/>
                  </a:cubicBezTo>
                  <a:cubicBezTo>
                    <a:pt x="2056954" y="1227665"/>
                    <a:pt x="2098441" y="1231817"/>
                    <a:pt x="2127373" y="1256793"/>
                  </a:cubicBezTo>
                  <a:cubicBezTo>
                    <a:pt x="2190438" y="1307337"/>
                    <a:pt x="2268236" y="1335989"/>
                    <a:pt x="2349020" y="1338422"/>
                  </a:cubicBezTo>
                  <a:cubicBezTo>
                    <a:pt x="2349020" y="1239648"/>
                    <a:pt x="2350544" y="1143445"/>
                    <a:pt x="2348258" y="1047338"/>
                  </a:cubicBezTo>
                  <a:cubicBezTo>
                    <a:pt x="2347496" y="1013143"/>
                    <a:pt x="2325779" y="987616"/>
                    <a:pt x="2294060" y="973234"/>
                  </a:cubicBezTo>
                  <a:cubicBezTo>
                    <a:pt x="2279011" y="966376"/>
                    <a:pt x="2262818" y="961994"/>
                    <a:pt x="2247102" y="956470"/>
                  </a:cubicBezTo>
                  <a:cubicBezTo>
                    <a:pt x="2019264" y="876650"/>
                    <a:pt x="1815620" y="758445"/>
                    <a:pt x="1652171" y="577660"/>
                  </a:cubicBezTo>
                  <a:cubicBezTo>
                    <a:pt x="1647167" y="573294"/>
                    <a:pt x="1641816" y="569344"/>
                    <a:pt x="1636169" y="565849"/>
                  </a:cubicBezTo>
                  <a:lnTo>
                    <a:pt x="1636169" y="613474"/>
                  </a:lnTo>
                  <a:cubicBezTo>
                    <a:pt x="1636169" y="1416813"/>
                    <a:pt x="1635883" y="2220088"/>
                    <a:pt x="1635311" y="3023299"/>
                  </a:cubicBezTo>
                  <a:cubicBezTo>
                    <a:pt x="1634618" y="3058803"/>
                    <a:pt x="1645704" y="3093537"/>
                    <a:pt x="1666839" y="3122074"/>
                  </a:cubicBezTo>
                  <a:cubicBezTo>
                    <a:pt x="1808762" y="3320289"/>
                    <a:pt x="2001738" y="3449924"/>
                    <a:pt x="2225766" y="3537078"/>
                  </a:cubicBezTo>
                  <a:cubicBezTo>
                    <a:pt x="2280725" y="3558414"/>
                    <a:pt x="2344448" y="3521457"/>
                    <a:pt x="2347877" y="3463259"/>
                  </a:cubicBezTo>
                  <a:cubicBezTo>
                    <a:pt x="2352449" y="3379534"/>
                    <a:pt x="2348734" y="3295143"/>
                    <a:pt x="2348734" y="3209608"/>
                  </a:cubicBezTo>
                  <a:close/>
                  <a:moveTo>
                    <a:pt x="2631626" y="1938497"/>
                  </a:moveTo>
                  <a:cubicBezTo>
                    <a:pt x="2622863" y="1916685"/>
                    <a:pt x="2618006" y="1900397"/>
                    <a:pt x="2610195" y="1886110"/>
                  </a:cubicBezTo>
                  <a:cubicBezTo>
                    <a:pt x="2585811" y="1841056"/>
                    <a:pt x="2590478" y="1800385"/>
                    <a:pt x="2616291" y="1755617"/>
                  </a:cubicBezTo>
                  <a:cubicBezTo>
                    <a:pt x="2660011" y="1679989"/>
                    <a:pt x="2658582" y="1677798"/>
                    <a:pt x="2598765" y="1611599"/>
                  </a:cubicBezTo>
                  <a:cubicBezTo>
                    <a:pt x="2573334" y="1583500"/>
                    <a:pt x="2566571" y="1555783"/>
                    <a:pt x="2581239" y="1520731"/>
                  </a:cubicBezTo>
                  <a:cubicBezTo>
                    <a:pt x="2592384" y="1494346"/>
                    <a:pt x="2600289" y="1466533"/>
                    <a:pt x="2611243" y="1433863"/>
                  </a:cubicBezTo>
                  <a:cubicBezTo>
                    <a:pt x="2425410" y="1469391"/>
                    <a:pt x="2250150" y="1473868"/>
                    <a:pt x="2085653" y="1370236"/>
                  </a:cubicBezTo>
                  <a:cubicBezTo>
                    <a:pt x="2085653" y="1532161"/>
                    <a:pt x="2085082" y="1687418"/>
                    <a:pt x="2086796" y="1843057"/>
                  </a:cubicBezTo>
                  <a:cubicBezTo>
                    <a:pt x="2089114" y="1858655"/>
                    <a:pt x="2097987" y="1872519"/>
                    <a:pt x="2111180" y="1881157"/>
                  </a:cubicBezTo>
                  <a:cubicBezTo>
                    <a:pt x="2273772" y="1982407"/>
                    <a:pt x="2448365" y="1975645"/>
                    <a:pt x="2631626" y="1938497"/>
                  </a:cubicBezTo>
                  <a:close/>
                  <a:moveTo>
                    <a:pt x="2089463" y="2506187"/>
                  </a:moveTo>
                  <a:cubicBezTo>
                    <a:pt x="2087896" y="2510251"/>
                    <a:pt x="2086747" y="2514463"/>
                    <a:pt x="2086034" y="2518760"/>
                  </a:cubicBezTo>
                  <a:cubicBezTo>
                    <a:pt x="2086034" y="2672113"/>
                    <a:pt x="2085272" y="2825465"/>
                    <a:pt x="2086701" y="2978818"/>
                  </a:cubicBezTo>
                  <a:cubicBezTo>
                    <a:pt x="2089149" y="2993109"/>
                    <a:pt x="2097430" y="3005738"/>
                    <a:pt x="2109561" y="3013679"/>
                  </a:cubicBezTo>
                  <a:cubicBezTo>
                    <a:pt x="2205859" y="3078449"/>
                    <a:pt x="2315015" y="3099404"/>
                    <a:pt x="2428458" y="3096451"/>
                  </a:cubicBezTo>
                  <a:cubicBezTo>
                    <a:pt x="2495133" y="3094642"/>
                    <a:pt x="2562284" y="3084069"/>
                    <a:pt x="2634103" y="3077401"/>
                  </a:cubicBezTo>
                  <a:cubicBezTo>
                    <a:pt x="2621149" y="3043207"/>
                    <a:pt x="2612291" y="3017584"/>
                    <a:pt x="2601813" y="2992724"/>
                  </a:cubicBezTo>
                  <a:cubicBezTo>
                    <a:pt x="2588955" y="2962435"/>
                    <a:pt x="2586002" y="2932526"/>
                    <a:pt x="2605338" y="2904427"/>
                  </a:cubicBezTo>
                  <a:cubicBezTo>
                    <a:pt x="2648581" y="2841467"/>
                    <a:pt x="2647057" y="2783936"/>
                    <a:pt x="2590097" y="2729167"/>
                  </a:cubicBezTo>
                  <a:cubicBezTo>
                    <a:pt x="2568285" y="2708117"/>
                    <a:pt x="2568571" y="2680780"/>
                    <a:pt x="2579810" y="2652967"/>
                  </a:cubicBezTo>
                  <a:cubicBezTo>
                    <a:pt x="2590193" y="2627345"/>
                    <a:pt x="2598289" y="2600770"/>
                    <a:pt x="2609243" y="2569338"/>
                  </a:cubicBezTo>
                  <a:cubicBezTo>
                    <a:pt x="2425886" y="2601913"/>
                    <a:pt x="2251293" y="2608486"/>
                    <a:pt x="2089463" y="2506187"/>
                  </a:cubicBezTo>
                  <a:close/>
                </a:path>
              </a:pathLst>
            </a:custGeom>
            <a:grpFill/>
            <a:ln w="9525"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AF0F590E-2741-8742-90D6-DA865F7FBA55}"/>
                </a:ext>
              </a:extLst>
            </p:cNvPr>
            <p:cNvSpPr/>
            <p:nvPr/>
          </p:nvSpPr>
          <p:spPr>
            <a:xfrm>
              <a:off x="3526250" y="2991114"/>
              <a:ext cx="941878" cy="940614"/>
            </a:xfrm>
            <a:custGeom>
              <a:avLst/>
              <a:gdLst>
                <a:gd name="connsiteX0" fmla="*/ 655251 w 941878"/>
                <a:gd name="connsiteY0" fmla="*/ 290407 h 940614"/>
                <a:gd name="connsiteX1" fmla="*/ 730403 w 941878"/>
                <a:gd name="connsiteY1" fmla="*/ 290407 h 940614"/>
                <a:gd name="connsiteX2" fmla="*/ 940525 w 941878"/>
                <a:gd name="connsiteY2" fmla="*/ 502148 h 940614"/>
                <a:gd name="connsiteX3" fmla="*/ 940525 w 941878"/>
                <a:gd name="connsiteY3" fmla="*/ 516436 h 940614"/>
                <a:gd name="connsiteX4" fmla="*/ 812413 w 941878"/>
                <a:gd name="connsiteY4" fmla="*/ 649405 h 940614"/>
                <a:gd name="connsiteX5" fmla="*/ 687541 w 941878"/>
                <a:gd name="connsiteY5" fmla="*/ 650071 h 940614"/>
                <a:gd name="connsiteX6" fmla="*/ 648964 w 941878"/>
                <a:gd name="connsiteY6" fmla="*/ 651881 h 940614"/>
                <a:gd name="connsiteX7" fmla="*/ 648964 w 941878"/>
                <a:gd name="connsiteY7" fmla="*/ 803424 h 940614"/>
                <a:gd name="connsiteX8" fmla="*/ 511614 w 941878"/>
                <a:gd name="connsiteY8" fmla="*/ 940393 h 940614"/>
                <a:gd name="connsiteX9" fmla="*/ 415316 w 941878"/>
                <a:gd name="connsiteY9" fmla="*/ 940393 h 940614"/>
                <a:gd name="connsiteX10" fmla="*/ 291491 w 941878"/>
                <a:gd name="connsiteY10" fmla="*/ 814663 h 940614"/>
                <a:gd name="connsiteX11" fmla="*/ 291491 w 941878"/>
                <a:gd name="connsiteY11" fmla="*/ 650452 h 940614"/>
                <a:gd name="connsiteX12" fmla="*/ 156903 w 941878"/>
                <a:gd name="connsiteY12" fmla="*/ 650452 h 940614"/>
                <a:gd name="connsiteX13" fmla="*/ 121 w 941878"/>
                <a:gd name="connsiteY13" fmla="*/ 495290 h 940614"/>
                <a:gd name="connsiteX14" fmla="*/ 121 w 941878"/>
                <a:gd name="connsiteY14" fmla="*/ 427472 h 940614"/>
                <a:gd name="connsiteX15" fmla="*/ 136043 w 941878"/>
                <a:gd name="connsiteY15" fmla="*/ 290407 h 940614"/>
                <a:gd name="connsiteX16" fmla="*/ 291015 w 941878"/>
                <a:gd name="connsiteY16" fmla="*/ 290407 h 940614"/>
                <a:gd name="connsiteX17" fmla="*/ 291015 w 941878"/>
                <a:gd name="connsiteY17" fmla="*/ 147532 h 940614"/>
                <a:gd name="connsiteX18" fmla="*/ 436843 w 941878"/>
                <a:gd name="connsiteY18" fmla="*/ 371 h 940614"/>
                <a:gd name="connsiteX19" fmla="*/ 518948 w 941878"/>
                <a:gd name="connsiteY19" fmla="*/ 371 h 940614"/>
                <a:gd name="connsiteX20" fmla="*/ 648869 w 941878"/>
                <a:gd name="connsiteY20" fmla="*/ 130197 h 940614"/>
                <a:gd name="connsiteX21" fmla="*/ 649917 w 941878"/>
                <a:gd name="connsiteY21" fmla="*/ 279644 h 940614"/>
                <a:gd name="connsiteX22" fmla="*/ 655251 w 941878"/>
                <a:gd name="connsiteY22" fmla="*/ 290407 h 940614"/>
                <a:gd name="connsiteX23" fmla="*/ 826701 w 941878"/>
                <a:gd name="connsiteY23" fmla="*/ 535676 h 940614"/>
                <a:gd name="connsiteX24" fmla="*/ 827177 w 941878"/>
                <a:gd name="connsiteY24" fmla="*/ 448522 h 940614"/>
                <a:gd name="connsiteX25" fmla="*/ 784505 w 941878"/>
                <a:gd name="connsiteY25" fmla="*/ 403945 h 940614"/>
                <a:gd name="connsiteX26" fmla="*/ 606007 w 941878"/>
                <a:gd name="connsiteY26" fmla="*/ 404517 h 940614"/>
                <a:gd name="connsiteX27" fmla="*/ 535236 w 941878"/>
                <a:gd name="connsiteY27" fmla="*/ 332413 h 940614"/>
                <a:gd name="connsiteX28" fmla="*/ 535236 w 941878"/>
                <a:gd name="connsiteY28" fmla="*/ 207445 h 940614"/>
                <a:gd name="connsiteX29" fmla="*/ 435890 w 941878"/>
                <a:gd name="connsiteY29" fmla="*/ 113719 h 940614"/>
                <a:gd name="connsiteX30" fmla="*/ 405505 w 941878"/>
                <a:gd name="connsiteY30" fmla="*/ 145246 h 940614"/>
                <a:gd name="connsiteX31" fmla="*/ 405505 w 941878"/>
                <a:gd name="connsiteY31" fmla="*/ 323650 h 940614"/>
                <a:gd name="connsiteX32" fmla="*/ 326448 w 941878"/>
                <a:gd name="connsiteY32" fmla="*/ 404707 h 940614"/>
                <a:gd name="connsiteX33" fmla="*/ 147949 w 941878"/>
                <a:gd name="connsiteY33" fmla="*/ 404707 h 940614"/>
                <a:gd name="connsiteX34" fmla="*/ 114231 w 941878"/>
                <a:gd name="connsiteY34" fmla="*/ 436997 h 940614"/>
                <a:gd name="connsiteX35" fmla="*/ 114231 w 941878"/>
                <a:gd name="connsiteY35" fmla="*/ 501196 h 940614"/>
                <a:gd name="connsiteX36" fmla="*/ 148616 w 941878"/>
                <a:gd name="connsiteY36" fmla="*/ 536533 h 940614"/>
                <a:gd name="connsiteX37" fmla="*/ 341402 w 941878"/>
                <a:gd name="connsiteY37" fmla="*/ 536533 h 940614"/>
                <a:gd name="connsiteX38" fmla="*/ 405315 w 941878"/>
                <a:gd name="connsiteY38" fmla="*/ 599875 h 940614"/>
                <a:gd name="connsiteX39" fmla="*/ 405315 w 941878"/>
                <a:gd name="connsiteY39" fmla="*/ 735511 h 940614"/>
                <a:gd name="connsiteX40" fmla="*/ 496564 w 941878"/>
                <a:gd name="connsiteY40" fmla="*/ 827332 h 940614"/>
                <a:gd name="connsiteX41" fmla="*/ 535331 w 941878"/>
                <a:gd name="connsiteY41" fmla="*/ 789898 h 940614"/>
                <a:gd name="connsiteX42" fmla="*/ 535331 w 941878"/>
                <a:gd name="connsiteY42" fmla="*/ 600732 h 940614"/>
                <a:gd name="connsiteX43" fmla="*/ 599244 w 941878"/>
                <a:gd name="connsiteY43" fmla="*/ 536438 h 940614"/>
                <a:gd name="connsiteX44" fmla="*/ 699161 w 941878"/>
                <a:gd name="connsiteY44" fmla="*/ 536438 h 9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1878" h="940614">
                  <a:moveTo>
                    <a:pt x="655251" y="290407"/>
                  </a:moveTo>
                  <a:cubicBezTo>
                    <a:pt x="678778" y="290407"/>
                    <a:pt x="704590" y="291550"/>
                    <a:pt x="730403" y="290407"/>
                  </a:cubicBezTo>
                  <a:cubicBezTo>
                    <a:pt x="888804" y="281835"/>
                    <a:pt x="952812" y="311458"/>
                    <a:pt x="940525" y="502148"/>
                  </a:cubicBezTo>
                  <a:cubicBezTo>
                    <a:pt x="940525" y="506911"/>
                    <a:pt x="940525" y="511673"/>
                    <a:pt x="940525" y="516436"/>
                  </a:cubicBezTo>
                  <a:cubicBezTo>
                    <a:pt x="939572" y="595207"/>
                    <a:pt x="891280" y="645880"/>
                    <a:pt x="812413" y="649405"/>
                  </a:cubicBezTo>
                  <a:cubicBezTo>
                    <a:pt x="770884" y="651310"/>
                    <a:pt x="729165" y="649405"/>
                    <a:pt x="687541" y="650071"/>
                  </a:cubicBezTo>
                  <a:cubicBezTo>
                    <a:pt x="676015" y="650071"/>
                    <a:pt x="664490" y="651119"/>
                    <a:pt x="648964" y="651881"/>
                  </a:cubicBezTo>
                  <a:cubicBezTo>
                    <a:pt x="648964" y="704078"/>
                    <a:pt x="648964" y="753703"/>
                    <a:pt x="648964" y="803424"/>
                  </a:cubicBezTo>
                  <a:cubicBezTo>
                    <a:pt x="648393" y="891244"/>
                    <a:pt x="600196" y="939250"/>
                    <a:pt x="511614" y="940393"/>
                  </a:cubicBezTo>
                  <a:cubicBezTo>
                    <a:pt x="479515" y="940393"/>
                    <a:pt x="447415" y="941251"/>
                    <a:pt x="415316" y="940393"/>
                  </a:cubicBezTo>
                  <a:cubicBezTo>
                    <a:pt x="343212" y="937345"/>
                    <a:pt x="293206" y="886863"/>
                    <a:pt x="291491" y="814663"/>
                  </a:cubicBezTo>
                  <a:cubicBezTo>
                    <a:pt x="290158" y="761419"/>
                    <a:pt x="291491" y="708174"/>
                    <a:pt x="291491" y="650452"/>
                  </a:cubicBezTo>
                  <a:lnTo>
                    <a:pt x="156903" y="650452"/>
                  </a:lnTo>
                  <a:cubicBezTo>
                    <a:pt x="46222" y="650452"/>
                    <a:pt x="217" y="604732"/>
                    <a:pt x="121" y="495290"/>
                  </a:cubicBezTo>
                  <a:cubicBezTo>
                    <a:pt x="121" y="472621"/>
                    <a:pt x="121" y="450046"/>
                    <a:pt x="121" y="427472"/>
                  </a:cubicBezTo>
                  <a:cubicBezTo>
                    <a:pt x="2217" y="341842"/>
                    <a:pt x="51366" y="291836"/>
                    <a:pt x="136043" y="290407"/>
                  </a:cubicBezTo>
                  <a:cubicBezTo>
                    <a:pt x="185859" y="289645"/>
                    <a:pt x="235770" y="290407"/>
                    <a:pt x="291015" y="290407"/>
                  </a:cubicBezTo>
                  <a:lnTo>
                    <a:pt x="291015" y="147532"/>
                  </a:lnTo>
                  <a:cubicBezTo>
                    <a:pt x="291015" y="47996"/>
                    <a:pt x="338068" y="657"/>
                    <a:pt x="436843" y="371"/>
                  </a:cubicBezTo>
                  <a:cubicBezTo>
                    <a:pt x="464179" y="371"/>
                    <a:pt x="491611" y="-105"/>
                    <a:pt x="518948" y="371"/>
                  </a:cubicBezTo>
                  <a:cubicBezTo>
                    <a:pt x="598196" y="2086"/>
                    <a:pt x="647536" y="51235"/>
                    <a:pt x="648869" y="130197"/>
                  </a:cubicBezTo>
                  <a:cubicBezTo>
                    <a:pt x="649917" y="179822"/>
                    <a:pt x="649917" y="229733"/>
                    <a:pt x="649917" y="279644"/>
                  </a:cubicBezTo>
                  <a:cubicBezTo>
                    <a:pt x="649917" y="281740"/>
                    <a:pt x="651917" y="283835"/>
                    <a:pt x="655251" y="290407"/>
                  </a:cubicBezTo>
                  <a:close/>
                  <a:moveTo>
                    <a:pt x="826701" y="535676"/>
                  </a:moveTo>
                  <a:cubicBezTo>
                    <a:pt x="826701" y="502720"/>
                    <a:pt x="824605" y="475383"/>
                    <a:pt x="827177" y="448522"/>
                  </a:cubicBezTo>
                  <a:cubicBezTo>
                    <a:pt x="830416" y="414994"/>
                    <a:pt x="819938" y="402326"/>
                    <a:pt x="784505" y="403945"/>
                  </a:cubicBezTo>
                  <a:cubicBezTo>
                    <a:pt x="725164" y="406708"/>
                    <a:pt x="665538" y="405088"/>
                    <a:pt x="606007" y="404517"/>
                  </a:cubicBezTo>
                  <a:cubicBezTo>
                    <a:pt x="554762" y="404041"/>
                    <a:pt x="535807" y="384514"/>
                    <a:pt x="535236" y="332413"/>
                  </a:cubicBezTo>
                  <a:cubicBezTo>
                    <a:pt x="535236" y="290788"/>
                    <a:pt x="535236" y="249164"/>
                    <a:pt x="535236" y="207445"/>
                  </a:cubicBezTo>
                  <a:cubicBezTo>
                    <a:pt x="535236" y="110290"/>
                    <a:pt x="535236" y="110956"/>
                    <a:pt x="435890" y="113719"/>
                  </a:cubicBezTo>
                  <a:cubicBezTo>
                    <a:pt x="412459" y="114385"/>
                    <a:pt x="405029" y="122196"/>
                    <a:pt x="405505" y="145246"/>
                  </a:cubicBezTo>
                  <a:cubicBezTo>
                    <a:pt x="406744" y="204682"/>
                    <a:pt x="405505" y="264214"/>
                    <a:pt x="405505" y="323650"/>
                  </a:cubicBezTo>
                  <a:cubicBezTo>
                    <a:pt x="405505" y="388420"/>
                    <a:pt x="389884" y="404422"/>
                    <a:pt x="326448" y="404707"/>
                  </a:cubicBezTo>
                  <a:cubicBezTo>
                    <a:pt x="266917" y="404707"/>
                    <a:pt x="207385" y="405469"/>
                    <a:pt x="147949" y="404707"/>
                  </a:cubicBezTo>
                  <a:cubicBezTo>
                    <a:pt x="123946" y="404231"/>
                    <a:pt x="112326" y="411184"/>
                    <a:pt x="114231" y="436997"/>
                  </a:cubicBezTo>
                  <a:cubicBezTo>
                    <a:pt x="115850" y="458366"/>
                    <a:pt x="115850" y="479827"/>
                    <a:pt x="114231" y="501196"/>
                  </a:cubicBezTo>
                  <a:cubicBezTo>
                    <a:pt x="112326" y="527199"/>
                    <a:pt x="121660" y="537200"/>
                    <a:pt x="148616" y="536533"/>
                  </a:cubicBezTo>
                  <a:cubicBezTo>
                    <a:pt x="212910" y="535009"/>
                    <a:pt x="277108" y="535581"/>
                    <a:pt x="341402" y="536533"/>
                  </a:cubicBezTo>
                  <a:cubicBezTo>
                    <a:pt x="384741" y="536533"/>
                    <a:pt x="404648" y="557107"/>
                    <a:pt x="405315" y="599875"/>
                  </a:cubicBezTo>
                  <a:cubicBezTo>
                    <a:pt x="405982" y="645118"/>
                    <a:pt x="405315" y="690362"/>
                    <a:pt x="405315" y="735511"/>
                  </a:cubicBezTo>
                  <a:cubicBezTo>
                    <a:pt x="405315" y="827522"/>
                    <a:pt x="405315" y="826474"/>
                    <a:pt x="496564" y="827332"/>
                  </a:cubicBezTo>
                  <a:cubicBezTo>
                    <a:pt x="525139" y="827332"/>
                    <a:pt x="536474" y="820664"/>
                    <a:pt x="535331" y="789898"/>
                  </a:cubicBezTo>
                  <a:cubicBezTo>
                    <a:pt x="533045" y="726938"/>
                    <a:pt x="533998" y="663787"/>
                    <a:pt x="535331" y="600732"/>
                  </a:cubicBezTo>
                  <a:cubicBezTo>
                    <a:pt x="536093" y="557584"/>
                    <a:pt x="556572" y="537581"/>
                    <a:pt x="599244" y="536438"/>
                  </a:cubicBezTo>
                  <a:cubicBezTo>
                    <a:pt x="632486" y="535676"/>
                    <a:pt x="665919" y="536438"/>
                    <a:pt x="699161" y="536438"/>
                  </a:cubicBezTo>
                  <a:close/>
                </a:path>
              </a:pathLst>
            </a:custGeom>
            <a:grpFill/>
            <a:ln w="9525"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11C90072-EC1B-FB4C-8B24-E5C9CE779726}"/>
                </a:ext>
              </a:extLst>
            </p:cNvPr>
            <p:cNvSpPr/>
            <p:nvPr/>
          </p:nvSpPr>
          <p:spPr>
            <a:xfrm>
              <a:off x="3674348" y="1793075"/>
              <a:ext cx="650333" cy="344334"/>
            </a:xfrm>
            <a:custGeom>
              <a:avLst/>
              <a:gdLst>
                <a:gd name="connsiteX0" fmla="*/ 322463 w 650333"/>
                <a:gd name="connsiteY0" fmla="*/ 344495 h 344334"/>
                <a:gd name="connsiteX1" fmla="*/ 134820 w 650333"/>
                <a:gd name="connsiteY1" fmla="*/ 306966 h 344334"/>
                <a:gd name="connsiteX2" fmla="*/ 56049 w 650333"/>
                <a:gd name="connsiteY2" fmla="*/ 266961 h 344334"/>
                <a:gd name="connsiteX3" fmla="*/ 59287 w 650333"/>
                <a:gd name="connsiteY3" fmla="*/ 71603 h 344334"/>
                <a:gd name="connsiteX4" fmla="*/ 213973 w 650333"/>
                <a:gd name="connsiteY4" fmla="*/ 12834 h 344334"/>
                <a:gd name="connsiteX5" fmla="*/ 509724 w 650333"/>
                <a:gd name="connsiteY5" fmla="*/ 29503 h 344334"/>
                <a:gd name="connsiteX6" fmla="*/ 597831 w 650333"/>
                <a:gd name="connsiteY6" fmla="*/ 74556 h 344334"/>
                <a:gd name="connsiteX7" fmla="*/ 595545 w 650333"/>
                <a:gd name="connsiteY7" fmla="*/ 266675 h 344334"/>
                <a:gd name="connsiteX8" fmla="*/ 377422 w 650333"/>
                <a:gd name="connsiteY8" fmla="*/ 335255 h 344334"/>
                <a:gd name="connsiteX9" fmla="*/ 323892 w 650333"/>
                <a:gd name="connsiteY9" fmla="*/ 335255 h 344334"/>
                <a:gd name="connsiteX10" fmla="*/ 120819 w 650333"/>
                <a:gd name="connsiteY10" fmla="*/ 168663 h 344334"/>
                <a:gd name="connsiteX11" fmla="*/ 529441 w 650333"/>
                <a:gd name="connsiteY11" fmla="*/ 166758 h 344334"/>
                <a:gd name="connsiteX12" fmla="*/ 120819 w 650333"/>
                <a:gd name="connsiteY12" fmla="*/ 168663 h 3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333" h="344334">
                  <a:moveTo>
                    <a:pt x="322463" y="344495"/>
                  </a:moveTo>
                  <a:cubicBezTo>
                    <a:pt x="259788" y="332303"/>
                    <a:pt x="196542" y="322587"/>
                    <a:pt x="134820" y="306966"/>
                  </a:cubicBezTo>
                  <a:cubicBezTo>
                    <a:pt x="106242" y="298804"/>
                    <a:pt x="79499" y="285222"/>
                    <a:pt x="56049" y="266961"/>
                  </a:cubicBezTo>
                  <a:cubicBezTo>
                    <a:pt x="-18627" y="211430"/>
                    <a:pt x="-19485" y="120562"/>
                    <a:pt x="59287" y="71603"/>
                  </a:cubicBezTo>
                  <a:cubicBezTo>
                    <a:pt x="107204" y="43509"/>
                    <a:pt x="159490" y="23644"/>
                    <a:pt x="213973" y="12834"/>
                  </a:cubicBezTo>
                  <a:cubicBezTo>
                    <a:pt x="312243" y="-8554"/>
                    <a:pt x="414480" y="-2792"/>
                    <a:pt x="509724" y="29503"/>
                  </a:cubicBezTo>
                  <a:cubicBezTo>
                    <a:pt x="541343" y="39641"/>
                    <a:pt x="571100" y="54858"/>
                    <a:pt x="597831" y="74556"/>
                  </a:cubicBezTo>
                  <a:cubicBezTo>
                    <a:pt x="669268" y="128753"/>
                    <a:pt x="667458" y="212954"/>
                    <a:pt x="595545" y="266675"/>
                  </a:cubicBezTo>
                  <a:cubicBezTo>
                    <a:pt x="531060" y="314872"/>
                    <a:pt x="454860" y="327826"/>
                    <a:pt x="377422" y="335255"/>
                  </a:cubicBezTo>
                  <a:cubicBezTo>
                    <a:pt x="359706" y="336970"/>
                    <a:pt x="341799" y="335255"/>
                    <a:pt x="323892" y="335255"/>
                  </a:cubicBezTo>
                  <a:close/>
                  <a:moveTo>
                    <a:pt x="120819" y="168663"/>
                  </a:moveTo>
                  <a:cubicBezTo>
                    <a:pt x="195209" y="246006"/>
                    <a:pt x="492294" y="234290"/>
                    <a:pt x="529441" y="166758"/>
                  </a:cubicBezTo>
                  <a:cubicBezTo>
                    <a:pt x="439430" y="98654"/>
                    <a:pt x="209020" y="98845"/>
                    <a:pt x="120819" y="168663"/>
                  </a:cubicBezTo>
                  <a:close/>
                </a:path>
              </a:pathLst>
            </a:custGeom>
            <a:grpFill/>
            <a:ln w="9525"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9A8993B2-D002-3847-82ED-D6F5ADB1C5F9}"/>
                </a:ext>
              </a:extLst>
            </p:cNvPr>
            <p:cNvSpPr/>
            <p:nvPr/>
          </p:nvSpPr>
          <p:spPr>
            <a:xfrm>
              <a:off x="3582352" y="2199028"/>
              <a:ext cx="113538" cy="113641"/>
            </a:xfrm>
            <a:custGeom>
              <a:avLst/>
              <a:gdLst>
                <a:gd name="connsiteX0" fmla="*/ 113659 w 113538"/>
                <a:gd name="connsiteY0" fmla="*/ 55794 h 113641"/>
                <a:gd name="connsiteX1" fmla="*/ 57271 w 113538"/>
                <a:gd name="connsiteY1" fmla="*/ 113801 h 113641"/>
                <a:gd name="connsiteX2" fmla="*/ 121 w 113538"/>
                <a:gd name="connsiteY2" fmla="*/ 56651 h 113641"/>
                <a:gd name="connsiteX3" fmla="*/ 57271 w 113538"/>
                <a:gd name="connsiteY3" fmla="*/ 168 h 113641"/>
                <a:gd name="connsiteX4" fmla="*/ 113652 w 113538"/>
                <a:gd name="connsiteY4" fmla="*/ 54642 h 113641"/>
                <a:gd name="connsiteX5" fmla="*/ 113659 w 113538"/>
                <a:gd name="connsiteY5" fmla="*/ 55794 h 11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 h="113641">
                  <a:moveTo>
                    <a:pt x="113659" y="55794"/>
                  </a:moveTo>
                  <a:cubicBezTo>
                    <a:pt x="112860" y="86873"/>
                    <a:pt x="88316" y="112123"/>
                    <a:pt x="57271" y="113801"/>
                  </a:cubicBezTo>
                  <a:cubicBezTo>
                    <a:pt x="26325" y="112359"/>
                    <a:pt x="1563" y="87597"/>
                    <a:pt x="121" y="56651"/>
                  </a:cubicBezTo>
                  <a:cubicBezTo>
                    <a:pt x="487" y="25349"/>
                    <a:pt x="25967" y="166"/>
                    <a:pt x="57271" y="168"/>
                  </a:cubicBezTo>
                  <a:cubicBezTo>
                    <a:pt x="87883" y="-358"/>
                    <a:pt x="113125" y="24031"/>
                    <a:pt x="113652" y="54642"/>
                  </a:cubicBezTo>
                  <a:cubicBezTo>
                    <a:pt x="113658" y="55026"/>
                    <a:pt x="113661" y="55410"/>
                    <a:pt x="113659" y="55794"/>
                  </a:cubicBezTo>
                  <a:close/>
                </a:path>
              </a:pathLst>
            </a:custGeom>
            <a:grpFill/>
            <a:ln w="9525" cap="flat">
              <a:noFill/>
              <a:prstDash val="solid"/>
              <a:miter/>
            </a:ln>
          </p:spPr>
          <p:txBody>
            <a:bodyPr rtlCol="0" anchor="ctr"/>
            <a:lstStyle/>
            <a:p>
              <a:endParaRPr lang="en-RO"/>
            </a:p>
          </p:txBody>
        </p:sp>
      </p:grpSp>
      <p:grpSp>
        <p:nvGrpSpPr>
          <p:cNvPr id="70" name="Graphic 68">
            <a:extLst>
              <a:ext uri="{FF2B5EF4-FFF2-40B4-BE49-F238E27FC236}">
                <a16:creationId xmlns:a16="http://schemas.microsoft.com/office/drawing/2014/main" id="{F443C399-0FB6-104D-86E8-3380C7E63AAF}"/>
              </a:ext>
            </a:extLst>
          </p:cNvPr>
          <p:cNvGrpSpPr>
            <a:grpSpLocks noChangeAspect="1"/>
          </p:cNvGrpSpPr>
          <p:nvPr/>
        </p:nvGrpSpPr>
        <p:grpSpPr>
          <a:xfrm>
            <a:off x="4890953" y="4220572"/>
            <a:ext cx="416000" cy="468000"/>
            <a:chOff x="2946400" y="1600200"/>
            <a:chExt cx="3251200" cy="3657600"/>
          </a:xfrm>
          <a:solidFill>
            <a:schemeClr val="bg1"/>
          </a:solidFill>
        </p:grpSpPr>
        <p:sp>
          <p:nvSpPr>
            <p:cNvPr id="71" name="Freeform 70">
              <a:extLst>
                <a:ext uri="{FF2B5EF4-FFF2-40B4-BE49-F238E27FC236}">
                  <a16:creationId xmlns:a16="http://schemas.microsoft.com/office/drawing/2014/main" id="{CD65B6EF-CED9-1545-A33C-3C56AC8AC205}"/>
                </a:ext>
              </a:extLst>
            </p:cNvPr>
            <p:cNvSpPr/>
            <p:nvPr/>
          </p:nvSpPr>
          <p:spPr>
            <a:xfrm>
              <a:off x="2946272" y="1600200"/>
              <a:ext cx="1580098" cy="3658192"/>
            </a:xfrm>
            <a:custGeom>
              <a:avLst/>
              <a:gdLst>
                <a:gd name="connsiteX0" fmla="*/ 808320 w 1580098"/>
                <a:gd name="connsiteY0" fmla="*/ 160 h 3658192"/>
                <a:gd name="connsiteX1" fmla="*/ 949111 w 1580098"/>
                <a:gd name="connsiteY1" fmla="*/ 120936 h 3658192"/>
                <a:gd name="connsiteX2" fmla="*/ 965557 w 1580098"/>
                <a:gd name="connsiteY2" fmla="*/ 171800 h 3658192"/>
                <a:gd name="connsiteX3" fmla="*/ 1022215 w 1580098"/>
                <a:gd name="connsiteY3" fmla="*/ 157322 h 3658192"/>
                <a:gd name="connsiteX4" fmla="*/ 1250370 w 1580098"/>
                <a:gd name="connsiteY4" fmla="*/ 352775 h 3658192"/>
                <a:gd name="connsiteX5" fmla="*/ 1250370 w 1580098"/>
                <a:gd name="connsiteY5" fmla="*/ 763493 h 3658192"/>
                <a:gd name="connsiteX6" fmla="*/ 1250370 w 1580098"/>
                <a:gd name="connsiteY6" fmla="*/ 806260 h 3658192"/>
                <a:gd name="connsiteX7" fmla="*/ 1407511 w 1580098"/>
                <a:gd name="connsiteY7" fmla="*/ 784067 h 3658192"/>
                <a:gd name="connsiteX8" fmla="*/ 1579197 w 1580098"/>
                <a:gd name="connsiteY8" fmla="*/ 989331 h 3658192"/>
                <a:gd name="connsiteX9" fmla="*/ 1579197 w 1580098"/>
                <a:gd name="connsiteY9" fmla="*/ 1675131 h 3658192"/>
                <a:gd name="connsiteX10" fmla="*/ 1505142 w 1580098"/>
                <a:gd name="connsiteY10" fmla="*/ 1872013 h 3658192"/>
                <a:gd name="connsiteX11" fmla="*/ 1142757 w 1580098"/>
                <a:gd name="connsiteY11" fmla="*/ 2354168 h 3658192"/>
                <a:gd name="connsiteX12" fmla="*/ 1121843 w 1580098"/>
                <a:gd name="connsiteY12" fmla="*/ 2422748 h 3658192"/>
                <a:gd name="connsiteX13" fmla="*/ 1158347 w 1580098"/>
                <a:gd name="connsiteY13" fmla="*/ 2996439 h 3658192"/>
                <a:gd name="connsiteX14" fmla="*/ 1159298 w 1580098"/>
                <a:gd name="connsiteY14" fmla="*/ 3017870 h 3658192"/>
                <a:gd name="connsiteX15" fmla="*/ 1110530 w 1580098"/>
                <a:gd name="connsiteY15" fmla="*/ 3077306 h 3658192"/>
                <a:gd name="connsiteX16" fmla="*/ 1053491 w 1580098"/>
                <a:gd name="connsiteY16" fmla="*/ 3025204 h 3658192"/>
                <a:gd name="connsiteX17" fmla="*/ 1045031 w 1580098"/>
                <a:gd name="connsiteY17" fmla="*/ 2904046 h 3658192"/>
                <a:gd name="connsiteX18" fmla="*/ 1013279 w 1580098"/>
                <a:gd name="connsiteY18" fmla="*/ 2394459 h 3658192"/>
                <a:gd name="connsiteX19" fmla="*/ 1037806 w 1580098"/>
                <a:gd name="connsiteY19" fmla="*/ 2315687 h 3658192"/>
                <a:gd name="connsiteX20" fmla="*/ 1419204 w 1580098"/>
                <a:gd name="connsiteY20" fmla="*/ 1807814 h 3658192"/>
                <a:gd name="connsiteX21" fmla="*/ 1472820 w 1580098"/>
                <a:gd name="connsiteY21" fmla="*/ 1659796 h 3658192"/>
                <a:gd name="connsiteX22" fmla="*/ 1472820 w 1580098"/>
                <a:gd name="connsiteY22" fmla="*/ 1002571 h 3658192"/>
                <a:gd name="connsiteX23" fmla="*/ 1308454 w 1580098"/>
                <a:gd name="connsiteY23" fmla="*/ 900272 h 3658192"/>
                <a:gd name="connsiteX24" fmla="*/ 1249799 w 1580098"/>
                <a:gd name="connsiteY24" fmla="*/ 1006666 h 3658192"/>
                <a:gd name="connsiteX25" fmla="*/ 1249799 w 1580098"/>
                <a:gd name="connsiteY25" fmla="*/ 1638841 h 3658192"/>
                <a:gd name="connsiteX26" fmla="*/ 1195803 w 1580098"/>
                <a:gd name="connsiteY26" fmla="*/ 1722184 h 3658192"/>
                <a:gd name="connsiteX27" fmla="*/ 1142852 w 1580098"/>
                <a:gd name="connsiteY27" fmla="*/ 1638174 h 3658192"/>
                <a:gd name="connsiteX28" fmla="*/ 1142852 w 1580098"/>
                <a:gd name="connsiteY28" fmla="*/ 380874 h 3658192"/>
                <a:gd name="connsiteX29" fmla="*/ 1141901 w 1580098"/>
                <a:gd name="connsiteY29" fmla="*/ 341631 h 3658192"/>
                <a:gd name="connsiteX30" fmla="*/ 1048738 w 1580098"/>
                <a:gd name="connsiteY30" fmla="*/ 262097 h 3658192"/>
                <a:gd name="connsiteX31" fmla="*/ 965177 w 1580098"/>
                <a:gd name="connsiteY31" fmla="*/ 347822 h 3658192"/>
                <a:gd name="connsiteX32" fmla="*/ 964606 w 1580098"/>
                <a:gd name="connsiteY32" fmla="*/ 515653 h 3658192"/>
                <a:gd name="connsiteX33" fmla="*/ 964606 w 1580098"/>
                <a:gd name="connsiteY33" fmla="*/ 1044290 h 3658192"/>
                <a:gd name="connsiteX34" fmla="*/ 962420 w 1580098"/>
                <a:gd name="connsiteY34" fmla="*/ 1079723 h 3658192"/>
                <a:gd name="connsiteX35" fmla="*/ 908138 w 1580098"/>
                <a:gd name="connsiteY35" fmla="*/ 1120966 h 3658192"/>
                <a:gd name="connsiteX36" fmla="*/ 858895 w 1580098"/>
                <a:gd name="connsiteY36" fmla="*/ 1073341 h 3658192"/>
                <a:gd name="connsiteX37" fmla="*/ 858229 w 1580098"/>
                <a:gd name="connsiteY37" fmla="*/ 1037718 h 3658192"/>
                <a:gd name="connsiteX38" fmla="*/ 858229 w 1580098"/>
                <a:gd name="connsiteY38" fmla="*/ 219806 h 3658192"/>
                <a:gd name="connsiteX39" fmla="*/ 851099 w 1580098"/>
                <a:gd name="connsiteY39" fmla="*/ 166847 h 3658192"/>
                <a:gd name="connsiteX40" fmla="*/ 760028 w 1580098"/>
                <a:gd name="connsiteY40" fmla="*/ 107506 h 3658192"/>
                <a:gd name="connsiteX41" fmla="*/ 679984 w 1580098"/>
                <a:gd name="connsiteY41" fmla="*/ 186659 h 3658192"/>
                <a:gd name="connsiteX42" fmla="*/ 679984 w 1580098"/>
                <a:gd name="connsiteY42" fmla="*/ 225902 h 3658192"/>
                <a:gd name="connsiteX43" fmla="*/ 679984 w 1580098"/>
                <a:gd name="connsiteY43" fmla="*/ 1040194 h 3658192"/>
                <a:gd name="connsiteX44" fmla="*/ 677797 w 1580098"/>
                <a:gd name="connsiteY44" fmla="*/ 1079247 h 3658192"/>
                <a:gd name="connsiteX45" fmla="*/ 622945 w 1580098"/>
                <a:gd name="connsiteY45" fmla="*/ 1121062 h 3658192"/>
                <a:gd name="connsiteX46" fmla="*/ 573226 w 1580098"/>
                <a:gd name="connsiteY46" fmla="*/ 1074103 h 3658192"/>
                <a:gd name="connsiteX47" fmla="*/ 572466 w 1580098"/>
                <a:gd name="connsiteY47" fmla="*/ 1038480 h 3658192"/>
                <a:gd name="connsiteX48" fmla="*/ 572466 w 1580098"/>
                <a:gd name="connsiteY48" fmla="*/ 292006 h 3658192"/>
                <a:gd name="connsiteX49" fmla="*/ 565431 w 1580098"/>
                <a:gd name="connsiteY49" fmla="*/ 235903 h 3658192"/>
                <a:gd name="connsiteX50" fmla="*/ 472838 w 1580098"/>
                <a:gd name="connsiteY50" fmla="*/ 178753 h 3658192"/>
                <a:gd name="connsiteX51" fmla="*/ 395361 w 1580098"/>
                <a:gd name="connsiteY51" fmla="*/ 255620 h 3658192"/>
                <a:gd name="connsiteX52" fmla="*/ 394505 w 1580098"/>
                <a:gd name="connsiteY52" fmla="*/ 294863 h 3658192"/>
                <a:gd name="connsiteX53" fmla="*/ 394505 w 1580098"/>
                <a:gd name="connsiteY53" fmla="*/ 1041337 h 3658192"/>
                <a:gd name="connsiteX54" fmla="*/ 392984 w 1580098"/>
                <a:gd name="connsiteY54" fmla="*/ 1076866 h 3658192"/>
                <a:gd name="connsiteX55" fmla="*/ 336801 w 1580098"/>
                <a:gd name="connsiteY55" fmla="*/ 1120776 h 3658192"/>
                <a:gd name="connsiteX56" fmla="*/ 288223 w 1580098"/>
                <a:gd name="connsiteY56" fmla="*/ 1072579 h 3658192"/>
                <a:gd name="connsiteX57" fmla="*/ 287558 w 1580098"/>
                <a:gd name="connsiteY57" fmla="*/ 1040480 h 3658192"/>
                <a:gd name="connsiteX58" fmla="*/ 287558 w 1580098"/>
                <a:gd name="connsiteY58" fmla="*/ 583280 h 3658192"/>
                <a:gd name="connsiteX59" fmla="*/ 206658 w 1580098"/>
                <a:gd name="connsiteY59" fmla="*/ 483649 h 3658192"/>
                <a:gd name="connsiteX60" fmla="*/ 110051 w 1580098"/>
                <a:gd name="connsiteY60" fmla="*/ 561035 h 3658192"/>
                <a:gd name="connsiteX61" fmla="*/ 109598 w 1580098"/>
                <a:gd name="connsiteY61" fmla="*/ 566897 h 3658192"/>
                <a:gd name="connsiteX62" fmla="*/ 109598 w 1580098"/>
                <a:gd name="connsiteY62" fmla="*/ 584709 h 3658192"/>
                <a:gd name="connsiteX63" fmla="*/ 109598 w 1580098"/>
                <a:gd name="connsiteY63" fmla="*/ 1756284 h 3658192"/>
                <a:gd name="connsiteX64" fmla="*/ 191923 w 1580098"/>
                <a:gd name="connsiteY64" fmla="*/ 2181099 h 3658192"/>
                <a:gd name="connsiteX65" fmla="*/ 248962 w 1580098"/>
                <a:gd name="connsiteY65" fmla="*/ 2549335 h 3658192"/>
                <a:gd name="connsiteX66" fmla="*/ 217971 w 1580098"/>
                <a:gd name="connsiteY66" fmla="*/ 3466593 h 3658192"/>
                <a:gd name="connsiteX67" fmla="*/ 217971 w 1580098"/>
                <a:gd name="connsiteY67" fmla="*/ 3548032 h 3658192"/>
                <a:gd name="connsiteX68" fmla="*/ 1086289 w 1580098"/>
                <a:gd name="connsiteY68" fmla="*/ 3548032 h 3658192"/>
                <a:gd name="connsiteX69" fmla="*/ 1076782 w 1580098"/>
                <a:gd name="connsiteY69" fmla="*/ 3383440 h 3658192"/>
                <a:gd name="connsiteX70" fmla="*/ 1070318 w 1580098"/>
                <a:gd name="connsiteY70" fmla="*/ 3272950 h 3658192"/>
                <a:gd name="connsiteX71" fmla="*/ 1116614 w 1580098"/>
                <a:gd name="connsiteY71" fmla="*/ 3212085 h 3658192"/>
                <a:gd name="connsiteX72" fmla="*/ 1175649 w 1580098"/>
                <a:gd name="connsiteY72" fmla="*/ 3264568 h 3658192"/>
                <a:gd name="connsiteX73" fmla="*/ 1196563 w 1580098"/>
                <a:gd name="connsiteY73" fmla="*/ 3603086 h 3658192"/>
                <a:gd name="connsiteX74" fmla="*/ 1143232 w 1580098"/>
                <a:gd name="connsiteY74" fmla="*/ 3657760 h 3658192"/>
                <a:gd name="connsiteX75" fmla="*/ 1057674 w 1580098"/>
                <a:gd name="connsiteY75" fmla="*/ 3657760 h 3658192"/>
                <a:gd name="connsiteX76" fmla="*/ 184318 w 1580098"/>
                <a:gd name="connsiteY76" fmla="*/ 3657760 h 3658192"/>
                <a:gd name="connsiteX77" fmla="*/ 108267 w 1580098"/>
                <a:gd name="connsiteY77" fmla="*/ 3579083 h 3658192"/>
                <a:gd name="connsiteX78" fmla="*/ 144201 w 1580098"/>
                <a:gd name="connsiteY78" fmla="*/ 2415319 h 3658192"/>
                <a:gd name="connsiteX79" fmla="*/ 132793 w 1580098"/>
                <a:gd name="connsiteY79" fmla="*/ 2342548 h 3658192"/>
                <a:gd name="connsiteX80" fmla="*/ 14058 w 1580098"/>
                <a:gd name="connsiteY80" fmla="*/ 1917733 h 3658192"/>
                <a:gd name="connsiteX81" fmla="*/ 2555 w 1580098"/>
                <a:gd name="connsiteY81" fmla="*/ 1725613 h 3658192"/>
                <a:gd name="connsiteX82" fmla="*/ 179 w 1580098"/>
                <a:gd name="connsiteY82" fmla="*/ 596996 h 3658192"/>
                <a:gd name="connsiteX83" fmla="*/ 275865 w 1580098"/>
                <a:gd name="connsiteY83" fmla="*/ 391351 h 3658192"/>
                <a:gd name="connsiteX84" fmla="*/ 286893 w 1580098"/>
                <a:gd name="connsiteY84" fmla="*/ 391351 h 3658192"/>
                <a:gd name="connsiteX85" fmla="*/ 286893 w 1580098"/>
                <a:gd name="connsiteY85" fmla="*/ 282576 h 3658192"/>
                <a:gd name="connsiteX86" fmla="*/ 469526 w 1580098"/>
                <a:gd name="connsiteY86" fmla="*/ 72006 h 3658192"/>
                <a:gd name="connsiteX87" fmla="*/ 582923 w 1580098"/>
                <a:gd name="connsiteY87" fmla="*/ 98648 h 3658192"/>
                <a:gd name="connsiteX88" fmla="*/ 596612 w 1580098"/>
                <a:gd name="connsiteY88" fmla="*/ 102934 h 3658192"/>
                <a:gd name="connsiteX89" fmla="*/ 729702 w 1580098"/>
                <a:gd name="connsiteY89" fmla="*/ 636 h 365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80098" h="3658192">
                  <a:moveTo>
                    <a:pt x="808320" y="160"/>
                  </a:moveTo>
                  <a:cubicBezTo>
                    <a:pt x="870112" y="23019"/>
                    <a:pt x="922398" y="56643"/>
                    <a:pt x="949111" y="120936"/>
                  </a:cubicBezTo>
                  <a:cubicBezTo>
                    <a:pt x="955670" y="137129"/>
                    <a:pt x="959948" y="154274"/>
                    <a:pt x="965557" y="171800"/>
                  </a:cubicBezTo>
                  <a:cubicBezTo>
                    <a:pt x="984179" y="165992"/>
                    <a:pt x="1003091" y="161159"/>
                    <a:pt x="1022215" y="157322"/>
                  </a:cubicBezTo>
                  <a:cubicBezTo>
                    <a:pt x="1145799" y="139606"/>
                    <a:pt x="1248944" y="227426"/>
                    <a:pt x="1250370" y="352775"/>
                  </a:cubicBezTo>
                  <a:cubicBezTo>
                    <a:pt x="1251605" y="489649"/>
                    <a:pt x="1250370" y="626619"/>
                    <a:pt x="1250370" y="763493"/>
                  </a:cubicBezTo>
                  <a:lnTo>
                    <a:pt x="1250370" y="806260"/>
                  </a:lnTo>
                  <a:cubicBezTo>
                    <a:pt x="1302465" y="784924"/>
                    <a:pt x="1352944" y="771494"/>
                    <a:pt x="1407511" y="784067"/>
                  </a:cubicBezTo>
                  <a:cubicBezTo>
                    <a:pt x="1506093" y="806737"/>
                    <a:pt x="1578627" y="888842"/>
                    <a:pt x="1579197" y="989331"/>
                  </a:cubicBezTo>
                  <a:cubicBezTo>
                    <a:pt x="1580908" y="1217931"/>
                    <a:pt x="1580243" y="1446531"/>
                    <a:pt x="1579197" y="1675131"/>
                  </a:cubicBezTo>
                  <a:cubicBezTo>
                    <a:pt x="1579197" y="1749140"/>
                    <a:pt x="1549157" y="1813434"/>
                    <a:pt x="1505142" y="1872013"/>
                  </a:cubicBezTo>
                  <a:cubicBezTo>
                    <a:pt x="1384030" y="2032699"/>
                    <a:pt x="1264059" y="2193958"/>
                    <a:pt x="1142757" y="2354168"/>
                  </a:cubicBezTo>
                  <a:cubicBezTo>
                    <a:pt x="1127135" y="2373426"/>
                    <a:pt x="1119631" y="2398031"/>
                    <a:pt x="1121843" y="2422748"/>
                  </a:cubicBezTo>
                  <a:cubicBezTo>
                    <a:pt x="1134581" y="2613915"/>
                    <a:pt x="1146274" y="2805177"/>
                    <a:pt x="1158347" y="2996439"/>
                  </a:cubicBezTo>
                  <a:cubicBezTo>
                    <a:pt x="1158347" y="3003583"/>
                    <a:pt x="1159298" y="3010726"/>
                    <a:pt x="1159298" y="3017870"/>
                  </a:cubicBezTo>
                  <a:cubicBezTo>
                    <a:pt x="1159298" y="3051589"/>
                    <a:pt x="1139715" y="3075020"/>
                    <a:pt x="1110530" y="3077306"/>
                  </a:cubicBezTo>
                  <a:cubicBezTo>
                    <a:pt x="1081345" y="3079592"/>
                    <a:pt x="1057294" y="3058256"/>
                    <a:pt x="1053491" y="3025204"/>
                  </a:cubicBezTo>
                  <a:cubicBezTo>
                    <a:pt x="1049118" y="2985009"/>
                    <a:pt x="1047502" y="2944432"/>
                    <a:pt x="1045031" y="2904046"/>
                  </a:cubicBezTo>
                  <a:cubicBezTo>
                    <a:pt x="1034573" y="2734216"/>
                    <a:pt x="1024782" y="2564290"/>
                    <a:pt x="1013279" y="2394459"/>
                  </a:cubicBezTo>
                  <a:cubicBezTo>
                    <a:pt x="1010914" y="2366004"/>
                    <a:pt x="1019713" y="2337747"/>
                    <a:pt x="1037806" y="2315687"/>
                  </a:cubicBezTo>
                  <a:cubicBezTo>
                    <a:pt x="1165572" y="2146809"/>
                    <a:pt x="1291913" y="1976597"/>
                    <a:pt x="1419204" y="1807814"/>
                  </a:cubicBezTo>
                  <a:cubicBezTo>
                    <a:pt x="1452381" y="1763713"/>
                    <a:pt x="1472820" y="1715803"/>
                    <a:pt x="1472820" y="1659796"/>
                  </a:cubicBezTo>
                  <a:cubicBezTo>
                    <a:pt x="1472820" y="1440721"/>
                    <a:pt x="1473390" y="1221646"/>
                    <a:pt x="1472820" y="1002571"/>
                  </a:cubicBezTo>
                  <a:cubicBezTo>
                    <a:pt x="1472060" y="912655"/>
                    <a:pt x="1384315" y="858457"/>
                    <a:pt x="1308454" y="900272"/>
                  </a:cubicBezTo>
                  <a:cubicBezTo>
                    <a:pt x="1267101" y="923037"/>
                    <a:pt x="1249704" y="959708"/>
                    <a:pt x="1249799" y="1006666"/>
                  </a:cubicBezTo>
                  <a:cubicBezTo>
                    <a:pt x="1250306" y="1217359"/>
                    <a:pt x="1250306" y="1428084"/>
                    <a:pt x="1249799" y="1638841"/>
                  </a:cubicBezTo>
                  <a:cubicBezTo>
                    <a:pt x="1249799" y="1696657"/>
                    <a:pt x="1233163" y="1722375"/>
                    <a:pt x="1195803" y="1722184"/>
                  </a:cubicBezTo>
                  <a:cubicBezTo>
                    <a:pt x="1158442" y="1721994"/>
                    <a:pt x="1142852" y="1697038"/>
                    <a:pt x="1142852" y="1638174"/>
                  </a:cubicBezTo>
                  <a:lnTo>
                    <a:pt x="1142852" y="380874"/>
                  </a:lnTo>
                  <a:cubicBezTo>
                    <a:pt x="1143344" y="367786"/>
                    <a:pt x="1143026" y="354680"/>
                    <a:pt x="1141901" y="341631"/>
                  </a:cubicBezTo>
                  <a:cubicBezTo>
                    <a:pt x="1137425" y="294237"/>
                    <a:pt x="1096150" y="259000"/>
                    <a:pt x="1048738" y="262097"/>
                  </a:cubicBezTo>
                  <a:cubicBezTo>
                    <a:pt x="1002267" y="263184"/>
                    <a:pt x="965164" y="301248"/>
                    <a:pt x="965177" y="347822"/>
                  </a:cubicBezTo>
                  <a:cubicBezTo>
                    <a:pt x="963656" y="403734"/>
                    <a:pt x="964606" y="459741"/>
                    <a:pt x="964606" y="515653"/>
                  </a:cubicBezTo>
                  <a:cubicBezTo>
                    <a:pt x="964606" y="691865"/>
                    <a:pt x="964606" y="868078"/>
                    <a:pt x="964606" y="1044290"/>
                  </a:cubicBezTo>
                  <a:cubicBezTo>
                    <a:pt x="965365" y="1056146"/>
                    <a:pt x="964631" y="1068051"/>
                    <a:pt x="962420" y="1079723"/>
                  </a:cubicBezTo>
                  <a:cubicBezTo>
                    <a:pt x="955670" y="1107250"/>
                    <a:pt x="936657" y="1123062"/>
                    <a:pt x="908138" y="1120966"/>
                  </a:cubicBezTo>
                  <a:cubicBezTo>
                    <a:pt x="881734" y="1120643"/>
                    <a:pt x="860150" y="1099769"/>
                    <a:pt x="858895" y="1073341"/>
                  </a:cubicBezTo>
                  <a:cubicBezTo>
                    <a:pt x="857912" y="1061493"/>
                    <a:pt x="857690" y="1049594"/>
                    <a:pt x="858229" y="1037718"/>
                  </a:cubicBezTo>
                  <a:cubicBezTo>
                    <a:pt x="858229" y="765049"/>
                    <a:pt x="858229" y="492412"/>
                    <a:pt x="858229" y="219806"/>
                  </a:cubicBezTo>
                  <a:cubicBezTo>
                    <a:pt x="858539" y="201893"/>
                    <a:pt x="856135" y="184037"/>
                    <a:pt x="851099" y="166847"/>
                  </a:cubicBezTo>
                  <a:cubicBezTo>
                    <a:pt x="838559" y="127983"/>
                    <a:pt x="800568" y="103229"/>
                    <a:pt x="760028" y="107506"/>
                  </a:cubicBezTo>
                  <a:cubicBezTo>
                    <a:pt x="717994" y="111546"/>
                    <a:pt x="684568" y="144600"/>
                    <a:pt x="679984" y="186659"/>
                  </a:cubicBezTo>
                  <a:cubicBezTo>
                    <a:pt x="679269" y="199730"/>
                    <a:pt x="679269" y="212831"/>
                    <a:pt x="679984" y="225902"/>
                  </a:cubicBezTo>
                  <a:cubicBezTo>
                    <a:pt x="679984" y="497364"/>
                    <a:pt x="679984" y="768795"/>
                    <a:pt x="679984" y="1040194"/>
                  </a:cubicBezTo>
                  <a:cubicBezTo>
                    <a:pt x="680840" y="1053252"/>
                    <a:pt x="680106" y="1066367"/>
                    <a:pt x="677797" y="1079247"/>
                  </a:cubicBezTo>
                  <a:cubicBezTo>
                    <a:pt x="670477" y="1106679"/>
                    <a:pt x="651464" y="1122681"/>
                    <a:pt x="622945" y="1121062"/>
                  </a:cubicBezTo>
                  <a:cubicBezTo>
                    <a:pt x="596600" y="1121010"/>
                    <a:pt x="574832" y="1100451"/>
                    <a:pt x="573226" y="1074103"/>
                  </a:cubicBezTo>
                  <a:cubicBezTo>
                    <a:pt x="572116" y="1062263"/>
                    <a:pt x="571862" y="1050357"/>
                    <a:pt x="572466" y="1038480"/>
                  </a:cubicBezTo>
                  <a:cubicBezTo>
                    <a:pt x="572466" y="789623"/>
                    <a:pt x="572466" y="540799"/>
                    <a:pt x="572466" y="292006"/>
                  </a:cubicBezTo>
                  <a:cubicBezTo>
                    <a:pt x="572966" y="273056"/>
                    <a:pt x="570594" y="254140"/>
                    <a:pt x="565431" y="235903"/>
                  </a:cubicBezTo>
                  <a:cubicBezTo>
                    <a:pt x="552175" y="197122"/>
                    <a:pt x="513370" y="173171"/>
                    <a:pt x="472838" y="178753"/>
                  </a:cubicBezTo>
                  <a:cubicBezTo>
                    <a:pt x="432472" y="183535"/>
                    <a:pt x="400531" y="215224"/>
                    <a:pt x="395361" y="255620"/>
                  </a:cubicBezTo>
                  <a:cubicBezTo>
                    <a:pt x="394315" y="268673"/>
                    <a:pt x="394029" y="281776"/>
                    <a:pt x="394505" y="294863"/>
                  </a:cubicBezTo>
                  <a:cubicBezTo>
                    <a:pt x="394505" y="543656"/>
                    <a:pt x="394505" y="792481"/>
                    <a:pt x="394505" y="1041337"/>
                  </a:cubicBezTo>
                  <a:cubicBezTo>
                    <a:pt x="395341" y="1053200"/>
                    <a:pt x="394830" y="1065119"/>
                    <a:pt x="392984" y="1076866"/>
                  </a:cubicBezTo>
                  <a:cubicBezTo>
                    <a:pt x="386140" y="1105441"/>
                    <a:pt x="367222" y="1123062"/>
                    <a:pt x="336801" y="1120776"/>
                  </a:cubicBezTo>
                  <a:cubicBezTo>
                    <a:pt x="308282" y="1118585"/>
                    <a:pt x="291646" y="1101250"/>
                    <a:pt x="288223" y="1072579"/>
                  </a:cubicBezTo>
                  <a:cubicBezTo>
                    <a:pt x="287335" y="1061904"/>
                    <a:pt x="287112" y="1051183"/>
                    <a:pt x="287558" y="1040480"/>
                  </a:cubicBezTo>
                  <a:cubicBezTo>
                    <a:pt x="287558" y="888080"/>
                    <a:pt x="287558" y="735680"/>
                    <a:pt x="287558" y="583280"/>
                  </a:cubicBezTo>
                  <a:cubicBezTo>
                    <a:pt x="287558" y="526130"/>
                    <a:pt x="255902" y="488030"/>
                    <a:pt x="206658" y="483649"/>
                  </a:cubicBezTo>
                  <a:cubicBezTo>
                    <a:pt x="158653" y="478289"/>
                    <a:pt x="115401" y="512936"/>
                    <a:pt x="110051" y="561035"/>
                  </a:cubicBezTo>
                  <a:cubicBezTo>
                    <a:pt x="109835" y="562983"/>
                    <a:pt x="109683" y="564938"/>
                    <a:pt x="109598" y="566897"/>
                  </a:cubicBezTo>
                  <a:cubicBezTo>
                    <a:pt x="109122" y="572803"/>
                    <a:pt x="109598" y="578803"/>
                    <a:pt x="109598" y="584709"/>
                  </a:cubicBezTo>
                  <a:cubicBezTo>
                    <a:pt x="109598" y="975234"/>
                    <a:pt x="109598" y="1365759"/>
                    <a:pt x="109598" y="1756284"/>
                  </a:cubicBezTo>
                  <a:cubicBezTo>
                    <a:pt x="109170" y="1901909"/>
                    <a:pt x="137136" y="2046216"/>
                    <a:pt x="191923" y="2181099"/>
                  </a:cubicBezTo>
                  <a:cubicBezTo>
                    <a:pt x="240406" y="2300447"/>
                    <a:pt x="255997" y="2420367"/>
                    <a:pt x="248962" y="2549335"/>
                  </a:cubicBezTo>
                  <a:cubicBezTo>
                    <a:pt x="232991" y="2854802"/>
                    <a:pt x="227477" y="3160840"/>
                    <a:pt x="217971" y="3466593"/>
                  </a:cubicBezTo>
                  <a:cubicBezTo>
                    <a:pt x="217210" y="3492787"/>
                    <a:pt x="217971" y="3518980"/>
                    <a:pt x="217971" y="3548032"/>
                  </a:cubicBezTo>
                  <a:lnTo>
                    <a:pt x="1086289" y="3548032"/>
                  </a:lnTo>
                  <a:cubicBezTo>
                    <a:pt x="1083151" y="3493834"/>
                    <a:pt x="1080014" y="3438589"/>
                    <a:pt x="1076782" y="3383440"/>
                  </a:cubicBezTo>
                  <a:cubicBezTo>
                    <a:pt x="1074596" y="3346578"/>
                    <a:pt x="1071649" y="3309811"/>
                    <a:pt x="1070318" y="3272950"/>
                  </a:cubicBezTo>
                  <a:cubicBezTo>
                    <a:pt x="1068987" y="3237612"/>
                    <a:pt x="1086574" y="3215800"/>
                    <a:pt x="1116614" y="3212085"/>
                  </a:cubicBezTo>
                  <a:cubicBezTo>
                    <a:pt x="1146654" y="3208370"/>
                    <a:pt x="1172892" y="3228277"/>
                    <a:pt x="1175649" y="3264568"/>
                  </a:cubicBezTo>
                  <a:cubicBezTo>
                    <a:pt x="1183888" y="3377217"/>
                    <a:pt x="1190859" y="3490056"/>
                    <a:pt x="1196563" y="3603086"/>
                  </a:cubicBezTo>
                  <a:cubicBezTo>
                    <a:pt x="1198179" y="3635662"/>
                    <a:pt x="1176314" y="3656140"/>
                    <a:pt x="1143232" y="3657760"/>
                  </a:cubicBezTo>
                  <a:cubicBezTo>
                    <a:pt x="1114713" y="3659093"/>
                    <a:pt x="1086193" y="3657760"/>
                    <a:pt x="1057674" y="3657760"/>
                  </a:cubicBezTo>
                  <a:lnTo>
                    <a:pt x="184318" y="3657760"/>
                  </a:lnTo>
                  <a:cubicBezTo>
                    <a:pt x="122241" y="3657760"/>
                    <a:pt x="106651" y="3641758"/>
                    <a:pt x="108267" y="3579083"/>
                  </a:cubicBezTo>
                  <a:cubicBezTo>
                    <a:pt x="120308" y="3191098"/>
                    <a:pt x="132286" y="2803177"/>
                    <a:pt x="144201" y="2415319"/>
                  </a:cubicBezTo>
                  <a:cubicBezTo>
                    <a:pt x="144644" y="2390582"/>
                    <a:pt x="140784" y="2365957"/>
                    <a:pt x="132793" y="2342548"/>
                  </a:cubicBezTo>
                  <a:cubicBezTo>
                    <a:pt x="86117" y="2202911"/>
                    <a:pt x="29648" y="2066323"/>
                    <a:pt x="14058" y="1917733"/>
                  </a:cubicBezTo>
                  <a:cubicBezTo>
                    <a:pt x="6997" y="1853928"/>
                    <a:pt x="3158" y="1789806"/>
                    <a:pt x="2555" y="1725613"/>
                  </a:cubicBezTo>
                  <a:cubicBezTo>
                    <a:pt x="1509" y="1349376"/>
                    <a:pt x="5978" y="973138"/>
                    <a:pt x="179" y="596996"/>
                  </a:cubicBezTo>
                  <a:cubicBezTo>
                    <a:pt x="-2293" y="438119"/>
                    <a:pt x="138497" y="334201"/>
                    <a:pt x="275865" y="391351"/>
                  </a:cubicBezTo>
                  <a:cubicBezTo>
                    <a:pt x="279526" y="391822"/>
                    <a:pt x="283232" y="391822"/>
                    <a:pt x="286893" y="391351"/>
                  </a:cubicBezTo>
                  <a:cubicBezTo>
                    <a:pt x="286893" y="355252"/>
                    <a:pt x="288604" y="318771"/>
                    <a:pt x="286893" y="282576"/>
                  </a:cubicBezTo>
                  <a:cubicBezTo>
                    <a:pt x="279291" y="173897"/>
                    <a:pt x="361059" y="79622"/>
                    <a:pt x="469526" y="72006"/>
                  </a:cubicBezTo>
                  <a:cubicBezTo>
                    <a:pt x="509142" y="69224"/>
                    <a:pt x="548671" y="78511"/>
                    <a:pt x="582923" y="98648"/>
                  </a:cubicBezTo>
                  <a:cubicBezTo>
                    <a:pt x="587342" y="100502"/>
                    <a:pt x="591925" y="101937"/>
                    <a:pt x="596612" y="102934"/>
                  </a:cubicBezTo>
                  <a:cubicBezTo>
                    <a:pt x="624561" y="48642"/>
                    <a:pt x="674660" y="21114"/>
                    <a:pt x="729702" y="636"/>
                  </a:cubicBezTo>
                  <a:close/>
                </a:path>
              </a:pathLst>
            </a:custGeom>
            <a:grpFill/>
            <a:ln w="9497"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76A146DA-34FA-BD42-9466-E420D62B9567}"/>
                </a:ext>
              </a:extLst>
            </p:cNvPr>
            <p:cNvSpPr/>
            <p:nvPr/>
          </p:nvSpPr>
          <p:spPr>
            <a:xfrm>
              <a:off x="4622589" y="1600200"/>
              <a:ext cx="1578033" cy="2045478"/>
            </a:xfrm>
            <a:custGeom>
              <a:avLst/>
              <a:gdLst>
                <a:gd name="connsiteX0" fmla="*/ 850292 w 1578033"/>
                <a:gd name="connsiteY0" fmla="*/ 160 h 2045478"/>
                <a:gd name="connsiteX1" fmla="*/ 984523 w 1578033"/>
                <a:gd name="connsiteY1" fmla="*/ 104458 h 2045478"/>
                <a:gd name="connsiteX2" fmla="*/ 1148319 w 1578033"/>
                <a:gd name="connsiteY2" fmla="*/ 77979 h 2045478"/>
                <a:gd name="connsiteX3" fmla="*/ 1292341 w 1578033"/>
                <a:gd name="connsiteY3" fmla="*/ 260764 h 2045478"/>
                <a:gd name="connsiteX4" fmla="*/ 1292341 w 1578033"/>
                <a:gd name="connsiteY4" fmla="*/ 392685 h 2045478"/>
                <a:gd name="connsiteX5" fmla="*/ 1324092 w 1578033"/>
                <a:gd name="connsiteY5" fmla="*/ 384779 h 2045478"/>
                <a:gd name="connsiteX6" fmla="*/ 1577249 w 1578033"/>
                <a:gd name="connsiteY6" fmla="*/ 568516 h 2045478"/>
                <a:gd name="connsiteX7" fmla="*/ 1577249 w 1578033"/>
                <a:gd name="connsiteY7" fmla="*/ 1140016 h 2045478"/>
                <a:gd name="connsiteX8" fmla="*/ 1526009 w 1578033"/>
                <a:gd name="connsiteY8" fmla="*/ 1204501 h 2045478"/>
                <a:gd name="connsiteX9" fmla="*/ 1470587 w 1578033"/>
                <a:gd name="connsiteY9" fmla="*/ 1140112 h 2045478"/>
                <a:gd name="connsiteX10" fmla="*/ 1470587 w 1578033"/>
                <a:gd name="connsiteY10" fmla="*/ 582899 h 2045478"/>
                <a:gd name="connsiteX11" fmla="*/ 1396817 w 1578033"/>
                <a:gd name="connsiteY11" fmla="*/ 484791 h 2045478"/>
                <a:gd name="connsiteX12" fmla="*/ 1292246 w 1578033"/>
                <a:gd name="connsiteY12" fmla="*/ 581470 h 2045478"/>
                <a:gd name="connsiteX13" fmla="*/ 1292246 w 1578033"/>
                <a:gd name="connsiteY13" fmla="*/ 1038670 h 2045478"/>
                <a:gd name="connsiteX14" fmla="*/ 1292246 w 1578033"/>
                <a:gd name="connsiteY14" fmla="*/ 1067245 h 2045478"/>
                <a:gd name="connsiteX15" fmla="*/ 1241767 w 1578033"/>
                <a:gd name="connsiteY15" fmla="*/ 1121443 h 2045478"/>
                <a:gd name="connsiteX16" fmla="*/ 1185964 w 1578033"/>
                <a:gd name="connsiteY16" fmla="*/ 1068579 h 2045478"/>
                <a:gd name="connsiteX17" fmla="*/ 1185964 w 1578033"/>
                <a:gd name="connsiteY17" fmla="*/ 1036384 h 2045478"/>
                <a:gd name="connsiteX18" fmla="*/ 1185964 w 1578033"/>
                <a:gd name="connsiteY18" fmla="*/ 289910 h 2045478"/>
                <a:gd name="connsiteX19" fmla="*/ 1182637 w 1578033"/>
                <a:gd name="connsiteY19" fmla="*/ 243904 h 2045478"/>
                <a:gd name="connsiteX20" fmla="*/ 1088333 w 1578033"/>
                <a:gd name="connsiteY20" fmla="*/ 178848 h 2045478"/>
                <a:gd name="connsiteX21" fmla="*/ 1008289 w 1578033"/>
                <a:gd name="connsiteY21" fmla="*/ 268574 h 2045478"/>
                <a:gd name="connsiteX22" fmla="*/ 1008289 w 1578033"/>
                <a:gd name="connsiteY22" fmla="*/ 454312 h 2045478"/>
                <a:gd name="connsiteX23" fmla="*/ 1008289 w 1578033"/>
                <a:gd name="connsiteY23" fmla="*/ 1040099 h 2045478"/>
                <a:gd name="connsiteX24" fmla="*/ 1007718 w 1578033"/>
                <a:gd name="connsiteY24" fmla="*/ 1072198 h 2045478"/>
                <a:gd name="connsiteX25" fmla="*/ 956098 w 1578033"/>
                <a:gd name="connsiteY25" fmla="*/ 1121062 h 2045478"/>
                <a:gd name="connsiteX26" fmla="*/ 902387 w 1578033"/>
                <a:gd name="connsiteY26" fmla="*/ 1074199 h 2045478"/>
                <a:gd name="connsiteX27" fmla="*/ 901436 w 1578033"/>
                <a:gd name="connsiteY27" fmla="*/ 1038575 h 2045478"/>
                <a:gd name="connsiteX28" fmla="*/ 901436 w 1578033"/>
                <a:gd name="connsiteY28" fmla="*/ 209900 h 2045478"/>
                <a:gd name="connsiteX29" fmla="*/ 812266 w 1578033"/>
                <a:gd name="connsiteY29" fmla="*/ 107411 h 2045478"/>
                <a:gd name="connsiteX30" fmla="*/ 723286 w 1578033"/>
                <a:gd name="connsiteY30" fmla="*/ 210662 h 2045478"/>
                <a:gd name="connsiteX31" fmla="*/ 723286 w 1578033"/>
                <a:gd name="connsiteY31" fmla="*/ 235713 h 2045478"/>
                <a:gd name="connsiteX32" fmla="*/ 723286 w 1578033"/>
                <a:gd name="connsiteY32" fmla="*/ 803593 h 2045478"/>
                <a:gd name="connsiteX33" fmla="*/ 723286 w 1578033"/>
                <a:gd name="connsiteY33" fmla="*/ 1053625 h 2045478"/>
                <a:gd name="connsiteX34" fmla="*/ 671856 w 1578033"/>
                <a:gd name="connsiteY34" fmla="*/ 1121443 h 2045478"/>
                <a:gd name="connsiteX35" fmla="*/ 616529 w 1578033"/>
                <a:gd name="connsiteY35" fmla="*/ 1053434 h 2045478"/>
                <a:gd name="connsiteX36" fmla="*/ 616529 w 1578033"/>
                <a:gd name="connsiteY36" fmla="*/ 374778 h 2045478"/>
                <a:gd name="connsiteX37" fmla="*/ 615103 w 1578033"/>
                <a:gd name="connsiteY37" fmla="*/ 335630 h 2045478"/>
                <a:gd name="connsiteX38" fmla="*/ 526218 w 1578033"/>
                <a:gd name="connsiteY38" fmla="*/ 262097 h 2045478"/>
                <a:gd name="connsiteX39" fmla="*/ 438283 w 1578033"/>
                <a:gd name="connsiteY39" fmla="*/ 339821 h 2045478"/>
                <a:gd name="connsiteX40" fmla="*/ 437142 w 1578033"/>
                <a:gd name="connsiteY40" fmla="*/ 382588 h 2045478"/>
                <a:gd name="connsiteX41" fmla="*/ 437142 w 1578033"/>
                <a:gd name="connsiteY41" fmla="*/ 1639888 h 2045478"/>
                <a:gd name="connsiteX42" fmla="*/ 436382 w 1578033"/>
                <a:gd name="connsiteY42" fmla="*/ 1675512 h 2045478"/>
                <a:gd name="connsiteX43" fmla="*/ 386093 w 1578033"/>
                <a:gd name="connsiteY43" fmla="*/ 1721708 h 2045478"/>
                <a:gd name="connsiteX44" fmla="*/ 332191 w 1578033"/>
                <a:gd name="connsiteY44" fmla="*/ 1679703 h 2045478"/>
                <a:gd name="connsiteX45" fmla="*/ 330290 w 1578033"/>
                <a:gd name="connsiteY45" fmla="*/ 1644175 h 2045478"/>
                <a:gd name="connsiteX46" fmla="*/ 330290 w 1578033"/>
                <a:gd name="connsiteY46" fmla="*/ 1001237 h 2045478"/>
                <a:gd name="connsiteX47" fmla="*/ 254238 w 1578033"/>
                <a:gd name="connsiteY47" fmla="*/ 892462 h 2045478"/>
                <a:gd name="connsiteX48" fmla="*/ 131225 w 1578033"/>
                <a:gd name="connsiteY48" fmla="*/ 931514 h 2045478"/>
                <a:gd name="connsiteX49" fmla="*/ 108885 w 1578033"/>
                <a:gd name="connsiteY49" fmla="*/ 997237 h 2045478"/>
                <a:gd name="connsiteX50" fmla="*/ 108315 w 1578033"/>
                <a:gd name="connsiteY50" fmla="*/ 1668654 h 2045478"/>
                <a:gd name="connsiteX51" fmla="*/ 155847 w 1578033"/>
                <a:gd name="connsiteY51" fmla="*/ 1800480 h 2045478"/>
                <a:gd name="connsiteX52" fmla="*/ 267072 w 1578033"/>
                <a:gd name="connsiteY52" fmla="*/ 1949070 h 2045478"/>
                <a:gd name="connsiteX53" fmla="*/ 265171 w 1578033"/>
                <a:gd name="connsiteY53" fmla="*/ 2034033 h 2045478"/>
                <a:gd name="connsiteX54" fmla="*/ 182465 w 1578033"/>
                <a:gd name="connsiteY54" fmla="*/ 2014697 h 2045478"/>
                <a:gd name="connsiteX55" fmla="*/ 65155 w 1578033"/>
                <a:gd name="connsiteY55" fmla="*/ 1857344 h 2045478"/>
                <a:gd name="connsiteX56" fmla="*/ 227 w 1578033"/>
                <a:gd name="connsiteY56" fmla="*/ 1650080 h 2045478"/>
                <a:gd name="connsiteX57" fmla="*/ 227 w 1578033"/>
                <a:gd name="connsiteY57" fmla="*/ 1010762 h 2045478"/>
                <a:gd name="connsiteX58" fmla="*/ 314985 w 1578033"/>
                <a:gd name="connsiteY58" fmla="*/ 801212 h 2045478"/>
                <a:gd name="connsiteX59" fmla="*/ 328103 w 1578033"/>
                <a:gd name="connsiteY59" fmla="*/ 805308 h 2045478"/>
                <a:gd name="connsiteX60" fmla="*/ 329719 w 1578033"/>
                <a:gd name="connsiteY60" fmla="*/ 767208 h 2045478"/>
                <a:gd name="connsiteX61" fmla="*/ 329719 w 1578033"/>
                <a:gd name="connsiteY61" fmla="*/ 367158 h 2045478"/>
                <a:gd name="connsiteX62" fmla="*/ 602364 w 1578033"/>
                <a:gd name="connsiteY62" fmla="*/ 169895 h 2045478"/>
                <a:gd name="connsiteX63" fmla="*/ 613011 w 1578033"/>
                <a:gd name="connsiteY63" fmla="*/ 171229 h 2045478"/>
                <a:gd name="connsiteX64" fmla="*/ 638488 w 1578033"/>
                <a:gd name="connsiteY64" fmla="*/ 105030 h 2045478"/>
                <a:gd name="connsiteX65" fmla="*/ 771579 w 1578033"/>
                <a:gd name="connsiteY65" fmla="*/ 255 h 20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78033" h="2045478">
                  <a:moveTo>
                    <a:pt x="850292" y="160"/>
                  </a:moveTo>
                  <a:cubicBezTo>
                    <a:pt x="905619" y="20448"/>
                    <a:pt x="954863" y="48356"/>
                    <a:pt x="984523" y="104458"/>
                  </a:cubicBezTo>
                  <a:cubicBezTo>
                    <a:pt x="1038139" y="73693"/>
                    <a:pt x="1091185" y="62167"/>
                    <a:pt x="1148319" y="77979"/>
                  </a:cubicBezTo>
                  <a:cubicBezTo>
                    <a:pt x="1231430" y="100224"/>
                    <a:pt x="1290034" y="174600"/>
                    <a:pt x="1292341" y="260764"/>
                  </a:cubicBezTo>
                  <a:cubicBezTo>
                    <a:pt x="1293482" y="303531"/>
                    <a:pt x="1292341" y="346489"/>
                    <a:pt x="1292341" y="392685"/>
                  </a:cubicBezTo>
                  <a:cubicBezTo>
                    <a:pt x="1304699" y="389637"/>
                    <a:pt x="1314491" y="387637"/>
                    <a:pt x="1324092" y="384779"/>
                  </a:cubicBezTo>
                  <a:cubicBezTo>
                    <a:pt x="1450718" y="346679"/>
                    <a:pt x="1576108" y="436595"/>
                    <a:pt x="1577249" y="568516"/>
                  </a:cubicBezTo>
                  <a:cubicBezTo>
                    <a:pt x="1578960" y="759016"/>
                    <a:pt x="1577914" y="949516"/>
                    <a:pt x="1577249" y="1140016"/>
                  </a:cubicBezTo>
                  <a:cubicBezTo>
                    <a:pt x="1577249" y="1179831"/>
                    <a:pt x="1558236" y="1203262"/>
                    <a:pt x="1526009" y="1204501"/>
                  </a:cubicBezTo>
                  <a:cubicBezTo>
                    <a:pt x="1493782" y="1205739"/>
                    <a:pt x="1470682" y="1180688"/>
                    <a:pt x="1470587" y="1140112"/>
                  </a:cubicBezTo>
                  <a:cubicBezTo>
                    <a:pt x="1470587" y="954374"/>
                    <a:pt x="1470587" y="768637"/>
                    <a:pt x="1470587" y="582899"/>
                  </a:cubicBezTo>
                  <a:cubicBezTo>
                    <a:pt x="1470587" y="527940"/>
                    <a:pt x="1442638" y="491650"/>
                    <a:pt x="1396817" y="484791"/>
                  </a:cubicBezTo>
                  <a:cubicBezTo>
                    <a:pt x="1337496" y="475933"/>
                    <a:pt x="1292911" y="516414"/>
                    <a:pt x="1292246" y="581470"/>
                  </a:cubicBezTo>
                  <a:cubicBezTo>
                    <a:pt x="1291675" y="733870"/>
                    <a:pt x="1292246" y="886270"/>
                    <a:pt x="1292246" y="1038670"/>
                  </a:cubicBezTo>
                  <a:cubicBezTo>
                    <a:pt x="1292246" y="1048195"/>
                    <a:pt x="1292246" y="1057720"/>
                    <a:pt x="1292246" y="1067245"/>
                  </a:cubicBezTo>
                  <a:cubicBezTo>
                    <a:pt x="1290154" y="1098678"/>
                    <a:pt x="1270001" y="1120109"/>
                    <a:pt x="1241767" y="1121443"/>
                  </a:cubicBezTo>
                  <a:cubicBezTo>
                    <a:pt x="1212012" y="1122871"/>
                    <a:pt x="1188911" y="1101250"/>
                    <a:pt x="1185964" y="1068579"/>
                  </a:cubicBezTo>
                  <a:cubicBezTo>
                    <a:pt x="1184918" y="1057911"/>
                    <a:pt x="1185964" y="1047148"/>
                    <a:pt x="1185964" y="1036384"/>
                  </a:cubicBezTo>
                  <a:cubicBezTo>
                    <a:pt x="1185964" y="787591"/>
                    <a:pt x="1185964" y="538767"/>
                    <a:pt x="1185964" y="289910"/>
                  </a:cubicBezTo>
                  <a:cubicBezTo>
                    <a:pt x="1186727" y="274496"/>
                    <a:pt x="1185610" y="259047"/>
                    <a:pt x="1182637" y="243904"/>
                  </a:cubicBezTo>
                  <a:cubicBezTo>
                    <a:pt x="1171528" y="201876"/>
                    <a:pt x="1131482" y="174250"/>
                    <a:pt x="1088333" y="178848"/>
                  </a:cubicBezTo>
                  <a:cubicBezTo>
                    <a:pt x="1042335" y="183176"/>
                    <a:pt x="1007440" y="222292"/>
                    <a:pt x="1008289" y="268574"/>
                  </a:cubicBezTo>
                  <a:cubicBezTo>
                    <a:pt x="1006863" y="330487"/>
                    <a:pt x="1008289" y="392399"/>
                    <a:pt x="1008289" y="454312"/>
                  </a:cubicBezTo>
                  <a:cubicBezTo>
                    <a:pt x="1008289" y="649574"/>
                    <a:pt x="1008289" y="844837"/>
                    <a:pt x="1008289" y="1040099"/>
                  </a:cubicBezTo>
                  <a:cubicBezTo>
                    <a:pt x="1008766" y="1050800"/>
                    <a:pt x="1008575" y="1061521"/>
                    <a:pt x="1007718" y="1072198"/>
                  </a:cubicBezTo>
                  <a:cubicBezTo>
                    <a:pt x="1004011" y="1102393"/>
                    <a:pt x="986234" y="1120300"/>
                    <a:pt x="956098" y="1121062"/>
                  </a:cubicBezTo>
                  <a:cubicBezTo>
                    <a:pt x="925963" y="1121824"/>
                    <a:pt x="907806" y="1103631"/>
                    <a:pt x="902387" y="1074199"/>
                  </a:cubicBezTo>
                  <a:cubicBezTo>
                    <a:pt x="901021" y="1062376"/>
                    <a:pt x="900702" y="1050454"/>
                    <a:pt x="901436" y="1038575"/>
                  </a:cubicBezTo>
                  <a:cubicBezTo>
                    <a:pt x="901436" y="762350"/>
                    <a:pt x="901436" y="486125"/>
                    <a:pt x="901436" y="209900"/>
                  </a:cubicBezTo>
                  <a:cubicBezTo>
                    <a:pt x="901436" y="147988"/>
                    <a:pt x="865407" y="107125"/>
                    <a:pt x="812266" y="107411"/>
                  </a:cubicBezTo>
                  <a:cubicBezTo>
                    <a:pt x="759125" y="107697"/>
                    <a:pt x="723951" y="148559"/>
                    <a:pt x="723286" y="210662"/>
                  </a:cubicBezTo>
                  <a:cubicBezTo>
                    <a:pt x="723286" y="219044"/>
                    <a:pt x="723286" y="227331"/>
                    <a:pt x="723286" y="235713"/>
                  </a:cubicBezTo>
                  <a:lnTo>
                    <a:pt x="723286" y="803593"/>
                  </a:lnTo>
                  <a:cubicBezTo>
                    <a:pt x="723286" y="886937"/>
                    <a:pt x="723286" y="970281"/>
                    <a:pt x="723286" y="1053625"/>
                  </a:cubicBezTo>
                  <a:cubicBezTo>
                    <a:pt x="723286" y="1096011"/>
                    <a:pt x="704273" y="1120300"/>
                    <a:pt x="671856" y="1121443"/>
                  </a:cubicBezTo>
                  <a:cubicBezTo>
                    <a:pt x="637633" y="1122490"/>
                    <a:pt x="616529" y="1097154"/>
                    <a:pt x="616529" y="1053434"/>
                  </a:cubicBezTo>
                  <a:cubicBezTo>
                    <a:pt x="616529" y="827247"/>
                    <a:pt x="616529" y="601028"/>
                    <a:pt x="616529" y="374778"/>
                  </a:cubicBezTo>
                  <a:cubicBezTo>
                    <a:pt x="617104" y="361711"/>
                    <a:pt x="616627" y="348620"/>
                    <a:pt x="615103" y="335630"/>
                  </a:cubicBezTo>
                  <a:cubicBezTo>
                    <a:pt x="608144" y="292212"/>
                    <a:pt x="570085" y="260726"/>
                    <a:pt x="526218" y="262097"/>
                  </a:cubicBezTo>
                  <a:cubicBezTo>
                    <a:pt x="481476" y="261914"/>
                    <a:pt x="443683" y="295319"/>
                    <a:pt x="438283" y="339821"/>
                  </a:cubicBezTo>
                  <a:cubicBezTo>
                    <a:pt x="436949" y="354035"/>
                    <a:pt x="436568" y="368323"/>
                    <a:pt x="437142" y="382588"/>
                  </a:cubicBezTo>
                  <a:cubicBezTo>
                    <a:pt x="437142" y="801688"/>
                    <a:pt x="437142" y="1220788"/>
                    <a:pt x="437142" y="1639888"/>
                  </a:cubicBezTo>
                  <a:cubicBezTo>
                    <a:pt x="437842" y="1651764"/>
                    <a:pt x="437588" y="1663677"/>
                    <a:pt x="436382" y="1675512"/>
                  </a:cubicBezTo>
                  <a:cubicBezTo>
                    <a:pt x="431724" y="1703515"/>
                    <a:pt x="414992" y="1720470"/>
                    <a:pt x="386093" y="1721708"/>
                  </a:cubicBezTo>
                  <a:cubicBezTo>
                    <a:pt x="357193" y="1722946"/>
                    <a:pt x="339131" y="1706944"/>
                    <a:pt x="332191" y="1679703"/>
                  </a:cubicBezTo>
                  <a:cubicBezTo>
                    <a:pt x="330082" y="1667986"/>
                    <a:pt x="329444" y="1656050"/>
                    <a:pt x="330290" y="1644175"/>
                  </a:cubicBezTo>
                  <a:cubicBezTo>
                    <a:pt x="330290" y="1429862"/>
                    <a:pt x="330290" y="1215550"/>
                    <a:pt x="330290" y="1001237"/>
                  </a:cubicBezTo>
                  <a:cubicBezTo>
                    <a:pt x="332336" y="951939"/>
                    <a:pt x="301179" y="907376"/>
                    <a:pt x="254238" y="892462"/>
                  </a:cubicBezTo>
                  <a:cubicBezTo>
                    <a:pt x="209151" y="875556"/>
                    <a:pt x="158369" y="891677"/>
                    <a:pt x="131225" y="931514"/>
                  </a:cubicBezTo>
                  <a:cubicBezTo>
                    <a:pt x="117900" y="950952"/>
                    <a:pt x="110172" y="973690"/>
                    <a:pt x="108885" y="997237"/>
                  </a:cubicBezTo>
                  <a:cubicBezTo>
                    <a:pt x="107364" y="1221074"/>
                    <a:pt x="107839" y="1444912"/>
                    <a:pt x="108315" y="1668654"/>
                  </a:cubicBezTo>
                  <a:cubicBezTo>
                    <a:pt x="109231" y="1716643"/>
                    <a:pt x="125941" y="1762985"/>
                    <a:pt x="155847" y="1800480"/>
                  </a:cubicBezTo>
                  <a:cubicBezTo>
                    <a:pt x="192922" y="1850010"/>
                    <a:pt x="230282" y="1899349"/>
                    <a:pt x="267072" y="1949070"/>
                  </a:cubicBezTo>
                  <a:cubicBezTo>
                    <a:pt x="292644" y="1983741"/>
                    <a:pt x="291694" y="2013078"/>
                    <a:pt x="265171" y="2034033"/>
                  </a:cubicBezTo>
                  <a:cubicBezTo>
                    <a:pt x="238648" y="2054988"/>
                    <a:pt x="207277" y="2046987"/>
                    <a:pt x="182465" y="2014697"/>
                  </a:cubicBezTo>
                  <a:cubicBezTo>
                    <a:pt x="143013" y="1962500"/>
                    <a:pt x="103657" y="1909922"/>
                    <a:pt x="65155" y="1857344"/>
                  </a:cubicBezTo>
                  <a:cubicBezTo>
                    <a:pt x="21426" y="1797253"/>
                    <a:pt x="-1387" y="1724431"/>
                    <a:pt x="227" y="1650080"/>
                  </a:cubicBezTo>
                  <a:cubicBezTo>
                    <a:pt x="892" y="1437006"/>
                    <a:pt x="227" y="1223836"/>
                    <a:pt x="227" y="1010762"/>
                  </a:cubicBezTo>
                  <a:cubicBezTo>
                    <a:pt x="702" y="834931"/>
                    <a:pt x="152329" y="734537"/>
                    <a:pt x="314985" y="801212"/>
                  </a:cubicBezTo>
                  <a:cubicBezTo>
                    <a:pt x="318122" y="802450"/>
                    <a:pt x="321449" y="803212"/>
                    <a:pt x="328103" y="805308"/>
                  </a:cubicBezTo>
                  <a:cubicBezTo>
                    <a:pt x="328674" y="791592"/>
                    <a:pt x="329719" y="779209"/>
                    <a:pt x="329719" y="767208"/>
                  </a:cubicBezTo>
                  <a:cubicBezTo>
                    <a:pt x="329719" y="633858"/>
                    <a:pt x="329719" y="500508"/>
                    <a:pt x="329719" y="367158"/>
                  </a:cubicBezTo>
                  <a:cubicBezTo>
                    <a:pt x="329719" y="209995"/>
                    <a:pt x="452638" y="121413"/>
                    <a:pt x="602364" y="169895"/>
                  </a:cubicBezTo>
                  <a:cubicBezTo>
                    <a:pt x="605863" y="170674"/>
                    <a:pt x="609428" y="171120"/>
                    <a:pt x="613011" y="171229"/>
                  </a:cubicBezTo>
                  <a:cubicBezTo>
                    <a:pt x="621567" y="148750"/>
                    <a:pt x="628126" y="125985"/>
                    <a:pt x="638488" y="105030"/>
                  </a:cubicBezTo>
                  <a:cubicBezTo>
                    <a:pt x="665962" y="49309"/>
                    <a:pt x="715966" y="21114"/>
                    <a:pt x="771579" y="255"/>
                  </a:cubicBezTo>
                  <a:close/>
                </a:path>
              </a:pathLst>
            </a:custGeom>
            <a:grpFill/>
            <a:ln w="9497"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606A3AD3-D638-364C-94AB-F04D017DED69}"/>
                </a:ext>
              </a:extLst>
            </p:cNvPr>
            <p:cNvSpPr/>
            <p:nvPr/>
          </p:nvSpPr>
          <p:spPr>
            <a:xfrm>
              <a:off x="4949166" y="2940711"/>
              <a:ext cx="1251199" cy="2317851"/>
            </a:xfrm>
            <a:custGeom>
              <a:avLst/>
              <a:gdLst>
                <a:gd name="connsiteX0" fmla="*/ 1027080 w 1251199"/>
                <a:gd name="connsiteY0" fmla="*/ 2207711 h 2317851"/>
                <a:gd name="connsiteX1" fmla="*/ 1026510 w 1251199"/>
                <a:gd name="connsiteY1" fmla="*/ 1855858 h 2317851"/>
                <a:gd name="connsiteX2" fmla="*/ 1001888 w 1251199"/>
                <a:gd name="connsiteY2" fmla="*/ 1052995 h 2317851"/>
                <a:gd name="connsiteX3" fmla="*/ 1012345 w 1251199"/>
                <a:gd name="connsiteY3" fmla="*/ 986892 h 2317851"/>
                <a:gd name="connsiteX4" fmla="*/ 1123380 w 1251199"/>
                <a:gd name="connsiteY4" fmla="*/ 615417 h 2317851"/>
                <a:gd name="connsiteX5" fmla="*/ 1143629 w 1251199"/>
                <a:gd name="connsiteY5" fmla="*/ 396342 h 2317851"/>
                <a:gd name="connsiteX6" fmla="*/ 1144580 w 1251199"/>
                <a:gd name="connsiteY6" fmla="*/ 67824 h 2317851"/>
                <a:gd name="connsiteX7" fmla="*/ 1200002 w 1251199"/>
                <a:gd name="connsiteY7" fmla="*/ 197 h 2317851"/>
                <a:gd name="connsiteX8" fmla="*/ 1251337 w 1251199"/>
                <a:gd name="connsiteY8" fmla="*/ 67634 h 2317851"/>
                <a:gd name="connsiteX9" fmla="*/ 1243447 w 1251199"/>
                <a:gd name="connsiteY9" fmla="*/ 535121 h 2317851"/>
                <a:gd name="connsiteX10" fmla="*/ 1161501 w 1251199"/>
                <a:gd name="connsiteY10" fmla="*/ 880593 h 2317851"/>
                <a:gd name="connsiteX11" fmla="*/ 1111782 w 1251199"/>
                <a:gd name="connsiteY11" fmla="*/ 1203586 h 2317851"/>
                <a:gd name="connsiteX12" fmla="*/ 1145340 w 1251199"/>
                <a:gd name="connsiteY12" fmla="*/ 2241811 h 2317851"/>
                <a:gd name="connsiteX13" fmla="*/ 1070334 w 1251199"/>
                <a:gd name="connsiteY13" fmla="*/ 2318011 h 2317851"/>
                <a:gd name="connsiteX14" fmla="*/ 133095 w 1251199"/>
                <a:gd name="connsiteY14" fmla="*/ 2318011 h 2317851"/>
                <a:gd name="connsiteX15" fmla="*/ 58375 w 1251199"/>
                <a:gd name="connsiteY15" fmla="*/ 2239048 h 2317851"/>
                <a:gd name="connsiteX16" fmla="*/ 131004 w 1251199"/>
                <a:gd name="connsiteY16" fmla="*/ 1102621 h 2317851"/>
                <a:gd name="connsiteX17" fmla="*/ 101534 w 1251199"/>
                <a:gd name="connsiteY17" fmla="*/ 1001370 h 2317851"/>
                <a:gd name="connsiteX18" fmla="*/ 15976 w 1251199"/>
                <a:gd name="connsiteY18" fmla="*/ 887641 h 2317851"/>
                <a:gd name="connsiteX19" fmla="*/ 20349 w 1251199"/>
                <a:gd name="connsiteY19" fmla="*/ 805536 h 2317851"/>
                <a:gd name="connsiteX20" fmla="*/ 100678 w 1251199"/>
                <a:gd name="connsiteY20" fmla="*/ 822871 h 2317851"/>
                <a:gd name="connsiteX21" fmla="*/ 223596 w 1251199"/>
                <a:gd name="connsiteY21" fmla="*/ 988511 h 2317851"/>
                <a:gd name="connsiteX22" fmla="*/ 239377 w 1251199"/>
                <a:gd name="connsiteY22" fmla="*/ 1044423 h 2317851"/>
                <a:gd name="connsiteX23" fmla="*/ 184145 w 1251199"/>
                <a:gd name="connsiteY23" fmla="*/ 1931486 h 2317851"/>
                <a:gd name="connsiteX24" fmla="*/ 167128 w 1251199"/>
                <a:gd name="connsiteY24" fmla="*/ 2207711 h 231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1199" h="2317851">
                  <a:moveTo>
                    <a:pt x="1027080" y="2207711"/>
                  </a:moveTo>
                  <a:cubicBezTo>
                    <a:pt x="1027080" y="2088744"/>
                    <a:pt x="1029552" y="1972253"/>
                    <a:pt x="1026510" y="1855858"/>
                  </a:cubicBezTo>
                  <a:cubicBezTo>
                    <a:pt x="1019570" y="1588205"/>
                    <a:pt x="1009588" y="1320648"/>
                    <a:pt x="1001888" y="1052995"/>
                  </a:cubicBezTo>
                  <a:cubicBezTo>
                    <a:pt x="1001862" y="1030545"/>
                    <a:pt x="1005392" y="1008233"/>
                    <a:pt x="1012345" y="986892"/>
                  </a:cubicBezTo>
                  <a:cubicBezTo>
                    <a:pt x="1049325" y="863067"/>
                    <a:pt x="1092579" y="740766"/>
                    <a:pt x="1123380" y="615417"/>
                  </a:cubicBezTo>
                  <a:cubicBezTo>
                    <a:pt x="1140682" y="544741"/>
                    <a:pt x="1141538" y="469303"/>
                    <a:pt x="1143629" y="396342"/>
                  </a:cubicBezTo>
                  <a:cubicBezTo>
                    <a:pt x="1146861" y="286900"/>
                    <a:pt x="1144294" y="177267"/>
                    <a:pt x="1144580" y="67824"/>
                  </a:cubicBezTo>
                  <a:cubicBezTo>
                    <a:pt x="1144580" y="24105"/>
                    <a:pt x="1165589" y="-946"/>
                    <a:pt x="1200002" y="197"/>
                  </a:cubicBezTo>
                  <a:cubicBezTo>
                    <a:pt x="1234415" y="1340"/>
                    <a:pt x="1251812" y="24676"/>
                    <a:pt x="1251337" y="67634"/>
                  </a:cubicBezTo>
                  <a:cubicBezTo>
                    <a:pt x="1249340" y="223463"/>
                    <a:pt x="1250006" y="379482"/>
                    <a:pt x="1243447" y="535121"/>
                  </a:cubicBezTo>
                  <a:cubicBezTo>
                    <a:pt x="1238408" y="654660"/>
                    <a:pt x="1206467" y="770293"/>
                    <a:pt x="1161501" y="880593"/>
                  </a:cubicBezTo>
                  <a:cubicBezTo>
                    <a:pt x="1118912" y="985368"/>
                    <a:pt x="1106744" y="1090619"/>
                    <a:pt x="1111782" y="1203586"/>
                  </a:cubicBezTo>
                  <a:cubicBezTo>
                    <a:pt x="1127373" y="1549533"/>
                    <a:pt x="1134883" y="1895862"/>
                    <a:pt x="1145340" y="2241811"/>
                  </a:cubicBezTo>
                  <a:cubicBezTo>
                    <a:pt x="1147146" y="2301437"/>
                    <a:pt x="1130795" y="2318011"/>
                    <a:pt x="1070334" y="2318011"/>
                  </a:cubicBezTo>
                  <a:lnTo>
                    <a:pt x="133095" y="2318011"/>
                  </a:lnTo>
                  <a:cubicBezTo>
                    <a:pt x="70828" y="2318011"/>
                    <a:pt x="54477" y="2300389"/>
                    <a:pt x="58375" y="2239048"/>
                  </a:cubicBezTo>
                  <a:cubicBezTo>
                    <a:pt x="82457" y="1860271"/>
                    <a:pt x="106667" y="1481461"/>
                    <a:pt x="131004" y="1102621"/>
                  </a:cubicBezTo>
                  <a:cubicBezTo>
                    <a:pt x="133570" y="1064044"/>
                    <a:pt x="128247" y="1031755"/>
                    <a:pt x="101534" y="1001370"/>
                  </a:cubicBezTo>
                  <a:cubicBezTo>
                    <a:pt x="70258" y="965746"/>
                    <a:pt x="43449" y="926122"/>
                    <a:pt x="15976" y="887641"/>
                  </a:cubicBezTo>
                  <a:cubicBezTo>
                    <a:pt x="-6840" y="856304"/>
                    <a:pt x="-4653" y="824681"/>
                    <a:pt x="20349" y="805536"/>
                  </a:cubicBezTo>
                  <a:cubicBezTo>
                    <a:pt x="45351" y="786391"/>
                    <a:pt x="77387" y="792582"/>
                    <a:pt x="100678" y="822871"/>
                  </a:cubicBezTo>
                  <a:cubicBezTo>
                    <a:pt x="142031" y="876878"/>
                    <a:pt x="184240" y="931361"/>
                    <a:pt x="223596" y="988511"/>
                  </a:cubicBezTo>
                  <a:cubicBezTo>
                    <a:pt x="234575" y="1005030"/>
                    <a:pt x="240096" y="1024589"/>
                    <a:pt x="239377" y="1044423"/>
                  </a:cubicBezTo>
                  <a:cubicBezTo>
                    <a:pt x="221885" y="1340174"/>
                    <a:pt x="202777" y="1635830"/>
                    <a:pt x="184145" y="1931486"/>
                  </a:cubicBezTo>
                  <a:cubicBezTo>
                    <a:pt x="178441" y="2022831"/>
                    <a:pt x="172927" y="2114176"/>
                    <a:pt x="167128" y="2207711"/>
                  </a:cubicBezTo>
                  <a:close/>
                </a:path>
              </a:pathLst>
            </a:custGeom>
            <a:grpFill/>
            <a:ln w="9497" cap="flat">
              <a:noFill/>
              <a:prstDash val="solid"/>
              <a:miter/>
            </a:ln>
          </p:spPr>
          <p:txBody>
            <a:bodyPr rtlCol="0" anchor="ctr"/>
            <a:lstStyle/>
            <a:p>
              <a:endParaRPr lang="en-RO"/>
            </a:p>
          </p:txBody>
        </p:sp>
      </p:grpSp>
      <p:grpSp>
        <p:nvGrpSpPr>
          <p:cNvPr id="76" name="Graphic 74">
            <a:extLst>
              <a:ext uri="{FF2B5EF4-FFF2-40B4-BE49-F238E27FC236}">
                <a16:creationId xmlns:a16="http://schemas.microsoft.com/office/drawing/2014/main" id="{83F850FD-44ED-254C-A7AC-CF1C0710C888}"/>
              </a:ext>
            </a:extLst>
          </p:cNvPr>
          <p:cNvGrpSpPr>
            <a:grpSpLocks noChangeAspect="1"/>
          </p:cNvGrpSpPr>
          <p:nvPr/>
        </p:nvGrpSpPr>
        <p:grpSpPr>
          <a:xfrm>
            <a:off x="659244" y="5390535"/>
            <a:ext cx="404915" cy="432000"/>
            <a:chOff x="2673350" y="1403350"/>
            <a:chExt cx="3797300" cy="4051300"/>
          </a:xfrm>
          <a:solidFill>
            <a:schemeClr val="bg1"/>
          </a:solidFill>
        </p:grpSpPr>
        <p:sp>
          <p:nvSpPr>
            <p:cNvPr id="77" name="Freeform 76">
              <a:extLst>
                <a:ext uri="{FF2B5EF4-FFF2-40B4-BE49-F238E27FC236}">
                  <a16:creationId xmlns:a16="http://schemas.microsoft.com/office/drawing/2014/main" id="{9EA77033-B478-1342-B106-C7F0CB5E122F}"/>
                </a:ext>
              </a:extLst>
            </p:cNvPr>
            <p:cNvSpPr/>
            <p:nvPr/>
          </p:nvSpPr>
          <p:spPr>
            <a:xfrm>
              <a:off x="2964757" y="4989226"/>
              <a:ext cx="3504780" cy="466089"/>
            </a:xfrm>
            <a:custGeom>
              <a:avLst/>
              <a:gdLst>
                <a:gd name="connsiteX0" fmla="*/ 676459 w 3504780"/>
                <a:gd name="connsiteY0" fmla="*/ 465984 h 466089"/>
                <a:gd name="connsiteX1" fmla="*/ 604796 w 3504780"/>
                <a:gd name="connsiteY1" fmla="*/ 446964 h 466089"/>
                <a:gd name="connsiteX2" fmla="*/ 416834 w 3504780"/>
                <a:gd name="connsiteY2" fmla="*/ 341497 h 466089"/>
                <a:gd name="connsiteX3" fmla="*/ 313384 w 3504780"/>
                <a:gd name="connsiteY3" fmla="*/ 249534 h 466089"/>
                <a:gd name="connsiteX4" fmla="*/ 93350 w 3504780"/>
                <a:gd name="connsiteY4" fmla="*/ 155194 h 466089"/>
                <a:gd name="connsiteX5" fmla="*/ 50523 w 3504780"/>
                <a:gd name="connsiteY5" fmla="*/ 148537 h 466089"/>
                <a:gd name="connsiteX6" fmla="*/ 1701 w 3504780"/>
                <a:gd name="connsiteY6" fmla="*/ 64563 h 466089"/>
                <a:gd name="connsiteX7" fmla="*/ 85070 w 3504780"/>
                <a:gd name="connsiteY7" fmla="*/ 2557 h 466089"/>
                <a:gd name="connsiteX8" fmla="*/ 405223 w 3504780"/>
                <a:gd name="connsiteY8" fmla="*/ 127995 h 466089"/>
                <a:gd name="connsiteX9" fmla="*/ 533133 w 3504780"/>
                <a:gd name="connsiteY9" fmla="*/ 239929 h 466089"/>
                <a:gd name="connsiteX10" fmla="*/ 985382 w 3504780"/>
                <a:gd name="connsiteY10" fmla="*/ 219007 h 466089"/>
                <a:gd name="connsiteX11" fmla="*/ 1189523 w 3504780"/>
                <a:gd name="connsiteY11" fmla="*/ 58096 h 466089"/>
                <a:gd name="connsiteX12" fmla="*/ 1739418 w 3504780"/>
                <a:gd name="connsiteY12" fmla="*/ 121623 h 466089"/>
                <a:gd name="connsiteX13" fmla="*/ 1848959 w 3504780"/>
                <a:gd name="connsiteY13" fmla="*/ 218626 h 466089"/>
                <a:gd name="connsiteX14" fmla="*/ 2324811 w 3504780"/>
                <a:gd name="connsiteY14" fmla="*/ 220623 h 466089"/>
                <a:gd name="connsiteX15" fmla="*/ 2452910 w 3504780"/>
                <a:gd name="connsiteY15" fmla="*/ 108880 h 466089"/>
                <a:gd name="connsiteX16" fmla="*/ 3091599 w 3504780"/>
                <a:gd name="connsiteY16" fmla="*/ 129897 h 466089"/>
                <a:gd name="connsiteX17" fmla="*/ 3229596 w 3504780"/>
                <a:gd name="connsiteY17" fmla="*/ 248298 h 466089"/>
                <a:gd name="connsiteX18" fmla="*/ 3412228 w 3504780"/>
                <a:gd name="connsiteY18" fmla="*/ 314203 h 466089"/>
                <a:gd name="connsiteX19" fmla="*/ 3502831 w 3504780"/>
                <a:gd name="connsiteY19" fmla="*/ 373450 h 466089"/>
                <a:gd name="connsiteX20" fmla="*/ 3447441 w 3504780"/>
                <a:gd name="connsiteY20" fmla="*/ 466269 h 466089"/>
                <a:gd name="connsiteX21" fmla="*/ 3360361 w 3504780"/>
                <a:gd name="connsiteY21" fmla="*/ 466269 h 466089"/>
                <a:gd name="connsiteX22" fmla="*/ 3342944 w 3504780"/>
                <a:gd name="connsiteY22" fmla="*/ 458851 h 466089"/>
                <a:gd name="connsiteX23" fmla="*/ 3101402 w 3504780"/>
                <a:gd name="connsiteY23" fmla="*/ 341687 h 466089"/>
                <a:gd name="connsiteX24" fmla="*/ 2997476 w 3504780"/>
                <a:gd name="connsiteY24" fmla="*/ 250675 h 466089"/>
                <a:gd name="connsiteX25" fmla="*/ 2874420 w 3504780"/>
                <a:gd name="connsiteY25" fmla="*/ 174594 h 466089"/>
                <a:gd name="connsiteX26" fmla="*/ 2522290 w 3504780"/>
                <a:gd name="connsiteY26" fmla="*/ 247442 h 466089"/>
                <a:gd name="connsiteX27" fmla="*/ 2397902 w 3504780"/>
                <a:gd name="connsiteY27" fmla="*/ 357093 h 466089"/>
                <a:gd name="connsiteX28" fmla="*/ 2156835 w 3504780"/>
                <a:gd name="connsiteY28" fmla="*/ 466079 h 466089"/>
                <a:gd name="connsiteX29" fmla="*/ 2022550 w 3504780"/>
                <a:gd name="connsiteY29" fmla="*/ 466079 h 466089"/>
                <a:gd name="connsiteX30" fmla="*/ 1773584 w 3504780"/>
                <a:gd name="connsiteY30" fmla="*/ 353955 h 466089"/>
                <a:gd name="connsiteX31" fmla="*/ 1654526 w 3504780"/>
                <a:gd name="connsiteY31" fmla="*/ 249819 h 466089"/>
                <a:gd name="connsiteX32" fmla="*/ 1530804 w 3504780"/>
                <a:gd name="connsiteY32" fmla="*/ 174309 h 466089"/>
                <a:gd name="connsiteX33" fmla="*/ 1184384 w 3504780"/>
                <a:gd name="connsiteY33" fmla="*/ 243828 h 466089"/>
                <a:gd name="connsiteX34" fmla="*/ 1113672 w 3504780"/>
                <a:gd name="connsiteY34" fmla="*/ 307260 h 466089"/>
                <a:gd name="connsiteX35" fmla="*/ 810935 w 3504780"/>
                <a:gd name="connsiteY35" fmla="*/ 466079 h 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4780" h="466089">
                  <a:moveTo>
                    <a:pt x="676459" y="465984"/>
                  </a:moveTo>
                  <a:cubicBezTo>
                    <a:pt x="652571" y="459707"/>
                    <a:pt x="628874" y="454001"/>
                    <a:pt x="604796" y="446964"/>
                  </a:cubicBezTo>
                  <a:cubicBezTo>
                    <a:pt x="535119" y="426103"/>
                    <a:pt x="470929" y="390085"/>
                    <a:pt x="416834" y="341497"/>
                  </a:cubicBezTo>
                  <a:cubicBezTo>
                    <a:pt x="382192" y="311064"/>
                    <a:pt x="348026" y="280061"/>
                    <a:pt x="313384" y="249534"/>
                  </a:cubicBezTo>
                  <a:cubicBezTo>
                    <a:pt x="250381" y="194090"/>
                    <a:pt x="180145" y="155574"/>
                    <a:pt x="93350" y="155194"/>
                  </a:cubicBezTo>
                  <a:cubicBezTo>
                    <a:pt x="78826" y="155073"/>
                    <a:pt x="64398" y="152830"/>
                    <a:pt x="50523" y="148537"/>
                  </a:cubicBezTo>
                  <a:cubicBezTo>
                    <a:pt x="15198" y="137085"/>
                    <a:pt x="-5840" y="100900"/>
                    <a:pt x="1701" y="64563"/>
                  </a:cubicBezTo>
                  <a:cubicBezTo>
                    <a:pt x="8553" y="25286"/>
                    <a:pt x="39769" y="1891"/>
                    <a:pt x="85070" y="2557"/>
                  </a:cubicBezTo>
                  <a:cubicBezTo>
                    <a:pt x="203668" y="3220"/>
                    <a:pt x="317781" y="47930"/>
                    <a:pt x="405223" y="127995"/>
                  </a:cubicBezTo>
                  <a:cubicBezTo>
                    <a:pt x="447543" y="165528"/>
                    <a:pt x="490179" y="202839"/>
                    <a:pt x="533133" y="239929"/>
                  </a:cubicBezTo>
                  <a:cubicBezTo>
                    <a:pt x="646671" y="337693"/>
                    <a:pt x="845672" y="347298"/>
                    <a:pt x="985382" y="219007"/>
                  </a:cubicBezTo>
                  <a:cubicBezTo>
                    <a:pt x="1049147" y="160519"/>
                    <a:pt x="1114909" y="100416"/>
                    <a:pt x="1189523" y="58096"/>
                  </a:cubicBezTo>
                  <a:cubicBezTo>
                    <a:pt x="1362353" y="-40048"/>
                    <a:pt x="1584671" y="-9901"/>
                    <a:pt x="1739418" y="121623"/>
                  </a:cubicBezTo>
                  <a:cubicBezTo>
                    <a:pt x="1776629" y="153102"/>
                    <a:pt x="1812509" y="186197"/>
                    <a:pt x="1848959" y="218626"/>
                  </a:cubicBezTo>
                  <a:cubicBezTo>
                    <a:pt x="1993618" y="346917"/>
                    <a:pt x="2178915" y="347773"/>
                    <a:pt x="2324811" y="220623"/>
                  </a:cubicBezTo>
                  <a:cubicBezTo>
                    <a:pt x="2367638" y="183439"/>
                    <a:pt x="2408276" y="143591"/>
                    <a:pt x="2452910" y="108880"/>
                  </a:cubicBezTo>
                  <a:cubicBezTo>
                    <a:pt x="2646963" y="-42141"/>
                    <a:pt x="2907730" y="-32631"/>
                    <a:pt x="3091599" y="129897"/>
                  </a:cubicBezTo>
                  <a:cubicBezTo>
                    <a:pt x="3136964" y="170030"/>
                    <a:pt x="3182963" y="209496"/>
                    <a:pt x="3229596" y="248298"/>
                  </a:cubicBezTo>
                  <a:cubicBezTo>
                    <a:pt x="3282321" y="292139"/>
                    <a:pt x="3344753" y="309923"/>
                    <a:pt x="3412228" y="314203"/>
                  </a:cubicBezTo>
                  <a:cubicBezTo>
                    <a:pt x="3468189" y="317721"/>
                    <a:pt x="3495312" y="336076"/>
                    <a:pt x="3502831" y="373450"/>
                  </a:cubicBezTo>
                  <a:cubicBezTo>
                    <a:pt x="3511015" y="414249"/>
                    <a:pt x="3496169" y="439165"/>
                    <a:pt x="3447441" y="466269"/>
                  </a:cubicBezTo>
                  <a:lnTo>
                    <a:pt x="3360361" y="466269"/>
                  </a:lnTo>
                  <a:cubicBezTo>
                    <a:pt x="3354904" y="463049"/>
                    <a:pt x="3349048" y="460555"/>
                    <a:pt x="3342944" y="458851"/>
                  </a:cubicBezTo>
                  <a:cubicBezTo>
                    <a:pt x="3250344" y="444586"/>
                    <a:pt x="3171162" y="402646"/>
                    <a:pt x="3101402" y="341687"/>
                  </a:cubicBezTo>
                  <a:cubicBezTo>
                    <a:pt x="3066665" y="311350"/>
                    <a:pt x="3034307" y="277969"/>
                    <a:pt x="2997476" y="250675"/>
                  </a:cubicBezTo>
                  <a:cubicBezTo>
                    <a:pt x="2958837" y="222145"/>
                    <a:pt x="2918960" y="189811"/>
                    <a:pt x="2874420" y="174594"/>
                  </a:cubicBezTo>
                  <a:cubicBezTo>
                    <a:pt x="2744989" y="130943"/>
                    <a:pt x="2625550" y="154718"/>
                    <a:pt x="2522290" y="247442"/>
                  </a:cubicBezTo>
                  <a:cubicBezTo>
                    <a:pt x="2481081" y="284341"/>
                    <a:pt x="2439777" y="321050"/>
                    <a:pt x="2397902" y="357093"/>
                  </a:cubicBezTo>
                  <a:cubicBezTo>
                    <a:pt x="2328332" y="417102"/>
                    <a:pt x="2244392" y="445632"/>
                    <a:pt x="2156835" y="466079"/>
                  </a:cubicBezTo>
                  <a:lnTo>
                    <a:pt x="2022550" y="466079"/>
                  </a:lnTo>
                  <a:cubicBezTo>
                    <a:pt x="1931472" y="446488"/>
                    <a:pt x="1845247" y="416341"/>
                    <a:pt x="1773584" y="353955"/>
                  </a:cubicBezTo>
                  <a:cubicBezTo>
                    <a:pt x="1733708" y="319338"/>
                    <a:pt x="1696496" y="281488"/>
                    <a:pt x="1654526" y="249819"/>
                  </a:cubicBezTo>
                  <a:cubicBezTo>
                    <a:pt x="1615982" y="220718"/>
                    <a:pt x="1575629" y="189240"/>
                    <a:pt x="1530804" y="174309"/>
                  </a:cubicBezTo>
                  <a:cubicBezTo>
                    <a:pt x="1404132" y="131894"/>
                    <a:pt x="1286407" y="153767"/>
                    <a:pt x="1184384" y="243828"/>
                  </a:cubicBezTo>
                  <a:cubicBezTo>
                    <a:pt x="1160591" y="264750"/>
                    <a:pt x="1136037" y="284911"/>
                    <a:pt x="1113672" y="307260"/>
                  </a:cubicBezTo>
                  <a:cubicBezTo>
                    <a:pt x="1031645" y="390238"/>
                    <a:pt x="925867" y="445731"/>
                    <a:pt x="810935" y="466079"/>
                  </a:cubicBezTo>
                  <a:close/>
                </a:path>
              </a:pathLst>
            </a:custGeom>
            <a:grpFill/>
            <a:ln w="9501"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07C67D32-AF97-AC45-B93E-F6713E4AC139}"/>
                </a:ext>
              </a:extLst>
            </p:cNvPr>
            <p:cNvSpPr/>
            <p:nvPr/>
          </p:nvSpPr>
          <p:spPr>
            <a:xfrm>
              <a:off x="2673851" y="1403410"/>
              <a:ext cx="3617717" cy="3550386"/>
            </a:xfrm>
            <a:custGeom>
              <a:avLst/>
              <a:gdLst>
                <a:gd name="connsiteX0" fmla="*/ 662535 w 3617717"/>
                <a:gd name="connsiteY0" fmla="*/ 3350621 h 3550386"/>
                <a:gd name="connsiteX1" fmla="*/ 500745 w 3617717"/>
                <a:gd name="connsiteY1" fmla="*/ 3511722 h 3550386"/>
                <a:gd name="connsiteX2" fmla="*/ 368458 w 3617717"/>
                <a:gd name="connsiteY2" fmla="*/ 3525987 h 3550386"/>
                <a:gd name="connsiteX3" fmla="*/ 57346 w 3617717"/>
                <a:gd name="connsiteY3" fmla="*/ 3330554 h 3550386"/>
                <a:gd name="connsiteX4" fmla="*/ 39930 w 3617717"/>
                <a:gd name="connsiteY4" fmla="*/ 3180580 h 3550386"/>
                <a:gd name="connsiteX5" fmla="*/ 266341 w 3617717"/>
                <a:gd name="connsiteY5" fmla="*/ 2956237 h 3550386"/>
                <a:gd name="connsiteX6" fmla="*/ 280521 w 3617717"/>
                <a:gd name="connsiteY6" fmla="*/ 2766035 h 3550386"/>
                <a:gd name="connsiteX7" fmla="*/ 616663 w 3617717"/>
                <a:gd name="connsiteY7" fmla="*/ 2430614 h 3550386"/>
                <a:gd name="connsiteX8" fmla="*/ 866295 w 3617717"/>
                <a:gd name="connsiteY8" fmla="*/ 2050971 h 3550386"/>
                <a:gd name="connsiteX9" fmla="*/ 1130774 w 3617717"/>
                <a:gd name="connsiteY9" fmla="*/ 1624729 h 3550386"/>
                <a:gd name="connsiteX10" fmla="*/ 1430180 w 3617717"/>
                <a:gd name="connsiteY10" fmla="*/ 1347985 h 3550386"/>
                <a:gd name="connsiteX11" fmla="*/ 2837179 w 3617717"/>
                <a:gd name="connsiteY11" fmla="*/ 60698 h 3550386"/>
                <a:gd name="connsiteX12" fmla="*/ 3028282 w 3617717"/>
                <a:gd name="connsiteY12" fmla="*/ 64788 h 3550386"/>
                <a:gd name="connsiteX13" fmla="*/ 3576844 w 3617717"/>
                <a:gd name="connsiteY13" fmla="*/ 612950 h 3550386"/>
                <a:gd name="connsiteX14" fmla="*/ 3581507 w 3617717"/>
                <a:gd name="connsiteY14" fmla="*/ 755031 h 3550386"/>
                <a:gd name="connsiteX15" fmla="*/ 2005961 w 3617717"/>
                <a:gd name="connsiteY15" fmla="*/ 2472078 h 3550386"/>
                <a:gd name="connsiteX16" fmla="*/ 1558660 w 3617717"/>
                <a:gd name="connsiteY16" fmla="*/ 2768413 h 3550386"/>
                <a:gd name="connsiteX17" fmla="*/ 1146096 w 3617717"/>
                <a:gd name="connsiteY17" fmla="*/ 3039450 h 3550386"/>
                <a:gd name="connsiteX18" fmla="*/ 830321 w 3617717"/>
                <a:gd name="connsiteY18" fmla="*/ 3355566 h 3550386"/>
                <a:gd name="connsiteX19" fmla="*/ 674431 w 3617717"/>
                <a:gd name="connsiteY19" fmla="*/ 3358038 h 3550386"/>
                <a:gd name="connsiteX20" fmla="*/ 662535 w 3617717"/>
                <a:gd name="connsiteY20" fmla="*/ 3350621 h 3550386"/>
                <a:gd name="connsiteX21" fmla="*/ 2925022 w 3617717"/>
                <a:gd name="connsiteY21" fmla="*/ 186232 h 3550386"/>
                <a:gd name="connsiteX22" fmla="*/ 1362418 w 3617717"/>
                <a:gd name="connsiteY22" fmla="*/ 1615979 h 3550386"/>
                <a:gd name="connsiteX23" fmla="*/ 2000536 w 3617717"/>
                <a:gd name="connsiteY23" fmla="*/ 2253156 h 3550386"/>
                <a:gd name="connsiteX24" fmla="*/ 3431995 w 3617717"/>
                <a:gd name="connsiteY24" fmla="*/ 693500 h 3550386"/>
                <a:gd name="connsiteX25" fmla="*/ 2925022 w 3617717"/>
                <a:gd name="connsiteY25" fmla="*/ 186232 h 3550386"/>
                <a:gd name="connsiteX26" fmla="*/ 1883381 w 3617717"/>
                <a:gd name="connsiteY26" fmla="*/ 2379830 h 3550386"/>
                <a:gd name="connsiteX27" fmla="*/ 1231654 w 3617717"/>
                <a:gd name="connsiteY27" fmla="*/ 1729340 h 3550386"/>
                <a:gd name="connsiteX28" fmla="*/ 1102508 w 3617717"/>
                <a:gd name="connsiteY28" fmla="*/ 1910982 h 3550386"/>
                <a:gd name="connsiteX29" fmla="*/ 946524 w 3617717"/>
                <a:gd name="connsiteY29" fmla="*/ 2242885 h 3550386"/>
                <a:gd name="connsiteX30" fmla="*/ 953661 w 3617717"/>
                <a:gd name="connsiteY30" fmla="*/ 2276075 h 3550386"/>
                <a:gd name="connsiteX31" fmla="*/ 1347952 w 3617717"/>
                <a:gd name="connsiteY31" fmla="*/ 2669888 h 3550386"/>
                <a:gd name="connsiteX32" fmla="*/ 1381167 w 3617717"/>
                <a:gd name="connsiteY32" fmla="*/ 2677686 h 3550386"/>
                <a:gd name="connsiteX33" fmla="*/ 1682477 w 3617717"/>
                <a:gd name="connsiteY33" fmla="*/ 2540551 h 3550386"/>
                <a:gd name="connsiteX34" fmla="*/ 1883381 w 3617717"/>
                <a:gd name="connsiteY34" fmla="*/ 2379830 h 3550386"/>
                <a:gd name="connsiteX35" fmla="*/ 1220139 w 3617717"/>
                <a:gd name="connsiteY35" fmla="*/ 2767367 h 3550386"/>
                <a:gd name="connsiteX36" fmla="*/ 853352 w 3617717"/>
                <a:gd name="connsiteY36" fmla="*/ 2399326 h 3550386"/>
                <a:gd name="connsiteX37" fmla="*/ 620089 w 3617717"/>
                <a:gd name="connsiteY37" fmla="*/ 2644686 h 3550386"/>
                <a:gd name="connsiteX38" fmla="*/ 970982 w 3617717"/>
                <a:gd name="connsiteY38" fmla="*/ 2994943 h 3550386"/>
                <a:gd name="connsiteX39" fmla="*/ 404718 w 3617717"/>
                <a:gd name="connsiteY39" fmla="*/ 2864560 h 3550386"/>
                <a:gd name="connsiteX40" fmla="*/ 749806 w 3617717"/>
                <a:gd name="connsiteY40" fmla="*/ 3209871 h 3550386"/>
                <a:gd name="connsiteX41" fmla="*/ 856778 w 3617717"/>
                <a:gd name="connsiteY41" fmla="*/ 3106116 h 3550386"/>
                <a:gd name="connsiteX42" fmla="*/ 507978 w 3617717"/>
                <a:gd name="connsiteY42" fmla="*/ 2757476 h 3550386"/>
                <a:gd name="connsiteX43" fmla="*/ 547474 w 3617717"/>
                <a:gd name="connsiteY43" fmla="*/ 3241635 h 3550386"/>
                <a:gd name="connsiteX44" fmla="*/ 376167 w 3617717"/>
                <a:gd name="connsiteY44" fmla="*/ 3071024 h 3550386"/>
                <a:gd name="connsiteX45" fmla="*/ 203909 w 3617717"/>
                <a:gd name="connsiteY45" fmla="*/ 3243347 h 3550386"/>
                <a:gd name="connsiteX46" fmla="*/ 414045 w 3617717"/>
                <a:gd name="connsiteY46" fmla="*/ 3375157 h 355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17717" h="3550386">
                  <a:moveTo>
                    <a:pt x="662535" y="3350621"/>
                  </a:moveTo>
                  <a:cubicBezTo>
                    <a:pt x="608669" y="3404257"/>
                    <a:pt x="554739" y="3457958"/>
                    <a:pt x="500745" y="3511722"/>
                  </a:cubicBezTo>
                  <a:cubicBezTo>
                    <a:pt x="453160" y="3559272"/>
                    <a:pt x="426227" y="3562125"/>
                    <a:pt x="368458" y="3525987"/>
                  </a:cubicBezTo>
                  <a:cubicBezTo>
                    <a:pt x="264469" y="3461065"/>
                    <a:pt x="160765" y="3395920"/>
                    <a:pt x="57346" y="3330554"/>
                  </a:cubicBezTo>
                  <a:cubicBezTo>
                    <a:pt x="-12604" y="3286523"/>
                    <a:pt x="-18314" y="3238687"/>
                    <a:pt x="39930" y="3180580"/>
                  </a:cubicBezTo>
                  <a:cubicBezTo>
                    <a:pt x="115305" y="3105260"/>
                    <a:pt x="191251" y="3030606"/>
                    <a:pt x="266341" y="2956237"/>
                  </a:cubicBezTo>
                  <a:cubicBezTo>
                    <a:pt x="194201" y="2858093"/>
                    <a:pt x="194868" y="2851626"/>
                    <a:pt x="280521" y="2766035"/>
                  </a:cubicBezTo>
                  <a:cubicBezTo>
                    <a:pt x="392537" y="2654196"/>
                    <a:pt x="503600" y="2541407"/>
                    <a:pt x="616663" y="2430614"/>
                  </a:cubicBezTo>
                  <a:cubicBezTo>
                    <a:pt x="726808" y="2323957"/>
                    <a:pt x="812045" y="2194328"/>
                    <a:pt x="866295" y="2050971"/>
                  </a:cubicBezTo>
                  <a:cubicBezTo>
                    <a:pt x="926443" y="1891487"/>
                    <a:pt x="1008099" y="1744461"/>
                    <a:pt x="1130774" y="1624729"/>
                  </a:cubicBezTo>
                  <a:cubicBezTo>
                    <a:pt x="1227943" y="1529628"/>
                    <a:pt x="1329965" y="1439757"/>
                    <a:pt x="1430180" y="1347985"/>
                  </a:cubicBezTo>
                  <a:cubicBezTo>
                    <a:pt x="1899116" y="918763"/>
                    <a:pt x="2368116" y="489667"/>
                    <a:pt x="2837179" y="60698"/>
                  </a:cubicBezTo>
                  <a:cubicBezTo>
                    <a:pt x="2926259" y="-20803"/>
                    <a:pt x="2943009" y="-20518"/>
                    <a:pt x="3028282" y="64788"/>
                  </a:cubicBezTo>
                  <a:cubicBezTo>
                    <a:pt x="3211199" y="247509"/>
                    <a:pt x="3394053" y="430229"/>
                    <a:pt x="3576844" y="612950"/>
                  </a:cubicBezTo>
                  <a:cubicBezTo>
                    <a:pt x="3630235" y="666397"/>
                    <a:pt x="3631281" y="700823"/>
                    <a:pt x="3581507" y="755031"/>
                  </a:cubicBezTo>
                  <a:cubicBezTo>
                    <a:pt x="3056357" y="1327475"/>
                    <a:pt x="2531175" y="1899824"/>
                    <a:pt x="2005961" y="2472078"/>
                  </a:cubicBezTo>
                  <a:cubicBezTo>
                    <a:pt x="1883135" y="2605665"/>
                    <a:pt x="1729616" y="2707371"/>
                    <a:pt x="1558660" y="2768413"/>
                  </a:cubicBezTo>
                  <a:cubicBezTo>
                    <a:pt x="1402253" y="2826135"/>
                    <a:pt x="1261132" y="2918846"/>
                    <a:pt x="1146096" y="3039450"/>
                  </a:cubicBezTo>
                  <a:cubicBezTo>
                    <a:pt x="1042265" y="3146344"/>
                    <a:pt x="935769" y="3250384"/>
                    <a:pt x="830321" y="3355566"/>
                  </a:cubicBezTo>
                  <a:cubicBezTo>
                    <a:pt x="767508" y="3418237"/>
                    <a:pt x="741526" y="3418618"/>
                    <a:pt x="674431" y="3358038"/>
                  </a:cubicBezTo>
                  <a:cubicBezTo>
                    <a:pt x="670647" y="3355286"/>
                    <a:pt x="666672" y="3352807"/>
                    <a:pt x="662535" y="3350621"/>
                  </a:cubicBezTo>
                  <a:close/>
                  <a:moveTo>
                    <a:pt x="2925022" y="186232"/>
                  </a:moveTo>
                  <a:lnTo>
                    <a:pt x="1362418" y="1615979"/>
                  </a:lnTo>
                  <a:lnTo>
                    <a:pt x="2000536" y="2253156"/>
                  </a:lnTo>
                  <a:lnTo>
                    <a:pt x="3431995" y="693500"/>
                  </a:lnTo>
                  <a:cubicBezTo>
                    <a:pt x="3261544" y="522984"/>
                    <a:pt x="3094235" y="355416"/>
                    <a:pt x="2925022" y="186232"/>
                  </a:cubicBezTo>
                  <a:close/>
                  <a:moveTo>
                    <a:pt x="1883381" y="2379830"/>
                  </a:moveTo>
                  <a:lnTo>
                    <a:pt x="1231654" y="1729340"/>
                  </a:lnTo>
                  <a:cubicBezTo>
                    <a:pt x="1190065" y="1786400"/>
                    <a:pt x="1138292" y="1844602"/>
                    <a:pt x="1102508" y="1910982"/>
                  </a:cubicBezTo>
                  <a:cubicBezTo>
                    <a:pt x="1044739" y="2018542"/>
                    <a:pt x="996964" y="2131522"/>
                    <a:pt x="946524" y="2242885"/>
                  </a:cubicBezTo>
                  <a:cubicBezTo>
                    <a:pt x="943431" y="2254452"/>
                    <a:pt x="946087" y="2266799"/>
                    <a:pt x="953661" y="2276075"/>
                  </a:cubicBezTo>
                  <a:cubicBezTo>
                    <a:pt x="1084299" y="2408075"/>
                    <a:pt x="1215729" y="2539346"/>
                    <a:pt x="1347952" y="2669888"/>
                  </a:cubicBezTo>
                  <a:cubicBezTo>
                    <a:pt x="1357173" y="2677577"/>
                    <a:pt x="1369484" y="2680468"/>
                    <a:pt x="1381167" y="2677686"/>
                  </a:cubicBezTo>
                  <a:cubicBezTo>
                    <a:pt x="1482238" y="2633369"/>
                    <a:pt x="1584641" y="2591335"/>
                    <a:pt x="1682477" y="2540551"/>
                  </a:cubicBezTo>
                  <a:cubicBezTo>
                    <a:pt x="1758703" y="2499683"/>
                    <a:pt x="1826794" y="2445211"/>
                    <a:pt x="1883381" y="2379830"/>
                  </a:cubicBezTo>
                  <a:close/>
                  <a:moveTo>
                    <a:pt x="1220139" y="2767367"/>
                  </a:moveTo>
                  <a:lnTo>
                    <a:pt x="853352" y="2399326"/>
                  </a:lnTo>
                  <a:lnTo>
                    <a:pt x="620089" y="2644686"/>
                  </a:lnTo>
                  <a:lnTo>
                    <a:pt x="970982" y="2994943"/>
                  </a:lnTo>
                  <a:close/>
                  <a:moveTo>
                    <a:pt x="404718" y="2864560"/>
                  </a:moveTo>
                  <a:lnTo>
                    <a:pt x="749806" y="3209871"/>
                  </a:lnTo>
                  <a:lnTo>
                    <a:pt x="856778" y="3106116"/>
                  </a:lnTo>
                  <a:lnTo>
                    <a:pt x="507978" y="2757476"/>
                  </a:lnTo>
                  <a:close/>
                  <a:moveTo>
                    <a:pt x="547474" y="3241635"/>
                  </a:moveTo>
                  <a:lnTo>
                    <a:pt x="376167" y="3071024"/>
                  </a:lnTo>
                  <a:lnTo>
                    <a:pt x="203909" y="3243347"/>
                  </a:lnTo>
                  <a:lnTo>
                    <a:pt x="414045" y="3375157"/>
                  </a:lnTo>
                  <a:close/>
                </a:path>
              </a:pathLst>
            </a:custGeom>
            <a:grpFill/>
            <a:ln w="9501"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FEAFD17B-513C-6544-A779-B1C6ECC10303}"/>
                </a:ext>
              </a:extLst>
            </p:cNvPr>
            <p:cNvSpPr/>
            <p:nvPr/>
          </p:nvSpPr>
          <p:spPr>
            <a:xfrm>
              <a:off x="4851345" y="2321052"/>
              <a:ext cx="524663" cy="522886"/>
            </a:xfrm>
            <a:custGeom>
              <a:avLst/>
              <a:gdLst>
                <a:gd name="connsiteX0" fmla="*/ 87806 w 524663"/>
                <a:gd name="connsiteY0" fmla="*/ 523066 h 522886"/>
                <a:gd name="connsiteX1" fmla="*/ 9195 w 524663"/>
                <a:gd name="connsiteY1" fmla="*/ 412559 h 522886"/>
                <a:gd name="connsiteX2" fmla="*/ 30704 w 524663"/>
                <a:gd name="connsiteY2" fmla="*/ 384599 h 522886"/>
                <a:gd name="connsiteX3" fmla="*/ 389116 w 524663"/>
                <a:gd name="connsiteY3" fmla="*/ 28066 h 522886"/>
                <a:gd name="connsiteX4" fmla="*/ 454783 w 524663"/>
                <a:gd name="connsiteY4" fmla="*/ 201 h 522886"/>
                <a:gd name="connsiteX5" fmla="*/ 515312 w 524663"/>
                <a:gd name="connsiteY5" fmla="*/ 108141 h 522886"/>
                <a:gd name="connsiteX6" fmla="*/ 491043 w 524663"/>
                <a:gd name="connsiteY6" fmla="*/ 138858 h 522886"/>
                <a:gd name="connsiteX7" fmla="*/ 141577 w 524663"/>
                <a:gd name="connsiteY7" fmla="*/ 487403 h 522886"/>
                <a:gd name="connsiteX8" fmla="*/ 87806 w 524663"/>
                <a:gd name="connsiteY8" fmla="*/ 523066 h 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63" h="522886">
                  <a:moveTo>
                    <a:pt x="87806" y="523066"/>
                  </a:moveTo>
                  <a:cubicBezTo>
                    <a:pt x="18046" y="522305"/>
                    <a:pt x="-17833" y="461536"/>
                    <a:pt x="9195" y="412559"/>
                  </a:cubicBezTo>
                  <a:cubicBezTo>
                    <a:pt x="15073" y="402314"/>
                    <a:pt x="22308" y="392910"/>
                    <a:pt x="30704" y="384599"/>
                  </a:cubicBezTo>
                  <a:cubicBezTo>
                    <a:pt x="149952" y="265342"/>
                    <a:pt x="268630" y="145991"/>
                    <a:pt x="389116" y="28066"/>
                  </a:cubicBezTo>
                  <a:cubicBezTo>
                    <a:pt x="407152" y="11516"/>
                    <a:pt x="430341" y="1676"/>
                    <a:pt x="454783" y="201"/>
                  </a:cubicBezTo>
                  <a:cubicBezTo>
                    <a:pt x="509221" y="-1130"/>
                    <a:pt x="542150" y="60495"/>
                    <a:pt x="515312" y="108141"/>
                  </a:cubicBezTo>
                  <a:cubicBezTo>
                    <a:pt x="508592" y="119390"/>
                    <a:pt x="500434" y="129716"/>
                    <a:pt x="491043" y="138858"/>
                  </a:cubicBezTo>
                  <a:cubicBezTo>
                    <a:pt x="374935" y="255357"/>
                    <a:pt x="259113" y="372046"/>
                    <a:pt x="141577" y="487403"/>
                  </a:cubicBezTo>
                  <a:cubicBezTo>
                    <a:pt x="123876" y="504807"/>
                    <a:pt x="99512" y="515553"/>
                    <a:pt x="87806" y="523066"/>
                  </a:cubicBezTo>
                  <a:close/>
                </a:path>
              </a:pathLst>
            </a:custGeom>
            <a:grpFill/>
            <a:ln w="9501" cap="flat">
              <a:noFill/>
              <a:prstDash val="solid"/>
              <a:miter/>
            </a:ln>
          </p:spPr>
          <p:txBody>
            <a:bodyPr rtlCol="0" anchor="ctr"/>
            <a:lstStyle/>
            <a:p>
              <a:endParaRPr lang="en-RO"/>
            </a:p>
          </p:txBody>
        </p:sp>
      </p:grpSp>
      <p:sp>
        <p:nvSpPr>
          <p:cNvPr id="62" name="TextBox 61">
            <a:extLst>
              <a:ext uri="{FF2B5EF4-FFF2-40B4-BE49-F238E27FC236}">
                <a16:creationId xmlns:a16="http://schemas.microsoft.com/office/drawing/2014/main" id="{44AACFB3-BD47-5E46-896E-1CFE15BF4E17}"/>
              </a:ext>
            </a:extLst>
          </p:cNvPr>
          <p:cNvSpPr txBox="1"/>
          <p:nvPr/>
        </p:nvSpPr>
        <p:spPr>
          <a:xfrm>
            <a:off x="5673764" y="5483425"/>
            <a:ext cx="2647685" cy="246221"/>
          </a:xfrm>
          <a:prstGeom prst="rect">
            <a:avLst/>
          </a:prstGeom>
          <a:noFill/>
        </p:spPr>
        <p:txBody>
          <a:bodyPr wrap="square" lIns="0" tIns="0" rIns="0" bIns="0" rtlCol="0">
            <a:spAutoFit/>
          </a:bodyPr>
          <a:lstStyle/>
          <a:p>
            <a:r>
              <a:rPr lang="en-GB" sz="1600" dirty="0" err="1">
                <a:solidFill>
                  <a:schemeClr val="tx1"/>
                </a:solidFill>
              </a:rPr>
              <a:t>Labels</a:t>
            </a:r>
          </a:p>
        </p:txBody>
      </p:sp>
      <p:sp>
        <p:nvSpPr>
          <p:cNvPr id="68" name="Google Shape;140;p4">
            <a:extLst>
              <a:ext uri="{FF2B5EF4-FFF2-40B4-BE49-F238E27FC236}">
                <a16:creationId xmlns:a16="http://schemas.microsoft.com/office/drawing/2014/main" id="{B4C86FFA-3580-8B47-B31E-853C5910138D}"/>
              </a:ext>
            </a:extLst>
          </p:cNvPr>
          <p:cNvSpPr>
            <a:spLocks noChangeAspect="1"/>
          </p:cNvSpPr>
          <p:nvPr/>
        </p:nvSpPr>
        <p:spPr>
          <a:xfrm>
            <a:off x="4669552" y="51745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69" name="Oval 68">
            <a:extLst>
              <a:ext uri="{FF2B5EF4-FFF2-40B4-BE49-F238E27FC236}">
                <a16:creationId xmlns:a16="http://schemas.microsoft.com/office/drawing/2014/main" id="{1D542DBA-755A-B242-B127-017A3B8BF469}"/>
              </a:ext>
            </a:extLst>
          </p:cNvPr>
          <p:cNvSpPr>
            <a:spLocks noChangeAspect="1"/>
          </p:cNvSpPr>
          <p:nvPr/>
        </p:nvSpPr>
        <p:spPr>
          <a:xfrm>
            <a:off x="5252785" y="5115155"/>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20</a:t>
            </a:r>
          </a:p>
        </p:txBody>
      </p:sp>
      <p:grpSp>
        <p:nvGrpSpPr>
          <p:cNvPr id="74" name="Graphic 3">
            <a:extLst>
              <a:ext uri="{FF2B5EF4-FFF2-40B4-BE49-F238E27FC236}">
                <a16:creationId xmlns:a16="http://schemas.microsoft.com/office/drawing/2014/main" id="{887915F6-474E-F547-9A91-97A017C885CF}"/>
              </a:ext>
            </a:extLst>
          </p:cNvPr>
          <p:cNvGrpSpPr>
            <a:grpSpLocks noChangeAspect="1"/>
          </p:cNvGrpSpPr>
          <p:nvPr/>
        </p:nvGrpSpPr>
        <p:grpSpPr>
          <a:xfrm>
            <a:off x="4882953" y="5421017"/>
            <a:ext cx="396000" cy="396000"/>
            <a:chOff x="2133600" y="990600"/>
            <a:chExt cx="4876800" cy="4876800"/>
          </a:xfrm>
          <a:solidFill>
            <a:schemeClr val="bg1"/>
          </a:solidFill>
        </p:grpSpPr>
        <p:sp>
          <p:nvSpPr>
            <p:cNvPr id="75" name="Freeform 74">
              <a:extLst>
                <a:ext uri="{FF2B5EF4-FFF2-40B4-BE49-F238E27FC236}">
                  <a16:creationId xmlns:a16="http://schemas.microsoft.com/office/drawing/2014/main" id="{2E1A2BA4-6CA8-3143-829B-A6FEE70A9876}"/>
                </a:ext>
              </a:extLst>
            </p:cNvPr>
            <p:cNvSpPr/>
            <p:nvPr/>
          </p:nvSpPr>
          <p:spPr>
            <a:xfrm>
              <a:off x="2133600" y="990600"/>
              <a:ext cx="4877085" cy="4876800"/>
            </a:xfrm>
            <a:custGeom>
              <a:avLst/>
              <a:gdLst>
                <a:gd name="connsiteX0" fmla="*/ 2467206 w 4877085"/>
                <a:gd name="connsiteY0" fmla="*/ 223 h 4876800"/>
                <a:gd name="connsiteX1" fmla="*/ 4419831 w 4877085"/>
                <a:gd name="connsiteY1" fmla="*/ 223 h 4876800"/>
                <a:gd name="connsiteX2" fmla="*/ 4441167 w 4877085"/>
                <a:gd name="connsiteY2" fmla="*/ 8605 h 4876800"/>
                <a:gd name="connsiteX3" fmla="*/ 4848742 w 4877085"/>
                <a:gd name="connsiteY3" fmla="*/ 358268 h 4876800"/>
                <a:gd name="connsiteX4" fmla="*/ 4877317 w 4877085"/>
                <a:gd name="connsiteY4" fmla="*/ 457423 h 4876800"/>
                <a:gd name="connsiteX5" fmla="*/ 4877317 w 4877085"/>
                <a:gd name="connsiteY5" fmla="*/ 2410048 h 4876800"/>
                <a:gd name="connsiteX6" fmla="*/ 4820834 w 4877085"/>
                <a:gd name="connsiteY6" fmla="*/ 2490439 h 4876800"/>
                <a:gd name="connsiteX7" fmla="*/ 2596651 w 4877085"/>
                <a:gd name="connsiteY7" fmla="*/ 4715574 h 4876800"/>
                <a:gd name="connsiteX8" fmla="*/ 2330808 w 4877085"/>
                <a:gd name="connsiteY8" fmla="*/ 4864641 h 4876800"/>
                <a:gd name="connsiteX9" fmla="*/ 2286231 w 4877085"/>
                <a:gd name="connsiteY9" fmla="*/ 4877023 h 4876800"/>
                <a:gd name="connsiteX10" fmla="*/ 2152881 w 4877085"/>
                <a:gd name="connsiteY10" fmla="*/ 4877023 h 4876800"/>
                <a:gd name="connsiteX11" fmla="*/ 1746164 w 4877085"/>
                <a:gd name="connsiteY11" fmla="*/ 4624801 h 4876800"/>
                <a:gd name="connsiteX12" fmla="*/ 249215 w 4877085"/>
                <a:gd name="connsiteY12" fmla="*/ 3128233 h 4876800"/>
                <a:gd name="connsiteX13" fmla="*/ 231 w 4877085"/>
                <a:gd name="connsiteY13" fmla="*/ 2724373 h 4876800"/>
                <a:gd name="connsiteX14" fmla="*/ 231 w 4877085"/>
                <a:gd name="connsiteY14" fmla="*/ 2591023 h 4876800"/>
                <a:gd name="connsiteX15" fmla="*/ 251881 w 4877085"/>
                <a:gd name="connsiteY15" fmla="*/ 2188973 h 4876800"/>
                <a:gd name="connsiteX16" fmla="*/ 2363288 w 4877085"/>
                <a:gd name="connsiteY16" fmla="*/ 80328 h 4876800"/>
                <a:gd name="connsiteX17" fmla="*/ 2467206 w 4877085"/>
                <a:gd name="connsiteY17" fmla="*/ 223 h 4876800"/>
                <a:gd name="connsiteX18" fmla="*/ 3475332 w 4877085"/>
                <a:gd name="connsiteY18" fmla="*/ 285973 h 4876800"/>
                <a:gd name="connsiteX19" fmla="*/ 2603890 w 4877085"/>
                <a:gd name="connsiteY19" fmla="*/ 287307 h 4876800"/>
                <a:gd name="connsiteX20" fmla="*/ 2530547 w 4877085"/>
                <a:gd name="connsiteY20" fmla="*/ 317406 h 4876800"/>
                <a:gd name="connsiteX21" fmla="*/ 1132373 w 4877085"/>
                <a:gd name="connsiteY21" fmla="*/ 1713771 h 4876800"/>
                <a:gd name="connsiteX22" fmla="*/ 364848 w 4877085"/>
                <a:gd name="connsiteY22" fmla="*/ 2481676 h 4876800"/>
                <a:gd name="connsiteX23" fmla="*/ 360943 w 4877085"/>
                <a:gd name="connsiteY23" fmla="*/ 2833244 h 4876800"/>
                <a:gd name="connsiteX24" fmla="*/ 2045058 w 4877085"/>
                <a:gd name="connsiteY24" fmla="*/ 4515930 h 4876800"/>
                <a:gd name="connsiteX25" fmla="*/ 2153453 w 4877085"/>
                <a:gd name="connsiteY25" fmla="*/ 4580320 h 4876800"/>
                <a:gd name="connsiteX26" fmla="*/ 2410628 w 4877085"/>
                <a:gd name="connsiteY26" fmla="*/ 4498976 h 4876800"/>
                <a:gd name="connsiteX27" fmla="*/ 4560801 w 4877085"/>
                <a:gd name="connsiteY27" fmla="*/ 2346326 h 4876800"/>
                <a:gd name="connsiteX28" fmla="*/ 4590424 w 4877085"/>
                <a:gd name="connsiteY28" fmla="*/ 2272698 h 4876800"/>
                <a:gd name="connsiteX29" fmla="*/ 4591567 w 4877085"/>
                <a:gd name="connsiteY29" fmla="*/ 548673 h 4876800"/>
                <a:gd name="connsiteX30" fmla="*/ 4328010 w 4877085"/>
                <a:gd name="connsiteY30" fmla="*/ 285782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77085" h="4876800">
                  <a:moveTo>
                    <a:pt x="2467206" y="223"/>
                  </a:moveTo>
                  <a:lnTo>
                    <a:pt x="4419831" y="223"/>
                  </a:lnTo>
                  <a:cubicBezTo>
                    <a:pt x="4426673" y="3662"/>
                    <a:pt x="4433814" y="6468"/>
                    <a:pt x="4441167" y="8605"/>
                  </a:cubicBezTo>
                  <a:cubicBezTo>
                    <a:pt x="4642907" y="48515"/>
                    <a:pt x="4778066" y="166148"/>
                    <a:pt x="4848742" y="358268"/>
                  </a:cubicBezTo>
                  <a:cubicBezTo>
                    <a:pt x="4860553" y="390462"/>
                    <a:pt x="4867792" y="424371"/>
                    <a:pt x="4877317" y="457423"/>
                  </a:cubicBezTo>
                  <a:lnTo>
                    <a:pt x="4877317" y="2410048"/>
                  </a:lnTo>
                  <a:cubicBezTo>
                    <a:pt x="4858267" y="2437004"/>
                    <a:pt x="4843598" y="2467198"/>
                    <a:pt x="4820834" y="2490439"/>
                  </a:cubicBezTo>
                  <a:cubicBezTo>
                    <a:pt x="4079789" y="3232564"/>
                    <a:pt x="3338394" y="3974275"/>
                    <a:pt x="2596651" y="4715574"/>
                  </a:cubicBezTo>
                  <a:cubicBezTo>
                    <a:pt x="2524179" y="4789747"/>
                    <a:pt x="2431892" y="4841495"/>
                    <a:pt x="2330808" y="4864641"/>
                  </a:cubicBezTo>
                  <a:cubicBezTo>
                    <a:pt x="2315759" y="4868165"/>
                    <a:pt x="2301090" y="4872832"/>
                    <a:pt x="2286231" y="4877023"/>
                  </a:cubicBezTo>
                  <a:lnTo>
                    <a:pt x="2152881" y="4877023"/>
                  </a:lnTo>
                  <a:cubicBezTo>
                    <a:pt x="1981431" y="4850448"/>
                    <a:pt x="1862940" y="4742435"/>
                    <a:pt x="1746164" y="4624801"/>
                  </a:cubicBezTo>
                  <a:cubicBezTo>
                    <a:pt x="1248959" y="4123977"/>
                    <a:pt x="749976" y="3625121"/>
                    <a:pt x="249215" y="3128233"/>
                  </a:cubicBezTo>
                  <a:cubicBezTo>
                    <a:pt x="132343" y="3012409"/>
                    <a:pt x="26615" y="2894013"/>
                    <a:pt x="231" y="2724373"/>
                  </a:cubicBezTo>
                  <a:lnTo>
                    <a:pt x="231" y="2591023"/>
                  </a:lnTo>
                  <a:cubicBezTo>
                    <a:pt x="28806" y="2422145"/>
                    <a:pt x="135581" y="2304702"/>
                    <a:pt x="251881" y="2188973"/>
                  </a:cubicBezTo>
                  <a:cubicBezTo>
                    <a:pt x="956732" y="1487361"/>
                    <a:pt x="1660534" y="784480"/>
                    <a:pt x="2363288" y="80328"/>
                  </a:cubicBezTo>
                  <a:cubicBezTo>
                    <a:pt x="2394054" y="49658"/>
                    <a:pt x="2432440" y="26798"/>
                    <a:pt x="2467206" y="223"/>
                  </a:cubicBezTo>
                  <a:close/>
                  <a:moveTo>
                    <a:pt x="3475332" y="285973"/>
                  </a:moveTo>
                  <a:cubicBezTo>
                    <a:pt x="3184820" y="285973"/>
                    <a:pt x="2894307" y="285211"/>
                    <a:pt x="2603890" y="287307"/>
                  </a:cubicBezTo>
                  <a:cubicBezTo>
                    <a:pt x="2576658" y="288375"/>
                    <a:pt x="2550680" y="299036"/>
                    <a:pt x="2530547" y="317406"/>
                  </a:cubicBezTo>
                  <a:cubicBezTo>
                    <a:pt x="2063632" y="782035"/>
                    <a:pt x="1597574" y="1247490"/>
                    <a:pt x="1132373" y="1713771"/>
                  </a:cubicBezTo>
                  <a:cubicBezTo>
                    <a:pt x="876468" y="1969739"/>
                    <a:pt x="620626" y="2225708"/>
                    <a:pt x="364848" y="2481676"/>
                  </a:cubicBezTo>
                  <a:cubicBezTo>
                    <a:pt x="259406" y="2587594"/>
                    <a:pt x="257501" y="2729326"/>
                    <a:pt x="360943" y="2833244"/>
                  </a:cubicBezTo>
                  <a:cubicBezTo>
                    <a:pt x="921584" y="3394838"/>
                    <a:pt x="1482956" y="3955733"/>
                    <a:pt x="2045058" y="4515930"/>
                  </a:cubicBezTo>
                  <a:cubicBezTo>
                    <a:pt x="2075688" y="4545535"/>
                    <a:pt x="2112803" y="4567583"/>
                    <a:pt x="2153453" y="4580320"/>
                  </a:cubicBezTo>
                  <a:cubicBezTo>
                    <a:pt x="2255370" y="4611752"/>
                    <a:pt x="2337476" y="4571938"/>
                    <a:pt x="2410628" y="4498976"/>
                  </a:cubicBezTo>
                  <a:cubicBezTo>
                    <a:pt x="3127225" y="3781426"/>
                    <a:pt x="3843950" y="3063876"/>
                    <a:pt x="4560801" y="2346326"/>
                  </a:cubicBezTo>
                  <a:cubicBezTo>
                    <a:pt x="4579095" y="2326073"/>
                    <a:pt x="4589594" y="2299977"/>
                    <a:pt x="4590424" y="2272698"/>
                  </a:cubicBezTo>
                  <a:cubicBezTo>
                    <a:pt x="4592012" y="1698086"/>
                    <a:pt x="4592393" y="1123411"/>
                    <a:pt x="4591567" y="548673"/>
                  </a:cubicBezTo>
                  <a:cubicBezTo>
                    <a:pt x="4591567" y="383319"/>
                    <a:pt x="4493841" y="285878"/>
                    <a:pt x="4328010" y="285782"/>
                  </a:cubicBezTo>
                  <a:close/>
                </a:path>
              </a:pathLst>
            </a:custGeom>
            <a:grpFill/>
            <a:ln w="952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1E89FAF3-7D60-194C-BC3B-09A50A74C440}"/>
                </a:ext>
              </a:extLst>
            </p:cNvPr>
            <p:cNvSpPr/>
            <p:nvPr/>
          </p:nvSpPr>
          <p:spPr>
            <a:xfrm>
              <a:off x="5303515" y="1800794"/>
              <a:ext cx="896211" cy="896975"/>
            </a:xfrm>
            <a:custGeom>
              <a:avLst/>
              <a:gdLst>
                <a:gd name="connsiteX0" fmla="*/ 447910 w 896211"/>
                <a:gd name="connsiteY0" fmla="*/ 897194 h 896975"/>
                <a:gd name="connsiteX1" fmla="*/ 238 w 896211"/>
                <a:gd name="connsiteY1" fmla="*/ 453525 h 896975"/>
                <a:gd name="connsiteX2" fmla="*/ 235 w 896211"/>
                <a:gd name="connsiteY2" fmla="*/ 450472 h 896975"/>
                <a:gd name="connsiteX3" fmla="*/ 446666 w 896211"/>
                <a:gd name="connsiteY3" fmla="*/ 227 h 896975"/>
                <a:gd name="connsiteX4" fmla="*/ 449815 w 896211"/>
                <a:gd name="connsiteY4" fmla="*/ 225 h 896975"/>
                <a:gd name="connsiteX5" fmla="*/ 896443 w 896211"/>
                <a:gd name="connsiteY5" fmla="*/ 450376 h 896975"/>
                <a:gd name="connsiteX6" fmla="*/ 447910 w 896211"/>
                <a:gd name="connsiteY6" fmla="*/ 897194 h 896975"/>
                <a:gd name="connsiteX7" fmla="*/ 450101 w 896211"/>
                <a:gd name="connsiteY7" fmla="*/ 611444 h 896975"/>
                <a:gd name="connsiteX8" fmla="*/ 611086 w 896211"/>
                <a:gd name="connsiteY8" fmla="*/ 448584 h 896975"/>
                <a:gd name="connsiteX9" fmla="*/ 611073 w 896211"/>
                <a:gd name="connsiteY9" fmla="*/ 447328 h 896975"/>
                <a:gd name="connsiteX10" fmla="*/ 445529 w 896211"/>
                <a:gd name="connsiteY10" fmla="*/ 286261 h 896975"/>
                <a:gd name="connsiteX11" fmla="*/ 285674 w 896211"/>
                <a:gd name="connsiteY11" fmla="*/ 450229 h 896975"/>
                <a:gd name="connsiteX12" fmla="*/ 285699 w 896211"/>
                <a:gd name="connsiteY12" fmla="*/ 451710 h 896975"/>
                <a:gd name="connsiteX13" fmla="*/ 445662 w 896211"/>
                <a:gd name="connsiteY13" fmla="*/ 611406 h 896975"/>
                <a:gd name="connsiteX14" fmla="*/ 449815 w 896211"/>
                <a:gd name="connsiteY14" fmla="*/ 611349 h 8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6211" h="896975">
                  <a:moveTo>
                    <a:pt x="447910" y="897194"/>
                  </a:moveTo>
                  <a:cubicBezTo>
                    <a:pt x="201773" y="898299"/>
                    <a:pt x="1344" y="699662"/>
                    <a:pt x="238" y="453525"/>
                  </a:cubicBezTo>
                  <a:cubicBezTo>
                    <a:pt x="234" y="452507"/>
                    <a:pt x="233" y="451489"/>
                    <a:pt x="235" y="450472"/>
                  </a:cubicBezTo>
                  <a:cubicBezTo>
                    <a:pt x="-818" y="202861"/>
                    <a:pt x="199056" y="1280"/>
                    <a:pt x="446666" y="227"/>
                  </a:cubicBezTo>
                  <a:cubicBezTo>
                    <a:pt x="447716" y="223"/>
                    <a:pt x="448765" y="222"/>
                    <a:pt x="449815" y="225"/>
                  </a:cubicBezTo>
                  <a:cubicBezTo>
                    <a:pt x="696963" y="2367"/>
                    <a:pt x="896243" y="203220"/>
                    <a:pt x="896443" y="450376"/>
                  </a:cubicBezTo>
                  <a:cubicBezTo>
                    <a:pt x="895655" y="697489"/>
                    <a:pt x="695025" y="897353"/>
                    <a:pt x="447910" y="897194"/>
                  </a:cubicBezTo>
                  <a:close/>
                  <a:moveTo>
                    <a:pt x="450101" y="611444"/>
                  </a:moveTo>
                  <a:cubicBezTo>
                    <a:pt x="539528" y="610926"/>
                    <a:pt x="611603" y="538011"/>
                    <a:pt x="611086" y="448584"/>
                  </a:cubicBezTo>
                  <a:cubicBezTo>
                    <a:pt x="611083" y="448166"/>
                    <a:pt x="611079" y="447747"/>
                    <a:pt x="611073" y="447328"/>
                  </a:cubicBezTo>
                  <a:cubicBezTo>
                    <a:pt x="608947" y="357522"/>
                    <a:pt x="535359" y="285924"/>
                    <a:pt x="445529" y="286261"/>
                  </a:cubicBezTo>
                  <a:cubicBezTo>
                    <a:pt x="356107" y="287397"/>
                    <a:pt x="284538" y="360808"/>
                    <a:pt x="285674" y="450229"/>
                  </a:cubicBezTo>
                  <a:cubicBezTo>
                    <a:pt x="285680" y="450723"/>
                    <a:pt x="285689" y="451216"/>
                    <a:pt x="285699" y="451710"/>
                  </a:cubicBezTo>
                  <a:cubicBezTo>
                    <a:pt x="285773" y="539981"/>
                    <a:pt x="357390" y="611480"/>
                    <a:pt x="445662" y="611406"/>
                  </a:cubicBezTo>
                  <a:cubicBezTo>
                    <a:pt x="447046" y="611405"/>
                    <a:pt x="448431" y="611386"/>
                    <a:pt x="449815" y="61134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763965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a:extLst>
              <a:ext uri="{FF2B5EF4-FFF2-40B4-BE49-F238E27FC236}">
                <a16:creationId xmlns:a16="http://schemas.microsoft.com/office/drawing/2014/main" id="{934AA21F-C48D-4140-A0B9-E8B63301E670}"/>
              </a:ext>
            </a:extLst>
          </p:cNvPr>
          <p:cNvSpPr/>
          <p:nvPr/>
        </p:nvSpPr>
        <p:spPr>
          <a:xfrm>
            <a:off x="860417" y="182492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2" name="Rounded Rectangle 81">
            <a:extLst>
              <a:ext uri="{FF2B5EF4-FFF2-40B4-BE49-F238E27FC236}">
                <a16:creationId xmlns:a16="http://schemas.microsoft.com/office/drawing/2014/main" id="{91B0D70A-0D69-2B4D-9024-9DD03F3E381C}"/>
              </a:ext>
            </a:extLst>
          </p:cNvPr>
          <p:cNvSpPr/>
          <p:nvPr/>
        </p:nvSpPr>
        <p:spPr>
          <a:xfrm>
            <a:off x="5096385" y="182492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5" name="Rounded Rectangle 104">
            <a:extLst>
              <a:ext uri="{FF2B5EF4-FFF2-40B4-BE49-F238E27FC236}">
                <a16:creationId xmlns:a16="http://schemas.microsoft.com/office/drawing/2014/main" id="{E250B94E-EAF1-604E-A753-9BDE05FE9B91}"/>
              </a:ext>
            </a:extLst>
          </p:cNvPr>
          <p:cNvSpPr/>
          <p:nvPr/>
        </p:nvSpPr>
        <p:spPr>
          <a:xfrm>
            <a:off x="860417" y="296102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4" name="Rounded Rectangle 123">
            <a:extLst>
              <a:ext uri="{FF2B5EF4-FFF2-40B4-BE49-F238E27FC236}">
                <a16:creationId xmlns:a16="http://schemas.microsoft.com/office/drawing/2014/main" id="{910E4747-852C-7A45-9ED3-5F0B84F93C12}"/>
              </a:ext>
            </a:extLst>
          </p:cNvPr>
          <p:cNvSpPr/>
          <p:nvPr/>
        </p:nvSpPr>
        <p:spPr>
          <a:xfrm>
            <a:off x="5096385" y="296102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5" name="Rounded Rectangle 124">
            <a:extLst>
              <a:ext uri="{FF2B5EF4-FFF2-40B4-BE49-F238E27FC236}">
                <a16:creationId xmlns:a16="http://schemas.microsoft.com/office/drawing/2014/main" id="{74435A9E-2771-2F43-BED2-ED30D540A39F}"/>
              </a:ext>
            </a:extLst>
          </p:cNvPr>
          <p:cNvSpPr/>
          <p:nvPr/>
        </p:nvSpPr>
        <p:spPr>
          <a:xfrm>
            <a:off x="860417" y="412450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6" name="Rounded Rectangle 125">
            <a:extLst>
              <a:ext uri="{FF2B5EF4-FFF2-40B4-BE49-F238E27FC236}">
                <a16:creationId xmlns:a16="http://schemas.microsoft.com/office/drawing/2014/main" id="{9C05C828-4007-DF41-8F81-643C51E4EE6C}"/>
              </a:ext>
            </a:extLst>
          </p:cNvPr>
          <p:cNvSpPr/>
          <p:nvPr/>
        </p:nvSpPr>
        <p:spPr>
          <a:xfrm>
            <a:off x="5096385" y="4011137"/>
            <a:ext cx="3579303" cy="874730"/>
          </a:xfrm>
          <a:prstGeom prst="roundRect">
            <a:avLst>
              <a:gd name="adj" fmla="val 1601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7" name="Rounded Rectangle 126">
            <a:extLst>
              <a:ext uri="{FF2B5EF4-FFF2-40B4-BE49-F238E27FC236}">
                <a16:creationId xmlns:a16="http://schemas.microsoft.com/office/drawing/2014/main" id="{1D5DB258-05EF-4540-951A-C5EB215D07F9}"/>
              </a:ext>
            </a:extLst>
          </p:cNvPr>
          <p:cNvSpPr/>
          <p:nvPr/>
        </p:nvSpPr>
        <p:spPr>
          <a:xfrm>
            <a:off x="860417" y="527343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8" name="Rounded Rectangle 127">
            <a:extLst>
              <a:ext uri="{FF2B5EF4-FFF2-40B4-BE49-F238E27FC236}">
                <a16:creationId xmlns:a16="http://schemas.microsoft.com/office/drawing/2014/main" id="{A376169D-0DF8-0542-985C-5FC1973DB138}"/>
              </a:ext>
            </a:extLst>
          </p:cNvPr>
          <p:cNvSpPr/>
          <p:nvPr/>
        </p:nvSpPr>
        <p:spPr>
          <a:xfrm>
            <a:off x="5096385" y="527343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to take in case of an outbreak?</a:t>
            </a:r>
          </a:p>
        </p:txBody>
      </p:sp>
      <p:sp>
        <p:nvSpPr>
          <p:cNvPr id="23" name="TextBox 22">
            <a:extLst>
              <a:ext uri="{FF2B5EF4-FFF2-40B4-BE49-F238E27FC236}">
                <a16:creationId xmlns:a16="http://schemas.microsoft.com/office/drawing/2014/main" id="{5154AB5C-E7EF-0843-AEC1-826D0AD7AE65}"/>
              </a:ext>
            </a:extLst>
          </p:cNvPr>
          <p:cNvSpPr txBox="1"/>
          <p:nvPr/>
        </p:nvSpPr>
        <p:spPr>
          <a:xfrm>
            <a:off x="1453844" y="2025811"/>
            <a:ext cx="2694381" cy="246221"/>
          </a:xfrm>
          <a:prstGeom prst="rect">
            <a:avLst/>
          </a:prstGeom>
          <a:noFill/>
        </p:spPr>
        <p:txBody>
          <a:bodyPr wrap="square" lIns="0" tIns="0" rIns="0" bIns="0" rtlCol="0">
            <a:spAutoFit/>
          </a:bodyPr>
          <a:lstStyle/>
          <a:p>
            <a:r>
              <a:rPr lang="en-GB" sz="1600" dirty="0" err="1">
                <a:solidFill>
                  <a:schemeClr val="tx1"/>
                </a:solidFill>
              </a:rPr>
              <a:t>70% alcohol</a:t>
            </a:r>
            <a:endParaRPr lang="en-GB" sz="1600" i="1" dirty="0" err="1">
              <a:solidFill>
                <a:schemeClr val="tx1"/>
              </a:solidFill>
            </a:endParaRPr>
          </a:p>
        </p:txBody>
      </p:sp>
      <p:sp>
        <p:nvSpPr>
          <p:cNvPr id="24" name="Google Shape;140;p4">
            <a:extLst>
              <a:ext uri="{FF2B5EF4-FFF2-40B4-BE49-F238E27FC236}">
                <a16:creationId xmlns:a16="http://schemas.microsoft.com/office/drawing/2014/main" id="{D03EECD8-D587-004A-AE50-81AE756F30B0}"/>
              </a:ext>
            </a:extLst>
          </p:cNvPr>
          <p:cNvSpPr>
            <a:spLocks noChangeAspect="1"/>
          </p:cNvSpPr>
          <p:nvPr/>
        </p:nvSpPr>
        <p:spPr>
          <a:xfrm>
            <a:off x="447033" y="17169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6CF9E7FB-199C-0348-AF15-4E677AD7C7DD}"/>
              </a:ext>
            </a:extLst>
          </p:cNvPr>
          <p:cNvSpPr txBox="1"/>
          <p:nvPr/>
        </p:nvSpPr>
        <p:spPr>
          <a:xfrm>
            <a:off x="5672427" y="1902700"/>
            <a:ext cx="2522192" cy="492443"/>
          </a:xfrm>
          <a:prstGeom prst="rect">
            <a:avLst/>
          </a:prstGeom>
          <a:noFill/>
        </p:spPr>
        <p:txBody>
          <a:bodyPr wrap="square" lIns="0" tIns="0" rIns="0" bIns="0" rtlCol="0">
            <a:spAutoFit/>
          </a:bodyPr>
          <a:lstStyle/>
          <a:p>
            <a:r>
              <a:rPr lang="en-GB" sz="1600" dirty="0" err="1">
                <a:solidFill>
                  <a:schemeClr val="tx1"/>
                </a:solidFill>
              </a:rPr>
              <a:t>Container for contaminated material</a:t>
            </a:r>
          </a:p>
        </p:txBody>
      </p:sp>
      <p:sp>
        <p:nvSpPr>
          <p:cNvPr id="14" name="Google Shape;140;p4">
            <a:extLst>
              <a:ext uri="{FF2B5EF4-FFF2-40B4-BE49-F238E27FC236}">
                <a16:creationId xmlns:a16="http://schemas.microsoft.com/office/drawing/2014/main" id="{0ACE9230-C137-E543-93D4-1269139F6ACA}"/>
              </a:ext>
            </a:extLst>
          </p:cNvPr>
          <p:cNvSpPr>
            <a:spLocks noChangeAspect="1"/>
          </p:cNvSpPr>
          <p:nvPr/>
        </p:nvSpPr>
        <p:spPr>
          <a:xfrm>
            <a:off x="4665616" y="17169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7" name="TextBox 26">
            <a:extLst>
              <a:ext uri="{FF2B5EF4-FFF2-40B4-BE49-F238E27FC236}">
                <a16:creationId xmlns:a16="http://schemas.microsoft.com/office/drawing/2014/main" id="{A3A4B239-21CB-7E4F-96B5-506972B08916}"/>
              </a:ext>
            </a:extLst>
          </p:cNvPr>
          <p:cNvSpPr txBox="1"/>
          <p:nvPr/>
        </p:nvSpPr>
        <p:spPr>
          <a:xfrm>
            <a:off x="1453844" y="3162866"/>
            <a:ext cx="2694381" cy="246221"/>
          </a:xfrm>
          <a:prstGeom prst="rect">
            <a:avLst/>
          </a:prstGeom>
          <a:noFill/>
        </p:spPr>
        <p:txBody>
          <a:bodyPr wrap="square" lIns="0" tIns="0" rIns="0" bIns="0" rtlCol="0">
            <a:spAutoFit/>
          </a:bodyPr>
          <a:lstStyle/>
          <a:p>
            <a:r>
              <a:rPr lang="en-GB" sz="1600" dirty="0" err="1">
                <a:solidFill>
                  <a:schemeClr val="tx1"/>
                </a:solidFill>
              </a:rPr>
              <a:t>Autoclavable biosecurity bags</a:t>
            </a:r>
            <a:endParaRPr lang="en-GB" sz="1600" i="1" dirty="0" err="1">
              <a:solidFill>
                <a:schemeClr val="tx1"/>
              </a:solidFill>
            </a:endParaRPr>
          </a:p>
        </p:txBody>
      </p:sp>
      <p:sp>
        <p:nvSpPr>
          <p:cNvPr id="28" name="Google Shape;140;p4">
            <a:extLst>
              <a:ext uri="{FF2B5EF4-FFF2-40B4-BE49-F238E27FC236}">
                <a16:creationId xmlns:a16="http://schemas.microsoft.com/office/drawing/2014/main" id="{0EA66583-8532-2F48-B534-34F98302F2DC}"/>
              </a:ext>
            </a:extLst>
          </p:cNvPr>
          <p:cNvSpPr>
            <a:spLocks noChangeAspect="1"/>
          </p:cNvSpPr>
          <p:nvPr/>
        </p:nvSpPr>
        <p:spPr>
          <a:xfrm>
            <a:off x="447032" y="2839062"/>
            <a:ext cx="891917" cy="891917"/>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7CB7C326-B489-5D4E-A1F9-7298DF845854}"/>
              </a:ext>
            </a:extLst>
          </p:cNvPr>
          <p:cNvSpPr txBox="1"/>
          <p:nvPr/>
        </p:nvSpPr>
        <p:spPr>
          <a:xfrm>
            <a:off x="5672427" y="3149614"/>
            <a:ext cx="2647685" cy="246221"/>
          </a:xfrm>
          <a:prstGeom prst="rect">
            <a:avLst/>
          </a:prstGeom>
          <a:noFill/>
        </p:spPr>
        <p:txBody>
          <a:bodyPr wrap="square" lIns="0" tIns="0" rIns="0" bIns="0" rtlCol="0">
            <a:spAutoFit/>
          </a:bodyPr>
          <a:lstStyle/>
          <a:p>
            <a:r>
              <a:rPr lang="en-GB" sz="1600" dirty="0" err="1">
                <a:solidFill>
                  <a:schemeClr val="tx1"/>
                </a:solidFill>
              </a:rPr>
              <a:t>Paper towels</a:t>
            </a:r>
          </a:p>
        </p:txBody>
      </p:sp>
      <p:sp>
        <p:nvSpPr>
          <p:cNvPr id="21" name="Google Shape;140;p4">
            <a:extLst>
              <a:ext uri="{FF2B5EF4-FFF2-40B4-BE49-F238E27FC236}">
                <a16:creationId xmlns:a16="http://schemas.microsoft.com/office/drawing/2014/main" id="{8B47ED04-B408-7249-A18E-6441D110BD5B}"/>
              </a:ext>
            </a:extLst>
          </p:cNvPr>
          <p:cNvSpPr>
            <a:spLocks noChangeAspect="1"/>
          </p:cNvSpPr>
          <p:nvPr/>
        </p:nvSpPr>
        <p:spPr>
          <a:xfrm>
            <a:off x="4665616" y="284072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5" name="TextBox 24">
            <a:extLst>
              <a:ext uri="{FF2B5EF4-FFF2-40B4-BE49-F238E27FC236}">
                <a16:creationId xmlns:a16="http://schemas.microsoft.com/office/drawing/2014/main" id="{96119571-FE68-5E41-9B0F-15B2EE9172A5}"/>
              </a:ext>
            </a:extLst>
          </p:cNvPr>
          <p:cNvSpPr txBox="1"/>
          <p:nvPr/>
        </p:nvSpPr>
        <p:spPr>
          <a:xfrm>
            <a:off x="1453844" y="4325392"/>
            <a:ext cx="2694381" cy="246221"/>
          </a:xfrm>
          <a:prstGeom prst="rect">
            <a:avLst/>
          </a:prstGeom>
          <a:noFill/>
        </p:spPr>
        <p:txBody>
          <a:bodyPr wrap="square" lIns="0" tIns="0" rIns="0" bIns="0" rtlCol="0">
            <a:spAutoFit/>
          </a:bodyPr>
          <a:lstStyle/>
          <a:p>
            <a:r>
              <a:rPr lang="en-GB" sz="1600" dirty="0" err="1">
                <a:solidFill>
                  <a:schemeClr val="tx1"/>
                </a:solidFill>
              </a:rPr>
              <a:t>Toilet paper</a:t>
            </a:r>
            <a:endParaRPr lang="en-GB" sz="1600" i="1" dirty="0" err="1">
              <a:solidFill>
                <a:schemeClr val="tx1"/>
              </a:solidFill>
            </a:endParaRPr>
          </a:p>
        </p:txBody>
      </p:sp>
      <p:sp>
        <p:nvSpPr>
          <p:cNvPr id="29" name="Google Shape;140;p4">
            <a:extLst>
              <a:ext uri="{FF2B5EF4-FFF2-40B4-BE49-F238E27FC236}">
                <a16:creationId xmlns:a16="http://schemas.microsoft.com/office/drawing/2014/main" id="{064177B4-E488-5C4E-A20A-3DD3C141DE71}"/>
              </a:ext>
            </a:extLst>
          </p:cNvPr>
          <p:cNvSpPr>
            <a:spLocks noChangeAspect="1"/>
          </p:cNvSpPr>
          <p:nvPr/>
        </p:nvSpPr>
        <p:spPr>
          <a:xfrm>
            <a:off x="447033" y="401650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Oval 14">
            <a:extLst>
              <a:ext uri="{FF2B5EF4-FFF2-40B4-BE49-F238E27FC236}">
                <a16:creationId xmlns:a16="http://schemas.microsoft.com/office/drawing/2014/main" id="{F5EB064D-2F31-4B4F-94BE-CFE2BBEF5493}"/>
              </a:ext>
            </a:extLst>
          </p:cNvPr>
          <p:cNvSpPr>
            <a:spLocks noChangeAspect="1"/>
          </p:cNvSpPr>
          <p:nvPr/>
        </p:nvSpPr>
        <p:spPr>
          <a:xfrm>
            <a:off x="5248849" y="1657541"/>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22</a:t>
            </a:r>
          </a:p>
        </p:txBody>
      </p:sp>
      <p:sp>
        <p:nvSpPr>
          <p:cNvPr id="30" name="Oval 29">
            <a:extLst>
              <a:ext uri="{FF2B5EF4-FFF2-40B4-BE49-F238E27FC236}">
                <a16:creationId xmlns:a16="http://schemas.microsoft.com/office/drawing/2014/main" id="{A97F788F-C174-F241-AD03-6FCE224C4137}"/>
              </a:ext>
            </a:extLst>
          </p:cNvPr>
          <p:cNvSpPr>
            <a:spLocks noChangeAspect="1"/>
          </p:cNvSpPr>
          <p:nvPr/>
        </p:nvSpPr>
        <p:spPr>
          <a:xfrm>
            <a:off x="1010413" y="2779683"/>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23</a:t>
            </a:r>
          </a:p>
        </p:txBody>
      </p:sp>
      <p:sp>
        <p:nvSpPr>
          <p:cNvPr id="22" name="Oval 21">
            <a:extLst>
              <a:ext uri="{FF2B5EF4-FFF2-40B4-BE49-F238E27FC236}">
                <a16:creationId xmlns:a16="http://schemas.microsoft.com/office/drawing/2014/main" id="{4ACDC2CF-96FA-DC4E-9D94-DE8B8F9EBE70}"/>
              </a:ext>
            </a:extLst>
          </p:cNvPr>
          <p:cNvSpPr>
            <a:spLocks noChangeAspect="1"/>
          </p:cNvSpPr>
          <p:nvPr/>
        </p:nvSpPr>
        <p:spPr>
          <a:xfrm>
            <a:off x="5248849" y="2781344"/>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24</a:t>
            </a:r>
          </a:p>
        </p:txBody>
      </p:sp>
      <p:sp>
        <p:nvSpPr>
          <p:cNvPr id="33" name="Oval 32">
            <a:extLst>
              <a:ext uri="{FF2B5EF4-FFF2-40B4-BE49-F238E27FC236}">
                <a16:creationId xmlns:a16="http://schemas.microsoft.com/office/drawing/2014/main" id="{46460DA7-6580-C44E-90E0-2B71619EE7A6}"/>
              </a:ext>
            </a:extLst>
          </p:cNvPr>
          <p:cNvSpPr>
            <a:spLocks noChangeAspect="1"/>
          </p:cNvSpPr>
          <p:nvPr/>
        </p:nvSpPr>
        <p:spPr>
          <a:xfrm>
            <a:off x="1010413" y="3957122"/>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25</a:t>
            </a:r>
          </a:p>
        </p:txBody>
      </p:sp>
      <p:sp>
        <p:nvSpPr>
          <p:cNvPr id="36" name="TextBox 35">
            <a:extLst>
              <a:ext uri="{FF2B5EF4-FFF2-40B4-BE49-F238E27FC236}">
                <a16:creationId xmlns:a16="http://schemas.microsoft.com/office/drawing/2014/main" id="{C4FC2109-37FB-5D48-AF9D-66A0ECE8C720}"/>
              </a:ext>
            </a:extLst>
          </p:cNvPr>
          <p:cNvSpPr txBox="1"/>
          <p:nvPr/>
        </p:nvSpPr>
        <p:spPr>
          <a:xfrm>
            <a:off x="5672427" y="4086400"/>
            <a:ext cx="2647685" cy="738664"/>
          </a:xfrm>
          <a:prstGeom prst="rect">
            <a:avLst/>
          </a:prstGeom>
          <a:noFill/>
        </p:spPr>
        <p:txBody>
          <a:bodyPr wrap="square" lIns="0" tIns="0" rIns="0" bIns="0" rtlCol="0">
            <a:spAutoFit/>
          </a:bodyPr>
          <a:lstStyle/>
          <a:p>
            <a:r>
              <a:rPr lang="en-GB" sz="1600" dirty="0" err="1">
                <a:solidFill>
                  <a:schemeClr val="tx1"/>
                </a:solidFill>
              </a:rPr>
              <a:t>Culture media (for example: hemoculture, </a:t>
            </a:r>
            <a:r>
              <a:rPr lang="en-GB" sz="1600" i="1" dirty="0" err="1">
                <a:solidFill>
                  <a:schemeClr val="tx1"/>
                </a:solidFill>
              </a:rPr>
              <a:t>Leptospira</a:t>
            </a:r>
            <a:r>
              <a:rPr lang="en-GB" sz="1600" dirty="0" err="1">
                <a:solidFill>
                  <a:schemeClr val="tx1"/>
                </a:solidFill>
              </a:rPr>
              <a:t>, influenza)</a:t>
            </a:r>
          </a:p>
        </p:txBody>
      </p:sp>
      <p:sp>
        <p:nvSpPr>
          <p:cNvPr id="37" name="Google Shape;140;p4">
            <a:extLst>
              <a:ext uri="{FF2B5EF4-FFF2-40B4-BE49-F238E27FC236}">
                <a16:creationId xmlns:a16="http://schemas.microsoft.com/office/drawing/2014/main" id="{8641BAEC-BADA-0340-9538-9F607CDC855C}"/>
              </a:ext>
            </a:extLst>
          </p:cNvPr>
          <p:cNvSpPr>
            <a:spLocks noChangeAspect="1"/>
          </p:cNvSpPr>
          <p:nvPr/>
        </p:nvSpPr>
        <p:spPr>
          <a:xfrm>
            <a:off x="4665616" y="402186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38" name="Oval 37">
            <a:extLst>
              <a:ext uri="{FF2B5EF4-FFF2-40B4-BE49-F238E27FC236}">
                <a16:creationId xmlns:a16="http://schemas.microsoft.com/office/drawing/2014/main" id="{BBA46E0D-17F7-4E4E-97EB-96BD3811A96A}"/>
              </a:ext>
            </a:extLst>
          </p:cNvPr>
          <p:cNvSpPr>
            <a:spLocks noChangeAspect="1"/>
          </p:cNvSpPr>
          <p:nvPr/>
        </p:nvSpPr>
        <p:spPr>
          <a:xfrm>
            <a:off x="5248849" y="396248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26</a:t>
            </a:r>
          </a:p>
        </p:txBody>
      </p:sp>
      <p:sp>
        <p:nvSpPr>
          <p:cNvPr id="32" name="Oval 31">
            <a:extLst>
              <a:ext uri="{FF2B5EF4-FFF2-40B4-BE49-F238E27FC236}">
                <a16:creationId xmlns:a16="http://schemas.microsoft.com/office/drawing/2014/main" id="{8152C77E-4731-AA49-AA7C-5764FCBAA4CF}"/>
              </a:ext>
            </a:extLst>
          </p:cNvPr>
          <p:cNvSpPr>
            <a:spLocks noChangeAspect="1"/>
          </p:cNvSpPr>
          <p:nvPr/>
        </p:nvSpPr>
        <p:spPr>
          <a:xfrm>
            <a:off x="1010413" y="1657541"/>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21</a:t>
            </a:r>
          </a:p>
        </p:txBody>
      </p:sp>
      <p:sp>
        <p:nvSpPr>
          <p:cNvPr id="51" name="TextBox 50">
            <a:extLst>
              <a:ext uri="{FF2B5EF4-FFF2-40B4-BE49-F238E27FC236}">
                <a16:creationId xmlns:a16="http://schemas.microsoft.com/office/drawing/2014/main" id="{92AF863E-61F7-BD4F-B0A5-5891D8CFF08A}"/>
              </a:ext>
            </a:extLst>
          </p:cNvPr>
          <p:cNvSpPr txBox="1"/>
          <p:nvPr/>
        </p:nvSpPr>
        <p:spPr>
          <a:xfrm>
            <a:off x="1453844" y="5475862"/>
            <a:ext cx="2647685" cy="246221"/>
          </a:xfrm>
          <a:prstGeom prst="rect">
            <a:avLst/>
          </a:prstGeom>
          <a:noFill/>
        </p:spPr>
        <p:txBody>
          <a:bodyPr wrap="square" lIns="0" tIns="0" rIns="0" bIns="0" rtlCol="0">
            <a:spAutoFit/>
          </a:bodyPr>
          <a:lstStyle/>
          <a:p>
            <a:r>
              <a:rPr lang="en-GB" sz="1600" dirty="0" err="1">
                <a:solidFill>
                  <a:schemeClr val="tx1"/>
                </a:solidFill>
              </a:rPr>
              <a:t>Strains transport medium</a:t>
            </a:r>
          </a:p>
        </p:txBody>
      </p:sp>
      <p:sp>
        <p:nvSpPr>
          <p:cNvPr id="52" name="Google Shape;140;p4">
            <a:extLst>
              <a:ext uri="{FF2B5EF4-FFF2-40B4-BE49-F238E27FC236}">
                <a16:creationId xmlns:a16="http://schemas.microsoft.com/office/drawing/2014/main" id="{66538F75-D76A-4A45-B4ED-B69F4E1D1EFA}"/>
              </a:ext>
            </a:extLst>
          </p:cNvPr>
          <p:cNvSpPr>
            <a:spLocks noChangeAspect="1"/>
          </p:cNvSpPr>
          <p:nvPr/>
        </p:nvSpPr>
        <p:spPr>
          <a:xfrm>
            <a:off x="441195" y="51654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53" name="Oval 52">
            <a:extLst>
              <a:ext uri="{FF2B5EF4-FFF2-40B4-BE49-F238E27FC236}">
                <a16:creationId xmlns:a16="http://schemas.microsoft.com/office/drawing/2014/main" id="{9BA668E9-F613-2749-930B-2A051D7F4F24}"/>
              </a:ext>
            </a:extLst>
          </p:cNvPr>
          <p:cNvSpPr>
            <a:spLocks noChangeAspect="1"/>
          </p:cNvSpPr>
          <p:nvPr/>
        </p:nvSpPr>
        <p:spPr>
          <a:xfrm>
            <a:off x="1024428" y="5106059"/>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27</a:t>
            </a:r>
          </a:p>
        </p:txBody>
      </p:sp>
      <p:sp>
        <p:nvSpPr>
          <p:cNvPr id="54" name="TextBox 53">
            <a:extLst>
              <a:ext uri="{FF2B5EF4-FFF2-40B4-BE49-F238E27FC236}">
                <a16:creationId xmlns:a16="http://schemas.microsoft.com/office/drawing/2014/main" id="{04877F2F-A247-D54A-AD3C-25A13A71641D}"/>
              </a:ext>
            </a:extLst>
          </p:cNvPr>
          <p:cNvSpPr txBox="1"/>
          <p:nvPr/>
        </p:nvSpPr>
        <p:spPr>
          <a:xfrm>
            <a:off x="5672427" y="5360314"/>
            <a:ext cx="2647685" cy="492443"/>
          </a:xfrm>
          <a:prstGeom prst="rect">
            <a:avLst/>
          </a:prstGeom>
          <a:noFill/>
        </p:spPr>
        <p:txBody>
          <a:bodyPr wrap="square" lIns="0" tIns="0" rIns="0" bIns="0" rtlCol="0">
            <a:spAutoFit/>
          </a:bodyPr>
          <a:lstStyle/>
          <a:p>
            <a:r>
              <a:rPr lang="en-GB" sz="1600" dirty="0" err="1">
                <a:solidFill>
                  <a:schemeClr val="tx1"/>
                </a:solidFill>
              </a:rPr>
              <a:t>Screw top containers (urine and feces)</a:t>
            </a:r>
          </a:p>
        </p:txBody>
      </p:sp>
      <p:sp>
        <p:nvSpPr>
          <p:cNvPr id="55" name="Google Shape;140;p4">
            <a:extLst>
              <a:ext uri="{FF2B5EF4-FFF2-40B4-BE49-F238E27FC236}">
                <a16:creationId xmlns:a16="http://schemas.microsoft.com/office/drawing/2014/main" id="{75B799F1-BB9F-FC41-BA87-CC5F485A80CC}"/>
              </a:ext>
            </a:extLst>
          </p:cNvPr>
          <p:cNvSpPr>
            <a:spLocks noChangeAspect="1"/>
          </p:cNvSpPr>
          <p:nvPr/>
        </p:nvSpPr>
        <p:spPr>
          <a:xfrm>
            <a:off x="4665616" y="51745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56" name="Oval 55">
            <a:extLst>
              <a:ext uri="{FF2B5EF4-FFF2-40B4-BE49-F238E27FC236}">
                <a16:creationId xmlns:a16="http://schemas.microsoft.com/office/drawing/2014/main" id="{9C18C21E-586F-0145-978B-56E775AA43C9}"/>
              </a:ext>
            </a:extLst>
          </p:cNvPr>
          <p:cNvSpPr>
            <a:spLocks noChangeAspect="1"/>
          </p:cNvSpPr>
          <p:nvPr/>
        </p:nvSpPr>
        <p:spPr>
          <a:xfrm>
            <a:off x="5248849" y="5115155"/>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28</a:t>
            </a:r>
          </a:p>
        </p:txBody>
      </p:sp>
      <p:grpSp>
        <p:nvGrpSpPr>
          <p:cNvPr id="40" name="Graphic 38">
            <a:extLst>
              <a:ext uri="{FF2B5EF4-FFF2-40B4-BE49-F238E27FC236}">
                <a16:creationId xmlns:a16="http://schemas.microsoft.com/office/drawing/2014/main" id="{DB6E36D6-6DF5-A248-ADDE-1E622D937DD3}"/>
              </a:ext>
            </a:extLst>
          </p:cNvPr>
          <p:cNvGrpSpPr>
            <a:grpSpLocks noChangeAspect="1"/>
          </p:cNvGrpSpPr>
          <p:nvPr/>
        </p:nvGrpSpPr>
        <p:grpSpPr>
          <a:xfrm>
            <a:off x="709585" y="1914921"/>
            <a:ext cx="338897" cy="468000"/>
            <a:chOff x="3371850" y="1771650"/>
            <a:chExt cx="2400300" cy="3314700"/>
          </a:xfrm>
          <a:solidFill>
            <a:schemeClr val="bg1"/>
          </a:solidFill>
        </p:grpSpPr>
        <p:sp>
          <p:nvSpPr>
            <p:cNvPr id="41" name="Freeform 40">
              <a:extLst>
                <a:ext uri="{FF2B5EF4-FFF2-40B4-BE49-F238E27FC236}">
                  <a16:creationId xmlns:a16="http://schemas.microsoft.com/office/drawing/2014/main" id="{6528EB24-680F-E247-A74D-BC8A10B84A07}"/>
                </a:ext>
              </a:extLst>
            </p:cNvPr>
            <p:cNvSpPr/>
            <p:nvPr/>
          </p:nvSpPr>
          <p:spPr>
            <a:xfrm>
              <a:off x="3371880" y="1771650"/>
              <a:ext cx="2397898" cy="3314509"/>
            </a:xfrm>
            <a:custGeom>
              <a:avLst/>
              <a:gdLst>
                <a:gd name="connsiteX0" fmla="*/ 2330362 w 2397898"/>
                <a:gd name="connsiteY0" fmla="*/ 3200542 h 3314509"/>
                <a:gd name="connsiteX1" fmla="*/ 2285023 w 2397898"/>
                <a:gd name="connsiteY1" fmla="*/ 3200542 h 3314509"/>
                <a:gd name="connsiteX2" fmla="*/ 2285023 w 2397898"/>
                <a:gd name="connsiteY2" fmla="*/ 1226771 h 3314509"/>
                <a:gd name="connsiteX3" fmla="*/ 2223873 w 2397898"/>
                <a:gd name="connsiteY3" fmla="*/ 1137046 h 3314509"/>
                <a:gd name="connsiteX4" fmla="*/ 1740669 w 2397898"/>
                <a:gd name="connsiteY4" fmla="*/ 943879 h 3314509"/>
                <a:gd name="connsiteX5" fmla="*/ 1714761 w 2397898"/>
                <a:gd name="connsiteY5" fmla="*/ 921209 h 3314509"/>
                <a:gd name="connsiteX6" fmla="*/ 1713618 w 2397898"/>
                <a:gd name="connsiteY6" fmla="*/ 687751 h 3314509"/>
                <a:gd name="connsiteX7" fmla="*/ 1741050 w 2397898"/>
                <a:gd name="connsiteY7" fmla="*/ 686513 h 3314509"/>
                <a:gd name="connsiteX8" fmla="*/ 1827823 w 2397898"/>
                <a:gd name="connsiteY8" fmla="*/ 598883 h 3314509"/>
                <a:gd name="connsiteX9" fmla="*/ 1827823 w 2397898"/>
                <a:gd name="connsiteY9" fmla="*/ 77389 h 3314509"/>
                <a:gd name="connsiteX10" fmla="*/ 1751623 w 2397898"/>
                <a:gd name="connsiteY10" fmla="*/ 142 h 3314509"/>
                <a:gd name="connsiteX11" fmla="*/ 648152 w 2397898"/>
                <a:gd name="connsiteY11" fmla="*/ 142 h 3314509"/>
                <a:gd name="connsiteX12" fmla="*/ 570523 w 2397898"/>
                <a:gd name="connsiteY12" fmla="*/ 79485 h 3314509"/>
                <a:gd name="connsiteX13" fmla="*/ 570523 w 2397898"/>
                <a:gd name="connsiteY13" fmla="*/ 604979 h 3314509"/>
                <a:gd name="connsiteX14" fmla="*/ 653200 w 2397898"/>
                <a:gd name="connsiteY14" fmla="*/ 686418 h 3314509"/>
                <a:gd name="connsiteX15" fmla="*/ 684823 w 2397898"/>
                <a:gd name="connsiteY15" fmla="*/ 686418 h 3314509"/>
                <a:gd name="connsiteX16" fmla="*/ 685490 w 2397898"/>
                <a:gd name="connsiteY16" fmla="*/ 902445 h 3314509"/>
                <a:gd name="connsiteX17" fmla="*/ 655295 w 2397898"/>
                <a:gd name="connsiteY17" fmla="*/ 945688 h 3314509"/>
                <a:gd name="connsiteX18" fmla="*/ 178379 w 2397898"/>
                <a:gd name="connsiteY18" fmla="*/ 1136188 h 3314509"/>
                <a:gd name="connsiteX19" fmla="*/ 113323 w 2397898"/>
                <a:gd name="connsiteY19" fmla="*/ 1233439 h 3314509"/>
                <a:gd name="connsiteX20" fmla="*/ 113323 w 2397898"/>
                <a:gd name="connsiteY20" fmla="*/ 3200732 h 3314509"/>
                <a:gd name="connsiteX21" fmla="*/ 55125 w 2397898"/>
                <a:gd name="connsiteY21" fmla="*/ 3200732 h 3314509"/>
                <a:gd name="connsiteX22" fmla="*/ 3023 w 2397898"/>
                <a:gd name="connsiteY22" fmla="*/ 3241404 h 3314509"/>
                <a:gd name="connsiteX23" fmla="*/ 68555 w 2397898"/>
                <a:gd name="connsiteY23" fmla="*/ 3314651 h 3314509"/>
                <a:gd name="connsiteX24" fmla="*/ 1486161 w 2397898"/>
                <a:gd name="connsiteY24" fmla="*/ 3314651 h 3314509"/>
                <a:gd name="connsiteX25" fmla="*/ 1497305 w 2397898"/>
                <a:gd name="connsiteY25" fmla="*/ 3314651 h 3314509"/>
                <a:gd name="connsiteX26" fmla="*/ 2153292 w 2397898"/>
                <a:gd name="connsiteY26" fmla="*/ 3314651 h 3314509"/>
                <a:gd name="connsiteX27" fmla="*/ 2331886 w 2397898"/>
                <a:gd name="connsiteY27" fmla="*/ 3314651 h 3314509"/>
                <a:gd name="connsiteX28" fmla="*/ 2397990 w 2397898"/>
                <a:gd name="connsiteY28" fmla="*/ 3256834 h 3314509"/>
                <a:gd name="connsiteX29" fmla="*/ 2330362 w 2397898"/>
                <a:gd name="connsiteY29" fmla="*/ 3200542 h 3314509"/>
                <a:gd name="connsiteX30" fmla="*/ 687776 w 2397898"/>
                <a:gd name="connsiteY30" fmla="*/ 117013 h 3314509"/>
                <a:gd name="connsiteX31" fmla="*/ 1711904 w 2397898"/>
                <a:gd name="connsiteY31" fmla="*/ 117013 h 3314509"/>
                <a:gd name="connsiteX32" fmla="*/ 1711904 w 2397898"/>
                <a:gd name="connsiteY32" fmla="*/ 569737 h 3314509"/>
                <a:gd name="connsiteX33" fmla="*/ 687776 w 2397898"/>
                <a:gd name="connsiteY33" fmla="*/ 569737 h 3314509"/>
                <a:gd name="connsiteX34" fmla="*/ 2168628 w 2397898"/>
                <a:gd name="connsiteY34" fmla="*/ 3200542 h 3314509"/>
                <a:gd name="connsiteX35" fmla="*/ 1888592 w 2397898"/>
                <a:gd name="connsiteY35" fmla="*/ 3200542 h 3314509"/>
                <a:gd name="connsiteX36" fmla="*/ 1488543 w 2397898"/>
                <a:gd name="connsiteY36" fmla="*/ 3200542 h 3314509"/>
                <a:gd name="connsiteX37" fmla="*/ 1440918 w 2397898"/>
                <a:gd name="connsiteY37" fmla="*/ 3200542 h 3314509"/>
                <a:gd name="connsiteX38" fmla="*/ 268390 w 2397898"/>
                <a:gd name="connsiteY38" fmla="*/ 3200542 h 3314509"/>
                <a:gd name="connsiteX39" fmla="*/ 230290 w 2397898"/>
                <a:gd name="connsiteY39" fmla="*/ 3200542 h 3314509"/>
                <a:gd name="connsiteX40" fmla="*/ 230290 w 2397898"/>
                <a:gd name="connsiteY40" fmla="*/ 2859356 h 3314509"/>
                <a:gd name="connsiteX41" fmla="*/ 2168628 w 2397898"/>
                <a:gd name="connsiteY41" fmla="*/ 2859356 h 3314509"/>
                <a:gd name="connsiteX42" fmla="*/ 230004 w 2397898"/>
                <a:gd name="connsiteY42" fmla="*/ 2741722 h 3314509"/>
                <a:gd name="connsiteX43" fmla="*/ 230004 w 2397898"/>
                <a:gd name="connsiteY43" fmla="*/ 1603104 h 3314509"/>
                <a:gd name="connsiteX44" fmla="*/ 2168247 w 2397898"/>
                <a:gd name="connsiteY44" fmla="*/ 1603104 h 3314509"/>
                <a:gd name="connsiteX45" fmla="*/ 2168247 w 2397898"/>
                <a:gd name="connsiteY45" fmla="*/ 2741722 h 3314509"/>
                <a:gd name="connsiteX46" fmla="*/ 2170723 w 2397898"/>
                <a:gd name="connsiteY46" fmla="*/ 1483851 h 3314509"/>
                <a:gd name="connsiteX47" fmla="*/ 227623 w 2397898"/>
                <a:gd name="connsiteY47" fmla="*/ 1483851 h 3314509"/>
                <a:gd name="connsiteX48" fmla="*/ 228861 w 2397898"/>
                <a:gd name="connsiteY48" fmla="*/ 1251536 h 3314509"/>
                <a:gd name="connsiteX49" fmla="*/ 254769 w 2397898"/>
                <a:gd name="connsiteY49" fmla="*/ 1228962 h 3314509"/>
                <a:gd name="connsiteX50" fmla="*/ 738163 w 2397898"/>
                <a:gd name="connsiteY50" fmla="*/ 1035604 h 3314509"/>
                <a:gd name="connsiteX51" fmla="*/ 799123 w 2397898"/>
                <a:gd name="connsiteY51" fmla="*/ 945784 h 3314509"/>
                <a:gd name="connsiteX52" fmla="*/ 799123 w 2397898"/>
                <a:gd name="connsiteY52" fmla="*/ 689371 h 3314509"/>
                <a:gd name="connsiteX53" fmla="*/ 1599223 w 2397898"/>
                <a:gd name="connsiteY53" fmla="*/ 689371 h 3314509"/>
                <a:gd name="connsiteX54" fmla="*/ 1599223 w 2397898"/>
                <a:gd name="connsiteY54" fmla="*/ 848343 h 3314509"/>
                <a:gd name="connsiteX55" fmla="*/ 1599223 w 2397898"/>
                <a:gd name="connsiteY55" fmla="*/ 962643 h 3314509"/>
                <a:gd name="connsiteX56" fmla="*/ 1645896 w 2397898"/>
                <a:gd name="connsiteY56" fmla="*/ 1029794 h 3314509"/>
                <a:gd name="connsiteX57" fmla="*/ 2139576 w 2397898"/>
                <a:gd name="connsiteY57" fmla="*/ 1225914 h 3314509"/>
                <a:gd name="connsiteX58" fmla="*/ 2171676 w 2397898"/>
                <a:gd name="connsiteY58" fmla="*/ 1271634 h 3314509"/>
                <a:gd name="connsiteX59" fmla="*/ 2170723 w 2397898"/>
                <a:gd name="connsiteY59" fmla="*/ 1483851 h 33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97898" h="3314509">
                  <a:moveTo>
                    <a:pt x="2330362" y="3200542"/>
                  </a:moveTo>
                  <a:cubicBezTo>
                    <a:pt x="2316360" y="3200542"/>
                    <a:pt x="2302454" y="3200542"/>
                    <a:pt x="2285023" y="3200542"/>
                  </a:cubicBezTo>
                  <a:lnTo>
                    <a:pt x="2285023" y="1226771"/>
                  </a:lnTo>
                  <a:cubicBezTo>
                    <a:pt x="2285023" y="1167335"/>
                    <a:pt x="2279594" y="1159239"/>
                    <a:pt x="2223873" y="1137046"/>
                  </a:cubicBezTo>
                  <a:cubicBezTo>
                    <a:pt x="2062710" y="1072752"/>
                    <a:pt x="1901546" y="1008744"/>
                    <a:pt x="1740669" y="943879"/>
                  </a:cubicBezTo>
                  <a:cubicBezTo>
                    <a:pt x="1730287" y="939688"/>
                    <a:pt x="1714952" y="929115"/>
                    <a:pt x="1714761" y="921209"/>
                  </a:cubicBezTo>
                  <a:cubicBezTo>
                    <a:pt x="1712856" y="844247"/>
                    <a:pt x="1713618" y="767190"/>
                    <a:pt x="1713618" y="687751"/>
                  </a:cubicBezTo>
                  <a:cubicBezTo>
                    <a:pt x="1725048" y="687751"/>
                    <a:pt x="1732668" y="686704"/>
                    <a:pt x="1741050" y="686513"/>
                  </a:cubicBezTo>
                  <a:cubicBezTo>
                    <a:pt x="1815536" y="685370"/>
                    <a:pt x="1827823" y="672988"/>
                    <a:pt x="1827823" y="598883"/>
                  </a:cubicBezTo>
                  <a:cubicBezTo>
                    <a:pt x="1827823" y="425084"/>
                    <a:pt x="1827823" y="251252"/>
                    <a:pt x="1827823" y="77389"/>
                  </a:cubicBezTo>
                  <a:cubicBezTo>
                    <a:pt x="1827823" y="18429"/>
                    <a:pt x="1809916" y="237"/>
                    <a:pt x="1751623" y="142"/>
                  </a:cubicBezTo>
                  <a:lnTo>
                    <a:pt x="648152" y="142"/>
                  </a:lnTo>
                  <a:cubicBezTo>
                    <a:pt x="587763" y="142"/>
                    <a:pt x="570523" y="17858"/>
                    <a:pt x="570523" y="79485"/>
                  </a:cubicBezTo>
                  <a:lnTo>
                    <a:pt x="570523" y="604979"/>
                  </a:lnTo>
                  <a:cubicBezTo>
                    <a:pt x="570523" y="670321"/>
                    <a:pt x="586430" y="685846"/>
                    <a:pt x="653200" y="686418"/>
                  </a:cubicBezTo>
                  <a:cubicBezTo>
                    <a:pt x="662725" y="686418"/>
                    <a:pt x="671678" y="686418"/>
                    <a:pt x="684823" y="686418"/>
                  </a:cubicBezTo>
                  <a:cubicBezTo>
                    <a:pt x="684823" y="762618"/>
                    <a:pt x="683489" y="832341"/>
                    <a:pt x="685490" y="902445"/>
                  </a:cubicBezTo>
                  <a:cubicBezTo>
                    <a:pt x="686252" y="927210"/>
                    <a:pt x="677298" y="937116"/>
                    <a:pt x="655295" y="945688"/>
                  </a:cubicBezTo>
                  <a:cubicBezTo>
                    <a:pt x="496037" y="1008268"/>
                    <a:pt x="337351" y="1072276"/>
                    <a:pt x="178379" y="1136188"/>
                  </a:cubicBezTo>
                  <a:cubicBezTo>
                    <a:pt x="116466" y="1160953"/>
                    <a:pt x="113323" y="1165335"/>
                    <a:pt x="113323" y="1233439"/>
                  </a:cubicBezTo>
                  <a:lnTo>
                    <a:pt x="113323" y="3200732"/>
                  </a:lnTo>
                  <a:cubicBezTo>
                    <a:pt x="90558" y="3200732"/>
                    <a:pt x="72842" y="3200161"/>
                    <a:pt x="55125" y="3200732"/>
                  </a:cubicBezTo>
                  <a:cubicBezTo>
                    <a:pt x="30268" y="3200091"/>
                    <a:pt x="8434" y="3217135"/>
                    <a:pt x="3023" y="3241404"/>
                  </a:cubicBezTo>
                  <a:cubicBezTo>
                    <a:pt x="-9264" y="3283409"/>
                    <a:pt x="18073" y="3314651"/>
                    <a:pt x="68555" y="3314651"/>
                  </a:cubicBezTo>
                  <a:cubicBezTo>
                    <a:pt x="364973" y="3314651"/>
                    <a:pt x="1189648" y="3314651"/>
                    <a:pt x="1486161" y="3314651"/>
                  </a:cubicBezTo>
                  <a:lnTo>
                    <a:pt x="1497305" y="3314651"/>
                  </a:lnTo>
                  <a:cubicBezTo>
                    <a:pt x="1716000" y="3314651"/>
                    <a:pt x="1934662" y="3314651"/>
                    <a:pt x="2153292" y="3314651"/>
                  </a:cubicBezTo>
                  <a:cubicBezTo>
                    <a:pt x="2212824" y="3314651"/>
                    <a:pt x="2272355" y="3314651"/>
                    <a:pt x="2331886" y="3314651"/>
                  </a:cubicBezTo>
                  <a:cubicBezTo>
                    <a:pt x="2374463" y="3314651"/>
                    <a:pt x="2398561" y="3292839"/>
                    <a:pt x="2397990" y="3256834"/>
                  </a:cubicBezTo>
                  <a:cubicBezTo>
                    <a:pt x="2397418" y="3220830"/>
                    <a:pt x="2373606" y="3201208"/>
                    <a:pt x="2330362" y="3200542"/>
                  </a:cubicBezTo>
                  <a:close/>
                  <a:moveTo>
                    <a:pt x="687776" y="117013"/>
                  </a:moveTo>
                  <a:lnTo>
                    <a:pt x="1711904" y="117013"/>
                  </a:lnTo>
                  <a:lnTo>
                    <a:pt x="1711904" y="569737"/>
                  </a:lnTo>
                  <a:lnTo>
                    <a:pt x="687776" y="569737"/>
                  </a:lnTo>
                  <a:close/>
                  <a:moveTo>
                    <a:pt x="2168628" y="3200542"/>
                  </a:moveTo>
                  <a:lnTo>
                    <a:pt x="1888592" y="3200542"/>
                  </a:lnTo>
                  <a:cubicBezTo>
                    <a:pt x="1755242" y="3200542"/>
                    <a:pt x="1621892" y="3200542"/>
                    <a:pt x="1488543" y="3200542"/>
                  </a:cubicBezTo>
                  <a:lnTo>
                    <a:pt x="1440918" y="3200542"/>
                  </a:lnTo>
                  <a:cubicBezTo>
                    <a:pt x="1174217" y="3200542"/>
                    <a:pt x="484607" y="3200542"/>
                    <a:pt x="268390" y="3200542"/>
                  </a:cubicBezTo>
                  <a:lnTo>
                    <a:pt x="230290" y="3200542"/>
                  </a:lnTo>
                  <a:lnTo>
                    <a:pt x="230290" y="2859356"/>
                  </a:lnTo>
                  <a:lnTo>
                    <a:pt x="2168628" y="2859356"/>
                  </a:lnTo>
                  <a:close/>
                  <a:moveTo>
                    <a:pt x="230004" y="2741722"/>
                  </a:moveTo>
                  <a:lnTo>
                    <a:pt x="230004" y="1603104"/>
                  </a:lnTo>
                  <a:lnTo>
                    <a:pt x="2168247" y="1603104"/>
                  </a:lnTo>
                  <a:lnTo>
                    <a:pt x="2168247" y="2741722"/>
                  </a:lnTo>
                  <a:close/>
                  <a:moveTo>
                    <a:pt x="2170723" y="1483851"/>
                  </a:moveTo>
                  <a:lnTo>
                    <a:pt x="227623" y="1483851"/>
                  </a:lnTo>
                  <a:cubicBezTo>
                    <a:pt x="227623" y="1405651"/>
                    <a:pt x="226861" y="1328593"/>
                    <a:pt x="228861" y="1251536"/>
                  </a:cubicBezTo>
                  <a:cubicBezTo>
                    <a:pt x="228861" y="1243726"/>
                    <a:pt x="244387" y="1233153"/>
                    <a:pt x="254769" y="1228962"/>
                  </a:cubicBezTo>
                  <a:cubicBezTo>
                    <a:pt x="415742" y="1164001"/>
                    <a:pt x="577000" y="1100279"/>
                    <a:pt x="738163" y="1035604"/>
                  </a:cubicBezTo>
                  <a:cubicBezTo>
                    <a:pt x="793503" y="1013506"/>
                    <a:pt x="799123" y="1005220"/>
                    <a:pt x="799123" y="945784"/>
                  </a:cubicBezTo>
                  <a:lnTo>
                    <a:pt x="799123" y="689371"/>
                  </a:lnTo>
                  <a:lnTo>
                    <a:pt x="1599223" y="689371"/>
                  </a:lnTo>
                  <a:lnTo>
                    <a:pt x="1599223" y="848343"/>
                  </a:lnTo>
                  <a:cubicBezTo>
                    <a:pt x="1599223" y="886443"/>
                    <a:pt x="1599890" y="924543"/>
                    <a:pt x="1599223" y="962643"/>
                  </a:cubicBezTo>
                  <a:cubicBezTo>
                    <a:pt x="1598461" y="996933"/>
                    <a:pt x="1613796" y="1017221"/>
                    <a:pt x="1645896" y="1029794"/>
                  </a:cubicBezTo>
                  <a:cubicBezTo>
                    <a:pt x="1810678" y="1094659"/>
                    <a:pt x="1974794" y="1161144"/>
                    <a:pt x="2139576" y="1225914"/>
                  </a:cubicBezTo>
                  <a:cubicBezTo>
                    <a:pt x="2162341" y="1235439"/>
                    <a:pt x="2172438" y="1244964"/>
                    <a:pt x="2171676" y="1271634"/>
                  </a:cubicBezTo>
                  <a:cubicBezTo>
                    <a:pt x="2169294" y="1341547"/>
                    <a:pt x="2170723" y="1411651"/>
                    <a:pt x="2170723" y="1483851"/>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7B298EB5-C168-644F-AF1F-BC768ACF9966}"/>
                </a:ext>
              </a:extLst>
            </p:cNvPr>
            <p:cNvSpPr/>
            <p:nvPr/>
          </p:nvSpPr>
          <p:spPr>
            <a:xfrm>
              <a:off x="4113276" y="3485946"/>
              <a:ext cx="914218" cy="914710"/>
            </a:xfrm>
            <a:custGeom>
              <a:avLst/>
              <a:gdLst>
                <a:gd name="connsiteX0" fmla="*/ 838301 w 914218"/>
                <a:gd name="connsiteY0" fmla="*/ 286095 h 914710"/>
                <a:gd name="connsiteX1" fmla="*/ 628751 w 914218"/>
                <a:gd name="connsiteY1" fmla="*/ 286095 h 914710"/>
                <a:gd name="connsiteX2" fmla="*/ 628751 w 914218"/>
                <a:gd name="connsiteY2" fmla="*/ 68925 h 914710"/>
                <a:gd name="connsiteX3" fmla="*/ 562076 w 914218"/>
                <a:gd name="connsiteY3" fmla="*/ 535 h 914710"/>
                <a:gd name="connsiteX4" fmla="*/ 354907 w 914218"/>
                <a:gd name="connsiteY4" fmla="*/ 535 h 914710"/>
                <a:gd name="connsiteX5" fmla="*/ 286232 w 914218"/>
                <a:gd name="connsiteY5" fmla="*/ 70734 h 914710"/>
                <a:gd name="connsiteX6" fmla="*/ 286232 w 914218"/>
                <a:gd name="connsiteY6" fmla="*/ 286190 h 914710"/>
                <a:gd name="connsiteX7" fmla="*/ 64681 w 914218"/>
                <a:gd name="connsiteY7" fmla="*/ 286190 h 914710"/>
                <a:gd name="connsiteX8" fmla="*/ 863 w 914218"/>
                <a:gd name="connsiteY8" fmla="*/ 346674 h 914710"/>
                <a:gd name="connsiteX9" fmla="*/ 863 w 914218"/>
                <a:gd name="connsiteY9" fmla="*/ 568035 h 914710"/>
                <a:gd name="connsiteX10" fmla="*/ 60966 w 914218"/>
                <a:gd name="connsiteY10" fmla="*/ 628709 h 914710"/>
                <a:gd name="connsiteX11" fmla="*/ 103733 w 914218"/>
                <a:gd name="connsiteY11" fmla="*/ 628709 h 914710"/>
                <a:gd name="connsiteX12" fmla="*/ 286327 w 914218"/>
                <a:gd name="connsiteY12" fmla="*/ 628709 h 914710"/>
                <a:gd name="connsiteX13" fmla="*/ 286327 w 914218"/>
                <a:gd name="connsiteY13" fmla="*/ 851118 h 914710"/>
                <a:gd name="connsiteX14" fmla="*/ 347573 w 914218"/>
                <a:gd name="connsiteY14" fmla="*/ 914173 h 914710"/>
                <a:gd name="connsiteX15" fmla="*/ 569029 w 914218"/>
                <a:gd name="connsiteY15" fmla="*/ 914173 h 914710"/>
                <a:gd name="connsiteX16" fmla="*/ 628656 w 914218"/>
                <a:gd name="connsiteY16" fmla="*/ 853118 h 914710"/>
                <a:gd name="connsiteX17" fmla="*/ 628656 w 914218"/>
                <a:gd name="connsiteY17" fmla="*/ 688907 h 914710"/>
                <a:gd name="connsiteX18" fmla="*/ 628656 w 914218"/>
                <a:gd name="connsiteY18" fmla="*/ 628995 h 914710"/>
                <a:gd name="connsiteX19" fmla="*/ 844873 w 914218"/>
                <a:gd name="connsiteY19" fmla="*/ 628995 h 914710"/>
                <a:gd name="connsiteX20" fmla="*/ 914311 w 914218"/>
                <a:gd name="connsiteY20" fmla="*/ 559367 h 914710"/>
                <a:gd name="connsiteX21" fmla="*/ 914311 w 914218"/>
                <a:gd name="connsiteY21" fmla="*/ 362961 h 914710"/>
                <a:gd name="connsiteX22" fmla="*/ 838301 w 914218"/>
                <a:gd name="connsiteY22" fmla="*/ 286095 h 914710"/>
                <a:gd name="connsiteX23" fmla="*/ 798772 w 914218"/>
                <a:gd name="connsiteY23" fmla="*/ 514695 h 914710"/>
                <a:gd name="connsiteX24" fmla="*/ 701332 w 914218"/>
                <a:gd name="connsiteY24" fmla="*/ 514695 h 914710"/>
                <a:gd name="connsiteX25" fmla="*/ 594271 w 914218"/>
                <a:gd name="connsiteY25" fmla="*/ 514695 h 914710"/>
                <a:gd name="connsiteX26" fmla="*/ 514927 w 914218"/>
                <a:gd name="connsiteY26" fmla="*/ 595753 h 914710"/>
                <a:gd name="connsiteX27" fmla="*/ 514927 w 914218"/>
                <a:gd name="connsiteY27" fmla="*/ 797873 h 914710"/>
                <a:gd name="connsiteX28" fmla="*/ 400627 w 914218"/>
                <a:gd name="connsiteY28" fmla="*/ 797873 h 914710"/>
                <a:gd name="connsiteX29" fmla="*/ 400627 w 914218"/>
                <a:gd name="connsiteY29" fmla="*/ 649378 h 914710"/>
                <a:gd name="connsiteX30" fmla="*/ 264039 w 914218"/>
                <a:gd name="connsiteY30" fmla="*/ 514504 h 914710"/>
                <a:gd name="connsiteX31" fmla="*/ 115354 w 914218"/>
                <a:gd name="connsiteY31" fmla="*/ 514504 h 914710"/>
                <a:gd name="connsiteX32" fmla="*/ 115354 w 914218"/>
                <a:gd name="connsiteY32" fmla="*/ 400204 h 914710"/>
                <a:gd name="connsiteX33" fmla="*/ 317284 w 914218"/>
                <a:gd name="connsiteY33" fmla="*/ 400204 h 914710"/>
                <a:gd name="connsiteX34" fmla="*/ 400246 w 914218"/>
                <a:gd name="connsiteY34" fmla="*/ 315527 h 914710"/>
                <a:gd name="connsiteX35" fmla="*/ 400246 w 914218"/>
                <a:gd name="connsiteY35" fmla="*/ 117216 h 914710"/>
                <a:gd name="connsiteX36" fmla="*/ 514546 w 914218"/>
                <a:gd name="connsiteY36" fmla="*/ 117216 h 914710"/>
                <a:gd name="connsiteX37" fmla="*/ 514546 w 914218"/>
                <a:gd name="connsiteY37" fmla="*/ 265807 h 914710"/>
                <a:gd name="connsiteX38" fmla="*/ 651135 w 914218"/>
                <a:gd name="connsiteY38" fmla="*/ 400585 h 914710"/>
                <a:gd name="connsiteX39" fmla="*/ 798582 w 914218"/>
                <a:gd name="connsiteY39" fmla="*/ 400585 h 9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4218" h="914710">
                  <a:moveTo>
                    <a:pt x="838301" y="286095"/>
                  </a:moveTo>
                  <a:cubicBezTo>
                    <a:pt x="769626" y="286095"/>
                    <a:pt x="700951" y="286095"/>
                    <a:pt x="628751" y="286095"/>
                  </a:cubicBezTo>
                  <a:cubicBezTo>
                    <a:pt x="628751" y="211133"/>
                    <a:pt x="628751" y="140076"/>
                    <a:pt x="628751" y="68925"/>
                  </a:cubicBezTo>
                  <a:cubicBezTo>
                    <a:pt x="628751" y="21300"/>
                    <a:pt x="608368" y="821"/>
                    <a:pt x="562076" y="535"/>
                  </a:cubicBezTo>
                  <a:cubicBezTo>
                    <a:pt x="493020" y="-36"/>
                    <a:pt x="423964" y="59"/>
                    <a:pt x="354907" y="535"/>
                  </a:cubicBezTo>
                  <a:cubicBezTo>
                    <a:pt x="306139" y="535"/>
                    <a:pt x="286423" y="21109"/>
                    <a:pt x="286232" y="70734"/>
                  </a:cubicBezTo>
                  <a:cubicBezTo>
                    <a:pt x="286232" y="140838"/>
                    <a:pt x="286232" y="211038"/>
                    <a:pt x="286232" y="286190"/>
                  </a:cubicBezTo>
                  <a:cubicBezTo>
                    <a:pt x="209461" y="286190"/>
                    <a:pt x="137071" y="286190"/>
                    <a:pt x="64681" y="286190"/>
                  </a:cubicBezTo>
                  <a:cubicBezTo>
                    <a:pt x="23533" y="286190"/>
                    <a:pt x="1339" y="307145"/>
                    <a:pt x="863" y="346674"/>
                  </a:cubicBezTo>
                  <a:cubicBezTo>
                    <a:pt x="-153" y="420397"/>
                    <a:pt x="-153" y="494184"/>
                    <a:pt x="863" y="568035"/>
                  </a:cubicBezTo>
                  <a:cubicBezTo>
                    <a:pt x="1339" y="606135"/>
                    <a:pt x="22675" y="626899"/>
                    <a:pt x="60966" y="628709"/>
                  </a:cubicBezTo>
                  <a:cubicBezTo>
                    <a:pt x="75158" y="629376"/>
                    <a:pt x="89541" y="628709"/>
                    <a:pt x="103733" y="628709"/>
                  </a:cubicBezTo>
                  <a:lnTo>
                    <a:pt x="286327" y="628709"/>
                  </a:lnTo>
                  <a:cubicBezTo>
                    <a:pt x="286327" y="706147"/>
                    <a:pt x="286327" y="778632"/>
                    <a:pt x="286327" y="851118"/>
                  </a:cubicBezTo>
                  <a:cubicBezTo>
                    <a:pt x="286327" y="891885"/>
                    <a:pt x="307663" y="913602"/>
                    <a:pt x="347573" y="914173"/>
                  </a:cubicBezTo>
                  <a:cubicBezTo>
                    <a:pt x="421392" y="915030"/>
                    <a:pt x="495211" y="915126"/>
                    <a:pt x="569029" y="914173"/>
                  </a:cubicBezTo>
                  <a:cubicBezTo>
                    <a:pt x="607129" y="913602"/>
                    <a:pt x="627894" y="891789"/>
                    <a:pt x="628656" y="853118"/>
                  </a:cubicBezTo>
                  <a:cubicBezTo>
                    <a:pt x="629608" y="798445"/>
                    <a:pt x="628656" y="743676"/>
                    <a:pt x="628656" y="688907"/>
                  </a:cubicBezTo>
                  <a:lnTo>
                    <a:pt x="628656" y="628995"/>
                  </a:lnTo>
                  <a:cubicBezTo>
                    <a:pt x="704856" y="628995"/>
                    <a:pt x="774674" y="628995"/>
                    <a:pt x="844873" y="628995"/>
                  </a:cubicBezTo>
                  <a:cubicBezTo>
                    <a:pt x="894022" y="628995"/>
                    <a:pt x="914025" y="608611"/>
                    <a:pt x="914311" y="559367"/>
                  </a:cubicBezTo>
                  <a:cubicBezTo>
                    <a:pt x="914311" y="493930"/>
                    <a:pt x="914311" y="428493"/>
                    <a:pt x="914311" y="362961"/>
                  </a:cubicBezTo>
                  <a:cubicBezTo>
                    <a:pt x="914787" y="304192"/>
                    <a:pt x="896975" y="286285"/>
                    <a:pt x="838301" y="286095"/>
                  </a:cubicBezTo>
                  <a:close/>
                  <a:moveTo>
                    <a:pt x="798772" y="514695"/>
                  </a:moveTo>
                  <a:lnTo>
                    <a:pt x="701332" y="514695"/>
                  </a:lnTo>
                  <a:cubicBezTo>
                    <a:pt x="665613" y="514695"/>
                    <a:pt x="629894" y="514695"/>
                    <a:pt x="594271" y="514695"/>
                  </a:cubicBezTo>
                  <a:cubicBezTo>
                    <a:pt x="531501" y="514695"/>
                    <a:pt x="515023" y="531745"/>
                    <a:pt x="514927" y="595753"/>
                  </a:cubicBezTo>
                  <a:lnTo>
                    <a:pt x="514927" y="797873"/>
                  </a:lnTo>
                  <a:lnTo>
                    <a:pt x="400627" y="797873"/>
                  </a:lnTo>
                  <a:cubicBezTo>
                    <a:pt x="400627" y="748438"/>
                    <a:pt x="399770" y="698908"/>
                    <a:pt x="400627" y="649378"/>
                  </a:cubicBezTo>
                  <a:cubicBezTo>
                    <a:pt x="403390" y="514695"/>
                    <a:pt x="398532" y="511932"/>
                    <a:pt x="264039" y="514504"/>
                  </a:cubicBezTo>
                  <a:cubicBezTo>
                    <a:pt x="215557" y="515457"/>
                    <a:pt x="167074" y="514504"/>
                    <a:pt x="115354" y="514504"/>
                  </a:cubicBezTo>
                  <a:lnTo>
                    <a:pt x="115354" y="400204"/>
                  </a:lnTo>
                  <a:lnTo>
                    <a:pt x="317284" y="400204"/>
                  </a:lnTo>
                  <a:cubicBezTo>
                    <a:pt x="384721" y="400204"/>
                    <a:pt x="400246" y="384393"/>
                    <a:pt x="400246" y="315527"/>
                  </a:cubicBezTo>
                  <a:lnTo>
                    <a:pt x="400246" y="117216"/>
                  </a:lnTo>
                  <a:lnTo>
                    <a:pt x="514546" y="117216"/>
                  </a:lnTo>
                  <a:cubicBezTo>
                    <a:pt x="514546" y="166746"/>
                    <a:pt x="515404" y="216276"/>
                    <a:pt x="514546" y="265807"/>
                  </a:cubicBezTo>
                  <a:cubicBezTo>
                    <a:pt x="511784" y="399918"/>
                    <a:pt x="516166" y="403252"/>
                    <a:pt x="651135" y="400585"/>
                  </a:cubicBezTo>
                  <a:cubicBezTo>
                    <a:pt x="699617" y="399633"/>
                    <a:pt x="748195" y="400585"/>
                    <a:pt x="798582" y="400585"/>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FF2759AF-9296-C84B-BE93-1166DCC96013}"/>
                </a:ext>
              </a:extLst>
            </p:cNvPr>
            <p:cNvSpPr/>
            <p:nvPr/>
          </p:nvSpPr>
          <p:spPr>
            <a:xfrm>
              <a:off x="4170796" y="1944423"/>
              <a:ext cx="114691" cy="341297"/>
            </a:xfrm>
            <a:custGeom>
              <a:avLst/>
              <a:gdLst>
                <a:gd name="connsiteX0" fmla="*/ 58119 w 114691"/>
                <a:gd name="connsiteY0" fmla="*/ 152 h 341297"/>
                <a:gd name="connsiteX1" fmla="*/ 397 w 114691"/>
                <a:gd name="connsiteY1" fmla="*/ 62636 h 341297"/>
                <a:gd name="connsiteX2" fmla="*/ 397 w 114691"/>
                <a:gd name="connsiteY2" fmla="*/ 169697 h 341297"/>
                <a:gd name="connsiteX3" fmla="*/ 397 w 114691"/>
                <a:gd name="connsiteY3" fmla="*/ 276853 h 341297"/>
                <a:gd name="connsiteX4" fmla="*/ 56595 w 114691"/>
                <a:gd name="connsiteY4" fmla="*/ 341433 h 341297"/>
                <a:gd name="connsiteX5" fmla="*/ 114221 w 114691"/>
                <a:gd name="connsiteY5" fmla="*/ 278377 h 341297"/>
                <a:gd name="connsiteX6" fmla="*/ 114221 w 114691"/>
                <a:gd name="connsiteY6" fmla="*/ 60540 h 341297"/>
                <a:gd name="connsiteX7" fmla="*/ 58119 w 114691"/>
                <a:gd name="connsiteY7" fmla="*/ 152 h 3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91" h="341297">
                  <a:moveTo>
                    <a:pt x="58119" y="152"/>
                  </a:moveTo>
                  <a:cubicBezTo>
                    <a:pt x="23162" y="-420"/>
                    <a:pt x="969" y="22917"/>
                    <a:pt x="397" y="62636"/>
                  </a:cubicBezTo>
                  <a:cubicBezTo>
                    <a:pt x="-269" y="98259"/>
                    <a:pt x="397" y="133978"/>
                    <a:pt x="397" y="169697"/>
                  </a:cubicBezTo>
                  <a:cubicBezTo>
                    <a:pt x="397" y="205416"/>
                    <a:pt x="-79" y="241134"/>
                    <a:pt x="397" y="276853"/>
                  </a:cubicBezTo>
                  <a:cubicBezTo>
                    <a:pt x="1064" y="316572"/>
                    <a:pt x="22686" y="340956"/>
                    <a:pt x="56595" y="341433"/>
                  </a:cubicBezTo>
                  <a:cubicBezTo>
                    <a:pt x="90504" y="341909"/>
                    <a:pt x="113745" y="317430"/>
                    <a:pt x="114221" y="278377"/>
                  </a:cubicBezTo>
                  <a:cubicBezTo>
                    <a:pt x="114983" y="205796"/>
                    <a:pt x="114983" y="133184"/>
                    <a:pt x="114221" y="60540"/>
                  </a:cubicBezTo>
                  <a:cubicBezTo>
                    <a:pt x="113840" y="23202"/>
                    <a:pt x="91742" y="628"/>
                    <a:pt x="58119" y="152"/>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DC9C1A7E-5DC1-6545-B83A-AF0DBBF7631C}"/>
                </a:ext>
              </a:extLst>
            </p:cNvPr>
            <p:cNvSpPr/>
            <p:nvPr/>
          </p:nvSpPr>
          <p:spPr>
            <a:xfrm>
              <a:off x="4512908" y="1944433"/>
              <a:ext cx="115235" cy="341280"/>
            </a:xfrm>
            <a:custGeom>
              <a:avLst/>
              <a:gdLst>
                <a:gd name="connsiteX0" fmla="*/ 115009 w 115235"/>
                <a:gd name="connsiteY0" fmla="*/ 59863 h 341280"/>
                <a:gd name="connsiteX1" fmla="*/ 57859 w 115235"/>
                <a:gd name="connsiteY1" fmla="*/ 142 h 341280"/>
                <a:gd name="connsiteX2" fmla="*/ 709 w 115235"/>
                <a:gd name="connsiteY2" fmla="*/ 59768 h 341280"/>
                <a:gd name="connsiteX3" fmla="*/ 709 w 115235"/>
                <a:gd name="connsiteY3" fmla="*/ 281129 h 341280"/>
                <a:gd name="connsiteX4" fmla="*/ 57383 w 115235"/>
                <a:gd name="connsiteY4" fmla="*/ 341422 h 341280"/>
                <a:gd name="connsiteX5" fmla="*/ 114533 w 115235"/>
                <a:gd name="connsiteY5" fmla="*/ 281224 h 341280"/>
                <a:gd name="connsiteX6" fmla="*/ 114533 w 115235"/>
                <a:gd name="connsiteY6" fmla="*/ 170544 h 341280"/>
                <a:gd name="connsiteX7" fmla="*/ 115009 w 115235"/>
                <a:gd name="connsiteY7" fmla="*/ 59863 h 3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35" h="341280">
                  <a:moveTo>
                    <a:pt x="115009" y="59863"/>
                  </a:moveTo>
                  <a:cubicBezTo>
                    <a:pt x="114152" y="22716"/>
                    <a:pt x="91863" y="142"/>
                    <a:pt x="57859" y="142"/>
                  </a:cubicBezTo>
                  <a:cubicBezTo>
                    <a:pt x="23855" y="142"/>
                    <a:pt x="1471" y="22621"/>
                    <a:pt x="709" y="59768"/>
                  </a:cubicBezTo>
                  <a:cubicBezTo>
                    <a:pt x="-53" y="133492"/>
                    <a:pt x="-148" y="207310"/>
                    <a:pt x="709" y="281129"/>
                  </a:cubicBezTo>
                  <a:cubicBezTo>
                    <a:pt x="709" y="317896"/>
                    <a:pt x="24617" y="341422"/>
                    <a:pt x="57383" y="341422"/>
                  </a:cubicBezTo>
                  <a:cubicBezTo>
                    <a:pt x="90149" y="341422"/>
                    <a:pt x="113294" y="317991"/>
                    <a:pt x="114533" y="281224"/>
                  </a:cubicBezTo>
                  <a:cubicBezTo>
                    <a:pt x="115771" y="244458"/>
                    <a:pt x="114533" y="207406"/>
                    <a:pt x="114533" y="170544"/>
                  </a:cubicBezTo>
                  <a:cubicBezTo>
                    <a:pt x="114533" y="133682"/>
                    <a:pt x="115961" y="96725"/>
                    <a:pt x="115009" y="59863"/>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F731474B-19F2-C44E-AF8D-649F2E58CF0B}"/>
                </a:ext>
              </a:extLst>
            </p:cNvPr>
            <p:cNvSpPr/>
            <p:nvPr/>
          </p:nvSpPr>
          <p:spPr>
            <a:xfrm>
              <a:off x="4856070" y="1944357"/>
              <a:ext cx="115153" cy="341358"/>
            </a:xfrm>
            <a:custGeom>
              <a:avLst/>
              <a:gdLst>
                <a:gd name="connsiteX0" fmla="*/ 114556 w 115153"/>
                <a:gd name="connsiteY0" fmla="*/ 56034 h 341358"/>
                <a:gd name="connsiteX1" fmla="*/ 61888 w 115153"/>
                <a:gd name="connsiteY1" fmla="*/ 165 h 341358"/>
                <a:gd name="connsiteX2" fmla="*/ 57406 w 115153"/>
                <a:gd name="connsiteY2" fmla="*/ 218 h 341358"/>
                <a:gd name="connsiteX3" fmla="*/ 932 w 115153"/>
                <a:gd name="connsiteY3" fmla="*/ 51438 h 341358"/>
                <a:gd name="connsiteX4" fmla="*/ 923 w 115153"/>
                <a:gd name="connsiteY4" fmla="*/ 56511 h 341358"/>
                <a:gd name="connsiteX5" fmla="*/ 923 w 115153"/>
                <a:gd name="connsiteY5" fmla="*/ 281396 h 341358"/>
                <a:gd name="connsiteX6" fmla="*/ 58073 w 115153"/>
                <a:gd name="connsiteY6" fmla="*/ 341499 h 341358"/>
                <a:gd name="connsiteX7" fmla="*/ 114747 w 115153"/>
                <a:gd name="connsiteY7" fmla="*/ 281015 h 341358"/>
                <a:gd name="connsiteX8" fmla="*/ 114747 w 115153"/>
                <a:gd name="connsiteY8" fmla="*/ 173859 h 341358"/>
                <a:gd name="connsiteX9" fmla="*/ 114556 w 115153"/>
                <a:gd name="connsiteY9" fmla="*/ 56034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53" h="341358">
                  <a:moveTo>
                    <a:pt x="114556" y="56034"/>
                  </a:moveTo>
                  <a:cubicBezTo>
                    <a:pt x="115440" y="26063"/>
                    <a:pt x="91860" y="1049"/>
                    <a:pt x="61888" y="165"/>
                  </a:cubicBezTo>
                  <a:cubicBezTo>
                    <a:pt x="60394" y="121"/>
                    <a:pt x="58899" y="139"/>
                    <a:pt x="57406" y="218"/>
                  </a:cubicBezTo>
                  <a:cubicBezTo>
                    <a:pt x="27667" y="-1233"/>
                    <a:pt x="2383" y="21699"/>
                    <a:pt x="932" y="51438"/>
                  </a:cubicBezTo>
                  <a:cubicBezTo>
                    <a:pt x="849" y="53128"/>
                    <a:pt x="846" y="54821"/>
                    <a:pt x="923" y="56511"/>
                  </a:cubicBezTo>
                  <a:cubicBezTo>
                    <a:pt x="-220" y="131472"/>
                    <a:pt x="-125" y="206434"/>
                    <a:pt x="923" y="281396"/>
                  </a:cubicBezTo>
                  <a:cubicBezTo>
                    <a:pt x="1399" y="318162"/>
                    <a:pt x="25117" y="341689"/>
                    <a:pt x="58073" y="341499"/>
                  </a:cubicBezTo>
                  <a:cubicBezTo>
                    <a:pt x="91030" y="341308"/>
                    <a:pt x="113699" y="317782"/>
                    <a:pt x="114747" y="281015"/>
                  </a:cubicBezTo>
                  <a:cubicBezTo>
                    <a:pt x="115795" y="244249"/>
                    <a:pt x="114747" y="209578"/>
                    <a:pt x="114747" y="173859"/>
                  </a:cubicBezTo>
                  <a:cubicBezTo>
                    <a:pt x="114937" y="134616"/>
                    <a:pt x="115890" y="95278"/>
                    <a:pt x="114556" y="56034"/>
                  </a:cubicBezTo>
                  <a:close/>
                </a:path>
              </a:pathLst>
            </a:custGeom>
            <a:grpFill/>
            <a:ln w="9525" cap="flat">
              <a:noFill/>
              <a:prstDash val="solid"/>
              <a:miter/>
            </a:ln>
          </p:spPr>
          <p:txBody>
            <a:bodyPr rtlCol="0" anchor="ctr"/>
            <a:lstStyle/>
            <a:p>
              <a:endParaRPr lang="en-RO"/>
            </a:p>
          </p:txBody>
        </p:sp>
      </p:grpSp>
      <p:sp>
        <p:nvSpPr>
          <p:cNvPr id="60" name="Freeform 59">
            <a:extLst>
              <a:ext uri="{FF2B5EF4-FFF2-40B4-BE49-F238E27FC236}">
                <a16:creationId xmlns:a16="http://schemas.microsoft.com/office/drawing/2014/main" id="{EFF18C93-28DE-C647-B346-54D6C20A5E18}"/>
              </a:ext>
            </a:extLst>
          </p:cNvPr>
          <p:cNvSpPr>
            <a:spLocks noChangeAspect="1"/>
          </p:cNvSpPr>
          <p:nvPr/>
        </p:nvSpPr>
        <p:spPr>
          <a:xfrm>
            <a:off x="4880699" y="1932921"/>
            <a:ext cx="433835" cy="432000"/>
          </a:xfrm>
          <a:custGeom>
            <a:avLst/>
            <a:gdLst>
              <a:gd name="connsiteX0" fmla="*/ 231 w 4876800"/>
              <a:gd name="connsiteY0" fmla="*/ 1560640 h 4856171"/>
              <a:gd name="connsiteX1" fmla="*/ 35950 w 4876800"/>
              <a:gd name="connsiteY1" fmla="*/ 1458475 h 4856171"/>
              <a:gd name="connsiteX2" fmla="*/ 315413 w 4876800"/>
              <a:gd name="connsiteY2" fmla="*/ 1229222 h 4856171"/>
              <a:gd name="connsiteX3" fmla="*/ 369992 w 4876800"/>
              <a:gd name="connsiteY3" fmla="*/ 1179662 h 4856171"/>
              <a:gd name="connsiteX4" fmla="*/ 658218 w 4876800"/>
              <a:gd name="connsiteY4" fmla="*/ 400299 h 4856171"/>
              <a:gd name="connsiteX5" fmla="*/ 1231147 w 4876800"/>
              <a:gd name="connsiteY5" fmla="*/ 772 h 4856171"/>
              <a:gd name="connsiteX6" fmla="*/ 2969364 w 4876800"/>
              <a:gd name="connsiteY6" fmla="*/ 772 h 4856171"/>
              <a:gd name="connsiteX7" fmla="*/ 3016989 w 4876800"/>
              <a:gd name="connsiteY7" fmla="*/ 2008 h 4856171"/>
              <a:gd name="connsiteX8" fmla="*/ 3078140 w 4876800"/>
              <a:gd name="connsiteY8" fmla="*/ 69642 h 4856171"/>
              <a:gd name="connsiteX9" fmla="*/ 3017275 w 4876800"/>
              <a:gd name="connsiteY9" fmla="*/ 142223 h 4856171"/>
              <a:gd name="connsiteX10" fmla="*/ 2969650 w 4876800"/>
              <a:gd name="connsiteY10" fmla="*/ 143460 h 4856171"/>
              <a:gd name="connsiteX11" fmla="*/ 1226575 w 4876800"/>
              <a:gd name="connsiteY11" fmla="*/ 143460 h 4856171"/>
              <a:gd name="connsiteX12" fmla="*/ 794902 w 4876800"/>
              <a:gd name="connsiteY12" fmla="*/ 443010 h 4856171"/>
              <a:gd name="connsiteX13" fmla="*/ 525535 w 4876800"/>
              <a:gd name="connsiteY13" fmla="*/ 1168627 h 4856171"/>
              <a:gd name="connsiteX14" fmla="*/ 511057 w 4876800"/>
              <a:gd name="connsiteY14" fmla="*/ 1216190 h 4856171"/>
              <a:gd name="connsiteX15" fmla="*/ 4366301 w 4876800"/>
              <a:gd name="connsiteY15" fmla="*/ 1216190 h 4856171"/>
              <a:gd name="connsiteX16" fmla="*/ 4352204 w 4876800"/>
              <a:gd name="connsiteY16" fmla="*/ 1170625 h 4856171"/>
              <a:gd name="connsiteX17" fmla="*/ 4077693 w 4876800"/>
              <a:gd name="connsiteY17" fmla="*/ 431785 h 4856171"/>
              <a:gd name="connsiteX18" fmla="*/ 3662117 w 4876800"/>
              <a:gd name="connsiteY18" fmla="*/ 143745 h 4856171"/>
              <a:gd name="connsiteX19" fmla="*/ 3314455 w 4876800"/>
              <a:gd name="connsiteY19" fmla="*/ 143745 h 4856171"/>
              <a:gd name="connsiteX20" fmla="*/ 3222824 w 4876800"/>
              <a:gd name="connsiteY20" fmla="*/ 70879 h 4856171"/>
              <a:gd name="connsiteX21" fmla="*/ 3312931 w 4876800"/>
              <a:gd name="connsiteY21" fmla="*/ 1247 h 4856171"/>
              <a:gd name="connsiteX22" fmla="*/ 3665356 w 4876800"/>
              <a:gd name="connsiteY22" fmla="*/ 1247 h 4856171"/>
              <a:gd name="connsiteX23" fmla="*/ 4210376 w 4876800"/>
              <a:gd name="connsiteY23" fmla="*/ 378896 h 4856171"/>
              <a:gd name="connsiteX24" fmla="*/ 4505651 w 4876800"/>
              <a:gd name="connsiteY24" fmla="*/ 1175857 h 4856171"/>
              <a:gd name="connsiteX25" fmla="*/ 4566516 w 4876800"/>
              <a:gd name="connsiteY25" fmla="*/ 1230839 h 4856171"/>
              <a:gd name="connsiteX26" fmla="*/ 4866554 w 4876800"/>
              <a:gd name="connsiteY26" fmla="*/ 1530675 h 4856171"/>
              <a:gd name="connsiteX27" fmla="*/ 4877031 w 4876800"/>
              <a:gd name="connsiteY27" fmla="*/ 1561210 h 4856171"/>
              <a:gd name="connsiteX28" fmla="*/ 4877031 w 4876800"/>
              <a:gd name="connsiteY28" fmla="*/ 1684873 h 4856171"/>
              <a:gd name="connsiteX29" fmla="*/ 4867982 w 4876800"/>
              <a:gd name="connsiteY29" fmla="*/ 1705896 h 4856171"/>
              <a:gd name="connsiteX30" fmla="*/ 4583375 w 4876800"/>
              <a:gd name="connsiteY30" fmla="*/ 2008395 h 4856171"/>
              <a:gd name="connsiteX31" fmla="*/ 4524701 w 4876800"/>
              <a:gd name="connsiteY31" fmla="*/ 2078312 h 4856171"/>
              <a:gd name="connsiteX32" fmla="*/ 4435929 w 4876800"/>
              <a:gd name="connsiteY32" fmla="*/ 2670278 h 4856171"/>
              <a:gd name="connsiteX33" fmla="*/ 4182754 w 4876800"/>
              <a:gd name="connsiteY33" fmla="*/ 4342490 h 4856171"/>
              <a:gd name="connsiteX34" fmla="*/ 3593347 w 4876800"/>
              <a:gd name="connsiteY34" fmla="*/ 4856167 h 4856171"/>
              <a:gd name="connsiteX35" fmla="*/ 2574172 w 4876800"/>
              <a:gd name="connsiteY35" fmla="*/ 4854074 h 4856171"/>
              <a:gd name="connsiteX36" fmla="*/ 1221622 w 4876800"/>
              <a:gd name="connsiteY36" fmla="*/ 4852267 h 4856171"/>
              <a:gd name="connsiteX37" fmla="*/ 808808 w 4876800"/>
              <a:gd name="connsiteY37" fmla="*/ 4640423 h 4856171"/>
              <a:gd name="connsiteX38" fmla="*/ 690603 w 4876800"/>
              <a:gd name="connsiteY38" fmla="*/ 4304344 h 4856171"/>
              <a:gd name="connsiteX39" fmla="*/ 494769 w 4876800"/>
              <a:gd name="connsiteY39" fmla="*/ 3017486 h 4856171"/>
              <a:gd name="connsiteX40" fmla="*/ 350370 w 4876800"/>
              <a:gd name="connsiteY40" fmla="*/ 2063663 h 4856171"/>
              <a:gd name="connsiteX41" fmla="*/ 302745 w 4876800"/>
              <a:gd name="connsiteY41" fmla="*/ 2011344 h 4856171"/>
              <a:gd name="connsiteX42" fmla="*/ 40236 w 4876800"/>
              <a:gd name="connsiteY42" fmla="*/ 1794838 h 4856171"/>
              <a:gd name="connsiteX43" fmla="*/ 231 w 4876800"/>
              <a:gd name="connsiteY43" fmla="*/ 1684303 h 4856171"/>
              <a:gd name="connsiteX44" fmla="*/ 4388875 w 4876800"/>
              <a:gd name="connsiteY44" fmla="*/ 2026754 h 4856171"/>
              <a:gd name="connsiteX45" fmla="*/ 1532899 w 4876800"/>
              <a:gd name="connsiteY45" fmla="*/ 2026754 h 4856171"/>
              <a:gd name="connsiteX46" fmla="*/ 1422599 w 4876800"/>
              <a:gd name="connsiteY46" fmla="*/ 1952652 h 4856171"/>
              <a:gd name="connsiteX47" fmla="*/ 1531946 w 4876800"/>
              <a:gd name="connsiteY47" fmla="*/ 1884066 h 4856171"/>
              <a:gd name="connsiteX48" fmla="*/ 4422308 w 4876800"/>
              <a:gd name="connsiteY48" fmla="*/ 1884066 h 4856171"/>
              <a:gd name="connsiteX49" fmla="*/ 4484220 w 4876800"/>
              <a:gd name="connsiteY49" fmla="*/ 1883400 h 4856171"/>
              <a:gd name="connsiteX50" fmla="*/ 4733978 w 4876800"/>
              <a:gd name="connsiteY50" fmla="*/ 1609091 h 4856171"/>
              <a:gd name="connsiteX51" fmla="*/ 4724631 w 4876800"/>
              <a:gd name="connsiteY51" fmla="*/ 1551127 h 4856171"/>
              <a:gd name="connsiteX52" fmla="*/ 4473267 w 4876800"/>
              <a:gd name="connsiteY52" fmla="*/ 1360876 h 4856171"/>
              <a:gd name="connsiteX53" fmla="*/ 401900 w 4876800"/>
              <a:gd name="connsiteY53" fmla="*/ 1360876 h 4856171"/>
              <a:gd name="connsiteX54" fmla="*/ 392375 w 4876800"/>
              <a:gd name="connsiteY54" fmla="*/ 1360876 h 4856171"/>
              <a:gd name="connsiteX55" fmla="*/ 241023 w 4876800"/>
              <a:gd name="connsiteY55" fmla="*/ 1421281 h 4856171"/>
              <a:gd name="connsiteX56" fmla="*/ 157679 w 4876800"/>
              <a:gd name="connsiteY56" fmla="*/ 1706657 h 4856171"/>
              <a:gd name="connsiteX57" fmla="*/ 404567 w 4876800"/>
              <a:gd name="connsiteY57" fmla="*/ 1883115 h 4856171"/>
              <a:gd name="connsiteX58" fmla="*/ 1157042 w 4876800"/>
              <a:gd name="connsiteY58" fmla="*/ 1883781 h 4856171"/>
              <a:gd name="connsiteX59" fmla="*/ 1214192 w 4876800"/>
              <a:gd name="connsiteY59" fmla="*/ 1884542 h 4856171"/>
              <a:gd name="connsiteX60" fmla="*/ 1277915 w 4876800"/>
              <a:gd name="connsiteY60" fmla="*/ 1949322 h 4856171"/>
              <a:gd name="connsiteX61" fmla="*/ 1224384 w 4876800"/>
              <a:gd name="connsiteY61" fmla="*/ 2023235 h 4856171"/>
              <a:gd name="connsiteX62" fmla="*/ 1176759 w 4876800"/>
              <a:gd name="connsiteY62" fmla="*/ 2026279 h 4856171"/>
              <a:gd name="connsiteX63" fmla="*/ 543442 w 4876800"/>
              <a:gd name="connsiteY63" fmla="*/ 2026279 h 4856171"/>
              <a:gd name="connsiteX64" fmla="*/ 488197 w 4876800"/>
              <a:gd name="connsiteY64" fmla="*/ 2026279 h 4856171"/>
              <a:gd name="connsiteX65" fmla="*/ 575922 w 4876800"/>
              <a:gd name="connsiteY65" fmla="*/ 2603405 h 4856171"/>
              <a:gd name="connsiteX66" fmla="*/ 771756 w 4876800"/>
              <a:gd name="connsiteY66" fmla="*/ 3885507 h 4856171"/>
              <a:gd name="connsiteX67" fmla="*/ 847956 w 4876800"/>
              <a:gd name="connsiteY67" fmla="*/ 4383203 h 4856171"/>
              <a:gd name="connsiteX68" fmla="*/ 1259817 w 4876800"/>
              <a:gd name="connsiteY68" fmla="*/ 4710815 h 4856171"/>
              <a:gd name="connsiteX69" fmla="*/ 2993367 w 4876800"/>
              <a:gd name="connsiteY69" fmla="*/ 4710815 h 4856171"/>
              <a:gd name="connsiteX70" fmla="*/ 3650592 w 4876800"/>
              <a:gd name="connsiteY70" fmla="*/ 4709293 h 4856171"/>
              <a:gd name="connsiteX71" fmla="*/ 4029306 w 4876800"/>
              <a:gd name="connsiteY71" fmla="*/ 4382537 h 4856171"/>
              <a:gd name="connsiteX72" fmla="*/ 4134557 w 4876800"/>
              <a:gd name="connsiteY72" fmla="*/ 3696968 h 4856171"/>
              <a:gd name="connsiteX73" fmla="*/ 4320200 w 4876800"/>
              <a:gd name="connsiteY73" fmla="*/ 2480693 h 4856171"/>
              <a:gd name="connsiteX74" fmla="*/ 4388875 w 4876800"/>
              <a:gd name="connsiteY74" fmla="*/ 2026754 h 485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76800" h="4856171">
                <a:moveTo>
                  <a:pt x="231" y="1560640"/>
                </a:moveTo>
                <a:cubicBezTo>
                  <a:pt x="11947" y="1526489"/>
                  <a:pt x="21186" y="1491293"/>
                  <a:pt x="35950" y="1458475"/>
                </a:cubicBezTo>
                <a:cubicBezTo>
                  <a:pt x="91099" y="1336429"/>
                  <a:pt x="185206" y="1258711"/>
                  <a:pt x="315413" y="1229222"/>
                </a:cubicBezTo>
                <a:cubicBezTo>
                  <a:pt x="347322" y="1221993"/>
                  <a:pt x="359990" y="1206868"/>
                  <a:pt x="369992" y="1179662"/>
                </a:cubicBezTo>
                <a:cubicBezTo>
                  <a:pt x="465623" y="919652"/>
                  <a:pt x="561698" y="659865"/>
                  <a:pt x="658218" y="400299"/>
                </a:cubicBezTo>
                <a:cubicBezTo>
                  <a:pt x="755754" y="136801"/>
                  <a:pt x="950731" y="772"/>
                  <a:pt x="1231147" y="772"/>
                </a:cubicBezTo>
                <a:lnTo>
                  <a:pt x="2969364" y="772"/>
                </a:lnTo>
                <a:cubicBezTo>
                  <a:pt x="2985244" y="-256"/>
                  <a:pt x="3001184" y="158"/>
                  <a:pt x="3016989" y="2008"/>
                </a:cubicBezTo>
                <a:cubicBezTo>
                  <a:pt x="3053851" y="8857"/>
                  <a:pt x="3077092" y="30546"/>
                  <a:pt x="3078140" y="69642"/>
                </a:cubicBezTo>
                <a:cubicBezTo>
                  <a:pt x="3079283" y="110927"/>
                  <a:pt x="3056232" y="134518"/>
                  <a:pt x="3017275" y="142223"/>
                </a:cubicBezTo>
                <a:cubicBezTo>
                  <a:pt x="3001473" y="144120"/>
                  <a:pt x="2985529" y="144534"/>
                  <a:pt x="2969650" y="143460"/>
                </a:cubicBezTo>
                <a:lnTo>
                  <a:pt x="1226575" y="143460"/>
                </a:lnTo>
                <a:cubicBezTo>
                  <a:pt x="1012358" y="143460"/>
                  <a:pt x="869673" y="242390"/>
                  <a:pt x="794902" y="443010"/>
                </a:cubicBezTo>
                <a:cubicBezTo>
                  <a:pt x="704795" y="684819"/>
                  <a:pt x="615006" y="926692"/>
                  <a:pt x="525535" y="1168627"/>
                </a:cubicBezTo>
                <a:cubicBezTo>
                  <a:pt x="520201" y="1183182"/>
                  <a:pt x="516010" y="1198307"/>
                  <a:pt x="511057" y="1216190"/>
                </a:cubicBezTo>
                <a:lnTo>
                  <a:pt x="4366301" y="1216190"/>
                </a:lnTo>
                <a:cubicBezTo>
                  <a:pt x="4361253" y="1199543"/>
                  <a:pt x="4357538" y="1184799"/>
                  <a:pt x="4352204" y="1170625"/>
                </a:cubicBezTo>
                <a:cubicBezTo>
                  <a:pt x="4260827" y="924377"/>
                  <a:pt x="4169324" y="678097"/>
                  <a:pt x="4077693" y="431785"/>
                </a:cubicBezTo>
                <a:cubicBezTo>
                  <a:pt x="4008446" y="246291"/>
                  <a:pt x="3860714" y="144126"/>
                  <a:pt x="3662117" y="143745"/>
                </a:cubicBezTo>
                <a:cubicBezTo>
                  <a:pt x="3546198" y="143745"/>
                  <a:pt x="3430279" y="143745"/>
                  <a:pt x="3314455" y="143745"/>
                </a:cubicBezTo>
                <a:cubicBezTo>
                  <a:pt x="3255781" y="143745"/>
                  <a:pt x="3221681" y="115969"/>
                  <a:pt x="3222824" y="70879"/>
                </a:cubicBezTo>
                <a:cubicBezTo>
                  <a:pt x="3223967" y="27407"/>
                  <a:pt x="3256924" y="1438"/>
                  <a:pt x="3312931" y="1247"/>
                </a:cubicBezTo>
                <a:cubicBezTo>
                  <a:pt x="3430342" y="1247"/>
                  <a:pt x="3547817" y="1247"/>
                  <a:pt x="3665356" y="1247"/>
                </a:cubicBezTo>
                <a:cubicBezTo>
                  <a:pt x="3919102" y="2008"/>
                  <a:pt x="4121127" y="141082"/>
                  <a:pt x="4210376" y="378896"/>
                </a:cubicBezTo>
                <a:cubicBezTo>
                  <a:pt x="4310008" y="644105"/>
                  <a:pt x="4408433" y="909759"/>
                  <a:pt x="4505651" y="1175857"/>
                </a:cubicBezTo>
                <a:cubicBezTo>
                  <a:pt x="4516986" y="1206678"/>
                  <a:pt x="4531845" y="1221993"/>
                  <a:pt x="4566516" y="1230839"/>
                </a:cubicBezTo>
                <a:cubicBezTo>
                  <a:pt x="4724631" y="1271078"/>
                  <a:pt x="4823691" y="1373528"/>
                  <a:pt x="4866554" y="1530675"/>
                </a:cubicBezTo>
                <a:cubicBezTo>
                  <a:pt x="4869411" y="1541044"/>
                  <a:pt x="4873507" y="1551032"/>
                  <a:pt x="4877031" y="1561210"/>
                </a:cubicBezTo>
                <a:lnTo>
                  <a:pt x="4877031" y="1684873"/>
                </a:lnTo>
                <a:cubicBezTo>
                  <a:pt x="4873389" y="1691595"/>
                  <a:pt x="4870361" y="1698631"/>
                  <a:pt x="4867982" y="1705896"/>
                </a:cubicBezTo>
                <a:cubicBezTo>
                  <a:pt x="4829882" y="1860190"/>
                  <a:pt x="4736442" y="1964352"/>
                  <a:pt x="4583375" y="2008395"/>
                </a:cubicBezTo>
                <a:cubicBezTo>
                  <a:pt x="4541846" y="2020381"/>
                  <a:pt x="4530226" y="2040548"/>
                  <a:pt x="4524701" y="2078312"/>
                </a:cubicBezTo>
                <a:cubicBezTo>
                  <a:pt x="4496126" y="2275793"/>
                  <a:pt x="4465932" y="2472988"/>
                  <a:pt x="4435929" y="2670278"/>
                </a:cubicBezTo>
                <a:cubicBezTo>
                  <a:pt x="4350966" y="3227619"/>
                  <a:pt x="4260192" y="3784103"/>
                  <a:pt x="4182754" y="4342490"/>
                </a:cubicBezTo>
                <a:cubicBezTo>
                  <a:pt x="4136081" y="4679424"/>
                  <a:pt x="3880716" y="4863777"/>
                  <a:pt x="3593347" y="4856167"/>
                </a:cubicBezTo>
                <a:cubicBezTo>
                  <a:pt x="3253876" y="4847416"/>
                  <a:pt x="2914024" y="4854170"/>
                  <a:pt x="2574172" y="4854074"/>
                </a:cubicBezTo>
                <a:cubicBezTo>
                  <a:pt x="2123354" y="4854074"/>
                  <a:pt x="1672535" y="4855406"/>
                  <a:pt x="1221622" y="4852267"/>
                </a:cubicBezTo>
                <a:cubicBezTo>
                  <a:pt x="1051029" y="4851030"/>
                  <a:pt x="914250" y="4773789"/>
                  <a:pt x="808808" y="4640423"/>
                </a:cubicBezTo>
                <a:cubicBezTo>
                  <a:pt x="730894" y="4541777"/>
                  <a:pt x="708510" y="4424678"/>
                  <a:pt x="690603" y="4304344"/>
                </a:cubicBezTo>
                <a:cubicBezTo>
                  <a:pt x="626690" y="3875233"/>
                  <a:pt x="560206" y="3446407"/>
                  <a:pt x="494769" y="3017486"/>
                </a:cubicBezTo>
                <a:cubicBezTo>
                  <a:pt x="446573" y="2699450"/>
                  <a:pt x="398440" y="2381509"/>
                  <a:pt x="350370" y="2063663"/>
                </a:cubicBezTo>
                <a:cubicBezTo>
                  <a:pt x="345893" y="2033413"/>
                  <a:pt x="334463" y="2019430"/>
                  <a:pt x="302745" y="2011344"/>
                </a:cubicBezTo>
                <a:cubicBezTo>
                  <a:pt x="182254" y="1980523"/>
                  <a:pt x="94433" y="1906706"/>
                  <a:pt x="40236" y="1794838"/>
                </a:cubicBezTo>
                <a:cubicBezTo>
                  <a:pt x="23186" y="1759832"/>
                  <a:pt x="13376" y="1721211"/>
                  <a:pt x="231" y="1684303"/>
                </a:cubicBezTo>
                <a:close/>
                <a:moveTo>
                  <a:pt x="4388875" y="2026754"/>
                </a:moveTo>
                <a:lnTo>
                  <a:pt x="1532899" y="2026754"/>
                </a:lnTo>
                <a:cubicBezTo>
                  <a:pt x="1457556" y="2026754"/>
                  <a:pt x="1421171" y="2002022"/>
                  <a:pt x="1422599" y="1952652"/>
                </a:cubicBezTo>
                <a:cubicBezTo>
                  <a:pt x="1423933" y="1904994"/>
                  <a:pt x="1457556" y="1884066"/>
                  <a:pt x="1531946" y="1884066"/>
                </a:cubicBezTo>
                <a:lnTo>
                  <a:pt x="4422308" y="1884066"/>
                </a:lnTo>
                <a:cubicBezTo>
                  <a:pt x="4442977" y="1884066"/>
                  <a:pt x="4463646" y="1884637"/>
                  <a:pt x="4484220" y="1883400"/>
                </a:cubicBezTo>
                <a:cubicBezTo>
                  <a:pt x="4629037" y="1876530"/>
                  <a:pt x="4740857" y="1753718"/>
                  <a:pt x="4733978" y="1609091"/>
                </a:cubicBezTo>
                <a:cubicBezTo>
                  <a:pt x="4733045" y="1589481"/>
                  <a:pt x="4729910" y="1570038"/>
                  <a:pt x="4724631" y="1551127"/>
                </a:cubicBezTo>
                <a:cubicBezTo>
                  <a:pt x="4693454" y="1438312"/>
                  <a:pt x="4590452" y="1360352"/>
                  <a:pt x="4473267" y="1360876"/>
                </a:cubicBezTo>
                <a:cubicBezTo>
                  <a:pt x="3116144" y="1360369"/>
                  <a:pt x="1759022" y="1360369"/>
                  <a:pt x="401900" y="1360876"/>
                </a:cubicBezTo>
                <a:cubicBezTo>
                  <a:pt x="398748" y="1360344"/>
                  <a:pt x="395528" y="1360344"/>
                  <a:pt x="392375" y="1360876"/>
                </a:cubicBezTo>
                <a:cubicBezTo>
                  <a:pt x="341417" y="1379901"/>
                  <a:pt x="283886" y="1390555"/>
                  <a:pt x="241023" y="1421281"/>
                </a:cubicBezTo>
                <a:cubicBezTo>
                  <a:pt x="150535" y="1486156"/>
                  <a:pt x="121580" y="1603161"/>
                  <a:pt x="157679" y="1706657"/>
                </a:cubicBezTo>
                <a:cubicBezTo>
                  <a:pt x="193407" y="1812386"/>
                  <a:pt x="292835" y="1883449"/>
                  <a:pt x="404567" y="1883115"/>
                </a:cubicBezTo>
                <a:cubicBezTo>
                  <a:pt x="655361" y="1884637"/>
                  <a:pt x="906154" y="1883686"/>
                  <a:pt x="1157042" y="1883781"/>
                </a:cubicBezTo>
                <a:cubicBezTo>
                  <a:pt x="1176090" y="1882887"/>
                  <a:pt x="1195175" y="1883141"/>
                  <a:pt x="1214192" y="1884542"/>
                </a:cubicBezTo>
                <a:cubicBezTo>
                  <a:pt x="1252292" y="1889108"/>
                  <a:pt x="1274867" y="1910701"/>
                  <a:pt x="1277915" y="1949322"/>
                </a:cubicBezTo>
                <a:cubicBezTo>
                  <a:pt x="1280963" y="1987943"/>
                  <a:pt x="1260293" y="2012771"/>
                  <a:pt x="1224384" y="2023235"/>
                </a:cubicBezTo>
                <a:cubicBezTo>
                  <a:pt x="1208733" y="2026493"/>
                  <a:pt x="1192698" y="2027518"/>
                  <a:pt x="1176759" y="2026279"/>
                </a:cubicBezTo>
                <a:cubicBezTo>
                  <a:pt x="965685" y="2026279"/>
                  <a:pt x="754579" y="2026279"/>
                  <a:pt x="543442" y="2026279"/>
                </a:cubicBezTo>
                <a:lnTo>
                  <a:pt x="488197" y="2026279"/>
                </a:lnTo>
                <a:cubicBezTo>
                  <a:pt x="517915" y="2222047"/>
                  <a:pt x="546871" y="2412679"/>
                  <a:pt x="575922" y="2603405"/>
                </a:cubicBezTo>
                <a:cubicBezTo>
                  <a:pt x="641327" y="3030709"/>
                  <a:pt x="706605" y="3458076"/>
                  <a:pt x="771756" y="3885507"/>
                </a:cubicBezTo>
                <a:cubicBezTo>
                  <a:pt x="797093" y="4051405"/>
                  <a:pt x="821095" y="4217590"/>
                  <a:pt x="847956" y="4383203"/>
                </a:cubicBezTo>
                <a:cubicBezTo>
                  <a:pt x="880246" y="4579542"/>
                  <a:pt x="1045028" y="4710530"/>
                  <a:pt x="1259817" y="4710815"/>
                </a:cubicBezTo>
                <a:cubicBezTo>
                  <a:pt x="1837667" y="4711386"/>
                  <a:pt x="2415517" y="4711386"/>
                  <a:pt x="2993367" y="4710815"/>
                </a:cubicBezTo>
                <a:cubicBezTo>
                  <a:pt x="3212442" y="4710815"/>
                  <a:pt x="3431517" y="4712718"/>
                  <a:pt x="3650592" y="4709293"/>
                </a:cubicBezTo>
                <a:cubicBezTo>
                  <a:pt x="3839396" y="4706313"/>
                  <a:pt x="3998935" y="4568663"/>
                  <a:pt x="4029306" y="4382537"/>
                </a:cubicBezTo>
                <a:cubicBezTo>
                  <a:pt x="4065977" y="4154236"/>
                  <a:pt x="4099696" y="3925935"/>
                  <a:pt x="4134557" y="3696968"/>
                </a:cubicBezTo>
                <a:cubicBezTo>
                  <a:pt x="4196470" y="3291543"/>
                  <a:pt x="4258351" y="2886118"/>
                  <a:pt x="4320200" y="2480693"/>
                </a:cubicBezTo>
                <a:cubicBezTo>
                  <a:pt x="4342488" y="2331156"/>
                  <a:pt x="4365348" y="2181048"/>
                  <a:pt x="4388875" y="2026754"/>
                </a:cubicBezTo>
                <a:close/>
              </a:path>
            </a:pathLst>
          </a:custGeom>
          <a:solidFill>
            <a:schemeClr val="bg1"/>
          </a:solidFill>
          <a:ln w="0" cap="flat">
            <a:solidFill>
              <a:schemeClr val="bg1"/>
            </a:solidFill>
            <a:prstDash val="solid"/>
            <a:miter/>
          </a:ln>
        </p:spPr>
        <p:txBody>
          <a:bodyPr rtlCol="0" anchor="ctr"/>
          <a:lstStyle/>
          <a:p>
            <a:endParaRPr lang="en-RO"/>
          </a:p>
        </p:txBody>
      </p:sp>
      <p:grpSp>
        <p:nvGrpSpPr>
          <p:cNvPr id="74" name="Graphic 68">
            <a:extLst>
              <a:ext uri="{FF2B5EF4-FFF2-40B4-BE49-F238E27FC236}">
                <a16:creationId xmlns:a16="http://schemas.microsoft.com/office/drawing/2014/main" id="{8BD1ECFF-73BE-EA44-A66F-DB1F2E5A3032}"/>
              </a:ext>
            </a:extLst>
          </p:cNvPr>
          <p:cNvGrpSpPr>
            <a:grpSpLocks noChangeAspect="1"/>
          </p:cNvGrpSpPr>
          <p:nvPr/>
        </p:nvGrpSpPr>
        <p:grpSpPr>
          <a:xfrm>
            <a:off x="711432" y="3024878"/>
            <a:ext cx="363116" cy="520285"/>
            <a:chOff x="2870200" y="990600"/>
            <a:chExt cx="3403600" cy="4876800"/>
          </a:xfrm>
          <a:solidFill>
            <a:schemeClr val="bg1"/>
          </a:solidFill>
        </p:grpSpPr>
        <p:sp>
          <p:nvSpPr>
            <p:cNvPr id="75" name="Freeform 74">
              <a:extLst>
                <a:ext uri="{FF2B5EF4-FFF2-40B4-BE49-F238E27FC236}">
                  <a16:creationId xmlns:a16="http://schemas.microsoft.com/office/drawing/2014/main" id="{1038ED30-F1EA-0246-B081-4ADAEE008A6F}"/>
                </a:ext>
              </a:extLst>
            </p:cNvPr>
            <p:cNvSpPr/>
            <p:nvPr/>
          </p:nvSpPr>
          <p:spPr>
            <a:xfrm>
              <a:off x="2870252" y="990600"/>
              <a:ext cx="3404071" cy="4876800"/>
            </a:xfrm>
            <a:custGeom>
              <a:avLst/>
              <a:gdLst>
                <a:gd name="connsiteX0" fmla="*/ 922116 w 3404071"/>
                <a:gd name="connsiteY0" fmla="*/ 4877023 h 4876800"/>
                <a:gd name="connsiteX1" fmla="*/ 540494 w 3404071"/>
                <a:gd name="connsiteY1" fmla="*/ 4622420 h 4876800"/>
                <a:gd name="connsiteX2" fmla="*/ 577 w 3404071"/>
                <a:gd name="connsiteY2" fmla="*/ 3430557 h 4876800"/>
                <a:gd name="connsiteX3" fmla="*/ 221335 w 3404071"/>
                <a:gd name="connsiteY3" fmla="*/ 2702085 h 4876800"/>
                <a:gd name="connsiteX4" fmla="*/ 1124525 w 3404071"/>
                <a:gd name="connsiteY4" fmla="*/ 1225710 h 4876800"/>
                <a:gd name="connsiteX5" fmla="*/ 1119296 w 3404071"/>
                <a:gd name="connsiteY5" fmla="*/ 1160273 h 4876800"/>
                <a:gd name="connsiteX6" fmla="*/ 729499 w 3404071"/>
                <a:gd name="connsiteY6" fmla="*/ 410465 h 4876800"/>
                <a:gd name="connsiteX7" fmla="*/ 712481 w 3404071"/>
                <a:gd name="connsiteY7" fmla="*/ 227013 h 4876800"/>
                <a:gd name="connsiteX8" fmla="*/ 900534 w 3404071"/>
                <a:gd name="connsiteY8" fmla="*/ 8510 h 4876800"/>
                <a:gd name="connsiteX9" fmla="*/ 922116 w 3404071"/>
                <a:gd name="connsiteY9" fmla="*/ 223 h 4876800"/>
                <a:gd name="connsiteX10" fmla="*/ 1055217 w 3404071"/>
                <a:gd name="connsiteY10" fmla="*/ 223 h 4876800"/>
                <a:gd name="connsiteX11" fmla="*/ 1326460 w 3404071"/>
                <a:gd name="connsiteY11" fmla="*/ 63469 h 4876800"/>
                <a:gd name="connsiteX12" fmla="*/ 2045779 w 3404071"/>
                <a:gd name="connsiteY12" fmla="*/ 358744 h 4876800"/>
                <a:gd name="connsiteX13" fmla="*/ 2136764 w 3404071"/>
                <a:gd name="connsiteY13" fmla="*/ 354362 h 4876800"/>
                <a:gd name="connsiteX14" fmla="*/ 2612127 w 3404071"/>
                <a:gd name="connsiteY14" fmla="*/ 317024 h 4876800"/>
                <a:gd name="connsiteX15" fmla="*/ 2817484 w 3404071"/>
                <a:gd name="connsiteY15" fmla="*/ 540481 h 4876800"/>
                <a:gd name="connsiteX16" fmla="*/ 2725263 w 3404071"/>
                <a:gd name="connsiteY16" fmla="*/ 808038 h 4876800"/>
                <a:gd name="connsiteX17" fmla="*/ 2508878 w 3404071"/>
                <a:gd name="connsiteY17" fmla="*/ 1000824 h 4876800"/>
                <a:gd name="connsiteX18" fmla="*/ 2269200 w 3404071"/>
                <a:gd name="connsiteY18" fmla="*/ 1207136 h 4876800"/>
                <a:gd name="connsiteX19" fmla="*/ 2309796 w 3404071"/>
                <a:gd name="connsiteY19" fmla="*/ 1273811 h 4876800"/>
                <a:gd name="connsiteX20" fmla="*/ 3184464 w 3404071"/>
                <a:gd name="connsiteY20" fmla="*/ 2705895 h 4876800"/>
                <a:gd name="connsiteX21" fmla="*/ 2866921 w 3404071"/>
                <a:gd name="connsiteY21" fmla="*/ 4619372 h 4876800"/>
                <a:gd name="connsiteX22" fmla="*/ 2481402 w 3404071"/>
                <a:gd name="connsiteY22" fmla="*/ 4876547 h 4876800"/>
                <a:gd name="connsiteX23" fmla="*/ 1653224 w 3404071"/>
                <a:gd name="connsiteY23" fmla="*/ 1247998 h 4876800"/>
                <a:gd name="connsiteX24" fmla="*/ 1295466 w 3404071"/>
                <a:gd name="connsiteY24" fmla="*/ 1247046 h 4876800"/>
                <a:gd name="connsiteX25" fmla="*/ 1216651 w 3404071"/>
                <a:gd name="connsiteY25" fmla="*/ 1290670 h 4876800"/>
                <a:gd name="connsiteX26" fmla="*/ 315172 w 3404071"/>
                <a:gd name="connsiteY26" fmla="*/ 2768188 h 4876800"/>
                <a:gd name="connsiteX27" fmla="*/ 139668 w 3404071"/>
                <a:gd name="connsiteY27" fmla="*/ 3736881 h 4876800"/>
                <a:gd name="connsiteX28" fmla="*/ 930482 w 3404071"/>
                <a:gd name="connsiteY28" fmla="*/ 4749674 h 4876800"/>
                <a:gd name="connsiteX29" fmla="*/ 989332 w 3404071"/>
                <a:gd name="connsiteY29" fmla="*/ 4762152 h 4876800"/>
                <a:gd name="connsiteX30" fmla="*/ 2415422 w 3404071"/>
                <a:gd name="connsiteY30" fmla="*/ 4762152 h 4876800"/>
                <a:gd name="connsiteX31" fmla="*/ 2482638 w 3404071"/>
                <a:gd name="connsiteY31" fmla="*/ 4745197 h 4876800"/>
                <a:gd name="connsiteX32" fmla="*/ 2909134 w 3404071"/>
                <a:gd name="connsiteY32" fmla="*/ 4423633 h 4876800"/>
                <a:gd name="connsiteX33" fmla="*/ 3271075 w 3404071"/>
                <a:gd name="connsiteY33" fmla="*/ 3257773 h 4876800"/>
                <a:gd name="connsiteX34" fmla="*/ 3048225 w 3404071"/>
                <a:gd name="connsiteY34" fmla="*/ 2701704 h 4876800"/>
                <a:gd name="connsiteX35" fmla="*/ 2182494 w 3404071"/>
                <a:gd name="connsiteY35" fmla="*/ 1286098 h 4876800"/>
                <a:gd name="connsiteX36" fmla="*/ 2144465 w 3404071"/>
                <a:gd name="connsiteY36" fmla="*/ 1249522 h 4876800"/>
                <a:gd name="connsiteX37" fmla="*/ 1988640 w 3404071"/>
                <a:gd name="connsiteY37" fmla="*/ 1247998 h 4876800"/>
                <a:gd name="connsiteX38" fmla="*/ 2142088 w 3404071"/>
                <a:gd name="connsiteY38" fmla="*/ 1530605 h 4876800"/>
                <a:gd name="connsiteX39" fmla="*/ 2279563 w 3404071"/>
                <a:gd name="connsiteY39" fmla="*/ 2164684 h 4876800"/>
                <a:gd name="connsiteX40" fmla="*/ 2217005 w 3404071"/>
                <a:gd name="connsiteY40" fmla="*/ 2238408 h 4876800"/>
                <a:gd name="connsiteX41" fmla="*/ 2165000 w 3404071"/>
                <a:gd name="connsiteY41" fmla="*/ 2157731 h 4876800"/>
                <a:gd name="connsiteX42" fmla="*/ 2151880 w 3404071"/>
                <a:gd name="connsiteY42" fmla="*/ 1925702 h 4876800"/>
                <a:gd name="connsiteX43" fmla="*/ 1872842 w 3404071"/>
                <a:gd name="connsiteY43" fmla="*/ 1291337 h 4876800"/>
                <a:gd name="connsiteX44" fmla="*/ 1772065 w 3404071"/>
                <a:gd name="connsiteY44" fmla="*/ 1252094 h 4876800"/>
                <a:gd name="connsiteX45" fmla="*/ 1769593 w 3404071"/>
                <a:gd name="connsiteY45" fmla="*/ 1278764 h 4876800"/>
                <a:gd name="connsiteX46" fmla="*/ 1710363 w 3404071"/>
                <a:gd name="connsiteY46" fmla="*/ 1677195 h 4876800"/>
                <a:gd name="connsiteX47" fmla="*/ 1708747 w 3404071"/>
                <a:gd name="connsiteY47" fmla="*/ 1888269 h 4876800"/>
                <a:gd name="connsiteX48" fmla="*/ 1771399 w 3404071"/>
                <a:gd name="connsiteY48" fmla="*/ 2041526 h 4876800"/>
                <a:gd name="connsiteX49" fmla="*/ 1742878 w 3404071"/>
                <a:gd name="connsiteY49" fmla="*/ 2131156 h 4876800"/>
                <a:gd name="connsiteX50" fmla="*/ 1669767 w 3404071"/>
                <a:gd name="connsiteY50" fmla="*/ 2093056 h 4876800"/>
                <a:gd name="connsiteX51" fmla="*/ 1604737 w 3404071"/>
                <a:gd name="connsiteY51" fmla="*/ 1631856 h 4876800"/>
                <a:gd name="connsiteX52" fmla="*/ 1653224 w 3404071"/>
                <a:gd name="connsiteY52" fmla="*/ 1247998 h 4876800"/>
                <a:gd name="connsiteX53" fmla="*/ 1969055 w 3404071"/>
                <a:gd name="connsiteY53" fmla="*/ 445803 h 4876800"/>
                <a:gd name="connsiteX54" fmla="*/ 1226348 w 3404071"/>
                <a:gd name="connsiteY54" fmla="*/ 153385 h 4876800"/>
                <a:gd name="connsiteX55" fmla="*/ 968796 w 3404071"/>
                <a:gd name="connsiteY55" fmla="*/ 116619 h 4876800"/>
                <a:gd name="connsiteX56" fmla="*/ 822194 w 3404071"/>
                <a:gd name="connsiteY56" fmla="*/ 270257 h 4876800"/>
                <a:gd name="connsiteX57" fmla="*/ 833603 w 3404071"/>
                <a:gd name="connsiteY57" fmla="*/ 359697 h 4876800"/>
                <a:gd name="connsiteX58" fmla="*/ 1224447 w 3404071"/>
                <a:gd name="connsiteY58" fmla="*/ 1108171 h 4876800"/>
                <a:gd name="connsiteX59" fmla="*/ 1276832 w 3404071"/>
                <a:gd name="connsiteY59" fmla="*/ 1130650 h 4876800"/>
                <a:gd name="connsiteX60" fmla="*/ 2146651 w 3404071"/>
                <a:gd name="connsiteY60" fmla="*/ 1130650 h 4876800"/>
                <a:gd name="connsiteX61" fmla="*/ 2209494 w 3404071"/>
                <a:gd name="connsiteY61" fmla="*/ 1105123 h 4876800"/>
                <a:gd name="connsiteX62" fmla="*/ 2448507 w 3404071"/>
                <a:gd name="connsiteY62" fmla="*/ 901764 h 4876800"/>
                <a:gd name="connsiteX63" fmla="*/ 2643406 w 3404071"/>
                <a:gd name="connsiteY63" fmla="*/ 727552 h 4876800"/>
                <a:gd name="connsiteX64" fmla="*/ 2572481 w 3404071"/>
                <a:gd name="connsiteY64" fmla="*/ 422752 h 4876800"/>
                <a:gd name="connsiteX65" fmla="*/ 2231551 w 3404071"/>
                <a:gd name="connsiteY65" fmla="*/ 437040 h 4876800"/>
                <a:gd name="connsiteX66" fmla="*/ 1987690 w 3404071"/>
                <a:gd name="connsiteY66" fmla="*/ 564484 h 4876800"/>
                <a:gd name="connsiteX67" fmla="*/ 1375517 w 3404071"/>
                <a:gd name="connsiteY67" fmla="*/ 659734 h 4876800"/>
                <a:gd name="connsiteX68" fmla="*/ 1309537 w 3404071"/>
                <a:gd name="connsiteY68" fmla="*/ 586582 h 4876800"/>
                <a:gd name="connsiteX69" fmla="*/ 1397479 w 3404071"/>
                <a:gd name="connsiteY69" fmla="*/ 547815 h 4876800"/>
                <a:gd name="connsiteX70" fmla="*/ 1969055 w 3404071"/>
                <a:gd name="connsiteY70" fmla="*/ 445707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04071" h="4876800">
                  <a:moveTo>
                    <a:pt x="922116" y="4877023"/>
                  </a:moveTo>
                  <a:cubicBezTo>
                    <a:pt x="794243" y="4792918"/>
                    <a:pt x="655912" y="4721099"/>
                    <a:pt x="540494" y="4622420"/>
                  </a:cubicBezTo>
                  <a:cubicBezTo>
                    <a:pt x="177222" y="4311334"/>
                    <a:pt x="-9976" y="3913569"/>
                    <a:pt x="577" y="3430557"/>
                  </a:cubicBezTo>
                  <a:cubicBezTo>
                    <a:pt x="6281" y="3167952"/>
                    <a:pt x="84716" y="2925732"/>
                    <a:pt x="221335" y="2702085"/>
                  </a:cubicBezTo>
                  <a:cubicBezTo>
                    <a:pt x="522082" y="2209833"/>
                    <a:pt x="823145" y="1717708"/>
                    <a:pt x="1124525" y="1225710"/>
                  </a:cubicBezTo>
                  <a:cubicBezTo>
                    <a:pt x="1141068" y="1198849"/>
                    <a:pt x="1136980" y="1183800"/>
                    <a:pt x="1119296" y="1160273"/>
                  </a:cubicBezTo>
                  <a:cubicBezTo>
                    <a:pt x="947500" y="932244"/>
                    <a:pt x="801659" y="690024"/>
                    <a:pt x="729499" y="410465"/>
                  </a:cubicBezTo>
                  <a:cubicBezTo>
                    <a:pt x="714899" y="350478"/>
                    <a:pt x="709166" y="288669"/>
                    <a:pt x="712481" y="227013"/>
                  </a:cubicBezTo>
                  <a:cubicBezTo>
                    <a:pt x="717900" y="107094"/>
                    <a:pt x="783500" y="35942"/>
                    <a:pt x="900534" y="8510"/>
                  </a:cubicBezTo>
                  <a:cubicBezTo>
                    <a:pt x="907923" y="6287"/>
                    <a:pt x="915137" y="3518"/>
                    <a:pt x="922116" y="223"/>
                  </a:cubicBezTo>
                  <a:lnTo>
                    <a:pt x="1055217" y="223"/>
                  </a:lnTo>
                  <a:cubicBezTo>
                    <a:pt x="1145917" y="20606"/>
                    <a:pt x="1240609" y="30417"/>
                    <a:pt x="1326460" y="63469"/>
                  </a:cubicBezTo>
                  <a:cubicBezTo>
                    <a:pt x="1568324" y="156338"/>
                    <a:pt x="1807052" y="257684"/>
                    <a:pt x="2045779" y="358744"/>
                  </a:cubicBezTo>
                  <a:cubicBezTo>
                    <a:pt x="2080671" y="373508"/>
                    <a:pt x="2105104" y="373127"/>
                    <a:pt x="2136764" y="354362"/>
                  </a:cubicBezTo>
                  <a:cubicBezTo>
                    <a:pt x="2288880" y="264351"/>
                    <a:pt x="2449458" y="260351"/>
                    <a:pt x="2612127" y="317024"/>
                  </a:cubicBezTo>
                  <a:cubicBezTo>
                    <a:pt x="2717848" y="353886"/>
                    <a:pt x="2795142" y="424276"/>
                    <a:pt x="2817484" y="540481"/>
                  </a:cubicBezTo>
                  <a:cubicBezTo>
                    <a:pt x="2837924" y="646685"/>
                    <a:pt x="2797233" y="735553"/>
                    <a:pt x="2725263" y="808038"/>
                  </a:cubicBezTo>
                  <a:cubicBezTo>
                    <a:pt x="2657381" y="876618"/>
                    <a:pt x="2581704" y="937388"/>
                    <a:pt x="2508878" y="1000824"/>
                  </a:cubicBezTo>
                  <a:cubicBezTo>
                    <a:pt x="2430158" y="1069404"/>
                    <a:pt x="2350677" y="1137032"/>
                    <a:pt x="2269200" y="1207136"/>
                  </a:cubicBezTo>
                  <a:lnTo>
                    <a:pt x="2309796" y="1273811"/>
                  </a:lnTo>
                  <a:cubicBezTo>
                    <a:pt x="2601352" y="1751204"/>
                    <a:pt x="2892908" y="2228565"/>
                    <a:pt x="3184464" y="2705895"/>
                  </a:cubicBezTo>
                  <a:cubicBezTo>
                    <a:pt x="3569318" y="3334545"/>
                    <a:pt x="3439544" y="4138169"/>
                    <a:pt x="2866921" y="4619372"/>
                  </a:cubicBezTo>
                  <a:cubicBezTo>
                    <a:pt x="2749317" y="4718241"/>
                    <a:pt x="2610225" y="4791774"/>
                    <a:pt x="2481402" y="4876547"/>
                  </a:cubicBezTo>
                  <a:close/>
                  <a:moveTo>
                    <a:pt x="1653224" y="1247998"/>
                  </a:moveTo>
                  <a:cubicBezTo>
                    <a:pt x="1529630" y="1247998"/>
                    <a:pt x="1412595" y="1249522"/>
                    <a:pt x="1295466" y="1247046"/>
                  </a:cubicBezTo>
                  <a:cubicBezTo>
                    <a:pt x="1257437" y="1246284"/>
                    <a:pt x="1236426" y="1258190"/>
                    <a:pt x="1216651" y="1290670"/>
                  </a:cubicBezTo>
                  <a:cubicBezTo>
                    <a:pt x="916792" y="1783589"/>
                    <a:pt x="614461" y="2274888"/>
                    <a:pt x="315172" y="2768188"/>
                  </a:cubicBezTo>
                  <a:cubicBezTo>
                    <a:pt x="133013" y="3067749"/>
                    <a:pt x="69219" y="3392361"/>
                    <a:pt x="139668" y="3736881"/>
                  </a:cubicBezTo>
                  <a:cubicBezTo>
                    <a:pt x="235311" y="4203606"/>
                    <a:pt x="515965" y="4530599"/>
                    <a:pt x="930482" y="4749674"/>
                  </a:cubicBezTo>
                  <a:cubicBezTo>
                    <a:pt x="948858" y="4758377"/>
                    <a:pt x="969012" y="4762650"/>
                    <a:pt x="989332" y="4762152"/>
                  </a:cubicBezTo>
                  <a:cubicBezTo>
                    <a:pt x="1464695" y="4762914"/>
                    <a:pt x="1940058" y="4762914"/>
                    <a:pt x="2415422" y="4762152"/>
                  </a:cubicBezTo>
                  <a:cubicBezTo>
                    <a:pt x="2438822" y="4761694"/>
                    <a:pt x="2461810" y="4755895"/>
                    <a:pt x="2482638" y="4745197"/>
                  </a:cubicBezTo>
                  <a:cubicBezTo>
                    <a:pt x="2643110" y="4664839"/>
                    <a:pt x="2787633" y="4555873"/>
                    <a:pt x="2909134" y="4423633"/>
                  </a:cubicBezTo>
                  <a:cubicBezTo>
                    <a:pt x="3210799" y="4091973"/>
                    <a:pt x="3339337" y="3705448"/>
                    <a:pt x="3271075" y="3257773"/>
                  </a:cubicBezTo>
                  <a:cubicBezTo>
                    <a:pt x="3240081" y="3055272"/>
                    <a:pt x="3155372" y="2874963"/>
                    <a:pt x="3048225" y="2701704"/>
                  </a:cubicBezTo>
                  <a:cubicBezTo>
                    <a:pt x="2757017" y="2231645"/>
                    <a:pt x="2471134" y="1758252"/>
                    <a:pt x="2182494" y="1286098"/>
                  </a:cubicBezTo>
                  <a:cubicBezTo>
                    <a:pt x="2172986" y="1271239"/>
                    <a:pt x="2158440" y="1250665"/>
                    <a:pt x="2144465" y="1249522"/>
                  </a:cubicBezTo>
                  <a:cubicBezTo>
                    <a:pt x="2093601" y="1245426"/>
                    <a:pt x="2041786" y="1247998"/>
                    <a:pt x="1988640" y="1247998"/>
                  </a:cubicBezTo>
                  <a:cubicBezTo>
                    <a:pt x="2041786" y="1345058"/>
                    <a:pt x="2096358" y="1435641"/>
                    <a:pt x="2142088" y="1530605"/>
                  </a:cubicBezTo>
                  <a:cubicBezTo>
                    <a:pt x="2238396" y="1730630"/>
                    <a:pt x="2295535" y="1940180"/>
                    <a:pt x="2279563" y="2164684"/>
                  </a:cubicBezTo>
                  <a:cubicBezTo>
                    <a:pt x="2275950" y="2214976"/>
                    <a:pt x="2252942" y="2240884"/>
                    <a:pt x="2217005" y="2238408"/>
                  </a:cubicBezTo>
                  <a:cubicBezTo>
                    <a:pt x="2181067" y="2235931"/>
                    <a:pt x="2166046" y="2209261"/>
                    <a:pt x="2165000" y="2157731"/>
                  </a:cubicBezTo>
                  <a:cubicBezTo>
                    <a:pt x="2163479" y="2080293"/>
                    <a:pt x="2164335" y="2001711"/>
                    <a:pt x="2151880" y="1925702"/>
                  </a:cubicBezTo>
                  <a:cubicBezTo>
                    <a:pt x="2113471" y="1690911"/>
                    <a:pt x="2004708" y="1486123"/>
                    <a:pt x="1872842" y="1291337"/>
                  </a:cubicBezTo>
                  <a:cubicBezTo>
                    <a:pt x="1846412" y="1252475"/>
                    <a:pt x="1817795" y="1238854"/>
                    <a:pt x="1772065" y="1252094"/>
                  </a:cubicBezTo>
                  <a:cubicBezTo>
                    <a:pt x="1770735" y="1260929"/>
                    <a:pt x="1769910" y="1269834"/>
                    <a:pt x="1769593" y="1278764"/>
                  </a:cubicBezTo>
                  <a:cubicBezTo>
                    <a:pt x="1772350" y="1414971"/>
                    <a:pt x="1748107" y="1547274"/>
                    <a:pt x="1710363" y="1677195"/>
                  </a:cubicBezTo>
                  <a:cubicBezTo>
                    <a:pt x="1689018" y="1745847"/>
                    <a:pt x="1688456" y="1819296"/>
                    <a:pt x="1708747" y="1888269"/>
                  </a:cubicBezTo>
                  <a:cubicBezTo>
                    <a:pt x="1726459" y="1940599"/>
                    <a:pt x="1747384" y="1991782"/>
                    <a:pt x="1771399" y="2041526"/>
                  </a:cubicBezTo>
                  <a:cubicBezTo>
                    <a:pt x="1790414" y="2083341"/>
                    <a:pt x="1780336" y="2120583"/>
                    <a:pt x="1742878" y="2131156"/>
                  </a:cubicBezTo>
                  <a:cubicBezTo>
                    <a:pt x="1707796" y="2140681"/>
                    <a:pt x="1685834" y="2122298"/>
                    <a:pt x="1669767" y="2093056"/>
                  </a:cubicBezTo>
                  <a:cubicBezTo>
                    <a:pt x="1587624" y="1948086"/>
                    <a:pt x="1556250" y="1796638"/>
                    <a:pt x="1604737" y="1631856"/>
                  </a:cubicBezTo>
                  <a:cubicBezTo>
                    <a:pt x="1641055" y="1508602"/>
                    <a:pt x="1662161" y="1382396"/>
                    <a:pt x="1653224" y="1247998"/>
                  </a:cubicBezTo>
                  <a:close/>
                  <a:moveTo>
                    <a:pt x="1969055" y="445803"/>
                  </a:moveTo>
                  <a:cubicBezTo>
                    <a:pt x="1715116" y="341599"/>
                    <a:pt x="1483044" y="216345"/>
                    <a:pt x="1226348" y="153385"/>
                  </a:cubicBezTo>
                  <a:cubicBezTo>
                    <a:pt x="1141886" y="132817"/>
                    <a:pt x="1055631" y="120504"/>
                    <a:pt x="968796" y="116619"/>
                  </a:cubicBezTo>
                  <a:cubicBezTo>
                    <a:pt x="865072" y="111856"/>
                    <a:pt x="818582" y="165577"/>
                    <a:pt x="822194" y="270257"/>
                  </a:cubicBezTo>
                  <a:cubicBezTo>
                    <a:pt x="822834" y="300390"/>
                    <a:pt x="826658" y="330371"/>
                    <a:pt x="833603" y="359697"/>
                  </a:cubicBezTo>
                  <a:cubicBezTo>
                    <a:pt x="903101" y="640874"/>
                    <a:pt x="1049038" y="882524"/>
                    <a:pt x="1224447" y="1108171"/>
                  </a:cubicBezTo>
                  <a:cubicBezTo>
                    <a:pt x="1238253" y="1122311"/>
                    <a:pt x="1257090" y="1130394"/>
                    <a:pt x="1276832" y="1130650"/>
                  </a:cubicBezTo>
                  <a:cubicBezTo>
                    <a:pt x="1566803" y="1131984"/>
                    <a:pt x="1856743" y="1131984"/>
                    <a:pt x="2146651" y="1130650"/>
                  </a:cubicBezTo>
                  <a:cubicBezTo>
                    <a:pt x="2169790" y="1129114"/>
                    <a:pt x="2191822" y="1120165"/>
                    <a:pt x="2209494" y="1105123"/>
                  </a:cubicBezTo>
                  <a:cubicBezTo>
                    <a:pt x="2290401" y="1038448"/>
                    <a:pt x="2369501" y="970344"/>
                    <a:pt x="2448507" y="901764"/>
                  </a:cubicBezTo>
                  <a:cubicBezTo>
                    <a:pt x="2514392" y="844614"/>
                    <a:pt x="2583510" y="790512"/>
                    <a:pt x="2643406" y="727552"/>
                  </a:cubicBezTo>
                  <a:cubicBezTo>
                    <a:pt x="2752644" y="612776"/>
                    <a:pt x="2720890" y="478187"/>
                    <a:pt x="2572481" y="422752"/>
                  </a:cubicBezTo>
                  <a:cubicBezTo>
                    <a:pt x="2458394" y="380366"/>
                    <a:pt x="2342596" y="381223"/>
                    <a:pt x="2231551" y="437040"/>
                  </a:cubicBezTo>
                  <a:cubicBezTo>
                    <a:pt x="2149694" y="478283"/>
                    <a:pt x="2069928" y="523241"/>
                    <a:pt x="1987690" y="564484"/>
                  </a:cubicBezTo>
                  <a:cubicBezTo>
                    <a:pt x="1794027" y="661925"/>
                    <a:pt x="1591047" y="702120"/>
                    <a:pt x="1375517" y="659734"/>
                  </a:cubicBezTo>
                  <a:cubicBezTo>
                    <a:pt x="1321991" y="649161"/>
                    <a:pt x="1300505" y="624873"/>
                    <a:pt x="1309537" y="586582"/>
                  </a:cubicBezTo>
                  <a:cubicBezTo>
                    <a:pt x="1317903" y="550959"/>
                    <a:pt x="1346995" y="538100"/>
                    <a:pt x="1397479" y="547815"/>
                  </a:cubicBezTo>
                  <a:cubicBezTo>
                    <a:pt x="1595800" y="586582"/>
                    <a:pt x="1780431" y="546482"/>
                    <a:pt x="1969055" y="445707"/>
                  </a:cubicBezTo>
                  <a:close/>
                </a:path>
              </a:pathLst>
            </a:custGeom>
            <a:grpFill/>
            <a:ln w="9498"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8DDEC61C-C5A2-4443-BC86-028846F988B2}"/>
                </a:ext>
              </a:extLst>
            </p:cNvPr>
            <p:cNvSpPr/>
            <p:nvPr/>
          </p:nvSpPr>
          <p:spPr>
            <a:xfrm>
              <a:off x="3394383" y="3257492"/>
              <a:ext cx="2355543" cy="2190927"/>
            </a:xfrm>
            <a:custGeom>
              <a:avLst/>
              <a:gdLst>
                <a:gd name="connsiteX0" fmla="*/ 1884445 w 2355543"/>
                <a:gd name="connsiteY0" fmla="*/ 1225100 h 2190927"/>
                <a:gd name="connsiteX1" fmla="*/ 1587153 w 2355543"/>
                <a:gd name="connsiteY1" fmla="*/ 1810983 h 2190927"/>
                <a:gd name="connsiteX2" fmla="*/ 2097503 w 2355543"/>
                <a:gd name="connsiteY2" fmla="*/ 1922521 h 2190927"/>
                <a:gd name="connsiteX3" fmla="*/ 2208548 w 2355543"/>
                <a:gd name="connsiteY3" fmla="*/ 1914234 h 2190927"/>
                <a:gd name="connsiteX4" fmla="*/ 2172230 w 2355543"/>
                <a:gd name="connsiteY4" fmla="*/ 2018438 h 2190927"/>
                <a:gd name="connsiteX5" fmla="*/ 1280221 w 2355543"/>
                <a:gd name="connsiteY5" fmla="*/ 1993184 h 2190927"/>
                <a:gd name="connsiteX6" fmla="*/ 1263811 w 2355543"/>
                <a:gd name="connsiteY6" fmla="*/ 1975099 h 2190927"/>
                <a:gd name="connsiteX7" fmla="*/ 1093631 w 2355543"/>
                <a:gd name="connsiteY7" fmla="*/ 1973194 h 2190927"/>
                <a:gd name="connsiteX8" fmla="*/ 161158 w 2355543"/>
                <a:gd name="connsiteY8" fmla="*/ 1996721 h 2190927"/>
                <a:gd name="connsiteX9" fmla="*/ 148704 w 2355543"/>
                <a:gd name="connsiteY9" fmla="*/ 1912139 h 2190927"/>
                <a:gd name="connsiteX10" fmla="*/ 236646 w 2355543"/>
                <a:gd name="connsiteY10" fmla="*/ 1908043 h 2190927"/>
                <a:gd name="connsiteX11" fmla="*/ 252333 w 2355543"/>
                <a:gd name="connsiteY11" fmla="*/ 1918806 h 2190927"/>
                <a:gd name="connsiteX12" fmla="*/ 688051 w 2355543"/>
                <a:gd name="connsiteY12" fmla="*/ 1901566 h 2190927"/>
                <a:gd name="connsiteX13" fmla="*/ 785976 w 2355543"/>
                <a:gd name="connsiteY13" fmla="*/ 1824699 h 2190927"/>
                <a:gd name="connsiteX14" fmla="*/ 470715 w 2355543"/>
                <a:gd name="connsiteY14" fmla="*/ 1226434 h 2190927"/>
                <a:gd name="connsiteX15" fmla="*/ 235600 w 2355543"/>
                <a:gd name="connsiteY15" fmla="*/ 1298824 h 2190927"/>
                <a:gd name="connsiteX16" fmla="*/ 116665 w 2355543"/>
                <a:gd name="connsiteY16" fmla="*/ 1444175 h 2190927"/>
                <a:gd name="connsiteX17" fmla="*/ 35663 w 2355543"/>
                <a:gd name="connsiteY17" fmla="*/ 1487800 h 2190927"/>
                <a:gd name="connsiteX18" fmla="*/ 5810 w 2355543"/>
                <a:gd name="connsiteY18" fmla="*/ 1404837 h 2190927"/>
                <a:gd name="connsiteX19" fmla="*/ 490680 w 2355543"/>
                <a:gd name="connsiteY19" fmla="*/ 941446 h 2190927"/>
                <a:gd name="connsiteX20" fmla="*/ 581284 w 2355543"/>
                <a:gd name="connsiteY20" fmla="*/ 787046 h 2190927"/>
                <a:gd name="connsiteX21" fmla="*/ 886658 w 2355543"/>
                <a:gd name="connsiteY21" fmla="*/ 20378 h 2190927"/>
                <a:gd name="connsiteX22" fmla="*/ 987054 w 2355543"/>
                <a:gd name="connsiteY22" fmla="*/ 26760 h 2190927"/>
                <a:gd name="connsiteX23" fmla="*/ 952353 w 2355543"/>
                <a:gd name="connsiteY23" fmla="*/ 120867 h 2190927"/>
                <a:gd name="connsiteX24" fmla="*/ 858326 w 2355543"/>
                <a:gd name="connsiteY24" fmla="*/ 599308 h 2190927"/>
                <a:gd name="connsiteX25" fmla="*/ 1180812 w 2355543"/>
                <a:gd name="connsiteY25" fmla="*/ 524537 h 2190927"/>
                <a:gd name="connsiteX26" fmla="*/ 1509669 w 2355543"/>
                <a:gd name="connsiteY26" fmla="*/ 607023 h 2190927"/>
                <a:gd name="connsiteX27" fmla="*/ 1552927 w 2355543"/>
                <a:gd name="connsiteY27" fmla="*/ 329369 h 2190927"/>
                <a:gd name="connsiteX28" fmla="*/ 1445590 w 2355543"/>
                <a:gd name="connsiteY28" fmla="*/ 142584 h 2190927"/>
                <a:gd name="connsiteX29" fmla="*/ 1424293 w 2355543"/>
                <a:gd name="connsiteY29" fmla="*/ 48763 h 2190927"/>
                <a:gd name="connsiteX30" fmla="*/ 1521268 w 2355543"/>
                <a:gd name="connsiteY30" fmla="*/ 50573 h 2190927"/>
                <a:gd name="connsiteX31" fmla="*/ 1773020 w 2355543"/>
                <a:gd name="connsiteY31" fmla="*/ 790094 h 2190927"/>
                <a:gd name="connsiteX32" fmla="*/ 1859156 w 2355543"/>
                <a:gd name="connsiteY32" fmla="*/ 939827 h 2190927"/>
                <a:gd name="connsiteX33" fmla="*/ 2350966 w 2355543"/>
                <a:gd name="connsiteY33" fmla="*/ 1407980 h 2190927"/>
                <a:gd name="connsiteX34" fmla="*/ 2316740 w 2355543"/>
                <a:gd name="connsiteY34" fmla="*/ 1488943 h 2190927"/>
                <a:gd name="connsiteX35" fmla="*/ 2242203 w 2355543"/>
                <a:gd name="connsiteY35" fmla="*/ 1449319 h 2190927"/>
                <a:gd name="connsiteX36" fmla="*/ 1924661 w 2355543"/>
                <a:gd name="connsiteY36" fmla="*/ 1225291 h 2190927"/>
                <a:gd name="connsiteX37" fmla="*/ 1884445 w 2355543"/>
                <a:gd name="connsiteY37" fmla="*/ 1225100 h 2190927"/>
                <a:gd name="connsiteX38" fmla="*/ 1738033 w 2355543"/>
                <a:gd name="connsiteY38" fmla="*/ 2072825 h 2190927"/>
                <a:gd name="connsiteX39" fmla="*/ 1451199 w 2355543"/>
                <a:gd name="connsiteY39" fmla="*/ 1810126 h 2190927"/>
                <a:gd name="connsiteX40" fmla="*/ 1432184 w 2355543"/>
                <a:gd name="connsiteY40" fmla="*/ 1421601 h 2190927"/>
                <a:gd name="connsiteX41" fmla="*/ 1178150 w 2355543"/>
                <a:gd name="connsiteY41" fmla="*/ 1544474 h 2190927"/>
                <a:gd name="connsiteX42" fmla="*/ 918507 w 2355543"/>
                <a:gd name="connsiteY42" fmla="*/ 1412933 h 2190927"/>
                <a:gd name="connsiteX43" fmla="*/ 618078 w 2355543"/>
                <a:gd name="connsiteY43" fmla="*/ 2074540 h 2190927"/>
                <a:gd name="connsiteX44" fmla="*/ 685864 w 2355543"/>
                <a:gd name="connsiteY44" fmla="*/ 2071778 h 2190927"/>
                <a:gd name="connsiteX45" fmla="*/ 1114167 w 2355543"/>
                <a:gd name="connsiteY45" fmla="*/ 1686206 h 2190927"/>
                <a:gd name="connsiteX46" fmla="*/ 1177200 w 2355543"/>
                <a:gd name="connsiteY46" fmla="*/ 1620578 h 2190927"/>
                <a:gd name="connsiteX47" fmla="*/ 1241279 w 2355543"/>
                <a:gd name="connsiteY47" fmla="*/ 1685253 h 2190927"/>
                <a:gd name="connsiteX48" fmla="*/ 1319333 w 2355543"/>
                <a:gd name="connsiteY48" fmla="*/ 1856703 h 2190927"/>
                <a:gd name="connsiteX49" fmla="*/ 1738509 w 2355543"/>
                <a:gd name="connsiteY49" fmla="*/ 2073206 h 2190927"/>
                <a:gd name="connsiteX50" fmla="*/ 689857 w 2355543"/>
                <a:gd name="connsiteY50" fmla="*/ 421000 h 2190927"/>
                <a:gd name="connsiteX51" fmla="*/ 681301 w 2355543"/>
                <a:gd name="connsiteY51" fmla="*/ 440050 h 2190927"/>
                <a:gd name="connsiteX52" fmla="*/ 673695 w 2355543"/>
                <a:gd name="connsiteY52" fmla="*/ 467768 h 2190927"/>
                <a:gd name="connsiteX53" fmla="*/ 825811 w 2355543"/>
                <a:gd name="connsiteY53" fmla="*/ 957162 h 2190927"/>
                <a:gd name="connsiteX54" fmla="*/ 852907 w 2355543"/>
                <a:gd name="connsiteY54" fmla="*/ 1042887 h 2190927"/>
                <a:gd name="connsiteX55" fmla="*/ 761827 w 2355543"/>
                <a:gd name="connsiteY55" fmla="*/ 1066795 h 2190927"/>
                <a:gd name="connsiteX56" fmla="*/ 532322 w 2355543"/>
                <a:gd name="connsiteY56" fmla="*/ 1050983 h 2190927"/>
                <a:gd name="connsiteX57" fmla="*/ 364519 w 2355543"/>
                <a:gd name="connsiteY57" fmla="*/ 1100513 h 2190927"/>
                <a:gd name="connsiteX58" fmla="*/ 368132 w 2355543"/>
                <a:gd name="connsiteY58" fmla="*/ 1115944 h 2190927"/>
                <a:gd name="connsiteX59" fmla="*/ 646980 w 2355543"/>
                <a:gd name="connsiteY59" fmla="*/ 1145186 h 2190927"/>
                <a:gd name="connsiteX60" fmla="*/ 871921 w 2355543"/>
                <a:gd name="connsiteY60" fmla="*/ 1323208 h 2190927"/>
                <a:gd name="connsiteX61" fmla="*/ 920694 w 2355543"/>
                <a:gd name="connsiteY61" fmla="*/ 1053746 h 2190927"/>
                <a:gd name="connsiteX62" fmla="*/ 1153241 w 2355543"/>
                <a:gd name="connsiteY62" fmla="*/ 915633 h 2190927"/>
                <a:gd name="connsiteX63" fmla="*/ 689857 w 2355543"/>
                <a:gd name="connsiteY63" fmla="*/ 421000 h 2190927"/>
                <a:gd name="connsiteX64" fmla="*/ 1203250 w 2355543"/>
                <a:gd name="connsiteY64" fmla="*/ 917348 h 2190927"/>
                <a:gd name="connsiteX65" fmla="*/ 1435322 w 2355543"/>
                <a:gd name="connsiteY65" fmla="*/ 1054984 h 2190927"/>
                <a:gd name="connsiteX66" fmla="*/ 1483999 w 2355543"/>
                <a:gd name="connsiteY66" fmla="*/ 1323017 h 2190927"/>
                <a:gd name="connsiteX67" fmla="*/ 1989025 w 2355543"/>
                <a:gd name="connsiteY67" fmla="*/ 1112229 h 2190927"/>
                <a:gd name="connsiteX68" fmla="*/ 1965827 w 2355543"/>
                <a:gd name="connsiteY68" fmla="*/ 1094417 h 2190927"/>
                <a:gd name="connsiteX69" fmla="*/ 1605217 w 2355543"/>
                <a:gd name="connsiteY69" fmla="*/ 1061366 h 2190927"/>
                <a:gd name="connsiteX70" fmla="*/ 1582589 w 2355543"/>
                <a:gd name="connsiteY70" fmla="*/ 1067843 h 2190927"/>
                <a:gd name="connsiteX71" fmla="*/ 1504059 w 2355543"/>
                <a:gd name="connsiteY71" fmla="*/ 1046030 h 2190927"/>
                <a:gd name="connsiteX72" fmla="*/ 1520317 w 2355543"/>
                <a:gd name="connsiteY72" fmla="*/ 966211 h 2190927"/>
                <a:gd name="connsiteX73" fmla="*/ 1677472 w 2355543"/>
                <a:gd name="connsiteY73" fmla="*/ 711131 h 2190927"/>
                <a:gd name="connsiteX74" fmla="*/ 1676331 w 2355543"/>
                <a:gd name="connsiteY74" fmla="*/ 474911 h 2190927"/>
                <a:gd name="connsiteX75" fmla="*/ 1202964 w 2355543"/>
                <a:gd name="connsiteY75" fmla="*/ 917348 h 2190927"/>
                <a:gd name="connsiteX76" fmla="*/ 1175774 w 2355543"/>
                <a:gd name="connsiteY76" fmla="*/ 1430650 h 2190927"/>
                <a:gd name="connsiteX77" fmla="*/ 1374637 w 2355543"/>
                <a:gd name="connsiteY77" fmla="*/ 1233077 h 2190927"/>
                <a:gd name="connsiteX78" fmla="*/ 1177432 w 2355543"/>
                <a:gd name="connsiteY78" fmla="*/ 1033842 h 2190927"/>
                <a:gd name="connsiteX79" fmla="*/ 978593 w 2355543"/>
                <a:gd name="connsiteY79" fmla="*/ 1229006 h 2190927"/>
                <a:gd name="connsiteX80" fmla="*/ 1174322 w 2355543"/>
                <a:gd name="connsiteY80" fmla="*/ 1430637 h 2190927"/>
                <a:gd name="connsiteX81" fmla="*/ 1175488 w 2355543"/>
                <a:gd name="connsiteY81" fmla="*/ 1430650 h 2190927"/>
                <a:gd name="connsiteX82" fmla="*/ 591552 w 2355543"/>
                <a:gd name="connsiteY82" fmla="*/ 1254723 h 2190927"/>
                <a:gd name="connsiteX83" fmla="*/ 818110 w 2355543"/>
                <a:gd name="connsiteY83" fmla="*/ 1694207 h 2190927"/>
                <a:gd name="connsiteX84" fmla="*/ 591552 w 2355543"/>
                <a:gd name="connsiteY84" fmla="*/ 1254723 h 2190927"/>
                <a:gd name="connsiteX85" fmla="*/ 1537810 w 2355543"/>
                <a:gd name="connsiteY85" fmla="*/ 1697826 h 2190927"/>
                <a:gd name="connsiteX86" fmla="*/ 1763608 w 2355543"/>
                <a:gd name="connsiteY86" fmla="*/ 1255009 h 2190927"/>
                <a:gd name="connsiteX87" fmla="*/ 1537810 w 2355543"/>
                <a:gd name="connsiteY87" fmla="*/ 1697826 h 2190927"/>
                <a:gd name="connsiteX88" fmla="*/ 936666 w 2355543"/>
                <a:gd name="connsiteY88" fmla="*/ 690081 h 2190927"/>
                <a:gd name="connsiteX89" fmla="*/ 1432565 w 2355543"/>
                <a:gd name="connsiteY89" fmla="*/ 697130 h 2190927"/>
                <a:gd name="connsiteX90" fmla="*/ 936666 w 2355543"/>
                <a:gd name="connsiteY90" fmla="*/ 690081 h 219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55543" h="2190927">
                  <a:moveTo>
                    <a:pt x="1884445" y="1225100"/>
                  </a:moveTo>
                  <a:cubicBezTo>
                    <a:pt x="1877410" y="1472750"/>
                    <a:pt x="1777298" y="1665727"/>
                    <a:pt x="1587153" y="1810983"/>
                  </a:cubicBezTo>
                  <a:cubicBezTo>
                    <a:pt x="1685363" y="1979195"/>
                    <a:pt x="1925516" y="2030820"/>
                    <a:pt x="2097503" y="1922521"/>
                  </a:cubicBezTo>
                  <a:cubicBezTo>
                    <a:pt x="2157874" y="1884421"/>
                    <a:pt x="2187822" y="1881373"/>
                    <a:pt x="2208548" y="1914234"/>
                  </a:cubicBezTo>
                  <a:cubicBezTo>
                    <a:pt x="2239446" y="1962907"/>
                    <a:pt x="2201702" y="1990434"/>
                    <a:pt x="2172230" y="2018438"/>
                  </a:cubicBezTo>
                  <a:cubicBezTo>
                    <a:pt x="1918948" y="2258245"/>
                    <a:pt x="1519582" y="2246939"/>
                    <a:pt x="1280221" y="1993184"/>
                  </a:cubicBezTo>
                  <a:cubicBezTo>
                    <a:pt x="1274635" y="1987262"/>
                    <a:pt x="1269164" y="1981233"/>
                    <a:pt x="1263811" y="1975099"/>
                  </a:cubicBezTo>
                  <a:cubicBezTo>
                    <a:pt x="1220173" y="1924902"/>
                    <a:pt x="1136509" y="1924045"/>
                    <a:pt x="1093631" y="1973194"/>
                  </a:cubicBezTo>
                  <a:cubicBezTo>
                    <a:pt x="848629" y="2254181"/>
                    <a:pt x="409583" y="2265040"/>
                    <a:pt x="161158" y="1996721"/>
                  </a:cubicBezTo>
                  <a:cubicBezTo>
                    <a:pt x="136725" y="1970432"/>
                    <a:pt x="124841" y="1942523"/>
                    <a:pt x="148704" y="1912139"/>
                  </a:cubicBezTo>
                  <a:cubicBezTo>
                    <a:pt x="174659" y="1878992"/>
                    <a:pt x="205748" y="1885754"/>
                    <a:pt x="236646" y="1908043"/>
                  </a:cubicBezTo>
                  <a:cubicBezTo>
                    <a:pt x="241780" y="1911853"/>
                    <a:pt x="247009" y="1915377"/>
                    <a:pt x="252333" y="1918806"/>
                  </a:cubicBezTo>
                  <a:cubicBezTo>
                    <a:pt x="386321" y="2006956"/>
                    <a:pt x="561420" y="2000028"/>
                    <a:pt x="688051" y="1901566"/>
                  </a:cubicBezTo>
                  <a:cubicBezTo>
                    <a:pt x="719425" y="1877563"/>
                    <a:pt x="750229" y="1852798"/>
                    <a:pt x="785976" y="1824699"/>
                  </a:cubicBezTo>
                  <a:cubicBezTo>
                    <a:pt x="576816" y="1666489"/>
                    <a:pt x="476990" y="1472274"/>
                    <a:pt x="470715" y="1226434"/>
                  </a:cubicBezTo>
                  <a:cubicBezTo>
                    <a:pt x="381062" y="1220243"/>
                    <a:pt x="300345" y="1243103"/>
                    <a:pt x="235600" y="1298824"/>
                  </a:cubicBezTo>
                  <a:cubicBezTo>
                    <a:pt x="188730" y="1339115"/>
                    <a:pt x="151936" y="1392550"/>
                    <a:pt x="116665" y="1444175"/>
                  </a:cubicBezTo>
                  <a:cubicBezTo>
                    <a:pt x="95273" y="1475417"/>
                    <a:pt x="78636" y="1504945"/>
                    <a:pt x="35663" y="1487800"/>
                  </a:cubicBezTo>
                  <a:cubicBezTo>
                    <a:pt x="-3697" y="1472084"/>
                    <a:pt x="-4648" y="1441413"/>
                    <a:pt x="5810" y="1404837"/>
                  </a:cubicBezTo>
                  <a:cubicBezTo>
                    <a:pt x="76734" y="1154901"/>
                    <a:pt x="238357" y="1000437"/>
                    <a:pt x="490680" y="941446"/>
                  </a:cubicBezTo>
                  <a:cubicBezTo>
                    <a:pt x="555139" y="926396"/>
                    <a:pt x="602296" y="848387"/>
                    <a:pt x="581284" y="787046"/>
                  </a:cubicBezTo>
                  <a:cubicBezTo>
                    <a:pt x="480032" y="490723"/>
                    <a:pt x="610757" y="162682"/>
                    <a:pt x="886658" y="20378"/>
                  </a:cubicBezTo>
                  <a:cubicBezTo>
                    <a:pt x="921835" y="2281"/>
                    <a:pt x="958628" y="-16769"/>
                    <a:pt x="987054" y="26760"/>
                  </a:cubicBezTo>
                  <a:cubicBezTo>
                    <a:pt x="1015481" y="70289"/>
                    <a:pt x="983822" y="95531"/>
                    <a:pt x="952353" y="120867"/>
                  </a:cubicBezTo>
                  <a:cubicBezTo>
                    <a:pt x="806297" y="234535"/>
                    <a:pt x="766183" y="438653"/>
                    <a:pt x="858326" y="599308"/>
                  </a:cubicBezTo>
                  <a:cubicBezTo>
                    <a:pt x="959959" y="552254"/>
                    <a:pt x="1067486" y="523108"/>
                    <a:pt x="1180812" y="524537"/>
                  </a:cubicBezTo>
                  <a:cubicBezTo>
                    <a:pt x="1295363" y="525874"/>
                    <a:pt x="1408002" y="554127"/>
                    <a:pt x="1509669" y="607023"/>
                  </a:cubicBezTo>
                  <a:cubicBezTo>
                    <a:pt x="1564050" y="519679"/>
                    <a:pt x="1574318" y="427001"/>
                    <a:pt x="1552927" y="329369"/>
                  </a:cubicBezTo>
                  <a:cubicBezTo>
                    <a:pt x="1537269" y="257493"/>
                    <a:pt x="1499771" y="192240"/>
                    <a:pt x="1445590" y="142584"/>
                  </a:cubicBezTo>
                  <a:cubicBezTo>
                    <a:pt x="1416498" y="115438"/>
                    <a:pt x="1393965" y="85434"/>
                    <a:pt x="1424293" y="48763"/>
                  </a:cubicBezTo>
                  <a:cubicBezTo>
                    <a:pt x="1454622" y="12092"/>
                    <a:pt x="1488753" y="29713"/>
                    <a:pt x="1521268" y="50573"/>
                  </a:cubicBezTo>
                  <a:cubicBezTo>
                    <a:pt x="1764936" y="209754"/>
                    <a:pt x="1868821" y="514916"/>
                    <a:pt x="1773020" y="790094"/>
                  </a:cubicBezTo>
                  <a:cubicBezTo>
                    <a:pt x="1754005" y="845815"/>
                    <a:pt x="1800971" y="926682"/>
                    <a:pt x="1859156" y="939827"/>
                  </a:cubicBezTo>
                  <a:cubicBezTo>
                    <a:pt x="2115852" y="997834"/>
                    <a:pt x="2279187" y="1154520"/>
                    <a:pt x="2350966" y="1407980"/>
                  </a:cubicBezTo>
                  <a:cubicBezTo>
                    <a:pt x="2361519" y="1445318"/>
                    <a:pt x="2356195" y="1474655"/>
                    <a:pt x="2316740" y="1488943"/>
                  </a:cubicBezTo>
                  <a:cubicBezTo>
                    <a:pt x="2278711" y="1502564"/>
                    <a:pt x="2257415" y="1481323"/>
                    <a:pt x="2242203" y="1449319"/>
                  </a:cubicBezTo>
                  <a:cubicBezTo>
                    <a:pt x="2178410" y="1314921"/>
                    <a:pt x="2072594" y="1239769"/>
                    <a:pt x="1924661" y="1225291"/>
                  </a:cubicBezTo>
                  <a:cubicBezTo>
                    <a:pt x="1912491" y="1224053"/>
                    <a:pt x="1900132" y="1225100"/>
                    <a:pt x="1884445" y="1225100"/>
                  </a:cubicBezTo>
                  <a:close/>
                  <a:moveTo>
                    <a:pt x="1738033" y="2072825"/>
                  </a:moveTo>
                  <a:cubicBezTo>
                    <a:pt x="1609210" y="2020914"/>
                    <a:pt x="1511760" y="1934903"/>
                    <a:pt x="1451199" y="1810126"/>
                  </a:cubicBezTo>
                  <a:cubicBezTo>
                    <a:pt x="1390638" y="1685348"/>
                    <a:pt x="1392349" y="1554856"/>
                    <a:pt x="1432184" y="1421601"/>
                  </a:cubicBezTo>
                  <a:cubicBezTo>
                    <a:pt x="1363542" y="1499325"/>
                    <a:pt x="1281685" y="1543902"/>
                    <a:pt x="1178150" y="1544474"/>
                  </a:cubicBezTo>
                  <a:cubicBezTo>
                    <a:pt x="1074616" y="1545045"/>
                    <a:pt x="992759" y="1497706"/>
                    <a:pt x="918507" y="1412933"/>
                  </a:cubicBezTo>
                  <a:cubicBezTo>
                    <a:pt x="1015957" y="1722305"/>
                    <a:pt x="865837" y="1974146"/>
                    <a:pt x="618078" y="2074540"/>
                  </a:cubicBezTo>
                  <a:cubicBezTo>
                    <a:pt x="640708" y="2075959"/>
                    <a:pt x="663424" y="2075033"/>
                    <a:pt x="685864" y="2071778"/>
                  </a:cubicBezTo>
                  <a:cubicBezTo>
                    <a:pt x="908810" y="2033011"/>
                    <a:pt x="1052369" y="1905281"/>
                    <a:pt x="1114167" y="1686206"/>
                  </a:cubicBezTo>
                  <a:cubicBezTo>
                    <a:pt x="1123674" y="1652487"/>
                    <a:pt x="1135558" y="1620864"/>
                    <a:pt x="1177200" y="1620578"/>
                  </a:cubicBezTo>
                  <a:cubicBezTo>
                    <a:pt x="1218842" y="1620293"/>
                    <a:pt x="1228444" y="1652963"/>
                    <a:pt x="1241279" y="1685253"/>
                  </a:cubicBezTo>
                  <a:cubicBezTo>
                    <a:pt x="1264476" y="1743641"/>
                    <a:pt x="1284632" y="1805363"/>
                    <a:pt x="1319333" y="1856703"/>
                  </a:cubicBezTo>
                  <a:cubicBezTo>
                    <a:pt x="1418304" y="2003388"/>
                    <a:pt x="1562244" y="2070444"/>
                    <a:pt x="1738509" y="2073206"/>
                  </a:cubicBezTo>
                  <a:close/>
                  <a:moveTo>
                    <a:pt x="689857" y="421000"/>
                  </a:moveTo>
                  <a:cubicBezTo>
                    <a:pt x="684914" y="431954"/>
                    <a:pt x="682632" y="435954"/>
                    <a:pt x="681301" y="440050"/>
                  </a:cubicBezTo>
                  <a:cubicBezTo>
                    <a:pt x="678282" y="449149"/>
                    <a:pt x="675743" y="458401"/>
                    <a:pt x="673695" y="467768"/>
                  </a:cubicBezTo>
                  <a:cubicBezTo>
                    <a:pt x="635666" y="658268"/>
                    <a:pt x="687386" y="821621"/>
                    <a:pt x="825811" y="957162"/>
                  </a:cubicBezTo>
                  <a:cubicBezTo>
                    <a:pt x="850625" y="981451"/>
                    <a:pt x="874393" y="1005359"/>
                    <a:pt x="852907" y="1042887"/>
                  </a:cubicBezTo>
                  <a:cubicBezTo>
                    <a:pt x="831421" y="1080416"/>
                    <a:pt x="798240" y="1071462"/>
                    <a:pt x="761827" y="1066795"/>
                  </a:cubicBezTo>
                  <a:cubicBezTo>
                    <a:pt x="685769" y="1056698"/>
                    <a:pt x="608190" y="1045840"/>
                    <a:pt x="532322" y="1050983"/>
                  </a:cubicBezTo>
                  <a:cubicBezTo>
                    <a:pt x="475278" y="1054793"/>
                    <a:pt x="420422" y="1083083"/>
                    <a:pt x="364519" y="1100513"/>
                  </a:cubicBezTo>
                  <a:lnTo>
                    <a:pt x="368132" y="1115944"/>
                  </a:lnTo>
                  <a:cubicBezTo>
                    <a:pt x="463204" y="1103657"/>
                    <a:pt x="557421" y="1107276"/>
                    <a:pt x="646980" y="1145186"/>
                  </a:cubicBezTo>
                  <a:cubicBezTo>
                    <a:pt x="736538" y="1183095"/>
                    <a:pt x="809934" y="1244627"/>
                    <a:pt x="871921" y="1323208"/>
                  </a:cubicBezTo>
                  <a:cubicBezTo>
                    <a:pt x="850910" y="1224719"/>
                    <a:pt x="864696" y="1134899"/>
                    <a:pt x="920694" y="1053746"/>
                  </a:cubicBezTo>
                  <a:cubicBezTo>
                    <a:pt x="976692" y="972593"/>
                    <a:pt x="1056838" y="931826"/>
                    <a:pt x="1153241" y="915633"/>
                  </a:cubicBezTo>
                  <a:cubicBezTo>
                    <a:pt x="873348" y="870866"/>
                    <a:pt x="723893" y="705131"/>
                    <a:pt x="689857" y="421000"/>
                  </a:cubicBezTo>
                  <a:close/>
                  <a:moveTo>
                    <a:pt x="1203250" y="917348"/>
                  </a:moveTo>
                  <a:cubicBezTo>
                    <a:pt x="1302601" y="930206"/>
                    <a:pt x="1379609" y="975164"/>
                    <a:pt x="1435322" y="1054984"/>
                  </a:cubicBezTo>
                  <a:cubicBezTo>
                    <a:pt x="1491034" y="1134803"/>
                    <a:pt x="1501873" y="1225672"/>
                    <a:pt x="1483999" y="1323017"/>
                  </a:cubicBezTo>
                  <a:cubicBezTo>
                    <a:pt x="1613108" y="1155187"/>
                    <a:pt x="1780911" y="1087083"/>
                    <a:pt x="1989025" y="1112229"/>
                  </a:cubicBezTo>
                  <a:cubicBezTo>
                    <a:pt x="1982592" y="1104763"/>
                    <a:pt x="1974696" y="1098700"/>
                    <a:pt x="1965827" y="1094417"/>
                  </a:cubicBezTo>
                  <a:cubicBezTo>
                    <a:pt x="1849839" y="1037267"/>
                    <a:pt x="1729096" y="1032600"/>
                    <a:pt x="1605217" y="1061366"/>
                  </a:cubicBezTo>
                  <a:cubicBezTo>
                    <a:pt x="1597493" y="1062828"/>
                    <a:pt x="1589919" y="1064996"/>
                    <a:pt x="1582589" y="1067843"/>
                  </a:cubicBezTo>
                  <a:cubicBezTo>
                    <a:pt x="1550170" y="1082225"/>
                    <a:pt x="1523169" y="1075367"/>
                    <a:pt x="1504059" y="1046030"/>
                  </a:cubicBezTo>
                  <a:cubicBezTo>
                    <a:pt x="1483809" y="1015074"/>
                    <a:pt x="1495693" y="988880"/>
                    <a:pt x="1520317" y="966211"/>
                  </a:cubicBezTo>
                  <a:cubicBezTo>
                    <a:pt x="1596154" y="898143"/>
                    <a:pt x="1650730" y="809560"/>
                    <a:pt x="1677472" y="711131"/>
                  </a:cubicBezTo>
                  <a:cubicBezTo>
                    <a:pt x="1700194" y="626454"/>
                    <a:pt x="1698768" y="519203"/>
                    <a:pt x="1676331" y="474911"/>
                  </a:cubicBezTo>
                  <a:cubicBezTo>
                    <a:pt x="1626323" y="735325"/>
                    <a:pt x="1468534" y="882804"/>
                    <a:pt x="1202964" y="917348"/>
                  </a:cubicBezTo>
                  <a:close/>
                  <a:moveTo>
                    <a:pt x="1175774" y="1430650"/>
                  </a:moveTo>
                  <a:cubicBezTo>
                    <a:pt x="1285145" y="1431109"/>
                    <a:pt x="1374179" y="1342652"/>
                    <a:pt x="1374637" y="1233077"/>
                  </a:cubicBezTo>
                  <a:cubicBezTo>
                    <a:pt x="1375095" y="1123501"/>
                    <a:pt x="1286804" y="1034301"/>
                    <a:pt x="1177432" y="1033842"/>
                  </a:cubicBezTo>
                  <a:cubicBezTo>
                    <a:pt x="1068999" y="1033387"/>
                    <a:pt x="980364" y="1120383"/>
                    <a:pt x="978593" y="1229006"/>
                  </a:cubicBezTo>
                  <a:cubicBezTo>
                    <a:pt x="977067" y="1338835"/>
                    <a:pt x="1064698" y="1429108"/>
                    <a:pt x="1174322" y="1430637"/>
                  </a:cubicBezTo>
                  <a:cubicBezTo>
                    <a:pt x="1174711" y="1430642"/>
                    <a:pt x="1175100" y="1430647"/>
                    <a:pt x="1175488" y="1430650"/>
                  </a:cubicBezTo>
                  <a:close/>
                  <a:moveTo>
                    <a:pt x="591552" y="1254723"/>
                  </a:moveTo>
                  <a:cubicBezTo>
                    <a:pt x="570256" y="1365404"/>
                    <a:pt x="677688" y="1623341"/>
                    <a:pt x="818110" y="1694207"/>
                  </a:cubicBezTo>
                  <a:cubicBezTo>
                    <a:pt x="873348" y="1517327"/>
                    <a:pt x="762398" y="1302443"/>
                    <a:pt x="591552" y="1254723"/>
                  </a:cubicBezTo>
                  <a:close/>
                  <a:moveTo>
                    <a:pt x="1537810" y="1697826"/>
                  </a:moveTo>
                  <a:cubicBezTo>
                    <a:pt x="1668630" y="1616102"/>
                    <a:pt x="1781386" y="1393026"/>
                    <a:pt x="1763608" y="1255009"/>
                  </a:cubicBezTo>
                  <a:cubicBezTo>
                    <a:pt x="1593713" y="1300443"/>
                    <a:pt x="1482763" y="1515232"/>
                    <a:pt x="1537810" y="1697826"/>
                  </a:cubicBezTo>
                  <a:close/>
                  <a:moveTo>
                    <a:pt x="936666" y="690081"/>
                  </a:moveTo>
                  <a:cubicBezTo>
                    <a:pt x="1049422" y="822098"/>
                    <a:pt x="1292428" y="824955"/>
                    <a:pt x="1432565" y="697130"/>
                  </a:cubicBezTo>
                  <a:cubicBezTo>
                    <a:pt x="1267899" y="620930"/>
                    <a:pt x="1105230" y="620644"/>
                    <a:pt x="936666" y="690081"/>
                  </a:cubicBezTo>
                  <a:close/>
                </a:path>
              </a:pathLst>
            </a:custGeom>
            <a:grpFill/>
            <a:ln w="9498" cap="flat">
              <a:noFill/>
              <a:prstDash val="solid"/>
              <a:miter/>
            </a:ln>
          </p:spPr>
          <p:txBody>
            <a:bodyPr rtlCol="0" anchor="ctr"/>
            <a:lstStyle/>
            <a:p>
              <a:endParaRPr lang="en-RO"/>
            </a:p>
          </p:txBody>
        </p:sp>
      </p:grpSp>
      <p:grpSp>
        <p:nvGrpSpPr>
          <p:cNvPr id="83" name="Graphic 81">
            <a:extLst>
              <a:ext uri="{FF2B5EF4-FFF2-40B4-BE49-F238E27FC236}">
                <a16:creationId xmlns:a16="http://schemas.microsoft.com/office/drawing/2014/main" id="{6ADBA3FB-BDF3-DE4E-9ACB-9F5FA0D95223}"/>
              </a:ext>
            </a:extLst>
          </p:cNvPr>
          <p:cNvGrpSpPr>
            <a:grpSpLocks noChangeAspect="1"/>
          </p:cNvGrpSpPr>
          <p:nvPr/>
        </p:nvGrpSpPr>
        <p:grpSpPr>
          <a:xfrm>
            <a:off x="4863616" y="3038724"/>
            <a:ext cx="468000" cy="468000"/>
            <a:chOff x="2857500" y="1714500"/>
            <a:chExt cx="3429000" cy="3429000"/>
          </a:xfrm>
          <a:solidFill>
            <a:schemeClr val="bg1"/>
          </a:solidFill>
        </p:grpSpPr>
        <p:sp>
          <p:nvSpPr>
            <p:cNvPr id="84" name="Freeform 83">
              <a:extLst>
                <a:ext uri="{FF2B5EF4-FFF2-40B4-BE49-F238E27FC236}">
                  <a16:creationId xmlns:a16="http://schemas.microsoft.com/office/drawing/2014/main" id="{D91596FB-D8EF-634F-93E3-EB159E06375A}"/>
                </a:ext>
              </a:extLst>
            </p:cNvPr>
            <p:cNvSpPr/>
            <p:nvPr/>
          </p:nvSpPr>
          <p:spPr>
            <a:xfrm>
              <a:off x="2861548" y="2687002"/>
              <a:ext cx="3429047" cy="2455739"/>
            </a:xfrm>
            <a:custGeom>
              <a:avLst/>
              <a:gdLst>
                <a:gd name="connsiteX0" fmla="*/ 3314903 w 3429047"/>
                <a:gd name="connsiteY0" fmla="*/ 2340535 h 2455739"/>
                <a:gd name="connsiteX1" fmla="*/ 3314903 w 3429047"/>
                <a:gd name="connsiteY1" fmla="*/ 1942676 h 2455739"/>
                <a:gd name="connsiteX2" fmla="*/ 3429203 w 3429047"/>
                <a:gd name="connsiteY2" fmla="*/ 1942676 h 2455739"/>
                <a:gd name="connsiteX3" fmla="*/ 3429203 w 3429047"/>
                <a:gd name="connsiteY3" fmla="*/ 1975061 h 2455739"/>
                <a:gd name="connsiteX4" fmla="*/ 3429203 w 3429047"/>
                <a:gd name="connsiteY4" fmla="*/ 2378635 h 2455739"/>
                <a:gd name="connsiteX5" fmla="*/ 3355290 w 3429047"/>
                <a:gd name="connsiteY5" fmla="*/ 2454835 h 2455739"/>
                <a:gd name="connsiteX6" fmla="*/ 2401932 w 3429047"/>
                <a:gd name="connsiteY6" fmla="*/ 2454168 h 2455739"/>
                <a:gd name="connsiteX7" fmla="*/ 1658125 w 3429047"/>
                <a:gd name="connsiteY7" fmla="*/ 2054118 h 2455739"/>
                <a:gd name="connsiteX8" fmla="*/ 1398473 w 3429047"/>
                <a:gd name="connsiteY8" fmla="*/ 1647972 h 2455739"/>
                <a:gd name="connsiteX9" fmla="*/ 1371803 w 3429047"/>
                <a:gd name="connsiteY9" fmla="*/ 1618350 h 2455739"/>
                <a:gd name="connsiteX10" fmla="*/ 1371803 w 3429047"/>
                <a:gd name="connsiteY10" fmla="*/ 1668451 h 2455739"/>
                <a:gd name="connsiteX11" fmla="*/ 1337799 w 3429047"/>
                <a:gd name="connsiteY11" fmla="*/ 1982776 h 2455739"/>
                <a:gd name="connsiteX12" fmla="*/ 636473 w 3429047"/>
                <a:gd name="connsiteY12" fmla="*/ 2453787 h 2455739"/>
                <a:gd name="connsiteX13" fmla="*/ 9157 w 3429047"/>
                <a:gd name="connsiteY13" fmla="*/ 1879811 h 2455739"/>
                <a:gd name="connsiteX14" fmla="*/ 584 w 3429047"/>
                <a:gd name="connsiteY14" fmla="*/ 1769607 h 2455739"/>
                <a:gd name="connsiteX15" fmla="*/ 584 w 3429047"/>
                <a:gd name="connsiteY15" fmla="*/ 30627 h 2455739"/>
                <a:gd name="connsiteX16" fmla="*/ 584 w 3429047"/>
                <a:gd name="connsiteY16" fmla="*/ 147 h 2455739"/>
                <a:gd name="connsiteX17" fmla="*/ 113932 w 3429047"/>
                <a:gd name="connsiteY17" fmla="*/ 147 h 2455739"/>
                <a:gd name="connsiteX18" fmla="*/ 113932 w 3429047"/>
                <a:gd name="connsiteY18" fmla="*/ 1386035 h 2455739"/>
                <a:gd name="connsiteX19" fmla="*/ 136030 w 3429047"/>
                <a:gd name="connsiteY19" fmla="*/ 1360698 h 2455739"/>
                <a:gd name="connsiteX20" fmla="*/ 775157 w 3429047"/>
                <a:gd name="connsiteY20" fmla="*/ 1089236 h 2455739"/>
                <a:gd name="connsiteX21" fmla="*/ 1445622 w 3429047"/>
                <a:gd name="connsiteY21" fmla="*/ 1509193 h 2455739"/>
                <a:gd name="connsiteX22" fmla="*/ 1734706 w 3429047"/>
                <a:gd name="connsiteY22" fmla="*/ 1963250 h 2455739"/>
                <a:gd name="connsiteX23" fmla="*/ 2420506 w 3429047"/>
                <a:gd name="connsiteY23" fmla="*/ 2340440 h 2455739"/>
                <a:gd name="connsiteX24" fmla="*/ 3270422 w 3429047"/>
                <a:gd name="connsiteY24" fmla="*/ 2340440 h 2455739"/>
                <a:gd name="connsiteX25" fmla="*/ 686003 w 3429047"/>
                <a:gd name="connsiteY25" fmla="*/ 2340535 h 2455739"/>
                <a:gd name="connsiteX26" fmla="*/ 1257503 w 3429047"/>
                <a:gd name="connsiteY26" fmla="*/ 1774560 h 2455739"/>
                <a:gd name="connsiteX27" fmla="*/ 693528 w 3429047"/>
                <a:gd name="connsiteY27" fmla="*/ 1197630 h 2455739"/>
                <a:gd name="connsiteX28" fmla="*/ 114831 w 3429047"/>
                <a:gd name="connsiteY28" fmla="*/ 1761842 h 2455739"/>
                <a:gd name="connsiteX29" fmla="*/ 114789 w 3429047"/>
                <a:gd name="connsiteY29" fmla="*/ 1766940 h 2455739"/>
                <a:gd name="connsiteX30" fmla="*/ 685715 w 3429047"/>
                <a:gd name="connsiteY30" fmla="*/ 2340535 h 245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29047" h="2455739">
                  <a:moveTo>
                    <a:pt x="3314903" y="2340535"/>
                  </a:moveTo>
                  <a:lnTo>
                    <a:pt x="3314903" y="1942676"/>
                  </a:lnTo>
                  <a:lnTo>
                    <a:pt x="3429203" y="1942676"/>
                  </a:lnTo>
                  <a:lnTo>
                    <a:pt x="3429203" y="1975061"/>
                  </a:lnTo>
                  <a:cubicBezTo>
                    <a:pt x="3429203" y="2109617"/>
                    <a:pt x="3429203" y="2244142"/>
                    <a:pt x="3429203" y="2378635"/>
                  </a:cubicBezTo>
                  <a:cubicBezTo>
                    <a:pt x="3429203" y="2435309"/>
                    <a:pt x="3410153" y="2454835"/>
                    <a:pt x="3355290" y="2454835"/>
                  </a:cubicBezTo>
                  <a:cubicBezTo>
                    <a:pt x="3037536" y="2454835"/>
                    <a:pt x="2719686" y="2457597"/>
                    <a:pt x="2401932" y="2454168"/>
                  </a:cubicBezTo>
                  <a:cubicBezTo>
                    <a:pt x="2084178" y="2450739"/>
                    <a:pt x="1835480" y="2316246"/>
                    <a:pt x="1658125" y="2054118"/>
                  </a:cubicBezTo>
                  <a:cubicBezTo>
                    <a:pt x="1568209" y="1920768"/>
                    <a:pt x="1484865" y="1783323"/>
                    <a:pt x="1398473" y="1647972"/>
                  </a:cubicBezTo>
                  <a:cubicBezTo>
                    <a:pt x="1391747" y="1636346"/>
                    <a:pt x="1382662" y="1626256"/>
                    <a:pt x="1371803" y="1618350"/>
                  </a:cubicBezTo>
                  <a:cubicBezTo>
                    <a:pt x="1371803" y="1635018"/>
                    <a:pt x="1371803" y="1651782"/>
                    <a:pt x="1371803" y="1668451"/>
                  </a:cubicBezTo>
                  <a:cubicBezTo>
                    <a:pt x="1373423" y="1774464"/>
                    <a:pt x="1371803" y="1879811"/>
                    <a:pt x="1337799" y="1982776"/>
                  </a:cubicBezTo>
                  <a:cubicBezTo>
                    <a:pt x="1238453" y="2281956"/>
                    <a:pt x="947274" y="2478076"/>
                    <a:pt x="636473" y="2453787"/>
                  </a:cubicBezTo>
                  <a:cubicBezTo>
                    <a:pt x="319914" y="2430275"/>
                    <a:pt x="60633" y="2193041"/>
                    <a:pt x="9157" y="1879811"/>
                  </a:cubicBezTo>
                  <a:cubicBezTo>
                    <a:pt x="3351" y="1843365"/>
                    <a:pt x="484" y="1806512"/>
                    <a:pt x="584" y="1769607"/>
                  </a:cubicBezTo>
                  <a:cubicBezTo>
                    <a:pt x="13" y="1190042"/>
                    <a:pt x="13" y="610382"/>
                    <a:pt x="584" y="30627"/>
                  </a:cubicBezTo>
                  <a:lnTo>
                    <a:pt x="584" y="147"/>
                  </a:lnTo>
                  <a:lnTo>
                    <a:pt x="113932" y="147"/>
                  </a:lnTo>
                  <a:lnTo>
                    <a:pt x="113932" y="1386035"/>
                  </a:lnTo>
                  <a:cubicBezTo>
                    <a:pt x="124886" y="1373462"/>
                    <a:pt x="130791" y="1366985"/>
                    <a:pt x="136030" y="1360698"/>
                  </a:cubicBezTo>
                  <a:cubicBezTo>
                    <a:pt x="299384" y="1153244"/>
                    <a:pt x="513125" y="1061804"/>
                    <a:pt x="775157" y="1089236"/>
                  </a:cubicBezTo>
                  <a:cubicBezTo>
                    <a:pt x="1066241" y="1119716"/>
                    <a:pt x="1288460" y="1263543"/>
                    <a:pt x="1445622" y="1509193"/>
                  </a:cubicBezTo>
                  <a:cubicBezTo>
                    <a:pt x="1542110" y="1660164"/>
                    <a:pt x="1638122" y="1811898"/>
                    <a:pt x="1734706" y="1963250"/>
                  </a:cubicBezTo>
                  <a:cubicBezTo>
                    <a:pt x="1894599" y="2213948"/>
                    <a:pt x="2123199" y="2339678"/>
                    <a:pt x="2420506" y="2340440"/>
                  </a:cubicBezTo>
                  <a:cubicBezTo>
                    <a:pt x="2703779" y="2340821"/>
                    <a:pt x="2987085" y="2340821"/>
                    <a:pt x="3270422" y="2340440"/>
                  </a:cubicBezTo>
                  <a:close/>
                  <a:moveTo>
                    <a:pt x="686003" y="2340535"/>
                  </a:moveTo>
                  <a:cubicBezTo>
                    <a:pt x="997566" y="2341488"/>
                    <a:pt x="1256170" y="2085551"/>
                    <a:pt x="1257503" y="1774560"/>
                  </a:cubicBezTo>
                  <a:cubicBezTo>
                    <a:pt x="1259123" y="1458711"/>
                    <a:pt x="1005758" y="1199535"/>
                    <a:pt x="693528" y="1197630"/>
                  </a:cubicBezTo>
                  <a:cubicBezTo>
                    <a:pt x="377923" y="1193630"/>
                    <a:pt x="118831" y="1446236"/>
                    <a:pt x="114831" y="1761842"/>
                  </a:cubicBezTo>
                  <a:cubicBezTo>
                    <a:pt x="114809" y="1763541"/>
                    <a:pt x="114795" y="1765240"/>
                    <a:pt x="114789" y="1766940"/>
                  </a:cubicBezTo>
                  <a:cubicBezTo>
                    <a:pt x="114052" y="2082991"/>
                    <a:pt x="369664" y="2339798"/>
                    <a:pt x="685715" y="2340535"/>
                  </a:cubicBezTo>
                  <a:close/>
                </a:path>
              </a:pathLst>
            </a:custGeom>
            <a:grpFill/>
            <a:ln w="9525"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23DFDA9F-1B0E-244C-9E9F-24A303C10767}"/>
                </a:ext>
              </a:extLst>
            </p:cNvPr>
            <p:cNvSpPr/>
            <p:nvPr/>
          </p:nvSpPr>
          <p:spPr>
            <a:xfrm>
              <a:off x="2857547" y="1714492"/>
              <a:ext cx="3432952" cy="2796356"/>
            </a:xfrm>
            <a:custGeom>
              <a:avLst/>
              <a:gdLst>
                <a:gd name="connsiteX0" fmla="*/ 118694 w 3432952"/>
                <a:gd name="connsiteY0" fmla="*/ 853880 h 2796356"/>
                <a:gd name="connsiteX1" fmla="*/ 9347 w 3432952"/>
                <a:gd name="connsiteY1" fmla="*/ 853880 h 2796356"/>
                <a:gd name="connsiteX2" fmla="*/ 601993 w 3432952"/>
                <a:gd name="connsiteY2" fmla="*/ 7012 h 2796356"/>
                <a:gd name="connsiteX3" fmla="*/ 1418762 w 3432952"/>
                <a:gd name="connsiteY3" fmla="*/ 381154 h 2796356"/>
                <a:gd name="connsiteX4" fmla="*/ 1739278 w 3432952"/>
                <a:gd name="connsiteY4" fmla="*/ 879407 h 2796356"/>
                <a:gd name="connsiteX5" fmla="*/ 2425935 w 3432952"/>
                <a:gd name="connsiteY5" fmla="*/ 1255549 h 2796356"/>
                <a:gd name="connsiteX6" fmla="*/ 3351003 w 3432952"/>
                <a:gd name="connsiteY6" fmla="*/ 1255549 h 2796356"/>
                <a:gd name="connsiteX7" fmla="*/ 3433109 w 3432952"/>
                <a:gd name="connsiteY7" fmla="*/ 1337750 h 2796356"/>
                <a:gd name="connsiteX8" fmla="*/ 3433109 w 3432952"/>
                <a:gd name="connsiteY8" fmla="*/ 2796504 h 2796356"/>
                <a:gd name="connsiteX9" fmla="*/ 3319761 w 3432952"/>
                <a:gd name="connsiteY9" fmla="*/ 2796504 h 2796356"/>
                <a:gd name="connsiteX10" fmla="*/ 3319761 w 3432952"/>
                <a:gd name="connsiteY10" fmla="*/ 1369945 h 2796356"/>
                <a:gd name="connsiteX11" fmla="*/ 3275946 w 3432952"/>
                <a:gd name="connsiteY11" fmla="*/ 1369945 h 2796356"/>
                <a:gd name="connsiteX12" fmla="*/ 2422411 w 3432952"/>
                <a:gd name="connsiteY12" fmla="*/ 1369945 h 2796356"/>
                <a:gd name="connsiteX13" fmla="*/ 1644885 w 3432952"/>
                <a:gd name="connsiteY13" fmla="*/ 943987 h 2796356"/>
                <a:gd name="connsiteX14" fmla="*/ 1347610 w 3432952"/>
                <a:gd name="connsiteY14" fmla="*/ 477738 h 2796356"/>
                <a:gd name="connsiteX15" fmla="*/ 676288 w 3432952"/>
                <a:gd name="connsiteY15" fmla="*/ 113502 h 2796356"/>
                <a:gd name="connsiteX16" fmla="*/ 118885 w 3432952"/>
                <a:gd name="connsiteY16" fmla="*/ 667476 h 2796356"/>
                <a:gd name="connsiteX17" fmla="*/ 118694 w 3432952"/>
                <a:gd name="connsiteY17" fmla="*/ 853880 h 279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2952" h="2796356">
                  <a:moveTo>
                    <a:pt x="118694" y="853880"/>
                  </a:moveTo>
                  <a:lnTo>
                    <a:pt x="9347" y="853880"/>
                  </a:lnTo>
                  <a:cubicBezTo>
                    <a:pt x="-53899" y="391346"/>
                    <a:pt x="216326" y="51970"/>
                    <a:pt x="601993" y="7012"/>
                  </a:cubicBezTo>
                  <a:cubicBezTo>
                    <a:pt x="943940" y="-32802"/>
                    <a:pt x="1220165" y="101691"/>
                    <a:pt x="1418762" y="381154"/>
                  </a:cubicBezTo>
                  <a:cubicBezTo>
                    <a:pt x="1532966" y="541936"/>
                    <a:pt x="1632884" y="712910"/>
                    <a:pt x="1739278" y="879407"/>
                  </a:cubicBezTo>
                  <a:cubicBezTo>
                    <a:pt x="1899615" y="1129851"/>
                    <a:pt x="2128501" y="1255232"/>
                    <a:pt x="2425935" y="1255549"/>
                  </a:cubicBezTo>
                  <a:cubicBezTo>
                    <a:pt x="2734355" y="1255549"/>
                    <a:pt x="3042711" y="1255549"/>
                    <a:pt x="3351003" y="1255549"/>
                  </a:cubicBezTo>
                  <a:cubicBezTo>
                    <a:pt x="3416535" y="1255549"/>
                    <a:pt x="3433109" y="1272123"/>
                    <a:pt x="3433109" y="1337750"/>
                  </a:cubicBezTo>
                  <a:lnTo>
                    <a:pt x="3433109" y="2796504"/>
                  </a:lnTo>
                  <a:lnTo>
                    <a:pt x="3319761" y="2796504"/>
                  </a:lnTo>
                  <a:lnTo>
                    <a:pt x="3319761" y="1369945"/>
                  </a:lnTo>
                  <a:lnTo>
                    <a:pt x="3275946" y="1369945"/>
                  </a:lnTo>
                  <a:cubicBezTo>
                    <a:pt x="2991434" y="1369945"/>
                    <a:pt x="2706923" y="1370992"/>
                    <a:pt x="2422411" y="1369945"/>
                  </a:cubicBezTo>
                  <a:cubicBezTo>
                    <a:pt x="2086940" y="1368230"/>
                    <a:pt x="1827765" y="1226244"/>
                    <a:pt x="1644885" y="943987"/>
                  </a:cubicBezTo>
                  <a:cubicBezTo>
                    <a:pt x="1545254" y="789015"/>
                    <a:pt x="1448384" y="631757"/>
                    <a:pt x="1347610" y="477738"/>
                  </a:cubicBezTo>
                  <a:cubicBezTo>
                    <a:pt x="1189685" y="235993"/>
                    <a:pt x="965086" y="112359"/>
                    <a:pt x="676288" y="113502"/>
                  </a:cubicBezTo>
                  <a:cubicBezTo>
                    <a:pt x="376727" y="114740"/>
                    <a:pt x="123838" y="368105"/>
                    <a:pt x="118885" y="667476"/>
                  </a:cubicBezTo>
                  <a:cubicBezTo>
                    <a:pt x="117742" y="729007"/>
                    <a:pt x="118694" y="790634"/>
                    <a:pt x="118694" y="853880"/>
                  </a:cubicBezTo>
                  <a:close/>
                </a:path>
              </a:pathLst>
            </a:custGeom>
            <a:grpFill/>
            <a:ln w="952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DDF5A4C8-D856-3245-B70C-BF3BC2B2BF87}"/>
                </a:ext>
              </a:extLst>
            </p:cNvPr>
            <p:cNvSpPr/>
            <p:nvPr/>
          </p:nvSpPr>
          <p:spPr>
            <a:xfrm>
              <a:off x="4006977" y="2172271"/>
              <a:ext cx="108966" cy="168306"/>
            </a:xfrm>
            <a:custGeom>
              <a:avLst/>
              <a:gdLst>
                <a:gd name="connsiteX0" fmla="*/ 109122 w 108966"/>
                <a:gd name="connsiteY0" fmla="*/ 168454 h 168306"/>
                <a:gd name="connsiteX1" fmla="*/ 156 w 108966"/>
                <a:gd name="connsiteY1" fmla="*/ 168454 h 168306"/>
                <a:gd name="connsiteX2" fmla="*/ 156 w 108966"/>
                <a:gd name="connsiteY2" fmla="*/ 147 h 168306"/>
                <a:gd name="connsiteX3" fmla="*/ 108836 w 108966"/>
                <a:gd name="connsiteY3" fmla="*/ 147 h 168306"/>
              </a:gdLst>
              <a:ahLst/>
              <a:cxnLst>
                <a:cxn ang="0">
                  <a:pos x="connsiteX0" y="connsiteY0"/>
                </a:cxn>
                <a:cxn ang="0">
                  <a:pos x="connsiteX1" y="connsiteY1"/>
                </a:cxn>
                <a:cxn ang="0">
                  <a:pos x="connsiteX2" y="connsiteY2"/>
                </a:cxn>
                <a:cxn ang="0">
                  <a:pos x="connsiteX3" y="connsiteY3"/>
                </a:cxn>
              </a:cxnLst>
              <a:rect l="l" t="t" r="r" b="b"/>
              <a:pathLst>
                <a:path w="108966" h="168306">
                  <a:moveTo>
                    <a:pt x="109122" y="168454"/>
                  </a:moveTo>
                  <a:lnTo>
                    <a:pt x="156" y="168454"/>
                  </a:lnTo>
                  <a:lnTo>
                    <a:pt x="156" y="147"/>
                  </a:lnTo>
                  <a:lnTo>
                    <a:pt x="108836" y="147"/>
                  </a:ln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B8CCE761-A4EE-C442-8343-345DEA7B0D46}"/>
                </a:ext>
              </a:extLst>
            </p:cNvPr>
            <p:cNvSpPr/>
            <p:nvPr/>
          </p:nvSpPr>
          <p:spPr>
            <a:xfrm>
              <a:off x="4005929" y="2457831"/>
              <a:ext cx="111156" cy="166496"/>
            </a:xfrm>
            <a:custGeom>
              <a:avLst/>
              <a:gdLst>
                <a:gd name="connsiteX0" fmla="*/ 156 w 111156"/>
                <a:gd name="connsiteY0" fmla="*/ 166644 h 166496"/>
                <a:gd name="connsiteX1" fmla="*/ 156 w 111156"/>
                <a:gd name="connsiteY1" fmla="*/ 147 h 166496"/>
                <a:gd name="connsiteX2" fmla="*/ 111312 w 111156"/>
                <a:gd name="connsiteY2" fmla="*/ 147 h 166496"/>
                <a:gd name="connsiteX3" fmla="*/ 111312 w 111156"/>
                <a:gd name="connsiteY3" fmla="*/ 166644 h 166496"/>
              </a:gdLst>
              <a:ahLst/>
              <a:cxnLst>
                <a:cxn ang="0">
                  <a:pos x="connsiteX0" y="connsiteY0"/>
                </a:cxn>
                <a:cxn ang="0">
                  <a:pos x="connsiteX1" y="connsiteY1"/>
                </a:cxn>
                <a:cxn ang="0">
                  <a:pos x="connsiteX2" y="connsiteY2"/>
                </a:cxn>
                <a:cxn ang="0">
                  <a:pos x="connsiteX3" y="connsiteY3"/>
                </a:cxn>
              </a:cxnLst>
              <a:rect l="l" t="t" r="r" b="b"/>
              <a:pathLst>
                <a:path w="111156" h="166496">
                  <a:moveTo>
                    <a:pt x="156" y="166644"/>
                  </a:moveTo>
                  <a:lnTo>
                    <a:pt x="156" y="147"/>
                  </a:lnTo>
                  <a:lnTo>
                    <a:pt x="111312" y="147"/>
                  </a:lnTo>
                  <a:lnTo>
                    <a:pt x="111312" y="166644"/>
                  </a:lnTo>
                  <a:close/>
                </a:path>
              </a:pathLst>
            </a:custGeom>
            <a:grpFill/>
            <a:ln w="9525"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83D733C9-2AFE-734B-BD22-CE89456FDF32}"/>
                </a:ext>
              </a:extLst>
            </p:cNvPr>
            <p:cNvSpPr/>
            <p:nvPr/>
          </p:nvSpPr>
          <p:spPr>
            <a:xfrm>
              <a:off x="4006977" y="2743676"/>
              <a:ext cx="110013" cy="167544"/>
            </a:xfrm>
            <a:custGeom>
              <a:avLst/>
              <a:gdLst>
                <a:gd name="connsiteX0" fmla="*/ 110169 w 110013"/>
                <a:gd name="connsiteY0" fmla="*/ 167692 h 167544"/>
                <a:gd name="connsiteX1" fmla="*/ 156 w 110013"/>
                <a:gd name="connsiteY1" fmla="*/ 167692 h 167544"/>
                <a:gd name="connsiteX2" fmla="*/ 156 w 110013"/>
                <a:gd name="connsiteY2" fmla="*/ 147 h 167544"/>
                <a:gd name="connsiteX3" fmla="*/ 109979 w 110013"/>
                <a:gd name="connsiteY3" fmla="*/ 147 h 167544"/>
              </a:gdLst>
              <a:ahLst/>
              <a:cxnLst>
                <a:cxn ang="0">
                  <a:pos x="connsiteX0" y="connsiteY0"/>
                </a:cxn>
                <a:cxn ang="0">
                  <a:pos x="connsiteX1" y="connsiteY1"/>
                </a:cxn>
                <a:cxn ang="0">
                  <a:pos x="connsiteX2" y="connsiteY2"/>
                </a:cxn>
                <a:cxn ang="0">
                  <a:pos x="connsiteX3" y="connsiteY3"/>
                </a:cxn>
              </a:cxnLst>
              <a:rect l="l" t="t" r="r" b="b"/>
              <a:pathLst>
                <a:path w="110013" h="167544">
                  <a:moveTo>
                    <a:pt x="110169" y="167692"/>
                  </a:moveTo>
                  <a:lnTo>
                    <a:pt x="156" y="167692"/>
                  </a:lnTo>
                  <a:lnTo>
                    <a:pt x="156" y="147"/>
                  </a:lnTo>
                  <a:lnTo>
                    <a:pt x="109979" y="147"/>
                  </a:lnTo>
                  <a:close/>
                </a:path>
              </a:pathLst>
            </a:custGeom>
            <a:grpFill/>
            <a:ln w="9525"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09BB8049-789E-4D4B-82B0-8556EA1CE7E7}"/>
                </a:ext>
              </a:extLst>
            </p:cNvPr>
            <p:cNvSpPr/>
            <p:nvPr/>
          </p:nvSpPr>
          <p:spPr>
            <a:xfrm>
              <a:off x="4006977" y="3028854"/>
              <a:ext cx="109728" cy="168211"/>
            </a:xfrm>
            <a:custGeom>
              <a:avLst/>
              <a:gdLst>
                <a:gd name="connsiteX0" fmla="*/ 109503 w 109728"/>
                <a:gd name="connsiteY0" fmla="*/ 168359 h 168211"/>
                <a:gd name="connsiteX1" fmla="*/ 156 w 109728"/>
                <a:gd name="connsiteY1" fmla="*/ 168359 h 168211"/>
                <a:gd name="connsiteX2" fmla="*/ 156 w 109728"/>
                <a:gd name="connsiteY2" fmla="*/ 147 h 168211"/>
                <a:gd name="connsiteX3" fmla="*/ 109884 w 109728"/>
                <a:gd name="connsiteY3" fmla="*/ 147 h 168211"/>
              </a:gdLst>
              <a:ahLst/>
              <a:cxnLst>
                <a:cxn ang="0">
                  <a:pos x="connsiteX0" y="connsiteY0"/>
                </a:cxn>
                <a:cxn ang="0">
                  <a:pos x="connsiteX1" y="connsiteY1"/>
                </a:cxn>
                <a:cxn ang="0">
                  <a:pos x="connsiteX2" y="connsiteY2"/>
                </a:cxn>
                <a:cxn ang="0">
                  <a:pos x="connsiteX3" y="connsiteY3"/>
                </a:cxn>
              </a:cxnLst>
              <a:rect l="l" t="t" r="r" b="b"/>
              <a:pathLst>
                <a:path w="109728" h="168211">
                  <a:moveTo>
                    <a:pt x="109503" y="168359"/>
                  </a:moveTo>
                  <a:lnTo>
                    <a:pt x="156" y="168359"/>
                  </a:lnTo>
                  <a:lnTo>
                    <a:pt x="156" y="147"/>
                  </a:lnTo>
                  <a:lnTo>
                    <a:pt x="109884" y="147"/>
                  </a:lnTo>
                  <a:close/>
                </a:path>
              </a:pathLst>
            </a:custGeom>
            <a:grpFill/>
            <a:ln w="9525"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4500E768-345C-DB44-BF9F-9C3C38180B23}"/>
                </a:ext>
              </a:extLst>
            </p:cNvPr>
            <p:cNvSpPr/>
            <p:nvPr/>
          </p:nvSpPr>
          <p:spPr>
            <a:xfrm>
              <a:off x="5035677" y="3200304"/>
              <a:ext cx="110204" cy="167068"/>
            </a:xfrm>
            <a:custGeom>
              <a:avLst/>
              <a:gdLst>
                <a:gd name="connsiteX0" fmla="*/ 156 w 110204"/>
                <a:gd name="connsiteY0" fmla="*/ 147 h 167068"/>
                <a:gd name="connsiteX1" fmla="*/ 110360 w 110204"/>
                <a:gd name="connsiteY1" fmla="*/ 147 h 167068"/>
                <a:gd name="connsiteX2" fmla="*/ 110360 w 110204"/>
                <a:gd name="connsiteY2" fmla="*/ 167216 h 167068"/>
                <a:gd name="connsiteX3" fmla="*/ 156 w 110204"/>
                <a:gd name="connsiteY3" fmla="*/ 167216 h 167068"/>
              </a:gdLst>
              <a:ahLst/>
              <a:cxnLst>
                <a:cxn ang="0">
                  <a:pos x="connsiteX0" y="connsiteY0"/>
                </a:cxn>
                <a:cxn ang="0">
                  <a:pos x="connsiteX1" y="connsiteY1"/>
                </a:cxn>
                <a:cxn ang="0">
                  <a:pos x="connsiteX2" y="connsiteY2"/>
                </a:cxn>
                <a:cxn ang="0">
                  <a:pos x="connsiteX3" y="connsiteY3"/>
                </a:cxn>
              </a:cxnLst>
              <a:rect l="l" t="t" r="r" b="b"/>
              <a:pathLst>
                <a:path w="110204" h="167068">
                  <a:moveTo>
                    <a:pt x="156" y="147"/>
                  </a:moveTo>
                  <a:lnTo>
                    <a:pt x="110360" y="147"/>
                  </a:lnTo>
                  <a:lnTo>
                    <a:pt x="110360" y="167216"/>
                  </a:lnTo>
                  <a:lnTo>
                    <a:pt x="156" y="167216"/>
                  </a:lnTo>
                  <a:close/>
                </a:path>
              </a:pathLst>
            </a:custGeom>
            <a:grpFill/>
            <a:ln w="9525" cap="flat">
              <a:noFill/>
              <a:prstDash val="solid"/>
              <a:miter/>
            </a:ln>
          </p:spPr>
          <p:txBody>
            <a:bodyPr rtlCol="0" anchor="ctr"/>
            <a:lstStyle/>
            <a:p>
              <a:endParaRPr lang="en-RO"/>
            </a:p>
          </p:txBody>
        </p:sp>
        <p:sp>
          <p:nvSpPr>
            <p:cNvPr id="91" name="Freeform 90">
              <a:extLst>
                <a:ext uri="{FF2B5EF4-FFF2-40B4-BE49-F238E27FC236}">
                  <a16:creationId xmlns:a16="http://schemas.microsoft.com/office/drawing/2014/main" id="{A5E53798-10F8-874A-B04D-9488E0A0E965}"/>
                </a:ext>
              </a:extLst>
            </p:cNvPr>
            <p:cNvSpPr/>
            <p:nvPr/>
          </p:nvSpPr>
          <p:spPr>
            <a:xfrm>
              <a:off x="4007548" y="3313652"/>
              <a:ext cx="108680" cy="168306"/>
            </a:xfrm>
            <a:custGeom>
              <a:avLst/>
              <a:gdLst>
                <a:gd name="connsiteX0" fmla="*/ 156 w 108680"/>
                <a:gd name="connsiteY0" fmla="*/ 147 h 168306"/>
                <a:gd name="connsiteX1" fmla="*/ 108836 w 108680"/>
                <a:gd name="connsiteY1" fmla="*/ 147 h 168306"/>
                <a:gd name="connsiteX2" fmla="*/ 108836 w 108680"/>
                <a:gd name="connsiteY2" fmla="*/ 168454 h 168306"/>
                <a:gd name="connsiteX3" fmla="*/ 156 w 108680"/>
                <a:gd name="connsiteY3" fmla="*/ 168454 h 168306"/>
              </a:gdLst>
              <a:ahLst/>
              <a:cxnLst>
                <a:cxn ang="0">
                  <a:pos x="connsiteX0" y="connsiteY0"/>
                </a:cxn>
                <a:cxn ang="0">
                  <a:pos x="connsiteX1" y="connsiteY1"/>
                </a:cxn>
                <a:cxn ang="0">
                  <a:pos x="connsiteX2" y="connsiteY2"/>
                </a:cxn>
                <a:cxn ang="0">
                  <a:pos x="connsiteX3" y="connsiteY3"/>
                </a:cxn>
              </a:cxnLst>
              <a:rect l="l" t="t" r="r" b="b"/>
              <a:pathLst>
                <a:path w="108680" h="168306">
                  <a:moveTo>
                    <a:pt x="156" y="147"/>
                  </a:moveTo>
                  <a:lnTo>
                    <a:pt x="108836" y="147"/>
                  </a:lnTo>
                  <a:lnTo>
                    <a:pt x="108836" y="168454"/>
                  </a:lnTo>
                  <a:lnTo>
                    <a:pt x="156" y="168454"/>
                  </a:lnTo>
                  <a:close/>
                </a:path>
              </a:pathLst>
            </a:custGeom>
            <a:grpFill/>
            <a:ln w="9525" cap="flat">
              <a:noFill/>
              <a:prstDash val="solid"/>
              <a:miter/>
            </a:ln>
          </p:spPr>
          <p:txBody>
            <a:bodyPr rtlCol="0" anchor="ctr"/>
            <a:lstStyle/>
            <a:p>
              <a:endParaRPr lang="en-RO"/>
            </a:p>
          </p:txBody>
        </p:sp>
        <p:sp>
          <p:nvSpPr>
            <p:cNvPr id="92" name="Freeform 91">
              <a:extLst>
                <a:ext uri="{FF2B5EF4-FFF2-40B4-BE49-F238E27FC236}">
                  <a16:creationId xmlns:a16="http://schemas.microsoft.com/office/drawing/2014/main" id="{F58EB607-09ED-5044-BDFC-282AAD28F0D2}"/>
                </a:ext>
              </a:extLst>
            </p:cNvPr>
            <p:cNvSpPr/>
            <p:nvPr/>
          </p:nvSpPr>
          <p:spPr>
            <a:xfrm>
              <a:off x="5034629" y="3486721"/>
              <a:ext cx="110966" cy="167354"/>
            </a:xfrm>
            <a:custGeom>
              <a:avLst/>
              <a:gdLst>
                <a:gd name="connsiteX0" fmla="*/ 156 w 110966"/>
                <a:gd name="connsiteY0" fmla="*/ 167502 h 167354"/>
                <a:gd name="connsiteX1" fmla="*/ 156 w 110966"/>
                <a:gd name="connsiteY1" fmla="*/ 147 h 167354"/>
                <a:gd name="connsiteX2" fmla="*/ 111122 w 110966"/>
                <a:gd name="connsiteY2" fmla="*/ 147 h 167354"/>
                <a:gd name="connsiteX3" fmla="*/ 111122 w 110966"/>
                <a:gd name="connsiteY3" fmla="*/ 167502 h 167354"/>
              </a:gdLst>
              <a:ahLst/>
              <a:cxnLst>
                <a:cxn ang="0">
                  <a:pos x="connsiteX0" y="connsiteY0"/>
                </a:cxn>
                <a:cxn ang="0">
                  <a:pos x="connsiteX1" y="connsiteY1"/>
                </a:cxn>
                <a:cxn ang="0">
                  <a:pos x="connsiteX2" y="connsiteY2"/>
                </a:cxn>
                <a:cxn ang="0">
                  <a:pos x="connsiteX3" y="connsiteY3"/>
                </a:cxn>
              </a:cxnLst>
              <a:rect l="l" t="t" r="r" b="b"/>
              <a:pathLst>
                <a:path w="110966" h="167354">
                  <a:moveTo>
                    <a:pt x="156" y="167502"/>
                  </a:moveTo>
                  <a:lnTo>
                    <a:pt x="156" y="147"/>
                  </a:lnTo>
                  <a:lnTo>
                    <a:pt x="111122" y="147"/>
                  </a:lnTo>
                  <a:lnTo>
                    <a:pt x="111122" y="167502"/>
                  </a:lnTo>
                  <a:close/>
                </a:path>
              </a:pathLst>
            </a:custGeom>
            <a:grpFill/>
            <a:ln w="9525" cap="flat">
              <a:noFill/>
              <a:prstDash val="solid"/>
              <a:miter/>
            </a:ln>
          </p:spPr>
          <p:txBody>
            <a:bodyPr rtlCol="0" anchor="ctr"/>
            <a:lstStyle/>
            <a:p>
              <a:endParaRPr lang="en-RO"/>
            </a:p>
          </p:txBody>
        </p:sp>
        <p:sp>
          <p:nvSpPr>
            <p:cNvPr id="93" name="Freeform 92">
              <a:extLst>
                <a:ext uri="{FF2B5EF4-FFF2-40B4-BE49-F238E27FC236}">
                  <a16:creationId xmlns:a16="http://schemas.microsoft.com/office/drawing/2014/main" id="{E8C97EB5-D6CF-0F46-9280-9325ED42EED8}"/>
                </a:ext>
              </a:extLst>
            </p:cNvPr>
            <p:cNvSpPr/>
            <p:nvPr/>
          </p:nvSpPr>
          <p:spPr>
            <a:xfrm>
              <a:off x="4006977" y="3601021"/>
              <a:ext cx="108966" cy="168306"/>
            </a:xfrm>
            <a:custGeom>
              <a:avLst/>
              <a:gdLst>
                <a:gd name="connsiteX0" fmla="*/ 109122 w 108966"/>
                <a:gd name="connsiteY0" fmla="*/ 168454 h 168306"/>
                <a:gd name="connsiteX1" fmla="*/ 156 w 108966"/>
                <a:gd name="connsiteY1" fmla="*/ 168454 h 168306"/>
                <a:gd name="connsiteX2" fmla="*/ 156 w 108966"/>
                <a:gd name="connsiteY2" fmla="*/ 147 h 168306"/>
                <a:gd name="connsiteX3" fmla="*/ 108836 w 108966"/>
                <a:gd name="connsiteY3" fmla="*/ 147 h 168306"/>
              </a:gdLst>
              <a:ahLst/>
              <a:cxnLst>
                <a:cxn ang="0">
                  <a:pos x="connsiteX0" y="connsiteY0"/>
                </a:cxn>
                <a:cxn ang="0">
                  <a:pos x="connsiteX1" y="connsiteY1"/>
                </a:cxn>
                <a:cxn ang="0">
                  <a:pos x="connsiteX2" y="connsiteY2"/>
                </a:cxn>
                <a:cxn ang="0">
                  <a:pos x="connsiteX3" y="connsiteY3"/>
                </a:cxn>
              </a:cxnLst>
              <a:rect l="l" t="t" r="r" b="b"/>
              <a:pathLst>
                <a:path w="108966" h="168306">
                  <a:moveTo>
                    <a:pt x="109122" y="168454"/>
                  </a:moveTo>
                  <a:lnTo>
                    <a:pt x="156" y="168454"/>
                  </a:lnTo>
                  <a:lnTo>
                    <a:pt x="156" y="147"/>
                  </a:lnTo>
                  <a:lnTo>
                    <a:pt x="108836" y="147"/>
                  </a:lnTo>
                  <a:close/>
                </a:path>
              </a:pathLst>
            </a:custGeom>
            <a:grpFill/>
            <a:ln w="9525" cap="flat">
              <a:noFill/>
              <a:prstDash val="solid"/>
              <a:miter/>
            </a:ln>
          </p:spPr>
          <p:txBody>
            <a:bodyPr rtlCol="0" anchor="ctr"/>
            <a:lstStyle/>
            <a:p>
              <a:endParaRPr lang="en-RO"/>
            </a:p>
          </p:txBody>
        </p:sp>
        <p:sp>
          <p:nvSpPr>
            <p:cNvPr id="94" name="Freeform 93">
              <a:extLst>
                <a:ext uri="{FF2B5EF4-FFF2-40B4-BE49-F238E27FC236}">
                  <a16:creationId xmlns:a16="http://schemas.microsoft.com/office/drawing/2014/main" id="{27EF0901-A362-6E42-ABEE-EA39C3582EA9}"/>
                </a:ext>
              </a:extLst>
            </p:cNvPr>
            <p:cNvSpPr/>
            <p:nvPr/>
          </p:nvSpPr>
          <p:spPr>
            <a:xfrm>
              <a:off x="5034914" y="3772757"/>
              <a:ext cx="110394" cy="166782"/>
            </a:xfrm>
            <a:custGeom>
              <a:avLst/>
              <a:gdLst>
                <a:gd name="connsiteX0" fmla="*/ 156 w 110394"/>
                <a:gd name="connsiteY0" fmla="*/ 166930 h 166782"/>
                <a:gd name="connsiteX1" fmla="*/ 156 w 110394"/>
                <a:gd name="connsiteY1" fmla="*/ 147 h 166782"/>
                <a:gd name="connsiteX2" fmla="*/ 110550 w 110394"/>
                <a:gd name="connsiteY2" fmla="*/ 147 h 166782"/>
                <a:gd name="connsiteX3" fmla="*/ 110550 w 110394"/>
                <a:gd name="connsiteY3" fmla="*/ 166930 h 166782"/>
              </a:gdLst>
              <a:ahLst/>
              <a:cxnLst>
                <a:cxn ang="0">
                  <a:pos x="connsiteX0" y="connsiteY0"/>
                </a:cxn>
                <a:cxn ang="0">
                  <a:pos x="connsiteX1" y="connsiteY1"/>
                </a:cxn>
                <a:cxn ang="0">
                  <a:pos x="connsiteX2" y="connsiteY2"/>
                </a:cxn>
                <a:cxn ang="0">
                  <a:pos x="connsiteX3" y="connsiteY3"/>
                </a:cxn>
              </a:cxnLst>
              <a:rect l="l" t="t" r="r" b="b"/>
              <a:pathLst>
                <a:path w="110394" h="166782">
                  <a:moveTo>
                    <a:pt x="156" y="166930"/>
                  </a:moveTo>
                  <a:lnTo>
                    <a:pt x="156" y="147"/>
                  </a:lnTo>
                  <a:lnTo>
                    <a:pt x="110550" y="147"/>
                  </a:lnTo>
                  <a:lnTo>
                    <a:pt x="110550" y="166930"/>
                  </a:lnTo>
                  <a:close/>
                </a:path>
              </a:pathLst>
            </a:custGeom>
            <a:grpFill/>
            <a:ln w="9525" cap="flat">
              <a:noFill/>
              <a:prstDash val="solid"/>
              <a:miter/>
            </a:ln>
          </p:spPr>
          <p:txBody>
            <a:bodyPr rtlCol="0" anchor="ctr"/>
            <a:lstStyle/>
            <a:p>
              <a:endParaRPr lang="en-RO"/>
            </a:p>
          </p:txBody>
        </p:sp>
        <p:sp>
          <p:nvSpPr>
            <p:cNvPr id="95" name="Freeform 94">
              <a:extLst>
                <a:ext uri="{FF2B5EF4-FFF2-40B4-BE49-F238E27FC236}">
                  <a16:creationId xmlns:a16="http://schemas.microsoft.com/office/drawing/2014/main" id="{5493639D-7D09-2448-AA9F-B1BD9E82ACCD}"/>
                </a:ext>
              </a:extLst>
            </p:cNvPr>
            <p:cNvSpPr/>
            <p:nvPr/>
          </p:nvSpPr>
          <p:spPr>
            <a:xfrm>
              <a:off x="5035677" y="4057269"/>
              <a:ext cx="109823" cy="168211"/>
            </a:xfrm>
            <a:custGeom>
              <a:avLst/>
              <a:gdLst>
                <a:gd name="connsiteX0" fmla="*/ 156 w 109823"/>
                <a:gd name="connsiteY0" fmla="*/ 147 h 168211"/>
                <a:gd name="connsiteX1" fmla="*/ 109979 w 109823"/>
                <a:gd name="connsiteY1" fmla="*/ 147 h 168211"/>
                <a:gd name="connsiteX2" fmla="*/ 109979 w 109823"/>
                <a:gd name="connsiteY2" fmla="*/ 168359 h 168211"/>
                <a:gd name="connsiteX3" fmla="*/ 156 w 109823"/>
                <a:gd name="connsiteY3" fmla="*/ 168359 h 168211"/>
              </a:gdLst>
              <a:ahLst/>
              <a:cxnLst>
                <a:cxn ang="0">
                  <a:pos x="connsiteX0" y="connsiteY0"/>
                </a:cxn>
                <a:cxn ang="0">
                  <a:pos x="connsiteX1" y="connsiteY1"/>
                </a:cxn>
                <a:cxn ang="0">
                  <a:pos x="connsiteX2" y="connsiteY2"/>
                </a:cxn>
                <a:cxn ang="0">
                  <a:pos x="connsiteX3" y="connsiteY3"/>
                </a:cxn>
              </a:cxnLst>
              <a:rect l="l" t="t" r="r" b="b"/>
              <a:pathLst>
                <a:path w="109823" h="168211">
                  <a:moveTo>
                    <a:pt x="156" y="147"/>
                  </a:moveTo>
                  <a:lnTo>
                    <a:pt x="109979" y="147"/>
                  </a:lnTo>
                  <a:lnTo>
                    <a:pt x="109979" y="168359"/>
                  </a:lnTo>
                  <a:lnTo>
                    <a:pt x="156" y="168359"/>
                  </a:lnTo>
                  <a:close/>
                </a:path>
              </a:pathLst>
            </a:custGeom>
            <a:grpFill/>
            <a:ln w="9525" cap="flat">
              <a:noFill/>
              <a:prstDash val="solid"/>
              <a:miter/>
            </a:ln>
          </p:spPr>
          <p:txBody>
            <a:bodyPr rtlCol="0" anchor="ctr"/>
            <a:lstStyle/>
            <a:p>
              <a:endParaRPr lang="en-RO"/>
            </a:p>
          </p:txBody>
        </p:sp>
        <p:sp>
          <p:nvSpPr>
            <p:cNvPr id="96" name="Freeform 95">
              <a:extLst>
                <a:ext uri="{FF2B5EF4-FFF2-40B4-BE49-F238E27FC236}">
                  <a16:creationId xmlns:a16="http://schemas.microsoft.com/office/drawing/2014/main" id="{C1E55B4A-CA78-0942-97C8-BEC36A8443D2}"/>
                </a:ext>
              </a:extLst>
            </p:cNvPr>
            <p:cNvSpPr/>
            <p:nvPr/>
          </p:nvSpPr>
          <p:spPr>
            <a:xfrm>
              <a:off x="5035677" y="4343971"/>
              <a:ext cx="108966" cy="168306"/>
            </a:xfrm>
            <a:custGeom>
              <a:avLst/>
              <a:gdLst>
                <a:gd name="connsiteX0" fmla="*/ 109122 w 108966"/>
                <a:gd name="connsiteY0" fmla="*/ 168454 h 168306"/>
                <a:gd name="connsiteX1" fmla="*/ 156 w 108966"/>
                <a:gd name="connsiteY1" fmla="*/ 168454 h 168306"/>
                <a:gd name="connsiteX2" fmla="*/ 156 w 108966"/>
                <a:gd name="connsiteY2" fmla="*/ 147 h 168306"/>
                <a:gd name="connsiteX3" fmla="*/ 109122 w 108966"/>
                <a:gd name="connsiteY3" fmla="*/ 147 h 168306"/>
              </a:gdLst>
              <a:ahLst/>
              <a:cxnLst>
                <a:cxn ang="0">
                  <a:pos x="connsiteX0" y="connsiteY0"/>
                </a:cxn>
                <a:cxn ang="0">
                  <a:pos x="connsiteX1" y="connsiteY1"/>
                </a:cxn>
                <a:cxn ang="0">
                  <a:pos x="connsiteX2" y="connsiteY2"/>
                </a:cxn>
                <a:cxn ang="0">
                  <a:pos x="connsiteX3" y="connsiteY3"/>
                </a:cxn>
              </a:cxnLst>
              <a:rect l="l" t="t" r="r" b="b"/>
              <a:pathLst>
                <a:path w="108966" h="168306">
                  <a:moveTo>
                    <a:pt x="109122" y="168454"/>
                  </a:moveTo>
                  <a:lnTo>
                    <a:pt x="156" y="168454"/>
                  </a:lnTo>
                  <a:lnTo>
                    <a:pt x="156" y="147"/>
                  </a:lnTo>
                  <a:lnTo>
                    <a:pt x="109122" y="147"/>
                  </a:lnTo>
                  <a:close/>
                </a:path>
              </a:pathLst>
            </a:custGeom>
            <a:grpFill/>
            <a:ln w="9525" cap="flat">
              <a:noFill/>
              <a:prstDash val="solid"/>
              <a:miter/>
            </a:ln>
          </p:spPr>
          <p:txBody>
            <a:bodyPr rtlCol="0" anchor="ctr"/>
            <a:lstStyle/>
            <a:p>
              <a:endParaRPr lang="en-RO"/>
            </a:p>
          </p:txBody>
        </p:sp>
        <p:sp>
          <p:nvSpPr>
            <p:cNvPr id="97" name="Freeform 96">
              <a:extLst>
                <a:ext uri="{FF2B5EF4-FFF2-40B4-BE49-F238E27FC236}">
                  <a16:creationId xmlns:a16="http://schemas.microsoft.com/office/drawing/2014/main" id="{A73F35DA-235B-AB44-B96A-C2FDDF5BAB42}"/>
                </a:ext>
              </a:extLst>
            </p:cNvPr>
            <p:cNvSpPr/>
            <p:nvPr/>
          </p:nvSpPr>
          <p:spPr>
            <a:xfrm>
              <a:off x="5034914" y="4629245"/>
              <a:ext cx="109918" cy="167068"/>
            </a:xfrm>
            <a:custGeom>
              <a:avLst/>
              <a:gdLst>
                <a:gd name="connsiteX0" fmla="*/ 156 w 109918"/>
                <a:gd name="connsiteY0" fmla="*/ 167216 h 167068"/>
                <a:gd name="connsiteX1" fmla="*/ 156 w 109918"/>
                <a:gd name="connsiteY1" fmla="*/ 147 h 167068"/>
                <a:gd name="connsiteX2" fmla="*/ 110074 w 109918"/>
                <a:gd name="connsiteY2" fmla="*/ 147 h 167068"/>
                <a:gd name="connsiteX3" fmla="*/ 110074 w 109918"/>
                <a:gd name="connsiteY3" fmla="*/ 167216 h 167068"/>
              </a:gdLst>
              <a:ahLst/>
              <a:cxnLst>
                <a:cxn ang="0">
                  <a:pos x="connsiteX0" y="connsiteY0"/>
                </a:cxn>
                <a:cxn ang="0">
                  <a:pos x="connsiteX1" y="connsiteY1"/>
                </a:cxn>
                <a:cxn ang="0">
                  <a:pos x="connsiteX2" y="connsiteY2"/>
                </a:cxn>
                <a:cxn ang="0">
                  <a:pos x="connsiteX3" y="connsiteY3"/>
                </a:cxn>
              </a:cxnLst>
              <a:rect l="l" t="t" r="r" b="b"/>
              <a:pathLst>
                <a:path w="109918" h="167068">
                  <a:moveTo>
                    <a:pt x="156" y="167216"/>
                  </a:moveTo>
                  <a:lnTo>
                    <a:pt x="156" y="147"/>
                  </a:lnTo>
                  <a:lnTo>
                    <a:pt x="110074" y="147"/>
                  </a:lnTo>
                  <a:lnTo>
                    <a:pt x="110074" y="167216"/>
                  </a:lnTo>
                  <a:close/>
                </a:path>
              </a:pathLst>
            </a:custGeom>
            <a:grpFill/>
            <a:ln w="9525" cap="flat">
              <a:noFill/>
              <a:prstDash val="solid"/>
              <a:miter/>
            </a:ln>
          </p:spPr>
          <p:txBody>
            <a:bodyPr rtlCol="0" anchor="ctr"/>
            <a:lstStyle/>
            <a:p>
              <a:endParaRPr lang="en-RO"/>
            </a:p>
          </p:txBody>
        </p:sp>
        <p:sp>
          <p:nvSpPr>
            <p:cNvPr id="98" name="Freeform 97">
              <a:extLst>
                <a:ext uri="{FF2B5EF4-FFF2-40B4-BE49-F238E27FC236}">
                  <a16:creationId xmlns:a16="http://schemas.microsoft.com/office/drawing/2014/main" id="{EAF1EF09-9EB6-DD4F-A9BA-1B11C9B3D9A3}"/>
                </a:ext>
              </a:extLst>
            </p:cNvPr>
            <p:cNvSpPr/>
            <p:nvPr/>
          </p:nvSpPr>
          <p:spPr>
            <a:xfrm>
              <a:off x="3261639" y="4170235"/>
              <a:ext cx="571429" cy="571216"/>
            </a:xfrm>
            <a:custGeom>
              <a:avLst/>
              <a:gdLst>
                <a:gd name="connsiteX0" fmla="*/ 284674 w 571429"/>
                <a:gd name="connsiteY0" fmla="*/ 571362 h 571216"/>
                <a:gd name="connsiteX1" fmla="*/ 158 w 571429"/>
                <a:gd name="connsiteY1" fmla="*/ 284382 h 571216"/>
                <a:gd name="connsiteX2" fmla="*/ 162 w 571429"/>
                <a:gd name="connsiteY2" fmla="*/ 283707 h 571216"/>
                <a:gd name="connsiteX3" fmla="*/ 285150 w 571429"/>
                <a:gd name="connsiteY3" fmla="*/ 147 h 571216"/>
                <a:gd name="connsiteX4" fmla="*/ 571585 w 571429"/>
                <a:gd name="connsiteY4" fmla="*/ 286355 h 571216"/>
                <a:gd name="connsiteX5" fmla="*/ 571567 w 571429"/>
                <a:gd name="connsiteY5" fmla="*/ 289707 h 571216"/>
                <a:gd name="connsiteX6" fmla="*/ 284674 w 571429"/>
                <a:gd name="connsiteY6" fmla="*/ 571362 h 571216"/>
                <a:gd name="connsiteX7" fmla="*/ 284674 w 571429"/>
                <a:gd name="connsiteY7" fmla="*/ 114638 h 571216"/>
                <a:gd name="connsiteX8" fmla="*/ 114272 w 571429"/>
                <a:gd name="connsiteY8" fmla="*/ 284850 h 571216"/>
                <a:gd name="connsiteX9" fmla="*/ 286293 w 571429"/>
                <a:gd name="connsiteY9" fmla="*/ 457062 h 571216"/>
                <a:gd name="connsiteX10" fmla="*/ 286484 w 571429"/>
                <a:gd name="connsiteY10" fmla="*/ 457062 h 571216"/>
                <a:gd name="connsiteX11" fmla="*/ 457172 w 571429"/>
                <a:gd name="connsiteY11" fmla="*/ 286755 h 571216"/>
                <a:gd name="connsiteX12" fmla="*/ 286391 w 571429"/>
                <a:gd name="connsiteY12" fmla="*/ 114638 h 571216"/>
                <a:gd name="connsiteX13" fmla="*/ 285055 w 571429"/>
                <a:gd name="connsiteY13" fmla="*/ 114638 h 57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429" h="571216">
                  <a:moveTo>
                    <a:pt x="284674" y="571362"/>
                  </a:moveTo>
                  <a:cubicBezTo>
                    <a:pt x="126860" y="570681"/>
                    <a:pt x="-522" y="442196"/>
                    <a:pt x="158" y="284382"/>
                  </a:cubicBezTo>
                  <a:cubicBezTo>
                    <a:pt x="159" y="284157"/>
                    <a:pt x="161" y="283932"/>
                    <a:pt x="162" y="283707"/>
                  </a:cubicBezTo>
                  <a:cubicBezTo>
                    <a:pt x="1363" y="127044"/>
                    <a:pt x="128484" y="560"/>
                    <a:pt x="285150" y="147"/>
                  </a:cubicBezTo>
                  <a:cubicBezTo>
                    <a:pt x="443281" y="85"/>
                    <a:pt x="571522" y="128224"/>
                    <a:pt x="571585" y="286355"/>
                  </a:cubicBezTo>
                  <a:cubicBezTo>
                    <a:pt x="571586" y="287473"/>
                    <a:pt x="571580" y="288590"/>
                    <a:pt x="571567" y="289707"/>
                  </a:cubicBezTo>
                  <a:cubicBezTo>
                    <a:pt x="569323" y="446367"/>
                    <a:pt x="441348" y="572004"/>
                    <a:pt x="284674" y="571362"/>
                  </a:cubicBezTo>
                  <a:close/>
                  <a:moveTo>
                    <a:pt x="284674" y="114638"/>
                  </a:moveTo>
                  <a:cubicBezTo>
                    <a:pt x="191003" y="115515"/>
                    <a:pt x="115253" y="191180"/>
                    <a:pt x="114272" y="284850"/>
                  </a:cubicBezTo>
                  <a:cubicBezTo>
                    <a:pt x="114219" y="379907"/>
                    <a:pt x="191236" y="457009"/>
                    <a:pt x="286293" y="457062"/>
                  </a:cubicBezTo>
                  <a:cubicBezTo>
                    <a:pt x="286357" y="457062"/>
                    <a:pt x="286420" y="457062"/>
                    <a:pt x="286484" y="457062"/>
                  </a:cubicBezTo>
                  <a:cubicBezTo>
                    <a:pt x="380431" y="456646"/>
                    <a:pt x="456546" y="380701"/>
                    <a:pt x="457172" y="286755"/>
                  </a:cubicBezTo>
                  <a:cubicBezTo>
                    <a:pt x="457541" y="192066"/>
                    <a:pt x="381079" y="115007"/>
                    <a:pt x="286391" y="114638"/>
                  </a:cubicBezTo>
                  <a:cubicBezTo>
                    <a:pt x="285946" y="114636"/>
                    <a:pt x="285500" y="114636"/>
                    <a:pt x="285055" y="114638"/>
                  </a:cubicBezTo>
                  <a:close/>
                </a:path>
              </a:pathLst>
            </a:custGeom>
            <a:grpFill/>
            <a:ln w="9525" cap="flat">
              <a:noFill/>
              <a:prstDash val="solid"/>
              <a:miter/>
            </a:ln>
          </p:spPr>
          <p:txBody>
            <a:bodyPr rtlCol="0" anchor="ctr"/>
            <a:lstStyle/>
            <a:p>
              <a:endParaRPr lang="en-RO"/>
            </a:p>
          </p:txBody>
        </p:sp>
      </p:grpSp>
      <p:grpSp>
        <p:nvGrpSpPr>
          <p:cNvPr id="101" name="Graphic 99">
            <a:extLst>
              <a:ext uri="{FF2B5EF4-FFF2-40B4-BE49-F238E27FC236}">
                <a16:creationId xmlns:a16="http://schemas.microsoft.com/office/drawing/2014/main" id="{F70BF1D6-8E93-C342-ABA4-132C3F69C708}"/>
              </a:ext>
            </a:extLst>
          </p:cNvPr>
          <p:cNvGrpSpPr>
            <a:grpSpLocks noChangeAspect="1"/>
          </p:cNvGrpSpPr>
          <p:nvPr/>
        </p:nvGrpSpPr>
        <p:grpSpPr>
          <a:xfrm>
            <a:off x="675225" y="4303523"/>
            <a:ext cx="432000" cy="338727"/>
            <a:chOff x="3454400" y="2552700"/>
            <a:chExt cx="2235200" cy="1752600"/>
          </a:xfrm>
          <a:solidFill>
            <a:schemeClr val="bg1"/>
          </a:solidFill>
        </p:grpSpPr>
        <p:sp>
          <p:nvSpPr>
            <p:cNvPr id="102" name="Freeform 101">
              <a:extLst>
                <a:ext uri="{FF2B5EF4-FFF2-40B4-BE49-F238E27FC236}">
                  <a16:creationId xmlns:a16="http://schemas.microsoft.com/office/drawing/2014/main" id="{064F9D8A-086C-6743-8036-BACBD923CF90}"/>
                </a:ext>
              </a:extLst>
            </p:cNvPr>
            <p:cNvSpPr/>
            <p:nvPr/>
          </p:nvSpPr>
          <p:spPr>
            <a:xfrm>
              <a:off x="3454019" y="2552687"/>
              <a:ext cx="2238383" cy="1753689"/>
            </a:xfrm>
            <a:custGeom>
              <a:avLst/>
              <a:gdLst>
                <a:gd name="connsiteX0" fmla="*/ 1332938 w 2238383"/>
                <a:gd name="connsiteY0" fmla="*/ 1616349 h 1753689"/>
                <a:gd name="connsiteX1" fmla="*/ 1332938 w 2238383"/>
                <a:gd name="connsiteY1" fmla="*/ 1691568 h 1753689"/>
                <a:gd name="connsiteX2" fmla="*/ 1275869 w 2238383"/>
                <a:gd name="connsiteY2" fmla="*/ 1749167 h 1753689"/>
                <a:gd name="connsiteX3" fmla="*/ 1140425 w 2238383"/>
                <a:gd name="connsiteY3" fmla="*/ 1748315 h 1753689"/>
                <a:gd name="connsiteX4" fmla="*/ 1089634 w 2238383"/>
                <a:gd name="connsiteY4" fmla="*/ 1727378 h 1753689"/>
                <a:gd name="connsiteX5" fmla="*/ 975496 w 2238383"/>
                <a:gd name="connsiteY5" fmla="*/ 1638422 h 1753689"/>
                <a:gd name="connsiteX6" fmla="*/ 910057 w 2238383"/>
                <a:gd name="connsiteY6" fmla="*/ 1720652 h 1753689"/>
                <a:gd name="connsiteX7" fmla="*/ 733809 w 2238383"/>
                <a:gd name="connsiteY7" fmla="*/ 1700284 h 1753689"/>
                <a:gd name="connsiteX8" fmla="*/ 644211 w 2238383"/>
                <a:gd name="connsiteY8" fmla="*/ 1518866 h 1753689"/>
                <a:gd name="connsiteX9" fmla="*/ 572209 w 2238383"/>
                <a:gd name="connsiteY9" fmla="*/ 1679916 h 1753689"/>
                <a:gd name="connsiteX10" fmla="*/ 462351 w 2238383"/>
                <a:gd name="connsiteY10" fmla="*/ 1750209 h 1753689"/>
                <a:gd name="connsiteX11" fmla="*/ 284772 w 2238383"/>
                <a:gd name="connsiteY11" fmla="*/ 1661348 h 1753689"/>
                <a:gd name="connsiteX12" fmla="*/ 230747 w 2238383"/>
                <a:gd name="connsiteY12" fmla="*/ 1590960 h 1753689"/>
                <a:gd name="connsiteX13" fmla="*/ 101676 w 2238383"/>
                <a:gd name="connsiteY13" fmla="*/ 1719610 h 1753689"/>
                <a:gd name="connsiteX14" fmla="*/ 33573 w 2238383"/>
                <a:gd name="connsiteY14" fmla="*/ 1745378 h 1753689"/>
                <a:gd name="connsiteX15" fmla="*/ 93 w 2238383"/>
                <a:gd name="connsiteY15" fmla="*/ 1677737 h 1753689"/>
                <a:gd name="connsiteX16" fmla="*/ 664 w 2238383"/>
                <a:gd name="connsiteY16" fmla="*/ 605051 h 1753689"/>
                <a:gd name="connsiteX17" fmla="*/ 122886 w 2238383"/>
                <a:gd name="connsiteY17" fmla="*/ 178080 h 1753689"/>
                <a:gd name="connsiteX18" fmla="*/ 458737 w 2238383"/>
                <a:gd name="connsiteY18" fmla="*/ 72 h 1753689"/>
                <a:gd name="connsiteX19" fmla="*/ 1789014 w 2238383"/>
                <a:gd name="connsiteY19" fmla="*/ 72 h 1753689"/>
                <a:gd name="connsiteX20" fmla="*/ 2100230 w 2238383"/>
                <a:gd name="connsiteY20" fmla="*/ 155343 h 1753689"/>
                <a:gd name="connsiteX21" fmla="*/ 2236244 w 2238383"/>
                <a:gd name="connsiteY21" fmla="*/ 665397 h 1753689"/>
                <a:gd name="connsiteX22" fmla="*/ 2146361 w 2238383"/>
                <a:gd name="connsiteY22" fmla="*/ 980202 h 1753689"/>
                <a:gd name="connsiteX23" fmla="*/ 1883083 w 2238383"/>
                <a:gd name="connsiteY23" fmla="*/ 1197335 h 1753689"/>
                <a:gd name="connsiteX24" fmla="*/ 1801664 w 2238383"/>
                <a:gd name="connsiteY24" fmla="*/ 1203493 h 1753689"/>
                <a:gd name="connsiteX25" fmla="*/ 1507949 w 2238383"/>
                <a:gd name="connsiteY25" fmla="*/ 1203493 h 1753689"/>
                <a:gd name="connsiteX26" fmla="*/ 1507949 w 2238383"/>
                <a:gd name="connsiteY26" fmla="*/ 1667032 h 1753689"/>
                <a:gd name="connsiteX27" fmla="*/ 1507949 w 2238383"/>
                <a:gd name="connsiteY27" fmla="*/ 1695452 h 1753689"/>
                <a:gd name="connsiteX28" fmla="*/ 1471996 w 2238383"/>
                <a:gd name="connsiteY28" fmla="*/ 1745188 h 1753689"/>
                <a:gd name="connsiteX29" fmla="*/ 1417305 w 2238383"/>
                <a:gd name="connsiteY29" fmla="*/ 1725010 h 1753689"/>
                <a:gd name="connsiteX30" fmla="*/ 1332938 w 2238383"/>
                <a:gd name="connsiteY30" fmla="*/ 1616349 h 1753689"/>
                <a:gd name="connsiteX31" fmla="*/ 1399518 w 2238383"/>
                <a:gd name="connsiteY31" fmla="*/ 1538192 h 1753689"/>
                <a:gd name="connsiteX32" fmla="*/ 1407889 w 2238383"/>
                <a:gd name="connsiteY32" fmla="*/ 1535729 h 1753689"/>
                <a:gd name="connsiteX33" fmla="*/ 1407889 w 2238383"/>
                <a:gd name="connsiteY33" fmla="*/ 1493477 h 1753689"/>
                <a:gd name="connsiteX34" fmla="*/ 1407889 w 2238383"/>
                <a:gd name="connsiteY34" fmla="*/ 619640 h 1753689"/>
                <a:gd name="connsiteX35" fmla="*/ 1585468 w 2238383"/>
                <a:gd name="connsiteY35" fmla="*/ 109018 h 1753689"/>
                <a:gd name="connsiteX36" fmla="*/ 1584612 w 2238383"/>
                <a:gd name="connsiteY36" fmla="*/ 100965 h 1753689"/>
                <a:gd name="connsiteX37" fmla="*/ 1546566 w 2238383"/>
                <a:gd name="connsiteY37" fmla="*/ 100965 h 1753689"/>
                <a:gd name="connsiteX38" fmla="*/ 455218 w 2238383"/>
                <a:gd name="connsiteY38" fmla="*/ 99639 h 1753689"/>
                <a:gd name="connsiteX39" fmla="*/ 207348 w 2238383"/>
                <a:gd name="connsiteY39" fmla="*/ 232268 h 1753689"/>
                <a:gd name="connsiteX40" fmla="*/ 100725 w 2238383"/>
                <a:gd name="connsiteY40" fmla="*/ 616135 h 1753689"/>
                <a:gd name="connsiteX41" fmla="*/ 100725 w 2238383"/>
                <a:gd name="connsiteY41" fmla="*/ 1539708 h 1753689"/>
                <a:gd name="connsiteX42" fmla="*/ 100725 w 2238383"/>
                <a:gd name="connsiteY42" fmla="*/ 1570307 h 1753689"/>
                <a:gd name="connsiteX43" fmla="*/ 110236 w 2238383"/>
                <a:gd name="connsiteY43" fmla="*/ 1577033 h 1753689"/>
                <a:gd name="connsiteX44" fmla="*/ 188611 w 2238383"/>
                <a:gd name="connsiteY44" fmla="*/ 1491772 h 1753689"/>
                <a:gd name="connsiteX45" fmla="*/ 285057 w 2238383"/>
                <a:gd name="connsiteY45" fmla="*/ 1498403 h 1753689"/>
                <a:gd name="connsiteX46" fmla="*/ 388542 w 2238383"/>
                <a:gd name="connsiteY46" fmla="*/ 1634159 h 1753689"/>
                <a:gd name="connsiteX47" fmla="*/ 486986 w 2238383"/>
                <a:gd name="connsiteY47" fmla="*/ 1622601 h 1753689"/>
                <a:gd name="connsiteX48" fmla="*/ 590566 w 2238383"/>
                <a:gd name="connsiteY48" fmla="*/ 1396847 h 1753689"/>
                <a:gd name="connsiteX49" fmla="*/ 640502 w 2238383"/>
                <a:gd name="connsiteY49" fmla="*/ 1353837 h 1753689"/>
                <a:gd name="connsiteX50" fmla="*/ 694717 w 2238383"/>
                <a:gd name="connsiteY50" fmla="*/ 1395142 h 1753689"/>
                <a:gd name="connsiteX51" fmla="*/ 808855 w 2238383"/>
                <a:gd name="connsiteY51" fmla="*/ 1627622 h 1753689"/>
                <a:gd name="connsiteX52" fmla="*/ 853178 w 2238383"/>
                <a:gd name="connsiteY52" fmla="*/ 1631601 h 1753689"/>
                <a:gd name="connsiteX53" fmla="*/ 921471 w 2238383"/>
                <a:gd name="connsiteY53" fmla="*/ 1545108 h 1753689"/>
                <a:gd name="connsiteX54" fmla="*/ 1004506 w 2238383"/>
                <a:gd name="connsiteY54" fmla="*/ 1535066 h 1753689"/>
                <a:gd name="connsiteX55" fmla="*/ 1110274 w 2238383"/>
                <a:gd name="connsiteY55" fmla="*/ 1619191 h 1753689"/>
                <a:gd name="connsiteX56" fmla="*/ 1226885 w 2238383"/>
                <a:gd name="connsiteY56" fmla="*/ 1647611 h 1753689"/>
                <a:gd name="connsiteX57" fmla="*/ 1226885 w 2238383"/>
                <a:gd name="connsiteY57" fmla="*/ 1469035 h 1753689"/>
                <a:gd name="connsiteX58" fmla="*/ 1262838 w 2238383"/>
                <a:gd name="connsiteY58" fmla="*/ 1410489 h 1753689"/>
                <a:gd name="connsiteX59" fmla="*/ 1323427 w 2238383"/>
                <a:gd name="connsiteY59" fmla="*/ 1436447 h 1753689"/>
                <a:gd name="connsiteX60" fmla="*/ 1399899 w 2238383"/>
                <a:gd name="connsiteY60" fmla="*/ 1538192 h 1753689"/>
                <a:gd name="connsiteX61" fmla="*/ 1508045 w 2238383"/>
                <a:gd name="connsiteY61" fmla="*/ 609788 h 1753689"/>
                <a:gd name="connsiteX62" fmla="*/ 1512420 w 2238383"/>
                <a:gd name="connsiteY62" fmla="*/ 681218 h 1753689"/>
                <a:gd name="connsiteX63" fmla="*/ 1639493 w 2238383"/>
                <a:gd name="connsiteY63" fmla="*/ 1006917 h 1753689"/>
                <a:gd name="connsiteX64" fmla="*/ 2009680 w 2238383"/>
                <a:gd name="connsiteY64" fmla="*/ 1004360 h 1753689"/>
                <a:gd name="connsiteX65" fmla="*/ 2135993 w 2238383"/>
                <a:gd name="connsiteY65" fmla="*/ 659997 h 1753689"/>
                <a:gd name="connsiteX66" fmla="*/ 2031367 w 2238383"/>
                <a:gd name="connsiteY66" fmla="*/ 230373 h 1753689"/>
                <a:gd name="connsiteX67" fmla="*/ 1615810 w 2238383"/>
                <a:gd name="connsiteY67" fmla="*/ 230373 h 1753689"/>
                <a:gd name="connsiteX68" fmla="*/ 1508425 w 2238383"/>
                <a:gd name="connsiteY68" fmla="*/ 609503 h 1753689"/>
                <a:gd name="connsiteX69" fmla="*/ 1589463 w 2238383"/>
                <a:gd name="connsiteY69" fmla="*/ 1102600 h 1753689"/>
                <a:gd name="connsiteX70" fmla="*/ 1510518 w 2238383"/>
                <a:gd name="connsiteY70" fmla="*/ 1003317 h 1753689"/>
                <a:gd name="connsiteX71" fmla="*/ 1510518 w 2238383"/>
                <a:gd name="connsiteY71" fmla="*/ 1102600 h 175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38383" h="1753689">
                  <a:moveTo>
                    <a:pt x="1332938" y="1616349"/>
                  </a:moveTo>
                  <a:cubicBezTo>
                    <a:pt x="1332938" y="1649127"/>
                    <a:pt x="1332938" y="1670348"/>
                    <a:pt x="1332938" y="1691568"/>
                  </a:cubicBezTo>
                  <a:cubicBezTo>
                    <a:pt x="1331987" y="1729462"/>
                    <a:pt x="1313915" y="1748409"/>
                    <a:pt x="1275869" y="1749167"/>
                  </a:cubicBezTo>
                  <a:cubicBezTo>
                    <a:pt x="1230690" y="1749925"/>
                    <a:pt x="1185320" y="1751251"/>
                    <a:pt x="1140425" y="1748315"/>
                  </a:cubicBezTo>
                  <a:cubicBezTo>
                    <a:pt x="1121924" y="1745969"/>
                    <a:pt x="1104388" y="1738741"/>
                    <a:pt x="1089634" y="1727378"/>
                  </a:cubicBezTo>
                  <a:cubicBezTo>
                    <a:pt x="1051588" y="1699810"/>
                    <a:pt x="1015064" y="1669495"/>
                    <a:pt x="975496" y="1638422"/>
                  </a:cubicBezTo>
                  <a:cubicBezTo>
                    <a:pt x="952669" y="1667506"/>
                    <a:pt x="932219" y="1694884"/>
                    <a:pt x="910057" y="1720652"/>
                  </a:cubicBezTo>
                  <a:cubicBezTo>
                    <a:pt x="866590" y="1773040"/>
                    <a:pt x="763866" y="1761009"/>
                    <a:pt x="733809" y="1700284"/>
                  </a:cubicBezTo>
                  <a:cubicBezTo>
                    <a:pt x="705275" y="1642022"/>
                    <a:pt x="676265" y="1583665"/>
                    <a:pt x="644211" y="1518866"/>
                  </a:cubicBezTo>
                  <a:cubicBezTo>
                    <a:pt x="618435" y="1575707"/>
                    <a:pt x="591232" y="1626580"/>
                    <a:pt x="572209" y="1679916"/>
                  </a:cubicBezTo>
                  <a:cubicBezTo>
                    <a:pt x="553186" y="1733252"/>
                    <a:pt x="519991" y="1752862"/>
                    <a:pt x="462351" y="1750209"/>
                  </a:cubicBezTo>
                  <a:cubicBezTo>
                    <a:pt x="330617" y="1744336"/>
                    <a:pt x="367236" y="1766977"/>
                    <a:pt x="284772" y="1661348"/>
                  </a:cubicBezTo>
                  <a:cubicBezTo>
                    <a:pt x="267366" y="1638990"/>
                    <a:pt x="250245" y="1616349"/>
                    <a:pt x="230747" y="1590960"/>
                  </a:cubicBezTo>
                  <a:cubicBezTo>
                    <a:pt x="186899" y="1634632"/>
                    <a:pt x="144097" y="1676884"/>
                    <a:pt x="101676" y="1719610"/>
                  </a:cubicBezTo>
                  <a:cubicBezTo>
                    <a:pt x="82653" y="1738557"/>
                    <a:pt x="63630" y="1757504"/>
                    <a:pt x="33573" y="1745378"/>
                  </a:cubicBezTo>
                  <a:cubicBezTo>
                    <a:pt x="3517" y="1733252"/>
                    <a:pt x="93" y="1706442"/>
                    <a:pt x="93" y="1677737"/>
                  </a:cubicBezTo>
                  <a:cubicBezTo>
                    <a:pt x="93" y="1320112"/>
                    <a:pt x="93" y="962581"/>
                    <a:pt x="664" y="605051"/>
                  </a:cubicBezTo>
                  <a:cubicBezTo>
                    <a:pt x="664" y="451675"/>
                    <a:pt x="34905" y="306446"/>
                    <a:pt x="122886" y="178080"/>
                  </a:cubicBezTo>
                  <a:cubicBezTo>
                    <a:pt x="203354" y="61176"/>
                    <a:pt x="310168" y="-875"/>
                    <a:pt x="458737" y="72"/>
                  </a:cubicBezTo>
                  <a:cubicBezTo>
                    <a:pt x="902163" y="4051"/>
                    <a:pt x="1345588" y="3388"/>
                    <a:pt x="1789014" y="72"/>
                  </a:cubicBezTo>
                  <a:cubicBezTo>
                    <a:pt x="1922175" y="-875"/>
                    <a:pt x="2023472" y="52366"/>
                    <a:pt x="2100230" y="155343"/>
                  </a:cubicBezTo>
                  <a:cubicBezTo>
                    <a:pt x="2213226" y="306919"/>
                    <a:pt x="2248229" y="480474"/>
                    <a:pt x="2236244" y="665397"/>
                  </a:cubicBezTo>
                  <a:cubicBezTo>
                    <a:pt x="2230650" y="775765"/>
                    <a:pt x="2199912" y="883418"/>
                    <a:pt x="2146361" y="980202"/>
                  </a:cubicBezTo>
                  <a:cubicBezTo>
                    <a:pt x="2086628" y="1085642"/>
                    <a:pt x="2007588" y="1169672"/>
                    <a:pt x="1883083" y="1197335"/>
                  </a:cubicBezTo>
                  <a:cubicBezTo>
                    <a:pt x="1856231" y="1202196"/>
                    <a:pt x="1828945" y="1204260"/>
                    <a:pt x="1801664" y="1203493"/>
                  </a:cubicBezTo>
                  <a:cubicBezTo>
                    <a:pt x="1705598" y="1204156"/>
                    <a:pt x="1609532" y="1203493"/>
                    <a:pt x="1507949" y="1203493"/>
                  </a:cubicBezTo>
                  <a:lnTo>
                    <a:pt x="1507949" y="1667032"/>
                  </a:lnTo>
                  <a:cubicBezTo>
                    <a:pt x="1507949" y="1676505"/>
                    <a:pt x="1507949" y="1685979"/>
                    <a:pt x="1507949" y="1695452"/>
                  </a:cubicBezTo>
                  <a:cubicBezTo>
                    <a:pt x="1507949" y="1720747"/>
                    <a:pt x="1496821" y="1742820"/>
                    <a:pt x="1471996" y="1745188"/>
                  </a:cubicBezTo>
                  <a:cubicBezTo>
                    <a:pt x="1451815" y="1745860"/>
                    <a:pt x="1432176" y="1738614"/>
                    <a:pt x="1417305" y="1725010"/>
                  </a:cubicBezTo>
                  <a:cubicBezTo>
                    <a:pt x="1388105" y="1694884"/>
                    <a:pt x="1364897" y="1658695"/>
                    <a:pt x="1332938" y="1616349"/>
                  </a:cubicBezTo>
                  <a:close/>
                  <a:moveTo>
                    <a:pt x="1399518" y="1538192"/>
                  </a:moveTo>
                  <a:lnTo>
                    <a:pt x="1407889" y="1535729"/>
                  </a:lnTo>
                  <a:lnTo>
                    <a:pt x="1407889" y="1493477"/>
                  </a:lnTo>
                  <a:cubicBezTo>
                    <a:pt x="1407889" y="1202261"/>
                    <a:pt x="1407889" y="910982"/>
                    <a:pt x="1407889" y="619640"/>
                  </a:cubicBezTo>
                  <a:cubicBezTo>
                    <a:pt x="1407889" y="429223"/>
                    <a:pt x="1453163" y="254057"/>
                    <a:pt x="1585468" y="109018"/>
                  </a:cubicBezTo>
                  <a:cubicBezTo>
                    <a:pt x="1586324" y="107976"/>
                    <a:pt x="1585468" y="105039"/>
                    <a:pt x="1584612" y="100965"/>
                  </a:cubicBezTo>
                  <a:lnTo>
                    <a:pt x="1546566" y="100965"/>
                  </a:lnTo>
                  <a:cubicBezTo>
                    <a:pt x="1182752" y="100965"/>
                    <a:pt x="818937" y="103239"/>
                    <a:pt x="455218" y="99639"/>
                  </a:cubicBezTo>
                  <a:cubicBezTo>
                    <a:pt x="344028" y="98502"/>
                    <a:pt x="266700" y="145396"/>
                    <a:pt x="207348" y="232268"/>
                  </a:cubicBezTo>
                  <a:cubicBezTo>
                    <a:pt x="127832" y="347845"/>
                    <a:pt x="101010" y="478580"/>
                    <a:pt x="100725" y="616135"/>
                  </a:cubicBezTo>
                  <a:cubicBezTo>
                    <a:pt x="100281" y="924024"/>
                    <a:pt x="100281" y="1231882"/>
                    <a:pt x="100725" y="1539708"/>
                  </a:cubicBezTo>
                  <a:lnTo>
                    <a:pt x="100725" y="1570307"/>
                  </a:lnTo>
                  <a:lnTo>
                    <a:pt x="110236" y="1577033"/>
                  </a:lnTo>
                  <a:cubicBezTo>
                    <a:pt x="136297" y="1548613"/>
                    <a:pt x="161693" y="1519529"/>
                    <a:pt x="188611" y="1491772"/>
                  </a:cubicBezTo>
                  <a:cubicBezTo>
                    <a:pt x="225706" y="1453878"/>
                    <a:pt x="252338" y="1455962"/>
                    <a:pt x="285057" y="1498403"/>
                  </a:cubicBezTo>
                  <a:cubicBezTo>
                    <a:pt x="319869" y="1543497"/>
                    <a:pt x="353445" y="1589349"/>
                    <a:pt x="388542" y="1634159"/>
                  </a:cubicBezTo>
                  <a:cubicBezTo>
                    <a:pt x="411750" y="1663906"/>
                    <a:pt x="471673" y="1656327"/>
                    <a:pt x="486986" y="1622601"/>
                  </a:cubicBezTo>
                  <a:cubicBezTo>
                    <a:pt x="521227" y="1546813"/>
                    <a:pt x="553567" y="1471025"/>
                    <a:pt x="590566" y="1396847"/>
                  </a:cubicBezTo>
                  <a:cubicBezTo>
                    <a:pt x="601062" y="1376667"/>
                    <a:pt x="618938" y="1361270"/>
                    <a:pt x="640502" y="1353837"/>
                  </a:cubicBezTo>
                  <a:cubicBezTo>
                    <a:pt x="668465" y="1346448"/>
                    <a:pt x="683208" y="1371363"/>
                    <a:pt x="694717" y="1395142"/>
                  </a:cubicBezTo>
                  <a:cubicBezTo>
                    <a:pt x="732383" y="1472825"/>
                    <a:pt x="770429" y="1550318"/>
                    <a:pt x="808855" y="1627622"/>
                  </a:cubicBezTo>
                  <a:cubicBezTo>
                    <a:pt x="824264" y="1658506"/>
                    <a:pt x="831302" y="1658979"/>
                    <a:pt x="853178" y="1631601"/>
                  </a:cubicBezTo>
                  <a:cubicBezTo>
                    <a:pt x="875055" y="1604222"/>
                    <a:pt x="898168" y="1573434"/>
                    <a:pt x="921471" y="1545108"/>
                  </a:cubicBezTo>
                  <a:cubicBezTo>
                    <a:pt x="947342" y="1513656"/>
                    <a:pt x="972167" y="1510624"/>
                    <a:pt x="1004506" y="1535066"/>
                  </a:cubicBezTo>
                  <a:cubicBezTo>
                    <a:pt x="1040460" y="1562255"/>
                    <a:pt x="1078220" y="1587833"/>
                    <a:pt x="1110274" y="1619191"/>
                  </a:cubicBezTo>
                  <a:cubicBezTo>
                    <a:pt x="1145657" y="1653579"/>
                    <a:pt x="1185225" y="1652727"/>
                    <a:pt x="1226885" y="1647611"/>
                  </a:cubicBezTo>
                  <a:cubicBezTo>
                    <a:pt x="1226885" y="1586791"/>
                    <a:pt x="1227551" y="1527866"/>
                    <a:pt x="1226885" y="1469035"/>
                  </a:cubicBezTo>
                  <a:cubicBezTo>
                    <a:pt x="1226885" y="1440615"/>
                    <a:pt x="1235350" y="1419489"/>
                    <a:pt x="1262838" y="1410489"/>
                  </a:cubicBezTo>
                  <a:cubicBezTo>
                    <a:pt x="1290327" y="1401489"/>
                    <a:pt x="1308113" y="1415889"/>
                    <a:pt x="1323427" y="1436447"/>
                  </a:cubicBezTo>
                  <a:cubicBezTo>
                    <a:pt x="1348727" y="1470741"/>
                    <a:pt x="1374408" y="1504372"/>
                    <a:pt x="1399899" y="1538192"/>
                  </a:cubicBezTo>
                  <a:close/>
                  <a:moveTo>
                    <a:pt x="1508045" y="609788"/>
                  </a:moveTo>
                  <a:cubicBezTo>
                    <a:pt x="1509186" y="629208"/>
                    <a:pt x="1509566" y="655355"/>
                    <a:pt x="1512420" y="681218"/>
                  </a:cubicBezTo>
                  <a:cubicBezTo>
                    <a:pt x="1525736" y="800963"/>
                    <a:pt x="1559977" y="913224"/>
                    <a:pt x="1639493" y="1006917"/>
                  </a:cubicBezTo>
                  <a:cubicBezTo>
                    <a:pt x="1751919" y="1139547"/>
                    <a:pt x="1899537" y="1138126"/>
                    <a:pt x="2009680" y="1004360"/>
                  </a:cubicBezTo>
                  <a:cubicBezTo>
                    <a:pt x="2091860" y="904414"/>
                    <a:pt x="2126767" y="786469"/>
                    <a:pt x="2135993" y="659997"/>
                  </a:cubicBezTo>
                  <a:cubicBezTo>
                    <a:pt x="2147217" y="506053"/>
                    <a:pt x="2120109" y="359876"/>
                    <a:pt x="2031367" y="230373"/>
                  </a:cubicBezTo>
                  <a:cubicBezTo>
                    <a:pt x="1912854" y="57766"/>
                    <a:pt x="1735179" y="58145"/>
                    <a:pt x="1615810" y="230373"/>
                  </a:cubicBezTo>
                  <a:cubicBezTo>
                    <a:pt x="1538101" y="341971"/>
                    <a:pt x="1510613" y="468917"/>
                    <a:pt x="1508425" y="609503"/>
                  </a:cubicBezTo>
                  <a:close/>
                  <a:moveTo>
                    <a:pt x="1589463" y="1102600"/>
                  </a:moveTo>
                  <a:lnTo>
                    <a:pt x="1510518" y="1003317"/>
                  </a:lnTo>
                  <a:lnTo>
                    <a:pt x="1510518" y="1102600"/>
                  </a:lnTo>
                  <a:close/>
                </a:path>
              </a:pathLst>
            </a:custGeom>
            <a:grpFill/>
            <a:ln w="9484" cap="flat">
              <a:noFill/>
              <a:prstDash val="solid"/>
              <a:miter/>
            </a:ln>
          </p:spPr>
          <p:txBody>
            <a:bodyPr rtlCol="0" anchor="ctr"/>
            <a:lstStyle/>
            <a:p>
              <a:endParaRPr lang="en-RO"/>
            </a:p>
          </p:txBody>
        </p:sp>
        <p:sp>
          <p:nvSpPr>
            <p:cNvPr id="103" name="Freeform 102">
              <a:extLst>
                <a:ext uri="{FF2B5EF4-FFF2-40B4-BE49-F238E27FC236}">
                  <a16:creationId xmlns:a16="http://schemas.microsoft.com/office/drawing/2014/main" id="{20103025-0A8F-0A41-B750-700A03C8BDE3}"/>
                </a:ext>
              </a:extLst>
            </p:cNvPr>
            <p:cNvSpPr/>
            <p:nvPr/>
          </p:nvSpPr>
          <p:spPr>
            <a:xfrm>
              <a:off x="5129178" y="2956174"/>
              <a:ext cx="297345" cy="398980"/>
            </a:xfrm>
            <a:custGeom>
              <a:avLst/>
              <a:gdLst>
                <a:gd name="connsiteX0" fmla="*/ 97 w 297345"/>
                <a:gd name="connsiteY0" fmla="*/ 199669 h 398980"/>
                <a:gd name="connsiteX1" fmla="*/ 52886 w 297345"/>
                <a:gd name="connsiteY1" fmla="*/ 45914 h 398980"/>
                <a:gd name="connsiteX2" fmla="*/ 245399 w 297345"/>
                <a:gd name="connsiteY2" fmla="*/ 46861 h 398980"/>
                <a:gd name="connsiteX3" fmla="*/ 245399 w 297345"/>
                <a:gd name="connsiteY3" fmla="*/ 352098 h 398980"/>
                <a:gd name="connsiteX4" fmla="*/ 50508 w 297345"/>
                <a:gd name="connsiteY4" fmla="*/ 350772 h 398980"/>
                <a:gd name="connsiteX5" fmla="*/ 97 w 297345"/>
                <a:gd name="connsiteY5" fmla="*/ 199669 h 398980"/>
                <a:gd name="connsiteX6" fmla="*/ 93215 w 297345"/>
                <a:gd name="connsiteY6" fmla="*/ 199669 h 398980"/>
                <a:gd name="connsiteX7" fmla="*/ 124793 w 297345"/>
                <a:gd name="connsiteY7" fmla="*/ 282657 h 398980"/>
                <a:gd name="connsiteX8" fmla="*/ 173016 w 297345"/>
                <a:gd name="connsiteY8" fmla="*/ 283320 h 398980"/>
                <a:gd name="connsiteX9" fmla="*/ 173016 w 297345"/>
                <a:gd name="connsiteY9" fmla="*/ 116681 h 398980"/>
                <a:gd name="connsiteX10" fmla="*/ 124603 w 297345"/>
                <a:gd name="connsiteY10" fmla="*/ 116681 h 398980"/>
                <a:gd name="connsiteX11" fmla="*/ 93215 w 297345"/>
                <a:gd name="connsiteY11" fmla="*/ 199385 h 3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345" h="398980">
                  <a:moveTo>
                    <a:pt x="97" y="199669"/>
                  </a:moveTo>
                  <a:cubicBezTo>
                    <a:pt x="97" y="142828"/>
                    <a:pt x="13889" y="89587"/>
                    <a:pt x="52886" y="45914"/>
                  </a:cubicBezTo>
                  <a:cubicBezTo>
                    <a:pt x="107862" y="-15759"/>
                    <a:pt x="190803" y="-15001"/>
                    <a:pt x="245399" y="46861"/>
                  </a:cubicBezTo>
                  <a:cubicBezTo>
                    <a:pt x="314737" y="125397"/>
                    <a:pt x="314832" y="273562"/>
                    <a:pt x="245399" y="352098"/>
                  </a:cubicBezTo>
                  <a:cubicBezTo>
                    <a:pt x="189947" y="415002"/>
                    <a:pt x="105199" y="414813"/>
                    <a:pt x="50508" y="350772"/>
                  </a:cubicBezTo>
                  <a:cubicBezTo>
                    <a:pt x="13794" y="307478"/>
                    <a:pt x="-188" y="255847"/>
                    <a:pt x="97" y="199669"/>
                  </a:cubicBezTo>
                  <a:close/>
                  <a:moveTo>
                    <a:pt x="93215" y="199669"/>
                  </a:moveTo>
                  <a:cubicBezTo>
                    <a:pt x="104058" y="229037"/>
                    <a:pt x="111191" y="257647"/>
                    <a:pt x="124793" y="282657"/>
                  </a:cubicBezTo>
                  <a:cubicBezTo>
                    <a:pt x="137158" y="305488"/>
                    <a:pt x="156181" y="303783"/>
                    <a:pt x="173016" y="283320"/>
                  </a:cubicBezTo>
                  <a:cubicBezTo>
                    <a:pt x="204784" y="244668"/>
                    <a:pt x="205070" y="156091"/>
                    <a:pt x="173016" y="116681"/>
                  </a:cubicBezTo>
                  <a:cubicBezTo>
                    <a:pt x="156466" y="96124"/>
                    <a:pt x="137158" y="94324"/>
                    <a:pt x="124603" y="116681"/>
                  </a:cubicBezTo>
                  <a:cubicBezTo>
                    <a:pt x="111191" y="141691"/>
                    <a:pt x="104058" y="170206"/>
                    <a:pt x="93215" y="199385"/>
                  </a:cubicBezTo>
                  <a:close/>
                </a:path>
              </a:pathLst>
            </a:custGeom>
            <a:grpFill/>
            <a:ln w="9484" cap="flat">
              <a:noFill/>
              <a:prstDash val="solid"/>
              <a:miter/>
            </a:ln>
          </p:spPr>
          <p:txBody>
            <a:bodyPr rtlCol="0" anchor="ctr"/>
            <a:lstStyle/>
            <a:p>
              <a:endParaRPr lang="en-RO"/>
            </a:p>
          </p:txBody>
        </p:sp>
      </p:grpSp>
      <p:grpSp>
        <p:nvGrpSpPr>
          <p:cNvPr id="106" name="Graphic 104">
            <a:extLst>
              <a:ext uri="{FF2B5EF4-FFF2-40B4-BE49-F238E27FC236}">
                <a16:creationId xmlns:a16="http://schemas.microsoft.com/office/drawing/2014/main" id="{8F0A0B84-6BA5-F84A-AF72-6157DFE3510F}"/>
              </a:ext>
            </a:extLst>
          </p:cNvPr>
          <p:cNvGrpSpPr>
            <a:grpSpLocks noChangeAspect="1"/>
          </p:cNvGrpSpPr>
          <p:nvPr/>
        </p:nvGrpSpPr>
        <p:grpSpPr>
          <a:xfrm>
            <a:off x="4845616" y="4201867"/>
            <a:ext cx="504000" cy="504000"/>
            <a:chOff x="2743200" y="1600200"/>
            <a:chExt cx="3657600" cy="3657600"/>
          </a:xfrm>
          <a:solidFill>
            <a:schemeClr val="bg1"/>
          </a:solidFill>
        </p:grpSpPr>
        <p:sp>
          <p:nvSpPr>
            <p:cNvPr id="107" name="Freeform 106">
              <a:extLst>
                <a:ext uri="{FF2B5EF4-FFF2-40B4-BE49-F238E27FC236}">
                  <a16:creationId xmlns:a16="http://schemas.microsoft.com/office/drawing/2014/main" id="{F0B575D5-F347-424B-BFE2-5D570C9E86B3}"/>
                </a:ext>
              </a:extLst>
            </p:cNvPr>
            <p:cNvSpPr/>
            <p:nvPr/>
          </p:nvSpPr>
          <p:spPr>
            <a:xfrm>
              <a:off x="2743104" y="1600200"/>
              <a:ext cx="3657695" cy="3659870"/>
            </a:xfrm>
            <a:custGeom>
              <a:avLst/>
              <a:gdLst>
                <a:gd name="connsiteX0" fmla="*/ 3657863 w 3657695"/>
                <a:gd name="connsiteY0" fmla="*/ 1936116 h 3659870"/>
                <a:gd name="connsiteX1" fmla="*/ 3630240 w 3657695"/>
                <a:gd name="connsiteY1" fmla="*/ 2136998 h 3659870"/>
                <a:gd name="connsiteX2" fmla="*/ 2574394 w 3657695"/>
                <a:gd name="connsiteY2" fmla="*/ 3497263 h 3659870"/>
                <a:gd name="connsiteX3" fmla="*/ 54269 w 3657695"/>
                <a:gd name="connsiteY3" fmla="*/ 2266157 h 3659870"/>
                <a:gd name="connsiteX4" fmla="*/ 6644 w 3657695"/>
                <a:gd name="connsiteY4" fmla="*/ 1974406 h 3659870"/>
                <a:gd name="connsiteX5" fmla="*/ 167 w 3657695"/>
                <a:gd name="connsiteY5" fmla="*/ 1943260 h 3659870"/>
                <a:gd name="connsiteX6" fmla="*/ 167 w 3657695"/>
                <a:gd name="connsiteY6" fmla="*/ 1721803 h 3659870"/>
                <a:gd name="connsiteX7" fmla="*/ 36362 w 3657695"/>
                <a:gd name="connsiteY7" fmla="*/ 1471772 h 3659870"/>
                <a:gd name="connsiteX8" fmla="*/ 365927 w 3657695"/>
                <a:gd name="connsiteY8" fmla="*/ 732156 h 3659870"/>
                <a:gd name="connsiteX9" fmla="*/ 375452 w 3657695"/>
                <a:gd name="connsiteY9" fmla="*/ 723393 h 3659870"/>
                <a:gd name="connsiteX10" fmla="*/ 456986 w 3657695"/>
                <a:gd name="connsiteY10" fmla="*/ 785782 h 3659870"/>
                <a:gd name="connsiteX11" fmla="*/ 146662 w 3657695"/>
                <a:gd name="connsiteY11" fmla="*/ 2182528 h 3659870"/>
                <a:gd name="connsiteX12" fmla="*/ 862275 w 3657695"/>
                <a:gd name="connsiteY12" fmla="*/ 3252757 h 3659870"/>
                <a:gd name="connsiteX13" fmla="*/ 3154562 w 3657695"/>
                <a:gd name="connsiteY13" fmla="*/ 2926906 h 3659870"/>
                <a:gd name="connsiteX14" fmla="*/ 3037214 w 3657695"/>
                <a:gd name="connsiteY14" fmla="*/ 604140 h 3659870"/>
                <a:gd name="connsiteX15" fmla="*/ 1760292 w 3657695"/>
                <a:gd name="connsiteY15" fmla="*/ 109697 h 3659870"/>
                <a:gd name="connsiteX16" fmla="*/ 524614 w 3657695"/>
                <a:gd name="connsiteY16" fmla="*/ 703200 h 3659870"/>
                <a:gd name="connsiteX17" fmla="*/ 509088 w 3657695"/>
                <a:gd name="connsiteY17" fmla="*/ 691960 h 3659870"/>
                <a:gd name="connsiteX18" fmla="*/ 444508 w 3657695"/>
                <a:gd name="connsiteY18" fmla="*/ 636049 h 3659870"/>
                <a:gd name="connsiteX19" fmla="*/ 469559 w 3657695"/>
                <a:gd name="connsiteY19" fmla="*/ 606045 h 3659870"/>
                <a:gd name="connsiteX20" fmla="*/ 1584461 w 3657695"/>
                <a:gd name="connsiteY20" fmla="*/ 16066 h 3659870"/>
                <a:gd name="connsiteX21" fmla="*/ 1714763 w 3657695"/>
                <a:gd name="connsiteY21" fmla="*/ 160 h 3659870"/>
                <a:gd name="connsiteX22" fmla="*/ 1943363 w 3657695"/>
                <a:gd name="connsiteY22" fmla="*/ 160 h 3659870"/>
                <a:gd name="connsiteX23" fmla="*/ 1970604 w 3657695"/>
                <a:gd name="connsiteY23" fmla="*/ 6160 h 3659870"/>
                <a:gd name="connsiteX24" fmla="*/ 3019307 w 3657695"/>
                <a:gd name="connsiteY24" fmla="*/ 441739 h 3659870"/>
                <a:gd name="connsiteX25" fmla="*/ 3629859 w 3657695"/>
                <a:gd name="connsiteY25" fmla="*/ 1517397 h 3659870"/>
                <a:gd name="connsiteX26" fmla="*/ 3657863 w 3657695"/>
                <a:gd name="connsiteY26" fmla="*/ 1721803 h 365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7695" h="3659870">
                  <a:moveTo>
                    <a:pt x="3657863" y="1936116"/>
                  </a:moveTo>
                  <a:cubicBezTo>
                    <a:pt x="3648814" y="2002791"/>
                    <a:pt x="3642813" y="2070704"/>
                    <a:pt x="3630240" y="2136998"/>
                  </a:cubicBezTo>
                  <a:cubicBezTo>
                    <a:pt x="3510416" y="2770315"/>
                    <a:pt x="3159038" y="3231040"/>
                    <a:pt x="2574394" y="3497263"/>
                  </a:cubicBezTo>
                  <a:cubicBezTo>
                    <a:pt x="1538836" y="3968942"/>
                    <a:pt x="325541" y="3372105"/>
                    <a:pt x="54269" y="2266157"/>
                  </a:cubicBezTo>
                  <a:cubicBezTo>
                    <a:pt x="30838" y="2170907"/>
                    <a:pt x="22361" y="2071752"/>
                    <a:pt x="6644" y="1974406"/>
                  </a:cubicBezTo>
                  <a:cubicBezTo>
                    <a:pt x="4930" y="1963929"/>
                    <a:pt x="2358" y="1953642"/>
                    <a:pt x="167" y="1943260"/>
                  </a:cubicBezTo>
                  <a:lnTo>
                    <a:pt x="167" y="1721803"/>
                  </a:lnTo>
                  <a:cubicBezTo>
                    <a:pt x="12169" y="1638460"/>
                    <a:pt x="20360" y="1554354"/>
                    <a:pt x="36362" y="1471772"/>
                  </a:cubicBezTo>
                  <a:cubicBezTo>
                    <a:pt x="88237" y="1203283"/>
                    <a:pt x="200980" y="950262"/>
                    <a:pt x="365927" y="732156"/>
                  </a:cubicBezTo>
                  <a:cubicBezTo>
                    <a:pt x="368885" y="729007"/>
                    <a:pt x="372068" y="726078"/>
                    <a:pt x="375452" y="723393"/>
                  </a:cubicBezTo>
                  <a:lnTo>
                    <a:pt x="456986" y="785782"/>
                  </a:lnTo>
                  <a:cubicBezTo>
                    <a:pt x="150948" y="1208120"/>
                    <a:pt x="41696" y="1673797"/>
                    <a:pt x="146662" y="2182528"/>
                  </a:cubicBezTo>
                  <a:cubicBezTo>
                    <a:pt x="239721" y="2634013"/>
                    <a:pt x="481942" y="2992153"/>
                    <a:pt x="862275" y="3252757"/>
                  </a:cubicBezTo>
                  <a:cubicBezTo>
                    <a:pt x="1573602" y="3739865"/>
                    <a:pt x="2569917" y="3629375"/>
                    <a:pt x="3154562" y="2926906"/>
                  </a:cubicBezTo>
                  <a:cubicBezTo>
                    <a:pt x="3724538" y="2242345"/>
                    <a:pt x="3674531" y="1229075"/>
                    <a:pt x="3037214" y="604140"/>
                  </a:cubicBezTo>
                  <a:cubicBezTo>
                    <a:pt x="2683455" y="257239"/>
                    <a:pt x="2254640" y="90647"/>
                    <a:pt x="1760292" y="109697"/>
                  </a:cubicBezTo>
                  <a:cubicBezTo>
                    <a:pt x="1265945" y="128747"/>
                    <a:pt x="855417" y="334582"/>
                    <a:pt x="524614" y="703200"/>
                  </a:cubicBezTo>
                  <a:cubicBezTo>
                    <a:pt x="518518" y="698818"/>
                    <a:pt x="513469" y="695770"/>
                    <a:pt x="509088" y="691960"/>
                  </a:cubicBezTo>
                  <a:cubicBezTo>
                    <a:pt x="488323" y="674244"/>
                    <a:pt x="467845" y="656242"/>
                    <a:pt x="444508" y="636049"/>
                  </a:cubicBezTo>
                  <a:cubicBezTo>
                    <a:pt x="453462" y="625285"/>
                    <a:pt x="461082" y="615284"/>
                    <a:pt x="469559" y="606045"/>
                  </a:cubicBezTo>
                  <a:cubicBezTo>
                    <a:pt x="770549" y="275845"/>
                    <a:pt x="1142183" y="79185"/>
                    <a:pt x="1584461" y="16066"/>
                  </a:cubicBezTo>
                  <a:cubicBezTo>
                    <a:pt x="1627799" y="9875"/>
                    <a:pt x="1671329" y="5398"/>
                    <a:pt x="1714763" y="160"/>
                  </a:cubicBezTo>
                  <a:lnTo>
                    <a:pt x="1943363" y="160"/>
                  </a:lnTo>
                  <a:cubicBezTo>
                    <a:pt x="1952301" y="2758"/>
                    <a:pt x="1961401" y="4763"/>
                    <a:pt x="1970604" y="6160"/>
                  </a:cubicBezTo>
                  <a:cubicBezTo>
                    <a:pt x="2367511" y="37402"/>
                    <a:pt x="2718317" y="181801"/>
                    <a:pt x="3019307" y="441739"/>
                  </a:cubicBezTo>
                  <a:cubicBezTo>
                    <a:pt x="3349824" y="727489"/>
                    <a:pt x="3554802" y="1086105"/>
                    <a:pt x="3629859" y="1517397"/>
                  </a:cubicBezTo>
                  <a:cubicBezTo>
                    <a:pt x="3641670" y="1585120"/>
                    <a:pt x="3648909" y="1653700"/>
                    <a:pt x="3657863" y="1721803"/>
                  </a:cubicBezTo>
                  <a:close/>
                </a:path>
              </a:pathLst>
            </a:custGeom>
            <a:grpFill/>
            <a:ln w="9525" cap="flat">
              <a:noFill/>
              <a:prstDash val="solid"/>
              <a:miter/>
            </a:ln>
          </p:spPr>
          <p:txBody>
            <a:bodyPr rtlCol="0" anchor="ctr"/>
            <a:lstStyle/>
            <a:p>
              <a:endParaRPr lang="en-RO"/>
            </a:p>
          </p:txBody>
        </p:sp>
        <p:sp>
          <p:nvSpPr>
            <p:cNvPr id="108" name="Freeform 107">
              <a:extLst>
                <a:ext uri="{FF2B5EF4-FFF2-40B4-BE49-F238E27FC236}">
                  <a16:creationId xmlns:a16="http://schemas.microsoft.com/office/drawing/2014/main" id="{37BDFAB2-E35C-6E4A-8C58-D5A2E5671BF5}"/>
                </a:ext>
              </a:extLst>
            </p:cNvPr>
            <p:cNvSpPr/>
            <p:nvPr/>
          </p:nvSpPr>
          <p:spPr>
            <a:xfrm>
              <a:off x="2957716" y="1815033"/>
              <a:ext cx="3219436" cy="3228028"/>
            </a:xfrm>
            <a:custGeom>
              <a:avLst/>
              <a:gdLst>
                <a:gd name="connsiteX0" fmla="*/ 3113590 w 3219436"/>
                <a:gd name="connsiteY0" fmla="*/ 1778909 h 3228028"/>
                <a:gd name="connsiteX1" fmla="*/ 3213984 w 3219436"/>
                <a:gd name="connsiteY1" fmla="*/ 1790339 h 3228028"/>
                <a:gd name="connsiteX2" fmla="*/ 1773899 w 3219436"/>
                <a:gd name="connsiteY2" fmla="*/ 3220232 h 3228028"/>
                <a:gd name="connsiteX3" fmla="*/ 7773 w 3219436"/>
                <a:gd name="connsiteY3" fmla="*/ 1773194 h 3228028"/>
                <a:gd name="connsiteX4" fmla="*/ 1455573 w 3219436"/>
                <a:gd name="connsiteY4" fmla="*/ 7830 h 3228028"/>
                <a:gd name="connsiteX5" fmla="*/ 3219603 w 3219436"/>
                <a:gd name="connsiteY5" fmla="*/ 1458393 h 3228028"/>
                <a:gd name="connsiteX6" fmla="*/ 3116829 w 3219436"/>
                <a:gd name="connsiteY6" fmla="*/ 1468870 h 3228028"/>
                <a:gd name="connsiteX7" fmla="*/ 2369307 w 3219436"/>
                <a:gd name="connsiteY7" fmla="*/ 310630 h 3228028"/>
                <a:gd name="connsiteX8" fmla="*/ 1386327 w 3219436"/>
                <a:gd name="connsiteY8" fmla="*/ 124512 h 3228028"/>
                <a:gd name="connsiteX9" fmla="*/ 107214 w 3219436"/>
                <a:gd name="connsiteY9" fmla="*/ 1619365 h 3228028"/>
                <a:gd name="connsiteX10" fmla="*/ 1354989 w 3219436"/>
                <a:gd name="connsiteY10" fmla="*/ 3098217 h 3228028"/>
                <a:gd name="connsiteX11" fmla="*/ 2517992 w 3219436"/>
                <a:gd name="connsiteY11" fmla="*/ 2819134 h 3228028"/>
                <a:gd name="connsiteX12" fmla="*/ 3113590 w 3219436"/>
                <a:gd name="connsiteY12" fmla="*/ 1778909 h 322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9436" h="3228028">
                  <a:moveTo>
                    <a:pt x="3113590" y="1778909"/>
                  </a:moveTo>
                  <a:lnTo>
                    <a:pt x="3213984" y="1790339"/>
                  </a:lnTo>
                  <a:cubicBezTo>
                    <a:pt x="3171312" y="2421275"/>
                    <a:pt x="2632101" y="3136698"/>
                    <a:pt x="1773899" y="3220232"/>
                  </a:cubicBezTo>
                  <a:cubicBezTo>
                    <a:pt x="852546" y="3309957"/>
                    <a:pt x="89117" y="2629015"/>
                    <a:pt x="7773" y="1773194"/>
                  </a:cubicBezTo>
                  <a:cubicBezTo>
                    <a:pt x="-79380" y="855460"/>
                    <a:pt x="593561" y="89936"/>
                    <a:pt x="1455573" y="7830"/>
                  </a:cubicBezTo>
                  <a:cubicBezTo>
                    <a:pt x="2386833" y="-80847"/>
                    <a:pt x="3141499" y="611430"/>
                    <a:pt x="3219603" y="1458393"/>
                  </a:cubicBezTo>
                  <a:lnTo>
                    <a:pt x="3116829" y="1468870"/>
                  </a:lnTo>
                  <a:cubicBezTo>
                    <a:pt x="3052249" y="962902"/>
                    <a:pt x="2808981" y="571139"/>
                    <a:pt x="2369307" y="310630"/>
                  </a:cubicBezTo>
                  <a:cubicBezTo>
                    <a:pt x="2065745" y="130703"/>
                    <a:pt x="1734656" y="71457"/>
                    <a:pt x="1386327" y="124512"/>
                  </a:cubicBezTo>
                  <a:cubicBezTo>
                    <a:pt x="648189" y="236539"/>
                    <a:pt x="103770" y="872783"/>
                    <a:pt x="107214" y="1619365"/>
                  </a:cubicBezTo>
                  <a:cubicBezTo>
                    <a:pt x="108711" y="2349961"/>
                    <a:pt x="635065" y="2973791"/>
                    <a:pt x="1354989" y="3098217"/>
                  </a:cubicBezTo>
                  <a:cubicBezTo>
                    <a:pt x="1780662" y="3170988"/>
                    <a:pt x="2172234" y="3078690"/>
                    <a:pt x="2517992" y="2819134"/>
                  </a:cubicBezTo>
                  <a:cubicBezTo>
                    <a:pt x="2863749" y="2559578"/>
                    <a:pt x="3059298" y="2210296"/>
                    <a:pt x="3113590" y="1778909"/>
                  </a:cubicBezTo>
                  <a:close/>
                </a:path>
              </a:pathLst>
            </a:custGeom>
            <a:grpFill/>
            <a:ln w="9525" cap="flat">
              <a:noFill/>
              <a:prstDash val="solid"/>
              <a:miter/>
            </a:ln>
          </p:spPr>
          <p:txBody>
            <a:bodyPr rtlCol="0" anchor="ctr"/>
            <a:lstStyle/>
            <a:p>
              <a:endParaRPr lang="en-RO"/>
            </a:p>
          </p:txBody>
        </p:sp>
        <p:sp>
          <p:nvSpPr>
            <p:cNvPr id="109" name="Freeform 108">
              <a:extLst>
                <a:ext uri="{FF2B5EF4-FFF2-40B4-BE49-F238E27FC236}">
                  <a16:creationId xmlns:a16="http://schemas.microsoft.com/office/drawing/2014/main" id="{5E4E885A-250F-3D45-BBE4-6BCB1044B35E}"/>
                </a:ext>
              </a:extLst>
            </p:cNvPr>
            <p:cNvSpPr/>
            <p:nvPr/>
          </p:nvSpPr>
          <p:spPr>
            <a:xfrm>
              <a:off x="3467481" y="2303335"/>
              <a:ext cx="1338167" cy="1473803"/>
            </a:xfrm>
            <a:custGeom>
              <a:avLst/>
              <a:gdLst>
                <a:gd name="connsiteX0" fmla="*/ 682729 w 1338167"/>
                <a:gd name="connsiteY0" fmla="*/ 160 h 1473803"/>
                <a:gd name="connsiteX1" fmla="*/ 789790 w 1338167"/>
                <a:gd name="connsiteY1" fmla="*/ 160 h 1473803"/>
                <a:gd name="connsiteX2" fmla="*/ 789790 w 1338167"/>
                <a:gd name="connsiteY2" fmla="*/ 357633 h 1473803"/>
                <a:gd name="connsiteX3" fmla="*/ 965717 w 1338167"/>
                <a:gd name="connsiteY3" fmla="*/ 430023 h 1473803"/>
                <a:gd name="connsiteX4" fmla="*/ 1218891 w 1338167"/>
                <a:gd name="connsiteY4" fmla="*/ 175896 h 1473803"/>
                <a:gd name="connsiteX5" fmla="*/ 1290995 w 1338167"/>
                <a:gd name="connsiteY5" fmla="*/ 255049 h 1473803"/>
                <a:gd name="connsiteX6" fmla="*/ 1039250 w 1338167"/>
                <a:gd name="connsiteY6" fmla="*/ 498508 h 1473803"/>
                <a:gd name="connsiteX7" fmla="*/ 1116593 w 1338167"/>
                <a:gd name="connsiteY7" fmla="*/ 681673 h 1473803"/>
                <a:gd name="connsiteX8" fmla="*/ 1338335 w 1338167"/>
                <a:gd name="connsiteY8" fmla="*/ 681673 h 1473803"/>
                <a:gd name="connsiteX9" fmla="*/ 1338335 w 1338167"/>
                <a:gd name="connsiteY9" fmla="*/ 790639 h 1473803"/>
                <a:gd name="connsiteX10" fmla="*/ 1143929 w 1338167"/>
                <a:gd name="connsiteY10" fmla="*/ 790163 h 1473803"/>
                <a:gd name="connsiteX11" fmla="*/ 1100781 w 1338167"/>
                <a:gd name="connsiteY11" fmla="*/ 822262 h 1473803"/>
                <a:gd name="connsiteX12" fmla="*/ 1045631 w 1338167"/>
                <a:gd name="connsiteY12" fmla="*/ 963423 h 1473803"/>
                <a:gd name="connsiteX13" fmla="*/ 1231369 w 1338167"/>
                <a:gd name="connsiteY13" fmla="*/ 1146779 h 1473803"/>
                <a:gd name="connsiteX14" fmla="*/ 1147263 w 1338167"/>
                <a:gd name="connsiteY14" fmla="*/ 1226503 h 1473803"/>
                <a:gd name="connsiteX15" fmla="*/ 968003 w 1338167"/>
                <a:gd name="connsiteY15" fmla="*/ 1045814 h 1473803"/>
                <a:gd name="connsiteX16" fmla="*/ 808554 w 1338167"/>
                <a:gd name="connsiteY16" fmla="*/ 1106107 h 1473803"/>
                <a:gd name="connsiteX17" fmla="*/ 791314 w 1338167"/>
                <a:gd name="connsiteY17" fmla="*/ 1137445 h 1473803"/>
                <a:gd name="connsiteX18" fmla="*/ 790552 w 1338167"/>
                <a:gd name="connsiteY18" fmla="*/ 1433767 h 1473803"/>
                <a:gd name="connsiteX19" fmla="*/ 790552 w 1338167"/>
                <a:gd name="connsiteY19" fmla="*/ 1473963 h 1473803"/>
                <a:gd name="connsiteX20" fmla="*/ 683396 w 1338167"/>
                <a:gd name="connsiteY20" fmla="*/ 1473963 h 1473803"/>
                <a:gd name="connsiteX21" fmla="*/ 683396 w 1338167"/>
                <a:gd name="connsiteY21" fmla="*/ 1436625 h 1473803"/>
                <a:gd name="connsiteX22" fmla="*/ 683396 w 1338167"/>
                <a:gd name="connsiteY22" fmla="*/ 1140302 h 1473803"/>
                <a:gd name="connsiteX23" fmla="*/ 654821 w 1338167"/>
                <a:gd name="connsiteY23" fmla="*/ 1102202 h 1473803"/>
                <a:gd name="connsiteX24" fmla="*/ 509659 w 1338167"/>
                <a:gd name="connsiteY24" fmla="*/ 1045624 h 1473803"/>
                <a:gd name="connsiteX25" fmla="*/ 328018 w 1338167"/>
                <a:gd name="connsiteY25" fmla="*/ 1228027 h 1473803"/>
                <a:gd name="connsiteX26" fmla="*/ 246770 w 1338167"/>
                <a:gd name="connsiteY26" fmla="*/ 1150113 h 1473803"/>
                <a:gd name="connsiteX27" fmla="*/ 431745 w 1338167"/>
                <a:gd name="connsiteY27" fmla="*/ 969805 h 1473803"/>
                <a:gd name="connsiteX28" fmla="*/ 357450 w 1338167"/>
                <a:gd name="connsiteY28" fmla="*/ 790735 h 1473803"/>
                <a:gd name="connsiteX29" fmla="*/ 167 w 1338167"/>
                <a:gd name="connsiteY29" fmla="*/ 790735 h 1473803"/>
                <a:gd name="connsiteX30" fmla="*/ 167 w 1338167"/>
                <a:gd name="connsiteY30" fmla="*/ 684531 h 1473803"/>
                <a:gd name="connsiteX31" fmla="*/ 357259 w 1338167"/>
                <a:gd name="connsiteY31" fmla="*/ 684531 h 1473803"/>
                <a:gd name="connsiteX32" fmla="*/ 430507 w 1338167"/>
                <a:gd name="connsiteY32" fmla="*/ 507461 h 1473803"/>
                <a:gd name="connsiteX33" fmla="*/ 292299 w 1338167"/>
                <a:gd name="connsiteY33" fmla="*/ 378112 h 1473803"/>
                <a:gd name="connsiteX34" fmla="*/ 374976 w 1338167"/>
                <a:gd name="connsiteY34" fmla="*/ 296482 h 1473803"/>
                <a:gd name="connsiteX35" fmla="*/ 503754 w 1338167"/>
                <a:gd name="connsiteY35" fmla="*/ 432595 h 1473803"/>
                <a:gd name="connsiteX36" fmla="*/ 682729 w 1338167"/>
                <a:gd name="connsiteY36" fmla="*/ 358109 h 1473803"/>
                <a:gd name="connsiteX37" fmla="*/ 736640 w 1338167"/>
                <a:gd name="connsiteY37" fmla="*/ 1004857 h 1473803"/>
                <a:gd name="connsiteX38" fmla="*/ 1004674 w 1338167"/>
                <a:gd name="connsiteY38" fmla="*/ 738157 h 1473803"/>
                <a:gd name="connsiteX39" fmla="*/ 737974 w 1338167"/>
                <a:gd name="connsiteY39" fmla="*/ 469456 h 1473803"/>
                <a:gd name="connsiteX40" fmla="*/ 468893 w 1338167"/>
                <a:gd name="connsiteY40" fmla="*/ 736918 h 1473803"/>
                <a:gd name="connsiteX41" fmla="*/ 736640 w 1338167"/>
                <a:gd name="connsiteY41" fmla="*/ 1004857 h 14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8167" h="1473803">
                  <a:moveTo>
                    <a:pt x="682729" y="160"/>
                  </a:moveTo>
                  <a:lnTo>
                    <a:pt x="789790" y="160"/>
                  </a:lnTo>
                  <a:lnTo>
                    <a:pt x="789790" y="357633"/>
                  </a:lnTo>
                  <a:lnTo>
                    <a:pt x="965717" y="430023"/>
                  </a:lnTo>
                  <a:lnTo>
                    <a:pt x="1218891" y="175896"/>
                  </a:lnTo>
                  <a:lnTo>
                    <a:pt x="1290995" y="255049"/>
                  </a:lnTo>
                  <a:lnTo>
                    <a:pt x="1039250" y="498508"/>
                  </a:lnTo>
                  <a:lnTo>
                    <a:pt x="1116593" y="681673"/>
                  </a:lnTo>
                  <a:lnTo>
                    <a:pt x="1338335" y="681673"/>
                  </a:lnTo>
                  <a:lnTo>
                    <a:pt x="1338335" y="790639"/>
                  </a:lnTo>
                  <a:cubicBezTo>
                    <a:pt x="1273946" y="790639"/>
                    <a:pt x="1208890" y="791497"/>
                    <a:pt x="1143929" y="790163"/>
                  </a:cubicBezTo>
                  <a:cubicBezTo>
                    <a:pt x="1119164" y="789592"/>
                    <a:pt x="1108401" y="794830"/>
                    <a:pt x="1100781" y="822262"/>
                  </a:cubicBezTo>
                  <a:cubicBezTo>
                    <a:pt x="1087732" y="869887"/>
                    <a:pt x="1065253" y="914655"/>
                    <a:pt x="1045631" y="963423"/>
                  </a:cubicBezTo>
                  <a:lnTo>
                    <a:pt x="1231369" y="1146779"/>
                  </a:lnTo>
                  <a:lnTo>
                    <a:pt x="1147263" y="1226503"/>
                  </a:lnTo>
                  <a:lnTo>
                    <a:pt x="968003" y="1045814"/>
                  </a:lnTo>
                  <a:cubicBezTo>
                    <a:pt x="911805" y="1066674"/>
                    <a:pt x="859418" y="1084867"/>
                    <a:pt x="808554" y="1106107"/>
                  </a:cubicBezTo>
                  <a:cubicBezTo>
                    <a:pt x="798309" y="1113359"/>
                    <a:pt x="791955" y="1124909"/>
                    <a:pt x="791314" y="1137445"/>
                  </a:cubicBezTo>
                  <a:cubicBezTo>
                    <a:pt x="789980" y="1236219"/>
                    <a:pt x="790552" y="1334993"/>
                    <a:pt x="790552" y="1433767"/>
                  </a:cubicBezTo>
                  <a:lnTo>
                    <a:pt x="790552" y="1473963"/>
                  </a:lnTo>
                  <a:lnTo>
                    <a:pt x="683396" y="1473963"/>
                  </a:lnTo>
                  <a:lnTo>
                    <a:pt x="683396" y="1436625"/>
                  </a:lnTo>
                  <a:cubicBezTo>
                    <a:pt x="683396" y="1337851"/>
                    <a:pt x="682824" y="1239076"/>
                    <a:pt x="683396" y="1140302"/>
                  </a:cubicBezTo>
                  <a:cubicBezTo>
                    <a:pt x="683396" y="1118109"/>
                    <a:pt x="678633" y="1109155"/>
                    <a:pt x="654821" y="1102202"/>
                  </a:cubicBezTo>
                  <a:cubicBezTo>
                    <a:pt x="606338" y="1087915"/>
                    <a:pt x="560142" y="1065817"/>
                    <a:pt x="509659" y="1045624"/>
                  </a:cubicBezTo>
                  <a:lnTo>
                    <a:pt x="328018" y="1228027"/>
                  </a:lnTo>
                  <a:lnTo>
                    <a:pt x="246770" y="1150113"/>
                  </a:lnTo>
                  <a:lnTo>
                    <a:pt x="431745" y="969805"/>
                  </a:lnTo>
                  <a:lnTo>
                    <a:pt x="357450" y="790735"/>
                  </a:lnTo>
                  <a:lnTo>
                    <a:pt x="167" y="790735"/>
                  </a:lnTo>
                  <a:lnTo>
                    <a:pt x="167" y="684531"/>
                  </a:lnTo>
                  <a:lnTo>
                    <a:pt x="357259" y="684531"/>
                  </a:lnTo>
                  <a:cubicBezTo>
                    <a:pt x="382501" y="623666"/>
                    <a:pt x="404884" y="568231"/>
                    <a:pt x="430507" y="507461"/>
                  </a:cubicBezTo>
                  <a:lnTo>
                    <a:pt x="292299" y="378112"/>
                  </a:lnTo>
                  <a:lnTo>
                    <a:pt x="374976" y="296482"/>
                  </a:lnTo>
                  <a:lnTo>
                    <a:pt x="503754" y="432595"/>
                  </a:lnTo>
                  <a:lnTo>
                    <a:pt x="682729" y="358109"/>
                  </a:lnTo>
                  <a:close/>
                  <a:moveTo>
                    <a:pt x="736640" y="1004857"/>
                  </a:moveTo>
                  <a:cubicBezTo>
                    <a:pt x="884281" y="1005173"/>
                    <a:pt x="1004253" y="885797"/>
                    <a:pt x="1004674" y="738157"/>
                  </a:cubicBezTo>
                  <a:cubicBezTo>
                    <a:pt x="1004522" y="590599"/>
                    <a:pt x="885526" y="470710"/>
                    <a:pt x="737974" y="469456"/>
                  </a:cubicBezTo>
                  <a:cubicBezTo>
                    <a:pt x="590187" y="469919"/>
                    <a:pt x="470248" y="589137"/>
                    <a:pt x="468893" y="736918"/>
                  </a:cubicBezTo>
                  <a:cubicBezTo>
                    <a:pt x="469154" y="884714"/>
                    <a:pt x="588845" y="1004490"/>
                    <a:pt x="736640" y="1004857"/>
                  </a:cubicBezTo>
                  <a:close/>
                </a:path>
              </a:pathLst>
            </a:custGeom>
            <a:grpFill/>
            <a:ln w="9525" cap="flat">
              <a:noFill/>
              <a:prstDash val="solid"/>
              <a:miter/>
            </a:ln>
          </p:spPr>
          <p:txBody>
            <a:bodyPr rtlCol="0" anchor="ctr"/>
            <a:lstStyle/>
            <a:p>
              <a:endParaRPr lang="en-RO"/>
            </a:p>
          </p:txBody>
        </p:sp>
        <p:sp>
          <p:nvSpPr>
            <p:cNvPr id="110" name="Freeform 109">
              <a:extLst>
                <a:ext uri="{FF2B5EF4-FFF2-40B4-BE49-F238E27FC236}">
                  <a16:creationId xmlns:a16="http://schemas.microsoft.com/office/drawing/2014/main" id="{2ACE006E-D312-5B43-85AD-F6054E51D5B2}"/>
                </a:ext>
              </a:extLst>
            </p:cNvPr>
            <p:cNvSpPr/>
            <p:nvPr/>
          </p:nvSpPr>
          <p:spPr>
            <a:xfrm>
              <a:off x="4449413" y="3510248"/>
              <a:ext cx="986218" cy="1050131"/>
            </a:xfrm>
            <a:custGeom>
              <a:avLst/>
              <a:gdLst>
                <a:gd name="connsiteX0" fmla="*/ 94370 w 986218"/>
                <a:gd name="connsiteY0" fmla="*/ 863982 h 1050131"/>
                <a:gd name="connsiteX1" fmla="*/ 181714 w 986218"/>
                <a:gd name="connsiteY1" fmla="*/ 782162 h 1050131"/>
                <a:gd name="connsiteX2" fmla="*/ 265153 w 986218"/>
                <a:gd name="connsiteY2" fmla="*/ 700628 h 1050131"/>
                <a:gd name="connsiteX3" fmla="*/ 228958 w 986218"/>
                <a:gd name="connsiteY3" fmla="*/ 609664 h 1050131"/>
                <a:gd name="connsiteX4" fmla="*/ 198287 w 986218"/>
                <a:gd name="connsiteY4" fmla="*/ 595853 h 1050131"/>
                <a:gd name="connsiteX5" fmla="*/ 167 w 986218"/>
                <a:gd name="connsiteY5" fmla="*/ 595186 h 1050131"/>
                <a:gd name="connsiteX6" fmla="*/ 167 w 986218"/>
                <a:gd name="connsiteY6" fmla="*/ 488030 h 1050131"/>
                <a:gd name="connsiteX7" fmla="*/ 177618 w 986218"/>
                <a:gd name="connsiteY7" fmla="*/ 488887 h 1050131"/>
                <a:gd name="connsiteX8" fmla="*/ 240578 w 986218"/>
                <a:gd name="connsiteY8" fmla="*/ 446501 h 1050131"/>
                <a:gd name="connsiteX9" fmla="*/ 218576 w 986218"/>
                <a:gd name="connsiteY9" fmla="*/ 354299 h 1050131"/>
                <a:gd name="connsiteX10" fmla="*/ 96560 w 986218"/>
                <a:gd name="connsiteY10" fmla="*/ 235808 h 1050131"/>
                <a:gd name="connsiteX11" fmla="*/ 179333 w 986218"/>
                <a:gd name="connsiteY11" fmla="*/ 163894 h 1050131"/>
                <a:gd name="connsiteX12" fmla="*/ 327732 w 986218"/>
                <a:gd name="connsiteY12" fmla="*/ 318580 h 1050131"/>
                <a:gd name="connsiteX13" fmla="*/ 387835 w 986218"/>
                <a:gd name="connsiteY13" fmla="*/ 288481 h 1050131"/>
                <a:gd name="connsiteX14" fmla="*/ 436889 w 986218"/>
                <a:gd name="connsiteY14" fmla="*/ 212281 h 1050131"/>
                <a:gd name="connsiteX15" fmla="*/ 436127 w 986218"/>
                <a:gd name="connsiteY15" fmla="*/ 160 h 1050131"/>
                <a:gd name="connsiteX16" fmla="*/ 543283 w 986218"/>
                <a:gd name="connsiteY16" fmla="*/ 160 h 1050131"/>
                <a:gd name="connsiteX17" fmla="*/ 543283 w 986218"/>
                <a:gd name="connsiteY17" fmla="*/ 98553 h 1050131"/>
                <a:gd name="connsiteX18" fmla="*/ 544235 w 986218"/>
                <a:gd name="connsiteY18" fmla="*/ 248572 h 1050131"/>
                <a:gd name="connsiteX19" fmla="*/ 565381 w 986218"/>
                <a:gd name="connsiteY19" fmla="*/ 277147 h 1050131"/>
                <a:gd name="connsiteX20" fmla="*/ 649582 w 986218"/>
                <a:gd name="connsiteY20" fmla="*/ 315818 h 1050131"/>
                <a:gd name="connsiteX21" fmla="*/ 801410 w 986218"/>
                <a:gd name="connsiteY21" fmla="*/ 156846 h 1050131"/>
                <a:gd name="connsiteX22" fmla="*/ 879230 w 986218"/>
                <a:gd name="connsiteY22" fmla="*/ 238475 h 1050131"/>
                <a:gd name="connsiteX23" fmla="*/ 742641 w 986218"/>
                <a:gd name="connsiteY23" fmla="*/ 372587 h 1050131"/>
                <a:gd name="connsiteX24" fmla="*/ 731306 w 986218"/>
                <a:gd name="connsiteY24" fmla="*/ 426975 h 1050131"/>
                <a:gd name="connsiteX25" fmla="*/ 754928 w 986218"/>
                <a:gd name="connsiteY25" fmla="*/ 488125 h 1050131"/>
                <a:gd name="connsiteX26" fmla="*/ 986386 w 986218"/>
                <a:gd name="connsiteY26" fmla="*/ 488125 h 1050131"/>
                <a:gd name="connsiteX27" fmla="*/ 986386 w 986218"/>
                <a:gd name="connsiteY27" fmla="*/ 595186 h 1050131"/>
                <a:gd name="connsiteX28" fmla="*/ 793314 w 986218"/>
                <a:gd name="connsiteY28" fmla="*/ 594615 h 1050131"/>
                <a:gd name="connsiteX29" fmla="*/ 739784 w 986218"/>
                <a:gd name="connsiteY29" fmla="*/ 629762 h 1050131"/>
                <a:gd name="connsiteX30" fmla="*/ 772073 w 986218"/>
                <a:gd name="connsiteY30" fmla="*/ 758826 h 1050131"/>
                <a:gd name="connsiteX31" fmla="*/ 943523 w 986218"/>
                <a:gd name="connsiteY31" fmla="*/ 927514 h 1050131"/>
                <a:gd name="connsiteX32" fmla="*/ 864180 w 986218"/>
                <a:gd name="connsiteY32" fmla="*/ 1001713 h 1050131"/>
                <a:gd name="connsiteX33" fmla="*/ 667489 w 986218"/>
                <a:gd name="connsiteY33" fmla="*/ 802831 h 1050131"/>
                <a:gd name="connsiteX34" fmla="*/ 598814 w 986218"/>
                <a:gd name="connsiteY34" fmla="*/ 788639 h 1050131"/>
                <a:gd name="connsiteX35" fmla="*/ 542807 w 986218"/>
                <a:gd name="connsiteY35" fmla="*/ 879508 h 1050131"/>
                <a:gd name="connsiteX36" fmla="*/ 543759 w 986218"/>
                <a:gd name="connsiteY36" fmla="*/ 1050291 h 1050131"/>
                <a:gd name="connsiteX37" fmla="*/ 436127 w 986218"/>
                <a:gd name="connsiteY37" fmla="*/ 1050291 h 1050131"/>
                <a:gd name="connsiteX38" fmla="*/ 436603 w 986218"/>
                <a:gd name="connsiteY38" fmla="*/ 844170 h 1050131"/>
                <a:gd name="connsiteX39" fmla="*/ 406694 w 986218"/>
                <a:gd name="connsiteY39" fmla="*/ 802260 h 1050131"/>
                <a:gd name="connsiteX40" fmla="*/ 400122 w 986218"/>
                <a:gd name="connsiteY40" fmla="*/ 799593 h 1050131"/>
                <a:gd name="connsiteX41" fmla="*/ 289442 w 986218"/>
                <a:gd name="connsiteY41" fmla="*/ 825120 h 1050131"/>
                <a:gd name="connsiteX42" fmla="*/ 175999 w 986218"/>
                <a:gd name="connsiteY42" fmla="*/ 941706 h 1050131"/>
                <a:gd name="connsiteX43" fmla="*/ 490133 w 986218"/>
                <a:gd name="connsiteY43" fmla="*/ 374683 h 1050131"/>
                <a:gd name="connsiteX44" fmla="*/ 328970 w 986218"/>
                <a:gd name="connsiteY44" fmla="*/ 543085 h 1050131"/>
                <a:gd name="connsiteX45" fmla="*/ 490038 w 986218"/>
                <a:gd name="connsiteY45" fmla="*/ 708343 h 1050131"/>
                <a:gd name="connsiteX46" fmla="*/ 650344 w 986218"/>
                <a:gd name="connsiteY46" fmla="*/ 544894 h 1050131"/>
                <a:gd name="connsiteX47" fmla="*/ 490133 w 986218"/>
                <a:gd name="connsiteY47" fmla="*/ 374683 h 105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86218" h="1050131">
                  <a:moveTo>
                    <a:pt x="94370" y="863982"/>
                  </a:moveTo>
                  <a:cubicBezTo>
                    <a:pt x="124659" y="835407"/>
                    <a:pt x="153520" y="809213"/>
                    <a:pt x="181714" y="782162"/>
                  </a:cubicBezTo>
                  <a:cubicBezTo>
                    <a:pt x="209908" y="755111"/>
                    <a:pt x="237911" y="727298"/>
                    <a:pt x="265153" y="700628"/>
                  </a:cubicBezTo>
                  <a:cubicBezTo>
                    <a:pt x="252770" y="668338"/>
                    <a:pt x="242959" y="637954"/>
                    <a:pt x="228958" y="609664"/>
                  </a:cubicBezTo>
                  <a:cubicBezTo>
                    <a:pt x="225053" y="601759"/>
                    <a:pt x="208955" y="596044"/>
                    <a:pt x="198287" y="595853"/>
                  </a:cubicBezTo>
                  <a:cubicBezTo>
                    <a:pt x="133041" y="594615"/>
                    <a:pt x="67890" y="595186"/>
                    <a:pt x="167" y="595186"/>
                  </a:cubicBezTo>
                  <a:lnTo>
                    <a:pt x="167" y="488030"/>
                  </a:lnTo>
                  <a:cubicBezTo>
                    <a:pt x="59698" y="488030"/>
                    <a:pt x="118849" y="485839"/>
                    <a:pt x="177618" y="488887"/>
                  </a:cubicBezTo>
                  <a:cubicBezTo>
                    <a:pt x="212479" y="490602"/>
                    <a:pt x="225243" y="479362"/>
                    <a:pt x="240578" y="446501"/>
                  </a:cubicBezTo>
                  <a:cubicBezTo>
                    <a:pt x="259628" y="403924"/>
                    <a:pt x="249341" y="381350"/>
                    <a:pt x="218576" y="354299"/>
                  </a:cubicBezTo>
                  <a:cubicBezTo>
                    <a:pt x="176761" y="317437"/>
                    <a:pt x="138185" y="276861"/>
                    <a:pt x="96560" y="235808"/>
                  </a:cubicBezTo>
                  <a:lnTo>
                    <a:pt x="179333" y="163894"/>
                  </a:lnTo>
                  <a:lnTo>
                    <a:pt x="327732" y="318580"/>
                  </a:lnTo>
                  <a:cubicBezTo>
                    <a:pt x="351830" y="306103"/>
                    <a:pt x="368880" y="291529"/>
                    <a:pt x="387835" y="288481"/>
                  </a:cubicBezTo>
                  <a:cubicBezTo>
                    <a:pt x="435460" y="280766"/>
                    <a:pt x="438508" y="251810"/>
                    <a:pt x="436889" y="212281"/>
                  </a:cubicBezTo>
                  <a:cubicBezTo>
                    <a:pt x="434126" y="142368"/>
                    <a:pt x="436127" y="72264"/>
                    <a:pt x="436127" y="160"/>
                  </a:cubicBezTo>
                  <a:lnTo>
                    <a:pt x="543283" y="160"/>
                  </a:lnTo>
                  <a:lnTo>
                    <a:pt x="543283" y="98553"/>
                  </a:lnTo>
                  <a:cubicBezTo>
                    <a:pt x="543283" y="148559"/>
                    <a:pt x="542140" y="198661"/>
                    <a:pt x="544235" y="248572"/>
                  </a:cubicBezTo>
                  <a:cubicBezTo>
                    <a:pt x="546816" y="260708"/>
                    <a:pt x="554529" y="271131"/>
                    <a:pt x="565381" y="277147"/>
                  </a:cubicBezTo>
                  <a:cubicBezTo>
                    <a:pt x="591194" y="291339"/>
                    <a:pt x="618911" y="302102"/>
                    <a:pt x="649582" y="315818"/>
                  </a:cubicBezTo>
                  <a:lnTo>
                    <a:pt x="801410" y="156846"/>
                  </a:lnTo>
                  <a:lnTo>
                    <a:pt x="879230" y="238475"/>
                  </a:lnTo>
                  <a:cubicBezTo>
                    <a:pt x="835700" y="281433"/>
                    <a:pt x="789790" y="327724"/>
                    <a:pt x="742641" y="372587"/>
                  </a:cubicBezTo>
                  <a:cubicBezTo>
                    <a:pt x="725210" y="389161"/>
                    <a:pt x="716733" y="403162"/>
                    <a:pt x="731306" y="426975"/>
                  </a:cubicBezTo>
                  <a:cubicBezTo>
                    <a:pt x="742165" y="444787"/>
                    <a:pt x="746832" y="466408"/>
                    <a:pt x="754928" y="488125"/>
                  </a:cubicBezTo>
                  <a:lnTo>
                    <a:pt x="986386" y="488125"/>
                  </a:lnTo>
                  <a:lnTo>
                    <a:pt x="986386" y="595186"/>
                  </a:lnTo>
                  <a:cubicBezTo>
                    <a:pt x="921235" y="595186"/>
                    <a:pt x="857227" y="596329"/>
                    <a:pt x="793314" y="594615"/>
                  </a:cubicBezTo>
                  <a:cubicBezTo>
                    <a:pt x="764739" y="593853"/>
                    <a:pt x="755214" y="604711"/>
                    <a:pt x="739784" y="629762"/>
                  </a:cubicBezTo>
                  <a:cubicBezTo>
                    <a:pt x="703303" y="689293"/>
                    <a:pt x="730259" y="721107"/>
                    <a:pt x="772073" y="758826"/>
                  </a:cubicBezTo>
                  <a:cubicBezTo>
                    <a:pt x="831319" y="811880"/>
                    <a:pt x="885802" y="870459"/>
                    <a:pt x="943523" y="927514"/>
                  </a:cubicBezTo>
                  <a:lnTo>
                    <a:pt x="864180" y="1001713"/>
                  </a:lnTo>
                  <a:cubicBezTo>
                    <a:pt x="800744" y="937896"/>
                    <a:pt x="733021" y="871411"/>
                    <a:pt x="667489" y="802831"/>
                  </a:cubicBezTo>
                  <a:cubicBezTo>
                    <a:pt x="645867" y="780162"/>
                    <a:pt x="630437" y="778638"/>
                    <a:pt x="598814" y="788639"/>
                  </a:cubicBezTo>
                  <a:cubicBezTo>
                    <a:pt x="547760" y="804832"/>
                    <a:pt x="539473" y="833026"/>
                    <a:pt x="542807" y="879508"/>
                  </a:cubicBezTo>
                  <a:cubicBezTo>
                    <a:pt x="546807" y="935134"/>
                    <a:pt x="543759" y="991236"/>
                    <a:pt x="543759" y="1050291"/>
                  </a:cubicBezTo>
                  <a:lnTo>
                    <a:pt x="436127" y="1050291"/>
                  </a:lnTo>
                  <a:cubicBezTo>
                    <a:pt x="436127" y="981425"/>
                    <a:pt x="435269" y="912750"/>
                    <a:pt x="436603" y="844170"/>
                  </a:cubicBezTo>
                  <a:cubicBezTo>
                    <a:pt x="437174" y="820643"/>
                    <a:pt x="433364" y="804451"/>
                    <a:pt x="406694" y="802260"/>
                  </a:cubicBezTo>
                  <a:cubicBezTo>
                    <a:pt x="404309" y="801958"/>
                    <a:pt x="402043" y="801039"/>
                    <a:pt x="400122" y="799593"/>
                  </a:cubicBezTo>
                  <a:cubicBezTo>
                    <a:pt x="352497" y="762636"/>
                    <a:pt x="321541" y="788258"/>
                    <a:pt x="289442" y="825120"/>
                  </a:cubicBezTo>
                  <a:cubicBezTo>
                    <a:pt x="253628" y="866173"/>
                    <a:pt x="213242" y="903510"/>
                    <a:pt x="175999" y="941706"/>
                  </a:cubicBezTo>
                  <a:close/>
                  <a:moveTo>
                    <a:pt x="490133" y="374683"/>
                  </a:moveTo>
                  <a:cubicBezTo>
                    <a:pt x="399741" y="374683"/>
                    <a:pt x="328875" y="448311"/>
                    <a:pt x="328970" y="543085"/>
                  </a:cubicBezTo>
                  <a:cubicBezTo>
                    <a:pt x="328970" y="634239"/>
                    <a:pt x="401932" y="709010"/>
                    <a:pt x="490038" y="708343"/>
                  </a:cubicBezTo>
                  <a:cubicBezTo>
                    <a:pt x="576335" y="707677"/>
                    <a:pt x="648725" y="633858"/>
                    <a:pt x="650344" y="544894"/>
                  </a:cubicBezTo>
                  <a:cubicBezTo>
                    <a:pt x="651868" y="452026"/>
                    <a:pt x="579478" y="375064"/>
                    <a:pt x="490133" y="374683"/>
                  </a:cubicBezTo>
                  <a:close/>
                </a:path>
              </a:pathLst>
            </a:custGeom>
            <a:grpFill/>
            <a:ln w="9525" cap="flat">
              <a:noFill/>
              <a:prstDash val="solid"/>
              <a:miter/>
            </a:ln>
          </p:spPr>
          <p:txBody>
            <a:bodyPr rtlCol="0" anchor="ctr"/>
            <a:lstStyle/>
            <a:p>
              <a:endParaRPr lang="en-RO"/>
            </a:p>
          </p:txBody>
        </p:sp>
        <p:sp>
          <p:nvSpPr>
            <p:cNvPr id="111" name="Freeform 110">
              <a:extLst>
                <a:ext uri="{FF2B5EF4-FFF2-40B4-BE49-F238E27FC236}">
                  <a16:creationId xmlns:a16="http://schemas.microsoft.com/office/drawing/2014/main" id="{EB7EDB04-CEA1-6D45-851C-084CE7873E3B}"/>
                </a:ext>
              </a:extLst>
            </p:cNvPr>
            <p:cNvSpPr/>
            <p:nvPr/>
          </p:nvSpPr>
          <p:spPr>
            <a:xfrm>
              <a:off x="5542965" y="3284543"/>
              <a:ext cx="321100" cy="320955"/>
            </a:xfrm>
            <a:custGeom>
              <a:avLst/>
              <a:gdLst>
                <a:gd name="connsiteX0" fmla="*/ 180 w 321100"/>
                <a:gd name="connsiteY0" fmla="*/ 157952 h 320955"/>
                <a:gd name="connsiteX1" fmla="*/ 160138 w 321100"/>
                <a:gd name="connsiteY1" fmla="*/ 163 h 320955"/>
                <a:gd name="connsiteX2" fmla="*/ 163343 w 321100"/>
                <a:gd name="connsiteY2" fmla="*/ 218 h 320955"/>
                <a:gd name="connsiteX3" fmla="*/ 321268 w 321100"/>
                <a:gd name="connsiteY3" fmla="*/ 160523 h 320955"/>
                <a:gd name="connsiteX4" fmla="*/ 159343 w 321100"/>
                <a:gd name="connsiteY4" fmla="*/ 321115 h 320955"/>
                <a:gd name="connsiteX5" fmla="*/ 180 w 321100"/>
                <a:gd name="connsiteY5" fmla="*/ 157976 h 320955"/>
                <a:gd name="connsiteX6" fmla="*/ 180 w 321100"/>
                <a:gd name="connsiteY6" fmla="*/ 157952 h 320955"/>
                <a:gd name="connsiteX7" fmla="*/ 159724 w 321100"/>
                <a:gd name="connsiteY7" fmla="*/ 107564 h 320955"/>
                <a:gd name="connsiteX8" fmla="*/ 107908 w 321100"/>
                <a:gd name="connsiteY8" fmla="*/ 158904 h 320955"/>
                <a:gd name="connsiteX9" fmla="*/ 159704 w 321100"/>
                <a:gd name="connsiteY9" fmla="*/ 213558 h 320955"/>
                <a:gd name="connsiteX10" fmla="*/ 161248 w 321100"/>
                <a:gd name="connsiteY10" fmla="*/ 213577 h 320955"/>
                <a:gd name="connsiteX11" fmla="*/ 214302 w 321100"/>
                <a:gd name="connsiteY11" fmla="*/ 161380 h 320955"/>
                <a:gd name="connsiteX12" fmla="*/ 160876 w 321100"/>
                <a:gd name="connsiteY12" fmla="*/ 107556 h 320955"/>
                <a:gd name="connsiteX13" fmla="*/ 159724 w 321100"/>
                <a:gd name="connsiteY13" fmla="*/ 107564 h 3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100" h="320955">
                  <a:moveTo>
                    <a:pt x="180" y="157952"/>
                  </a:moveTo>
                  <a:cubicBezTo>
                    <a:pt x="779" y="70208"/>
                    <a:pt x="72395" y="-436"/>
                    <a:pt x="160138" y="163"/>
                  </a:cubicBezTo>
                  <a:cubicBezTo>
                    <a:pt x="161207" y="171"/>
                    <a:pt x="162275" y="189"/>
                    <a:pt x="163343" y="218"/>
                  </a:cubicBezTo>
                  <a:cubicBezTo>
                    <a:pt x="250859" y="1722"/>
                    <a:pt x="321073" y="72994"/>
                    <a:pt x="321268" y="160523"/>
                  </a:cubicBezTo>
                  <a:cubicBezTo>
                    <a:pt x="319923" y="249172"/>
                    <a:pt x="247999" y="320504"/>
                    <a:pt x="159343" y="321115"/>
                  </a:cubicBezTo>
                  <a:cubicBezTo>
                    <a:pt x="70342" y="320017"/>
                    <a:pt x="-918" y="246977"/>
                    <a:pt x="180" y="157976"/>
                  </a:cubicBezTo>
                  <a:cubicBezTo>
                    <a:pt x="180" y="157968"/>
                    <a:pt x="180" y="157960"/>
                    <a:pt x="180" y="157952"/>
                  </a:cubicBezTo>
                  <a:close/>
                  <a:moveTo>
                    <a:pt x="159724" y="107564"/>
                  </a:moveTo>
                  <a:cubicBezTo>
                    <a:pt x="131249" y="107459"/>
                    <a:pt x="108065" y="130429"/>
                    <a:pt x="107908" y="158904"/>
                  </a:cubicBezTo>
                  <a:cubicBezTo>
                    <a:pt x="107119" y="188300"/>
                    <a:pt x="130309" y="212769"/>
                    <a:pt x="159704" y="213558"/>
                  </a:cubicBezTo>
                  <a:cubicBezTo>
                    <a:pt x="160219" y="213572"/>
                    <a:pt x="160733" y="213579"/>
                    <a:pt x="161248" y="213577"/>
                  </a:cubicBezTo>
                  <a:cubicBezTo>
                    <a:pt x="189682" y="212314"/>
                    <a:pt x="212576" y="189790"/>
                    <a:pt x="214302" y="161380"/>
                  </a:cubicBezTo>
                  <a:cubicBezTo>
                    <a:pt x="214412" y="131764"/>
                    <a:pt x="190492" y="107666"/>
                    <a:pt x="160876" y="107556"/>
                  </a:cubicBezTo>
                  <a:cubicBezTo>
                    <a:pt x="160492" y="107555"/>
                    <a:pt x="160108" y="107557"/>
                    <a:pt x="159724" y="107564"/>
                  </a:cubicBezTo>
                  <a:close/>
                </a:path>
              </a:pathLst>
            </a:custGeom>
            <a:grpFill/>
            <a:ln w="9525" cap="flat">
              <a:noFill/>
              <a:prstDash val="solid"/>
              <a:miter/>
            </a:ln>
          </p:spPr>
          <p:txBody>
            <a:bodyPr rtlCol="0" anchor="ctr"/>
            <a:lstStyle/>
            <a:p>
              <a:endParaRPr lang="en-RO"/>
            </a:p>
          </p:txBody>
        </p:sp>
        <p:sp>
          <p:nvSpPr>
            <p:cNvPr id="112" name="Freeform 111">
              <a:extLst>
                <a:ext uri="{FF2B5EF4-FFF2-40B4-BE49-F238E27FC236}">
                  <a16:creationId xmlns:a16="http://schemas.microsoft.com/office/drawing/2014/main" id="{B8964F10-AFC4-1240-A86B-C2657A275237}"/>
                </a:ext>
              </a:extLst>
            </p:cNvPr>
            <p:cNvSpPr/>
            <p:nvPr/>
          </p:nvSpPr>
          <p:spPr>
            <a:xfrm>
              <a:off x="4992682" y="2796254"/>
              <a:ext cx="321505" cy="320530"/>
            </a:xfrm>
            <a:custGeom>
              <a:avLst/>
              <a:gdLst>
                <a:gd name="connsiteX0" fmla="*/ 158796 w 321505"/>
                <a:gd name="connsiteY0" fmla="*/ 320676 h 320530"/>
                <a:gd name="connsiteX1" fmla="*/ 167 w 321505"/>
                <a:gd name="connsiteY1" fmla="*/ 162312 h 320530"/>
                <a:gd name="connsiteX2" fmla="*/ 204 w 321505"/>
                <a:gd name="connsiteY2" fmla="*/ 158751 h 320530"/>
                <a:gd name="connsiteX3" fmla="*/ 159748 w 321505"/>
                <a:gd name="connsiteY3" fmla="*/ 160 h 320530"/>
                <a:gd name="connsiteX4" fmla="*/ 321673 w 321505"/>
                <a:gd name="connsiteY4" fmla="*/ 161227 h 320530"/>
                <a:gd name="connsiteX5" fmla="*/ 159577 w 321505"/>
                <a:gd name="connsiteY5" fmla="*/ 320684 h 320530"/>
                <a:gd name="connsiteX6" fmla="*/ 158796 w 321505"/>
                <a:gd name="connsiteY6" fmla="*/ 320676 h 320530"/>
                <a:gd name="connsiteX7" fmla="*/ 213755 w 321505"/>
                <a:gd name="connsiteY7" fmla="*/ 160751 h 320530"/>
                <a:gd name="connsiteX8" fmla="*/ 162034 w 321505"/>
                <a:gd name="connsiteY8" fmla="*/ 107697 h 320530"/>
                <a:gd name="connsiteX9" fmla="*/ 107592 w 321505"/>
                <a:gd name="connsiteY9" fmla="*/ 157747 h 320530"/>
                <a:gd name="connsiteX10" fmla="*/ 107551 w 321505"/>
                <a:gd name="connsiteY10" fmla="*/ 160656 h 320530"/>
                <a:gd name="connsiteX11" fmla="*/ 158042 w 321505"/>
                <a:gd name="connsiteY11" fmla="*/ 213391 h 320530"/>
                <a:gd name="connsiteX12" fmla="*/ 161939 w 321505"/>
                <a:gd name="connsiteY12" fmla="*/ 213329 h 320530"/>
                <a:gd name="connsiteX13" fmla="*/ 213755 w 321505"/>
                <a:gd name="connsiteY13" fmla="*/ 160751 h 32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505" h="320530">
                  <a:moveTo>
                    <a:pt x="158796" y="320676"/>
                  </a:moveTo>
                  <a:cubicBezTo>
                    <a:pt x="71261" y="320749"/>
                    <a:pt x="240" y="249847"/>
                    <a:pt x="167" y="162312"/>
                  </a:cubicBezTo>
                  <a:cubicBezTo>
                    <a:pt x="166" y="161125"/>
                    <a:pt x="179" y="159938"/>
                    <a:pt x="204" y="158751"/>
                  </a:cubicBezTo>
                  <a:cubicBezTo>
                    <a:pt x="986" y="71118"/>
                    <a:pt x="72112" y="417"/>
                    <a:pt x="159748" y="160"/>
                  </a:cubicBezTo>
                  <a:cubicBezTo>
                    <a:pt x="248843" y="158"/>
                    <a:pt x="321201" y="72134"/>
                    <a:pt x="321673" y="161227"/>
                  </a:cubicBezTo>
                  <a:cubicBezTo>
                    <a:pt x="320944" y="250022"/>
                    <a:pt x="248371" y="321413"/>
                    <a:pt x="159577" y="320684"/>
                  </a:cubicBezTo>
                  <a:cubicBezTo>
                    <a:pt x="159316" y="320682"/>
                    <a:pt x="159056" y="320679"/>
                    <a:pt x="158796" y="320676"/>
                  </a:cubicBezTo>
                  <a:close/>
                  <a:moveTo>
                    <a:pt x="213755" y="160751"/>
                  </a:moveTo>
                  <a:cubicBezTo>
                    <a:pt x="212953" y="132299"/>
                    <a:pt x="190456" y="109223"/>
                    <a:pt x="162034" y="107697"/>
                  </a:cubicBezTo>
                  <a:cubicBezTo>
                    <a:pt x="133179" y="106484"/>
                    <a:pt x="108805" y="128893"/>
                    <a:pt x="107592" y="157747"/>
                  </a:cubicBezTo>
                  <a:cubicBezTo>
                    <a:pt x="107552" y="158716"/>
                    <a:pt x="107538" y="159686"/>
                    <a:pt x="107551" y="160656"/>
                  </a:cubicBezTo>
                  <a:cubicBezTo>
                    <a:pt x="106931" y="189161"/>
                    <a:pt x="129537" y="212772"/>
                    <a:pt x="158042" y="213391"/>
                  </a:cubicBezTo>
                  <a:cubicBezTo>
                    <a:pt x="159341" y="213420"/>
                    <a:pt x="160641" y="213399"/>
                    <a:pt x="161939" y="213329"/>
                  </a:cubicBezTo>
                  <a:cubicBezTo>
                    <a:pt x="190424" y="212324"/>
                    <a:pt x="213166" y="189248"/>
                    <a:pt x="213755" y="160751"/>
                  </a:cubicBezTo>
                  <a:close/>
                </a:path>
              </a:pathLst>
            </a:custGeom>
            <a:grpFill/>
            <a:ln w="9525" cap="flat">
              <a:noFill/>
              <a:prstDash val="solid"/>
              <a:miter/>
            </a:ln>
          </p:spPr>
          <p:txBody>
            <a:bodyPr rtlCol="0" anchor="ctr"/>
            <a:lstStyle/>
            <a:p>
              <a:endParaRPr lang="en-RO"/>
            </a:p>
          </p:txBody>
        </p:sp>
        <p:sp>
          <p:nvSpPr>
            <p:cNvPr id="113" name="Freeform 112">
              <a:extLst>
                <a:ext uri="{FF2B5EF4-FFF2-40B4-BE49-F238E27FC236}">
                  <a16:creationId xmlns:a16="http://schemas.microsoft.com/office/drawing/2014/main" id="{F7924808-71BF-A94A-B74C-B6477AB84C38}"/>
                </a:ext>
              </a:extLst>
            </p:cNvPr>
            <p:cNvSpPr/>
            <p:nvPr/>
          </p:nvSpPr>
          <p:spPr>
            <a:xfrm>
              <a:off x="3464114" y="3708558"/>
              <a:ext cx="321406" cy="320995"/>
            </a:xfrm>
            <a:custGeom>
              <a:avLst/>
              <a:gdLst>
                <a:gd name="connsiteX0" fmla="*/ 200 w 321406"/>
                <a:gd name="connsiteY0" fmla="*/ 159037 h 320995"/>
                <a:gd name="connsiteX1" fmla="*/ 159649 w 321406"/>
                <a:gd name="connsiteY1" fmla="*/ 160 h 320995"/>
                <a:gd name="connsiteX2" fmla="*/ 321574 w 321406"/>
                <a:gd name="connsiteY2" fmla="*/ 161322 h 320995"/>
                <a:gd name="connsiteX3" fmla="*/ 159649 w 321406"/>
                <a:gd name="connsiteY3" fmla="*/ 321152 h 320995"/>
                <a:gd name="connsiteX4" fmla="*/ 168 w 321406"/>
                <a:gd name="connsiteY4" fmla="*/ 162881 h 320995"/>
                <a:gd name="connsiteX5" fmla="*/ 200 w 321406"/>
                <a:gd name="connsiteY5" fmla="*/ 159037 h 320995"/>
                <a:gd name="connsiteX6" fmla="*/ 160220 w 321406"/>
                <a:gd name="connsiteY6" fmla="*/ 213901 h 320995"/>
                <a:gd name="connsiteX7" fmla="*/ 213759 w 321406"/>
                <a:gd name="connsiteY7" fmla="*/ 160188 h 320995"/>
                <a:gd name="connsiteX8" fmla="*/ 213751 w 321406"/>
                <a:gd name="connsiteY8" fmla="*/ 159322 h 320995"/>
                <a:gd name="connsiteX9" fmla="*/ 160316 w 321406"/>
                <a:gd name="connsiteY9" fmla="*/ 107506 h 320995"/>
                <a:gd name="connsiteX10" fmla="*/ 107524 w 321406"/>
                <a:gd name="connsiteY10" fmla="*/ 161766 h 320995"/>
                <a:gd name="connsiteX11" fmla="*/ 107547 w 321406"/>
                <a:gd name="connsiteY11" fmla="*/ 162751 h 320995"/>
                <a:gd name="connsiteX12" fmla="*/ 160220 w 321406"/>
                <a:gd name="connsiteY12" fmla="*/ 213901 h 3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06" h="320995">
                  <a:moveTo>
                    <a:pt x="200" y="159037"/>
                  </a:moveTo>
                  <a:cubicBezTo>
                    <a:pt x="1335" y="71543"/>
                    <a:pt x="72152" y="981"/>
                    <a:pt x="159649" y="160"/>
                  </a:cubicBezTo>
                  <a:cubicBezTo>
                    <a:pt x="248609" y="572"/>
                    <a:pt x="320741" y="72365"/>
                    <a:pt x="321574" y="161322"/>
                  </a:cubicBezTo>
                  <a:cubicBezTo>
                    <a:pt x="320945" y="250151"/>
                    <a:pt x="248478" y="321680"/>
                    <a:pt x="159649" y="321152"/>
                  </a:cubicBezTo>
                  <a:cubicBezTo>
                    <a:pt x="71904" y="321486"/>
                    <a:pt x="502" y="250625"/>
                    <a:pt x="168" y="162881"/>
                  </a:cubicBezTo>
                  <a:cubicBezTo>
                    <a:pt x="164" y="161599"/>
                    <a:pt x="174" y="160318"/>
                    <a:pt x="200" y="159037"/>
                  </a:cubicBezTo>
                  <a:close/>
                  <a:moveTo>
                    <a:pt x="160220" y="213901"/>
                  </a:moveTo>
                  <a:cubicBezTo>
                    <a:pt x="189837" y="213853"/>
                    <a:pt x="213807" y="189805"/>
                    <a:pt x="213759" y="160188"/>
                  </a:cubicBezTo>
                  <a:cubicBezTo>
                    <a:pt x="213759" y="159899"/>
                    <a:pt x="213756" y="159611"/>
                    <a:pt x="213751" y="159322"/>
                  </a:cubicBezTo>
                  <a:cubicBezTo>
                    <a:pt x="211821" y="130922"/>
                    <a:pt x="188762" y="108562"/>
                    <a:pt x="160316" y="107506"/>
                  </a:cubicBezTo>
                  <a:cubicBezTo>
                    <a:pt x="130754" y="107912"/>
                    <a:pt x="107119" y="132205"/>
                    <a:pt x="107524" y="161766"/>
                  </a:cubicBezTo>
                  <a:cubicBezTo>
                    <a:pt x="107529" y="162095"/>
                    <a:pt x="107536" y="162423"/>
                    <a:pt x="107547" y="162751"/>
                  </a:cubicBezTo>
                  <a:cubicBezTo>
                    <a:pt x="108120" y="191355"/>
                    <a:pt x="131612" y="214167"/>
                    <a:pt x="160220" y="213901"/>
                  </a:cubicBezTo>
                  <a:close/>
                </a:path>
              </a:pathLst>
            </a:custGeom>
            <a:grpFill/>
            <a:ln w="9525" cap="flat">
              <a:noFill/>
              <a:prstDash val="solid"/>
              <a:miter/>
            </a:ln>
          </p:spPr>
          <p:txBody>
            <a:bodyPr rtlCol="0" anchor="ctr"/>
            <a:lstStyle/>
            <a:p>
              <a:endParaRPr lang="en-RO"/>
            </a:p>
          </p:txBody>
        </p:sp>
        <p:sp>
          <p:nvSpPr>
            <p:cNvPr id="114" name="Freeform 113">
              <a:extLst>
                <a:ext uri="{FF2B5EF4-FFF2-40B4-BE49-F238E27FC236}">
                  <a16:creationId xmlns:a16="http://schemas.microsoft.com/office/drawing/2014/main" id="{21F21CE9-00B1-7747-B348-CC880B165F2E}"/>
                </a:ext>
              </a:extLst>
            </p:cNvPr>
            <p:cNvSpPr/>
            <p:nvPr/>
          </p:nvSpPr>
          <p:spPr>
            <a:xfrm>
              <a:off x="3800760" y="4243373"/>
              <a:ext cx="321183" cy="321006"/>
            </a:xfrm>
            <a:custGeom>
              <a:avLst/>
              <a:gdLst>
                <a:gd name="connsiteX0" fmla="*/ 321350 w 321183"/>
                <a:gd name="connsiteY0" fmla="*/ 159241 h 321006"/>
                <a:gd name="connsiteX1" fmla="*/ 161235 w 321183"/>
                <a:gd name="connsiteY1" fmla="*/ 321166 h 321006"/>
                <a:gd name="connsiteX2" fmla="*/ 167 w 321183"/>
                <a:gd name="connsiteY2" fmla="*/ 159908 h 321006"/>
                <a:gd name="connsiteX3" fmla="*/ 158568 w 321183"/>
                <a:gd name="connsiteY3" fmla="*/ 174 h 321006"/>
                <a:gd name="connsiteX4" fmla="*/ 321345 w 321183"/>
                <a:gd name="connsiteY4" fmla="*/ 158743 h 321006"/>
                <a:gd name="connsiteX5" fmla="*/ 321350 w 321183"/>
                <a:gd name="connsiteY5" fmla="*/ 159241 h 321006"/>
                <a:gd name="connsiteX6" fmla="*/ 162378 w 321183"/>
                <a:gd name="connsiteY6" fmla="*/ 107520 h 321006"/>
                <a:gd name="connsiteX7" fmla="*/ 107429 w 321183"/>
                <a:gd name="connsiteY7" fmla="*/ 160179 h 321006"/>
                <a:gd name="connsiteX8" fmla="*/ 107419 w 321183"/>
                <a:gd name="connsiteY8" fmla="*/ 160860 h 321006"/>
                <a:gd name="connsiteX9" fmla="*/ 159235 w 321183"/>
                <a:gd name="connsiteY9" fmla="*/ 214010 h 321006"/>
                <a:gd name="connsiteX10" fmla="*/ 214093 w 321183"/>
                <a:gd name="connsiteY10" fmla="*/ 160868 h 321006"/>
                <a:gd name="connsiteX11" fmla="*/ 214099 w 321183"/>
                <a:gd name="connsiteY11" fmla="*/ 160384 h 321006"/>
                <a:gd name="connsiteX12" fmla="*/ 162378 w 321183"/>
                <a:gd name="connsiteY12" fmla="*/ 107520 h 32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83" h="321006">
                  <a:moveTo>
                    <a:pt x="321350" y="159241"/>
                  </a:moveTo>
                  <a:cubicBezTo>
                    <a:pt x="321356" y="247968"/>
                    <a:pt x="249956" y="320174"/>
                    <a:pt x="161235" y="321166"/>
                  </a:cubicBezTo>
                  <a:cubicBezTo>
                    <a:pt x="72401" y="320696"/>
                    <a:pt x="532" y="248742"/>
                    <a:pt x="167" y="159908"/>
                  </a:cubicBezTo>
                  <a:cubicBezTo>
                    <a:pt x="879" y="72503"/>
                    <a:pt x="71172" y="1618"/>
                    <a:pt x="158568" y="174"/>
                  </a:cubicBezTo>
                  <a:cubicBezTo>
                    <a:pt x="247305" y="-988"/>
                    <a:pt x="320183" y="70006"/>
                    <a:pt x="321345" y="158743"/>
                  </a:cubicBezTo>
                  <a:cubicBezTo>
                    <a:pt x="321347" y="158909"/>
                    <a:pt x="321349" y="159075"/>
                    <a:pt x="321350" y="159241"/>
                  </a:cubicBezTo>
                  <a:close/>
                  <a:moveTo>
                    <a:pt x="162378" y="107520"/>
                  </a:moveTo>
                  <a:cubicBezTo>
                    <a:pt x="132663" y="106888"/>
                    <a:pt x="108061" y="130464"/>
                    <a:pt x="107429" y="160179"/>
                  </a:cubicBezTo>
                  <a:cubicBezTo>
                    <a:pt x="107424" y="160406"/>
                    <a:pt x="107421" y="160633"/>
                    <a:pt x="107419" y="160860"/>
                  </a:cubicBezTo>
                  <a:cubicBezTo>
                    <a:pt x="107991" y="189461"/>
                    <a:pt x="130658" y="212711"/>
                    <a:pt x="159235" y="214010"/>
                  </a:cubicBezTo>
                  <a:cubicBezTo>
                    <a:pt x="189058" y="214484"/>
                    <a:pt x="213619" y="190692"/>
                    <a:pt x="214093" y="160868"/>
                  </a:cubicBezTo>
                  <a:cubicBezTo>
                    <a:pt x="214096" y="160707"/>
                    <a:pt x="214098" y="160545"/>
                    <a:pt x="214099" y="160384"/>
                  </a:cubicBezTo>
                  <a:cubicBezTo>
                    <a:pt x="213710" y="131791"/>
                    <a:pt x="190955" y="108533"/>
                    <a:pt x="162378" y="107520"/>
                  </a:cubicBezTo>
                  <a:close/>
                </a:path>
              </a:pathLst>
            </a:custGeom>
            <a:grpFill/>
            <a:ln w="9525" cap="flat">
              <a:noFill/>
              <a:prstDash val="solid"/>
              <a:miter/>
            </a:ln>
          </p:spPr>
          <p:txBody>
            <a:bodyPr rtlCol="0" anchor="ctr"/>
            <a:lstStyle/>
            <a:p>
              <a:endParaRPr lang="en-RO"/>
            </a:p>
          </p:txBody>
        </p:sp>
        <p:sp>
          <p:nvSpPr>
            <p:cNvPr id="115" name="Freeform 114">
              <a:extLst>
                <a:ext uri="{FF2B5EF4-FFF2-40B4-BE49-F238E27FC236}">
                  <a16:creationId xmlns:a16="http://schemas.microsoft.com/office/drawing/2014/main" id="{728EA59C-795B-5045-AEF7-2C57FB1403D9}"/>
                </a:ext>
              </a:extLst>
            </p:cNvPr>
            <p:cNvSpPr/>
            <p:nvPr/>
          </p:nvSpPr>
          <p:spPr>
            <a:xfrm>
              <a:off x="5021177" y="2264378"/>
              <a:ext cx="321204" cy="321087"/>
            </a:xfrm>
            <a:custGeom>
              <a:avLst/>
              <a:gdLst>
                <a:gd name="connsiteX0" fmla="*/ 159446 w 321204"/>
                <a:gd name="connsiteY0" fmla="*/ 160 h 321087"/>
                <a:gd name="connsiteX1" fmla="*/ 321371 w 321204"/>
                <a:gd name="connsiteY1" fmla="*/ 160561 h 321087"/>
                <a:gd name="connsiteX2" fmla="*/ 159446 w 321204"/>
                <a:gd name="connsiteY2" fmla="*/ 321247 h 321087"/>
                <a:gd name="connsiteX3" fmla="*/ 188 w 321204"/>
                <a:gd name="connsiteY3" fmla="*/ 161989 h 321087"/>
                <a:gd name="connsiteX4" fmla="*/ 156854 w 321204"/>
                <a:gd name="connsiteY4" fmla="*/ 180 h 321087"/>
                <a:gd name="connsiteX5" fmla="*/ 159446 w 321204"/>
                <a:gd name="connsiteY5" fmla="*/ 160 h 321087"/>
                <a:gd name="connsiteX6" fmla="*/ 161447 w 321204"/>
                <a:gd name="connsiteY6" fmla="*/ 107411 h 321087"/>
                <a:gd name="connsiteX7" fmla="*/ 107630 w 321204"/>
                <a:gd name="connsiteY7" fmla="*/ 157417 h 321087"/>
                <a:gd name="connsiteX8" fmla="*/ 157891 w 321204"/>
                <a:gd name="connsiteY8" fmla="*/ 213849 h 321087"/>
                <a:gd name="connsiteX9" fmla="*/ 158970 w 321204"/>
                <a:gd name="connsiteY9" fmla="*/ 213901 h 321087"/>
                <a:gd name="connsiteX10" fmla="*/ 213834 w 321204"/>
                <a:gd name="connsiteY10" fmla="*/ 159894 h 321087"/>
                <a:gd name="connsiteX11" fmla="*/ 161447 w 321204"/>
                <a:gd name="connsiteY11" fmla="*/ 107411 h 32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204" h="321087">
                  <a:moveTo>
                    <a:pt x="159446" y="160"/>
                  </a:moveTo>
                  <a:cubicBezTo>
                    <a:pt x="248283" y="156"/>
                    <a:pt x="320535" y="71728"/>
                    <a:pt x="321371" y="160561"/>
                  </a:cubicBezTo>
                  <a:cubicBezTo>
                    <a:pt x="320230" y="249310"/>
                    <a:pt x="248203" y="320787"/>
                    <a:pt x="159446" y="321247"/>
                  </a:cubicBezTo>
                  <a:cubicBezTo>
                    <a:pt x="71835" y="320421"/>
                    <a:pt x="1015" y="249600"/>
                    <a:pt x="188" y="161989"/>
                  </a:cubicBezTo>
                  <a:cubicBezTo>
                    <a:pt x="-1232" y="74045"/>
                    <a:pt x="68910" y="1601"/>
                    <a:pt x="156854" y="180"/>
                  </a:cubicBezTo>
                  <a:cubicBezTo>
                    <a:pt x="157718" y="166"/>
                    <a:pt x="158582" y="159"/>
                    <a:pt x="159446" y="160"/>
                  </a:cubicBezTo>
                  <a:close/>
                  <a:moveTo>
                    <a:pt x="161447" y="107411"/>
                  </a:moveTo>
                  <a:cubicBezTo>
                    <a:pt x="132848" y="106550"/>
                    <a:pt x="108868" y="128833"/>
                    <a:pt x="107630" y="157417"/>
                  </a:cubicBezTo>
                  <a:cubicBezTo>
                    <a:pt x="105926" y="186880"/>
                    <a:pt x="128429" y="212145"/>
                    <a:pt x="157891" y="213849"/>
                  </a:cubicBezTo>
                  <a:cubicBezTo>
                    <a:pt x="158250" y="213870"/>
                    <a:pt x="158610" y="213887"/>
                    <a:pt x="158970" y="213901"/>
                  </a:cubicBezTo>
                  <a:cubicBezTo>
                    <a:pt x="188835" y="213652"/>
                    <a:pt x="213116" y="189751"/>
                    <a:pt x="213834" y="159894"/>
                  </a:cubicBezTo>
                  <a:cubicBezTo>
                    <a:pt x="212853" y="131361"/>
                    <a:pt x="189977" y="108444"/>
                    <a:pt x="161447" y="107411"/>
                  </a:cubicBezTo>
                  <a:close/>
                </a:path>
              </a:pathLst>
            </a:custGeom>
            <a:grpFill/>
            <a:ln w="9525" cap="flat">
              <a:noFill/>
              <a:prstDash val="solid"/>
              <a:miter/>
            </a:ln>
          </p:spPr>
          <p:txBody>
            <a:bodyPr rtlCol="0" anchor="ctr"/>
            <a:lstStyle/>
            <a:p>
              <a:endParaRPr lang="en-RO"/>
            </a:p>
          </p:txBody>
        </p:sp>
        <p:sp>
          <p:nvSpPr>
            <p:cNvPr id="116" name="Freeform 115">
              <a:extLst>
                <a:ext uri="{FF2B5EF4-FFF2-40B4-BE49-F238E27FC236}">
                  <a16:creationId xmlns:a16="http://schemas.microsoft.com/office/drawing/2014/main" id="{6C5807F7-0285-A54E-9866-5DA56E4847C8}"/>
                </a:ext>
              </a:extLst>
            </p:cNvPr>
            <p:cNvSpPr/>
            <p:nvPr/>
          </p:nvSpPr>
          <p:spPr>
            <a:xfrm>
              <a:off x="6081236" y="3388614"/>
              <a:ext cx="101727" cy="110871"/>
            </a:xfrm>
            <a:custGeom>
              <a:avLst/>
              <a:gdLst>
                <a:gd name="connsiteX0" fmla="*/ 101894 w 101727"/>
                <a:gd name="connsiteY0" fmla="*/ 111031 h 110871"/>
                <a:gd name="connsiteX1" fmla="*/ 167 w 101727"/>
                <a:gd name="connsiteY1" fmla="*/ 104934 h 110871"/>
                <a:gd name="connsiteX2" fmla="*/ 167 w 101727"/>
                <a:gd name="connsiteY2" fmla="*/ 160 h 110871"/>
                <a:gd name="connsiteX3" fmla="*/ 101894 w 101727"/>
                <a:gd name="connsiteY3" fmla="*/ 160 h 110871"/>
              </a:gdLst>
              <a:ahLst/>
              <a:cxnLst>
                <a:cxn ang="0">
                  <a:pos x="connsiteX0" y="connsiteY0"/>
                </a:cxn>
                <a:cxn ang="0">
                  <a:pos x="connsiteX1" y="connsiteY1"/>
                </a:cxn>
                <a:cxn ang="0">
                  <a:pos x="connsiteX2" y="connsiteY2"/>
                </a:cxn>
                <a:cxn ang="0">
                  <a:pos x="connsiteX3" y="connsiteY3"/>
                </a:cxn>
              </a:cxnLst>
              <a:rect l="l" t="t" r="r" b="b"/>
              <a:pathLst>
                <a:path w="101727" h="110871">
                  <a:moveTo>
                    <a:pt x="101894" y="111031"/>
                  </a:moveTo>
                  <a:lnTo>
                    <a:pt x="167" y="104934"/>
                  </a:lnTo>
                  <a:lnTo>
                    <a:pt x="167" y="160"/>
                  </a:lnTo>
                  <a:lnTo>
                    <a:pt x="101894" y="160"/>
                  </a:lnTo>
                  <a:close/>
                </a:path>
              </a:pathLst>
            </a:custGeom>
            <a:grpFill/>
            <a:ln w="9525" cap="flat">
              <a:noFill/>
              <a:prstDash val="solid"/>
              <a:miter/>
            </a:ln>
          </p:spPr>
          <p:txBody>
            <a:bodyPr rtlCol="0" anchor="ctr"/>
            <a:lstStyle/>
            <a:p>
              <a:endParaRPr lang="en-RO"/>
            </a:p>
          </p:txBody>
        </p:sp>
      </p:grpSp>
      <p:sp>
        <p:nvSpPr>
          <p:cNvPr id="117" name="Graphic 3">
            <a:extLst>
              <a:ext uri="{FF2B5EF4-FFF2-40B4-BE49-F238E27FC236}">
                <a16:creationId xmlns:a16="http://schemas.microsoft.com/office/drawing/2014/main" id="{13C75F2D-FA6A-CD40-ABBF-44018800C866}"/>
              </a:ext>
            </a:extLst>
          </p:cNvPr>
          <p:cNvSpPr>
            <a:spLocks noChangeAspect="1"/>
          </p:cNvSpPr>
          <p:nvPr/>
        </p:nvSpPr>
        <p:spPr>
          <a:xfrm>
            <a:off x="759619" y="5345439"/>
            <a:ext cx="227152" cy="504000"/>
          </a:xfrm>
          <a:custGeom>
            <a:avLst/>
            <a:gdLst>
              <a:gd name="connsiteX0" fmla="*/ 154978 w 1373383"/>
              <a:gd name="connsiteY0" fmla="*/ 609728 h 3047238"/>
              <a:gd name="connsiteX1" fmla="*/ 81921 w 1373383"/>
              <a:gd name="connsiteY1" fmla="*/ 609728 h 3047238"/>
              <a:gd name="connsiteX2" fmla="*/ 2482 w 1373383"/>
              <a:gd name="connsiteY2" fmla="*/ 535337 h 3047238"/>
              <a:gd name="connsiteX3" fmla="*/ 4197 w 1373383"/>
              <a:gd name="connsiteY3" fmla="*/ 210535 h 3047238"/>
              <a:gd name="connsiteX4" fmla="*/ 232797 w 1373383"/>
              <a:gd name="connsiteY4" fmla="*/ 985 h 3047238"/>
              <a:gd name="connsiteX5" fmla="*/ 1143387 w 1373383"/>
              <a:gd name="connsiteY5" fmla="*/ 985 h 3047238"/>
              <a:gd name="connsiteX6" fmla="*/ 1372749 w 1373383"/>
              <a:gd name="connsiteY6" fmla="*/ 232156 h 3047238"/>
              <a:gd name="connsiteX7" fmla="*/ 1372749 w 1373383"/>
              <a:gd name="connsiteY7" fmla="*/ 521335 h 3047238"/>
              <a:gd name="connsiteX8" fmla="*/ 1281976 w 1373383"/>
              <a:gd name="connsiteY8" fmla="*/ 609537 h 3047238"/>
              <a:gd name="connsiteX9" fmla="*/ 1221206 w 1373383"/>
              <a:gd name="connsiteY9" fmla="*/ 609537 h 3047238"/>
              <a:gd name="connsiteX10" fmla="*/ 1221206 w 1373383"/>
              <a:gd name="connsiteY10" fmla="*/ 653543 h 3047238"/>
              <a:gd name="connsiteX11" fmla="*/ 1221206 w 1373383"/>
              <a:gd name="connsiteY11" fmla="*/ 2806859 h 3047238"/>
              <a:gd name="connsiteX12" fmla="*/ 1042422 w 1373383"/>
              <a:gd name="connsiteY12" fmla="*/ 3041841 h 3047238"/>
              <a:gd name="connsiteX13" fmla="*/ 975080 w 1373383"/>
              <a:gd name="connsiteY13" fmla="*/ 3047080 h 3047238"/>
              <a:gd name="connsiteX14" fmla="*/ 400151 w 1373383"/>
              <a:gd name="connsiteY14" fmla="*/ 3047080 h 3047238"/>
              <a:gd name="connsiteX15" fmla="*/ 155168 w 1373383"/>
              <a:gd name="connsiteY15" fmla="*/ 2802383 h 3047238"/>
              <a:gd name="connsiteX16" fmla="*/ 155168 w 1373383"/>
              <a:gd name="connsiteY16" fmla="*/ 659734 h 3047238"/>
              <a:gd name="connsiteX17" fmla="*/ 309187 w 1373383"/>
              <a:gd name="connsiteY17" fmla="*/ 1372394 h 3047238"/>
              <a:gd name="connsiteX18" fmla="*/ 349573 w 1373383"/>
              <a:gd name="connsiteY18" fmla="*/ 1372394 h 3047238"/>
              <a:gd name="connsiteX19" fmla="*/ 538835 w 1373383"/>
              <a:gd name="connsiteY19" fmla="*/ 1373252 h 3047238"/>
              <a:gd name="connsiteX20" fmla="*/ 611892 w 1373383"/>
              <a:gd name="connsiteY20" fmla="*/ 1446308 h 3047238"/>
              <a:gd name="connsiteX21" fmla="*/ 539084 w 1373383"/>
              <a:gd name="connsiteY21" fmla="*/ 1523549 h 3047238"/>
              <a:gd name="connsiteX22" fmla="*/ 538835 w 1373383"/>
              <a:gd name="connsiteY22" fmla="*/ 1523556 h 3047238"/>
              <a:gd name="connsiteX23" fmla="*/ 395960 w 1373383"/>
              <a:gd name="connsiteY23" fmla="*/ 1524223 h 3047238"/>
              <a:gd name="connsiteX24" fmla="*/ 310235 w 1373383"/>
              <a:gd name="connsiteY24" fmla="*/ 1524223 h 3047238"/>
              <a:gd name="connsiteX25" fmla="*/ 310235 w 1373383"/>
              <a:gd name="connsiteY25" fmla="*/ 1829690 h 3047238"/>
              <a:gd name="connsiteX26" fmla="*/ 530453 w 1373383"/>
              <a:gd name="connsiteY26" fmla="*/ 1829690 h 3047238"/>
              <a:gd name="connsiteX27" fmla="*/ 610082 w 1373383"/>
              <a:gd name="connsiteY27" fmla="*/ 1891507 h 3047238"/>
              <a:gd name="connsiteX28" fmla="*/ 529596 w 1373383"/>
              <a:gd name="connsiteY28" fmla="*/ 1981042 h 3047238"/>
              <a:gd name="connsiteX29" fmla="*/ 307282 w 1373383"/>
              <a:gd name="connsiteY29" fmla="*/ 1981042 h 3047238"/>
              <a:gd name="connsiteX30" fmla="*/ 307282 w 1373383"/>
              <a:gd name="connsiteY30" fmla="*/ 2013522 h 3047238"/>
              <a:gd name="connsiteX31" fmla="*/ 307282 w 1373383"/>
              <a:gd name="connsiteY31" fmla="*/ 2802573 h 3047238"/>
              <a:gd name="connsiteX32" fmla="*/ 400913 w 1373383"/>
              <a:gd name="connsiteY32" fmla="*/ 2895442 h 3047238"/>
              <a:gd name="connsiteX33" fmla="*/ 964698 w 1373383"/>
              <a:gd name="connsiteY33" fmla="*/ 2895442 h 3047238"/>
              <a:gd name="connsiteX34" fmla="*/ 1069473 w 1373383"/>
              <a:gd name="connsiteY34" fmla="*/ 2791524 h 3047238"/>
              <a:gd name="connsiteX35" fmla="*/ 1069473 w 1373383"/>
              <a:gd name="connsiteY35" fmla="*/ 612204 h 3047238"/>
              <a:gd name="connsiteX36" fmla="*/ 309187 w 1373383"/>
              <a:gd name="connsiteY36" fmla="*/ 612204 h 3047238"/>
              <a:gd name="connsiteX37" fmla="*/ 309187 w 1373383"/>
              <a:gd name="connsiteY37" fmla="*/ 915194 h 3047238"/>
              <a:gd name="connsiteX38" fmla="*/ 350335 w 1373383"/>
              <a:gd name="connsiteY38" fmla="*/ 915194 h 3047238"/>
              <a:gd name="connsiteX39" fmla="*/ 532453 w 1373383"/>
              <a:gd name="connsiteY39" fmla="*/ 915194 h 3047238"/>
              <a:gd name="connsiteX40" fmla="*/ 606463 w 1373383"/>
              <a:gd name="connsiteY40" fmla="*/ 965867 h 3047238"/>
              <a:gd name="connsiteX41" fmla="*/ 530263 w 1373383"/>
              <a:gd name="connsiteY41" fmla="*/ 1066547 h 3047238"/>
              <a:gd name="connsiteX42" fmla="*/ 308997 w 1373383"/>
              <a:gd name="connsiteY42" fmla="*/ 1066547 h 3047238"/>
              <a:gd name="connsiteX43" fmla="*/ 1221206 w 1373383"/>
              <a:gd name="connsiteY43" fmla="*/ 455804 h 3047238"/>
              <a:gd name="connsiteX44" fmla="*/ 1221206 w 1373383"/>
              <a:gd name="connsiteY44" fmla="*/ 249111 h 3047238"/>
              <a:gd name="connsiteX45" fmla="*/ 1124051 w 1373383"/>
              <a:gd name="connsiteY45" fmla="*/ 152623 h 3047238"/>
              <a:gd name="connsiteX46" fmla="*/ 460349 w 1373383"/>
              <a:gd name="connsiteY46" fmla="*/ 152623 h 3047238"/>
              <a:gd name="connsiteX47" fmla="*/ 235559 w 1373383"/>
              <a:gd name="connsiteY47" fmla="*/ 152623 h 3047238"/>
              <a:gd name="connsiteX48" fmla="*/ 157264 w 1373383"/>
              <a:gd name="connsiteY48" fmla="*/ 215202 h 3047238"/>
              <a:gd name="connsiteX49" fmla="*/ 156406 w 1373383"/>
              <a:gd name="connsiteY49" fmla="*/ 455613 h 30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3383" h="3047238">
                <a:moveTo>
                  <a:pt x="154978" y="609728"/>
                </a:moveTo>
                <a:cubicBezTo>
                  <a:pt x="127069" y="609728"/>
                  <a:pt x="104495" y="610394"/>
                  <a:pt x="81921" y="609728"/>
                </a:cubicBezTo>
                <a:cubicBezTo>
                  <a:pt x="35439" y="608299"/>
                  <a:pt x="3244" y="581152"/>
                  <a:pt x="2482" y="535337"/>
                </a:cubicBezTo>
                <a:cubicBezTo>
                  <a:pt x="768" y="427038"/>
                  <a:pt x="-2756" y="318358"/>
                  <a:pt x="4197" y="210535"/>
                </a:cubicBezTo>
                <a:cubicBezTo>
                  <a:pt x="12198" y="86043"/>
                  <a:pt x="107543" y="1842"/>
                  <a:pt x="232797" y="985"/>
                </a:cubicBezTo>
                <a:cubicBezTo>
                  <a:pt x="536390" y="-158"/>
                  <a:pt x="839921" y="-158"/>
                  <a:pt x="1143387" y="985"/>
                </a:cubicBezTo>
                <a:cubicBezTo>
                  <a:pt x="1276737" y="1556"/>
                  <a:pt x="1371130" y="97949"/>
                  <a:pt x="1372749" y="232156"/>
                </a:cubicBezTo>
                <a:cubicBezTo>
                  <a:pt x="1373892" y="328550"/>
                  <a:pt x="1373416" y="424942"/>
                  <a:pt x="1372749" y="521335"/>
                </a:cubicBezTo>
                <a:cubicBezTo>
                  <a:pt x="1372749" y="582962"/>
                  <a:pt x="1344841" y="609061"/>
                  <a:pt x="1281976" y="609537"/>
                </a:cubicBezTo>
                <a:lnTo>
                  <a:pt x="1221206" y="609537"/>
                </a:lnTo>
                <a:lnTo>
                  <a:pt x="1221206" y="653543"/>
                </a:lnTo>
                <a:cubicBezTo>
                  <a:pt x="1221206" y="1371093"/>
                  <a:pt x="1221206" y="2088865"/>
                  <a:pt x="1221206" y="2806859"/>
                </a:cubicBezTo>
                <a:cubicBezTo>
                  <a:pt x="1221206" y="2926493"/>
                  <a:pt x="1152626" y="3016981"/>
                  <a:pt x="1042422" y="3041841"/>
                </a:cubicBezTo>
                <a:cubicBezTo>
                  <a:pt x="1020231" y="3046023"/>
                  <a:pt x="997651" y="3047779"/>
                  <a:pt x="975080" y="3047080"/>
                </a:cubicBezTo>
                <a:cubicBezTo>
                  <a:pt x="783437" y="3047461"/>
                  <a:pt x="591794" y="3047461"/>
                  <a:pt x="400151" y="3047080"/>
                </a:cubicBezTo>
                <a:cubicBezTo>
                  <a:pt x="248227" y="3047080"/>
                  <a:pt x="155263" y="2954116"/>
                  <a:pt x="155168" y="2802383"/>
                </a:cubicBezTo>
                <a:cubicBezTo>
                  <a:pt x="155168" y="2088071"/>
                  <a:pt x="155168" y="1373855"/>
                  <a:pt x="155168" y="659734"/>
                </a:cubicBezTo>
                <a:close/>
                <a:moveTo>
                  <a:pt x="309187" y="1372394"/>
                </a:moveTo>
                <a:lnTo>
                  <a:pt x="349573" y="1372394"/>
                </a:lnTo>
                <a:cubicBezTo>
                  <a:pt x="412629" y="1372394"/>
                  <a:pt x="475780" y="1371537"/>
                  <a:pt x="538835" y="1373252"/>
                </a:cubicBezTo>
                <a:cubicBezTo>
                  <a:pt x="578990" y="1373715"/>
                  <a:pt x="611429" y="1406154"/>
                  <a:pt x="611892" y="1446308"/>
                </a:cubicBezTo>
                <a:cubicBezTo>
                  <a:pt x="613116" y="1487743"/>
                  <a:pt x="580519" y="1522325"/>
                  <a:pt x="539084" y="1523549"/>
                </a:cubicBezTo>
                <a:cubicBezTo>
                  <a:pt x="539001" y="1523552"/>
                  <a:pt x="538918" y="1523554"/>
                  <a:pt x="538835" y="1523556"/>
                </a:cubicBezTo>
                <a:cubicBezTo>
                  <a:pt x="491210" y="1525461"/>
                  <a:pt x="443585" y="1524128"/>
                  <a:pt x="395960" y="1524223"/>
                </a:cubicBezTo>
                <a:lnTo>
                  <a:pt x="310235" y="1524223"/>
                </a:lnTo>
                <a:lnTo>
                  <a:pt x="310235" y="1829690"/>
                </a:lnTo>
                <a:cubicBezTo>
                  <a:pt x="385578" y="1829690"/>
                  <a:pt x="457968" y="1829118"/>
                  <a:pt x="530453" y="1829690"/>
                </a:cubicBezTo>
                <a:cubicBezTo>
                  <a:pt x="574649" y="1829690"/>
                  <a:pt x="602462" y="1852740"/>
                  <a:pt x="610082" y="1891507"/>
                </a:cubicBezTo>
                <a:cubicBezTo>
                  <a:pt x="619607" y="1939989"/>
                  <a:pt x="584174" y="1980470"/>
                  <a:pt x="529596" y="1981042"/>
                </a:cubicBezTo>
                <a:cubicBezTo>
                  <a:pt x="456253" y="1981804"/>
                  <a:pt x="382911" y="1981042"/>
                  <a:pt x="307282" y="1981042"/>
                </a:cubicBezTo>
                <a:lnTo>
                  <a:pt x="307282" y="2013522"/>
                </a:lnTo>
                <a:cubicBezTo>
                  <a:pt x="307282" y="2276476"/>
                  <a:pt x="307282" y="2539493"/>
                  <a:pt x="307282" y="2802573"/>
                </a:cubicBezTo>
                <a:cubicBezTo>
                  <a:pt x="307282" y="2868391"/>
                  <a:pt x="334524" y="2895347"/>
                  <a:pt x="400913" y="2895442"/>
                </a:cubicBezTo>
                <a:lnTo>
                  <a:pt x="964698" y="2895442"/>
                </a:lnTo>
                <a:cubicBezTo>
                  <a:pt x="1044708" y="2895442"/>
                  <a:pt x="1069473" y="2871058"/>
                  <a:pt x="1069473" y="2791524"/>
                </a:cubicBezTo>
                <a:lnTo>
                  <a:pt x="1069473" y="612204"/>
                </a:lnTo>
                <a:lnTo>
                  <a:pt x="309187" y="612204"/>
                </a:lnTo>
                <a:lnTo>
                  <a:pt x="309187" y="915194"/>
                </a:lnTo>
                <a:lnTo>
                  <a:pt x="350335" y="915194"/>
                </a:lnTo>
                <a:lnTo>
                  <a:pt x="532453" y="915194"/>
                </a:lnTo>
                <a:cubicBezTo>
                  <a:pt x="568553" y="915194"/>
                  <a:pt x="594271" y="931863"/>
                  <a:pt x="606463" y="965867"/>
                </a:cubicBezTo>
                <a:cubicBezTo>
                  <a:pt x="624941" y="1017398"/>
                  <a:pt x="588461" y="1065785"/>
                  <a:pt x="530263" y="1066547"/>
                </a:cubicBezTo>
                <a:cubicBezTo>
                  <a:pt x="456825" y="1067499"/>
                  <a:pt x="383387" y="1066547"/>
                  <a:pt x="308997" y="1066547"/>
                </a:cubicBezTo>
                <a:close/>
                <a:moveTo>
                  <a:pt x="1221206" y="455804"/>
                </a:moveTo>
                <a:cubicBezTo>
                  <a:pt x="1221206" y="384556"/>
                  <a:pt x="1221206" y="316834"/>
                  <a:pt x="1221206" y="249111"/>
                </a:cubicBezTo>
                <a:cubicBezTo>
                  <a:pt x="1221206" y="178340"/>
                  <a:pt x="1195298" y="152623"/>
                  <a:pt x="1124051" y="152623"/>
                </a:cubicBezTo>
                <a:lnTo>
                  <a:pt x="460349" y="152623"/>
                </a:lnTo>
                <a:cubicBezTo>
                  <a:pt x="385387" y="152623"/>
                  <a:pt x="310426" y="152623"/>
                  <a:pt x="235559" y="152623"/>
                </a:cubicBezTo>
                <a:cubicBezTo>
                  <a:pt x="192506" y="152623"/>
                  <a:pt x="158597" y="177483"/>
                  <a:pt x="157264" y="215202"/>
                </a:cubicBezTo>
                <a:cubicBezTo>
                  <a:pt x="154406" y="294545"/>
                  <a:pt x="156406" y="373984"/>
                  <a:pt x="156406" y="455613"/>
                </a:cubicBezTo>
                <a:close/>
              </a:path>
            </a:pathLst>
          </a:custGeom>
          <a:solidFill>
            <a:schemeClr val="bg1"/>
          </a:solidFill>
          <a:ln w="9525" cap="flat">
            <a:noFill/>
            <a:prstDash val="solid"/>
            <a:miter/>
          </a:ln>
        </p:spPr>
        <p:txBody>
          <a:bodyPr rtlCol="0" anchor="ctr"/>
          <a:lstStyle/>
          <a:p>
            <a:endParaRPr lang="en-RO"/>
          </a:p>
        </p:txBody>
      </p:sp>
      <p:grpSp>
        <p:nvGrpSpPr>
          <p:cNvPr id="118" name="Graphic 37">
            <a:extLst>
              <a:ext uri="{FF2B5EF4-FFF2-40B4-BE49-F238E27FC236}">
                <a16:creationId xmlns:a16="http://schemas.microsoft.com/office/drawing/2014/main" id="{FA6086A8-8FF8-A044-92CA-4DA6BA33A6F1}"/>
              </a:ext>
            </a:extLst>
          </p:cNvPr>
          <p:cNvGrpSpPr>
            <a:grpSpLocks noChangeAspect="1"/>
          </p:cNvGrpSpPr>
          <p:nvPr/>
        </p:nvGrpSpPr>
        <p:grpSpPr>
          <a:xfrm>
            <a:off x="4882509" y="5408823"/>
            <a:ext cx="430215" cy="432000"/>
            <a:chOff x="3041650" y="1892300"/>
            <a:chExt cx="3060700" cy="3073400"/>
          </a:xfrm>
          <a:solidFill>
            <a:schemeClr val="bg1"/>
          </a:solidFill>
        </p:grpSpPr>
        <p:sp>
          <p:nvSpPr>
            <p:cNvPr id="119" name="Freeform 118">
              <a:extLst>
                <a:ext uri="{FF2B5EF4-FFF2-40B4-BE49-F238E27FC236}">
                  <a16:creationId xmlns:a16="http://schemas.microsoft.com/office/drawing/2014/main" id="{26399F01-5176-1E47-A45B-C23AFF1B0A75}"/>
                </a:ext>
              </a:extLst>
            </p:cNvPr>
            <p:cNvSpPr/>
            <p:nvPr/>
          </p:nvSpPr>
          <p:spPr>
            <a:xfrm>
              <a:off x="3041523" y="1892395"/>
              <a:ext cx="3062909" cy="3068832"/>
            </a:xfrm>
            <a:custGeom>
              <a:avLst/>
              <a:gdLst>
                <a:gd name="connsiteX0" fmla="*/ 3062496 w 3062909"/>
                <a:gd name="connsiteY0" fmla="*/ 237426 h 3068832"/>
                <a:gd name="connsiteX1" fmla="*/ 2824293 w 3062909"/>
                <a:gd name="connsiteY1" fmla="*/ 118 h 3068832"/>
                <a:gd name="connsiteX2" fmla="*/ 1531575 w 3062909"/>
                <a:gd name="connsiteY2" fmla="*/ 118 h 3068832"/>
                <a:gd name="connsiteX3" fmla="*/ 238857 w 3062909"/>
                <a:gd name="connsiteY3" fmla="*/ 118 h 3068832"/>
                <a:gd name="connsiteX4" fmla="*/ 655 w 3062909"/>
                <a:gd name="connsiteY4" fmla="*/ 237426 h 3068832"/>
                <a:gd name="connsiteX5" fmla="*/ 655 w 3062909"/>
                <a:gd name="connsiteY5" fmla="*/ 587108 h 3068832"/>
                <a:gd name="connsiteX6" fmla="*/ 169469 w 3062909"/>
                <a:gd name="connsiteY6" fmla="*/ 802342 h 3068832"/>
                <a:gd name="connsiteX7" fmla="*/ 209106 w 3062909"/>
                <a:gd name="connsiteY7" fmla="*/ 853819 h 3068832"/>
                <a:gd name="connsiteX8" fmla="*/ 208535 w 3062909"/>
                <a:gd name="connsiteY8" fmla="*/ 2673310 h 3068832"/>
                <a:gd name="connsiteX9" fmla="*/ 604240 w 3062909"/>
                <a:gd name="connsiteY9" fmla="*/ 3068950 h 3068832"/>
                <a:gd name="connsiteX10" fmla="*/ 1427112 w 3062909"/>
                <a:gd name="connsiteY10" fmla="*/ 3068950 h 3068832"/>
                <a:gd name="connsiteX11" fmla="*/ 1635658 w 3062909"/>
                <a:gd name="connsiteY11" fmla="*/ 3068950 h 3068832"/>
                <a:gd name="connsiteX12" fmla="*/ 2458530 w 3062909"/>
                <a:gd name="connsiteY12" fmla="*/ 3068950 h 3068832"/>
                <a:gd name="connsiteX13" fmla="*/ 2854235 w 3062909"/>
                <a:gd name="connsiteY13" fmla="*/ 2673310 h 3068832"/>
                <a:gd name="connsiteX14" fmla="*/ 2853665 w 3062909"/>
                <a:gd name="connsiteY14" fmla="*/ 853819 h 3068832"/>
                <a:gd name="connsiteX15" fmla="*/ 2893302 w 3062909"/>
                <a:gd name="connsiteY15" fmla="*/ 802342 h 3068832"/>
                <a:gd name="connsiteX16" fmla="*/ 3062116 w 3062909"/>
                <a:gd name="connsiteY16" fmla="*/ 587108 h 3068832"/>
                <a:gd name="connsiteX17" fmla="*/ 3062496 w 3062909"/>
                <a:gd name="connsiteY17" fmla="*/ 237426 h 3068832"/>
                <a:gd name="connsiteX18" fmla="*/ 2748346 w 3062909"/>
                <a:gd name="connsiteY18" fmla="*/ 2667030 h 3068832"/>
                <a:gd name="connsiteX19" fmla="*/ 2477161 w 3062909"/>
                <a:gd name="connsiteY19" fmla="*/ 2950391 h 3068832"/>
                <a:gd name="connsiteX20" fmla="*/ 1531670 w 3062909"/>
                <a:gd name="connsiteY20" fmla="*/ 2952580 h 3068832"/>
                <a:gd name="connsiteX21" fmla="*/ 586180 w 3062909"/>
                <a:gd name="connsiteY21" fmla="*/ 2950391 h 3068832"/>
                <a:gd name="connsiteX22" fmla="*/ 314995 w 3062909"/>
                <a:gd name="connsiteY22" fmla="*/ 2667030 h 3068832"/>
                <a:gd name="connsiteX23" fmla="*/ 314995 w 3062909"/>
                <a:gd name="connsiteY23" fmla="*/ 1625118 h 3068832"/>
                <a:gd name="connsiteX24" fmla="*/ 316706 w 3062909"/>
                <a:gd name="connsiteY24" fmla="*/ 1591625 h 3068832"/>
                <a:gd name="connsiteX25" fmla="*/ 694635 w 3062909"/>
                <a:gd name="connsiteY25" fmla="*/ 1591625 h 3068832"/>
                <a:gd name="connsiteX26" fmla="*/ 694635 w 3062909"/>
                <a:gd name="connsiteY26" fmla="*/ 1635585 h 3068832"/>
                <a:gd name="connsiteX27" fmla="*/ 694635 w 3062909"/>
                <a:gd name="connsiteY27" fmla="*/ 2352744 h 3068832"/>
                <a:gd name="connsiteX28" fmla="*/ 968863 w 3062909"/>
                <a:gd name="connsiteY28" fmla="*/ 2626876 h 3068832"/>
                <a:gd name="connsiteX29" fmla="*/ 2094953 w 3062909"/>
                <a:gd name="connsiteY29" fmla="*/ 2626876 h 3068832"/>
                <a:gd name="connsiteX30" fmla="*/ 2369181 w 3062909"/>
                <a:gd name="connsiteY30" fmla="*/ 2352744 h 3068832"/>
                <a:gd name="connsiteX31" fmla="*/ 2369181 w 3062909"/>
                <a:gd name="connsiteY31" fmla="*/ 1635585 h 3068832"/>
                <a:gd name="connsiteX32" fmla="*/ 2369181 w 3062909"/>
                <a:gd name="connsiteY32" fmla="*/ 1591625 h 3068832"/>
                <a:gd name="connsiteX33" fmla="*/ 2746825 w 3062909"/>
                <a:gd name="connsiteY33" fmla="*/ 1591625 h 3068832"/>
                <a:gd name="connsiteX34" fmla="*/ 2748536 w 3062909"/>
                <a:gd name="connsiteY34" fmla="*/ 1625118 h 3068832"/>
                <a:gd name="connsiteX35" fmla="*/ 2748346 w 3062909"/>
                <a:gd name="connsiteY35" fmla="*/ 2667030 h 3068832"/>
                <a:gd name="connsiteX36" fmla="*/ 1531670 w 3062909"/>
                <a:gd name="connsiteY36" fmla="*/ 807004 h 3068832"/>
                <a:gd name="connsiteX37" fmla="*/ 2743879 w 3062909"/>
                <a:gd name="connsiteY37" fmla="*/ 807004 h 3068832"/>
                <a:gd name="connsiteX38" fmla="*/ 2743879 w 3062909"/>
                <a:gd name="connsiteY38" fmla="*/ 1474018 h 3068832"/>
                <a:gd name="connsiteX39" fmla="*/ 2366424 w 3062909"/>
                <a:gd name="connsiteY39" fmla="*/ 1474018 h 3068832"/>
                <a:gd name="connsiteX40" fmla="*/ 2366424 w 3062909"/>
                <a:gd name="connsiteY40" fmla="*/ 1400941 h 3068832"/>
                <a:gd name="connsiteX41" fmla="*/ 2093432 w 3062909"/>
                <a:gd name="connsiteY41" fmla="*/ 1128522 h 3068832"/>
                <a:gd name="connsiteX42" fmla="*/ 970289 w 3062909"/>
                <a:gd name="connsiteY42" fmla="*/ 1128522 h 3068832"/>
                <a:gd name="connsiteX43" fmla="*/ 697012 w 3062909"/>
                <a:gd name="connsiteY43" fmla="*/ 1400941 h 3068832"/>
                <a:gd name="connsiteX44" fmla="*/ 697012 w 3062909"/>
                <a:gd name="connsiteY44" fmla="*/ 1474018 h 3068832"/>
                <a:gd name="connsiteX45" fmla="*/ 319557 w 3062909"/>
                <a:gd name="connsiteY45" fmla="*/ 1474018 h 3068832"/>
                <a:gd name="connsiteX46" fmla="*/ 319557 w 3062909"/>
                <a:gd name="connsiteY46" fmla="*/ 807099 h 3068832"/>
                <a:gd name="connsiteX47" fmla="*/ 1531670 w 3062909"/>
                <a:gd name="connsiteY47" fmla="*/ 807099 h 3068832"/>
                <a:gd name="connsiteX48" fmla="*/ 1533001 w 3062909"/>
                <a:gd name="connsiteY48" fmla="*/ 2517737 h 3068832"/>
                <a:gd name="connsiteX49" fmla="*/ 1530340 w 3062909"/>
                <a:gd name="connsiteY49" fmla="*/ 2517737 h 3068832"/>
                <a:gd name="connsiteX50" fmla="*/ 970764 w 3062909"/>
                <a:gd name="connsiteY50" fmla="*/ 2517737 h 3068832"/>
                <a:gd name="connsiteX51" fmla="*/ 835314 w 3062909"/>
                <a:gd name="connsiteY51" fmla="*/ 2454461 h 3068832"/>
                <a:gd name="connsiteX52" fmla="*/ 808699 w 3062909"/>
                <a:gd name="connsiteY52" fmla="*/ 2368348 h 3068832"/>
                <a:gd name="connsiteX53" fmla="*/ 807748 w 3062909"/>
                <a:gd name="connsiteY53" fmla="*/ 1390855 h 3068832"/>
                <a:gd name="connsiteX54" fmla="*/ 956126 w 3062909"/>
                <a:gd name="connsiteY54" fmla="*/ 1242418 h 3068832"/>
                <a:gd name="connsiteX55" fmla="*/ 1531575 w 3062909"/>
                <a:gd name="connsiteY55" fmla="*/ 1242418 h 3068832"/>
                <a:gd name="connsiteX56" fmla="*/ 2107120 w 3062909"/>
                <a:gd name="connsiteY56" fmla="*/ 1242704 h 3068832"/>
                <a:gd name="connsiteX57" fmla="*/ 2255498 w 3062909"/>
                <a:gd name="connsiteY57" fmla="*/ 1391140 h 3068832"/>
                <a:gd name="connsiteX58" fmla="*/ 2254547 w 3062909"/>
                <a:gd name="connsiteY58" fmla="*/ 2368634 h 3068832"/>
                <a:gd name="connsiteX59" fmla="*/ 2228027 w 3062909"/>
                <a:gd name="connsiteY59" fmla="*/ 2454937 h 3068832"/>
                <a:gd name="connsiteX60" fmla="*/ 2092577 w 3062909"/>
                <a:gd name="connsiteY60" fmla="*/ 2518212 h 3068832"/>
                <a:gd name="connsiteX61" fmla="*/ 1533001 w 3062909"/>
                <a:gd name="connsiteY61" fmla="*/ 2517737 h 3068832"/>
                <a:gd name="connsiteX62" fmla="*/ 2953375 w 3062909"/>
                <a:gd name="connsiteY62" fmla="*/ 559895 h 3068832"/>
                <a:gd name="connsiteX63" fmla="*/ 2813838 w 3062909"/>
                <a:gd name="connsiteY63" fmla="*/ 697960 h 3068832"/>
                <a:gd name="connsiteX64" fmla="*/ 249503 w 3062909"/>
                <a:gd name="connsiteY64" fmla="*/ 697960 h 3068832"/>
                <a:gd name="connsiteX65" fmla="*/ 109966 w 3062909"/>
                <a:gd name="connsiteY65" fmla="*/ 559895 h 3068832"/>
                <a:gd name="connsiteX66" fmla="*/ 109966 w 3062909"/>
                <a:gd name="connsiteY66" fmla="*/ 231812 h 3068832"/>
                <a:gd name="connsiteX67" fmla="*/ 235816 w 3062909"/>
                <a:gd name="connsiteY67" fmla="*/ 106307 h 3068832"/>
                <a:gd name="connsiteX68" fmla="*/ 413945 w 3062909"/>
                <a:gd name="connsiteY68" fmla="*/ 107258 h 3068832"/>
                <a:gd name="connsiteX69" fmla="*/ 423450 w 3062909"/>
                <a:gd name="connsiteY69" fmla="*/ 111540 h 3068832"/>
                <a:gd name="connsiteX70" fmla="*/ 423450 w 3062909"/>
                <a:gd name="connsiteY70" fmla="*/ 298038 h 3068832"/>
                <a:gd name="connsiteX71" fmla="*/ 428107 w 3062909"/>
                <a:gd name="connsiteY71" fmla="*/ 336098 h 3068832"/>
                <a:gd name="connsiteX72" fmla="*/ 483808 w 3062909"/>
                <a:gd name="connsiteY72" fmla="*/ 370829 h 3068832"/>
                <a:gd name="connsiteX73" fmla="*/ 531335 w 3062909"/>
                <a:gd name="connsiteY73" fmla="*/ 317639 h 3068832"/>
                <a:gd name="connsiteX74" fmla="*/ 531905 w 3062909"/>
                <a:gd name="connsiteY74" fmla="*/ 153502 h 3068832"/>
                <a:gd name="connsiteX75" fmla="*/ 531905 w 3062909"/>
                <a:gd name="connsiteY75" fmla="*/ 108686 h 3068832"/>
                <a:gd name="connsiteX76" fmla="*/ 843108 w 3062909"/>
                <a:gd name="connsiteY76" fmla="*/ 108686 h 3068832"/>
                <a:gd name="connsiteX77" fmla="*/ 843108 w 3062909"/>
                <a:gd name="connsiteY77" fmla="*/ 283289 h 3068832"/>
                <a:gd name="connsiteX78" fmla="*/ 843108 w 3062909"/>
                <a:gd name="connsiteY78" fmla="*/ 318971 h 3068832"/>
                <a:gd name="connsiteX79" fmla="*/ 895767 w 3062909"/>
                <a:gd name="connsiteY79" fmla="*/ 371590 h 3068832"/>
                <a:gd name="connsiteX80" fmla="*/ 951248 w 3062909"/>
                <a:gd name="connsiteY80" fmla="*/ 319668 h 3068832"/>
                <a:gd name="connsiteX81" fmla="*/ 951278 w 3062909"/>
                <a:gd name="connsiteY81" fmla="*/ 318019 h 3068832"/>
                <a:gd name="connsiteX82" fmla="*/ 951943 w 3062909"/>
                <a:gd name="connsiteY82" fmla="*/ 153978 h 3068832"/>
                <a:gd name="connsiteX83" fmla="*/ 951943 w 3062909"/>
                <a:gd name="connsiteY83" fmla="*/ 109066 h 3068832"/>
                <a:gd name="connsiteX84" fmla="*/ 1263431 w 3062909"/>
                <a:gd name="connsiteY84" fmla="*/ 109066 h 3068832"/>
                <a:gd name="connsiteX85" fmla="*/ 1263431 w 3062909"/>
                <a:gd name="connsiteY85" fmla="*/ 272632 h 3068832"/>
                <a:gd name="connsiteX86" fmla="*/ 1263431 w 3062909"/>
                <a:gd name="connsiteY86" fmla="*/ 315355 h 3068832"/>
                <a:gd name="connsiteX87" fmla="*/ 1315806 w 3062909"/>
                <a:gd name="connsiteY87" fmla="*/ 371875 h 3068832"/>
                <a:gd name="connsiteX88" fmla="*/ 1371316 w 3062909"/>
                <a:gd name="connsiteY88" fmla="*/ 314784 h 3068832"/>
                <a:gd name="connsiteX89" fmla="*/ 1371316 w 3062909"/>
                <a:gd name="connsiteY89" fmla="*/ 143511 h 3068832"/>
                <a:gd name="connsiteX90" fmla="*/ 1371316 w 3062909"/>
                <a:gd name="connsiteY90" fmla="*/ 109066 h 3068832"/>
                <a:gd name="connsiteX91" fmla="*/ 1690979 w 3062909"/>
                <a:gd name="connsiteY91" fmla="*/ 109066 h 3068832"/>
                <a:gd name="connsiteX92" fmla="*/ 1690979 w 3062909"/>
                <a:gd name="connsiteY92" fmla="*/ 143511 h 3068832"/>
                <a:gd name="connsiteX93" fmla="*/ 1690979 w 3062909"/>
                <a:gd name="connsiteY93" fmla="*/ 314784 h 3068832"/>
                <a:gd name="connsiteX94" fmla="*/ 1746490 w 3062909"/>
                <a:gd name="connsiteY94" fmla="*/ 371875 h 3068832"/>
                <a:gd name="connsiteX95" fmla="*/ 1798864 w 3062909"/>
                <a:gd name="connsiteY95" fmla="*/ 315355 h 3068832"/>
                <a:gd name="connsiteX96" fmla="*/ 1798864 w 3062909"/>
                <a:gd name="connsiteY96" fmla="*/ 272632 h 3068832"/>
                <a:gd name="connsiteX97" fmla="*/ 1798864 w 3062909"/>
                <a:gd name="connsiteY97" fmla="*/ 109066 h 3068832"/>
                <a:gd name="connsiteX98" fmla="*/ 2110922 w 3062909"/>
                <a:gd name="connsiteY98" fmla="*/ 109066 h 3068832"/>
                <a:gd name="connsiteX99" fmla="*/ 2110922 w 3062909"/>
                <a:gd name="connsiteY99" fmla="*/ 153978 h 3068832"/>
                <a:gd name="connsiteX100" fmla="*/ 2111588 w 3062909"/>
                <a:gd name="connsiteY100" fmla="*/ 318019 h 3068832"/>
                <a:gd name="connsiteX101" fmla="*/ 2165187 w 3062909"/>
                <a:gd name="connsiteY101" fmla="*/ 371885 h 3068832"/>
                <a:gd name="connsiteX102" fmla="*/ 2166338 w 3062909"/>
                <a:gd name="connsiteY102" fmla="*/ 371875 h 3068832"/>
                <a:gd name="connsiteX103" fmla="*/ 2219092 w 3062909"/>
                <a:gd name="connsiteY103" fmla="*/ 319732 h 3068832"/>
                <a:gd name="connsiteX104" fmla="*/ 2219092 w 3062909"/>
                <a:gd name="connsiteY104" fmla="*/ 284050 h 3068832"/>
                <a:gd name="connsiteX105" fmla="*/ 2219092 w 3062909"/>
                <a:gd name="connsiteY105" fmla="*/ 109447 h 3068832"/>
                <a:gd name="connsiteX106" fmla="*/ 2530295 w 3062909"/>
                <a:gd name="connsiteY106" fmla="*/ 109447 h 3068832"/>
                <a:gd name="connsiteX107" fmla="*/ 2530295 w 3062909"/>
                <a:gd name="connsiteY107" fmla="*/ 154263 h 3068832"/>
                <a:gd name="connsiteX108" fmla="*/ 2530865 w 3062909"/>
                <a:gd name="connsiteY108" fmla="*/ 318400 h 3068832"/>
                <a:gd name="connsiteX109" fmla="*/ 2578392 w 3062909"/>
                <a:gd name="connsiteY109" fmla="*/ 371590 h 3068832"/>
                <a:gd name="connsiteX110" fmla="*/ 2634093 w 3062909"/>
                <a:gd name="connsiteY110" fmla="*/ 336859 h 3068832"/>
                <a:gd name="connsiteX111" fmla="*/ 2638750 w 3062909"/>
                <a:gd name="connsiteY111" fmla="*/ 298799 h 3068832"/>
                <a:gd name="connsiteX112" fmla="*/ 2638750 w 3062909"/>
                <a:gd name="connsiteY112" fmla="*/ 112301 h 3068832"/>
                <a:gd name="connsiteX113" fmla="*/ 2648256 w 3062909"/>
                <a:gd name="connsiteY113" fmla="*/ 108020 h 3068832"/>
                <a:gd name="connsiteX114" fmla="*/ 2826385 w 3062909"/>
                <a:gd name="connsiteY114" fmla="*/ 107068 h 3068832"/>
                <a:gd name="connsiteX115" fmla="*/ 2952234 w 3062909"/>
                <a:gd name="connsiteY115" fmla="*/ 232573 h 3068832"/>
                <a:gd name="connsiteX116" fmla="*/ 2953375 w 3062909"/>
                <a:gd name="connsiteY116" fmla="*/ 559895 h 306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062909" h="3068832">
                  <a:moveTo>
                    <a:pt x="3062496" y="237426"/>
                  </a:moveTo>
                  <a:cubicBezTo>
                    <a:pt x="3061830" y="89941"/>
                    <a:pt x="2971815" y="213"/>
                    <a:pt x="2824293" y="118"/>
                  </a:cubicBezTo>
                  <a:cubicBezTo>
                    <a:pt x="2393387" y="118"/>
                    <a:pt x="1962481" y="118"/>
                    <a:pt x="1531575" y="118"/>
                  </a:cubicBezTo>
                  <a:cubicBezTo>
                    <a:pt x="1100669" y="118"/>
                    <a:pt x="669763" y="118"/>
                    <a:pt x="238857" y="118"/>
                  </a:cubicBezTo>
                  <a:cubicBezTo>
                    <a:pt x="91335" y="118"/>
                    <a:pt x="1225" y="89941"/>
                    <a:pt x="655" y="237426"/>
                  </a:cubicBezTo>
                  <a:cubicBezTo>
                    <a:pt x="655" y="353987"/>
                    <a:pt x="-486" y="470548"/>
                    <a:pt x="655" y="587108"/>
                  </a:cubicBezTo>
                  <a:cubicBezTo>
                    <a:pt x="2081" y="693583"/>
                    <a:pt x="67192" y="777412"/>
                    <a:pt x="169469" y="802342"/>
                  </a:cubicBezTo>
                  <a:cubicBezTo>
                    <a:pt x="201597" y="810144"/>
                    <a:pt x="209106" y="822133"/>
                    <a:pt x="209106" y="853819"/>
                  </a:cubicBezTo>
                  <a:cubicBezTo>
                    <a:pt x="208028" y="1460316"/>
                    <a:pt x="207838" y="2066813"/>
                    <a:pt x="208535" y="2673310"/>
                  </a:cubicBezTo>
                  <a:cubicBezTo>
                    <a:pt x="208535" y="2903862"/>
                    <a:pt x="374117" y="3068855"/>
                    <a:pt x="604240" y="3068950"/>
                  </a:cubicBezTo>
                  <a:cubicBezTo>
                    <a:pt x="878563" y="3068950"/>
                    <a:pt x="1152853" y="3068950"/>
                    <a:pt x="1427112" y="3068950"/>
                  </a:cubicBezTo>
                  <a:lnTo>
                    <a:pt x="1635658" y="3068950"/>
                  </a:lnTo>
                  <a:cubicBezTo>
                    <a:pt x="1909981" y="3068950"/>
                    <a:pt x="2184271" y="3068950"/>
                    <a:pt x="2458530" y="3068950"/>
                  </a:cubicBezTo>
                  <a:cubicBezTo>
                    <a:pt x="2688653" y="3068950"/>
                    <a:pt x="2854045" y="2903862"/>
                    <a:pt x="2854235" y="2673310"/>
                  </a:cubicBezTo>
                  <a:cubicBezTo>
                    <a:pt x="2854805" y="2066813"/>
                    <a:pt x="2854615" y="1460316"/>
                    <a:pt x="2853665" y="853819"/>
                  </a:cubicBezTo>
                  <a:cubicBezTo>
                    <a:pt x="2853665" y="822133"/>
                    <a:pt x="2861174" y="810144"/>
                    <a:pt x="2893302" y="802342"/>
                  </a:cubicBezTo>
                  <a:cubicBezTo>
                    <a:pt x="2995769" y="777602"/>
                    <a:pt x="3060690" y="693583"/>
                    <a:pt x="3062116" y="587108"/>
                  </a:cubicBezTo>
                  <a:cubicBezTo>
                    <a:pt x="3063636" y="470548"/>
                    <a:pt x="3062971" y="353987"/>
                    <a:pt x="3062496" y="237426"/>
                  </a:cubicBezTo>
                  <a:close/>
                  <a:moveTo>
                    <a:pt x="2748346" y="2667030"/>
                  </a:moveTo>
                  <a:cubicBezTo>
                    <a:pt x="2748346" y="2829834"/>
                    <a:pt x="2639796" y="2949535"/>
                    <a:pt x="2477161" y="2950391"/>
                  </a:cubicBezTo>
                  <a:cubicBezTo>
                    <a:pt x="2161966" y="2951977"/>
                    <a:pt x="1846802" y="2952707"/>
                    <a:pt x="1531670" y="2952580"/>
                  </a:cubicBezTo>
                  <a:cubicBezTo>
                    <a:pt x="1216539" y="2952453"/>
                    <a:pt x="901375" y="2951724"/>
                    <a:pt x="586180" y="2950391"/>
                  </a:cubicBezTo>
                  <a:cubicBezTo>
                    <a:pt x="423545" y="2949535"/>
                    <a:pt x="315375" y="2829834"/>
                    <a:pt x="314995" y="2667030"/>
                  </a:cubicBezTo>
                  <a:cubicBezTo>
                    <a:pt x="314139" y="2319726"/>
                    <a:pt x="314995" y="1972422"/>
                    <a:pt x="314995" y="1625118"/>
                  </a:cubicBezTo>
                  <a:cubicBezTo>
                    <a:pt x="314995" y="1614747"/>
                    <a:pt x="316040" y="1604280"/>
                    <a:pt x="316706" y="1591625"/>
                  </a:cubicBezTo>
                  <a:lnTo>
                    <a:pt x="694635" y="1591625"/>
                  </a:lnTo>
                  <a:lnTo>
                    <a:pt x="694635" y="1635585"/>
                  </a:lnTo>
                  <a:cubicBezTo>
                    <a:pt x="694635" y="1874606"/>
                    <a:pt x="694635" y="2113659"/>
                    <a:pt x="694635" y="2352744"/>
                  </a:cubicBezTo>
                  <a:cubicBezTo>
                    <a:pt x="694635" y="2519735"/>
                    <a:pt x="801855" y="2626781"/>
                    <a:pt x="968863" y="2626876"/>
                  </a:cubicBezTo>
                  <a:lnTo>
                    <a:pt x="2094953" y="2626876"/>
                  </a:lnTo>
                  <a:cubicBezTo>
                    <a:pt x="2261961" y="2626876"/>
                    <a:pt x="2368991" y="2519735"/>
                    <a:pt x="2369181" y="2352744"/>
                  </a:cubicBezTo>
                  <a:cubicBezTo>
                    <a:pt x="2369181" y="2113659"/>
                    <a:pt x="2369181" y="1874606"/>
                    <a:pt x="2369181" y="1635585"/>
                  </a:cubicBezTo>
                  <a:lnTo>
                    <a:pt x="2369181" y="1591625"/>
                  </a:lnTo>
                  <a:lnTo>
                    <a:pt x="2746825" y="1591625"/>
                  </a:lnTo>
                  <a:cubicBezTo>
                    <a:pt x="2747491" y="1604280"/>
                    <a:pt x="2748536" y="1614747"/>
                    <a:pt x="2748536" y="1625118"/>
                  </a:cubicBezTo>
                  <a:cubicBezTo>
                    <a:pt x="2748631" y="1972422"/>
                    <a:pt x="2749202" y="2319726"/>
                    <a:pt x="2748346" y="2667030"/>
                  </a:cubicBezTo>
                  <a:close/>
                  <a:moveTo>
                    <a:pt x="1531670" y="807004"/>
                  </a:moveTo>
                  <a:lnTo>
                    <a:pt x="2743879" y="807004"/>
                  </a:lnTo>
                  <a:lnTo>
                    <a:pt x="2743879" y="1474018"/>
                  </a:lnTo>
                  <a:lnTo>
                    <a:pt x="2366424" y="1474018"/>
                  </a:lnTo>
                  <a:cubicBezTo>
                    <a:pt x="2366424" y="1448136"/>
                    <a:pt x="2366424" y="1424539"/>
                    <a:pt x="2366424" y="1400941"/>
                  </a:cubicBezTo>
                  <a:cubicBezTo>
                    <a:pt x="2365188" y="1236519"/>
                    <a:pt x="2257589" y="1128522"/>
                    <a:pt x="2093432" y="1128522"/>
                  </a:cubicBezTo>
                  <a:lnTo>
                    <a:pt x="970289" y="1128522"/>
                  </a:lnTo>
                  <a:cubicBezTo>
                    <a:pt x="805752" y="1128522"/>
                    <a:pt x="698152" y="1236519"/>
                    <a:pt x="697012" y="1400941"/>
                  </a:cubicBezTo>
                  <a:cubicBezTo>
                    <a:pt x="697012" y="1424539"/>
                    <a:pt x="697012" y="1448517"/>
                    <a:pt x="697012" y="1474018"/>
                  </a:cubicBezTo>
                  <a:lnTo>
                    <a:pt x="319557" y="1474018"/>
                  </a:lnTo>
                  <a:lnTo>
                    <a:pt x="319557" y="807099"/>
                  </a:lnTo>
                  <a:lnTo>
                    <a:pt x="1531670" y="807099"/>
                  </a:lnTo>
                  <a:close/>
                  <a:moveTo>
                    <a:pt x="1533001" y="2517737"/>
                  </a:moveTo>
                  <a:lnTo>
                    <a:pt x="1530340" y="2517737"/>
                  </a:lnTo>
                  <a:cubicBezTo>
                    <a:pt x="1343846" y="2517737"/>
                    <a:pt x="1157353" y="2517737"/>
                    <a:pt x="970764" y="2517737"/>
                  </a:cubicBezTo>
                  <a:cubicBezTo>
                    <a:pt x="915253" y="2517737"/>
                    <a:pt x="865350" y="2503083"/>
                    <a:pt x="835314" y="2454461"/>
                  </a:cubicBezTo>
                  <a:cubicBezTo>
                    <a:pt x="819062" y="2428585"/>
                    <a:pt x="809884" y="2398890"/>
                    <a:pt x="808699" y="2368348"/>
                  </a:cubicBezTo>
                  <a:cubicBezTo>
                    <a:pt x="806798" y="2042454"/>
                    <a:pt x="807083" y="1716654"/>
                    <a:pt x="807748" y="1390855"/>
                  </a:cubicBezTo>
                  <a:cubicBezTo>
                    <a:pt x="807748" y="1303696"/>
                    <a:pt x="869057" y="1242609"/>
                    <a:pt x="956126" y="1242418"/>
                  </a:cubicBezTo>
                  <a:cubicBezTo>
                    <a:pt x="1147942" y="1242418"/>
                    <a:pt x="1339759" y="1242418"/>
                    <a:pt x="1531575" y="1242418"/>
                  </a:cubicBezTo>
                  <a:cubicBezTo>
                    <a:pt x="1723392" y="1242418"/>
                    <a:pt x="1915240" y="1242513"/>
                    <a:pt x="2107120" y="1242704"/>
                  </a:cubicBezTo>
                  <a:cubicBezTo>
                    <a:pt x="2194188" y="1242704"/>
                    <a:pt x="2255307" y="1303981"/>
                    <a:pt x="2255498" y="1391140"/>
                  </a:cubicBezTo>
                  <a:cubicBezTo>
                    <a:pt x="2256163" y="1716940"/>
                    <a:pt x="2256448" y="2042739"/>
                    <a:pt x="2254547" y="2368634"/>
                  </a:cubicBezTo>
                  <a:cubicBezTo>
                    <a:pt x="2253424" y="2399232"/>
                    <a:pt x="2244278" y="2428996"/>
                    <a:pt x="2228027" y="2454937"/>
                  </a:cubicBezTo>
                  <a:cubicBezTo>
                    <a:pt x="2197991" y="2503559"/>
                    <a:pt x="2148088" y="2518307"/>
                    <a:pt x="2092577" y="2518212"/>
                  </a:cubicBezTo>
                  <a:cubicBezTo>
                    <a:pt x="1905988" y="2517737"/>
                    <a:pt x="1719495" y="2517737"/>
                    <a:pt x="1533001" y="2517737"/>
                  </a:cubicBezTo>
                  <a:close/>
                  <a:moveTo>
                    <a:pt x="2953375" y="559895"/>
                  </a:moveTo>
                  <a:cubicBezTo>
                    <a:pt x="2953375" y="656284"/>
                    <a:pt x="2911362" y="697960"/>
                    <a:pt x="2813838" y="697960"/>
                  </a:cubicBezTo>
                  <a:lnTo>
                    <a:pt x="249503" y="697960"/>
                  </a:lnTo>
                  <a:cubicBezTo>
                    <a:pt x="151979" y="697960"/>
                    <a:pt x="109966" y="656284"/>
                    <a:pt x="109966" y="559895"/>
                  </a:cubicBezTo>
                  <a:cubicBezTo>
                    <a:pt x="109966" y="450534"/>
                    <a:pt x="109966" y="341173"/>
                    <a:pt x="109966" y="231812"/>
                  </a:cubicBezTo>
                  <a:cubicBezTo>
                    <a:pt x="109966" y="150838"/>
                    <a:pt x="154355" y="106592"/>
                    <a:pt x="235816" y="106307"/>
                  </a:cubicBezTo>
                  <a:cubicBezTo>
                    <a:pt x="295224" y="106307"/>
                    <a:pt x="354537" y="106783"/>
                    <a:pt x="413945" y="107258"/>
                  </a:cubicBezTo>
                  <a:cubicBezTo>
                    <a:pt x="415941" y="107258"/>
                    <a:pt x="418032" y="108971"/>
                    <a:pt x="423450" y="111540"/>
                  </a:cubicBezTo>
                  <a:cubicBezTo>
                    <a:pt x="423450" y="172628"/>
                    <a:pt x="423450" y="235237"/>
                    <a:pt x="423450" y="298038"/>
                  </a:cubicBezTo>
                  <a:cubicBezTo>
                    <a:pt x="422848" y="310897"/>
                    <a:pt x="424423" y="323765"/>
                    <a:pt x="428107" y="336098"/>
                  </a:cubicBezTo>
                  <a:cubicBezTo>
                    <a:pt x="435139" y="360179"/>
                    <a:pt x="459117" y="375130"/>
                    <a:pt x="483808" y="370829"/>
                  </a:cubicBezTo>
                  <a:cubicBezTo>
                    <a:pt x="511419" y="368895"/>
                    <a:pt x="532483" y="345322"/>
                    <a:pt x="531335" y="317639"/>
                  </a:cubicBezTo>
                  <a:cubicBezTo>
                    <a:pt x="532380" y="262927"/>
                    <a:pt x="531335" y="208214"/>
                    <a:pt x="531905" y="153502"/>
                  </a:cubicBezTo>
                  <a:cubicBezTo>
                    <a:pt x="531905" y="139515"/>
                    <a:pt x="531905" y="124957"/>
                    <a:pt x="531905" y="108686"/>
                  </a:cubicBezTo>
                  <a:lnTo>
                    <a:pt x="843108" y="108686"/>
                  </a:lnTo>
                  <a:cubicBezTo>
                    <a:pt x="843108" y="167489"/>
                    <a:pt x="843108" y="225342"/>
                    <a:pt x="843108" y="283289"/>
                  </a:cubicBezTo>
                  <a:cubicBezTo>
                    <a:pt x="843108" y="295183"/>
                    <a:pt x="842443" y="307077"/>
                    <a:pt x="843108" y="318971"/>
                  </a:cubicBezTo>
                  <a:cubicBezTo>
                    <a:pt x="844320" y="347550"/>
                    <a:pt x="867215" y="370428"/>
                    <a:pt x="895767" y="371590"/>
                  </a:cubicBezTo>
                  <a:cubicBezTo>
                    <a:pt x="925411" y="372588"/>
                    <a:pt x="950250" y="349342"/>
                    <a:pt x="951248" y="319668"/>
                  </a:cubicBezTo>
                  <a:cubicBezTo>
                    <a:pt x="951266" y="319118"/>
                    <a:pt x="951276" y="318569"/>
                    <a:pt x="951278" y="318019"/>
                  </a:cubicBezTo>
                  <a:cubicBezTo>
                    <a:pt x="952704" y="263402"/>
                    <a:pt x="951848" y="208690"/>
                    <a:pt x="951943" y="153978"/>
                  </a:cubicBezTo>
                  <a:lnTo>
                    <a:pt x="951943" y="109066"/>
                  </a:lnTo>
                  <a:lnTo>
                    <a:pt x="1263431" y="109066"/>
                  </a:lnTo>
                  <a:lnTo>
                    <a:pt x="1263431" y="272632"/>
                  </a:lnTo>
                  <a:cubicBezTo>
                    <a:pt x="1263431" y="286810"/>
                    <a:pt x="1262861" y="301178"/>
                    <a:pt x="1263431" y="315355"/>
                  </a:cubicBezTo>
                  <a:cubicBezTo>
                    <a:pt x="1265142" y="348087"/>
                    <a:pt x="1286909" y="371019"/>
                    <a:pt x="1315806" y="371875"/>
                  </a:cubicBezTo>
                  <a:cubicBezTo>
                    <a:pt x="1346222" y="372732"/>
                    <a:pt x="1370651" y="348944"/>
                    <a:pt x="1371316" y="314784"/>
                  </a:cubicBezTo>
                  <a:cubicBezTo>
                    <a:pt x="1372362" y="257693"/>
                    <a:pt x="1371316" y="200602"/>
                    <a:pt x="1371316" y="143511"/>
                  </a:cubicBezTo>
                  <a:lnTo>
                    <a:pt x="1371316" y="109066"/>
                  </a:lnTo>
                  <a:lnTo>
                    <a:pt x="1690979" y="109066"/>
                  </a:lnTo>
                  <a:lnTo>
                    <a:pt x="1690979" y="143511"/>
                  </a:lnTo>
                  <a:cubicBezTo>
                    <a:pt x="1690979" y="200602"/>
                    <a:pt x="1690314" y="257693"/>
                    <a:pt x="1690979" y="314784"/>
                  </a:cubicBezTo>
                  <a:cubicBezTo>
                    <a:pt x="1691644" y="348944"/>
                    <a:pt x="1716073" y="372732"/>
                    <a:pt x="1746490" y="371875"/>
                  </a:cubicBezTo>
                  <a:cubicBezTo>
                    <a:pt x="1775006" y="371019"/>
                    <a:pt x="1797153" y="348087"/>
                    <a:pt x="1798864" y="315355"/>
                  </a:cubicBezTo>
                  <a:cubicBezTo>
                    <a:pt x="1799719" y="301178"/>
                    <a:pt x="1798864" y="286810"/>
                    <a:pt x="1798864" y="272632"/>
                  </a:cubicBezTo>
                  <a:lnTo>
                    <a:pt x="1798864" y="109066"/>
                  </a:lnTo>
                  <a:lnTo>
                    <a:pt x="2110922" y="109066"/>
                  </a:lnTo>
                  <a:lnTo>
                    <a:pt x="2110922" y="153978"/>
                  </a:lnTo>
                  <a:cubicBezTo>
                    <a:pt x="2110922" y="208690"/>
                    <a:pt x="2110162" y="263402"/>
                    <a:pt x="2111588" y="318019"/>
                  </a:cubicBezTo>
                  <a:cubicBezTo>
                    <a:pt x="2111529" y="347711"/>
                    <a:pt x="2135527" y="371827"/>
                    <a:pt x="2165187" y="371885"/>
                  </a:cubicBezTo>
                  <a:cubicBezTo>
                    <a:pt x="2165571" y="371886"/>
                    <a:pt x="2165954" y="371883"/>
                    <a:pt x="2166338" y="371875"/>
                  </a:cubicBezTo>
                  <a:cubicBezTo>
                    <a:pt x="2194753" y="370780"/>
                    <a:pt x="2217637" y="348161"/>
                    <a:pt x="2219092" y="319732"/>
                  </a:cubicBezTo>
                  <a:cubicBezTo>
                    <a:pt x="2220138" y="307838"/>
                    <a:pt x="2219092" y="295944"/>
                    <a:pt x="2219092" y="284050"/>
                  </a:cubicBezTo>
                  <a:cubicBezTo>
                    <a:pt x="2219092" y="226103"/>
                    <a:pt x="2219092" y="168251"/>
                    <a:pt x="2219092" y="109447"/>
                  </a:cubicBezTo>
                  <a:lnTo>
                    <a:pt x="2530295" y="109447"/>
                  </a:lnTo>
                  <a:cubicBezTo>
                    <a:pt x="2530295" y="126194"/>
                    <a:pt x="2530295" y="140276"/>
                    <a:pt x="2530295" y="154263"/>
                  </a:cubicBezTo>
                  <a:cubicBezTo>
                    <a:pt x="2530295" y="208976"/>
                    <a:pt x="2530295" y="263688"/>
                    <a:pt x="2530865" y="318400"/>
                  </a:cubicBezTo>
                  <a:cubicBezTo>
                    <a:pt x="2529718" y="346083"/>
                    <a:pt x="2550781" y="369657"/>
                    <a:pt x="2578392" y="371590"/>
                  </a:cubicBezTo>
                  <a:cubicBezTo>
                    <a:pt x="2603083" y="375891"/>
                    <a:pt x="2627061" y="360940"/>
                    <a:pt x="2634093" y="336859"/>
                  </a:cubicBezTo>
                  <a:cubicBezTo>
                    <a:pt x="2637777" y="324526"/>
                    <a:pt x="2639352" y="311658"/>
                    <a:pt x="2638750" y="298799"/>
                  </a:cubicBezTo>
                  <a:cubicBezTo>
                    <a:pt x="2639226" y="236094"/>
                    <a:pt x="2638750" y="173389"/>
                    <a:pt x="2638750" y="112301"/>
                  </a:cubicBezTo>
                  <a:cubicBezTo>
                    <a:pt x="2644454" y="109732"/>
                    <a:pt x="2646545" y="108020"/>
                    <a:pt x="2648256" y="108020"/>
                  </a:cubicBezTo>
                  <a:cubicBezTo>
                    <a:pt x="2707664" y="108020"/>
                    <a:pt x="2766977" y="106878"/>
                    <a:pt x="2826385" y="107068"/>
                  </a:cubicBezTo>
                  <a:cubicBezTo>
                    <a:pt x="2907845" y="107068"/>
                    <a:pt x="2952044" y="151599"/>
                    <a:pt x="2952234" y="232573"/>
                  </a:cubicBezTo>
                  <a:cubicBezTo>
                    <a:pt x="2953185" y="341427"/>
                    <a:pt x="2953565" y="450534"/>
                    <a:pt x="2953375" y="559895"/>
                  </a:cubicBezTo>
                  <a:close/>
                </a:path>
              </a:pathLst>
            </a:custGeom>
            <a:grpFill/>
            <a:ln w="9495" cap="flat">
              <a:noFill/>
              <a:prstDash val="solid"/>
              <a:miter/>
            </a:ln>
          </p:spPr>
          <p:txBody>
            <a:bodyPr rtlCol="0" anchor="ctr"/>
            <a:lstStyle/>
            <a:p>
              <a:endParaRPr lang="en-RO"/>
            </a:p>
          </p:txBody>
        </p:sp>
        <p:sp>
          <p:nvSpPr>
            <p:cNvPr id="120" name="Freeform 119">
              <a:extLst>
                <a:ext uri="{FF2B5EF4-FFF2-40B4-BE49-F238E27FC236}">
                  <a16:creationId xmlns:a16="http://schemas.microsoft.com/office/drawing/2014/main" id="{D2AF27AE-56AE-4B4A-A448-6AC350DEEC10}"/>
                </a:ext>
              </a:extLst>
            </p:cNvPr>
            <p:cNvSpPr/>
            <p:nvPr/>
          </p:nvSpPr>
          <p:spPr>
            <a:xfrm>
              <a:off x="4100442" y="3371338"/>
              <a:ext cx="945036" cy="110185"/>
            </a:xfrm>
            <a:custGeom>
              <a:avLst/>
              <a:gdLst>
                <a:gd name="connsiteX0" fmla="*/ 59082 w 945036"/>
                <a:gd name="connsiteY0" fmla="*/ 109923 h 110185"/>
                <a:gd name="connsiteX1" fmla="*/ 91115 w 945036"/>
                <a:gd name="connsiteY1" fmla="*/ 109923 h 110185"/>
                <a:gd name="connsiteX2" fmla="*/ 472181 w 945036"/>
                <a:gd name="connsiteY2" fmla="*/ 109923 h 110185"/>
                <a:gd name="connsiteX3" fmla="*/ 881574 w 945036"/>
                <a:gd name="connsiteY3" fmla="*/ 109923 h 110185"/>
                <a:gd name="connsiteX4" fmla="*/ 945164 w 945036"/>
                <a:gd name="connsiteY4" fmla="*/ 56543 h 110185"/>
                <a:gd name="connsiteX5" fmla="*/ 884235 w 945036"/>
                <a:gd name="connsiteY5" fmla="*/ 403 h 110185"/>
                <a:gd name="connsiteX6" fmla="*/ 61933 w 945036"/>
                <a:gd name="connsiteY6" fmla="*/ 403 h 110185"/>
                <a:gd name="connsiteX7" fmla="*/ 149 w 945036"/>
                <a:gd name="connsiteY7" fmla="*/ 55591 h 110185"/>
                <a:gd name="connsiteX8" fmla="*/ 59082 w 945036"/>
                <a:gd name="connsiteY8" fmla="*/ 109923 h 11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036" h="110185">
                  <a:moveTo>
                    <a:pt x="59082" y="109923"/>
                  </a:moveTo>
                  <a:cubicBezTo>
                    <a:pt x="69728" y="110779"/>
                    <a:pt x="80469" y="109923"/>
                    <a:pt x="91115" y="109923"/>
                  </a:cubicBezTo>
                  <a:lnTo>
                    <a:pt x="472181" y="109923"/>
                  </a:lnTo>
                  <a:cubicBezTo>
                    <a:pt x="608677" y="109923"/>
                    <a:pt x="745173" y="109923"/>
                    <a:pt x="881574" y="109923"/>
                  </a:cubicBezTo>
                  <a:cubicBezTo>
                    <a:pt x="919595" y="109923"/>
                    <a:pt x="944309" y="87372"/>
                    <a:pt x="945164" y="56543"/>
                  </a:cubicBezTo>
                  <a:cubicBezTo>
                    <a:pt x="946019" y="25713"/>
                    <a:pt x="920355" y="498"/>
                    <a:pt x="884235" y="403"/>
                  </a:cubicBezTo>
                  <a:cubicBezTo>
                    <a:pt x="610230" y="22"/>
                    <a:pt x="336129" y="22"/>
                    <a:pt x="61933" y="403"/>
                  </a:cubicBezTo>
                  <a:cubicBezTo>
                    <a:pt x="25338" y="403"/>
                    <a:pt x="-41" y="24667"/>
                    <a:pt x="149" y="55591"/>
                  </a:cubicBezTo>
                  <a:cubicBezTo>
                    <a:pt x="339" y="86515"/>
                    <a:pt x="24102" y="107354"/>
                    <a:pt x="59082" y="109923"/>
                  </a:cubicBezTo>
                  <a:close/>
                </a:path>
              </a:pathLst>
            </a:custGeom>
            <a:grpFill/>
            <a:ln w="9495" cap="flat">
              <a:noFill/>
              <a:prstDash val="solid"/>
              <a:miter/>
            </a:ln>
          </p:spPr>
          <p:txBody>
            <a:bodyPr rtlCol="0" anchor="ctr"/>
            <a:lstStyle/>
            <a:p>
              <a:endParaRPr lang="en-RO"/>
            </a:p>
          </p:txBody>
        </p:sp>
        <p:sp>
          <p:nvSpPr>
            <p:cNvPr id="121" name="Freeform 120">
              <a:extLst>
                <a:ext uri="{FF2B5EF4-FFF2-40B4-BE49-F238E27FC236}">
                  <a16:creationId xmlns:a16="http://schemas.microsoft.com/office/drawing/2014/main" id="{C133CB8B-211D-164C-BD44-8DEEA2815846}"/>
                </a:ext>
              </a:extLst>
            </p:cNvPr>
            <p:cNvSpPr/>
            <p:nvPr/>
          </p:nvSpPr>
          <p:spPr>
            <a:xfrm>
              <a:off x="4099961" y="4065945"/>
              <a:ext cx="525477" cy="109995"/>
            </a:xfrm>
            <a:custGeom>
              <a:avLst/>
              <a:gdLst>
                <a:gd name="connsiteX0" fmla="*/ 453651 w 525477"/>
                <a:gd name="connsiteY0" fmla="*/ 118 h 109995"/>
                <a:gd name="connsiteX1" fmla="*/ 264876 w 525477"/>
                <a:gd name="connsiteY1" fmla="*/ 118 h 109995"/>
                <a:gd name="connsiteX2" fmla="*/ 68973 w 525477"/>
                <a:gd name="connsiteY2" fmla="*/ 118 h 109995"/>
                <a:gd name="connsiteX3" fmla="*/ 154 w 525477"/>
                <a:gd name="connsiteY3" fmla="*/ 55591 h 109995"/>
                <a:gd name="connsiteX4" fmla="*/ 70208 w 525477"/>
                <a:gd name="connsiteY4" fmla="*/ 110113 h 109995"/>
                <a:gd name="connsiteX5" fmla="*/ 454887 w 525477"/>
                <a:gd name="connsiteY5" fmla="*/ 110113 h 109995"/>
                <a:gd name="connsiteX6" fmla="*/ 525606 w 525477"/>
                <a:gd name="connsiteY6" fmla="*/ 56067 h 109995"/>
                <a:gd name="connsiteX7" fmla="*/ 453651 w 525477"/>
                <a:gd name="connsiteY7" fmla="*/ 118 h 10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477" h="109995">
                  <a:moveTo>
                    <a:pt x="453651" y="118"/>
                  </a:moveTo>
                  <a:cubicBezTo>
                    <a:pt x="390726" y="118"/>
                    <a:pt x="327801" y="118"/>
                    <a:pt x="264876" y="118"/>
                  </a:cubicBezTo>
                  <a:cubicBezTo>
                    <a:pt x="199575" y="118"/>
                    <a:pt x="134274" y="118"/>
                    <a:pt x="68973" y="118"/>
                  </a:cubicBezTo>
                  <a:cubicBezTo>
                    <a:pt x="26009" y="118"/>
                    <a:pt x="-321" y="22383"/>
                    <a:pt x="154" y="55591"/>
                  </a:cubicBezTo>
                  <a:cubicBezTo>
                    <a:pt x="630" y="88799"/>
                    <a:pt x="27530" y="110018"/>
                    <a:pt x="70208" y="110113"/>
                  </a:cubicBezTo>
                  <a:cubicBezTo>
                    <a:pt x="198466" y="110113"/>
                    <a:pt x="326692" y="110113"/>
                    <a:pt x="454887" y="110113"/>
                  </a:cubicBezTo>
                  <a:cubicBezTo>
                    <a:pt x="497566" y="110113"/>
                    <a:pt x="524751" y="88704"/>
                    <a:pt x="525606" y="56067"/>
                  </a:cubicBezTo>
                  <a:cubicBezTo>
                    <a:pt x="526462" y="23430"/>
                    <a:pt x="499087" y="403"/>
                    <a:pt x="453651" y="118"/>
                  </a:cubicBezTo>
                  <a:close/>
                </a:path>
              </a:pathLst>
            </a:custGeom>
            <a:grpFill/>
            <a:ln w="9495" cap="flat">
              <a:noFill/>
              <a:prstDash val="solid"/>
              <a:miter/>
            </a:ln>
          </p:spPr>
          <p:txBody>
            <a:bodyPr rtlCol="0" anchor="ctr"/>
            <a:lstStyle/>
            <a:p>
              <a:endParaRPr lang="en-RO"/>
            </a:p>
          </p:txBody>
        </p:sp>
        <p:sp>
          <p:nvSpPr>
            <p:cNvPr id="122" name="Freeform 121">
              <a:extLst>
                <a:ext uri="{FF2B5EF4-FFF2-40B4-BE49-F238E27FC236}">
                  <a16:creationId xmlns:a16="http://schemas.microsoft.com/office/drawing/2014/main" id="{6706251A-101D-8549-B2ED-B9CEFF6D60CE}"/>
                </a:ext>
              </a:extLst>
            </p:cNvPr>
            <p:cNvSpPr/>
            <p:nvPr/>
          </p:nvSpPr>
          <p:spPr>
            <a:xfrm>
              <a:off x="4534791" y="3719402"/>
              <a:ext cx="510666" cy="108853"/>
            </a:xfrm>
            <a:custGeom>
              <a:avLst/>
              <a:gdLst>
                <a:gd name="connsiteX0" fmla="*/ 510815 w 510666"/>
                <a:gd name="connsiteY0" fmla="*/ 54449 h 108853"/>
                <a:gd name="connsiteX1" fmla="*/ 445038 w 510666"/>
                <a:gd name="connsiteY1" fmla="*/ 118 h 108853"/>
                <a:gd name="connsiteX2" fmla="*/ 256358 w 510666"/>
                <a:gd name="connsiteY2" fmla="*/ 118 h 108853"/>
                <a:gd name="connsiteX3" fmla="*/ 64162 w 510666"/>
                <a:gd name="connsiteY3" fmla="*/ 118 h 108853"/>
                <a:gd name="connsiteX4" fmla="*/ 191 w 510666"/>
                <a:gd name="connsiteY4" fmla="*/ 52356 h 108853"/>
                <a:gd name="connsiteX5" fmla="*/ 63781 w 510666"/>
                <a:gd name="connsiteY5" fmla="*/ 108591 h 108853"/>
                <a:gd name="connsiteX6" fmla="*/ 444753 w 510666"/>
                <a:gd name="connsiteY6" fmla="*/ 108591 h 108853"/>
                <a:gd name="connsiteX7" fmla="*/ 510815 w 510666"/>
                <a:gd name="connsiteY7" fmla="*/ 54449 h 10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666" h="108853">
                  <a:moveTo>
                    <a:pt x="510815" y="54449"/>
                  </a:moveTo>
                  <a:cubicBezTo>
                    <a:pt x="510815" y="22288"/>
                    <a:pt x="485055" y="403"/>
                    <a:pt x="445038" y="118"/>
                  </a:cubicBezTo>
                  <a:cubicBezTo>
                    <a:pt x="382113" y="118"/>
                    <a:pt x="319283" y="118"/>
                    <a:pt x="256358" y="118"/>
                  </a:cubicBezTo>
                  <a:cubicBezTo>
                    <a:pt x="193433" y="118"/>
                    <a:pt x="128227" y="118"/>
                    <a:pt x="64162" y="118"/>
                  </a:cubicBezTo>
                  <a:cubicBezTo>
                    <a:pt x="26141" y="118"/>
                    <a:pt x="1332" y="21241"/>
                    <a:pt x="191" y="52356"/>
                  </a:cubicBezTo>
                  <a:cubicBezTo>
                    <a:pt x="-1045" y="84993"/>
                    <a:pt x="24430" y="108495"/>
                    <a:pt x="63781" y="108591"/>
                  </a:cubicBezTo>
                  <a:cubicBezTo>
                    <a:pt x="190518" y="109098"/>
                    <a:pt x="317509" y="109098"/>
                    <a:pt x="444753" y="108591"/>
                  </a:cubicBezTo>
                  <a:cubicBezTo>
                    <a:pt x="484580" y="108591"/>
                    <a:pt x="510720" y="86515"/>
                    <a:pt x="510815" y="54449"/>
                  </a:cubicBezTo>
                  <a:close/>
                </a:path>
              </a:pathLst>
            </a:custGeom>
            <a:grpFill/>
            <a:ln w="9495" cap="flat">
              <a:noFill/>
              <a:prstDash val="solid"/>
              <a:miter/>
            </a:ln>
          </p:spPr>
          <p:txBody>
            <a:bodyPr rtlCol="0" anchor="ctr"/>
            <a:lstStyle/>
            <a:p>
              <a:endParaRPr lang="en-RO"/>
            </a:p>
          </p:txBody>
        </p:sp>
        <p:sp>
          <p:nvSpPr>
            <p:cNvPr id="123" name="Freeform 122">
              <a:extLst>
                <a:ext uri="{FF2B5EF4-FFF2-40B4-BE49-F238E27FC236}">
                  <a16:creationId xmlns:a16="http://schemas.microsoft.com/office/drawing/2014/main" id="{1E212FAF-D897-DA4B-A844-A0D487D5CC30}"/>
                </a:ext>
              </a:extLst>
            </p:cNvPr>
            <p:cNvSpPr/>
            <p:nvPr/>
          </p:nvSpPr>
          <p:spPr>
            <a:xfrm>
              <a:off x="4100430" y="3718636"/>
              <a:ext cx="221045" cy="109378"/>
            </a:xfrm>
            <a:custGeom>
              <a:avLst/>
              <a:gdLst>
                <a:gd name="connsiteX0" fmla="*/ 49303 w 221045"/>
                <a:gd name="connsiteY0" fmla="*/ 1835 h 109378"/>
                <a:gd name="connsiteX1" fmla="*/ 238 w 221045"/>
                <a:gd name="connsiteY1" fmla="*/ 57019 h 109378"/>
                <a:gd name="connsiteX2" fmla="*/ 255 w 221045"/>
                <a:gd name="connsiteY2" fmla="*/ 57309 h 109378"/>
                <a:gd name="connsiteX3" fmla="*/ 49588 w 221045"/>
                <a:gd name="connsiteY3" fmla="*/ 108691 h 109378"/>
                <a:gd name="connsiteX4" fmla="*/ 110136 w 221045"/>
                <a:gd name="connsiteY4" fmla="*/ 108691 h 109378"/>
                <a:gd name="connsiteX5" fmla="*/ 110136 w 221045"/>
                <a:gd name="connsiteY5" fmla="*/ 108691 h 109378"/>
                <a:gd name="connsiteX6" fmla="*/ 174107 w 221045"/>
                <a:gd name="connsiteY6" fmla="*/ 108120 h 109378"/>
                <a:gd name="connsiteX7" fmla="*/ 221123 w 221045"/>
                <a:gd name="connsiteY7" fmla="*/ 55795 h 109378"/>
                <a:gd name="connsiteX8" fmla="*/ 221063 w 221045"/>
                <a:gd name="connsiteY8" fmla="*/ 54835 h 109378"/>
                <a:gd name="connsiteX9" fmla="*/ 173537 w 221045"/>
                <a:gd name="connsiteY9" fmla="*/ 2026 h 109378"/>
                <a:gd name="connsiteX10" fmla="*/ 49303 w 221045"/>
                <a:gd name="connsiteY10" fmla="*/ 1835 h 10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045" h="109378">
                  <a:moveTo>
                    <a:pt x="49303" y="1835"/>
                  </a:moveTo>
                  <a:cubicBezTo>
                    <a:pt x="20531" y="3511"/>
                    <a:pt x="-1436" y="28218"/>
                    <a:pt x="238" y="57019"/>
                  </a:cubicBezTo>
                  <a:cubicBezTo>
                    <a:pt x="243" y="57116"/>
                    <a:pt x="249" y="57212"/>
                    <a:pt x="255" y="57309"/>
                  </a:cubicBezTo>
                  <a:cubicBezTo>
                    <a:pt x="2727" y="86901"/>
                    <a:pt x="19266" y="106122"/>
                    <a:pt x="49588" y="108691"/>
                  </a:cubicBezTo>
                  <a:cubicBezTo>
                    <a:pt x="69644" y="110403"/>
                    <a:pt x="89890" y="108691"/>
                    <a:pt x="110136" y="108691"/>
                  </a:cubicBezTo>
                  <a:lnTo>
                    <a:pt x="110136" y="108691"/>
                  </a:lnTo>
                  <a:cubicBezTo>
                    <a:pt x="131449" y="109930"/>
                    <a:pt x="152820" y="109739"/>
                    <a:pt x="174107" y="108120"/>
                  </a:cubicBezTo>
                  <a:cubicBezTo>
                    <a:pt x="201524" y="106667"/>
                    <a:pt x="222574" y="83241"/>
                    <a:pt x="221123" y="55795"/>
                  </a:cubicBezTo>
                  <a:cubicBezTo>
                    <a:pt x="221106" y="55475"/>
                    <a:pt x="221086" y="55155"/>
                    <a:pt x="221063" y="54835"/>
                  </a:cubicBezTo>
                  <a:cubicBezTo>
                    <a:pt x="221063" y="24481"/>
                    <a:pt x="203478" y="4119"/>
                    <a:pt x="173537" y="2026"/>
                  </a:cubicBezTo>
                  <a:cubicBezTo>
                    <a:pt x="132164" y="-453"/>
                    <a:pt x="90682" y="-517"/>
                    <a:pt x="49303" y="1835"/>
                  </a:cubicBezTo>
                  <a:close/>
                </a:path>
              </a:pathLst>
            </a:custGeom>
            <a:grpFill/>
            <a:ln w="9495" cap="flat">
              <a:noFill/>
              <a:prstDash val="solid"/>
              <a:miter/>
            </a:ln>
          </p:spPr>
          <p:txBody>
            <a:bodyPr rtlCol="0" anchor="ctr"/>
            <a:lstStyle/>
            <a:p>
              <a:endParaRPr lang="en-RO"/>
            </a:p>
          </p:txBody>
        </p:sp>
      </p:grpSp>
    </p:spTree>
    <p:extLst>
      <p:ext uri="{BB962C8B-B14F-4D97-AF65-F5344CB8AC3E}">
        <p14:creationId xmlns:p14="http://schemas.microsoft.com/office/powerpoint/2010/main" val="382215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a:extLst>
              <a:ext uri="{FF2B5EF4-FFF2-40B4-BE49-F238E27FC236}">
                <a16:creationId xmlns:a16="http://schemas.microsoft.com/office/drawing/2014/main" id="{ADE99877-E529-204A-9932-058266F7D044}"/>
              </a:ext>
            </a:extLst>
          </p:cNvPr>
          <p:cNvSpPr/>
          <p:nvPr/>
        </p:nvSpPr>
        <p:spPr>
          <a:xfrm>
            <a:off x="860417" y="182492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7" name="Rounded Rectangle 56">
            <a:extLst>
              <a:ext uri="{FF2B5EF4-FFF2-40B4-BE49-F238E27FC236}">
                <a16:creationId xmlns:a16="http://schemas.microsoft.com/office/drawing/2014/main" id="{978E03E1-810F-824F-9448-E722D8DAC408}"/>
              </a:ext>
            </a:extLst>
          </p:cNvPr>
          <p:cNvSpPr/>
          <p:nvPr/>
        </p:nvSpPr>
        <p:spPr>
          <a:xfrm>
            <a:off x="5096385" y="182492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0" name="Rounded Rectangle 69">
            <a:extLst>
              <a:ext uri="{FF2B5EF4-FFF2-40B4-BE49-F238E27FC236}">
                <a16:creationId xmlns:a16="http://schemas.microsoft.com/office/drawing/2014/main" id="{24A9F3DD-8AD6-8A4C-8F84-5D59562BA1FB}"/>
              </a:ext>
            </a:extLst>
          </p:cNvPr>
          <p:cNvSpPr/>
          <p:nvPr/>
        </p:nvSpPr>
        <p:spPr>
          <a:xfrm>
            <a:off x="860417" y="2978607"/>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1" name="Rounded Rectangle 70">
            <a:extLst>
              <a:ext uri="{FF2B5EF4-FFF2-40B4-BE49-F238E27FC236}">
                <a16:creationId xmlns:a16="http://schemas.microsoft.com/office/drawing/2014/main" id="{8333DABB-8852-AF48-96C4-F1B7FC4A959A}"/>
              </a:ext>
            </a:extLst>
          </p:cNvPr>
          <p:cNvSpPr/>
          <p:nvPr/>
        </p:nvSpPr>
        <p:spPr>
          <a:xfrm>
            <a:off x="5096385" y="297860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2" name="Rounded Rectangle 71">
            <a:extLst>
              <a:ext uri="{FF2B5EF4-FFF2-40B4-BE49-F238E27FC236}">
                <a16:creationId xmlns:a16="http://schemas.microsoft.com/office/drawing/2014/main" id="{FE6EC892-80E6-A84E-A2FB-42A415D3F0EC}"/>
              </a:ext>
            </a:extLst>
          </p:cNvPr>
          <p:cNvSpPr/>
          <p:nvPr/>
        </p:nvSpPr>
        <p:spPr>
          <a:xfrm>
            <a:off x="860417" y="413057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3" name="Rounded Rectangle 72">
            <a:extLst>
              <a:ext uri="{FF2B5EF4-FFF2-40B4-BE49-F238E27FC236}">
                <a16:creationId xmlns:a16="http://schemas.microsoft.com/office/drawing/2014/main" id="{35B5EC9C-4E2B-B247-A9B2-05AACD4082B1}"/>
              </a:ext>
            </a:extLst>
          </p:cNvPr>
          <p:cNvSpPr/>
          <p:nvPr/>
        </p:nvSpPr>
        <p:spPr>
          <a:xfrm>
            <a:off x="5096385" y="413057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5" name="Rounded Rectangle 74">
            <a:extLst>
              <a:ext uri="{FF2B5EF4-FFF2-40B4-BE49-F238E27FC236}">
                <a16:creationId xmlns:a16="http://schemas.microsoft.com/office/drawing/2014/main" id="{84CAFE73-3786-7345-B7D8-025B610E53EB}"/>
              </a:ext>
            </a:extLst>
          </p:cNvPr>
          <p:cNvSpPr/>
          <p:nvPr/>
        </p:nvSpPr>
        <p:spPr>
          <a:xfrm>
            <a:off x="860417" y="5282535"/>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6" name="Rounded Rectangle 75">
            <a:extLst>
              <a:ext uri="{FF2B5EF4-FFF2-40B4-BE49-F238E27FC236}">
                <a16:creationId xmlns:a16="http://schemas.microsoft.com/office/drawing/2014/main" id="{866E28D4-144F-494A-AC5B-61C840809CBB}"/>
              </a:ext>
            </a:extLst>
          </p:cNvPr>
          <p:cNvSpPr/>
          <p:nvPr/>
        </p:nvSpPr>
        <p:spPr>
          <a:xfrm>
            <a:off x="5096385" y="5282535"/>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to take in case of an outbreak?</a:t>
            </a: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025811"/>
            <a:ext cx="2647685" cy="246221"/>
          </a:xfrm>
          <a:prstGeom prst="rect">
            <a:avLst/>
          </a:prstGeom>
          <a:noFill/>
        </p:spPr>
        <p:txBody>
          <a:bodyPr wrap="square" lIns="0" tIns="0" rIns="0" bIns="0" rtlCol="0">
            <a:spAutoFit/>
          </a:bodyPr>
          <a:lstStyle/>
          <a:p>
            <a:r>
              <a:rPr lang="en-GB" sz="1600" dirty="0" err="1">
                <a:solidFill>
                  <a:schemeClr val="tx1"/>
                </a:solidFill>
              </a:rPr>
              <a:t>Formaldehyde</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7169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3" name="TextBox 22">
            <a:extLst>
              <a:ext uri="{FF2B5EF4-FFF2-40B4-BE49-F238E27FC236}">
                <a16:creationId xmlns:a16="http://schemas.microsoft.com/office/drawing/2014/main" id="{5154AB5C-E7EF-0843-AEC1-826D0AD7AE65}"/>
              </a:ext>
            </a:extLst>
          </p:cNvPr>
          <p:cNvSpPr txBox="1"/>
          <p:nvPr/>
        </p:nvSpPr>
        <p:spPr>
          <a:xfrm>
            <a:off x="5673764" y="2025811"/>
            <a:ext cx="2694381" cy="246221"/>
          </a:xfrm>
          <a:prstGeom prst="rect">
            <a:avLst/>
          </a:prstGeom>
          <a:noFill/>
        </p:spPr>
        <p:txBody>
          <a:bodyPr wrap="square" lIns="0" tIns="0" rIns="0" bIns="0" rtlCol="0">
            <a:spAutoFit/>
          </a:bodyPr>
          <a:lstStyle/>
          <a:p>
            <a:r>
              <a:rPr lang="en-GB" sz="1600" dirty="0" err="1">
                <a:solidFill>
                  <a:schemeClr val="tx1"/>
                </a:solidFill>
              </a:rPr>
              <a:t>Glycerin</a:t>
            </a:r>
            <a:endParaRPr lang="en-GB" sz="1600" i="1" dirty="0" err="1">
              <a:solidFill>
                <a:schemeClr val="tx1"/>
              </a:solidFill>
            </a:endParaRPr>
          </a:p>
        </p:txBody>
      </p:sp>
      <p:sp>
        <p:nvSpPr>
          <p:cNvPr id="24" name="Google Shape;140;p4">
            <a:extLst>
              <a:ext uri="{FF2B5EF4-FFF2-40B4-BE49-F238E27FC236}">
                <a16:creationId xmlns:a16="http://schemas.microsoft.com/office/drawing/2014/main" id="{D03EECD8-D587-004A-AE50-81AE756F30B0}"/>
              </a:ext>
            </a:extLst>
          </p:cNvPr>
          <p:cNvSpPr>
            <a:spLocks noChangeAspect="1"/>
          </p:cNvSpPr>
          <p:nvPr/>
        </p:nvSpPr>
        <p:spPr>
          <a:xfrm>
            <a:off x="4666953" y="17169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6CF9E7FB-199C-0348-AF15-4E677AD7C7DD}"/>
              </a:ext>
            </a:extLst>
          </p:cNvPr>
          <p:cNvSpPr txBox="1"/>
          <p:nvPr/>
        </p:nvSpPr>
        <p:spPr>
          <a:xfrm>
            <a:off x="1436512" y="3179497"/>
            <a:ext cx="2522192" cy="246221"/>
          </a:xfrm>
          <a:prstGeom prst="rect">
            <a:avLst/>
          </a:prstGeom>
          <a:noFill/>
        </p:spPr>
        <p:txBody>
          <a:bodyPr wrap="square" lIns="0" tIns="0" rIns="0" bIns="0" rtlCol="0">
            <a:spAutoFit/>
          </a:bodyPr>
          <a:lstStyle/>
          <a:p>
            <a:r>
              <a:rPr lang="en-GB" sz="1600" dirty="0" err="1">
                <a:solidFill>
                  <a:schemeClr val="tx1"/>
                </a:solidFill>
              </a:rPr>
              <a:t>Physiological serum 0.85%</a:t>
            </a:r>
          </a:p>
        </p:txBody>
      </p:sp>
      <p:sp>
        <p:nvSpPr>
          <p:cNvPr id="14" name="Google Shape;140;p4">
            <a:extLst>
              <a:ext uri="{FF2B5EF4-FFF2-40B4-BE49-F238E27FC236}">
                <a16:creationId xmlns:a16="http://schemas.microsoft.com/office/drawing/2014/main" id="{0ACE9230-C137-E543-93D4-1269139F6ACA}"/>
              </a:ext>
            </a:extLst>
          </p:cNvPr>
          <p:cNvSpPr>
            <a:spLocks noChangeAspect="1"/>
          </p:cNvSpPr>
          <p:nvPr/>
        </p:nvSpPr>
        <p:spPr>
          <a:xfrm>
            <a:off x="429701" y="287060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7" name="TextBox 26">
            <a:extLst>
              <a:ext uri="{FF2B5EF4-FFF2-40B4-BE49-F238E27FC236}">
                <a16:creationId xmlns:a16="http://schemas.microsoft.com/office/drawing/2014/main" id="{A3A4B239-21CB-7E4F-96B5-506972B08916}"/>
              </a:ext>
            </a:extLst>
          </p:cNvPr>
          <p:cNvSpPr txBox="1"/>
          <p:nvPr/>
        </p:nvSpPr>
        <p:spPr>
          <a:xfrm>
            <a:off x="5673764" y="3179497"/>
            <a:ext cx="2694381" cy="246221"/>
          </a:xfrm>
          <a:prstGeom prst="rect">
            <a:avLst/>
          </a:prstGeom>
          <a:noFill/>
        </p:spPr>
        <p:txBody>
          <a:bodyPr wrap="square" lIns="0" tIns="0" rIns="0" bIns="0" rtlCol="0">
            <a:spAutoFit/>
          </a:bodyPr>
          <a:lstStyle/>
          <a:p>
            <a:r>
              <a:rPr lang="en-GB" sz="1600" dirty="0" err="1">
                <a:solidFill>
                  <a:schemeClr val="tx1"/>
                </a:solidFill>
              </a:rPr>
              <a:t>Labels</a:t>
            </a:r>
            <a:endParaRPr lang="en-GB" sz="1600" i="1" dirty="0" err="1">
              <a:solidFill>
                <a:schemeClr val="tx1"/>
              </a:solidFill>
            </a:endParaRPr>
          </a:p>
        </p:txBody>
      </p:sp>
      <p:sp>
        <p:nvSpPr>
          <p:cNvPr id="28" name="Google Shape;140;p4">
            <a:extLst>
              <a:ext uri="{FF2B5EF4-FFF2-40B4-BE49-F238E27FC236}">
                <a16:creationId xmlns:a16="http://schemas.microsoft.com/office/drawing/2014/main" id="{0EA66583-8532-2F48-B534-34F98302F2DC}"/>
              </a:ext>
            </a:extLst>
          </p:cNvPr>
          <p:cNvSpPr>
            <a:spLocks noChangeAspect="1"/>
          </p:cNvSpPr>
          <p:nvPr/>
        </p:nvSpPr>
        <p:spPr>
          <a:xfrm>
            <a:off x="4666953" y="287060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7CB7C326-B489-5D4E-A1F9-7298DF845854}"/>
              </a:ext>
            </a:extLst>
          </p:cNvPr>
          <p:cNvSpPr txBox="1"/>
          <p:nvPr/>
        </p:nvSpPr>
        <p:spPr>
          <a:xfrm>
            <a:off x="1436512" y="4331461"/>
            <a:ext cx="2647685" cy="246221"/>
          </a:xfrm>
          <a:prstGeom prst="rect">
            <a:avLst/>
          </a:prstGeom>
          <a:noFill/>
        </p:spPr>
        <p:txBody>
          <a:bodyPr wrap="square" lIns="0" tIns="0" rIns="0" bIns="0" rtlCol="0">
            <a:spAutoFit/>
          </a:bodyPr>
          <a:lstStyle/>
          <a:p>
            <a:r>
              <a:rPr lang="en-GB" sz="1600" dirty="0" err="1">
                <a:solidFill>
                  <a:schemeClr val="tx1"/>
                </a:solidFill>
              </a:rPr>
              <a:t>Notebook</a:t>
            </a:r>
          </a:p>
        </p:txBody>
      </p:sp>
      <p:sp>
        <p:nvSpPr>
          <p:cNvPr id="21" name="Google Shape;140;p4">
            <a:extLst>
              <a:ext uri="{FF2B5EF4-FFF2-40B4-BE49-F238E27FC236}">
                <a16:creationId xmlns:a16="http://schemas.microsoft.com/office/drawing/2014/main" id="{8B47ED04-B408-7249-A18E-6441D110BD5B}"/>
              </a:ext>
            </a:extLst>
          </p:cNvPr>
          <p:cNvSpPr>
            <a:spLocks noChangeAspect="1"/>
          </p:cNvSpPr>
          <p:nvPr/>
        </p:nvSpPr>
        <p:spPr>
          <a:xfrm>
            <a:off x="429701" y="402257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5" name="TextBox 24">
            <a:extLst>
              <a:ext uri="{FF2B5EF4-FFF2-40B4-BE49-F238E27FC236}">
                <a16:creationId xmlns:a16="http://schemas.microsoft.com/office/drawing/2014/main" id="{96119571-FE68-5E41-9B0F-15B2EE9172A5}"/>
              </a:ext>
            </a:extLst>
          </p:cNvPr>
          <p:cNvSpPr txBox="1"/>
          <p:nvPr/>
        </p:nvSpPr>
        <p:spPr>
          <a:xfrm>
            <a:off x="5673764" y="4331462"/>
            <a:ext cx="2694381" cy="246221"/>
          </a:xfrm>
          <a:prstGeom prst="rect">
            <a:avLst/>
          </a:prstGeom>
          <a:noFill/>
        </p:spPr>
        <p:txBody>
          <a:bodyPr wrap="square" lIns="0" tIns="0" rIns="0" bIns="0" rtlCol="0">
            <a:spAutoFit/>
          </a:bodyPr>
          <a:lstStyle/>
          <a:p>
            <a:r>
              <a:rPr lang="en-GB" sz="1600" dirty="0" err="1">
                <a:solidFill>
                  <a:schemeClr val="tx1"/>
                </a:solidFill>
              </a:rPr>
              <a:t>Scalpel</a:t>
            </a:r>
            <a:endParaRPr lang="en-GB" sz="1600" i="1" dirty="0" err="1">
              <a:solidFill>
                <a:schemeClr val="tx1"/>
              </a:solidFill>
            </a:endParaRPr>
          </a:p>
        </p:txBody>
      </p:sp>
      <p:sp>
        <p:nvSpPr>
          <p:cNvPr id="29" name="Google Shape;140;p4">
            <a:extLst>
              <a:ext uri="{FF2B5EF4-FFF2-40B4-BE49-F238E27FC236}">
                <a16:creationId xmlns:a16="http://schemas.microsoft.com/office/drawing/2014/main" id="{064177B4-E488-5C4E-A20A-3DD3C141DE71}"/>
              </a:ext>
            </a:extLst>
          </p:cNvPr>
          <p:cNvSpPr>
            <a:spLocks noChangeAspect="1"/>
          </p:cNvSpPr>
          <p:nvPr/>
        </p:nvSpPr>
        <p:spPr>
          <a:xfrm>
            <a:off x="4666953" y="402257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Oval 30">
            <a:extLst>
              <a:ext uri="{FF2B5EF4-FFF2-40B4-BE49-F238E27FC236}">
                <a16:creationId xmlns:a16="http://schemas.microsoft.com/office/drawing/2014/main" id="{1526AADC-9C17-604E-BCA0-D847D8FE647E}"/>
              </a:ext>
            </a:extLst>
          </p:cNvPr>
          <p:cNvSpPr>
            <a:spLocks noChangeAspect="1"/>
          </p:cNvSpPr>
          <p:nvPr/>
        </p:nvSpPr>
        <p:spPr>
          <a:xfrm>
            <a:off x="1012934" y="1657541"/>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29</a:t>
            </a:r>
          </a:p>
        </p:txBody>
      </p:sp>
      <p:sp>
        <p:nvSpPr>
          <p:cNvPr id="15" name="Oval 14">
            <a:extLst>
              <a:ext uri="{FF2B5EF4-FFF2-40B4-BE49-F238E27FC236}">
                <a16:creationId xmlns:a16="http://schemas.microsoft.com/office/drawing/2014/main" id="{F5EB064D-2F31-4B4F-94BE-CFE2BBEF5493}"/>
              </a:ext>
            </a:extLst>
          </p:cNvPr>
          <p:cNvSpPr>
            <a:spLocks noChangeAspect="1"/>
          </p:cNvSpPr>
          <p:nvPr/>
        </p:nvSpPr>
        <p:spPr>
          <a:xfrm>
            <a:off x="1012934" y="281122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31</a:t>
            </a:r>
          </a:p>
        </p:txBody>
      </p:sp>
      <p:sp>
        <p:nvSpPr>
          <p:cNvPr id="30" name="Oval 29">
            <a:extLst>
              <a:ext uri="{FF2B5EF4-FFF2-40B4-BE49-F238E27FC236}">
                <a16:creationId xmlns:a16="http://schemas.microsoft.com/office/drawing/2014/main" id="{A97F788F-C174-F241-AD03-6FCE224C4137}"/>
              </a:ext>
            </a:extLst>
          </p:cNvPr>
          <p:cNvSpPr>
            <a:spLocks noChangeAspect="1"/>
          </p:cNvSpPr>
          <p:nvPr/>
        </p:nvSpPr>
        <p:spPr>
          <a:xfrm>
            <a:off x="5230333" y="2811227"/>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32</a:t>
            </a:r>
          </a:p>
        </p:txBody>
      </p:sp>
      <p:sp>
        <p:nvSpPr>
          <p:cNvPr id="22" name="Oval 21">
            <a:extLst>
              <a:ext uri="{FF2B5EF4-FFF2-40B4-BE49-F238E27FC236}">
                <a16:creationId xmlns:a16="http://schemas.microsoft.com/office/drawing/2014/main" id="{4ACDC2CF-96FA-DC4E-9D94-DE8B8F9EBE70}"/>
              </a:ext>
            </a:extLst>
          </p:cNvPr>
          <p:cNvSpPr>
            <a:spLocks noChangeAspect="1"/>
          </p:cNvSpPr>
          <p:nvPr/>
        </p:nvSpPr>
        <p:spPr>
          <a:xfrm>
            <a:off x="1012934" y="3963191"/>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33</a:t>
            </a:r>
          </a:p>
        </p:txBody>
      </p:sp>
      <p:sp>
        <p:nvSpPr>
          <p:cNvPr id="36" name="TextBox 35">
            <a:extLst>
              <a:ext uri="{FF2B5EF4-FFF2-40B4-BE49-F238E27FC236}">
                <a16:creationId xmlns:a16="http://schemas.microsoft.com/office/drawing/2014/main" id="{C4FC2109-37FB-5D48-AF9D-66A0ECE8C720}"/>
              </a:ext>
            </a:extLst>
          </p:cNvPr>
          <p:cNvSpPr txBox="1"/>
          <p:nvPr/>
        </p:nvSpPr>
        <p:spPr>
          <a:xfrm>
            <a:off x="1436512" y="5483425"/>
            <a:ext cx="2647685" cy="246221"/>
          </a:xfrm>
          <a:prstGeom prst="rect">
            <a:avLst/>
          </a:prstGeom>
          <a:noFill/>
        </p:spPr>
        <p:txBody>
          <a:bodyPr wrap="square" lIns="0" tIns="0" rIns="0" bIns="0" rtlCol="0">
            <a:spAutoFit/>
          </a:bodyPr>
          <a:lstStyle/>
          <a:p>
            <a:r>
              <a:rPr lang="en-GB" sz="1600" dirty="0" err="1">
                <a:solidFill>
                  <a:schemeClr val="tx1"/>
                </a:solidFill>
              </a:rPr>
              <a:t>Thermal boxes</a:t>
            </a:r>
          </a:p>
        </p:txBody>
      </p:sp>
      <p:sp>
        <p:nvSpPr>
          <p:cNvPr id="37" name="Google Shape;140;p4">
            <a:extLst>
              <a:ext uri="{FF2B5EF4-FFF2-40B4-BE49-F238E27FC236}">
                <a16:creationId xmlns:a16="http://schemas.microsoft.com/office/drawing/2014/main" id="{8641BAEC-BADA-0340-9538-9F607CDC855C}"/>
              </a:ext>
            </a:extLst>
          </p:cNvPr>
          <p:cNvSpPr>
            <a:spLocks noChangeAspect="1"/>
          </p:cNvSpPr>
          <p:nvPr/>
        </p:nvSpPr>
        <p:spPr>
          <a:xfrm>
            <a:off x="429701" y="51745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38" name="Oval 37">
            <a:extLst>
              <a:ext uri="{FF2B5EF4-FFF2-40B4-BE49-F238E27FC236}">
                <a16:creationId xmlns:a16="http://schemas.microsoft.com/office/drawing/2014/main" id="{BBA46E0D-17F7-4E4E-97EB-96BD3811A96A}"/>
              </a:ext>
            </a:extLst>
          </p:cNvPr>
          <p:cNvSpPr>
            <a:spLocks noChangeAspect="1"/>
          </p:cNvSpPr>
          <p:nvPr/>
        </p:nvSpPr>
        <p:spPr>
          <a:xfrm>
            <a:off x="1012934" y="5115155"/>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35</a:t>
            </a:r>
          </a:p>
        </p:txBody>
      </p:sp>
      <p:sp>
        <p:nvSpPr>
          <p:cNvPr id="32" name="Oval 31">
            <a:extLst>
              <a:ext uri="{FF2B5EF4-FFF2-40B4-BE49-F238E27FC236}">
                <a16:creationId xmlns:a16="http://schemas.microsoft.com/office/drawing/2014/main" id="{8152C77E-4731-AA49-AA7C-5764FCBAA4CF}"/>
              </a:ext>
            </a:extLst>
          </p:cNvPr>
          <p:cNvSpPr>
            <a:spLocks noChangeAspect="1"/>
          </p:cNvSpPr>
          <p:nvPr/>
        </p:nvSpPr>
        <p:spPr>
          <a:xfrm>
            <a:off x="5230333" y="1657541"/>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30</a:t>
            </a:r>
          </a:p>
        </p:txBody>
      </p:sp>
      <p:sp>
        <p:nvSpPr>
          <p:cNvPr id="51" name="TextBox 50">
            <a:extLst>
              <a:ext uri="{FF2B5EF4-FFF2-40B4-BE49-F238E27FC236}">
                <a16:creationId xmlns:a16="http://schemas.microsoft.com/office/drawing/2014/main" id="{92AF863E-61F7-BD4F-B0A5-5891D8CFF08A}"/>
              </a:ext>
            </a:extLst>
          </p:cNvPr>
          <p:cNvSpPr txBox="1"/>
          <p:nvPr/>
        </p:nvSpPr>
        <p:spPr>
          <a:xfrm>
            <a:off x="5673764" y="5483425"/>
            <a:ext cx="2647685" cy="246221"/>
          </a:xfrm>
          <a:prstGeom prst="rect">
            <a:avLst/>
          </a:prstGeom>
          <a:noFill/>
        </p:spPr>
        <p:txBody>
          <a:bodyPr wrap="square" lIns="0" tIns="0" rIns="0" bIns="0" rtlCol="0">
            <a:spAutoFit/>
          </a:bodyPr>
          <a:lstStyle/>
          <a:p>
            <a:r>
              <a:rPr lang="en-GB" sz="1600" dirty="0" err="1">
                <a:solidFill>
                  <a:schemeClr val="tx1"/>
                </a:solidFill>
              </a:rPr>
              <a:t>Batteries for refrigeration</a:t>
            </a:r>
          </a:p>
        </p:txBody>
      </p:sp>
      <p:sp>
        <p:nvSpPr>
          <p:cNvPr id="52" name="Google Shape;140;p4">
            <a:extLst>
              <a:ext uri="{FF2B5EF4-FFF2-40B4-BE49-F238E27FC236}">
                <a16:creationId xmlns:a16="http://schemas.microsoft.com/office/drawing/2014/main" id="{66538F75-D76A-4A45-B4ED-B69F4E1D1EFA}"/>
              </a:ext>
            </a:extLst>
          </p:cNvPr>
          <p:cNvSpPr>
            <a:spLocks noChangeAspect="1"/>
          </p:cNvSpPr>
          <p:nvPr/>
        </p:nvSpPr>
        <p:spPr>
          <a:xfrm>
            <a:off x="4661115" y="51745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53" name="Oval 52">
            <a:extLst>
              <a:ext uri="{FF2B5EF4-FFF2-40B4-BE49-F238E27FC236}">
                <a16:creationId xmlns:a16="http://schemas.microsoft.com/office/drawing/2014/main" id="{9BA668E9-F613-2749-930B-2A051D7F4F24}"/>
              </a:ext>
            </a:extLst>
          </p:cNvPr>
          <p:cNvSpPr>
            <a:spLocks noChangeAspect="1"/>
          </p:cNvSpPr>
          <p:nvPr/>
        </p:nvSpPr>
        <p:spPr>
          <a:xfrm>
            <a:off x="5244348" y="5115155"/>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36</a:t>
            </a:r>
          </a:p>
        </p:txBody>
      </p:sp>
      <p:sp>
        <p:nvSpPr>
          <p:cNvPr id="5" name="Graphic 3">
            <a:extLst>
              <a:ext uri="{FF2B5EF4-FFF2-40B4-BE49-F238E27FC236}">
                <a16:creationId xmlns:a16="http://schemas.microsoft.com/office/drawing/2014/main" id="{873A1FA1-16AB-754F-8058-C69F4702EE09}"/>
              </a:ext>
            </a:extLst>
          </p:cNvPr>
          <p:cNvSpPr>
            <a:spLocks noChangeAspect="1"/>
          </p:cNvSpPr>
          <p:nvPr/>
        </p:nvSpPr>
        <p:spPr>
          <a:xfrm>
            <a:off x="4982132" y="1932921"/>
            <a:ext cx="233643" cy="432000"/>
          </a:xfrm>
          <a:custGeom>
            <a:avLst/>
            <a:gdLst>
              <a:gd name="connsiteX0" fmla="*/ 490942 w 1868488"/>
              <a:gd name="connsiteY0" fmla="*/ 784574 h 3454780"/>
              <a:gd name="connsiteX1" fmla="*/ 490942 w 1868488"/>
              <a:gd name="connsiteY1" fmla="*/ 592346 h 3454780"/>
              <a:gd name="connsiteX2" fmla="*/ 405652 w 1868488"/>
              <a:gd name="connsiteY2" fmla="*/ 592346 h 3454780"/>
              <a:gd name="connsiteX3" fmla="*/ 344812 w 1868488"/>
              <a:gd name="connsiteY3" fmla="*/ 531727 h 3454780"/>
              <a:gd name="connsiteX4" fmla="*/ 344812 w 1868488"/>
              <a:gd name="connsiteY4" fmla="*/ 60672 h 3454780"/>
              <a:gd name="connsiteX5" fmla="*/ 404894 w 1868488"/>
              <a:gd name="connsiteY5" fmla="*/ 149 h 3454780"/>
              <a:gd name="connsiteX6" fmla="*/ 1463625 w 1868488"/>
              <a:gd name="connsiteY6" fmla="*/ 149 h 3454780"/>
              <a:gd name="connsiteX7" fmla="*/ 1524371 w 1868488"/>
              <a:gd name="connsiteY7" fmla="*/ 60006 h 3454780"/>
              <a:gd name="connsiteX8" fmla="*/ 1524371 w 1868488"/>
              <a:gd name="connsiteY8" fmla="*/ 530966 h 3454780"/>
              <a:gd name="connsiteX9" fmla="*/ 1464099 w 1868488"/>
              <a:gd name="connsiteY9" fmla="*/ 592346 h 3454780"/>
              <a:gd name="connsiteX10" fmla="*/ 1378241 w 1868488"/>
              <a:gd name="connsiteY10" fmla="*/ 592346 h 3454780"/>
              <a:gd name="connsiteX11" fmla="*/ 1378241 w 1868488"/>
              <a:gd name="connsiteY11" fmla="*/ 785811 h 3454780"/>
              <a:gd name="connsiteX12" fmla="*/ 1525318 w 1868488"/>
              <a:gd name="connsiteY12" fmla="*/ 828444 h 3454780"/>
              <a:gd name="connsiteX13" fmla="*/ 1867236 w 1868488"/>
              <a:gd name="connsiteY13" fmla="*/ 1303400 h 3454780"/>
              <a:gd name="connsiteX14" fmla="*/ 1868563 w 1868488"/>
              <a:gd name="connsiteY14" fmla="*/ 1346223 h 3454780"/>
              <a:gd name="connsiteX15" fmla="*/ 1868563 w 1868488"/>
              <a:gd name="connsiteY15" fmla="*/ 3191044 h 3454780"/>
              <a:gd name="connsiteX16" fmla="*/ 1765078 w 1868488"/>
              <a:gd name="connsiteY16" fmla="*/ 3409918 h 3454780"/>
              <a:gd name="connsiteX17" fmla="*/ 1629561 w 1868488"/>
              <a:gd name="connsiteY17" fmla="*/ 3454930 h 3454780"/>
              <a:gd name="connsiteX18" fmla="*/ 240095 w 1868488"/>
              <a:gd name="connsiteY18" fmla="*/ 3454930 h 3454780"/>
              <a:gd name="connsiteX19" fmla="*/ 1757 w 1868488"/>
              <a:gd name="connsiteY19" fmla="*/ 3226540 h 3454780"/>
              <a:gd name="connsiteX20" fmla="*/ 525 w 1868488"/>
              <a:gd name="connsiteY20" fmla="*/ 3190854 h 3454780"/>
              <a:gd name="connsiteX21" fmla="*/ 1094 w 1868488"/>
              <a:gd name="connsiteY21" fmla="*/ 1342512 h 3454780"/>
              <a:gd name="connsiteX22" fmla="*/ 330407 w 1868488"/>
              <a:gd name="connsiteY22" fmla="*/ 833773 h 3454780"/>
              <a:gd name="connsiteX23" fmla="*/ 490942 w 1868488"/>
              <a:gd name="connsiteY23" fmla="*/ 784574 h 3454780"/>
              <a:gd name="connsiteX24" fmla="*/ 100693 w 1868488"/>
              <a:gd name="connsiteY24" fmla="*/ 1728777 h 3454780"/>
              <a:gd name="connsiteX25" fmla="*/ 100693 w 1868488"/>
              <a:gd name="connsiteY25" fmla="*/ 2811060 h 3454780"/>
              <a:gd name="connsiteX26" fmla="*/ 1768584 w 1868488"/>
              <a:gd name="connsiteY26" fmla="*/ 2811060 h 3454780"/>
              <a:gd name="connsiteX27" fmla="*/ 1768584 w 1868488"/>
              <a:gd name="connsiteY27" fmla="*/ 1728777 h 3454780"/>
              <a:gd name="connsiteX28" fmla="*/ 1768015 w 1868488"/>
              <a:gd name="connsiteY28" fmla="*/ 1626382 h 3454780"/>
              <a:gd name="connsiteX29" fmla="*/ 1766594 w 1868488"/>
              <a:gd name="connsiteY29" fmla="*/ 1292361 h 3454780"/>
              <a:gd name="connsiteX30" fmla="*/ 1329720 w 1868488"/>
              <a:gd name="connsiteY30" fmla="*/ 888396 h 3454780"/>
              <a:gd name="connsiteX31" fmla="*/ 537851 w 1868488"/>
              <a:gd name="connsiteY31" fmla="*/ 888396 h 3454780"/>
              <a:gd name="connsiteX32" fmla="*/ 123153 w 1868488"/>
              <a:gd name="connsiteY32" fmla="*/ 1190061 h 3454780"/>
              <a:gd name="connsiteX33" fmla="*/ 96334 w 1868488"/>
              <a:gd name="connsiteY33" fmla="*/ 1626382 h 3454780"/>
              <a:gd name="connsiteX34" fmla="*/ 101736 w 1868488"/>
              <a:gd name="connsiteY34" fmla="*/ 2914597 h 3454780"/>
              <a:gd name="connsiteX35" fmla="*/ 98703 w 1868488"/>
              <a:gd name="connsiteY35" fmla="*/ 2925065 h 3454780"/>
              <a:gd name="connsiteX36" fmla="*/ 97282 w 1868488"/>
              <a:gd name="connsiteY36" fmla="*/ 3178292 h 3454780"/>
              <a:gd name="connsiteX37" fmla="*/ 275064 w 1868488"/>
              <a:gd name="connsiteY37" fmla="*/ 3358149 h 3454780"/>
              <a:gd name="connsiteX38" fmla="*/ 1592792 w 1868488"/>
              <a:gd name="connsiteY38" fmla="*/ 3356722 h 3454780"/>
              <a:gd name="connsiteX39" fmla="*/ 1631836 w 1868488"/>
              <a:gd name="connsiteY39" fmla="*/ 3356151 h 3454780"/>
              <a:gd name="connsiteX40" fmla="*/ 1766973 w 1868488"/>
              <a:gd name="connsiteY40" fmla="*/ 3232440 h 3454780"/>
              <a:gd name="connsiteX41" fmla="*/ 1770953 w 1868488"/>
              <a:gd name="connsiteY41" fmla="*/ 3079418 h 3454780"/>
              <a:gd name="connsiteX42" fmla="*/ 1770953 w 1868488"/>
              <a:gd name="connsiteY42" fmla="*/ 2914407 h 3454780"/>
              <a:gd name="connsiteX43" fmla="*/ 444601 w 1868488"/>
              <a:gd name="connsiteY43" fmla="*/ 490617 h 3454780"/>
              <a:gd name="connsiteX44" fmla="*/ 1423350 w 1868488"/>
              <a:gd name="connsiteY44" fmla="*/ 490617 h 3454780"/>
              <a:gd name="connsiteX45" fmla="*/ 1423350 w 1868488"/>
              <a:gd name="connsiteY45" fmla="*/ 101307 h 3454780"/>
              <a:gd name="connsiteX46" fmla="*/ 444601 w 1868488"/>
              <a:gd name="connsiteY46" fmla="*/ 101307 h 3454780"/>
              <a:gd name="connsiteX47" fmla="*/ 593005 w 1868488"/>
              <a:gd name="connsiteY47" fmla="*/ 594058 h 3454780"/>
              <a:gd name="connsiteX48" fmla="*/ 593005 w 1868488"/>
              <a:gd name="connsiteY48" fmla="*/ 787048 h 3454780"/>
              <a:gd name="connsiteX49" fmla="*/ 1275324 w 1868488"/>
              <a:gd name="connsiteY49" fmla="*/ 787048 h 3454780"/>
              <a:gd name="connsiteX50" fmla="*/ 1275324 w 1868488"/>
              <a:gd name="connsiteY50" fmla="*/ 594058 h 34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68488" h="3454780">
                <a:moveTo>
                  <a:pt x="490942" y="784574"/>
                </a:moveTo>
                <a:lnTo>
                  <a:pt x="490942" y="592346"/>
                </a:lnTo>
                <a:cubicBezTo>
                  <a:pt x="461564" y="592346"/>
                  <a:pt x="433513" y="592346"/>
                  <a:pt x="405652" y="592346"/>
                </a:cubicBezTo>
                <a:cubicBezTo>
                  <a:pt x="362723" y="591584"/>
                  <a:pt x="344812" y="574265"/>
                  <a:pt x="344812" y="531727"/>
                </a:cubicBezTo>
                <a:cubicBezTo>
                  <a:pt x="344433" y="374709"/>
                  <a:pt x="344433" y="217691"/>
                  <a:pt x="344812" y="60672"/>
                </a:cubicBezTo>
                <a:cubicBezTo>
                  <a:pt x="344812" y="17183"/>
                  <a:pt x="361870" y="244"/>
                  <a:pt x="404894" y="149"/>
                </a:cubicBezTo>
                <a:lnTo>
                  <a:pt x="1463625" y="149"/>
                </a:lnTo>
                <a:cubicBezTo>
                  <a:pt x="1507123" y="149"/>
                  <a:pt x="1524371" y="16993"/>
                  <a:pt x="1524371" y="60006"/>
                </a:cubicBezTo>
                <a:cubicBezTo>
                  <a:pt x="1524750" y="217024"/>
                  <a:pt x="1524750" y="374011"/>
                  <a:pt x="1524371" y="530966"/>
                </a:cubicBezTo>
                <a:cubicBezTo>
                  <a:pt x="1524371" y="573979"/>
                  <a:pt x="1506649" y="591489"/>
                  <a:pt x="1464099" y="592346"/>
                </a:cubicBezTo>
                <a:cubicBezTo>
                  <a:pt x="1435669" y="592916"/>
                  <a:pt x="1407997" y="592346"/>
                  <a:pt x="1378241" y="592346"/>
                </a:cubicBezTo>
                <a:lnTo>
                  <a:pt x="1378241" y="785811"/>
                </a:lnTo>
                <a:cubicBezTo>
                  <a:pt x="1428562" y="799895"/>
                  <a:pt x="1479262" y="808555"/>
                  <a:pt x="1525318" y="828444"/>
                </a:cubicBezTo>
                <a:cubicBezTo>
                  <a:pt x="1733805" y="917040"/>
                  <a:pt x="1848472" y="1075866"/>
                  <a:pt x="1867236" y="1303400"/>
                </a:cubicBezTo>
                <a:cubicBezTo>
                  <a:pt x="1868468" y="1317674"/>
                  <a:pt x="1868563" y="1331949"/>
                  <a:pt x="1868563" y="1346223"/>
                </a:cubicBezTo>
                <a:cubicBezTo>
                  <a:pt x="1868563" y="1961163"/>
                  <a:pt x="1868563" y="2576104"/>
                  <a:pt x="1868563" y="3191044"/>
                </a:cubicBezTo>
                <a:cubicBezTo>
                  <a:pt x="1868563" y="3281544"/>
                  <a:pt x="1838995" y="3356151"/>
                  <a:pt x="1765078" y="3409918"/>
                </a:cubicBezTo>
                <a:cubicBezTo>
                  <a:pt x="1725886" y="3439136"/>
                  <a:pt x="1678373" y="3454917"/>
                  <a:pt x="1629561" y="3454930"/>
                </a:cubicBezTo>
                <a:cubicBezTo>
                  <a:pt x="1166406" y="3454930"/>
                  <a:pt x="703250" y="3454930"/>
                  <a:pt x="240095" y="3454930"/>
                </a:cubicBezTo>
                <a:cubicBezTo>
                  <a:pt x="113199" y="3453587"/>
                  <a:pt x="9027" y="3353764"/>
                  <a:pt x="1757" y="3226540"/>
                </a:cubicBezTo>
                <a:cubicBezTo>
                  <a:pt x="904" y="3214644"/>
                  <a:pt x="525" y="3202749"/>
                  <a:pt x="525" y="3190854"/>
                </a:cubicBezTo>
                <a:cubicBezTo>
                  <a:pt x="525" y="2574772"/>
                  <a:pt x="-801" y="1958594"/>
                  <a:pt x="1094" y="1342512"/>
                </a:cubicBezTo>
                <a:cubicBezTo>
                  <a:pt x="1757" y="1104415"/>
                  <a:pt x="114245" y="933123"/>
                  <a:pt x="330407" y="833773"/>
                </a:cubicBezTo>
                <a:cubicBezTo>
                  <a:pt x="378833" y="811314"/>
                  <a:pt x="433513" y="801703"/>
                  <a:pt x="490942" y="784574"/>
                </a:cubicBezTo>
                <a:close/>
                <a:moveTo>
                  <a:pt x="100693" y="1728777"/>
                </a:moveTo>
                <a:lnTo>
                  <a:pt x="100693" y="2811060"/>
                </a:lnTo>
                <a:lnTo>
                  <a:pt x="1768584" y="2811060"/>
                </a:lnTo>
                <a:lnTo>
                  <a:pt x="1768584" y="1728777"/>
                </a:lnTo>
                <a:close/>
                <a:moveTo>
                  <a:pt x="1768015" y="1626382"/>
                </a:moveTo>
                <a:cubicBezTo>
                  <a:pt x="1768015" y="1512853"/>
                  <a:pt x="1775123" y="1401988"/>
                  <a:pt x="1766594" y="1292361"/>
                </a:cubicBezTo>
                <a:cubicBezTo>
                  <a:pt x="1748588" y="1061782"/>
                  <a:pt x="1560666" y="890109"/>
                  <a:pt x="1329720" y="888396"/>
                </a:cubicBezTo>
                <a:cubicBezTo>
                  <a:pt x="1065764" y="886493"/>
                  <a:pt x="801808" y="886493"/>
                  <a:pt x="537851" y="888396"/>
                </a:cubicBezTo>
                <a:cubicBezTo>
                  <a:pt x="349173" y="888235"/>
                  <a:pt x="181807" y="1009982"/>
                  <a:pt x="123153" y="1190061"/>
                </a:cubicBezTo>
                <a:cubicBezTo>
                  <a:pt x="74538" y="1331949"/>
                  <a:pt x="107990" y="1479355"/>
                  <a:pt x="96334" y="1626382"/>
                </a:cubicBezTo>
                <a:close/>
                <a:moveTo>
                  <a:pt x="101736" y="2914597"/>
                </a:moveTo>
                <a:cubicBezTo>
                  <a:pt x="100378" y="2917975"/>
                  <a:pt x="99362" y="2921482"/>
                  <a:pt x="98703" y="2925065"/>
                </a:cubicBezTo>
                <a:cubicBezTo>
                  <a:pt x="98703" y="3009474"/>
                  <a:pt x="101357" y="3094073"/>
                  <a:pt x="97282" y="3178292"/>
                </a:cubicBezTo>
                <a:cubicBezTo>
                  <a:pt x="91975" y="3286207"/>
                  <a:pt x="157838" y="3359101"/>
                  <a:pt x="275064" y="3358149"/>
                </a:cubicBezTo>
                <a:cubicBezTo>
                  <a:pt x="714307" y="3354724"/>
                  <a:pt x="1153549" y="3356817"/>
                  <a:pt x="1592792" y="3356722"/>
                </a:cubicBezTo>
                <a:cubicBezTo>
                  <a:pt x="1605775" y="3356722"/>
                  <a:pt x="1618853" y="3356722"/>
                  <a:pt x="1631836" y="3356151"/>
                </a:cubicBezTo>
                <a:cubicBezTo>
                  <a:pt x="1701868" y="3352059"/>
                  <a:pt x="1759012" y="3302860"/>
                  <a:pt x="1766973" y="3232440"/>
                </a:cubicBezTo>
                <a:cubicBezTo>
                  <a:pt x="1772754" y="3181908"/>
                  <a:pt x="1770479" y="3130425"/>
                  <a:pt x="1770953" y="3079418"/>
                </a:cubicBezTo>
                <a:cubicBezTo>
                  <a:pt x="1770953" y="3024986"/>
                  <a:pt x="1770953" y="2970648"/>
                  <a:pt x="1770953" y="2914407"/>
                </a:cubicBezTo>
                <a:close/>
                <a:moveTo>
                  <a:pt x="444601" y="490617"/>
                </a:moveTo>
                <a:lnTo>
                  <a:pt x="1423350" y="490617"/>
                </a:lnTo>
                <a:lnTo>
                  <a:pt x="1423350" y="101307"/>
                </a:lnTo>
                <a:lnTo>
                  <a:pt x="444601" y="101307"/>
                </a:lnTo>
                <a:close/>
                <a:moveTo>
                  <a:pt x="593005" y="594058"/>
                </a:moveTo>
                <a:lnTo>
                  <a:pt x="593005" y="787048"/>
                </a:lnTo>
                <a:lnTo>
                  <a:pt x="1275324" y="787048"/>
                </a:lnTo>
                <a:lnTo>
                  <a:pt x="1275324" y="594058"/>
                </a:lnTo>
                <a:close/>
              </a:path>
            </a:pathLst>
          </a:custGeom>
          <a:solidFill>
            <a:schemeClr val="bg1"/>
          </a:solidFill>
          <a:ln w="0" cap="flat">
            <a:solidFill>
              <a:schemeClr val="bg1"/>
            </a:solidFill>
            <a:prstDash val="solid"/>
            <a:miter/>
          </a:ln>
        </p:spPr>
        <p:txBody>
          <a:bodyPr rtlCol="0" anchor="ctr"/>
          <a:lstStyle/>
          <a:p>
            <a:endParaRPr lang="en-RO"/>
          </a:p>
        </p:txBody>
      </p:sp>
      <p:grpSp>
        <p:nvGrpSpPr>
          <p:cNvPr id="8" name="Graphic 6">
            <a:extLst>
              <a:ext uri="{FF2B5EF4-FFF2-40B4-BE49-F238E27FC236}">
                <a16:creationId xmlns:a16="http://schemas.microsoft.com/office/drawing/2014/main" id="{38E49037-50F2-3F4F-9B27-74D5BD2A01F4}"/>
              </a:ext>
            </a:extLst>
          </p:cNvPr>
          <p:cNvGrpSpPr>
            <a:grpSpLocks noChangeAspect="1"/>
          </p:cNvGrpSpPr>
          <p:nvPr/>
        </p:nvGrpSpPr>
        <p:grpSpPr>
          <a:xfrm>
            <a:off x="692951" y="1932921"/>
            <a:ext cx="337500" cy="432000"/>
            <a:chOff x="3143250" y="1600200"/>
            <a:chExt cx="2857500" cy="3657600"/>
          </a:xfrm>
          <a:solidFill>
            <a:schemeClr val="bg1"/>
          </a:solidFill>
        </p:grpSpPr>
        <p:sp>
          <p:nvSpPr>
            <p:cNvPr id="9" name="Freeform 8">
              <a:extLst>
                <a:ext uri="{FF2B5EF4-FFF2-40B4-BE49-F238E27FC236}">
                  <a16:creationId xmlns:a16="http://schemas.microsoft.com/office/drawing/2014/main" id="{D66D41A5-05A7-2A42-8008-1AE4493F0333}"/>
                </a:ext>
              </a:extLst>
            </p:cNvPr>
            <p:cNvSpPr/>
            <p:nvPr/>
          </p:nvSpPr>
          <p:spPr>
            <a:xfrm>
              <a:off x="3143793" y="1600104"/>
              <a:ext cx="2859610" cy="3657922"/>
            </a:xfrm>
            <a:custGeom>
              <a:avLst/>
              <a:gdLst>
                <a:gd name="connsiteX0" fmla="*/ 2486845 w 2859610"/>
                <a:gd name="connsiteY0" fmla="*/ 255 h 3657922"/>
                <a:gd name="connsiteX1" fmla="*/ 2681727 w 2859610"/>
                <a:gd name="connsiteY1" fmla="*/ 82646 h 3657922"/>
                <a:gd name="connsiteX2" fmla="*/ 2857939 w 2859610"/>
                <a:gd name="connsiteY2" fmla="*/ 425546 h 3657922"/>
                <a:gd name="connsiteX3" fmla="*/ 2857939 w 2859610"/>
                <a:gd name="connsiteY3" fmla="*/ 686245 h 3657922"/>
                <a:gd name="connsiteX4" fmla="*/ 2773357 w 2859610"/>
                <a:gd name="connsiteY4" fmla="*/ 771970 h 3657922"/>
                <a:gd name="connsiteX5" fmla="*/ 2536566 w 2859610"/>
                <a:gd name="connsiteY5" fmla="*/ 771970 h 3657922"/>
                <a:gd name="connsiteX6" fmla="*/ 2536566 w 2859610"/>
                <a:gd name="connsiteY6" fmla="*/ 861505 h 3657922"/>
                <a:gd name="connsiteX7" fmla="*/ 2536566 w 2859610"/>
                <a:gd name="connsiteY7" fmla="*/ 1032955 h 3657922"/>
                <a:gd name="connsiteX8" fmla="*/ 2584191 w 2859610"/>
                <a:gd name="connsiteY8" fmla="*/ 1113537 h 3657922"/>
                <a:gd name="connsiteX9" fmla="*/ 2677822 w 2859610"/>
                <a:gd name="connsiteY9" fmla="*/ 1165543 h 3657922"/>
                <a:gd name="connsiteX10" fmla="*/ 2857653 w 2859610"/>
                <a:gd name="connsiteY10" fmla="*/ 1474153 h 3657922"/>
                <a:gd name="connsiteX11" fmla="*/ 2858225 w 2859610"/>
                <a:gd name="connsiteY11" fmla="*/ 2224152 h 3657922"/>
                <a:gd name="connsiteX12" fmla="*/ 2786883 w 2859610"/>
                <a:gd name="connsiteY12" fmla="*/ 2308067 h 3657922"/>
                <a:gd name="connsiteX13" fmla="*/ 2715540 w 2859610"/>
                <a:gd name="connsiteY13" fmla="*/ 2224152 h 3657922"/>
                <a:gd name="connsiteX14" fmla="*/ 2715540 w 2859610"/>
                <a:gd name="connsiteY14" fmla="*/ 1495585 h 3657922"/>
                <a:gd name="connsiteX15" fmla="*/ 2587429 w 2859610"/>
                <a:gd name="connsiteY15" fmla="*/ 1278415 h 3657922"/>
                <a:gd name="connsiteX16" fmla="*/ 2500276 w 2859610"/>
                <a:gd name="connsiteY16" fmla="*/ 1229551 h 3657922"/>
                <a:gd name="connsiteX17" fmla="*/ 2393977 w 2859610"/>
                <a:gd name="connsiteY17" fmla="*/ 1043242 h 3657922"/>
                <a:gd name="connsiteX18" fmla="*/ 2393977 w 2859610"/>
                <a:gd name="connsiteY18" fmla="*/ 773971 h 3657922"/>
                <a:gd name="connsiteX19" fmla="*/ 465164 w 2859610"/>
                <a:gd name="connsiteY19" fmla="*/ 773971 h 3657922"/>
                <a:gd name="connsiteX20" fmla="*/ 465164 w 2859610"/>
                <a:gd name="connsiteY20" fmla="*/ 1020477 h 3657922"/>
                <a:gd name="connsiteX21" fmla="*/ 335148 w 2859610"/>
                <a:gd name="connsiteY21" fmla="*/ 1243267 h 3657922"/>
                <a:gd name="connsiteX22" fmla="*/ 251137 w 2859610"/>
                <a:gd name="connsiteY22" fmla="*/ 1290226 h 3657922"/>
                <a:gd name="connsiteX23" fmla="*/ 144076 w 2859610"/>
                <a:gd name="connsiteY23" fmla="*/ 1476154 h 3657922"/>
                <a:gd name="connsiteX24" fmla="*/ 144076 w 2859610"/>
                <a:gd name="connsiteY24" fmla="*/ 3301144 h 3657922"/>
                <a:gd name="connsiteX25" fmla="*/ 354660 w 2859610"/>
                <a:gd name="connsiteY25" fmla="*/ 3514414 h 3657922"/>
                <a:gd name="connsiteX26" fmla="*/ 358008 w 2859610"/>
                <a:gd name="connsiteY26" fmla="*/ 3514408 h 3657922"/>
                <a:gd name="connsiteX27" fmla="*/ 2501133 w 2859610"/>
                <a:gd name="connsiteY27" fmla="*/ 3514408 h 3657922"/>
                <a:gd name="connsiteX28" fmla="*/ 2715445 w 2859610"/>
                <a:gd name="connsiteY28" fmla="*/ 3297810 h 3657922"/>
                <a:gd name="connsiteX29" fmla="*/ 2716017 w 2859610"/>
                <a:gd name="connsiteY29" fmla="*/ 2887092 h 3657922"/>
                <a:gd name="connsiteX30" fmla="*/ 2817458 w 2859610"/>
                <a:gd name="connsiteY30" fmla="*/ 2816226 h 3657922"/>
                <a:gd name="connsiteX31" fmla="*/ 2858416 w 2859610"/>
                <a:gd name="connsiteY31" fmla="*/ 2882139 h 3657922"/>
                <a:gd name="connsiteX32" fmla="*/ 2856701 w 2859610"/>
                <a:gd name="connsiteY32" fmla="*/ 3324956 h 3657922"/>
                <a:gd name="connsiteX33" fmla="*/ 2516754 w 2859610"/>
                <a:gd name="connsiteY33" fmla="*/ 3656902 h 3657922"/>
                <a:gd name="connsiteX34" fmla="*/ 2320348 w 2859610"/>
                <a:gd name="connsiteY34" fmla="*/ 3657664 h 3657922"/>
                <a:gd name="connsiteX35" fmla="*/ 370390 w 2859610"/>
                <a:gd name="connsiteY35" fmla="*/ 3657664 h 3657922"/>
                <a:gd name="connsiteX36" fmla="*/ 12822 w 2859610"/>
                <a:gd name="connsiteY36" fmla="*/ 3387059 h 3657922"/>
                <a:gd name="connsiteX37" fmla="*/ 1582 w 2859610"/>
                <a:gd name="connsiteY37" fmla="*/ 3288285 h 3657922"/>
                <a:gd name="connsiteX38" fmla="*/ 1582 w 2859610"/>
                <a:gd name="connsiteY38" fmla="*/ 1484726 h 3657922"/>
                <a:gd name="connsiteX39" fmla="*/ 191415 w 2859610"/>
                <a:gd name="connsiteY39" fmla="*/ 1159828 h 3657922"/>
                <a:gd name="connsiteX40" fmla="*/ 283998 w 2859610"/>
                <a:gd name="connsiteY40" fmla="*/ 1106584 h 3657922"/>
                <a:gd name="connsiteX41" fmla="*/ 320860 w 2859610"/>
                <a:gd name="connsiteY41" fmla="*/ 1050386 h 3657922"/>
                <a:gd name="connsiteX42" fmla="*/ 322479 w 2859610"/>
                <a:gd name="connsiteY42" fmla="*/ 771684 h 3657922"/>
                <a:gd name="connsiteX43" fmla="*/ 100356 w 2859610"/>
                <a:gd name="connsiteY43" fmla="*/ 771684 h 3657922"/>
                <a:gd name="connsiteX44" fmla="*/ 1487 w 2859610"/>
                <a:gd name="connsiteY44" fmla="*/ 671577 h 3657922"/>
                <a:gd name="connsiteX45" fmla="*/ 7297 w 2859610"/>
                <a:gd name="connsiteY45" fmla="*/ 372111 h 3657922"/>
                <a:gd name="connsiteX46" fmla="*/ 356960 w 2859610"/>
                <a:gd name="connsiteY46" fmla="*/ 6636 h 3657922"/>
                <a:gd name="connsiteX47" fmla="*/ 372867 w 2859610"/>
                <a:gd name="connsiteY47" fmla="*/ 160 h 3657922"/>
                <a:gd name="connsiteX48" fmla="*/ 146076 w 2859610"/>
                <a:gd name="connsiteY48" fmla="*/ 627190 h 3657922"/>
                <a:gd name="connsiteX49" fmla="*/ 2715922 w 2859610"/>
                <a:gd name="connsiteY49" fmla="*/ 627190 h 3657922"/>
                <a:gd name="connsiteX50" fmla="*/ 2715922 w 2859610"/>
                <a:gd name="connsiteY50" fmla="*/ 447930 h 3657922"/>
                <a:gd name="connsiteX51" fmla="*/ 2412455 w 2859610"/>
                <a:gd name="connsiteY51" fmla="*/ 143130 h 3657922"/>
                <a:gd name="connsiteX52" fmla="*/ 1729893 w 2859610"/>
                <a:gd name="connsiteY52" fmla="*/ 143130 h 3657922"/>
                <a:gd name="connsiteX53" fmla="*/ 437160 w 2859610"/>
                <a:gd name="connsiteY53" fmla="*/ 143130 h 3657922"/>
                <a:gd name="connsiteX54" fmla="*/ 147124 w 2859610"/>
                <a:gd name="connsiteY54" fmla="*/ 393637 h 3657922"/>
                <a:gd name="connsiteX55" fmla="*/ 146076 w 2859610"/>
                <a:gd name="connsiteY55" fmla="*/ 627190 h 365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59610" h="3657922">
                  <a:moveTo>
                    <a:pt x="2486845" y="255"/>
                  </a:moveTo>
                  <a:cubicBezTo>
                    <a:pt x="2555616" y="18733"/>
                    <a:pt x="2623719" y="38355"/>
                    <a:pt x="2681727" y="82646"/>
                  </a:cubicBezTo>
                  <a:cubicBezTo>
                    <a:pt x="2794789" y="169133"/>
                    <a:pt x="2854796" y="282671"/>
                    <a:pt x="2857939" y="425546"/>
                  </a:cubicBezTo>
                  <a:cubicBezTo>
                    <a:pt x="2859844" y="512414"/>
                    <a:pt x="2858511" y="599377"/>
                    <a:pt x="2857939" y="686245"/>
                  </a:cubicBezTo>
                  <a:cubicBezTo>
                    <a:pt x="2857939" y="745300"/>
                    <a:pt x="2831650" y="771970"/>
                    <a:pt x="2773357" y="771970"/>
                  </a:cubicBezTo>
                  <a:cubicBezTo>
                    <a:pt x="2696110" y="771970"/>
                    <a:pt x="2618862" y="771970"/>
                    <a:pt x="2536566" y="771970"/>
                  </a:cubicBezTo>
                  <a:lnTo>
                    <a:pt x="2536566" y="861505"/>
                  </a:lnTo>
                  <a:cubicBezTo>
                    <a:pt x="2536566" y="918655"/>
                    <a:pt x="2537518" y="975805"/>
                    <a:pt x="2536566" y="1032955"/>
                  </a:cubicBezTo>
                  <a:cubicBezTo>
                    <a:pt x="2533732" y="1067201"/>
                    <a:pt x="2552824" y="1099505"/>
                    <a:pt x="2584191" y="1113537"/>
                  </a:cubicBezTo>
                  <a:cubicBezTo>
                    <a:pt x="2615909" y="1130015"/>
                    <a:pt x="2647246" y="1147065"/>
                    <a:pt x="2677822" y="1165543"/>
                  </a:cubicBezTo>
                  <a:cubicBezTo>
                    <a:pt x="2794027" y="1235362"/>
                    <a:pt x="2856510" y="1338517"/>
                    <a:pt x="2857653" y="1474153"/>
                  </a:cubicBezTo>
                  <a:cubicBezTo>
                    <a:pt x="2859844" y="1724089"/>
                    <a:pt x="2858415" y="1974121"/>
                    <a:pt x="2858225" y="2224152"/>
                  </a:cubicBezTo>
                  <a:cubicBezTo>
                    <a:pt x="2858225" y="2276920"/>
                    <a:pt x="2831174" y="2308067"/>
                    <a:pt x="2786883" y="2308067"/>
                  </a:cubicBezTo>
                  <a:cubicBezTo>
                    <a:pt x="2742592" y="2308067"/>
                    <a:pt x="2715540" y="2276730"/>
                    <a:pt x="2715540" y="2224152"/>
                  </a:cubicBezTo>
                  <a:cubicBezTo>
                    <a:pt x="2715540" y="1981264"/>
                    <a:pt x="2714588" y="1738377"/>
                    <a:pt x="2715540" y="1495585"/>
                  </a:cubicBezTo>
                  <a:cubicBezTo>
                    <a:pt x="2716112" y="1396334"/>
                    <a:pt x="2675059" y="1324135"/>
                    <a:pt x="2587429" y="1278415"/>
                  </a:cubicBezTo>
                  <a:cubicBezTo>
                    <a:pt x="2557902" y="1262889"/>
                    <a:pt x="2528660" y="1246887"/>
                    <a:pt x="2500276" y="1229551"/>
                  </a:cubicBezTo>
                  <a:cubicBezTo>
                    <a:pt x="2433334" y="1191665"/>
                    <a:pt x="2392530" y="1120148"/>
                    <a:pt x="2393977" y="1043242"/>
                  </a:cubicBezTo>
                  <a:cubicBezTo>
                    <a:pt x="2392833" y="954183"/>
                    <a:pt x="2393977" y="865125"/>
                    <a:pt x="2393977" y="773971"/>
                  </a:cubicBezTo>
                  <a:lnTo>
                    <a:pt x="465164" y="773971"/>
                  </a:lnTo>
                  <a:cubicBezTo>
                    <a:pt x="465164" y="856933"/>
                    <a:pt x="463545" y="938753"/>
                    <a:pt x="465164" y="1020477"/>
                  </a:cubicBezTo>
                  <a:cubicBezTo>
                    <a:pt x="468021" y="1122490"/>
                    <a:pt x="425921" y="1196595"/>
                    <a:pt x="335148" y="1243267"/>
                  </a:cubicBezTo>
                  <a:cubicBezTo>
                    <a:pt x="306573" y="1257936"/>
                    <a:pt x="278569" y="1273557"/>
                    <a:pt x="251137" y="1290226"/>
                  </a:cubicBezTo>
                  <a:cubicBezTo>
                    <a:pt x="181700" y="1332517"/>
                    <a:pt x="144171" y="1395001"/>
                    <a:pt x="144076" y="1476154"/>
                  </a:cubicBezTo>
                  <a:cubicBezTo>
                    <a:pt x="143505" y="2084420"/>
                    <a:pt x="143505" y="2692750"/>
                    <a:pt x="144076" y="3301144"/>
                  </a:cubicBezTo>
                  <a:cubicBezTo>
                    <a:pt x="143334" y="3418188"/>
                    <a:pt x="237616" y="3513672"/>
                    <a:pt x="354660" y="3514414"/>
                  </a:cubicBezTo>
                  <a:cubicBezTo>
                    <a:pt x="355776" y="3514421"/>
                    <a:pt x="356892" y="3514419"/>
                    <a:pt x="358008" y="3514408"/>
                  </a:cubicBezTo>
                  <a:cubicBezTo>
                    <a:pt x="1072256" y="3515043"/>
                    <a:pt x="1786631" y="3515043"/>
                    <a:pt x="2501133" y="3514408"/>
                  </a:cubicBezTo>
                  <a:cubicBezTo>
                    <a:pt x="2622196" y="3514408"/>
                    <a:pt x="2714588" y="3419920"/>
                    <a:pt x="2715445" y="3297810"/>
                  </a:cubicBezTo>
                  <a:cubicBezTo>
                    <a:pt x="2716493" y="3160936"/>
                    <a:pt x="2715445" y="3024061"/>
                    <a:pt x="2716017" y="2887092"/>
                  </a:cubicBezTo>
                  <a:cubicBezTo>
                    <a:pt x="2716017" y="2828037"/>
                    <a:pt x="2768404" y="2791842"/>
                    <a:pt x="2817458" y="2816226"/>
                  </a:cubicBezTo>
                  <a:cubicBezTo>
                    <a:pt x="2843314" y="2827744"/>
                    <a:pt x="2859540" y="2853856"/>
                    <a:pt x="2858416" y="2882139"/>
                  </a:cubicBezTo>
                  <a:cubicBezTo>
                    <a:pt x="2858415" y="3029776"/>
                    <a:pt x="2862321" y="3177414"/>
                    <a:pt x="2856701" y="3324956"/>
                  </a:cubicBezTo>
                  <a:cubicBezTo>
                    <a:pt x="2849938" y="3504502"/>
                    <a:pt x="2696490" y="3651187"/>
                    <a:pt x="2516754" y="3656902"/>
                  </a:cubicBezTo>
                  <a:cubicBezTo>
                    <a:pt x="2451412" y="3658998"/>
                    <a:pt x="2385880" y="3657664"/>
                    <a:pt x="2320348" y="3657664"/>
                  </a:cubicBezTo>
                  <a:cubicBezTo>
                    <a:pt x="1670362" y="3657664"/>
                    <a:pt x="1020376" y="3657664"/>
                    <a:pt x="370390" y="3657664"/>
                  </a:cubicBezTo>
                  <a:cubicBezTo>
                    <a:pt x="194273" y="3657664"/>
                    <a:pt x="53589" y="3551461"/>
                    <a:pt x="12822" y="3387059"/>
                  </a:cubicBezTo>
                  <a:cubicBezTo>
                    <a:pt x="5079" y="3354713"/>
                    <a:pt x="1304" y="3321544"/>
                    <a:pt x="1582" y="3288285"/>
                  </a:cubicBezTo>
                  <a:cubicBezTo>
                    <a:pt x="947" y="2687067"/>
                    <a:pt x="947" y="2085881"/>
                    <a:pt x="1582" y="1484726"/>
                  </a:cubicBezTo>
                  <a:cubicBezTo>
                    <a:pt x="1582" y="1340137"/>
                    <a:pt x="66257" y="1231933"/>
                    <a:pt x="191415" y="1159828"/>
                  </a:cubicBezTo>
                  <a:cubicBezTo>
                    <a:pt x="222276" y="1142112"/>
                    <a:pt x="255995" y="1128110"/>
                    <a:pt x="283998" y="1106584"/>
                  </a:cubicBezTo>
                  <a:cubicBezTo>
                    <a:pt x="301143" y="1093534"/>
                    <a:pt x="320003" y="1070008"/>
                    <a:pt x="320860" y="1050386"/>
                  </a:cubicBezTo>
                  <a:cubicBezTo>
                    <a:pt x="324670" y="959136"/>
                    <a:pt x="322479" y="867601"/>
                    <a:pt x="322479" y="771684"/>
                  </a:cubicBezTo>
                  <a:lnTo>
                    <a:pt x="100356" y="771684"/>
                  </a:lnTo>
                  <a:cubicBezTo>
                    <a:pt x="22537" y="771684"/>
                    <a:pt x="915" y="750253"/>
                    <a:pt x="1487" y="671577"/>
                  </a:cubicBezTo>
                  <a:cubicBezTo>
                    <a:pt x="2344" y="571659"/>
                    <a:pt x="-4895" y="470599"/>
                    <a:pt x="7297" y="372111"/>
                  </a:cubicBezTo>
                  <a:cubicBezTo>
                    <a:pt x="31300" y="179801"/>
                    <a:pt x="167127" y="44070"/>
                    <a:pt x="356960" y="6636"/>
                  </a:cubicBezTo>
                  <a:cubicBezTo>
                    <a:pt x="362448" y="4965"/>
                    <a:pt x="367772" y="2797"/>
                    <a:pt x="372867" y="160"/>
                  </a:cubicBezTo>
                  <a:close/>
                  <a:moveTo>
                    <a:pt x="146076" y="627190"/>
                  </a:moveTo>
                  <a:lnTo>
                    <a:pt x="2715922" y="627190"/>
                  </a:lnTo>
                  <a:cubicBezTo>
                    <a:pt x="2715922" y="566325"/>
                    <a:pt x="2715922" y="507080"/>
                    <a:pt x="2715922" y="447930"/>
                  </a:cubicBezTo>
                  <a:cubicBezTo>
                    <a:pt x="2715922" y="264097"/>
                    <a:pt x="2595430" y="143130"/>
                    <a:pt x="2412455" y="143130"/>
                  </a:cubicBezTo>
                  <a:lnTo>
                    <a:pt x="1729893" y="143130"/>
                  </a:lnTo>
                  <a:cubicBezTo>
                    <a:pt x="1298982" y="143130"/>
                    <a:pt x="868071" y="143130"/>
                    <a:pt x="437160" y="143130"/>
                  </a:cubicBezTo>
                  <a:cubicBezTo>
                    <a:pt x="284760" y="143130"/>
                    <a:pt x="163507" y="244952"/>
                    <a:pt x="147124" y="393637"/>
                  </a:cubicBezTo>
                  <a:cubicBezTo>
                    <a:pt x="138742" y="470028"/>
                    <a:pt x="146076" y="547942"/>
                    <a:pt x="146076" y="627190"/>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317C6F1D-C407-CF48-97F3-028372E29139}"/>
                </a:ext>
              </a:extLst>
            </p:cNvPr>
            <p:cNvSpPr/>
            <p:nvPr/>
          </p:nvSpPr>
          <p:spPr>
            <a:xfrm>
              <a:off x="5859395" y="4087745"/>
              <a:ext cx="142309" cy="142309"/>
            </a:xfrm>
            <a:custGeom>
              <a:avLst/>
              <a:gdLst>
                <a:gd name="connsiteX0" fmla="*/ 142432 w 142309"/>
                <a:gd name="connsiteY0" fmla="*/ 71981 h 142309"/>
                <a:gd name="connsiteX1" fmla="*/ 70614 w 142309"/>
                <a:gd name="connsiteY1" fmla="*/ 142466 h 142309"/>
                <a:gd name="connsiteX2" fmla="*/ 129 w 142309"/>
                <a:gd name="connsiteY2" fmla="*/ 70648 h 142309"/>
                <a:gd name="connsiteX3" fmla="*/ 71947 w 142309"/>
                <a:gd name="connsiteY3" fmla="*/ 163 h 142309"/>
                <a:gd name="connsiteX4" fmla="*/ 142432 w 142309"/>
                <a:gd name="connsiteY4" fmla="*/ 71981 h 14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9" h="142309">
                  <a:moveTo>
                    <a:pt x="142432" y="71981"/>
                  </a:moveTo>
                  <a:cubicBezTo>
                    <a:pt x="142064" y="111277"/>
                    <a:pt x="109910" y="142834"/>
                    <a:pt x="70614" y="142466"/>
                  </a:cubicBezTo>
                  <a:cubicBezTo>
                    <a:pt x="31318" y="142098"/>
                    <a:pt x="-240" y="109944"/>
                    <a:pt x="129" y="70648"/>
                  </a:cubicBezTo>
                  <a:cubicBezTo>
                    <a:pt x="497" y="31352"/>
                    <a:pt x="32651" y="-206"/>
                    <a:pt x="71947" y="163"/>
                  </a:cubicBezTo>
                  <a:cubicBezTo>
                    <a:pt x="111243" y="531"/>
                    <a:pt x="142800" y="32685"/>
                    <a:pt x="142432" y="71981"/>
                  </a:cubicBezTo>
                  <a:close/>
                </a:path>
              </a:pathLst>
            </a:custGeom>
            <a:grpFill/>
            <a:ln w="9525" cap="flat">
              <a:noFill/>
              <a:prstDash val="solid"/>
              <a:miter/>
            </a:ln>
          </p:spPr>
          <p:txBody>
            <a:bodyPr rtlCol="0" anchor="ctr"/>
            <a:lstStyle/>
            <a:p>
              <a:endParaRPr lang="en-RO"/>
            </a:p>
          </p:txBody>
        </p:sp>
      </p:grpSp>
      <p:grpSp>
        <p:nvGrpSpPr>
          <p:cNvPr id="18" name="Graphic 16">
            <a:extLst>
              <a:ext uri="{FF2B5EF4-FFF2-40B4-BE49-F238E27FC236}">
                <a16:creationId xmlns:a16="http://schemas.microsoft.com/office/drawing/2014/main" id="{DC409533-8473-9D4C-A10A-76F394ED4477}"/>
              </a:ext>
            </a:extLst>
          </p:cNvPr>
          <p:cNvGrpSpPr>
            <a:grpSpLocks noChangeAspect="1"/>
          </p:cNvGrpSpPr>
          <p:nvPr/>
        </p:nvGrpSpPr>
        <p:grpSpPr>
          <a:xfrm>
            <a:off x="676764" y="3104607"/>
            <a:ext cx="369875" cy="396000"/>
            <a:chOff x="2863850" y="1600200"/>
            <a:chExt cx="3416300" cy="3657600"/>
          </a:xfrm>
          <a:solidFill>
            <a:schemeClr val="bg1"/>
          </a:solidFill>
        </p:grpSpPr>
        <p:sp>
          <p:nvSpPr>
            <p:cNvPr id="20" name="Freeform 19">
              <a:extLst>
                <a:ext uri="{FF2B5EF4-FFF2-40B4-BE49-F238E27FC236}">
                  <a16:creationId xmlns:a16="http://schemas.microsoft.com/office/drawing/2014/main" id="{B000745F-6F91-D84B-B76A-F1F169DC7533}"/>
                </a:ext>
              </a:extLst>
            </p:cNvPr>
            <p:cNvSpPr/>
            <p:nvPr/>
          </p:nvSpPr>
          <p:spPr>
            <a:xfrm>
              <a:off x="2863945" y="1599819"/>
              <a:ext cx="3411446" cy="3657980"/>
            </a:xfrm>
            <a:custGeom>
              <a:avLst/>
              <a:gdLst>
                <a:gd name="connsiteX0" fmla="*/ 1969904 w 3411446"/>
                <a:gd name="connsiteY0" fmla="*/ 540 h 3657980"/>
                <a:gd name="connsiteX1" fmla="*/ 3411601 w 3411446"/>
                <a:gd name="connsiteY1" fmla="*/ 540 h 3657980"/>
                <a:gd name="connsiteX2" fmla="*/ 3411601 w 3411446"/>
                <a:gd name="connsiteY2" fmla="*/ 3658141 h 3657980"/>
                <a:gd name="connsiteX3" fmla="*/ 3383053 w 3411446"/>
                <a:gd name="connsiteY3" fmla="*/ 3658141 h 3657980"/>
                <a:gd name="connsiteX4" fmla="*/ 2002354 w 3411446"/>
                <a:gd name="connsiteY4" fmla="*/ 3657569 h 3657980"/>
                <a:gd name="connsiteX5" fmla="*/ 1951728 w 3411446"/>
                <a:gd name="connsiteY5" fmla="*/ 3643853 h 3657980"/>
                <a:gd name="connsiteX6" fmla="*/ 1729716 w 3411446"/>
                <a:gd name="connsiteY6" fmla="*/ 3530029 h 3657980"/>
                <a:gd name="connsiteX7" fmla="*/ 1682135 w 3411446"/>
                <a:gd name="connsiteY7" fmla="*/ 3530029 h 3657980"/>
                <a:gd name="connsiteX8" fmla="*/ 1463264 w 3411446"/>
                <a:gd name="connsiteY8" fmla="*/ 3642234 h 3657980"/>
                <a:gd name="connsiteX9" fmla="*/ 1402741 w 3411446"/>
                <a:gd name="connsiteY9" fmla="*/ 3657093 h 3657980"/>
                <a:gd name="connsiteX10" fmla="*/ 39837 w 3411446"/>
                <a:gd name="connsiteY10" fmla="*/ 3657760 h 3657980"/>
                <a:gd name="connsiteX11" fmla="*/ 155 w 3411446"/>
                <a:gd name="connsiteY11" fmla="*/ 3657760 h 3657980"/>
                <a:gd name="connsiteX12" fmla="*/ 155 w 3411446"/>
                <a:gd name="connsiteY12" fmla="*/ 160 h 3657980"/>
                <a:gd name="connsiteX13" fmla="*/ 1441757 w 3411446"/>
                <a:gd name="connsiteY13" fmla="*/ 160 h 3657980"/>
                <a:gd name="connsiteX14" fmla="*/ 1694411 w 3411446"/>
                <a:gd name="connsiteY14" fmla="*/ 135129 h 3657980"/>
                <a:gd name="connsiteX15" fmla="*/ 1717440 w 3411446"/>
                <a:gd name="connsiteY15" fmla="*/ 135129 h 3657980"/>
                <a:gd name="connsiteX16" fmla="*/ 1969904 w 3411446"/>
                <a:gd name="connsiteY16" fmla="*/ 540 h 3657980"/>
                <a:gd name="connsiteX17" fmla="*/ 215696 w 3411446"/>
                <a:gd name="connsiteY17" fmla="*/ 3442495 h 3657980"/>
                <a:gd name="connsiteX18" fmla="*/ 235204 w 3411446"/>
                <a:gd name="connsiteY18" fmla="*/ 3443733 h 3657980"/>
                <a:gd name="connsiteX19" fmla="*/ 1362583 w 3411446"/>
                <a:gd name="connsiteY19" fmla="*/ 3443257 h 3657980"/>
                <a:gd name="connsiteX20" fmla="*/ 1405976 w 3411446"/>
                <a:gd name="connsiteY20" fmla="*/ 3430969 h 3657980"/>
                <a:gd name="connsiteX21" fmla="*/ 1671382 w 3411446"/>
                <a:gd name="connsiteY21" fmla="*/ 3292571 h 3657980"/>
                <a:gd name="connsiteX22" fmla="*/ 1739993 w 3411446"/>
                <a:gd name="connsiteY22" fmla="*/ 3291904 h 3657980"/>
                <a:gd name="connsiteX23" fmla="*/ 2005399 w 3411446"/>
                <a:gd name="connsiteY23" fmla="*/ 3430303 h 3657980"/>
                <a:gd name="connsiteX24" fmla="*/ 2059260 w 3411446"/>
                <a:gd name="connsiteY24" fmla="*/ 3443257 h 3657980"/>
                <a:gd name="connsiteX25" fmla="*/ 3161707 w 3411446"/>
                <a:gd name="connsiteY25" fmla="*/ 3443733 h 3657980"/>
                <a:gd name="connsiteX26" fmla="*/ 3194919 w 3411446"/>
                <a:gd name="connsiteY26" fmla="*/ 3442209 h 3657980"/>
                <a:gd name="connsiteX27" fmla="*/ 3194919 w 3411446"/>
                <a:gd name="connsiteY27" fmla="*/ 216091 h 3657980"/>
                <a:gd name="connsiteX28" fmla="*/ 3178170 w 3411446"/>
                <a:gd name="connsiteY28" fmla="*/ 214948 h 3657980"/>
                <a:gd name="connsiteX29" fmla="*/ 2050886 w 3411446"/>
                <a:gd name="connsiteY29" fmla="*/ 214948 h 3657980"/>
                <a:gd name="connsiteX30" fmla="*/ 2007397 w 3411446"/>
                <a:gd name="connsiteY30" fmla="*/ 226854 h 3657980"/>
                <a:gd name="connsiteX31" fmla="*/ 1735711 w 3411446"/>
                <a:gd name="connsiteY31" fmla="*/ 368586 h 3657980"/>
                <a:gd name="connsiteX32" fmla="*/ 1676425 w 3411446"/>
                <a:gd name="connsiteY32" fmla="*/ 368586 h 3657980"/>
                <a:gd name="connsiteX33" fmla="*/ 1411115 w 3411446"/>
                <a:gd name="connsiteY33" fmla="*/ 230379 h 3657980"/>
                <a:gd name="connsiteX34" fmla="*/ 1350592 w 3411446"/>
                <a:gd name="connsiteY34" fmla="*/ 215520 h 3657980"/>
                <a:gd name="connsiteX35" fmla="*/ 252238 w 3411446"/>
                <a:gd name="connsiteY35" fmla="*/ 214853 h 3657980"/>
                <a:gd name="connsiteX36" fmla="*/ 216171 w 3411446"/>
                <a:gd name="connsiteY36" fmla="*/ 214853 h 365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11446" h="3657980">
                  <a:moveTo>
                    <a:pt x="1969904" y="540"/>
                  </a:moveTo>
                  <a:lnTo>
                    <a:pt x="3411601" y="540"/>
                  </a:lnTo>
                  <a:lnTo>
                    <a:pt x="3411601" y="3658141"/>
                  </a:lnTo>
                  <a:lnTo>
                    <a:pt x="3383053" y="3658141"/>
                  </a:lnTo>
                  <a:cubicBezTo>
                    <a:pt x="2922852" y="3658141"/>
                    <a:pt x="2462619" y="3657950"/>
                    <a:pt x="2002354" y="3657569"/>
                  </a:cubicBezTo>
                  <a:cubicBezTo>
                    <a:pt x="1984655" y="3656915"/>
                    <a:pt x="1967339" y="3652224"/>
                    <a:pt x="1951728" y="3643853"/>
                  </a:cubicBezTo>
                  <a:cubicBezTo>
                    <a:pt x="1877407" y="3606420"/>
                    <a:pt x="1804418" y="3566510"/>
                    <a:pt x="1729716" y="3530029"/>
                  </a:cubicBezTo>
                  <a:cubicBezTo>
                    <a:pt x="1714494" y="3523658"/>
                    <a:pt x="1697357" y="3523658"/>
                    <a:pt x="1682135" y="3530029"/>
                  </a:cubicBezTo>
                  <a:cubicBezTo>
                    <a:pt x="1608480" y="3566034"/>
                    <a:pt x="1536728" y="3606229"/>
                    <a:pt x="1463264" y="3642234"/>
                  </a:cubicBezTo>
                  <a:cubicBezTo>
                    <a:pt x="1444442" y="3651624"/>
                    <a:pt x="1423767" y="3656700"/>
                    <a:pt x="1402741" y="3657093"/>
                  </a:cubicBezTo>
                  <a:cubicBezTo>
                    <a:pt x="948440" y="3657918"/>
                    <a:pt x="494138" y="3658141"/>
                    <a:pt x="39837" y="3657760"/>
                  </a:cubicBezTo>
                  <a:lnTo>
                    <a:pt x="155" y="3657760"/>
                  </a:lnTo>
                  <a:lnTo>
                    <a:pt x="155" y="160"/>
                  </a:lnTo>
                  <a:lnTo>
                    <a:pt x="1441757" y="160"/>
                  </a:lnTo>
                  <a:cubicBezTo>
                    <a:pt x="1525880" y="45308"/>
                    <a:pt x="1609908" y="90647"/>
                    <a:pt x="1694411" y="135129"/>
                  </a:cubicBezTo>
                  <a:cubicBezTo>
                    <a:pt x="1701747" y="138365"/>
                    <a:pt x="1710104" y="138365"/>
                    <a:pt x="1717440" y="135129"/>
                  </a:cubicBezTo>
                  <a:cubicBezTo>
                    <a:pt x="1801848" y="91028"/>
                    <a:pt x="1885781" y="45689"/>
                    <a:pt x="1969904" y="540"/>
                  </a:cubicBezTo>
                  <a:close/>
                  <a:moveTo>
                    <a:pt x="215696" y="3442495"/>
                  </a:moveTo>
                  <a:cubicBezTo>
                    <a:pt x="223784" y="3443066"/>
                    <a:pt x="229494" y="3443733"/>
                    <a:pt x="235204" y="3443733"/>
                  </a:cubicBezTo>
                  <a:cubicBezTo>
                    <a:pt x="610965" y="3443733"/>
                    <a:pt x="986758" y="3443574"/>
                    <a:pt x="1362583" y="3443257"/>
                  </a:cubicBezTo>
                  <a:cubicBezTo>
                    <a:pt x="1377793" y="3442521"/>
                    <a:pt x="1392635" y="3438318"/>
                    <a:pt x="1405976" y="3430969"/>
                  </a:cubicBezTo>
                  <a:cubicBezTo>
                    <a:pt x="1494857" y="3385630"/>
                    <a:pt x="1583643" y="3340101"/>
                    <a:pt x="1671382" y="3292571"/>
                  </a:cubicBezTo>
                  <a:cubicBezTo>
                    <a:pt x="1692122" y="3278832"/>
                    <a:pt x="1718991" y="3278571"/>
                    <a:pt x="1739993" y="3291904"/>
                  </a:cubicBezTo>
                  <a:cubicBezTo>
                    <a:pt x="1827637" y="3339529"/>
                    <a:pt x="1916328" y="3385345"/>
                    <a:pt x="2005399" y="3430303"/>
                  </a:cubicBezTo>
                  <a:cubicBezTo>
                    <a:pt x="2022158" y="3438600"/>
                    <a:pt x="2040564" y="3443027"/>
                    <a:pt x="2059260" y="3443257"/>
                  </a:cubicBezTo>
                  <a:cubicBezTo>
                    <a:pt x="2426774" y="3444019"/>
                    <a:pt x="2794257" y="3444177"/>
                    <a:pt x="3161707" y="3443733"/>
                  </a:cubicBezTo>
                  <a:cubicBezTo>
                    <a:pt x="3173031" y="3443733"/>
                    <a:pt x="3184451" y="3442780"/>
                    <a:pt x="3194919" y="3442209"/>
                  </a:cubicBezTo>
                  <a:lnTo>
                    <a:pt x="3194919" y="216091"/>
                  </a:lnTo>
                  <a:cubicBezTo>
                    <a:pt x="3187591" y="216091"/>
                    <a:pt x="3182928" y="214948"/>
                    <a:pt x="3178170" y="214948"/>
                  </a:cubicBezTo>
                  <a:cubicBezTo>
                    <a:pt x="2802472" y="214948"/>
                    <a:pt x="2426711" y="214948"/>
                    <a:pt x="2050886" y="214948"/>
                  </a:cubicBezTo>
                  <a:cubicBezTo>
                    <a:pt x="2035685" y="215627"/>
                    <a:pt x="2020827" y="219695"/>
                    <a:pt x="2007397" y="226854"/>
                  </a:cubicBezTo>
                  <a:cubicBezTo>
                    <a:pt x="1916423" y="273336"/>
                    <a:pt x="1825734" y="320295"/>
                    <a:pt x="1735711" y="368586"/>
                  </a:cubicBezTo>
                  <a:cubicBezTo>
                    <a:pt x="1717613" y="380065"/>
                    <a:pt x="1694524" y="380065"/>
                    <a:pt x="1676425" y="368586"/>
                  </a:cubicBezTo>
                  <a:cubicBezTo>
                    <a:pt x="1588687" y="321469"/>
                    <a:pt x="1500250" y="275400"/>
                    <a:pt x="1411115" y="230379"/>
                  </a:cubicBezTo>
                  <a:cubicBezTo>
                    <a:pt x="1392314" y="220934"/>
                    <a:pt x="1371626" y="215855"/>
                    <a:pt x="1350592" y="215520"/>
                  </a:cubicBezTo>
                  <a:cubicBezTo>
                    <a:pt x="984347" y="214694"/>
                    <a:pt x="618229" y="214472"/>
                    <a:pt x="252238" y="214853"/>
                  </a:cubicBezTo>
                  <a:lnTo>
                    <a:pt x="216171" y="214853"/>
                  </a:lnTo>
                  <a:close/>
                </a:path>
              </a:pathLst>
            </a:custGeom>
            <a:grpFill/>
            <a:ln w="9498"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4FEFBC23-5561-F54F-8AE6-CE38D28D607D}"/>
                </a:ext>
              </a:extLst>
            </p:cNvPr>
            <p:cNvSpPr/>
            <p:nvPr/>
          </p:nvSpPr>
          <p:spPr>
            <a:xfrm>
              <a:off x="4805145" y="2080816"/>
              <a:ext cx="969318" cy="2645964"/>
            </a:xfrm>
            <a:custGeom>
              <a:avLst/>
              <a:gdLst>
                <a:gd name="connsiteX0" fmla="*/ 969185 w 969318"/>
                <a:gd name="connsiteY0" fmla="*/ 2646124 h 2645964"/>
                <a:gd name="connsiteX1" fmla="*/ 155 w 969318"/>
                <a:gd name="connsiteY1" fmla="*/ 2646124 h 2645964"/>
                <a:gd name="connsiteX2" fmla="*/ 155 w 969318"/>
                <a:gd name="connsiteY2" fmla="*/ 2609262 h 2645964"/>
                <a:gd name="connsiteX3" fmla="*/ 155 w 969318"/>
                <a:gd name="connsiteY3" fmla="*/ 1098597 h 2645964"/>
                <a:gd name="connsiteX4" fmla="*/ 142897 w 969318"/>
                <a:gd name="connsiteY4" fmla="*/ 785320 h 2645964"/>
                <a:gd name="connsiteX5" fmla="*/ 171445 w 969318"/>
                <a:gd name="connsiteY5" fmla="*/ 720074 h 2645964"/>
                <a:gd name="connsiteX6" fmla="*/ 193333 w 969318"/>
                <a:gd name="connsiteY6" fmla="*/ 515477 h 2645964"/>
                <a:gd name="connsiteX7" fmla="*/ 213697 w 969318"/>
                <a:gd name="connsiteY7" fmla="*/ 307736 h 2645964"/>
                <a:gd name="connsiteX8" fmla="*/ 331507 w 969318"/>
                <a:gd name="connsiteY8" fmla="*/ 71516 h 2645964"/>
                <a:gd name="connsiteX9" fmla="*/ 638784 w 969318"/>
                <a:gd name="connsiteY9" fmla="*/ 74755 h 2645964"/>
                <a:gd name="connsiteX10" fmla="*/ 758212 w 969318"/>
                <a:gd name="connsiteY10" fmla="*/ 421370 h 2645964"/>
                <a:gd name="connsiteX11" fmla="*/ 762113 w 969318"/>
                <a:gd name="connsiteY11" fmla="*/ 452612 h 2645964"/>
                <a:gd name="connsiteX12" fmla="*/ 799226 w 969318"/>
                <a:gd name="connsiteY12" fmla="*/ 730932 h 2645964"/>
                <a:gd name="connsiteX13" fmla="*/ 821018 w 969318"/>
                <a:gd name="connsiteY13" fmla="*/ 779605 h 2645964"/>
                <a:gd name="connsiteX14" fmla="*/ 969470 w 969318"/>
                <a:gd name="connsiteY14" fmla="*/ 1120505 h 2645964"/>
                <a:gd name="connsiteX15" fmla="*/ 968899 w 969318"/>
                <a:gd name="connsiteY15" fmla="*/ 2598975 h 2645964"/>
                <a:gd name="connsiteX16" fmla="*/ 216266 w 969318"/>
                <a:gd name="connsiteY16" fmla="*/ 1957943 h 2645964"/>
                <a:gd name="connsiteX17" fmla="*/ 752121 w 969318"/>
                <a:gd name="connsiteY17" fmla="*/ 1957943 h 2645964"/>
                <a:gd name="connsiteX18" fmla="*/ 752121 w 969318"/>
                <a:gd name="connsiteY18" fmla="*/ 1426829 h 2645964"/>
                <a:gd name="connsiteX19" fmla="*/ 216266 w 969318"/>
                <a:gd name="connsiteY19" fmla="*/ 1426829 h 2645964"/>
                <a:gd name="connsiteX20" fmla="*/ 752883 w 969318"/>
                <a:gd name="connsiteY20" fmla="*/ 2431621 h 2645964"/>
                <a:gd name="connsiteX21" fmla="*/ 752883 w 969318"/>
                <a:gd name="connsiteY21" fmla="*/ 2176827 h 2645964"/>
                <a:gd name="connsiteX22" fmla="*/ 216266 w 969318"/>
                <a:gd name="connsiteY22" fmla="*/ 2176827 h 2645964"/>
                <a:gd name="connsiteX23" fmla="*/ 216266 w 969318"/>
                <a:gd name="connsiteY23" fmla="*/ 2431621 h 2645964"/>
                <a:gd name="connsiteX24" fmla="*/ 753929 w 969318"/>
                <a:gd name="connsiteY24" fmla="*/ 1208325 h 2645964"/>
                <a:gd name="connsiteX25" fmla="*/ 752787 w 969318"/>
                <a:gd name="connsiteY25" fmla="*/ 1072594 h 2645964"/>
                <a:gd name="connsiteX26" fmla="*/ 728140 w 969318"/>
                <a:gd name="connsiteY26" fmla="*/ 995441 h 2645964"/>
                <a:gd name="connsiteX27" fmla="*/ 683510 w 969318"/>
                <a:gd name="connsiteY27" fmla="*/ 968676 h 2645964"/>
                <a:gd name="connsiteX28" fmla="*/ 283831 w 969318"/>
                <a:gd name="connsiteY28" fmla="*/ 970200 h 2645964"/>
                <a:gd name="connsiteX29" fmla="*/ 242816 w 969318"/>
                <a:gd name="connsiteY29" fmla="*/ 994108 h 2645964"/>
                <a:gd name="connsiteX30" fmla="*/ 215410 w 969318"/>
                <a:gd name="connsiteY30" fmla="*/ 1208325 h 2645964"/>
                <a:gd name="connsiteX31" fmla="*/ 487953 w 969318"/>
                <a:gd name="connsiteY31" fmla="*/ 222297 h 2645964"/>
                <a:gd name="connsiteX32" fmla="*/ 423623 w 969318"/>
                <a:gd name="connsiteY32" fmla="*/ 389080 h 2645964"/>
                <a:gd name="connsiteX33" fmla="*/ 415725 w 969318"/>
                <a:gd name="connsiteY33" fmla="*/ 501761 h 2645964"/>
                <a:gd name="connsiteX34" fmla="*/ 388414 w 969318"/>
                <a:gd name="connsiteY34" fmla="*/ 753030 h 2645964"/>
                <a:gd name="connsiteX35" fmla="*/ 581782 w 969318"/>
                <a:gd name="connsiteY35" fmla="*/ 753030 h 2645964"/>
                <a:gd name="connsiteX36" fmla="*/ 541529 w 969318"/>
                <a:gd name="connsiteY36" fmla="*/ 464327 h 2645964"/>
                <a:gd name="connsiteX37" fmla="*/ 538769 w 969318"/>
                <a:gd name="connsiteY37" fmla="*/ 416702 h 2645964"/>
                <a:gd name="connsiteX38" fmla="*/ 487953 w 969318"/>
                <a:gd name="connsiteY38" fmla="*/ 222297 h 264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9318" h="2645964">
                  <a:moveTo>
                    <a:pt x="969185" y="2646124"/>
                  </a:moveTo>
                  <a:lnTo>
                    <a:pt x="155" y="2646124"/>
                  </a:lnTo>
                  <a:lnTo>
                    <a:pt x="155" y="2609262"/>
                  </a:lnTo>
                  <a:cubicBezTo>
                    <a:pt x="155" y="2105771"/>
                    <a:pt x="155" y="1602216"/>
                    <a:pt x="155" y="1098597"/>
                  </a:cubicBezTo>
                  <a:cubicBezTo>
                    <a:pt x="155" y="972200"/>
                    <a:pt x="46213" y="866854"/>
                    <a:pt x="142897" y="785320"/>
                  </a:cubicBezTo>
                  <a:cubicBezTo>
                    <a:pt x="164023" y="767603"/>
                    <a:pt x="169732" y="747220"/>
                    <a:pt x="171445" y="720074"/>
                  </a:cubicBezTo>
                  <a:cubicBezTo>
                    <a:pt x="175537" y="651494"/>
                    <a:pt x="175442" y="580818"/>
                    <a:pt x="193333" y="515477"/>
                  </a:cubicBezTo>
                  <a:cubicBezTo>
                    <a:pt x="212365" y="445944"/>
                    <a:pt x="198566" y="376031"/>
                    <a:pt x="213697" y="307736"/>
                  </a:cubicBezTo>
                  <a:cubicBezTo>
                    <a:pt x="233396" y="218963"/>
                    <a:pt x="267368" y="137334"/>
                    <a:pt x="331507" y="71516"/>
                  </a:cubicBezTo>
                  <a:cubicBezTo>
                    <a:pt x="424861" y="-23734"/>
                    <a:pt x="549332" y="-24591"/>
                    <a:pt x="638784" y="74755"/>
                  </a:cubicBezTo>
                  <a:cubicBezTo>
                    <a:pt x="726523" y="172291"/>
                    <a:pt x="772010" y="287353"/>
                    <a:pt x="758212" y="421370"/>
                  </a:cubicBezTo>
                  <a:cubicBezTo>
                    <a:pt x="757668" y="431932"/>
                    <a:pt x="758989" y="442508"/>
                    <a:pt x="762113" y="452612"/>
                  </a:cubicBezTo>
                  <a:cubicBezTo>
                    <a:pt x="786760" y="543766"/>
                    <a:pt x="803223" y="635682"/>
                    <a:pt x="799226" y="730932"/>
                  </a:cubicBezTo>
                  <a:cubicBezTo>
                    <a:pt x="799685" y="749423"/>
                    <a:pt x="807535" y="766957"/>
                    <a:pt x="821018" y="779605"/>
                  </a:cubicBezTo>
                  <a:cubicBezTo>
                    <a:pt x="926647" y="869330"/>
                    <a:pt x="969851" y="983726"/>
                    <a:pt x="969470" y="1120505"/>
                  </a:cubicBezTo>
                  <a:cubicBezTo>
                    <a:pt x="968138" y="1613328"/>
                    <a:pt x="968899" y="2106152"/>
                    <a:pt x="968899" y="2598975"/>
                  </a:cubicBezTo>
                  <a:close/>
                  <a:moveTo>
                    <a:pt x="216266" y="1957943"/>
                  </a:moveTo>
                  <a:lnTo>
                    <a:pt x="752121" y="1957943"/>
                  </a:lnTo>
                  <a:lnTo>
                    <a:pt x="752121" y="1426829"/>
                  </a:lnTo>
                  <a:lnTo>
                    <a:pt x="216266" y="1426829"/>
                  </a:lnTo>
                  <a:close/>
                  <a:moveTo>
                    <a:pt x="752883" y="2431621"/>
                  </a:moveTo>
                  <a:lnTo>
                    <a:pt x="752883" y="2176827"/>
                  </a:lnTo>
                  <a:lnTo>
                    <a:pt x="216266" y="2176827"/>
                  </a:lnTo>
                  <a:lnTo>
                    <a:pt x="216266" y="2431621"/>
                  </a:lnTo>
                  <a:close/>
                  <a:moveTo>
                    <a:pt x="753929" y="1208325"/>
                  </a:moveTo>
                  <a:cubicBezTo>
                    <a:pt x="753929" y="1160700"/>
                    <a:pt x="756879" y="1116123"/>
                    <a:pt x="752787" y="1072594"/>
                  </a:cubicBezTo>
                  <a:cubicBezTo>
                    <a:pt x="750313" y="1046305"/>
                    <a:pt x="737657" y="1020683"/>
                    <a:pt x="728140" y="995441"/>
                  </a:cubicBezTo>
                  <a:cubicBezTo>
                    <a:pt x="720623" y="976391"/>
                    <a:pt x="705968" y="968486"/>
                    <a:pt x="683510" y="968676"/>
                  </a:cubicBezTo>
                  <a:cubicBezTo>
                    <a:pt x="550283" y="969724"/>
                    <a:pt x="417057" y="968676"/>
                    <a:pt x="283831" y="970200"/>
                  </a:cubicBezTo>
                  <a:cubicBezTo>
                    <a:pt x="267460" y="972194"/>
                    <a:pt x="252628" y="980839"/>
                    <a:pt x="242816" y="994108"/>
                  </a:cubicBezTo>
                  <a:cubicBezTo>
                    <a:pt x="198662" y="1060783"/>
                    <a:pt x="218265" y="1135364"/>
                    <a:pt x="215410" y="1208325"/>
                  </a:cubicBezTo>
                  <a:close/>
                  <a:moveTo>
                    <a:pt x="487953" y="222297"/>
                  </a:moveTo>
                  <a:cubicBezTo>
                    <a:pt x="446462" y="261350"/>
                    <a:pt x="407922" y="348599"/>
                    <a:pt x="423623" y="389080"/>
                  </a:cubicBezTo>
                  <a:cubicBezTo>
                    <a:pt x="439325" y="429561"/>
                    <a:pt x="426954" y="464423"/>
                    <a:pt x="415725" y="501761"/>
                  </a:cubicBezTo>
                  <a:cubicBezTo>
                    <a:pt x="390983" y="583676"/>
                    <a:pt x="375377" y="667305"/>
                    <a:pt x="388414" y="753030"/>
                  </a:cubicBezTo>
                  <a:lnTo>
                    <a:pt x="581782" y="753030"/>
                  </a:lnTo>
                  <a:cubicBezTo>
                    <a:pt x="594534" y="651398"/>
                    <a:pt x="571219" y="557577"/>
                    <a:pt x="541529" y="464327"/>
                  </a:cubicBezTo>
                  <a:cubicBezTo>
                    <a:pt x="535959" y="449068"/>
                    <a:pt x="534999" y="432504"/>
                    <a:pt x="538769" y="416702"/>
                  </a:cubicBezTo>
                  <a:cubicBezTo>
                    <a:pt x="563796" y="339931"/>
                    <a:pt x="525066" y="282876"/>
                    <a:pt x="487953" y="222297"/>
                  </a:cubicBezTo>
                  <a:close/>
                </a:path>
              </a:pathLst>
            </a:custGeom>
            <a:grpFill/>
            <a:ln w="9498"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D917EA7B-3C19-894D-9DCC-D1EF07A84AD3}"/>
                </a:ext>
              </a:extLst>
            </p:cNvPr>
            <p:cNvSpPr/>
            <p:nvPr/>
          </p:nvSpPr>
          <p:spPr>
            <a:xfrm>
              <a:off x="3365065" y="2080355"/>
              <a:ext cx="969030" cy="2645568"/>
            </a:xfrm>
            <a:custGeom>
              <a:avLst/>
              <a:gdLst>
                <a:gd name="connsiteX0" fmla="*/ 155 w 969030"/>
                <a:gd name="connsiteY0" fmla="*/ 2645728 h 2645568"/>
                <a:gd name="connsiteX1" fmla="*/ 155 w 969030"/>
                <a:gd name="connsiteY1" fmla="*/ 2605152 h 2645568"/>
                <a:gd name="connsiteX2" fmla="*/ 155 w 969030"/>
                <a:gd name="connsiteY2" fmla="*/ 1108774 h 2645568"/>
                <a:gd name="connsiteX3" fmla="*/ 144800 w 969030"/>
                <a:gd name="connsiteY3" fmla="*/ 784924 h 2645568"/>
                <a:gd name="connsiteX4" fmla="*/ 171731 w 969030"/>
                <a:gd name="connsiteY4" fmla="*/ 722726 h 2645568"/>
                <a:gd name="connsiteX5" fmla="*/ 192000 w 969030"/>
                <a:gd name="connsiteY5" fmla="*/ 524987 h 2645568"/>
                <a:gd name="connsiteX6" fmla="*/ 212936 w 969030"/>
                <a:gd name="connsiteY6" fmla="*/ 321152 h 2645568"/>
                <a:gd name="connsiteX7" fmla="*/ 357296 w 969030"/>
                <a:gd name="connsiteY7" fmla="*/ 49785 h 2645568"/>
                <a:gd name="connsiteX8" fmla="*/ 608998 w 969030"/>
                <a:gd name="connsiteY8" fmla="*/ 47308 h 2645568"/>
                <a:gd name="connsiteX9" fmla="*/ 761257 w 969030"/>
                <a:gd name="connsiteY9" fmla="*/ 412401 h 2645568"/>
                <a:gd name="connsiteX10" fmla="*/ 764968 w 969030"/>
                <a:gd name="connsiteY10" fmla="*/ 461074 h 2645568"/>
                <a:gd name="connsiteX11" fmla="*/ 799702 w 969030"/>
                <a:gd name="connsiteY11" fmla="*/ 725393 h 2645568"/>
                <a:gd name="connsiteX12" fmla="*/ 828250 w 969030"/>
                <a:gd name="connsiteY12" fmla="*/ 785210 h 2645568"/>
                <a:gd name="connsiteX13" fmla="*/ 969185 w 969030"/>
                <a:gd name="connsiteY13" fmla="*/ 1093344 h 2645568"/>
                <a:gd name="connsiteX14" fmla="*/ 969185 w 969030"/>
                <a:gd name="connsiteY14" fmla="*/ 2618296 h 2645568"/>
                <a:gd name="connsiteX15" fmla="*/ 969185 w 969030"/>
                <a:gd name="connsiteY15" fmla="*/ 2645728 h 2645568"/>
                <a:gd name="connsiteX16" fmla="*/ 216076 w 969030"/>
                <a:gd name="connsiteY16" fmla="*/ 1957737 h 2645568"/>
                <a:gd name="connsiteX17" fmla="*/ 752978 w 969030"/>
                <a:gd name="connsiteY17" fmla="*/ 1957737 h 2645568"/>
                <a:gd name="connsiteX18" fmla="*/ 752978 w 969030"/>
                <a:gd name="connsiteY18" fmla="*/ 1426814 h 2645568"/>
                <a:gd name="connsiteX19" fmla="*/ 216076 w 969030"/>
                <a:gd name="connsiteY19" fmla="*/ 1426814 h 2645568"/>
                <a:gd name="connsiteX20" fmla="*/ 752692 w 969030"/>
                <a:gd name="connsiteY20" fmla="*/ 2432845 h 2645568"/>
                <a:gd name="connsiteX21" fmla="*/ 752692 w 969030"/>
                <a:gd name="connsiteY21" fmla="*/ 2177860 h 2645568"/>
                <a:gd name="connsiteX22" fmla="*/ 217408 w 969030"/>
                <a:gd name="connsiteY22" fmla="*/ 2177860 h 2645568"/>
                <a:gd name="connsiteX23" fmla="*/ 217408 w 969030"/>
                <a:gd name="connsiteY23" fmla="*/ 2432845 h 2645568"/>
                <a:gd name="connsiteX24" fmla="*/ 754500 w 969030"/>
                <a:gd name="connsiteY24" fmla="*/ 1209072 h 2645568"/>
                <a:gd name="connsiteX25" fmla="*/ 753358 w 969030"/>
                <a:gd name="connsiteY25" fmla="*/ 1073532 h 2645568"/>
                <a:gd name="connsiteX26" fmla="*/ 725761 w 969030"/>
                <a:gd name="connsiteY26" fmla="*/ 993903 h 2645568"/>
                <a:gd name="connsiteX27" fmla="*/ 684271 w 969030"/>
                <a:gd name="connsiteY27" fmla="*/ 970662 h 2645568"/>
                <a:gd name="connsiteX28" fmla="*/ 284592 w 969030"/>
                <a:gd name="connsiteY28" fmla="*/ 970662 h 2645568"/>
                <a:gd name="connsiteX29" fmla="*/ 243102 w 969030"/>
                <a:gd name="connsiteY29" fmla="*/ 994188 h 2645568"/>
                <a:gd name="connsiteX30" fmla="*/ 215410 w 969030"/>
                <a:gd name="connsiteY30" fmla="*/ 1209072 h 2645568"/>
                <a:gd name="connsiteX31" fmla="*/ 488048 w 969030"/>
                <a:gd name="connsiteY31" fmla="*/ 221520 h 2645568"/>
                <a:gd name="connsiteX32" fmla="*/ 425527 w 969030"/>
                <a:gd name="connsiteY32" fmla="*/ 398019 h 2645568"/>
                <a:gd name="connsiteX33" fmla="*/ 422386 w 969030"/>
                <a:gd name="connsiteY33" fmla="*/ 483744 h 2645568"/>
                <a:gd name="connsiteX34" fmla="*/ 387557 w 969030"/>
                <a:gd name="connsiteY34" fmla="*/ 753111 h 2645568"/>
                <a:gd name="connsiteX35" fmla="*/ 581497 w 969030"/>
                <a:gd name="connsiteY35" fmla="*/ 753111 h 2645568"/>
                <a:gd name="connsiteX36" fmla="*/ 541909 w 969030"/>
                <a:gd name="connsiteY36" fmla="*/ 467361 h 2645568"/>
                <a:gd name="connsiteX37" fmla="*/ 537246 w 969030"/>
                <a:gd name="connsiteY37" fmla="*/ 423355 h 2645568"/>
                <a:gd name="connsiteX38" fmla="*/ 488333 w 969030"/>
                <a:gd name="connsiteY38" fmla="*/ 221520 h 264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9030" h="2645568">
                  <a:moveTo>
                    <a:pt x="155" y="2645728"/>
                  </a:moveTo>
                  <a:lnTo>
                    <a:pt x="155" y="2605152"/>
                  </a:lnTo>
                  <a:cubicBezTo>
                    <a:pt x="155" y="2106423"/>
                    <a:pt x="155" y="1607630"/>
                    <a:pt x="155" y="1108774"/>
                  </a:cubicBezTo>
                  <a:cubicBezTo>
                    <a:pt x="155" y="978663"/>
                    <a:pt x="43929" y="869220"/>
                    <a:pt x="144800" y="784924"/>
                  </a:cubicBezTo>
                  <a:cubicBezTo>
                    <a:pt x="164879" y="768065"/>
                    <a:pt x="170208" y="748539"/>
                    <a:pt x="171731" y="722726"/>
                  </a:cubicBezTo>
                  <a:cubicBezTo>
                    <a:pt x="175347" y="656051"/>
                    <a:pt x="175347" y="588423"/>
                    <a:pt x="192000" y="524987"/>
                  </a:cubicBezTo>
                  <a:cubicBezTo>
                    <a:pt x="209986" y="456883"/>
                    <a:pt x="200945" y="388303"/>
                    <a:pt x="212936" y="321152"/>
                  </a:cubicBezTo>
                  <a:cubicBezTo>
                    <a:pt x="231968" y="215615"/>
                    <a:pt x="272983" y="120555"/>
                    <a:pt x="357296" y="49785"/>
                  </a:cubicBezTo>
                  <a:cubicBezTo>
                    <a:pt x="433425" y="-14319"/>
                    <a:pt x="533250" y="-17557"/>
                    <a:pt x="608998" y="47308"/>
                  </a:cubicBezTo>
                  <a:cubicBezTo>
                    <a:pt x="720052" y="142558"/>
                    <a:pt x="765063" y="267812"/>
                    <a:pt x="761257" y="412401"/>
                  </a:cubicBezTo>
                  <a:cubicBezTo>
                    <a:pt x="760136" y="428720"/>
                    <a:pt x="761386" y="445115"/>
                    <a:pt x="764968" y="461074"/>
                  </a:cubicBezTo>
                  <a:cubicBezTo>
                    <a:pt x="789398" y="547006"/>
                    <a:pt x="801101" y="636061"/>
                    <a:pt x="799702" y="725393"/>
                  </a:cubicBezTo>
                  <a:cubicBezTo>
                    <a:pt x="801173" y="748266"/>
                    <a:pt x="811399" y="769691"/>
                    <a:pt x="828250" y="785210"/>
                  </a:cubicBezTo>
                  <a:cubicBezTo>
                    <a:pt x="920367" y="867792"/>
                    <a:pt x="969185" y="969614"/>
                    <a:pt x="969185" y="1093344"/>
                  </a:cubicBezTo>
                  <a:cubicBezTo>
                    <a:pt x="969185" y="1601661"/>
                    <a:pt x="969185" y="2109979"/>
                    <a:pt x="969185" y="2618296"/>
                  </a:cubicBezTo>
                  <a:lnTo>
                    <a:pt x="969185" y="2645728"/>
                  </a:lnTo>
                  <a:close/>
                  <a:moveTo>
                    <a:pt x="216076" y="1957737"/>
                  </a:moveTo>
                  <a:lnTo>
                    <a:pt x="752978" y="1957737"/>
                  </a:lnTo>
                  <a:lnTo>
                    <a:pt x="752978" y="1426814"/>
                  </a:lnTo>
                  <a:lnTo>
                    <a:pt x="216076" y="1426814"/>
                  </a:lnTo>
                  <a:close/>
                  <a:moveTo>
                    <a:pt x="752692" y="2432845"/>
                  </a:moveTo>
                  <a:lnTo>
                    <a:pt x="752692" y="2177860"/>
                  </a:lnTo>
                  <a:lnTo>
                    <a:pt x="217408" y="2177860"/>
                  </a:lnTo>
                  <a:lnTo>
                    <a:pt x="217408" y="2432845"/>
                  </a:lnTo>
                  <a:close/>
                  <a:moveTo>
                    <a:pt x="754500" y="1209072"/>
                  </a:moveTo>
                  <a:cubicBezTo>
                    <a:pt x="754500" y="1161447"/>
                    <a:pt x="757736" y="1117061"/>
                    <a:pt x="753358" y="1073532"/>
                  </a:cubicBezTo>
                  <a:cubicBezTo>
                    <a:pt x="749536" y="1045417"/>
                    <a:pt x="740154" y="1018347"/>
                    <a:pt x="725761" y="993903"/>
                  </a:cubicBezTo>
                  <a:cubicBezTo>
                    <a:pt x="716071" y="980367"/>
                    <a:pt x="700865" y="971850"/>
                    <a:pt x="684271" y="970662"/>
                  </a:cubicBezTo>
                  <a:cubicBezTo>
                    <a:pt x="551045" y="968947"/>
                    <a:pt x="417819" y="968947"/>
                    <a:pt x="284592" y="970662"/>
                  </a:cubicBezTo>
                  <a:cubicBezTo>
                    <a:pt x="268075" y="972323"/>
                    <a:pt x="253017" y="980861"/>
                    <a:pt x="243102" y="994188"/>
                  </a:cubicBezTo>
                  <a:cubicBezTo>
                    <a:pt x="199613" y="1060863"/>
                    <a:pt x="216647" y="1135158"/>
                    <a:pt x="215410" y="1209072"/>
                  </a:cubicBezTo>
                  <a:close/>
                  <a:moveTo>
                    <a:pt x="488048" y="221520"/>
                  </a:moveTo>
                  <a:cubicBezTo>
                    <a:pt x="441609" y="269145"/>
                    <a:pt x="409635" y="356109"/>
                    <a:pt x="425527" y="398019"/>
                  </a:cubicBezTo>
                  <a:cubicBezTo>
                    <a:pt x="437041" y="428594"/>
                    <a:pt x="431998" y="454216"/>
                    <a:pt x="422386" y="483744"/>
                  </a:cubicBezTo>
                  <a:cubicBezTo>
                    <a:pt x="393838" y="570802"/>
                    <a:pt x="374806" y="659766"/>
                    <a:pt x="387557" y="753111"/>
                  </a:cubicBezTo>
                  <a:lnTo>
                    <a:pt x="581497" y="753111"/>
                  </a:lnTo>
                  <a:cubicBezTo>
                    <a:pt x="593392" y="652336"/>
                    <a:pt x="573027" y="558991"/>
                    <a:pt x="541909" y="467361"/>
                  </a:cubicBezTo>
                  <a:cubicBezTo>
                    <a:pt x="537246" y="453549"/>
                    <a:pt x="532393" y="435738"/>
                    <a:pt x="537246" y="423355"/>
                  </a:cubicBezTo>
                  <a:cubicBezTo>
                    <a:pt x="566937" y="344393"/>
                    <a:pt x="526208" y="285719"/>
                    <a:pt x="488333" y="221520"/>
                  </a:cubicBezTo>
                  <a:close/>
                </a:path>
              </a:pathLst>
            </a:custGeom>
            <a:grpFill/>
            <a:ln w="9498" cap="flat">
              <a:noFill/>
              <a:prstDash val="solid"/>
              <a:miter/>
            </a:ln>
          </p:spPr>
          <p:txBody>
            <a:bodyPr rtlCol="0" anchor="ctr"/>
            <a:lstStyle/>
            <a:p>
              <a:endParaRPr lang="en-RO"/>
            </a:p>
          </p:txBody>
        </p:sp>
      </p:grpSp>
      <p:sp>
        <p:nvSpPr>
          <p:cNvPr id="40" name="Graphic 38">
            <a:extLst>
              <a:ext uri="{FF2B5EF4-FFF2-40B4-BE49-F238E27FC236}">
                <a16:creationId xmlns:a16="http://schemas.microsoft.com/office/drawing/2014/main" id="{A709AAA6-5DED-D447-B8F2-77BF720B3061}"/>
              </a:ext>
            </a:extLst>
          </p:cNvPr>
          <p:cNvSpPr>
            <a:spLocks noChangeAspect="1"/>
          </p:cNvSpPr>
          <p:nvPr/>
        </p:nvSpPr>
        <p:spPr>
          <a:xfrm>
            <a:off x="4882953" y="3086607"/>
            <a:ext cx="432000" cy="432000"/>
          </a:xfrm>
          <a:custGeom>
            <a:avLst/>
            <a:gdLst>
              <a:gd name="connsiteX0" fmla="*/ 47701 w 171525"/>
              <a:gd name="connsiteY0" fmla="*/ 156139 h 171525"/>
              <a:gd name="connsiteX1" fmla="*/ 47701 w 171525"/>
              <a:gd name="connsiteY1" fmla="*/ 63032 h 171525"/>
              <a:gd name="connsiteX2" fmla="*/ 52225 w 171525"/>
              <a:gd name="connsiteY2" fmla="*/ 52170 h 171525"/>
              <a:gd name="connsiteX3" fmla="*/ 63142 w 171525"/>
              <a:gd name="connsiteY3" fmla="*/ 47701 h 171525"/>
              <a:gd name="connsiteX4" fmla="*/ 156139 w 171525"/>
              <a:gd name="connsiteY4" fmla="*/ 47701 h 171525"/>
              <a:gd name="connsiteX5" fmla="*/ 167029 w 171525"/>
              <a:gd name="connsiteY5" fmla="*/ 52197 h 171525"/>
              <a:gd name="connsiteX6" fmla="*/ 171526 w 171525"/>
              <a:gd name="connsiteY6" fmla="*/ 63087 h 171525"/>
              <a:gd name="connsiteX7" fmla="*/ 171526 w 171525"/>
              <a:gd name="connsiteY7" fmla="*/ 129396 h 171525"/>
              <a:gd name="connsiteX8" fmla="*/ 129396 w 171525"/>
              <a:gd name="connsiteY8" fmla="*/ 171526 h 171525"/>
              <a:gd name="connsiteX9" fmla="*/ 63087 w 171525"/>
              <a:gd name="connsiteY9" fmla="*/ 171526 h 171525"/>
              <a:gd name="connsiteX10" fmla="*/ 52197 w 171525"/>
              <a:gd name="connsiteY10" fmla="*/ 167029 h 171525"/>
              <a:gd name="connsiteX11" fmla="*/ 47701 w 171525"/>
              <a:gd name="connsiteY11" fmla="*/ 156139 h 171525"/>
              <a:gd name="connsiteX12" fmla="*/ 314 w 171525"/>
              <a:gd name="connsiteY12" fmla="*/ 34329 h 171525"/>
              <a:gd name="connsiteX13" fmla="*/ 2768 w 171525"/>
              <a:gd name="connsiteY13" fmla="*/ 22817 h 171525"/>
              <a:gd name="connsiteX14" fmla="*/ 12861 w 171525"/>
              <a:gd name="connsiteY14" fmla="*/ 16451 h 171525"/>
              <a:gd name="connsiteX15" fmla="*/ 104484 w 171525"/>
              <a:gd name="connsiteY15" fmla="*/ 314 h 171525"/>
              <a:gd name="connsiteX16" fmla="*/ 115997 w 171525"/>
              <a:gd name="connsiteY16" fmla="*/ 2768 h 171525"/>
              <a:gd name="connsiteX17" fmla="*/ 122362 w 171525"/>
              <a:gd name="connsiteY17" fmla="*/ 12861 h 171525"/>
              <a:gd name="connsiteX18" fmla="*/ 124377 w 171525"/>
              <a:gd name="connsiteY18" fmla="*/ 24987 h 171525"/>
              <a:gd name="connsiteX19" fmla="*/ 114742 w 171525"/>
              <a:gd name="connsiteY19" fmla="*/ 24987 h 171525"/>
              <a:gd name="connsiteX20" fmla="*/ 112709 w 171525"/>
              <a:gd name="connsiteY20" fmla="*/ 13630 h 171525"/>
              <a:gd name="connsiteX21" fmla="*/ 110511 w 171525"/>
              <a:gd name="connsiteY21" fmla="*/ 10425 h 171525"/>
              <a:gd name="connsiteX22" fmla="*/ 106481 w 171525"/>
              <a:gd name="connsiteY22" fmla="*/ 9601 h 171525"/>
              <a:gd name="connsiteX23" fmla="*/ 14546 w 171525"/>
              <a:gd name="connsiteY23" fmla="*/ 25921 h 171525"/>
              <a:gd name="connsiteX24" fmla="*/ 10700 w 171525"/>
              <a:gd name="connsiteY24" fmla="*/ 28302 h 171525"/>
              <a:gd name="connsiteX25" fmla="*/ 9784 w 171525"/>
              <a:gd name="connsiteY25" fmla="*/ 32882 h 171525"/>
              <a:gd name="connsiteX26" fmla="*/ 24987 w 171525"/>
              <a:gd name="connsiteY26" fmla="*/ 118753 h 171525"/>
              <a:gd name="connsiteX27" fmla="*/ 24987 w 171525"/>
              <a:gd name="connsiteY27" fmla="*/ 137199 h 171525"/>
              <a:gd name="connsiteX28" fmla="*/ 19446 w 171525"/>
              <a:gd name="connsiteY28" fmla="*/ 132675 h 171525"/>
              <a:gd name="connsiteX29" fmla="*/ 16451 w 171525"/>
              <a:gd name="connsiteY29" fmla="*/ 125952 h 171525"/>
              <a:gd name="connsiteX30" fmla="*/ 314 w 171525"/>
              <a:gd name="connsiteY30" fmla="*/ 34329 h 171525"/>
              <a:gd name="connsiteX31" fmla="*/ 57226 w 171525"/>
              <a:gd name="connsiteY31" fmla="*/ 63087 h 171525"/>
              <a:gd name="connsiteX32" fmla="*/ 57226 w 171525"/>
              <a:gd name="connsiteY32" fmla="*/ 156139 h 171525"/>
              <a:gd name="connsiteX33" fmla="*/ 58874 w 171525"/>
              <a:gd name="connsiteY33" fmla="*/ 160352 h 171525"/>
              <a:gd name="connsiteX34" fmla="*/ 63087 w 171525"/>
              <a:gd name="connsiteY34" fmla="*/ 162001 h 171525"/>
              <a:gd name="connsiteX35" fmla="*/ 123901 w 171525"/>
              <a:gd name="connsiteY35" fmla="*/ 162001 h 171525"/>
              <a:gd name="connsiteX36" fmla="*/ 123901 w 171525"/>
              <a:gd name="connsiteY36" fmla="*/ 123901 h 171525"/>
              <a:gd name="connsiteX37" fmla="*/ 162001 w 171525"/>
              <a:gd name="connsiteY37" fmla="*/ 123901 h 171525"/>
              <a:gd name="connsiteX38" fmla="*/ 162001 w 171525"/>
              <a:gd name="connsiteY38" fmla="*/ 63087 h 171525"/>
              <a:gd name="connsiteX39" fmla="*/ 160352 w 171525"/>
              <a:gd name="connsiteY39" fmla="*/ 58874 h 171525"/>
              <a:gd name="connsiteX40" fmla="*/ 156139 w 171525"/>
              <a:gd name="connsiteY40" fmla="*/ 57226 h 171525"/>
              <a:gd name="connsiteX41" fmla="*/ 63087 w 171525"/>
              <a:gd name="connsiteY41" fmla="*/ 57226 h 171525"/>
              <a:gd name="connsiteX42" fmla="*/ 58874 w 171525"/>
              <a:gd name="connsiteY42" fmla="*/ 58874 h 171525"/>
              <a:gd name="connsiteX43" fmla="*/ 57226 w 171525"/>
              <a:gd name="connsiteY43" fmla="*/ 63087 h 1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525" h="171525">
                <a:moveTo>
                  <a:pt x="47701" y="156139"/>
                </a:moveTo>
                <a:lnTo>
                  <a:pt x="47701" y="63032"/>
                </a:lnTo>
                <a:cubicBezTo>
                  <a:pt x="47701" y="58770"/>
                  <a:pt x="49209" y="55150"/>
                  <a:pt x="52225" y="52170"/>
                </a:cubicBezTo>
                <a:cubicBezTo>
                  <a:pt x="55241" y="49190"/>
                  <a:pt x="58880" y="47701"/>
                  <a:pt x="63142" y="47701"/>
                </a:cubicBezTo>
                <a:lnTo>
                  <a:pt x="156139" y="47701"/>
                </a:lnTo>
                <a:cubicBezTo>
                  <a:pt x="160401" y="47701"/>
                  <a:pt x="164031" y="49200"/>
                  <a:pt x="167029" y="52197"/>
                </a:cubicBezTo>
                <a:cubicBezTo>
                  <a:pt x="170027" y="55195"/>
                  <a:pt x="171526" y="58825"/>
                  <a:pt x="171526" y="63087"/>
                </a:cubicBezTo>
                <a:lnTo>
                  <a:pt x="171526" y="129396"/>
                </a:lnTo>
                <a:lnTo>
                  <a:pt x="129396" y="171526"/>
                </a:lnTo>
                <a:lnTo>
                  <a:pt x="63087" y="171526"/>
                </a:lnTo>
                <a:cubicBezTo>
                  <a:pt x="58825" y="171526"/>
                  <a:pt x="55195" y="170027"/>
                  <a:pt x="52197" y="167029"/>
                </a:cubicBezTo>
                <a:cubicBezTo>
                  <a:pt x="49200" y="164031"/>
                  <a:pt x="47701" y="160401"/>
                  <a:pt x="47701" y="156139"/>
                </a:cubicBezTo>
                <a:close/>
                <a:moveTo>
                  <a:pt x="314" y="34329"/>
                </a:moveTo>
                <a:cubicBezTo>
                  <a:pt x="-517" y="30067"/>
                  <a:pt x="301" y="26230"/>
                  <a:pt x="2768" y="22817"/>
                </a:cubicBezTo>
                <a:cubicBezTo>
                  <a:pt x="5235" y="19403"/>
                  <a:pt x="8599" y="17282"/>
                  <a:pt x="12861" y="16451"/>
                </a:cubicBezTo>
                <a:lnTo>
                  <a:pt x="104484" y="314"/>
                </a:lnTo>
                <a:cubicBezTo>
                  <a:pt x="108746" y="-517"/>
                  <a:pt x="112584" y="301"/>
                  <a:pt x="115997" y="2768"/>
                </a:cubicBezTo>
                <a:cubicBezTo>
                  <a:pt x="119410" y="5235"/>
                  <a:pt x="121532" y="8599"/>
                  <a:pt x="122362" y="12861"/>
                </a:cubicBezTo>
                <a:lnTo>
                  <a:pt x="124377" y="24987"/>
                </a:lnTo>
                <a:lnTo>
                  <a:pt x="114742" y="24987"/>
                </a:lnTo>
                <a:lnTo>
                  <a:pt x="112709" y="13630"/>
                </a:lnTo>
                <a:cubicBezTo>
                  <a:pt x="112465" y="12287"/>
                  <a:pt x="111732" y="11219"/>
                  <a:pt x="110511" y="10425"/>
                </a:cubicBezTo>
                <a:cubicBezTo>
                  <a:pt x="109289" y="9631"/>
                  <a:pt x="107946" y="9356"/>
                  <a:pt x="106481" y="9601"/>
                </a:cubicBezTo>
                <a:lnTo>
                  <a:pt x="14546" y="25921"/>
                </a:lnTo>
                <a:cubicBezTo>
                  <a:pt x="12837" y="26166"/>
                  <a:pt x="11554" y="26959"/>
                  <a:pt x="10700" y="28302"/>
                </a:cubicBezTo>
                <a:cubicBezTo>
                  <a:pt x="9845" y="29646"/>
                  <a:pt x="9540" y="31172"/>
                  <a:pt x="9784" y="32882"/>
                </a:cubicBezTo>
                <a:lnTo>
                  <a:pt x="24987" y="118753"/>
                </a:lnTo>
                <a:lnTo>
                  <a:pt x="24987" y="137199"/>
                </a:lnTo>
                <a:cubicBezTo>
                  <a:pt x="22813" y="136137"/>
                  <a:pt x="20966" y="134628"/>
                  <a:pt x="19446" y="132675"/>
                </a:cubicBezTo>
                <a:cubicBezTo>
                  <a:pt x="17926" y="130721"/>
                  <a:pt x="16927" y="128480"/>
                  <a:pt x="16451" y="125952"/>
                </a:cubicBezTo>
                <a:lnTo>
                  <a:pt x="314" y="34329"/>
                </a:lnTo>
                <a:close/>
                <a:moveTo>
                  <a:pt x="57226" y="63087"/>
                </a:moveTo>
                <a:lnTo>
                  <a:pt x="57226" y="156139"/>
                </a:lnTo>
                <a:cubicBezTo>
                  <a:pt x="57226" y="157849"/>
                  <a:pt x="57775" y="159253"/>
                  <a:pt x="58874" y="160352"/>
                </a:cubicBezTo>
                <a:cubicBezTo>
                  <a:pt x="59973" y="161451"/>
                  <a:pt x="61377" y="162001"/>
                  <a:pt x="63087" y="162001"/>
                </a:cubicBezTo>
                <a:lnTo>
                  <a:pt x="123901" y="162001"/>
                </a:lnTo>
                <a:lnTo>
                  <a:pt x="123901" y="123901"/>
                </a:lnTo>
                <a:lnTo>
                  <a:pt x="162001" y="123901"/>
                </a:lnTo>
                <a:lnTo>
                  <a:pt x="162001" y="63087"/>
                </a:lnTo>
                <a:cubicBezTo>
                  <a:pt x="162001" y="61377"/>
                  <a:pt x="161451" y="59973"/>
                  <a:pt x="160352" y="58874"/>
                </a:cubicBezTo>
                <a:cubicBezTo>
                  <a:pt x="159253" y="57775"/>
                  <a:pt x="157849" y="57226"/>
                  <a:pt x="156139" y="57226"/>
                </a:cubicBezTo>
                <a:lnTo>
                  <a:pt x="63087" y="57226"/>
                </a:lnTo>
                <a:cubicBezTo>
                  <a:pt x="61377" y="57226"/>
                  <a:pt x="59973" y="57775"/>
                  <a:pt x="58874" y="58874"/>
                </a:cubicBezTo>
                <a:cubicBezTo>
                  <a:pt x="57775" y="59973"/>
                  <a:pt x="57226" y="61377"/>
                  <a:pt x="57226" y="63087"/>
                </a:cubicBezTo>
                <a:close/>
              </a:path>
            </a:pathLst>
          </a:custGeom>
          <a:solidFill>
            <a:schemeClr val="bg1"/>
          </a:solidFill>
          <a:ln w="238" cap="flat">
            <a:noFill/>
            <a:prstDash val="solid"/>
            <a:miter/>
          </a:ln>
        </p:spPr>
        <p:txBody>
          <a:bodyPr rtlCol="0" anchor="ctr"/>
          <a:lstStyle/>
          <a:p>
            <a:endParaRPr lang="en-RO"/>
          </a:p>
        </p:txBody>
      </p:sp>
      <p:grpSp>
        <p:nvGrpSpPr>
          <p:cNvPr id="43" name="Graphic 41">
            <a:extLst>
              <a:ext uri="{FF2B5EF4-FFF2-40B4-BE49-F238E27FC236}">
                <a16:creationId xmlns:a16="http://schemas.microsoft.com/office/drawing/2014/main" id="{19FA3F49-6E72-3646-B7D3-6734FF622330}"/>
              </a:ext>
            </a:extLst>
          </p:cNvPr>
          <p:cNvGrpSpPr>
            <a:grpSpLocks noChangeAspect="1"/>
          </p:cNvGrpSpPr>
          <p:nvPr/>
        </p:nvGrpSpPr>
        <p:grpSpPr>
          <a:xfrm>
            <a:off x="693957" y="4238571"/>
            <a:ext cx="335489" cy="432000"/>
            <a:chOff x="3181350" y="1638300"/>
            <a:chExt cx="2781300" cy="3581400"/>
          </a:xfrm>
          <a:solidFill>
            <a:schemeClr val="bg1"/>
          </a:solidFill>
        </p:grpSpPr>
        <p:sp>
          <p:nvSpPr>
            <p:cNvPr id="44" name="Freeform 43">
              <a:extLst>
                <a:ext uri="{FF2B5EF4-FFF2-40B4-BE49-F238E27FC236}">
                  <a16:creationId xmlns:a16="http://schemas.microsoft.com/office/drawing/2014/main" id="{0B6185D0-78DA-2B47-80CC-52F94C76DB14}"/>
                </a:ext>
              </a:extLst>
            </p:cNvPr>
            <p:cNvSpPr/>
            <p:nvPr/>
          </p:nvSpPr>
          <p:spPr>
            <a:xfrm>
              <a:off x="3181349" y="1638299"/>
              <a:ext cx="2784919" cy="3582924"/>
            </a:xfrm>
            <a:custGeom>
              <a:avLst/>
              <a:gdLst>
                <a:gd name="connsiteX0" fmla="*/ 41493 w 2784919"/>
                <a:gd name="connsiteY0" fmla="*/ 3583079 h 3582924"/>
                <a:gd name="connsiteX1" fmla="*/ 154 w 2784919"/>
                <a:gd name="connsiteY1" fmla="*/ 3501355 h 3582924"/>
                <a:gd name="connsiteX2" fmla="*/ 154 w 2784919"/>
                <a:gd name="connsiteY2" fmla="*/ 83784 h 3582924"/>
                <a:gd name="connsiteX3" fmla="*/ 83022 w 2784919"/>
                <a:gd name="connsiteY3" fmla="*/ 155 h 3582924"/>
                <a:gd name="connsiteX4" fmla="*/ 2475702 w 2784919"/>
                <a:gd name="connsiteY4" fmla="*/ 155 h 3582924"/>
                <a:gd name="connsiteX5" fmla="*/ 2784217 w 2784919"/>
                <a:gd name="connsiteY5" fmla="*/ 308479 h 3582924"/>
                <a:gd name="connsiteX6" fmla="*/ 2785074 w 2784919"/>
                <a:gd name="connsiteY6" fmla="*/ 3271421 h 3582924"/>
                <a:gd name="connsiteX7" fmla="*/ 2538281 w 2784919"/>
                <a:gd name="connsiteY7" fmla="*/ 3579460 h 3582924"/>
                <a:gd name="connsiteX8" fmla="*/ 2532376 w 2784919"/>
                <a:gd name="connsiteY8" fmla="*/ 3582984 h 3582924"/>
                <a:gd name="connsiteX9" fmla="*/ 118360 w 2784919"/>
                <a:gd name="connsiteY9" fmla="*/ 113883 h 3582924"/>
                <a:gd name="connsiteX10" fmla="*/ 118360 w 2784919"/>
                <a:gd name="connsiteY10" fmla="*/ 3467446 h 3582924"/>
                <a:gd name="connsiteX11" fmla="*/ 151697 w 2784919"/>
                <a:gd name="connsiteY11" fmla="*/ 3469255 h 3582924"/>
                <a:gd name="connsiteX12" fmla="*/ 2478083 w 2784919"/>
                <a:gd name="connsiteY12" fmla="*/ 3469255 h 3582924"/>
                <a:gd name="connsiteX13" fmla="*/ 2670488 w 2784919"/>
                <a:gd name="connsiteY13" fmla="*/ 3275231 h 3582924"/>
                <a:gd name="connsiteX14" fmla="*/ 2670488 w 2784919"/>
                <a:gd name="connsiteY14" fmla="*/ 308670 h 3582924"/>
                <a:gd name="connsiteX15" fmla="*/ 2660963 w 2784919"/>
                <a:gd name="connsiteY15" fmla="*/ 236280 h 3582924"/>
                <a:gd name="connsiteX16" fmla="*/ 2471416 w 2784919"/>
                <a:gd name="connsiteY16" fmla="*/ 114074 h 3582924"/>
                <a:gd name="connsiteX17" fmla="*/ 118740 w 2784919"/>
                <a:gd name="connsiteY17" fmla="*/ 114074 h 358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84919" h="3582924">
                  <a:moveTo>
                    <a:pt x="41493" y="3583079"/>
                  </a:moveTo>
                  <a:cubicBezTo>
                    <a:pt x="9203" y="3565267"/>
                    <a:pt x="154" y="3536978"/>
                    <a:pt x="154" y="3501355"/>
                  </a:cubicBezTo>
                  <a:cubicBezTo>
                    <a:pt x="535" y="2362165"/>
                    <a:pt x="535" y="1222975"/>
                    <a:pt x="154" y="83784"/>
                  </a:cubicBezTo>
                  <a:cubicBezTo>
                    <a:pt x="154" y="18538"/>
                    <a:pt x="18347" y="155"/>
                    <a:pt x="83022" y="155"/>
                  </a:cubicBezTo>
                  <a:cubicBezTo>
                    <a:pt x="880518" y="155"/>
                    <a:pt x="1678078" y="155"/>
                    <a:pt x="2475702" y="155"/>
                  </a:cubicBezTo>
                  <a:cubicBezTo>
                    <a:pt x="2663344" y="155"/>
                    <a:pt x="2784121" y="120837"/>
                    <a:pt x="2784217" y="308479"/>
                  </a:cubicBezTo>
                  <a:cubicBezTo>
                    <a:pt x="2784217" y="1296158"/>
                    <a:pt x="2784502" y="2283806"/>
                    <a:pt x="2785074" y="3271421"/>
                  </a:cubicBezTo>
                  <a:cubicBezTo>
                    <a:pt x="2785074" y="3436108"/>
                    <a:pt x="2681823" y="3558219"/>
                    <a:pt x="2538281" y="3579460"/>
                  </a:cubicBezTo>
                  <a:cubicBezTo>
                    <a:pt x="2536186" y="3579460"/>
                    <a:pt x="2534376" y="3581841"/>
                    <a:pt x="2532376" y="3582984"/>
                  </a:cubicBezTo>
                  <a:close/>
                  <a:moveTo>
                    <a:pt x="118360" y="113883"/>
                  </a:moveTo>
                  <a:lnTo>
                    <a:pt x="118360" y="3467446"/>
                  </a:lnTo>
                  <a:cubicBezTo>
                    <a:pt x="131123" y="3468208"/>
                    <a:pt x="141410" y="3469255"/>
                    <a:pt x="151697" y="3469255"/>
                  </a:cubicBezTo>
                  <a:cubicBezTo>
                    <a:pt x="927159" y="3469255"/>
                    <a:pt x="1702621" y="3469255"/>
                    <a:pt x="2478083" y="3469255"/>
                  </a:cubicBezTo>
                  <a:cubicBezTo>
                    <a:pt x="2600956" y="3469255"/>
                    <a:pt x="2670488" y="3399056"/>
                    <a:pt x="2670488" y="3275231"/>
                  </a:cubicBezTo>
                  <a:cubicBezTo>
                    <a:pt x="2670488" y="2286473"/>
                    <a:pt x="2670488" y="1297619"/>
                    <a:pt x="2670488" y="308670"/>
                  </a:cubicBezTo>
                  <a:cubicBezTo>
                    <a:pt x="2670629" y="284218"/>
                    <a:pt x="2667424" y="259862"/>
                    <a:pt x="2660963" y="236280"/>
                  </a:cubicBezTo>
                  <a:cubicBezTo>
                    <a:pt x="2637722" y="155698"/>
                    <a:pt x="2571904" y="114074"/>
                    <a:pt x="2471416" y="114074"/>
                  </a:cubicBezTo>
                  <a:lnTo>
                    <a:pt x="118740" y="114074"/>
                  </a:lnTo>
                  <a:close/>
                </a:path>
              </a:pathLst>
            </a:custGeom>
            <a:grpFill/>
            <a:ln w="0"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D745586C-69E6-CC48-8155-134190646AB3}"/>
                </a:ext>
              </a:extLst>
            </p:cNvPr>
            <p:cNvSpPr/>
            <p:nvPr/>
          </p:nvSpPr>
          <p:spPr>
            <a:xfrm>
              <a:off x="4020883" y="2171128"/>
              <a:ext cx="1411605" cy="802100"/>
            </a:xfrm>
            <a:custGeom>
              <a:avLst/>
              <a:gdLst>
                <a:gd name="connsiteX0" fmla="*/ 706433 w 1411605"/>
                <a:gd name="connsiteY0" fmla="*/ 155 h 802100"/>
                <a:gd name="connsiteX1" fmla="*/ 1322034 w 1411605"/>
                <a:gd name="connsiteY1" fmla="*/ 155 h 802100"/>
                <a:gd name="connsiteX2" fmla="*/ 1411759 w 1411605"/>
                <a:gd name="connsiteY2" fmla="*/ 87880 h 802100"/>
                <a:gd name="connsiteX3" fmla="*/ 1411759 w 1411605"/>
                <a:gd name="connsiteY3" fmla="*/ 714530 h 802100"/>
                <a:gd name="connsiteX4" fmla="*/ 1326034 w 1411605"/>
                <a:gd name="connsiteY4" fmla="*/ 802255 h 802100"/>
                <a:gd name="connsiteX5" fmla="*/ 87784 w 1411605"/>
                <a:gd name="connsiteY5" fmla="*/ 802255 h 802100"/>
                <a:gd name="connsiteX6" fmla="*/ 154 w 1411605"/>
                <a:gd name="connsiteY6" fmla="*/ 716530 h 802100"/>
                <a:gd name="connsiteX7" fmla="*/ 154 w 1411605"/>
                <a:gd name="connsiteY7" fmla="*/ 83022 h 802100"/>
                <a:gd name="connsiteX8" fmla="*/ 84069 w 1411605"/>
                <a:gd name="connsiteY8" fmla="*/ 345 h 802100"/>
                <a:gd name="connsiteX9" fmla="*/ 1294221 w 1411605"/>
                <a:gd name="connsiteY9" fmla="*/ 684907 h 802100"/>
                <a:gd name="connsiteX10" fmla="*/ 1294221 w 1411605"/>
                <a:gd name="connsiteY10" fmla="*/ 118932 h 802100"/>
                <a:gd name="connsiteX11" fmla="*/ 116359 w 1411605"/>
                <a:gd name="connsiteY11" fmla="*/ 118932 h 802100"/>
                <a:gd name="connsiteX12" fmla="*/ 116359 w 1411605"/>
                <a:gd name="connsiteY12" fmla="*/ 684907 h 80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1605" h="802100">
                  <a:moveTo>
                    <a:pt x="706433" y="155"/>
                  </a:moveTo>
                  <a:lnTo>
                    <a:pt x="1322034" y="155"/>
                  </a:lnTo>
                  <a:cubicBezTo>
                    <a:pt x="1394805" y="155"/>
                    <a:pt x="1411759" y="16728"/>
                    <a:pt x="1411759" y="87880"/>
                  </a:cubicBezTo>
                  <a:lnTo>
                    <a:pt x="1411759" y="714530"/>
                  </a:lnTo>
                  <a:cubicBezTo>
                    <a:pt x="1411759" y="784920"/>
                    <a:pt x="1394805" y="802160"/>
                    <a:pt x="1326034" y="802255"/>
                  </a:cubicBezTo>
                  <a:lnTo>
                    <a:pt x="87784" y="802255"/>
                  </a:lnTo>
                  <a:cubicBezTo>
                    <a:pt x="16918" y="802255"/>
                    <a:pt x="154" y="785777"/>
                    <a:pt x="154" y="716530"/>
                  </a:cubicBezTo>
                  <a:lnTo>
                    <a:pt x="154" y="83022"/>
                  </a:lnTo>
                  <a:cubicBezTo>
                    <a:pt x="154" y="18633"/>
                    <a:pt x="18633" y="441"/>
                    <a:pt x="84069" y="345"/>
                  </a:cubicBezTo>
                  <a:close/>
                  <a:moveTo>
                    <a:pt x="1294221" y="684907"/>
                  </a:moveTo>
                  <a:lnTo>
                    <a:pt x="1294221" y="118932"/>
                  </a:lnTo>
                  <a:lnTo>
                    <a:pt x="116359" y="118932"/>
                  </a:lnTo>
                  <a:lnTo>
                    <a:pt x="116359" y="684907"/>
                  </a:lnTo>
                  <a:close/>
                </a:path>
              </a:pathLst>
            </a:custGeom>
            <a:grpFill/>
            <a:ln w="0"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13463FBC-9888-6B4D-863F-A7AD902AE115}"/>
                </a:ext>
              </a:extLst>
            </p:cNvPr>
            <p:cNvSpPr/>
            <p:nvPr/>
          </p:nvSpPr>
          <p:spPr>
            <a:xfrm>
              <a:off x="3487731" y="1868402"/>
              <a:ext cx="113696" cy="2436731"/>
            </a:xfrm>
            <a:custGeom>
              <a:avLst/>
              <a:gdLst>
                <a:gd name="connsiteX0" fmla="*/ 113635 w 113696"/>
                <a:gd name="connsiteY0" fmla="*/ 1222711 h 2436731"/>
                <a:gd name="connsiteX1" fmla="*/ 113635 w 113696"/>
                <a:gd name="connsiteY1" fmla="*/ 2352090 h 2436731"/>
                <a:gd name="connsiteX2" fmla="*/ 55246 w 113696"/>
                <a:gd name="connsiteY2" fmla="*/ 2436862 h 2436731"/>
                <a:gd name="connsiteX3" fmla="*/ 287 w 113696"/>
                <a:gd name="connsiteY3" fmla="*/ 2352280 h 2436731"/>
                <a:gd name="connsiteX4" fmla="*/ 287 w 113696"/>
                <a:gd name="connsiteY4" fmla="*/ 83044 h 2436731"/>
                <a:gd name="connsiteX5" fmla="*/ 1049 w 113696"/>
                <a:gd name="connsiteY5" fmla="*/ 51612 h 2436731"/>
                <a:gd name="connsiteX6" fmla="*/ 56770 w 113696"/>
                <a:gd name="connsiteY6" fmla="*/ 177 h 2436731"/>
                <a:gd name="connsiteX7" fmla="*/ 112777 w 113696"/>
                <a:gd name="connsiteY7" fmla="*/ 51421 h 2436731"/>
                <a:gd name="connsiteX8" fmla="*/ 113634 w 113696"/>
                <a:gd name="connsiteY8" fmla="*/ 89521 h 243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96" h="2436731">
                  <a:moveTo>
                    <a:pt x="113635" y="1222711"/>
                  </a:moveTo>
                  <a:cubicBezTo>
                    <a:pt x="113635" y="1599266"/>
                    <a:pt x="113635" y="1975725"/>
                    <a:pt x="113635" y="2352090"/>
                  </a:cubicBezTo>
                  <a:cubicBezTo>
                    <a:pt x="113635" y="2411050"/>
                    <a:pt x="94585" y="2437815"/>
                    <a:pt x="55246" y="2436862"/>
                  </a:cubicBezTo>
                  <a:cubicBezTo>
                    <a:pt x="17146" y="2435910"/>
                    <a:pt x="287" y="2410097"/>
                    <a:pt x="287" y="2352280"/>
                  </a:cubicBezTo>
                  <a:lnTo>
                    <a:pt x="287" y="83044"/>
                  </a:lnTo>
                  <a:cubicBezTo>
                    <a:pt x="-31" y="72561"/>
                    <a:pt x="223" y="62068"/>
                    <a:pt x="1049" y="51612"/>
                  </a:cubicBezTo>
                  <a:cubicBezTo>
                    <a:pt x="2687" y="22233"/>
                    <a:pt x="27355" y="-538"/>
                    <a:pt x="56770" y="177"/>
                  </a:cubicBezTo>
                  <a:cubicBezTo>
                    <a:pt x="86207" y="-648"/>
                    <a:pt x="110990" y="22027"/>
                    <a:pt x="112777" y="51421"/>
                  </a:cubicBezTo>
                  <a:cubicBezTo>
                    <a:pt x="113814" y="64093"/>
                    <a:pt x="114100" y="76815"/>
                    <a:pt x="113634" y="89521"/>
                  </a:cubicBezTo>
                  <a:close/>
                </a:path>
              </a:pathLst>
            </a:custGeom>
            <a:grpFill/>
            <a:ln w="0"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0EB5EB50-DDEA-5E49-8BFD-E44C33F94F9E}"/>
                </a:ext>
              </a:extLst>
            </p:cNvPr>
            <p:cNvSpPr/>
            <p:nvPr/>
          </p:nvSpPr>
          <p:spPr>
            <a:xfrm>
              <a:off x="3487915" y="4422697"/>
              <a:ext cx="113772" cy="568783"/>
            </a:xfrm>
            <a:custGeom>
              <a:avLst/>
              <a:gdLst>
                <a:gd name="connsiteX0" fmla="*/ 484 w 113772"/>
                <a:gd name="connsiteY0" fmla="*/ 283474 h 568783"/>
                <a:gd name="connsiteX1" fmla="*/ 484 w 113772"/>
                <a:gd name="connsiteY1" fmla="*/ 66876 h 568783"/>
                <a:gd name="connsiteX2" fmla="*/ 58492 w 113772"/>
                <a:gd name="connsiteY2" fmla="*/ 201 h 568783"/>
                <a:gd name="connsiteX3" fmla="*/ 113641 w 113772"/>
                <a:gd name="connsiteY3" fmla="*/ 66876 h 568783"/>
                <a:gd name="connsiteX4" fmla="*/ 113641 w 113772"/>
                <a:gd name="connsiteY4" fmla="*/ 503597 h 568783"/>
                <a:gd name="connsiteX5" fmla="*/ 57253 w 113772"/>
                <a:gd name="connsiteY5" fmla="*/ 568939 h 568783"/>
                <a:gd name="connsiteX6" fmla="*/ 675 w 113772"/>
                <a:gd name="connsiteY6" fmla="*/ 503978 h 568783"/>
                <a:gd name="connsiteX7" fmla="*/ 484 w 113772"/>
                <a:gd name="connsiteY7" fmla="*/ 283474 h 5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72" h="568783">
                  <a:moveTo>
                    <a:pt x="484" y="283474"/>
                  </a:moveTo>
                  <a:cubicBezTo>
                    <a:pt x="484" y="211275"/>
                    <a:pt x="484" y="139075"/>
                    <a:pt x="484" y="66876"/>
                  </a:cubicBezTo>
                  <a:cubicBezTo>
                    <a:pt x="484" y="22870"/>
                    <a:pt x="22201" y="-1038"/>
                    <a:pt x="58492" y="201"/>
                  </a:cubicBezTo>
                  <a:cubicBezTo>
                    <a:pt x="92972" y="1058"/>
                    <a:pt x="113451" y="24775"/>
                    <a:pt x="113641" y="66876"/>
                  </a:cubicBezTo>
                  <a:cubicBezTo>
                    <a:pt x="114022" y="212481"/>
                    <a:pt x="114022" y="358055"/>
                    <a:pt x="113641" y="503597"/>
                  </a:cubicBezTo>
                  <a:cubicBezTo>
                    <a:pt x="113641" y="545221"/>
                    <a:pt x="92020" y="568843"/>
                    <a:pt x="57253" y="568939"/>
                  </a:cubicBezTo>
                  <a:cubicBezTo>
                    <a:pt x="22487" y="569034"/>
                    <a:pt x="961" y="545507"/>
                    <a:pt x="675" y="503978"/>
                  </a:cubicBezTo>
                  <a:cubicBezTo>
                    <a:pt x="-373" y="430159"/>
                    <a:pt x="484" y="356817"/>
                    <a:pt x="484" y="283474"/>
                  </a:cubicBezTo>
                  <a:close/>
                </a:path>
              </a:pathLst>
            </a:custGeom>
            <a:grpFill/>
            <a:ln w="0"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BB7EB635-A03C-0B4E-84C3-E2591C6FD5A7}"/>
                </a:ext>
              </a:extLst>
            </p:cNvPr>
            <p:cNvSpPr/>
            <p:nvPr/>
          </p:nvSpPr>
          <p:spPr>
            <a:xfrm>
              <a:off x="4251505" y="2400417"/>
              <a:ext cx="951241" cy="114165"/>
            </a:xfrm>
            <a:custGeom>
              <a:avLst/>
              <a:gdLst>
                <a:gd name="connsiteX0" fmla="*/ 475907 w 951241"/>
                <a:gd name="connsiteY0" fmla="*/ 113766 h 114165"/>
                <a:gd name="connsiteX1" fmla="*/ 84620 w 951241"/>
                <a:gd name="connsiteY1" fmla="*/ 113766 h 114165"/>
                <a:gd name="connsiteX2" fmla="*/ 46520 w 951241"/>
                <a:gd name="connsiteY2" fmla="*/ 111957 h 114165"/>
                <a:gd name="connsiteX3" fmla="*/ 704 w 951241"/>
                <a:gd name="connsiteY3" fmla="*/ 62331 h 114165"/>
                <a:gd name="connsiteX4" fmla="*/ 39852 w 951241"/>
                <a:gd name="connsiteY4" fmla="*/ 3562 h 114165"/>
                <a:gd name="connsiteX5" fmla="*/ 70999 w 951241"/>
                <a:gd name="connsiteY5" fmla="*/ 324 h 114165"/>
                <a:gd name="connsiteX6" fmla="*/ 878243 w 951241"/>
                <a:gd name="connsiteY6" fmla="*/ 323 h 114165"/>
                <a:gd name="connsiteX7" fmla="*/ 899198 w 951241"/>
                <a:gd name="connsiteY7" fmla="*/ 1085 h 114165"/>
                <a:gd name="connsiteX8" fmla="*/ 951395 w 951241"/>
                <a:gd name="connsiteY8" fmla="*/ 57569 h 114165"/>
                <a:gd name="connsiteX9" fmla="*/ 899198 w 951241"/>
                <a:gd name="connsiteY9" fmla="*/ 112909 h 114165"/>
                <a:gd name="connsiteX10" fmla="*/ 822331 w 951241"/>
                <a:gd name="connsiteY10" fmla="*/ 114147 h 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241" h="114165">
                  <a:moveTo>
                    <a:pt x="475907" y="113766"/>
                  </a:moveTo>
                  <a:lnTo>
                    <a:pt x="84620" y="113766"/>
                  </a:lnTo>
                  <a:cubicBezTo>
                    <a:pt x="71891" y="114250"/>
                    <a:pt x="59145" y="113644"/>
                    <a:pt x="46520" y="111957"/>
                  </a:cubicBezTo>
                  <a:cubicBezTo>
                    <a:pt x="21005" y="109163"/>
                    <a:pt x="1455" y="87987"/>
                    <a:pt x="704" y="62331"/>
                  </a:cubicBezTo>
                  <a:cubicBezTo>
                    <a:pt x="-3162" y="35620"/>
                    <a:pt x="13714" y="10286"/>
                    <a:pt x="39852" y="3562"/>
                  </a:cubicBezTo>
                  <a:cubicBezTo>
                    <a:pt x="49989" y="797"/>
                    <a:pt x="60510" y="-297"/>
                    <a:pt x="70999" y="324"/>
                  </a:cubicBezTo>
                  <a:lnTo>
                    <a:pt x="878243" y="323"/>
                  </a:lnTo>
                  <a:cubicBezTo>
                    <a:pt x="885237" y="100"/>
                    <a:pt x="892238" y="355"/>
                    <a:pt x="899198" y="1085"/>
                  </a:cubicBezTo>
                  <a:cubicBezTo>
                    <a:pt x="928412" y="3934"/>
                    <a:pt x="950856" y="28221"/>
                    <a:pt x="951395" y="57569"/>
                  </a:cubicBezTo>
                  <a:cubicBezTo>
                    <a:pt x="951538" y="86984"/>
                    <a:pt x="928571" y="111334"/>
                    <a:pt x="899198" y="112909"/>
                  </a:cubicBezTo>
                  <a:cubicBezTo>
                    <a:pt x="873671" y="115005"/>
                    <a:pt x="847953" y="114147"/>
                    <a:pt x="822331" y="114147"/>
                  </a:cubicBezTo>
                  <a:close/>
                </a:path>
              </a:pathLst>
            </a:custGeom>
            <a:grpFill/>
            <a:ln w="0"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8F54E20F-DF6D-9B46-AA0B-CD1B6B803D6A}"/>
                </a:ext>
              </a:extLst>
            </p:cNvPr>
            <p:cNvSpPr/>
            <p:nvPr/>
          </p:nvSpPr>
          <p:spPr>
            <a:xfrm>
              <a:off x="4250218" y="2629843"/>
              <a:ext cx="950208" cy="114404"/>
            </a:xfrm>
            <a:custGeom>
              <a:avLst/>
              <a:gdLst>
                <a:gd name="connsiteX0" fmla="*/ 477098 w 950208"/>
                <a:gd name="connsiteY0" fmla="*/ 259 h 114404"/>
                <a:gd name="connsiteX1" fmla="*/ 868956 w 950208"/>
                <a:gd name="connsiteY1" fmla="*/ 259 h 114404"/>
                <a:gd name="connsiteX2" fmla="*/ 907056 w 950208"/>
                <a:gd name="connsiteY2" fmla="*/ 2355 h 114404"/>
                <a:gd name="connsiteX3" fmla="*/ 950204 w 950208"/>
                <a:gd name="connsiteY3" fmla="*/ 49980 h 114404"/>
                <a:gd name="connsiteX4" fmla="*/ 919248 w 950208"/>
                <a:gd name="connsiteY4" fmla="*/ 106463 h 114404"/>
                <a:gd name="connsiteX5" fmla="*/ 875909 w 950208"/>
                <a:gd name="connsiteY5" fmla="*/ 114273 h 114404"/>
                <a:gd name="connsiteX6" fmla="*/ 74857 w 950208"/>
                <a:gd name="connsiteY6" fmla="*/ 114273 h 114404"/>
                <a:gd name="connsiteX7" fmla="*/ 33995 w 950208"/>
                <a:gd name="connsiteY7" fmla="*/ 107796 h 114404"/>
                <a:gd name="connsiteX8" fmla="*/ 1419 w 950208"/>
                <a:gd name="connsiteY8" fmla="*/ 48551 h 114404"/>
                <a:gd name="connsiteX9" fmla="*/ 46853 w 950208"/>
                <a:gd name="connsiteY9" fmla="*/ 2450 h 114404"/>
                <a:gd name="connsiteX10" fmla="*/ 84953 w 950208"/>
                <a:gd name="connsiteY10" fmla="*/ 545 h 114404"/>
                <a:gd name="connsiteX11" fmla="*/ 477098 w 950208"/>
                <a:gd name="connsiteY11" fmla="*/ 259 h 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208" h="114404">
                  <a:moveTo>
                    <a:pt x="477098" y="259"/>
                  </a:moveTo>
                  <a:cubicBezTo>
                    <a:pt x="607717" y="259"/>
                    <a:pt x="738337" y="259"/>
                    <a:pt x="868956" y="259"/>
                  </a:cubicBezTo>
                  <a:cubicBezTo>
                    <a:pt x="881693" y="-130"/>
                    <a:pt x="894439" y="571"/>
                    <a:pt x="907056" y="2355"/>
                  </a:cubicBezTo>
                  <a:cubicBezTo>
                    <a:pt x="933345" y="6831"/>
                    <a:pt x="952300" y="25310"/>
                    <a:pt x="950204" y="49980"/>
                  </a:cubicBezTo>
                  <a:cubicBezTo>
                    <a:pt x="948395" y="69887"/>
                    <a:pt x="933917" y="91318"/>
                    <a:pt x="919248" y="106463"/>
                  </a:cubicBezTo>
                  <a:cubicBezTo>
                    <a:pt x="910866" y="115035"/>
                    <a:pt x="890673" y="114273"/>
                    <a:pt x="875909" y="114273"/>
                  </a:cubicBezTo>
                  <a:cubicBezTo>
                    <a:pt x="609209" y="114654"/>
                    <a:pt x="342192" y="114654"/>
                    <a:pt x="74857" y="114273"/>
                  </a:cubicBezTo>
                  <a:cubicBezTo>
                    <a:pt x="60954" y="114637"/>
                    <a:pt x="47103" y="112442"/>
                    <a:pt x="33995" y="107796"/>
                  </a:cubicBezTo>
                  <a:cubicBezTo>
                    <a:pt x="9712" y="99132"/>
                    <a:pt x="-4273" y="73696"/>
                    <a:pt x="1419" y="48551"/>
                  </a:cubicBezTo>
                  <a:cubicBezTo>
                    <a:pt x="3498" y="24253"/>
                    <a:pt x="22589" y="4882"/>
                    <a:pt x="46853" y="2450"/>
                  </a:cubicBezTo>
                  <a:cubicBezTo>
                    <a:pt x="59493" y="917"/>
                    <a:pt x="72224" y="281"/>
                    <a:pt x="84953" y="545"/>
                  </a:cubicBezTo>
                  <a:cubicBezTo>
                    <a:pt x="215827" y="227"/>
                    <a:pt x="346542" y="132"/>
                    <a:pt x="477098" y="259"/>
                  </a:cubicBezTo>
                  <a:close/>
                </a:path>
              </a:pathLst>
            </a:custGeom>
            <a:grpFill/>
            <a:ln w="0" cap="flat">
              <a:noFill/>
              <a:prstDash val="solid"/>
              <a:miter/>
            </a:ln>
          </p:spPr>
          <p:txBody>
            <a:bodyPr rtlCol="0" anchor="ctr"/>
            <a:lstStyle/>
            <a:p>
              <a:endParaRPr lang="en-RO"/>
            </a:p>
          </p:txBody>
        </p:sp>
      </p:grpSp>
      <p:sp>
        <p:nvSpPr>
          <p:cNvPr id="55" name="Graphic 53">
            <a:extLst>
              <a:ext uri="{FF2B5EF4-FFF2-40B4-BE49-F238E27FC236}">
                <a16:creationId xmlns:a16="http://schemas.microsoft.com/office/drawing/2014/main" id="{755920D5-08BA-8442-AD39-C5AB1D14E26E}"/>
              </a:ext>
            </a:extLst>
          </p:cNvPr>
          <p:cNvSpPr>
            <a:spLocks noChangeAspect="1"/>
          </p:cNvSpPr>
          <p:nvPr/>
        </p:nvSpPr>
        <p:spPr>
          <a:xfrm>
            <a:off x="4882953" y="4254749"/>
            <a:ext cx="432000" cy="399647"/>
          </a:xfrm>
          <a:custGeom>
            <a:avLst/>
            <a:gdLst>
              <a:gd name="connsiteX0" fmla="*/ 452788 w 452913"/>
              <a:gd name="connsiteY0" fmla="*/ 38926 h 418994"/>
              <a:gd name="connsiteX1" fmla="*/ 436119 w 452913"/>
              <a:gd name="connsiteY1" fmla="*/ 65189 h 418994"/>
              <a:gd name="connsiteX2" fmla="*/ 210186 w 452913"/>
              <a:gd name="connsiteY2" fmla="*/ 286008 h 418994"/>
              <a:gd name="connsiteX3" fmla="*/ 183611 w 452913"/>
              <a:gd name="connsiteY3" fmla="*/ 295322 h 418994"/>
              <a:gd name="connsiteX4" fmla="*/ 179515 w 452913"/>
              <a:gd name="connsiteY4" fmla="*/ 296905 h 418994"/>
              <a:gd name="connsiteX5" fmla="*/ 166466 w 452913"/>
              <a:gd name="connsiteY5" fmla="*/ 309757 h 418994"/>
              <a:gd name="connsiteX6" fmla="*/ 164752 w 452913"/>
              <a:gd name="connsiteY6" fmla="*/ 315438 h 418994"/>
              <a:gd name="connsiteX7" fmla="*/ 167800 w 452913"/>
              <a:gd name="connsiteY7" fmla="*/ 330619 h 418994"/>
              <a:gd name="connsiteX8" fmla="*/ 165514 w 452913"/>
              <a:gd name="connsiteY8" fmla="*/ 339374 h 418994"/>
              <a:gd name="connsiteX9" fmla="*/ 106649 w 452913"/>
              <a:gd name="connsiteY9" fmla="*/ 396092 h 418994"/>
              <a:gd name="connsiteX10" fmla="*/ 40927 w 452913"/>
              <a:gd name="connsiteY10" fmla="*/ 418816 h 418994"/>
              <a:gd name="connsiteX11" fmla="*/ 8732 w 452913"/>
              <a:gd name="connsiteY11" fmla="*/ 414067 h 418994"/>
              <a:gd name="connsiteX12" fmla="*/ 64 w 452913"/>
              <a:gd name="connsiteY12" fmla="*/ 408292 h 418994"/>
              <a:gd name="connsiteX13" fmla="*/ 64 w 452913"/>
              <a:gd name="connsiteY13" fmla="*/ 404008 h 418994"/>
              <a:gd name="connsiteX14" fmla="*/ 5113 w 452913"/>
              <a:gd name="connsiteY14" fmla="*/ 398048 h 418994"/>
              <a:gd name="connsiteX15" fmla="*/ 129795 w 452913"/>
              <a:gd name="connsiteY15" fmla="*/ 275577 h 418994"/>
              <a:gd name="connsiteX16" fmla="*/ 133700 w 452913"/>
              <a:gd name="connsiteY16" fmla="*/ 267847 h 418994"/>
              <a:gd name="connsiteX17" fmla="*/ 139796 w 452913"/>
              <a:gd name="connsiteY17" fmla="*/ 256951 h 418994"/>
              <a:gd name="connsiteX18" fmla="*/ 167419 w 452913"/>
              <a:gd name="connsiteY18" fmla="*/ 229663 h 418994"/>
              <a:gd name="connsiteX19" fmla="*/ 389637 w 452913"/>
              <a:gd name="connsiteY19" fmla="*/ 12383 h 418994"/>
              <a:gd name="connsiteX20" fmla="*/ 418212 w 452913"/>
              <a:gd name="connsiteY20" fmla="*/ -4 h 418994"/>
              <a:gd name="connsiteX21" fmla="*/ 452026 w 452913"/>
              <a:gd name="connsiteY21" fmla="*/ 26632 h 418994"/>
              <a:gd name="connsiteX22" fmla="*/ 452978 w 452913"/>
              <a:gd name="connsiteY22" fmla="*/ 30264 h 418994"/>
              <a:gd name="connsiteX23" fmla="*/ 320676 w 452913"/>
              <a:gd name="connsiteY23" fmla="*/ 99462 h 418994"/>
              <a:gd name="connsiteX24" fmla="*/ 317056 w 452913"/>
              <a:gd name="connsiteY24" fmla="*/ 104212 h 418994"/>
              <a:gd name="connsiteX25" fmla="*/ 247048 w 452913"/>
              <a:gd name="connsiteY25" fmla="*/ 173131 h 418994"/>
              <a:gd name="connsiteX26" fmla="*/ 151798 w 452913"/>
              <a:gd name="connsiteY26" fmla="*/ 266264 h 418994"/>
              <a:gd name="connsiteX27" fmla="*/ 148845 w 452913"/>
              <a:gd name="connsiteY27" fmla="*/ 270828 h 418994"/>
              <a:gd name="connsiteX28" fmla="*/ 153798 w 452913"/>
              <a:gd name="connsiteY28" fmla="*/ 273063 h 418994"/>
              <a:gd name="connsiteX29" fmla="*/ 184278 w 452913"/>
              <a:gd name="connsiteY29" fmla="*/ 280141 h 418994"/>
              <a:gd name="connsiteX30" fmla="*/ 199042 w 452913"/>
              <a:gd name="connsiteY30" fmla="*/ 275577 h 418994"/>
              <a:gd name="connsiteX31" fmla="*/ 318676 w 452913"/>
              <a:gd name="connsiteY31" fmla="*/ 159068 h 418994"/>
              <a:gd name="connsiteX32" fmla="*/ 336964 w 452913"/>
              <a:gd name="connsiteY32" fmla="*/ 141000 h 418994"/>
              <a:gd name="connsiteX33" fmla="*/ 338297 w 452913"/>
              <a:gd name="connsiteY33" fmla="*/ 137088 h 418994"/>
              <a:gd name="connsiteX34" fmla="*/ 320676 w 452913"/>
              <a:gd name="connsiteY34" fmla="*/ 99462 h 418994"/>
              <a:gd name="connsiteX35" fmla="*/ 163990 w 452913"/>
              <a:gd name="connsiteY35" fmla="*/ 290758 h 418994"/>
              <a:gd name="connsiteX36" fmla="*/ 145987 w 452913"/>
              <a:gd name="connsiteY36" fmla="*/ 286381 h 418994"/>
              <a:gd name="connsiteX37" fmla="*/ 138748 w 452913"/>
              <a:gd name="connsiteY37" fmla="*/ 288057 h 418994"/>
              <a:gd name="connsiteX38" fmla="*/ 25972 w 452913"/>
              <a:gd name="connsiteY38" fmla="*/ 398513 h 418994"/>
              <a:gd name="connsiteX39" fmla="*/ 22924 w 452913"/>
              <a:gd name="connsiteY39" fmla="*/ 401773 h 418994"/>
              <a:gd name="connsiteX40" fmla="*/ 24829 w 452913"/>
              <a:gd name="connsiteY40" fmla="*/ 402425 h 418994"/>
              <a:gd name="connsiteX41" fmla="*/ 97124 w 452913"/>
              <a:gd name="connsiteY41" fmla="*/ 384357 h 418994"/>
              <a:gd name="connsiteX42" fmla="*/ 150559 w 452913"/>
              <a:gd name="connsiteY42" fmla="*/ 332761 h 418994"/>
              <a:gd name="connsiteX43" fmla="*/ 151702 w 452913"/>
              <a:gd name="connsiteY43" fmla="*/ 328198 h 418994"/>
              <a:gd name="connsiteX44" fmla="*/ 148559 w 452913"/>
              <a:gd name="connsiteY44" fmla="*/ 312924 h 418994"/>
              <a:gd name="connsiteX45" fmla="*/ 151893 w 452913"/>
              <a:gd name="connsiteY45" fmla="*/ 302400 h 418994"/>
              <a:gd name="connsiteX46" fmla="*/ 163990 w 452913"/>
              <a:gd name="connsiteY46" fmla="*/ 290758 h 418994"/>
              <a:gd name="connsiteX47" fmla="*/ 409354 w 452913"/>
              <a:gd name="connsiteY47" fmla="*/ 68728 h 418994"/>
              <a:gd name="connsiteX48" fmla="*/ 433166 w 452913"/>
              <a:gd name="connsiteY48" fmla="*/ 46190 h 418994"/>
              <a:gd name="connsiteX49" fmla="*/ 430235 w 452913"/>
              <a:gd name="connsiteY49" fmla="*/ 19077 h 418994"/>
              <a:gd name="connsiteX50" fmla="*/ 423641 w 452913"/>
              <a:gd name="connsiteY50" fmla="*/ 15642 h 418994"/>
              <a:gd name="connsiteX51" fmla="*/ 401543 w 452913"/>
              <a:gd name="connsiteY51" fmla="*/ 21603 h 418994"/>
              <a:gd name="connsiteX52" fmla="*/ 392685 w 452913"/>
              <a:gd name="connsiteY52" fmla="*/ 30916 h 418994"/>
              <a:gd name="connsiteX53" fmla="*/ 397352 w 452913"/>
              <a:gd name="connsiteY53" fmla="*/ 42651 h 418994"/>
              <a:gd name="connsiteX54" fmla="*/ 409354 w 452913"/>
              <a:gd name="connsiteY54" fmla="*/ 68728 h 418994"/>
              <a:gd name="connsiteX55" fmla="*/ 380207 w 452913"/>
              <a:gd name="connsiteY55" fmla="*/ 42744 h 418994"/>
              <a:gd name="connsiteX56" fmla="*/ 364110 w 452913"/>
              <a:gd name="connsiteY56" fmla="*/ 58856 h 418994"/>
              <a:gd name="connsiteX57" fmla="*/ 363538 w 452913"/>
              <a:gd name="connsiteY57" fmla="*/ 63233 h 418994"/>
              <a:gd name="connsiteX58" fmla="*/ 378969 w 452913"/>
              <a:gd name="connsiteY58" fmla="*/ 96575 h 418994"/>
              <a:gd name="connsiteX59" fmla="*/ 380588 w 452913"/>
              <a:gd name="connsiteY59" fmla="*/ 98717 h 418994"/>
              <a:gd name="connsiteX60" fmla="*/ 396685 w 452913"/>
              <a:gd name="connsiteY60" fmla="*/ 82884 h 418994"/>
              <a:gd name="connsiteX61" fmla="*/ 397447 w 452913"/>
              <a:gd name="connsiteY61" fmla="*/ 79997 h 418994"/>
              <a:gd name="connsiteX62" fmla="*/ 380207 w 452913"/>
              <a:gd name="connsiteY62" fmla="*/ 42744 h 418994"/>
              <a:gd name="connsiteX63" fmla="*/ 350680 w 452913"/>
              <a:gd name="connsiteY63" fmla="*/ 71802 h 418994"/>
              <a:gd name="connsiteX64" fmla="*/ 333916 w 452913"/>
              <a:gd name="connsiteY64" fmla="*/ 88379 h 418994"/>
              <a:gd name="connsiteX65" fmla="*/ 333916 w 452913"/>
              <a:gd name="connsiteY65" fmla="*/ 92105 h 418994"/>
              <a:gd name="connsiteX66" fmla="*/ 349537 w 452913"/>
              <a:gd name="connsiteY66" fmla="*/ 125912 h 418994"/>
              <a:gd name="connsiteX67" fmla="*/ 351061 w 452913"/>
              <a:gd name="connsiteY67" fmla="*/ 127682 h 418994"/>
              <a:gd name="connsiteX68" fmla="*/ 366301 w 452913"/>
              <a:gd name="connsiteY68" fmla="*/ 111849 h 418994"/>
              <a:gd name="connsiteX69" fmla="*/ 367539 w 452913"/>
              <a:gd name="connsiteY69" fmla="*/ 108310 h 418994"/>
              <a:gd name="connsiteX70" fmla="*/ 350680 w 452913"/>
              <a:gd name="connsiteY70" fmla="*/ 71336 h 41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52913" h="418994">
                <a:moveTo>
                  <a:pt x="452788" y="38926"/>
                </a:moveTo>
                <a:cubicBezTo>
                  <a:pt x="450165" y="49164"/>
                  <a:pt x="444337" y="58346"/>
                  <a:pt x="436119" y="65189"/>
                </a:cubicBezTo>
                <a:cubicBezTo>
                  <a:pt x="360681" y="138702"/>
                  <a:pt x="285370" y="212309"/>
                  <a:pt x="210186" y="286008"/>
                </a:cubicBezTo>
                <a:cubicBezTo>
                  <a:pt x="203767" y="293673"/>
                  <a:pt x="193549" y="297254"/>
                  <a:pt x="183611" y="295322"/>
                </a:cubicBezTo>
                <a:cubicBezTo>
                  <a:pt x="182080" y="295271"/>
                  <a:pt x="180597" y="295845"/>
                  <a:pt x="179515" y="296905"/>
                </a:cubicBezTo>
                <a:cubicBezTo>
                  <a:pt x="175039" y="301096"/>
                  <a:pt x="170562" y="305287"/>
                  <a:pt x="166466" y="309757"/>
                </a:cubicBezTo>
                <a:cubicBezTo>
                  <a:pt x="165155" y="311358"/>
                  <a:pt x="164540" y="313398"/>
                  <a:pt x="164752" y="315438"/>
                </a:cubicBezTo>
                <a:cubicBezTo>
                  <a:pt x="165418" y="320561"/>
                  <a:pt x="166752" y="325590"/>
                  <a:pt x="167800" y="330619"/>
                </a:cubicBezTo>
                <a:cubicBezTo>
                  <a:pt x="168756" y="333726"/>
                  <a:pt x="167876" y="337095"/>
                  <a:pt x="165514" y="339374"/>
                </a:cubicBezTo>
                <a:cubicBezTo>
                  <a:pt x="145987" y="358000"/>
                  <a:pt x="126842" y="377745"/>
                  <a:pt x="106649" y="396092"/>
                </a:cubicBezTo>
                <a:cubicBezTo>
                  <a:pt x="88810" y="412084"/>
                  <a:pt x="65082" y="420288"/>
                  <a:pt x="40927" y="418816"/>
                </a:cubicBezTo>
                <a:cubicBezTo>
                  <a:pt x="30079" y="418108"/>
                  <a:pt x="19311" y="416519"/>
                  <a:pt x="8732" y="414067"/>
                </a:cubicBezTo>
                <a:cubicBezTo>
                  <a:pt x="5589" y="413415"/>
                  <a:pt x="2922" y="410341"/>
                  <a:pt x="64" y="408292"/>
                </a:cubicBezTo>
                <a:lnTo>
                  <a:pt x="64" y="404008"/>
                </a:lnTo>
                <a:cubicBezTo>
                  <a:pt x="1590" y="401899"/>
                  <a:pt x="3278" y="399906"/>
                  <a:pt x="5113" y="398048"/>
                </a:cubicBezTo>
                <a:cubicBezTo>
                  <a:pt x="46642" y="357255"/>
                  <a:pt x="88202" y="316432"/>
                  <a:pt x="129795" y="275577"/>
                </a:cubicBezTo>
                <a:cubicBezTo>
                  <a:pt x="131903" y="273471"/>
                  <a:pt x="133271" y="270764"/>
                  <a:pt x="133700" y="267847"/>
                </a:cubicBezTo>
                <a:cubicBezTo>
                  <a:pt x="134787" y="263781"/>
                  <a:pt x="136881" y="260039"/>
                  <a:pt x="139796" y="256951"/>
                </a:cubicBezTo>
                <a:cubicBezTo>
                  <a:pt x="148654" y="247637"/>
                  <a:pt x="158179" y="238324"/>
                  <a:pt x="167419" y="229663"/>
                </a:cubicBezTo>
                <a:lnTo>
                  <a:pt x="389637" y="12383"/>
                </a:lnTo>
                <a:cubicBezTo>
                  <a:pt x="396835" y="4346"/>
                  <a:pt x="407287" y="-185"/>
                  <a:pt x="418212" y="-4"/>
                </a:cubicBezTo>
                <a:cubicBezTo>
                  <a:pt x="434391" y="258"/>
                  <a:pt x="448321" y="11231"/>
                  <a:pt x="452026" y="26632"/>
                </a:cubicBezTo>
                <a:cubicBezTo>
                  <a:pt x="452026" y="27843"/>
                  <a:pt x="452597" y="29053"/>
                  <a:pt x="452978" y="30264"/>
                </a:cubicBezTo>
                <a:close/>
                <a:moveTo>
                  <a:pt x="320676" y="99462"/>
                </a:moveTo>
                <a:cubicBezTo>
                  <a:pt x="319563" y="101111"/>
                  <a:pt x="318354" y="102697"/>
                  <a:pt x="317056" y="104212"/>
                </a:cubicBezTo>
                <a:lnTo>
                  <a:pt x="247048" y="173131"/>
                </a:lnTo>
                <a:lnTo>
                  <a:pt x="151798" y="266264"/>
                </a:lnTo>
                <a:cubicBezTo>
                  <a:pt x="150592" y="267637"/>
                  <a:pt x="149597" y="269174"/>
                  <a:pt x="148845" y="270828"/>
                </a:cubicBezTo>
                <a:cubicBezTo>
                  <a:pt x="150419" y="271725"/>
                  <a:pt x="152078" y="272474"/>
                  <a:pt x="153798" y="273063"/>
                </a:cubicBezTo>
                <a:cubicBezTo>
                  <a:pt x="163990" y="275484"/>
                  <a:pt x="174181" y="277533"/>
                  <a:pt x="184278" y="280141"/>
                </a:cubicBezTo>
                <a:cubicBezTo>
                  <a:pt x="189690" y="281635"/>
                  <a:pt x="195492" y="279842"/>
                  <a:pt x="199042" y="275577"/>
                </a:cubicBezTo>
                <a:cubicBezTo>
                  <a:pt x="238666" y="236772"/>
                  <a:pt x="278544" y="197935"/>
                  <a:pt x="318676" y="159068"/>
                </a:cubicBezTo>
                <a:cubicBezTo>
                  <a:pt x="324772" y="153107"/>
                  <a:pt x="330963" y="147146"/>
                  <a:pt x="336964" y="141000"/>
                </a:cubicBezTo>
                <a:cubicBezTo>
                  <a:pt x="338048" y="139995"/>
                  <a:pt x="338548" y="138528"/>
                  <a:pt x="338297" y="137088"/>
                </a:cubicBezTo>
                <a:cubicBezTo>
                  <a:pt x="332677" y="125074"/>
                  <a:pt x="326962" y="113060"/>
                  <a:pt x="320676" y="99462"/>
                </a:cubicBezTo>
                <a:close/>
                <a:moveTo>
                  <a:pt x="163990" y="290758"/>
                </a:moveTo>
                <a:cubicBezTo>
                  <a:pt x="157513" y="289268"/>
                  <a:pt x="151607" y="288244"/>
                  <a:pt x="145987" y="286381"/>
                </a:cubicBezTo>
                <a:cubicBezTo>
                  <a:pt x="143468" y="285233"/>
                  <a:pt x="140473" y="285927"/>
                  <a:pt x="138748" y="288057"/>
                </a:cubicBezTo>
                <a:cubicBezTo>
                  <a:pt x="101220" y="324938"/>
                  <a:pt x="63628" y="361757"/>
                  <a:pt x="25972" y="398513"/>
                </a:cubicBezTo>
                <a:lnTo>
                  <a:pt x="22924" y="401773"/>
                </a:lnTo>
                <a:cubicBezTo>
                  <a:pt x="23544" y="402030"/>
                  <a:pt x="24181" y="402248"/>
                  <a:pt x="24829" y="402425"/>
                </a:cubicBezTo>
                <a:cubicBezTo>
                  <a:pt x="50496" y="408060"/>
                  <a:pt x="77371" y="401344"/>
                  <a:pt x="97124" y="384357"/>
                </a:cubicBezTo>
                <a:cubicBezTo>
                  <a:pt x="115603" y="367873"/>
                  <a:pt x="132843" y="350084"/>
                  <a:pt x="150559" y="332761"/>
                </a:cubicBezTo>
                <a:cubicBezTo>
                  <a:pt x="151553" y="331453"/>
                  <a:pt x="151965" y="329807"/>
                  <a:pt x="151702" y="328198"/>
                </a:cubicBezTo>
                <a:cubicBezTo>
                  <a:pt x="150940" y="323075"/>
                  <a:pt x="149797" y="317953"/>
                  <a:pt x="148559" y="312924"/>
                </a:cubicBezTo>
                <a:cubicBezTo>
                  <a:pt x="147432" y="309080"/>
                  <a:pt x="148741" y="304948"/>
                  <a:pt x="151893" y="302400"/>
                </a:cubicBezTo>
                <a:cubicBezTo>
                  <a:pt x="155893" y="298861"/>
                  <a:pt x="159703" y="295042"/>
                  <a:pt x="163990" y="290758"/>
                </a:cubicBezTo>
                <a:close/>
                <a:moveTo>
                  <a:pt x="409354" y="68728"/>
                </a:moveTo>
                <a:cubicBezTo>
                  <a:pt x="417450" y="61184"/>
                  <a:pt x="425927" y="54199"/>
                  <a:pt x="433166" y="46190"/>
                </a:cubicBezTo>
                <a:cubicBezTo>
                  <a:pt x="440014" y="37912"/>
                  <a:pt x="438702" y="25773"/>
                  <a:pt x="430235" y="19077"/>
                </a:cubicBezTo>
                <a:cubicBezTo>
                  <a:pt x="428281" y="17532"/>
                  <a:pt x="426043" y="16366"/>
                  <a:pt x="423641" y="15642"/>
                </a:cubicBezTo>
                <a:cubicBezTo>
                  <a:pt x="415723" y="12980"/>
                  <a:pt x="406945" y="15348"/>
                  <a:pt x="401543" y="21603"/>
                </a:cubicBezTo>
                <a:cubicBezTo>
                  <a:pt x="398400" y="24769"/>
                  <a:pt x="393447" y="27656"/>
                  <a:pt x="392685" y="30916"/>
                </a:cubicBezTo>
                <a:cubicBezTo>
                  <a:pt x="391923" y="34176"/>
                  <a:pt x="395542" y="38739"/>
                  <a:pt x="397352" y="42651"/>
                </a:cubicBezTo>
                <a:cubicBezTo>
                  <a:pt x="401353" y="52057"/>
                  <a:pt x="405448" y="60533"/>
                  <a:pt x="409354" y="68728"/>
                </a:cubicBezTo>
                <a:close/>
                <a:moveTo>
                  <a:pt x="380207" y="42744"/>
                </a:moveTo>
                <a:cubicBezTo>
                  <a:pt x="374397" y="48518"/>
                  <a:pt x="369158" y="53548"/>
                  <a:pt x="364110" y="58856"/>
                </a:cubicBezTo>
                <a:cubicBezTo>
                  <a:pt x="363302" y="60173"/>
                  <a:pt x="363095" y="61760"/>
                  <a:pt x="363538" y="63233"/>
                </a:cubicBezTo>
                <a:cubicBezTo>
                  <a:pt x="368587" y="74409"/>
                  <a:pt x="373825" y="85492"/>
                  <a:pt x="378969" y="96575"/>
                </a:cubicBezTo>
                <a:cubicBezTo>
                  <a:pt x="379401" y="97361"/>
                  <a:pt x="379946" y="98083"/>
                  <a:pt x="380588" y="98717"/>
                </a:cubicBezTo>
                <a:cubicBezTo>
                  <a:pt x="386113" y="93315"/>
                  <a:pt x="391447" y="88193"/>
                  <a:pt x="396685" y="82884"/>
                </a:cubicBezTo>
                <a:cubicBezTo>
                  <a:pt x="397257" y="82233"/>
                  <a:pt x="397828" y="80649"/>
                  <a:pt x="397447" y="79997"/>
                </a:cubicBezTo>
                <a:cubicBezTo>
                  <a:pt x="391923" y="67331"/>
                  <a:pt x="386208" y="55224"/>
                  <a:pt x="380207" y="42744"/>
                </a:cubicBezTo>
                <a:close/>
                <a:moveTo>
                  <a:pt x="350680" y="71802"/>
                </a:moveTo>
                <a:cubicBezTo>
                  <a:pt x="344774" y="77483"/>
                  <a:pt x="339250" y="82884"/>
                  <a:pt x="333916" y="88379"/>
                </a:cubicBezTo>
                <a:cubicBezTo>
                  <a:pt x="333289" y="89546"/>
                  <a:pt x="333289" y="90939"/>
                  <a:pt x="333916" y="92105"/>
                </a:cubicBezTo>
                <a:cubicBezTo>
                  <a:pt x="338964" y="103374"/>
                  <a:pt x="344203" y="114643"/>
                  <a:pt x="349537" y="125912"/>
                </a:cubicBezTo>
                <a:cubicBezTo>
                  <a:pt x="349978" y="126554"/>
                  <a:pt x="350489" y="127147"/>
                  <a:pt x="351061" y="127682"/>
                </a:cubicBezTo>
                <a:cubicBezTo>
                  <a:pt x="356776" y="121907"/>
                  <a:pt x="361538" y="117251"/>
                  <a:pt x="366301" y="111849"/>
                </a:cubicBezTo>
                <a:cubicBezTo>
                  <a:pt x="367246" y="110917"/>
                  <a:pt x="367702" y="109613"/>
                  <a:pt x="367539" y="108310"/>
                </a:cubicBezTo>
                <a:cubicBezTo>
                  <a:pt x="362205" y="96109"/>
                  <a:pt x="356776" y="84002"/>
                  <a:pt x="350680" y="71336"/>
                </a:cubicBezTo>
                <a:close/>
              </a:path>
            </a:pathLst>
          </a:custGeom>
          <a:solidFill>
            <a:schemeClr val="bg1"/>
          </a:solidFill>
          <a:ln w="9525" cap="flat">
            <a:noFill/>
            <a:prstDash val="solid"/>
            <a:miter/>
          </a:ln>
        </p:spPr>
        <p:txBody>
          <a:bodyPr rtlCol="0" anchor="ctr"/>
          <a:lstStyle/>
          <a:p>
            <a:endParaRPr lang="en-RO"/>
          </a:p>
        </p:txBody>
      </p:sp>
      <p:sp>
        <p:nvSpPr>
          <p:cNvPr id="33" name="Oval 32">
            <a:extLst>
              <a:ext uri="{FF2B5EF4-FFF2-40B4-BE49-F238E27FC236}">
                <a16:creationId xmlns:a16="http://schemas.microsoft.com/office/drawing/2014/main" id="{46460DA7-6580-C44E-90E0-2B71619EE7A6}"/>
              </a:ext>
            </a:extLst>
          </p:cNvPr>
          <p:cNvSpPr>
            <a:spLocks noChangeAspect="1"/>
          </p:cNvSpPr>
          <p:nvPr/>
        </p:nvSpPr>
        <p:spPr>
          <a:xfrm>
            <a:off x="5230333" y="3963192"/>
            <a:ext cx="360000" cy="360000"/>
          </a:xfrm>
          <a:prstGeom prst="ellipse">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RO" sz="1200" b="1">
                <a:solidFill>
                  <a:schemeClr val="bg1"/>
                </a:solidFill>
                <a:latin typeface="Arial" panose="020B0604020202020204" pitchFamily="34" charset="0"/>
                <a:cs typeface="Arial" panose="020B0604020202020204" pitchFamily="34" charset="0"/>
              </a:rPr>
              <a:t>34</a:t>
            </a:r>
          </a:p>
        </p:txBody>
      </p:sp>
      <p:grpSp>
        <p:nvGrpSpPr>
          <p:cNvPr id="58" name="Graphic 56">
            <a:extLst>
              <a:ext uri="{FF2B5EF4-FFF2-40B4-BE49-F238E27FC236}">
                <a16:creationId xmlns:a16="http://schemas.microsoft.com/office/drawing/2014/main" id="{C402FB60-B397-734D-A6FC-F8A8B22D5A5D}"/>
              </a:ext>
            </a:extLst>
          </p:cNvPr>
          <p:cNvGrpSpPr>
            <a:grpSpLocks noChangeAspect="1"/>
          </p:cNvGrpSpPr>
          <p:nvPr/>
        </p:nvGrpSpPr>
        <p:grpSpPr>
          <a:xfrm>
            <a:off x="628651" y="5372535"/>
            <a:ext cx="455000" cy="468000"/>
            <a:chOff x="2794000" y="1600200"/>
            <a:chExt cx="3556000" cy="3657600"/>
          </a:xfrm>
          <a:solidFill>
            <a:schemeClr val="bg1"/>
          </a:solidFill>
        </p:grpSpPr>
        <p:sp>
          <p:nvSpPr>
            <p:cNvPr id="59" name="Freeform 58">
              <a:extLst>
                <a:ext uri="{FF2B5EF4-FFF2-40B4-BE49-F238E27FC236}">
                  <a16:creationId xmlns:a16="http://schemas.microsoft.com/office/drawing/2014/main" id="{28312BDE-DC61-864E-9C4F-F5BD159790F4}"/>
                </a:ext>
              </a:extLst>
            </p:cNvPr>
            <p:cNvSpPr/>
            <p:nvPr/>
          </p:nvSpPr>
          <p:spPr>
            <a:xfrm>
              <a:off x="2794455" y="1600200"/>
              <a:ext cx="3557336" cy="3657197"/>
            </a:xfrm>
            <a:custGeom>
              <a:avLst/>
              <a:gdLst>
                <a:gd name="connsiteX0" fmla="*/ 2456199 w 3557336"/>
                <a:gd name="connsiteY0" fmla="*/ 160 h 3657197"/>
                <a:gd name="connsiteX1" fmla="*/ 2627343 w 3557336"/>
                <a:gd name="connsiteY1" fmla="*/ 140558 h 3657197"/>
                <a:gd name="connsiteX2" fmla="*/ 2932646 w 3557336"/>
                <a:gd name="connsiteY2" fmla="*/ 580042 h 3657197"/>
                <a:gd name="connsiteX3" fmla="*/ 2990835 w 3557336"/>
                <a:gd name="connsiteY3" fmla="*/ 609760 h 3657197"/>
                <a:gd name="connsiteX4" fmla="*/ 3179759 w 3557336"/>
                <a:gd name="connsiteY4" fmla="*/ 609093 h 3657197"/>
                <a:gd name="connsiteX5" fmla="*/ 3319337 w 3557336"/>
                <a:gd name="connsiteY5" fmla="*/ 695485 h 3657197"/>
                <a:gd name="connsiteX6" fmla="*/ 3537546 w 3557336"/>
                <a:gd name="connsiteY6" fmla="*/ 1132492 h 3657197"/>
                <a:gd name="connsiteX7" fmla="*/ 3493239 w 3557336"/>
                <a:gd name="connsiteY7" fmla="*/ 1320991 h 3657197"/>
                <a:gd name="connsiteX8" fmla="*/ 3476885 w 3557336"/>
                <a:gd name="connsiteY8" fmla="*/ 1349566 h 3657197"/>
                <a:gd name="connsiteX9" fmla="*/ 3411280 w 3557336"/>
                <a:gd name="connsiteY9" fmla="*/ 2092516 h 3657197"/>
                <a:gd name="connsiteX10" fmla="*/ 3342632 w 3557336"/>
                <a:gd name="connsiteY10" fmla="*/ 2864041 h 3657197"/>
                <a:gd name="connsiteX11" fmla="*/ 3315059 w 3557336"/>
                <a:gd name="connsiteY11" fmla="*/ 3177033 h 3657197"/>
                <a:gd name="connsiteX12" fmla="*/ 3117862 w 3557336"/>
                <a:gd name="connsiteY12" fmla="*/ 3411157 h 3657197"/>
                <a:gd name="connsiteX13" fmla="*/ 3117862 w 3557336"/>
                <a:gd name="connsiteY13" fmla="*/ 3468307 h 3657197"/>
                <a:gd name="connsiteX14" fmla="*/ 2924659 w 3557336"/>
                <a:gd name="connsiteY14" fmla="*/ 3657188 h 3657197"/>
                <a:gd name="connsiteX15" fmla="*/ 2582370 w 3557336"/>
                <a:gd name="connsiteY15" fmla="*/ 3657188 h 3657197"/>
                <a:gd name="connsiteX16" fmla="*/ 2386600 w 3557336"/>
                <a:gd name="connsiteY16" fmla="*/ 3463545 h 3657197"/>
                <a:gd name="connsiteX17" fmla="*/ 2386600 w 3557336"/>
                <a:gd name="connsiteY17" fmla="*/ 3415920 h 3657197"/>
                <a:gd name="connsiteX18" fmla="*/ 1170809 w 3557336"/>
                <a:gd name="connsiteY18" fmla="*/ 3415920 h 3657197"/>
                <a:gd name="connsiteX19" fmla="*/ 1170809 w 3557336"/>
                <a:gd name="connsiteY19" fmla="*/ 3467831 h 3657197"/>
                <a:gd name="connsiteX20" fmla="*/ 977987 w 3557336"/>
                <a:gd name="connsiteY20" fmla="*/ 3657188 h 3657197"/>
                <a:gd name="connsiteX21" fmla="*/ 635698 w 3557336"/>
                <a:gd name="connsiteY21" fmla="*/ 3657188 h 3657197"/>
                <a:gd name="connsiteX22" fmla="*/ 439548 w 3557336"/>
                <a:gd name="connsiteY22" fmla="*/ 3460402 h 3657197"/>
                <a:gd name="connsiteX23" fmla="*/ 439548 w 3557336"/>
                <a:gd name="connsiteY23" fmla="*/ 3410967 h 3657197"/>
                <a:gd name="connsiteX24" fmla="*/ 240640 w 3557336"/>
                <a:gd name="connsiteY24" fmla="*/ 3168841 h 3657197"/>
                <a:gd name="connsiteX25" fmla="*/ 224666 w 3557336"/>
                <a:gd name="connsiteY25" fmla="*/ 2983866 h 3657197"/>
                <a:gd name="connsiteX26" fmla="*/ 155448 w 3557336"/>
                <a:gd name="connsiteY26" fmla="*/ 2197958 h 3657197"/>
                <a:gd name="connsiteX27" fmla="*/ 88702 w 3557336"/>
                <a:gd name="connsiteY27" fmla="*/ 1430243 h 3657197"/>
                <a:gd name="connsiteX28" fmla="*/ 80715 w 3557336"/>
                <a:gd name="connsiteY28" fmla="*/ 1348614 h 3657197"/>
                <a:gd name="connsiteX29" fmla="*/ 61699 w 3557336"/>
                <a:gd name="connsiteY29" fmla="*/ 1318515 h 3657197"/>
                <a:gd name="connsiteX30" fmla="*/ 17486 w 3557336"/>
                <a:gd name="connsiteY30" fmla="*/ 1138778 h 3657197"/>
                <a:gd name="connsiteX31" fmla="*/ 239974 w 3557336"/>
                <a:gd name="connsiteY31" fmla="*/ 691960 h 3657197"/>
                <a:gd name="connsiteX32" fmla="*/ 374513 w 3557336"/>
                <a:gd name="connsiteY32" fmla="*/ 609188 h 3657197"/>
                <a:gd name="connsiteX33" fmla="*/ 567050 w 3557336"/>
                <a:gd name="connsiteY33" fmla="*/ 609760 h 3657197"/>
                <a:gd name="connsiteX34" fmla="*/ 625239 w 3557336"/>
                <a:gd name="connsiteY34" fmla="*/ 580137 h 3657197"/>
                <a:gd name="connsiteX35" fmla="*/ 929971 w 3557336"/>
                <a:gd name="connsiteY35" fmla="*/ 140558 h 3657197"/>
                <a:gd name="connsiteX36" fmla="*/ 1101116 w 3557336"/>
                <a:gd name="connsiteY36" fmla="*/ 160 h 3657197"/>
                <a:gd name="connsiteX37" fmla="*/ 204604 w 3557336"/>
                <a:gd name="connsiteY37" fmla="*/ 1343185 h 3657197"/>
                <a:gd name="connsiteX38" fmla="*/ 204604 w 3557336"/>
                <a:gd name="connsiteY38" fmla="*/ 1374808 h 3657197"/>
                <a:gd name="connsiteX39" fmla="*/ 272872 w 3557336"/>
                <a:gd name="connsiteY39" fmla="*/ 2139189 h 3657197"/>
                <a:gd name="connsiteX40" fmla="*/ 361392 w 3557336"/>
                <a:gd name="connsiteY40" fmla="*/ 3152458 h 3657197"/>
                <a:gd name="connsiteX41" fmla="*/ 515802 w 3557336"/>
                <a:gd name="connsiteY41" fmla="*/ 3292571 h 3657197"/>
                <a:gd name="connsiteX42" fmla="*/ 3043034 w 3557336"/>
                <a:gd name="connsiteY42" fmla="*/ 3292571 h 3657197"/>
                <a:gd name="connsiteX43" fmla="*/ 3075076 w 3557336"/>
                <a:gd name="connsiteY43" fmla="*/ 3292571 h 3657197"/>
                <a:gd name="connsiteX44" fmla="*/ 3191930 w 3557336"/>
                <a:gd name="connsiteY44" fmla="*/ 3183129 h 3657197"/>
                <a:gd name="connsiteX45" fmla="*/ 3200297 w 3557336"/>
                <a:gd name="connsiteY45" fmla="*/ 3094261 h 3657197"/>
                <a:gd name="connsiteX46" fmla="*/ 3268659 w 3557336"/>
                <a:gd name="connsiteY46" fmla="*/ 2326450 h 3657197"/>
                <a:gd name="connsiteX47" fmla="*/ 3337973 w 3557336"/>
                <a:gd name="connsiteY47" fmla="*/ 1540733 h 3657197"/>
                <a:gd name="connsiteX48" fmla="*/ 3354517 w 3557336"/>
                <a:gd name="connsiteY48" fmla="*/ 1344137 h 3657197"/>
                <a:gd name="connsiteX49" fmla="*/ 3120334 w 3557336"/>
                <a:gd name="connsiteY49" fmla="*/ 1344137 h 3657197"/>
                <a:gd name="connsiteX50" fmla="*/ 3113584 w 3557336"/>
                <a:gd name="connsiteY50" fmla="*/ 1376141 h 3657197"/>
                <a:gd name="connsiteX51" fmla="*/ 2944341 w 3557336"/>
                <a:gd name="connsiteY51" fmla="*/ 1522540 h 3657197"/>
                <a:gd name="connsiteX52" fmla="*/ 2620022 w 3557336"/>
                <a:gd name="connsiteY52" fmla="*/ 1522255 h 3657197"/>
                <a:gd name="connsiteX53" fmla="*/ 2463235 w 3557336"/>
                <a:gd name="connsiteY53" fmla="*/ 1411860 h 3657197"/>
                <a:gd name="connsiteX54" fmla="*/ 2444219 w 3557336"/>
                <a:gd name="connsiteY54" fmla="*/ 1343661 h 3657197"/>
                <a:gd name="connsiteX55" fmla="*/ 1111004 w 3557336"/>
                <a:gd name="connsiteY55" fmla="*/ 1343661 h 3657197"/>
                <a:gd name="connsiteX56" fmla="*/ 1108437 w 3557336"/>
                <a:gd name="connsiteY56" fmla="*/ 1358520 h 3657197"/>
                <a:gd name="connsiteX57" fmla="*/ 925407 w 3557336"/>
                <a:gd name="connsiteY57" fmla="*/ 1523207 h 3657197"/>
                <a:gd name="connsiteX58" fmla="*/ 618869 w 3557336"/>
                <a:gd name="connsiteY58" fmla="*/ 1523207 h 3657197"/>
                <a:gd name="connsiteX59" fmla="*/ 443826 w 3557336"/>
                <a:gd name="connsiteY59" fmla="*/ 1374522 h 3657197"/>
                <a:gd name="connsiteX60" fmla="*/ 436885 w 3557336"/>
                <a:gd name="connsiteY60" fmla="*/ 1343470 h 3657197"/>
                <a:gd name="connsiteX61" fmla="*/ 436600 w 3557336"/>
                <a:gd name="connsiteY61" fmla="*/ 1219836 h 3657197"/>
                <a:gd name="connsiteX62" fmla="*/ 441164 w 3557336"/>
                <a:gd name="connsiteY62" fmla="*/ 1198881 h 3657197"/>
                <a:gd name="connsiteX63" fmla="*/ 637790 w 3557336"/>
                <a:gd name="connsiteY63" fmla="*/ 1036289 h 3657197"/>
                <a:gd name="connsiteX64" fmla="*/ 923030 w 3557336"/>
                <a:gd name="connsiteY64" fmla="*/ 1036289 h 3657197"/>
                <a:gd name="connsiteX65" fmla="*/ 1061182 w 3557336"/>
                <a:gd name="connsiteY65" fmla="*/ 1098106 h 3657197"/>
                <a:gd name="connsiteX66" fmla="*/ 1122128 w 3557336"/>
                <a:gd name="connsiteY66" fmla="*/ 1217074 h 3657197"/>
                <a:gd name="connsiteX67" fmla="*/ 2446691 w 3557336"/>
                <a:gd name="connsiteY67" fmla="*/ 1217074 h 3657197"/>
                <a:gd name="connsiteX68" fmla="*/ 2652254 w 3557336"/>
                <a:gd name="connsiteY68" fmla="*/ 1036099 h 3657197"/>
                <a:gd name="connsiteX69" fmla="*/ 2933787 w 3557336"/>
                <a:gd name="connsiteY69" fmla="*/ 1036099 h 3657197"/>
                <a:gd name="connsiteX70" fmla="*/ 3114439 w 3557336"/>
                <a:gd name="connsiteY70" fmla="*/ 1187546 h 3657197"/>
                <a:gd name="connsiteX71" fmla="*/ 3122141 w 3557336"/>
                <a:gd name="connsiteY71" fmla="*/ 1219550 h 3657197"/>
                <a:gd name="connsiteX72" fmla="*/ 3401581 w 3557336"/>
                <a:gd name="connsiteY72" fmla="*/ 1219550 h 3657197"/>
                <a:gd name="connsiteX73" fmla="*/ 3425827 w 3557336"/>
                <a:gd name="connsiteY73" fmla="*/ 1179545 h 3657197"/>
                <a:gd name="connsiteX74" fmla="*/ 3215985 w 3557336"/>
                <a:gd name="connsiteY74" fmla="*/ 758445 h 3657197"/>
                <a:gd name="connsiteX75" fmla="*/ 3168445 w 3557336"/>
                <a:gd name="connsiteY75" fmla="*/ 730537 h 3657197"/>
                <a:gd name="connsiteX76" fmla="*/ 2933121 w 3557336"/>
                <a:gd name="connsiteY76" fmla="*/ 730537 h 3657197"/>
                <a:gd name="connsiteX77" fmla="*/ 2523231 w 3557336"/>
                <a:gd name="connsiteY77" fmla="*/ 730537 h 3657197"/>
                <a:gd name="connsiteX78" fmla="*/ 2448593 w 3557336"/>
                <a:gd name="connsiteY78" fmla="*/ 793211 h 3657197"/>
                <a:gd name="connsiteX79" fmla="*/ 2251491 w 3557336"/>
                <a:gd name="connsiteY79" fmla="*/ 974758 h 3657197"/>
                <a:gd name="connsiteX80" fmla="*/ 2108871 w 3557336"/>
                <a:gd name="connsiteY80" fmla="*/ 974758 h 3657197"/>
                <a:gd name="connsiteX81" fmla="*/ 1306869 w 3557336"/>
                <a:gd name="connsiteY81" fmla="*/ 974758 h 3657197"/>
                <a:gd name="connsiteX82" fmla="*/ 1109102 w 3557336"/>
                <a:gd name="connsiteY82" fmla="*/ 793783 h 3657197"/>
                <a:gd name="connsiteX83" fmla="*/ 1042546 w 3557336"/>
                <a:gd name="connsiteY83" fmla="*/ 730727 h 3657197"/>
                <a:gd name="connsiteX84" fmla="*/ 379457 w 3557336"/>
                <a:gd name="connsiteY84" fmla="*/ 730727 h 3657197"/>
                <a:gd name="connsiteX85" fmla="*/ 347130 w 3557336"/>
                <a:gd name="connsiteY85" fmla="*/ 750920 h 3657197"/>
                <a:gd name="connsiteX86" fmla="*/ 129586 w 3557336"/>
                <a:gd name="connsiteY86" fmla="*/ 1184117 h 3657197"/>
                <a:gd name="connsiteX87" fmla="*/ 149173 w 3557336"/>
                <a:gd name="connsiteY87" fmla="*/ 1218407 h 3657197"/>
                <a:gd name="connsiteX88" fmla="*/ 1115663 w 3557336"/>
                <a:gd name="connsiteY88" fmla="*/ 619761 h 3657197"/>
                <a:gd name="connsiteX89" fmla="*/ 1147230 w 3557336"/>
                <a:gd name="connsiteY89" fmla="*/ 639478 h 3657197"/>
                <a:gd name="connsiteX90" fmla="*/ 1228428 w 3557336"/>
                <a:gd name="connsiteY90" fmla="*/ 771304 h 3657197"/>
                <a:gd name="connsiteX91" fmla="*/ 1322177 w 3557336"/>
                <a:gd name="connsiteY91" fmla="*/ 853695 h 3657197"/>
                <a:gd name="connsiteX92" fmla="*/ 2234947 w 3557336"/>
                <a:gd name="connsiteY92" fmla="*/ 852933 h 3657197"/>
                <a:gd name="connsiteX93" fmla="*/ 2267084 w 3557336"/>
                <a:gd name="connsiteY93" fmla="*/ 852361 h 3657197"/>
                <a:gd name="connsiteX94" fmla="*/ 2325083 w 3557336"/>
                <a:gd name="connsiteY94" fmla="*/ 800164 h 3657197"/>
                <a:gd name="connsiteX95" fmla="*/ 2442698 w 3557336"/>
                <a:gd name="connsiteY95" fmla="*/ 620999 h 3657197"/>
                <a:gd name="connsiteX96" fmla="*/ 2357125 w 3557336"/>
                <a:gd name="connsiteY96" fmla="*/ 496031 h 3657197"/>
                <a:gd name="connsiteX97" fmla="*/ 2223062 w 3557336"/>
                <a:gd name="connsiteY97" fmla="*/ 425356 h 3657197"/>
                <a:gd name="connsiteX98" fmla="*/ 1285571 w 3557336"/>
                <a:gd name="connsiteY98" fmla="*/ 427641 h 3657197"/>
                <a:gd name="connsiteX99" fmla="*/ 1242120 w 3557336"/>
                <a:gd name="connsiteY99" fmla="*/ 441358 h 3657197"/>
                <a:gd name="connsiteX100" fmla="*/ 1115568 w 3557336"/>
                <a:gd name="connsiteY100" fmla="*/ 620142 h 3657197"/>
                <a:gd name="connsiteX101" fmla="*/ 2802576 w 3557336"/>
                <a:gd name="connsiteY101" fmla="*/ 608807 h 3657197"/>
                <a:gd name="connsiteX102" fmla="*/ 2789170 w 3557336"/>
                <a:gd name="connsiteY102" fmla="*/ 585852 h 3657197"/>
                <a:gd name="connsiteX103" fmla="*/ 2497179 w 3557336"/>
                <a:gd name="connsiteY103" fmla="*/ 167514 h 3657197"/>
                <a:gd name="connsiteX104" fmla="*/ 2399056 w 3557336"/>
                <a:gd name="connsiteY104" fmla="*/ 121508 h 3657197"/>
                <a:gd name="connsiteX105" fmla="*/ 1158449 w 3557336"/>
                <a:gd name="connsiteY105" fmla="*/ 121508 h 3657197"/>
                <a:gd name="connsiteX106" fmla="*/ 1053861 w 3557336"/>
                <a:gd name="connsiteY106" fmla="*/ 176372 h 3657197"/>
                <a:gd name="connsiteX107" fmla="*/ 776512 w 3557336"/>
                <a:gd name="connsiteY107" fmla="*/ 574327 h 3657197"/>
                <a:gd name="connsiteX108" fmla="*/ 754548 w 3557336"/>
                <a:gd name="connsiteY108" fmla="*/ 609379 h 3657197"/>
                <a:gd name="connsiteX109" fmla="*/ 944233 w 3557336"/>
                <a:gd name="connsiteY109" fmla="*/ 609950 h 3657197"/>
                <a:gd name="connsiteX110" fmla="*/ 993295 w 3557336"/>
                <a:gd name="connsiteY110" fmla="*/ 583566 h 3657197"/>
                <a:gd name="connsiteX111" fmla="*/ 1157974 w 3557336"/>
                <a:gd name="connsiteY111" fmla="*/ 346108 h 3657197"/>
                <a:gd name="connsiteX112" fmla="*/ 1234989 w 3557336"/>
                <a:gd name="connsiteY112" fmla="*/ 305341 h 3657197"/>
                <a:gd name="connsiteX113" fmla="*/ 2322326 w 3557336"/>
                <a:gd name="connsiteY113" fmla="*/ 305341 h 3657197"/>
                <a:gd name="connsiteX114" fmla="*/ 2399151 w 3557336"/>
                <a:gd name="connsiteY114" fmla="*/ 345822 h 3657197"/>
                <a:gd name="connsiteX115" fmla="*/ 2566682 w 3557336"/>
                <a:gd name="connsiteY115" fmla="*/ 585661 h 3657197"/>
                <a:gd name="connsiteX116" fmla="*/ 2591498 w 3557336"/>
                <a:gd name="connsiteY116" fmla="*/ 607759 h 3657197"/>
                <a:gd name="connsiteX117" fmla="*/ 2802576 w 3557336"/>
                <a:gd name="connsiteY117" fmla="*/ 608807 h 3657197"/>
                <a:gd name="connsiteX118" fmla="*/ 775371 w 3557336"/>
                <a:gd name="connsiteY118" fmla="*/ 1401573 h 3657197"/>
                <a:gd name="connsiteX119" fmla="*/ 775371 w 3557336"/>
                <a:gd name="connsiteY119" fmla="*/ 1401573 h 3657197"/>
                <a:gd name="connsiteX120" fmla="*/ 924932 w 3557336"/>
                <a:gd name="connsiteY120" fmla="*/ 1401573 h 3657197"/>
                <a:gd name="connsiteX121" fmla="*/ 987114 w 3557336"/>
                <a:gd name="connsiteY121" fmla="*/ 1338803 h 3657197"/>
                <a:gd name="connsiteX122" fmla="*/ 987114 w 3557336"/>
                <a:gd name="connsiteY122" fmla="*/ 1224503 h 3657197"/>
                <a:gd name="connsiteX123" fmla="*/ 919893 w 3557336"/>
                <a:gd name="connsiteY123" fmla="*/ 1158495 h 3657197"/>
                <a:gd name="connsiteX124" fmla="*/ 627901 w 3557336"/>
                <a:gd name="connsiteY124" fmla="*/ 1158495 h 3657197"/>
                <a:gd name="connsiteX125" fmla="*/ 561345 w 3557336"/>
                <a:gd name="connsiteY125" fmla="*/ 1222217 h 3657197"/>
                <a:gd name="connsiteX126" fmla="*/ 561345 w 3557336"/>
                <a:gd name="connsiteY126" fmla="*/ 1336517 h 3657197"/>
                <a:gd name="connsiteX127" fmla="*/ 629233 w 3557336"/>
                <a:gd name="connsiteY127" fmla="*/ 1401763 h 3657197"/>
                <a:gd name="connsiteX128" fmla="*/ 775371 w 3557336"/>
                <a:gd name="connsiteY128" fmla="*/ 1401573 h 3657197"/>
                <a:gd name="connsiteX129" fmla="*/ 2782134 w 3557336"/>
                <a:gd name="connsiteY129" fmla="*/ 1401573 h 3657197"/>
                <a:gd name="connsiteX130" fmla="*/ 2928177 w 3557336"/>
                <a:gd name="connsiteY130" fmla="*/ 1401573 h 3657197"/>
                <a:gd name="connsiteX131" fmla="*/ 2995969 w 3557336"/>
                <a:gd name="connsiteY131" fmla="*/ 1336231 h 3657197"/>
                <a:gd name="connsiteX132" fmla="*/ 2995969 w 3557336"/>
                <a:gd name="connsiteY132" fmla="*/ 1221931 h 3657197"/>
                <a:gd name="connsiteX133" fmla="*/ 2929413 w 3557336"/>
                <a:gd name="connsiteY133" fmla="*/ 1158304 h 3657197"/>
                <a:gd name="connsiteX134" fmla="*/ 2637517 w 3557336"/>
                <a:gd name="connsiteY134" fmla="*/ 1158304 h 3657197"/>
                <a:gd name="connsiteX135" fmla="*/ 2570390 w 3557336"/>
                <a:gd name="connsiteY135" fmla="*/ 1224408 h 3657197"/>
                <a:gd name="connsiteX136" fmla="*/ 2570390 w 3557336"/>
                <a:gd name="connsiteY136" fmla="*/ 1334898 h 3657197"/>
                <a:gd name="connsiteX137" fmla="*/ 2636376 w 3557336"/>
                <a:gd name="connsiteY137" fmla="*/ 1401573 h 3657197"/>
                <a:gd name="connsiteX138" fmla="*/ 2782134 w 3557336"/>
                <a:gd name="connsiteY138" fmla="*/ 1401573 h 3657197"/>
                <a:gd name="connsiteX139" fmla="*/ 2508493 w 3557336"/>
                <a:gd name="connsiteY139" fmla="*/ 3416396 h 3657197"/>
                <a:gd name="connsiteX140" fmla="*/ 2508493 w 3557336"/>
                <a:gd name="connsiteY140" fmla="*/ 3456782 h 3657197"/>
                <a:gd name="connsiteX141" fmla="*/ 2588360 w 3557336"/>
                <a:gd name="connsiteY141" fmla="*/ 3536030 h 3657197"/>
                <a:gd name="connsiteX142" fmla="*/ 2922662 w 3557336"/>
                <a:gd name="connsiteY142" fmla="*/ 3536030 h 3657197"/>
                <a:gd name="connsiteX143" fmla="*/ 2993402 w 3557336"/>
                <a:gd name="connsiteY143" fmla="*/ 3485929 h 3657197"/>
                <a:gd name="connsiteX144" fmla="*/ 2994068 w 3557336"/>
                <a:gd name="connsiteY144" fmla="*/ 3416492 h 3657197"/>
                <a:gd name="connsiteX145" fmla="*/ 561250 w 3557336"/>
                <a:gd name="connsiteY145" fmla="*/ 3415348 h 3657197"/>
                <a:gd name="connsiteX146" fmla="*/ 561250 w 3557336"/>
                <a:gd name="connsiteY146" fmla="*/ 3468022 h 3657197"/>
                <a:gd name="connsiteX147" fmla="*/ 630849 w 3557336"/>
                <a:gd name="connsiteY147" fmla="*/ 3535840 h 3657197"/>
                <a:gd name="connsiteX148" fmla="*/ 979413 w 3557336"/>
                <a:gd name="connsiteY148" fmla="*/ 3535840 h 3657197"/>
                <a:gd name="connsiteX149" fmla="*/ 1045018 w 3557336"/>
                <a:gd name="connsiteY149" fmla="*/ 3488215 h 3657197"/>
                <a:gd name="connsiteX150" fmla="*/ 1045874 w 3557336"/>
                <a:gd name="connsiteY150" fmla="*/ 3414872 h 365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557336" h="3657197">
                  <a:moveTo>
                    <a:pt x="2456199" y="160"/>
                  </a:moveTo>
                  <a:cubicBezTo>
                    <a:pt x="2534260" y="21400"/>
                    <a:pt x="2583606" y="75693"/>
                    <a:pt x="2627343" y="140558"/>
                  </a:cubicBezTo>
                  <a:cubicBezTo>
                    <a:pt x="2727368" y="288196"/>
                    <a:pt x="2831576" y="433071"/>
                    <a:pt x="2932646" y="580042"/>
                  </a:cubicBezTo>
                  <a:cubicBezTo>
                    <a:pt x="2944489" y="600583"/>
                    <a:pt x="2967284" y="612225"/>
                    <a:pt x="2990835" y="609760"/>
                  </a:cubicBezTo>
                  <a:cubicBezTo>
                    <a:pt x="3053778" y="607950"/>
                    <a:pt x="3116816" y="609760"/>
                    <a:pt x="3179759" y="609093"/>
                  </a:cubicBezTo>
                  <a:cubicBezTo>
                    <a:pt x="3244319" y="609093"/>
                    <a:pt x="3290338" y="636810"/>
                    <a:pt x="3319337" y="695485"/>
                  </a:cubicBezTo>
                  <a:cubicBezTo>
                    <a:pt x="3391503" y="841408"/>
                    <a:pt x="3465000" y="986759"/>
                    <a:pt x="3537546" y="1132492"/>
                  </a:cubicBezTo>
                  <a:cubicBezTo>
                    <a:pt x="3574913" y="1207739"/>
                    <a:pt x="3559605" y="1268794"/>
                    <a:pt x="3493239" y="1320991"/>
                  </a:cubicBezTo>
                  <a:cubicBezTo>
                    <a:pt x="3484440" y="1328156"/>
                    <a:pt x="3478612" y="1338340"/>
                    <a:pt x="3476885" y="1349566"/>
                  </a:cubicBezTo>
                  <a:cubicBezTo>
                    <a:pt x="3454446" y="1597216"/>
                    <a:pt x="3433148" y="1844866"/>
                    <a:pt x="3411280" y="2092516"/>
                  </a:cubicBezTo>
                  <a:cubicBezTo>
                    <a:pt x="3388587" y="2349818"/>
                    <a:pt x="3365705" y="2606993"/>
                    <a:pt x="3342632" y="2864041"/>
                  </a:cubicBezTo>
                  <a:cubicBezTo>
                    <a:pt x="3333124" y="2968816"/>
                    <a:pt x="3326373" y="3072925"/>
                    <a:pt x="3315059" y="3177033"/>
                  </a:cubicBezTo>
                  <a:cubicBezTo>
                    <a:pt x="3301082" y="3305239"/>
                    <a:pt x="3245650" y="3370200"/>
                    <a:pt x="3117862" y="3411157"/>
                  </a:cubicBezTo>
                  <a:cubicBezTo>
                    <a:pt x="3117862" y="3429255"/>
                    <a:pt x="3117862" y="3449257"/>
                    <a:pt x="3117862" y="3468307"/>
                  </a:cubicBezTo>
                  <a:cubicBezTo>
                    <a:pt x="3115485" y="3580893"/>
                    <a:pt x="3038090" y="3656902"/>
                    <a:pt x="2924659" y="3657188"/>
                  </a:cubicBezTo>
                  <a:cubicBezTo>
                    <a:pt x="2811228" y="3657474"/>
                    <a:pt x="2696467" y="3657188"/>
                    <a:pt x="2582370" y="3657188"/>
                  </a:cubicBezTo>
                  <a:cubicBezTo>
                    <a:pt x="2464566" y="3657188"/>
                    <a:pt x="2388217" y="3580988"/>
                    <a:pt x="2386600" y="3463545"/>
                  </a:cubicBezTo>
                  <a:cubicBezTo>
                    <a:pt x="2386600" y="3448305"/>
                    <a:pt x="2386600" y="3433160"/>
                    <a:pt x="2386600" y="3415920"/>
                  </a:cubicBezTo>
                  <a:lnTo>
                    <a:pt x="1170809" y="3415920"/>
                  </a:lnTo>
                  <a:cubicBezTo>
                    <a:pt x="1170809" y="3433351"/>
                    <a:pt x="1170809" y="3450591"/>
                    <a:pt x="1170809" y="3467831"/>
                  </a:cubicBezTo>
                  <a:cubicBezTo>
                    <a:pt x="1168147" y="3581179"/>
                    <a:pt x="1091322" y="3656807"/>
                    <a:pt x="977987" y="3657188"/>
                  </a:cubicBezTo>
                  <a:cubicBezTo>
                    <a:pt x="864651" y="3657569"/>
                    <a:pt x="749794" y="3657188"/>
                    <a:pt x="635698" y="3657188"/>
                  </a:cubicBezTo>
                  <a:cubicBezTo>
                    <a:pt x="516372" y="3657188"/>
                    <a:pt x="440403" y="3580988"/>
                    <a:pt x="439548" y="3460402"/>
                  </a:cubicBezTo>
                  <a:cubicBezTo>
                    <a:pt x="439548" y="3443923"/>
                    <a:pt x="439548" y="3427350"/>
                    <a:pt x="439548" y="3410967"/>
                  </a:cubicBezTo>
                  <a:cubicBezTo>
                    <a:pt x="315278" y="3375629"/>
                    <a:pt x="250053" y="3295238"/>
                    <a:pt x="240640" y="3168841"/>
                  </a:cubicBezTo>
                  <a:cubicBezTo>
                    <a:pt x="236171" y="3107119"/>
                    <a:pt x="230086" y="3045588"/>
                    <a:pt x="224666" y="2983866"/>
                  </a:cubicBezTo>
                  <a:cubicBezTo>
                    <a:pt x="201657" y="2721928"/>
                    <a:pt x="178584" y="2459959"/>
                    <a:pt x="155448" y="2197958"/>
                  </a:cubicBezTo>
                  <a:cubicBezTo>
                    <a:pt x="132946" y="1942434"/>
                    <a:pt x="110697" y="1686529"/>
                    <a:pt x="88702" y="1430243"/>
                  </a:cubicBezTo>
                  <a:cubicBezTo>
                    <a:pt x="86325" y="1403002"/>
                    <a:pt x="85469" y="1375474"/>
                    <a:pt x="80715" y="1348614"/>
                  </a:cubicBezTo>
                  <a:cubicBezTo>
                    <a:pt x="78014" y="1336691"/>
                    <a:pt x="71299" y="1326063"/>
                    <a:pt x="61699" y="1318515"/>
                  </a:cubicBezTo>
                  <a:cubicBezTo>
                    <a:pt x="467" y="1272319"/>
                    <a:pt x="-16647" y="1208120"/>
                    <a:pt x="17486" y="1138778"/>
                  </a:cubicBezTo>
                  <a:cubicBezTo>
                    <a:pt x="91174" y="989617"/>
                    <a:pt x="165812" y="840931"/>
                    <a:pt x="239974" y="691960"/>
                  </a:cubicBezTo>
                  <a:cubicBezTo>
                    <a:pt x="267643" y="636239"/>
                    <a:pt x="312901" y="609379"/>
                    <a:pt x="374513" y="609188"/>
                  </a:cubicBezTo>
                  <a:cubicBezTo>
                    <a:pt x="438692" y="609188"/>
                    <a:pt x="502871" y="607950"/>
                    <a:pt x="567050" y="609760"/>
                  </a:cubicBezTo>
                  <a:cubicBezTo>
                    <a:pt x="590580" y="612244"/>
                    <a:pt x="613370" y="600642"/>
                    <a:pt x="625239" y="580137"/>
                  </a:cubicBezTo>
                  <a:cubicBezTo>
                    <a:pt x="725739" y="433547"/>
                    <a:pt x="830327" y="288196"/>
                    <a:pt x="929971" y="140558"/>
                  </a:cubicBezTo>
                  <a:cubicBezTo>
                    <a:pt x="973898" y="75693"/>
                    <a:pt x="1023245" y="21400"/>
                    <a:pt x="1101116" y="160"/>
                  </a:cubicBezTo>
                  <a:close/>
                  <a:moveTo>
                    <a:pt x="204604" y="1343185"/>
                  </a:moveTo>
                  <a:cubicBezTo>
                    <a:pt x="204604" y="1356139"/>
                    <a:pt x="203939" y="1365568"/>
                    <a:pt x="204604" y="1374808"/>
                  </a:cubicBezTo>
                  <a:cubicBezTo>
                    <a:pt x="227360" y="1629633"/>
                    <a:pt x="250116" y="1884427"/>
                    <a:pt x="272872" y="2139189"/>
                  </a:cubicBezTo>
                  <a:cubicBezTo>
                    <a:pt x="302600" y="2476945"/>
                    <a:pt x="332107" y="2814702"/>
                    <a:pt x="361392" y="3152458"/>
                  </a:cubicBezTo>
                  <a:cubicBezTo>
                    <a:pt x="370900" y="3254947"/>
                    <a:pt x="412735" y="3292571"/>
                    <a:pt x="515802" y="3292571"/>
                  </a:cubicBezTo>
                  <a:lnTo>
                    <a:pt x="3043034" y="3292571"/>
                  </a:lnTo>
                  <a:cubicBezTo>
                    <a:pt x="3053778" y="3292571"/>
                    <a:pt x="3064427" y="3292571"/>
                    <a:pt x="3075076" y="3292571"/>
                  </a:cubicBezTo>
                  <a:cubicBezTo>
                    <a:pt x="3135936" y="3290666"/>
                    <a:pt x="3185942" y="3243832"/>
                    <a:pt x="3191930" y="3183129"/>
                  </a:cubicBezTo>
                  <a:cubicBezTo>
                    <a:pt x="3195828" y="3153697"/>
                    <a:pt x="3197634" y="3123979"/>
                    <a:pt x="3200297" y="3094261"/>
                  </a:cubicBezTo>
                  <a:cubicBezTo>
                    <a:pt x="3223116" y="2838292"/>
                    <a:pt x="3245904" y="2582355"/>
                    <a:pt x="3268659" y="2326450"/>
                  </a:cubicBezTo>
                  <a:cubicBezTo>
                    <a:pt x="3291859" y="2064513"/>
                    <a:pt x="3314964" y="1802607"/>
                    <a:pt x="3337973" y="1540733"/>
                  </a:cubicBezTo>
                  <a:cubicBezTo>
                    <a:pt x="3343678" y="1475963"/>
                    <a:pt x="3348907" y="1411098"/>
                    <a:pt x="3354517" y="1344137"/>
                  </a:cubicBezTo>
                  <a:lnTo>
                    <a:pt x="3120334" y="1344137"/>
                  </a:lnTo>
                  <a:cubicBezTo>
                    <a:pt x="3117957" y="1355472"/>
                    <a:pt x="3115580" y="1365854"/>
                    <a:pt x="3113584" y="1376141"/>
                  </a:cubicBezTo>
                  <a:cubicBezTo>
                    <a:pt x="3096754" y="1459866"/>
                    <a:pt x="3029342" y="1520826"/>
                    <a:pt x="2944341" y="1522540"/>
                  </a:cubicBezTo>
                  <a:cubicBezTo>
                    <a:pt x="2836520" y="1524731"/>
                    <a:pt x="2728033" y="1525017"/>
                    <a:pt x="2620022" y="1522255"/>
                  </a:cubicBezTo>
                  <a:cubicBezTo>
                    <a:pt x="2545384" y="1520350"/>
                    <a:pt x="2492995" y="1479773"/>
                    <a:pt x="2463235" y="1411860"/>
                  </a:cubicBezTo>
                  <a:cubicBezTo>
                    <a:pt x="2455286" y="1389608"/>
                    <a:pt x="2448931" y="1366818"/>
                    <a:pt x="2444219" y="1343661"/>
                  </a:cubicBezTo>
                  <a:lnTo>
                    <a:pt x="1111004" y="1343661"/>
                  </a:lnTo>
                  <a:cubicBezTo>
                    <a:pt x="1109958" y="1349662"/>
                    <a:pt x="1109102" y="1354138"/>
                    <a:pt x="1108437" y="1358520"/>
                  </a:cubicBezTo>
                  <a:cubicBezTo>
                    <a:pt x="1094365" y="1458151"/>
                    <a:pt x="1024671" y="1521969"/>
                    <a:pt x="925407" y="1523207"/>
                  </a:cubicBezTo>
                  <a:cubicBezTo>
                    <a:pt x="823291" y="1524445"/>
                    <a:pt x="721080" y="1524636"/>
                    <a:pt x="618869" y="1523207"/>
                  </a:cubicBezTo>
                  <a:cubicBezTo>
                    <a:pt x="529589" y="1521683"/>
                    <a:pt x="461131" y="1461866"/>
                    <a:pt x="443826" y="1374522"/>
                  </a:cubicBezTo>
                  <a:cubicBezTo>
                    <a:pt x="441829" y="1364330"/>
                    <a:pt x="439262" y="1354234"/>
                    <a:pt x="436885" y="1343470"/>
                  </a:cubicBezTo>
                  <a:close/>
                  <a:moveTo>
                    <a:pt x="436600" y="1219836"/>
                  </a:moveTo>
                  <a:cubicBezTo>
                    <a:pt x="438692" y="1210311"/>
                    <a:pt x="440023" y="1204691"/>
                    <a:pt x="441164" y="1198881"/>
                  </a:cubicBezTo>
                  <a:cubicBezTo>
                    <a:pt x="462272" y="1091915"/>
                    <a:pt x="529113" y="1036480"/>
                    <a:pt x="637790" y="1036289"/>
                  </a:cubicBezTo>
                  <a:cubicBezTo>
                    <a:pt x="732870" y="1036289"/>
                    <a:pt x="827950" y="1036289"/>
                    <a:pt x="923030" y="1036289"/>
                  </a:cubicBezTo>
                  <a:cubicBezTo>
                    <a:pt x="978082" y="1036289"/>
                    <a:pt x="1028474" y="1053720"/>
                    <a:pt x="1061182" y="1098106"/>
                  </a:cubicBezTo>
                  <a:cubicBezTo>
                    <a:pt x="1086283" y="1132206"/>
                    <a:pt x="1100735" y="1174306"/>
                    <a:pt x="1122128" y="1217074"/>
                  </a:cubicBezTo>
                  <a:lnTo>
                    <a:pt x="2446691" y="1217074"/>
                  </a:lnTo>
                  <a:cubicBezTo>
                    <a:pt x="2464756" y="1095058"/>
                    <a:pt x="2532263" y="1036099"/>
                    <a:pt x="2652254" y="1036099"/>
                  </a:cubicBezTo>
                  <a:cubicBezTo>
                    <a:pt x="2746099" y="1036099"/>
                    <a:pt x="2839943" y="1035337"/>
                    <a:pt x="2933787" y="1036099"/>
                  </a:cubicBezTo>
                  <a:cubicBezTo>
                    <a:pt x="3027631" y="1036861"/>
                    <a:pt x="3096849" y="1097154"/>
                    <a:pt x="3114439" y="1187546"/>
                  </a:cubicBezTo>
                  <a:cubicBezTo>
                    <a:pt x="3116436" y="1197738"/>
                    <a:pt x="3119288" y="1207739"/>
                    <a:pt x="3122141" y="1219550"/>
                  </a:cubicBezTo>
                  <a:cubicBezTo>
                    <a:pt x="3216365" y="1219550"/>
                    <a:pt x="3308973" y="1219550"/>
                    <a:pt x="3401581" y="1219550"/>
                  </a:cubicBezTo>
                  <a:cubicBezTo>
                    <a:pt x="3437807" y="1219550"/>
                    <a:pt x="3442181" y="1212311"/>
                    <a:pt x="3425827" y="1179545"/>
                  </a:cubicBezTo>
                  <a:cubicBezTo>
                    <a:pt x="3355943" y="1039147"/>
                    <a:pt x="3285108" y="899129"/>
                    <a:pt x="3215985" y="758445"/>
                  </a:cubicBezTo>
                  <a:cubicBezTo>
                    <a:pt x="3205241" y="736537"/>
                    <a:pt x="3191454" y="729870"/>
                    <a:pt x="3168445" y="730537"/>
                  </a:cubicBezTo>
                  <a:cubicBezTo>
                    <a:pt x="3090004" y="731584"/>
                    <a:pt x="3011563" y="730537"/>
                    <a:pt x="2933121" y="730537"/>
                  </a:cubicBezTo>
                  <a:cubicBezTo>
                    <a:pt x="2796491" y="730537"/>
                    <a:pt x="2659861" y="730537"/>
                    <a:pt x="2523231" y="730537"/>
                  </a:cubicBezTo>
                  <a:cubicBezTo>
                    <a:pt x="2474264" y="730537"/>
                    <a:pt x="2452681" y="749587"/>
                    <a:pt x="2448593" y="793211"/>
                  </a:cubicBezTo>
                  <a:cubicBezTo>
                    <a:pt x="2437848" y="908273"/>
                    <a:pt x="2367109" y="973519"/>
                    <a:pt x="2251491" y="974758"/>
                  </a:cubicBezTo>
                  <a:cubicBezTo>
                    <a:pt x="2203951" y="975234"/>
                    <a:pt x="2156411" y="974758"/>
                    <a:pt x="2108871" y="974758"/>
                  </a:cubicBezTo>
                  <a:cubicBezTo>
                    <a:pt x="1841505" y="974758"/>
                    <a:pt x="1574171" y="974758"/>
                    <a:pt x="1306869" y="974758"/>
                  </a:cubicBezTo>
                  <a:cubicBezTo>
                    <a:pt x="1190776" y="974758"/>
                    <a:pt x="1119371" y="908083"/>
                    <a:pt x="1109102" y="793783"/>
                  </a:cubicBezTo>
                  <a:cubicBezTo>
                    <a:pt x="1105394" y="752539"/>
                    <a:pt x="1084667" y="730822"/>
                    <a:pt x="1042546" y="730727"/>
                  </a:cubicBezTo>
                  <a:cubicBezTo>
                    <a:pt x="821453" y="729965"/>
                    <a:pt x="600423" y="729965"/>
                    <a:pt x="379457" y="730727"/>
                  </a:cubicBezTo>
                  <a:cubicBezTo>
                    <a:pt x="366167" y="732156"/>
                    <a:pt x="354259" y="739594"/>
                    <a:pt x="347130" y="750920"/>
                  </a:cubicBezTo>
                  <a:cubicBezTo>
                    <a:pt x="273728" y="894843"/>
                    <a:pt x="202037" y="1039623"/>
                    <a:pt x="129586" y="1184117"/>
                  </a:cubicBezTo>
                  <a:cubicBezTo>
                    <a:pt x="118557" y="1206215"/>
                    <a:pt x="122835" y="1218407"/>
                    <a:pt x="149173" y="1218407"/>
                  </a:cubicBezTo>
                  <a:close/>
                  <a:moveTo>
                    <a:pt x="1115663" y="619761"/>
                  </a:moveTo>
                  <a:cubicBezTo>
                    <a:pt x="1127453" y="627095"/>
                    <a:pt x="1137531" y="633096"/>
                    <a:pt x="1147230" y="639478"/>
                  </a:cubicBezTo>
                  <a:cubicBezTo>
                    <a:pt x="1194770" y="670815"/>
                    <a:pt x="1225576" y="715106"/>
                    <a:pt x="1228428" y="771304"/>
                  </a:cubicBezTo>
                  <a:cubicBezTo>
                    <a:pt x="1231566" y="833311"/>
                    <a:pt x="1258473" y="853981"/>
                    <a:pt x="1322177" y="853695"/>
                  </a:cubicBezTo>
                  <a:cubicBezTo>
                    <a:pt x="1626434" y="852171"/>
                    <a:pt x="1930691" y="853028"/>
                    <a:pt x="2234947" y="852933"/>
                  </a:cubicBezTo>
                  <a:cubicBezTo>
                    <a:pt x="2245691" y="852933"/>
                    <a:pt x="2256435" y="852933"/>
                    <a:pt x="2267084" y="852361"/>
                  </a:cubicBezTo>
                  <a:cubicBezTo>
                    <a:pt x="2300077" y="850266"/>
                    <a:pt x="2323467" y="831978"/>
                    <a:pt x="2325083" y="800164"/>
                  </a:cubicBezTo>
                  <a:cubicBezTo>
                    <a:pt x="2329457" y="717678"/>
                    <a:pt x="2366348" y="658242"/>
                    <a:pt x="2442698" y="620999"/>
                  </a:cubicBezTo>
                  <a:cubicBezTo>
                    <a:pt x="2412842" y="578041"/>
                    <a:pt x="2380515" y="539465"/>
                    <a:pt x="2357125" y="496031"/>
                  </a:cubicBezTo>
                  <a:cubicBezTo>
                    <a:pt x="2327080" y="439643"/>
                    <a:pt x="2286196" y="424593"/>
                    <a:pt x="2223062" y="425356"/>
                  </a:cubicBezTo>
                  <a:cubicBezTo>
                    <a:pt x="1910629" y="429166"/>
                    <a:pt x="1598005" y="426880"/>
                    <a:pt x="1285571" y="427641"/>
                  </a:cubicBezTo>
                  <a:cubicBezTo>
                    <a:pt x="1270739" y="427641"/>
                    <a:pt x="1249726" y="431356"/>
                    <a:pt x="1242120" y="441358"/>
                  </a:cubicBezTo>
                  <a:cubicBezTo>
                    <a:pt x="1198478" y="499365"/>
                    <a:pt x="1158164" y="559372"/>
                    <a:pt x="1115568" y="620142"/>
                  </a:cubicBezTo>
                  <a:close/>
                  <a:moveTo>
                    <a:pt x="2802576" y="608807"/>
                  </a:moveTo>
                  <a:cubicBezTo>
                    <a:pt x="2795921" y="597282"/>
                    <a:pt x="2793068" y="591281"/>
                    <a:pt x="2789170" y="585852"/>
                  </a:cubicBezTo>
                  <a:cubicBezTo>
                    <a:pt x="2691935" y="446152"/>
                    <a:pt x="2594604" y="306706"/>
                    <a:pt x="2497179" y="167514"/>
                  </a:cubicBezTo>
                  <a:cubicBezTo>
                    <a:pt x="2473123" y="132843"/>
                    <a:pt x="2440130" y="121413"/>
                    <a:pt x="2399056" y="121508"/>
                  </a:cubicBezTo>
                  <a:cubicBezTo>
                    <a:pt x="1985584" y="122080"/>
                    <a:pt x="1572048" y="122080"/>
                    <a:pt x="1158449" y="121508"/>
                  </a:cubicBezTo>
                  <a:cubicBezTo>
                    <a:pt x="1116222" y="119389"/>
                    <a:pt x="1076175" y="140396"/>
                    <a:pt x="1053861" y="176372"/>
                  </a:cubicBezTo>
                  <a:cubicBezTo>
                    <a:pt x="962203" y="309722"/>
                    <a:pt x="869025" y="441739"/>
                    <a:pt x="776512" y="574327"/>
                  </a:cubicBezTo>
                  <a:cubicBezTo>
                    <a:pt x="769951" y="583852"/>
                    <a:pt x="764342" y="593377"/>
                    <a:pt x="754548" y="609379"/>
                  </a:cubicBezTo>
                  <a:cubicBezTo>
                    <a:pt x="821865" y="609379"/>
                    <a:pt x="883097" y="608140"/>
                    <a:pt x="944233" y="609950"/>
                  </a:cubicBezTo>
                  <a:cubicBezTo>
                    <a:pt x="964356" y="611649"/>
                    <a:pt x="983588" y="601306"/>
                    <a:pt x="993295" y="583566"/>
                  </a:cubicBezTo>
                  <a:cubicBezTo>
                    <a:pt x="1047585" y="504032"/>
                    <a:pt x="1103968" y="425832"/>
                    <a:pt x="1157974" y="346108"/>
                  </a:cubicBezTo>
                  <a:cubicBezTo>
                    <a:pt x="1174126" y="319277"/>
                    <a:pt x="1203761" y="303591"/>
                    <a:pt x="1234989" y="305341"/>
                  </a:cubicBezTo>
                  <a:cubicBezTo>
                    <a:pt x="1597434" y="306039"/>
                    <a:pt x="1959880" y="306039"/>
                    <a:pt x="2322326" y="305341"/>
                  </a:cubicBezTo>
                  <a:cubicBezTo>
                    <a:pt x="2353423" y="303625"/>
                    <a:pt x="2382943" y="319180"/>
                    <a:pt x="2399151" y="345822"/>
                  </a:cubicBezTo>
                  <a:cubicBezTo>
                    <a:pt x="2453917" y="426499"/>
                    <a:pt x="2510300" y="506032"/>
                    <a:pt x="2566682" y="585661"/>
                  </a:cubicBezTo>
                  <a:cubicBezTo>
                    <a:pt x="2573053" y="595186"/>
                    <a:pt x="2582941" y="607569"/>
                    <a:pt x="2591498" y="607759"/>
                  </a:cubicBezTo>
                  <a:cubicBezTo>
                    <a:pt x="2660146" y="609569"/>
                    <a:pt x="2728509" y="608807"/>
                    <a:pt x="2802576" y="608807"/>
                  </a:cubicBezTo>
                  <a:close/>
                  <a:moveTo>
                    <a:pt x="775371" y="1401573"/>
                  </a:moveTo>
                  <a:lnTo>
                    <a:pt x="775371" y="1401573"/>
                  </a:lnTo>
                  <a:cubicBezTo>
                    <a:pt x="825193" y="1401573"/>
                    <a:pt x="875110" y="1402430"/>
                    <a:pt x="924932" y="1401573"/>
                  </a:cubicBezTo>
                  <a:cubicBezTo>
                    <a:pt x="963915" y="1400716"/>
                    <a:pt x="986069" y="1377951"/>
                    <a:pt x="987114" y="1338803"/>
                  </a:cubicBezTo>
                  <a:cubicBezTo>
                    <a:pt x="988160" y="1299655"/>
                    <a:pt x="988065" y="1262603"/>
                    <a:pt x="987114" y="1224503"/>
                  </a:cubicBezTo>
                  <a:cubicBezTo>
                    <a:pt x="986164" y="1182022"/>
                    <a:pt x="963249" y="1158876"/>
                    <a:pt x="919893" y="1158495"/>
                  </a:cubicBezTo>
                  <a:cubicBezTo>
                    <a:pt x="822531" y="1157733"/>
                    <a:pt x="725200" y="1157733"/>
                    <a:pt x="627901" y="1158495"/>
                  </a:cubicBezTo>
                  <a:cubicBezTo>
                    <a:pt x="586922" y="1158495"/>
                    <a:pt x="563437" y="1181641"/>
                    <a:pt x="561345" y="1222217"/>
                  </a:cubicBezTo>
                  <a:cubicBezTo>
                    <a:pt x="559634" y="1260317"/>
                    <a:pt x="559729" y="1298417"/>
                    <a:pt x="561345" y="1336517"/>
                  </a:cubicBezTo>
                  <a:cubicBezTo>
                    <a:pt x="562962" y="1379761"/>
                    <a:pt x="585591" y="1401097"/>
                    <a:pt x="629233" y="1401763"/>
                  </a:cubicBezTo>
                  <a:cubicBezTo>
                    <a:pt x="678199" y="1402144"/>
                    <a:pt x="726690" y="1401573"/>
                    <a:pt x="775371" y="1401573"/>
                  </a:cubicBezTo>
                  <a:close/>
                  <a:moveTo>
                    <a:pt x="2782134" y="1401573"/>
                  </a:moveTo>
                  <a:cubicBezTo>
                    <a:pt x="2830815" y="1401573"/>
                    <a:pt x="2879496" y="1402144"/>
                    <a:pt x="2928177" y="1401573"/>
                  </a:cubicBezTo>
                  <a:cubicBezTo>
                    <a:pt x="2971724" y="1400906"/>
                    <a:pt x="2994733" y="1379570"/>
                    <a:pt x="2995969" y="1336231"/>
                  </a:cubicBezTo>
                  <a:cubicBezTo>
                    <a:pt x="2997396" y="1298131"/>
                    <a:pt x="2997586" y="1260031"/>
                    <a:pt x="2995969" y="1221931"/>
                  </a:cubicBezTo>
                  <a:cubicBezTo>
                    <a:pt x="2994068" y="1181260"/>
                    <a:pt x="2970488" y="1158685"/>
                    <a:pt x="2929413" y="1158304"/>
                  </a:cubicBezTo>
                  <a:cubicBezTo>
                    <a:pt x="2832178" y="1157415"/>
                    <a:pt x="2734879" y="1157415"/>
                    <a:pt x="2637517" y="1158304"/>
                  </a:cubicBezTo>
                  <a:cubicBezTo>
                    <a:pt x="2594160" y="1158304"/>
                    <a:pt x="2570961" y="1181831"/>
                    <a:pt x="2570390" y="1224408"/>
                  </a:cubicBezTo>
                  <a:cubicBezTo>
                    <a:pt x="2569535" y="1261174"/>
                    <a:pt x="2569630" y="1298131"/>
                    <a:pt x="2570390" y="1334898"/>
                  </a:cubicBezTo>
                  <a:cubicBezTo>
                    <a:pt x="2571246" y="1378427"/>
                    <a:pt x="2592924" y="1400620"/>
                    <a:pt x="2636376" y="1401573"/>
                  </a:cubicBezTo>
                  <a:cubicBezTo>
                    <a:pt x="2684867" y="1402240"/>
                    <a:pt x="2733548" y="1401573"/>
                    <a:pt x="2782134" y="1401573"/>
                  </a:cubicBezTo>
                  <a:close/>
                  <a:moveTo>
                    <a:pt x="2508493" y="3416396"/>
                  </a:moveTo>
                  <a:cubicBezTo>
                    <a:pt x="2508493" y="3431255"/>
                    <a:pt x="2508493" y="3444019"/>
                    <a:pt x="2508493" y="3456782"/>
                  </a:cubicBezTo>
                  <a:cubicBezTo>
                    <a:pt x="2509159" y="3515075"/>
                    <a:pt x="2529886" y="3535935"/>
                    <a:pt x="2588360" y="3536030"/>
                  </a:cubicBezTo>
                  <a:cubicBezTo>
                    <a:pt x="2699794" y="3536030"/>
                    <a:pt x="2811228" y="3536030"/>
                    <a:pt x="2922662" y="3536030"/>
                  </a:cubicBezTo>
                  <a:cubicBezTo>
                    <a:pt x="2964117" y="3536030"/>
                    <a:pt x="2988078" y="3520219"/>
                    <a:pt x="2993402" y="3485929"/>
                  </a:cubicBezTo>
                  <a:cubicBezTo>
                    <a:pt x="2995386" y="3462834"/>
                    <a:pt x="2995608" y="3439620"/>
                    <a:pt x="2994068" y="3416492"/>
                  </a:cubicBezTo>
                  <a:close/>
                  <a:moveTo>
                    <a:pt x="561250" y="3415348"/>
                  </a:moveTo>
                  <a:cubicBezTo>
                    <a:pt x="561250" y="3433351"/>
                    <a:pt x="560585" y="3450686"/>
                    <a:pt x="561250" y="3468022"/>
                  </a:cubicBezTo>
                  <a:cubicBezTo>
                    <a:pt x="563342" y="3512980"/>
                    <a:pt x="585781" y="3535649"/>
                    <a:pt x="630849" y="3535840"/>
                  </a:cubicBezTo>
                  <a:cubicBezTo>
                    <a:pt x="747037" y="3536411"/>
                    <a:pt x="863225" y="3535840"/>
                    <a:pt x="979413" y="3535840"/>
                  </a:cubicBezTo>
                  <a:cubicBezTo>
                    <a:pt x="1012596" y="3535840"/>
                    <a:pt x="1038838" y="3522981"/>
                    <a:pt x="1045018" y="3488215"/>
                  </a:cubicBezTo>
                  <a:cubicBezTo>
                    <a:pt x="1049297" y="3464783"/>
                    <a:pt x="1045874" y="3440018"/>
                    <a:pt x="1045874" y="3414872"/>
                  </a:cubicBezTo>
                  <a:close/>
                </a:path>
              </a:pathLst>
            </a:custGeom>
            <a:grpFill/>
            <a:ln w="9500"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E2527598-66B9-A842-A684-ABE9D1BC58FF}"/>
                </a:ext>
              </a:extLst>
            </p:cNvPr>
            <p:cNvSpPr/>
            <p:nvPr/>
          </p:nvSpPr>
          <p:spPr>
            <a:xfrm>
              <a:off x="3963122" y="3316360"/>
              <a:ext cx="1219707" cy="1201349"/>
            </a:xfrm>
            <a:custGeom>
              <a:avLst/>
              <a:gdLst>
                <a:gd name="connsiteX0" fmla="*/ 609516 w 1219707"/>
                <a:gd name="connsiteY0" fmla="*/ 1061013 h 1201349"/>
                <a:gd name="connsiteX1" fmla="*/ 503882 w 1219707"/>
                <a:gd name="connsiteY1" fmla="*/ 1171027 h 1201349"/>
                <a:gd name="connsiteX2" fmla="*/ 404713 w 1219707"/>
                <a:gd name="connsiteY2" fmla="*/ 1183219 h 1201349"/>
                <a:gd name="connsiteX3" fmla="*/ 418975 w 1219707"/>
                <a:gd name="connsiteY3" fmla="*/ 1083968 h 1201349"/>
                <a:gd name="connsiteX4" fmla="*/ 529553 w 1219707"/>
                <a:gd name="connsiteY4" fmla="*/ 972525 h 1201349"/>
                <a:gd name="connsiteX5" fmla="*/ 547999 w 1219707"/>
                <a:gd name="connsiteY5" fmla="*/ 940236 h 1201349"/>
                <a:gd name="connsiteX6" fmla="*/ 549045 w 1219707"/>
                <a:gd name="connsiteY6" fmla="*/ 747450 h 1201349"/>
                <a:gd name="connsiteX7" fmla="*/ 549045 w 1219707"/>
                <a:gd name="connsiteY7" fmla="*/ 708111 h 1201349"/>
                <a:gd name="connsiteX8" fmla="*/ 471269 w 1219707"/>
                <a:gd name="connsiteY8" fmla="*/ 751450 h 1201349"/>
                <a:gd name="connsiteX9" fmla="*/ 340153 w 1219707"/>
                <a:gd name="connsiteY9" fmla="*/ 834222 h 1201349"/>
                <a:gd name="connsiteX10" fmla="*/ 295085 w 1219707"/>
                <a:gd name="connsiteY10" fmla="*/ 982622 h 1201349"/>
                <a:gd name="connsiteX11" fmla="*/ 282345 w 1219707"/>
                <a:gd name="connsiteY11" fmla="*/ 1027104 h 1201349"/>
                <a:gd name="connsiteX12" fmla="*/ 206280 w 1219707"/>
                <a:gd name="connsiteY12" fmla="*/ 1069204 h 1201349"/>
                <a:gd name="connsiteX13" fmla="*/ 165586 w 1219707"/>
                <a:gd name="connsiteY13" fmla="*/ 996052 h 1201349"/>
                <a:gd name="connsiteX14" fmla="*/ 198484 w 1219707"/>
                <a:gd name="connsiteY14" fmla="*/ 868322 h 1201349"/>
                <a:gd name="connsiteX15" fmla="*/ 206566 w 1219707"/>
                <a:gd name="connsiteY15" fmla="*/ 832413 h 1201349"/>
                <a:gd name="connsiteX16" fmla="*/ 56434 w 1219707"/>
                <a:gd name="connsiteY16" fmla="*/ 791646 h 1201349"/>
                <a:gd name="connsiteX17" fmla="*/ 2428 w 1219707"/>
                <a:gd name="connsiteY17" fmla="*/ 714398 h 1201349"/>
                <a:gd name="connsiteX18" fmla="*/ 87430 w 1219707"/>
                <a:gd name="connsiteY18" fmla="*/ 674298 h 1201349"/>
                <a:gd name="connsiteX19" fmla="*/ 249067 w 1219707"/>
                <a:gd name="connsiteY19" fmla="*/ 717065 h 1201349"/>
                <a:gd name="connsiteX20" fmla="*/ 289381 w 1219707"/>
                <a:gd name="connsiteY20" fmla="*/ 714207 h 1201349"/>
                <a:gd name="connsiteX21" fmla="*/ 487813 w 1219707"/>
                <a:gd name="connsiteY21" fmla="*/ 600955 h 1201349"/>
                <a:gd name="connsiteX22" fmla="*/ 403382 w 1219707"/>
                <a:gd name="connsiteY22" fmla="*/ 551139 h 1201349"/>
                <a:gd name="connsiteX23" fmla="*/ 272456 w 1219707"/>
                <a:gd name="connsiteY23" fmla="*/ 482274 h 1201349"/>
                <a:gd name="connsiteX24" fmla="*/ 131833 w 1219707"/>
                <a:gd name="connsiteY24" fmla="*/ 514944 h 1201349"/>
                <a:gd name="connsiteX25" fmla="*/ 87240 w 1219707"/>
                <a:gd name="connsiteY25" fmla="*/ 527136 h 1201349"/>
                <a:gd name="connsiteX26" fmla="*/ 4425 w 1219707"/>
                <a:gd name="connsiteY26" fmla="*/ 487417 h 1201349"/>
                <a:gd name="connsiteX27" fmla="*/ 57385 w 1219707"/>
                <a:gd name="connsiteY27" fmla="*/ 409217 h 1201349"/>
                <a:gd name="connsiteX28" fmla="*/ 208182 w 1219707"/>
                <a:gd name="connsiteY28" fmla="*/ 368355 h 1201349"/>
                <a:gd name="connsiteX29" fmla="*/ 169104 w 1219707"/>
                <a:gd name="connsiteY29" fmla="*/ 215193 h 1201349"/>
                <a:gd name="connsiteX30" fmla="*/ 179753 w 1219707"/>
                <a:gd name="connsiteY30" fmla="*/ 152804 h 1201349"/>
                <a:gd name="connsiteX31" fmla="*/ 234900 w 1219707"/>
                <a:gd name="connsiteY31" fmla="*/ 133754 h 1201349"/>
                <a:gd name="connsiteX32" fmla="*/ 281109 w 1219707"/>
                <a:gd name="connsiteY32" fmla="*/ 175759 h 1201349"/>
                <a:gd name="connsiteX33" fmla="*/ 328649 w 1219707"/>
                <a:gd name="connsiteY33" fmla="*/ 343590 h 1201349"/>
                <a:gd name="connsiteX34" fmla="*/ 361451 w 1219707"/>
                <a:gd name="connsiteY34" fmla="*/ 384928 h 1201349"/>
                <a:gd name="connsiteX35" fmla="*/ 548379 w 1219707"/>
                <a:gd name="connsiteY35" fmla="*/ 494275 h 1201349"/>
                <a:gd name="connsiteX36" fmla="*/ 547618 w 1219707"/>
                <a:gd name="connsiteY36" fmla="*/ 254721 h 1201349"/>
                <a:gd name="connsiteX37" fmla="*/ 530409 w 1219707"/>
                <a:gd name="connsiteY37" fmla="*/ 229099 h 1201349"/>
                <a:gd name="connsiteX38" fmla="*/ 414601 w 1219707"/>
                <a:gd name="connsiteY38" fmla="*/ 112799 h 1201349"/>
                <a:gd name="connsiteX39" fmla="*/ 406519 w 1219707"/>
                <a:gd name="connsiteY39" fmla="*/ 18597 h 1201349"/>
                <a:gd name="connsiteX40" fmla="*/ 500268 w 1219707"/>
                <a:gd name="connsiteY40" fmla="*/ 26693 h 1201349"/>
                <a:gd name="connsiteX41" fmla="*/ 608565 w 1219707"/>
                <a:gd name="connsiteY41" fmla="*/ 137373 h 1201349"/>
                <a:gd name="connsiteX42" fmla="*/ 657341 w 1219707"/>
                <a:gd name="connsiteY42" fmla="*/ 89177 h 1201349"/>
                <a:gd name="connsiteX43" fmla="*/ 717907 w 1219707"/>
                <a:gd name="connsiteY43" fmla="*/ 28598 h 1201349"/>
                <a:gd name="connsiteX44" fmla="*/ 814318 w 1219707"/>
                <a:gd name="connsiteY44" fmla="*/ 19073 h 1201349"/>
                <a:gd name="connsiteX45" fmla="*/ 802624 w 1219707"/>
                <a:gd name="connsiteY45" fmla="*/ 115942 h 1201349"/>
                <a:gd name="connsiteX46" fmla="*/ 696419 w 1219707"/>
                <a:gd name="connsiteY46" fmla="*/ 221670 h 1201349"/>
                <a:gd name="connsiteX47" fmla="*/ 670747 w 1219707"/>
                <a:gd name="connsiteY47" fmla="*/ 284058 h 1201349"/>
                <a:gd name="connsiteX48" fmla="*/ 671223 w 1219707"/>
                <a:gd name="connsiteY48" fmla="*/ 494561 h 1201349"/>
                <a:gd name="connsiteX49" fmla="*/ 878117 w 1219707"/>
                <a:gd name="connsiteY49" fmla="*/ 373974 h 1201349"/>
                <a:gd name="connsiteX50" fmla="*/ 890953 w 1219707"/>
                <a:gd name="connsiteY50" fmla="*/ 346161 h 1201349"/>
                <a:gd name="connsiteX51" fmla="*/ 933644 w 1219707"/>
                <a:gd name="connsiteY51" fmla="*/ 187856 h 1201349"/>
                <a:gd name="connsiteX52" fmla="*/ 1009708 w 1219707"/>
                <a:gd name="connsiteY52" fmla="*/ 132039 h 1201349"/>
                <a:gd name="connsiteX53" fmla="*/ 1050973 w 1219707"/>
                <a:gd name="connsiteY53" fmla="*/ 219860 h 1201349"/>
                <a:gd name="connsiteX54" fmla="*/ 1011800 w 1219707"/>
                <a:gd name="connsiteY54" fmla="*/ 367497 h 1201349"/>
                <a:gd name="connsiteX55" fmla="*/ 1170489 w 1219707"/>
                <a:gd name="connsiteY55" fmla="*/ 411693 h 1201349"/>
                <a:gd name="connsiteX56" fmla="*/ 1217173 w 1219707"/>
                <a:gd name="connsiteY56" fmla="*/ 471129 h 1201349"/>
                <a:gd name="connsiteX57" fmla="*/ 1141775 w 1219707"/>
                <a:gd name="connsiteY57" fmla="*/ 528279 h 1201349"/>
                <a:gd name="connsiteX58" fmla="*/ 969584 w 1219707"/>
                <a:gd name="connsiteY58" fmla="*/ 483512 h 1201349"/>
                <a:gd name="connsiteX59" fmla="*/ 939159 w 1219707"/>
                <a:gd name="connsiteY59" fmla="*/ 481035 h 1201349"/>
                <a:gd name="connsiteX60" fmla="*/ 732169 w 1219707"/>
                <a:gd name="connsiteY60" fmla="*/ 600003 h 1201349"/>
                <a:gd name="connsiteX61" fmla="*/ 931838 w 1219707"/>
                <a:gd name="connsiteY61" fmla="*/ 714303 h 1201349"/>
                <a:gd name="connsiteX62" fmla="*/ 972342 w 1219707"/>
                <a:gd name="connsiteY62" fmla="*/ 715827 h 1201349"/>
                <a:gd name="connsiteX63" fmla="*/ 1133978 w 1219707"/>
                <a:gd name="connsiteY63" fmla="*/ 672964 h 1201349"/>
                <a:gd name="connsiteX64" fmla="*/ 1216888 w 1219707"/>
                <a:gd name="connsiteY64" fmla="*/ 711921 h 1201349"/>
                <a:gd name="connsiteX65" fmla="*/ 1165260 w 1219707"/>
                <a:gd name="connsiteY65" fmla="*/ 790598 h 1201349"/>
                <a:gd name="connsiteX66" fmla="*/ 1013131 w 1219707"/>
                <a:gd name="connsiteY66" fmla="*/ 832032 h 1201349"/>
                <a:gd name="connsiteX67" fmla="*/ 1047455 w 1219707"/>
                <a:gd name="connsiteY67" fmla="*/ 966334 h 1201349"/>
                <a:gd name="connsiteX68" fmla="*/ 1011134 w 1219707"/>
                <a:gd name="connsiteY68" fmla="*/ 1068823 h 1201349"/>
                <a:gd name="connsiteX69" fmla="*/ 929841 w 1219707"/>
                <a:gd name="connsiteY69" fmla="*/ 996147 h 1201349"/>
                <a:gd name="connsiteX70" fmla="*/ 878307 w 1219707"/>
                <a:gd name="connsiteY70" fmla="*/ 831555 h 1201349"/>
                <a:gd name="connsiteX71" fmla="*/ 734736 w 1219707"/>
                <a:gd name="connsiteY71" fmla="*/ 742020 h 1201349"/>
                <a:gd name="connsiteX72" fmla="*/ 671413 w 1219707"/>
                <a:gd name="connsiteY72" fmla="*/ 706111 h 1201349"/>
                <a:gd name="connsiteX73" fmla="*/ 671413 w 1219707"/>
                <a:gd name="connsiteY73" fmla="*/ 799361 h 1201349"/>
                <a:gd name="connsiteX74" fmla="*/ 677498 w 1219707"/>
                <a:gd name="connsiteY74" fmla="*/ 951094 h 1201349"/>
                <a:gd name="connsiteX75" fmla="*/ 780660 w 1219707"/>
                <a:gd name="connsiteY75" fmla="*/ 1062441 h 1201349"/>
                <a:gd name="connsiteX76" fmla="*/ 815650 w 1219707"/>
                <a:gd name="connsiteY76" fmla="*/ 1098065 h 1201349"/>
                <a:gd name="connsiteX77" fmla="*/ 816220 w 1219707"/>
                <a:gd name="connsiteY77" fmla="*/ 1181980 h 1201349"/>
                <a:gd name="connsiteX78" fmla="*/ 732243 w 1219707"/>
                <a:gd name="connsiteY78" fmla="*/ 1185236 h 1201349"/>
                <a:gd name="connsiteX79" fmla="*/ 730077 w 1219707"/>
                <a:gd name="connsiteY79" fmla="*/ 1183123 h 1201349"/>
                <a:gd name="connsiteX80" fmla="*/ 609516 w 1219707"/>
                <a:gd name="connsiteY80" fmla="*/ 1061013 h 120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19707" h="1201349">
                  <a:moveTo>
                    <a:pt x="609516" y="1061013"/>
                  </a:moveTo>
                  <a:cubicBezTo>
                    <a:pt x="571484" y="1100923"/>
                    <a:pt x="538015" y="1136451"/>
                    <a:pt x="503882" y="1171027"/>
                  </a:cubicBezTo>
                  <a:cubicBezTo>
                    <a:pt x="468322" y="1207126"/>
                    <a:pt x="431906" y="1211127"/>
                    <a:pt x="404713" y="1183219"/>
                  </a:cubicBezTo>
                  <a:cubicBezTo>
                    <a:pt x="377520" y="1155310"/>
                    <a:pt x="382559" y="1120544"/>
                    <a:pt x="418975" y="1083968"/>
                  </a:cubicBezTo>
                  <a:cubicBezTo>
                    <a:pt x="455391" y="1047392"/>
                    <a:pt x="493328" y="1010340"/>
                    <a:pt x="529553" y="972525"/>
                  </a:cubicBezTo>
                  <a:cubicBezTo>
                    <a:pt x="538015" y="963762"/>
                    <a:pt x="547714" y="951285"/>
                    <a:pt x="547999" y="940236"/>
                  </a:cubicBezTo>
                  <a:cubicBezTo>
                    <a:pt x="549805" y="876037"/>
                    <a:pt x="548950" y="811648"/>
                    <a:pt x="549045" y="747450"/>
                  </a:cubicBezTo>
                  <a:lnTo>
                    <a:pt x="549045" y="708111"/>
                  </a:lnTo>
                  <a:cubicBezTo>
                    <a:pt x="519475" y="724494"/>
                    <a:pt x="495039" y="737448"/>
                    <a:pt x="471269" y="751450"/>
                  </a:cubicBezTo>
                  <a:cubicBezTo>
                    <a:pt x="426296" y="777834"/>
                    <a:pt x="369533" y="795646"/>
                    <a:pt x="340153" y="834222"/>
                  </a:cubicBezTo>
                  <a:cubicBezTo>
                    <a:pt x="310774" y="872799"/>
                    <a:pt x="309062" y="932235"/>
                    <a:pt x="295085" y="982622"/>
                  </a:cubicBezTo>
                  <a:cubicBezTo>
                    <a:pt x="290997" y="997481"/>
                    <a:pt x="287384" y="1012626"/>
                    <a:pt x="282345" y="1027104"/>
                  </a:cubicBezTo>
                  <a:cubicBezTo>
                    <a:pt x="270174" y="1061870"/>
                    <a:pt x="239463" y="1078634"/>
                    <a:pt x="206280" y="1069204"/>
                  </a:cubicBezTo>
                  <a:cubicBezTo>
                    <a:pt x="175098" y="1059985"/>
                    <a:pt x="157009" y="1027469"/>
                    <a:pt x="165586" y="996052"/>
                  </a:cubicBezTo>
                  <a:cubicBezTo>
                    <a:pt x="175094" y="953190"/>
                    <a:pt x="187455" y="910899"/>
                    <a:pt x="198484" y="868322"/>
                  </a:cubicBezTo>
                  <a:cubicBezTo>
                    <a:pt x="201336" y="857178"/>
                    <a:pt x="203523" y="845938"/>
                    <a:pt x="206566" y="832413"/>
                  </a:cubicBezTo>
                  <a:cubicBezTo>
                    <a:pt x="154557" y="818316"/>
                    <a:pt x="105495" y="805171"/>
                    <a:pt x="56434" y="791646"/>
                  </a:cubicBezTo>
                  <a:cubicBezTo>
                    <a:pt x="12317" y="779454"/>
                    <a:pt x="-6794" y="751926"/>
                    <a:pt x="2428" y="714398"/>
                  </a:cubicBezTo>
                  <a:cubicBezTo>
                    <a:pt x="11176" y="678489"/>
                    <a:pt x="43788" y="662868"/>
                    <a:pt x="87430" y="674298"/>
                  </a:cubicBezTo>
                  <a:cubicBezTo>
                    <a:pt x="141341" y="688395"/>
                    <a:pt x="194966" y="703920"/>
                    <a:pt x="249067" y="717065"/>
                  </a:cubicBezTo>
                  <a:cubicBezTo>
                    <a:pt x="262445" y="720658"/>
                    <a:pt x="276640" y="719652"/>
                    <a:pt x="289381" y="714207"/>
                  </a:cubicBezTo>
                  <a:cubicBezTo>
                    <a:pt x="354415" y="678774"/>
                    <a:pt x="417739" y="641436"/>
                    <a:pt x="487813" y="600955"/>
                  </a:cubicBezTo>
                  <a:cubicBezTo>
                    <a:pt x="456912" y="582667"/>
                    <a:pt x="430765" y="566475"/>
                    <a:pt x="403382" y="551139"/>
                  </a:cubicBezTo>
                  <a:cubicBezTo>
                    <a:pt x="360025" y="526565"/>
                    <a:pt x="318380" y="489036"/>
                    <a:pt x="272456" y="482274"/>
                  </a:cubicBezTo>
                  <a:cubicBezTo>
                    <a:pt x="226533" y="475511"/>
                    <a:pt x="178897" y="502657"/>
                    <a:pt x="131833" y="514944"/>
                  </a:cubicBezTo>
                  <a:cubicBezTo>
                    <a:pt x="116905" y="518850"/>
                    <a:pt x="102168" y="523517"/>
                    <a:pt x="87240" y="527136"/>
                  </a:cubicBezTo>
                  <a:cubicBezTo>
                    <a:pt x="45595" y="536661"/>
                    <a:pt x="13363" y="521421"/>
                    <a:pt x="4425" y="487417"/>
                  </a:cubicBezTo>
                  <a:cubicBezTo>
                    <a:pt x="-5083" y="450651"/>
                    <a:pt x="13933" y="421504"/>
                    <a:pt x="57385" y="409217"/>
                  </a:cubicBezTo>
                  <a:cubicBezTo>
                    <a:pt x="106351" y="395310"/>
                    <a:pt x="155603" y="382547"/>
                    <a:pt x="208182" y="368355"/>
                  </a:cubicBezTo>
                  <a:cubicBezTo>
                    <a:pt x="194300" y="315777"/>
                    <a:pt x="178802" y="266056"/>
                    <a:pt x="169104" y="215193"/>
                  </a:cubicBezTo>
                  <a:cubicBezTo>
                    <a:pt x="165301" y="195190"/>
                    <a:pt x="168248" y="167568"/>
                    <a:pt x="179753" y="152804"/>
                  </a:cubicBezTo>
                  <a:cubicBezTo>
                    <a:pt x="194069" y="138035"/>
                    <a:pt x="214540" y="130964"/>
                    <a:pt x="234900" y="133754"/>
                  </a:cubicBezTo>
                  <a:cubicBezTo>
                    <a:pt x="255590" y="140491"/>
                    <a:pt x="272411" y="155781"/>
                    <a:pt x="281109" y="175759"/>
                  </a:cubicBezTo>
                  <a:cubicBezTo>
                    <a:pt x="300125" y="230528"/>
                    <a:pt x="311439" y="288059"/>
                    <a:pt x="328649" y="343590"/>
                  </a:cubicBezTo>
                  <a:cubicBezTo>
                    <a:pt x="334728" y="360619"/>
                    <a:pt x="346262" y="375154"/>
                    <a:pt x="361451" y="384928"/>
                  </a:cubicBezTo>
                  <a:cubicBezTo>
                    <a:pt x="420686" y="421790"/>
                    <a:pt x="481728" y="455604"/>
                    <a:pt x="548379" y="494275"/>
                  </a:cubicBezTo>
                  <a:cubicBezTo>
                    <a:pt x="548379" y="410265"/>
                    <a:pt x="548950" y="332350"/>
                    <a:pt x="547618" y="254721"/>
                  </a:cubicBezTo>
                  <a:cubicBezTo>
                    <a:pt x="547618" y="246054"/>
                    <a:pt x="537540" y="236433"/>
                    <a:pt x="530409" y="229099"/>
                  </a:cubicBezTo>
                  <a:cubicBezTo>
                    <a:pt x="492377" y="190047"/>
                    <a:pt x="453014" y="151756"/>
                    <a:pt x="414601" y="112799"/>
                  </a:cubicBezTo>
                  <a:cubicBezTo>
                    <a:pt x="382939" y="80604"/>
                    <a:pt x="380277" y="45076"/>
                    <a:pt x="406519" y="18597"/>
                  </a:cubicBezTo>
                  <a:cubicBezTo>
                    <a:pt x="432762" y="-7883"/>
                    <a:pt x="467276" y="-6073"/>
                    <a:pt x="500268" y="26693"/>
                  </a:cubicBezTo>
                  <a:cubicBezTo>
                    <a:pt x="535638" y="61935"/>
                    <a:pt x="570152" y="98035"/>
                    <a:pt x="608565" y="137373"/>
                  </a:cubicBezTo>
                  <a:cubicBezTo>
                    <a:pt x="626060" y="120038"/>
                    <a:pt x="641748" y="104703"/>
                    <a:pt x="657341" y="89177"/>
                  </a:cubicBezTo>
                  <a:cubicBezTo>
                    <a:pt x="677498" y="68984"/>
                    <a:pt x="697560" y="48600"/>
                    <a:pt x="717907" y="28598"/>
                  </a:cubicBezTo>
                  <a:cubicBezTo>
                    <a:pt x="752802" y="-5787"/>
                    <a:pt x="787030" y="-9026"/>
                    <a:pt x="814318" y="19073"/>
                  </a:cubicBezTo>
                  <a:cubicBezTo>
                    <a:pt x="841606" y="47172"/>
                    <a:pt x="836472" y="81652"/>
                    <a:pt x="802624" y="115942"/>
                  </a:cubicBezTo>
                  <a:cubicBezTo>
                    <a:pt x="768775" y="150232"/>
                    <a:pt x="733025" y="187761"/>
                    <a:pt x="696419" y="221670"/>
                  </a:cubicBezTo>
                  <a:cubicBezTo>
                    <a:pt x="678461" y="237204"/>
                    <a:pt x="668933" y="260359"/>
                    <a:pt x="670747" y="284058"/>
                  </a:cubicBezTo>
                  <a:cubicBezTo>
                    <a:pt x="672364" y="351781"/>
                    <a:pt x="671223" y="419504"/>
                    <a:pt x="671223" y="494561"/>
                  </a:cubicBezTo>
                  <a:cubicBezTo>
                    <a:pt x="743864" y="452556"/>
                    <a:pt x="811466" y="414075"/>
                    <a:pt x="878117" y="373974"/>
                  </a:cubicBezTo>
                  <a:cubicBezTo>
                    <a:pt x="885343" y="369593"/>
                    <a:pt x="888196" y="355686"/>
                    <a:pt x="890953" y="346161"/>
                  </a:cubicBezTo>
                  <a:cubicBezTo>
                    <a:pt x="905595" y="293488"/>
                    <a:pt x="919477" y="240529"/>
                    <a:pt x="933644" y="187856"/>
                  </a:cubicBezTo>
                  <a:cubicBezTo>
                    <a:pt x="945909" y="143279"/>
                    <a:pt x="974243" y="123086"/>
                    <a:pt x="1009708" y="132039"/>
                  </a:cubicBezTo>
                  <a:cubicBezTo>
                    <a:pt x="1047740" y="141564"/>
                    <a:pt x="1062858" y="173092"/>
                    <a:pt x="1050973" y="219860"/>
                  </a:cubicBezTo>
                  <a:cubicBezTo>
                    <a:pt x="1038993" y="268056"/>
                    <a:pt x="1025777" y="316158"/>
                    <a:pt x="1011800" y="367497"/>
                  </a:cubicBezTo>
                  <a:cubicBezTo>
                    <a:pt x="1065996" y="382547"/>
                    <a:pt x="1118290" y="397025"/>
                    <a:pt x="1170489" y="411693"/>
                  </a:cubicBezTo>
                  <a:cubicBezTo>
                    <a:pt x="1200249" y="420171"/>
                    <a:pt x="1216983" y="439411"/>
                    <a:pt x="1217173" y="471129"/>
                  </a:cubicBezTo>
                  <a:cubicBezTo>
                    <a:pt x="1217173" y="511325"/>
                    <a:pt x="1183325" y="538471"/>
                    <a:pt x="1141775" y="528279"/>
                  </a:cubicBezTo>
                  <a:cubicBezTo>
                    <a:pt x="1084061" y="514659"/>
                    <a:pt x="1027108" y="498180"/>
                    <a:pt x="969584" y="483512"/>
                  </a:cubicBezTo>
                  <a:cubicBezTo>
                    <a:pt x="960076" y="481035"/>
                    <a:pt x="946670" y="476940"/>
                    <a:pt x="939159" y="481035"/>
                  </a:cubicBezTo>
                  <a:cubicBezTo>
                    <a:pt x="871081" y="519135"/>
                    <a:pt x="803765" y="558569"/>
                    <a:pt x="732169" y="600003"/>
                  </a:cubicBezTo>
                  <a:cubicBezTo>
                    <a:pt x="802053" y="640484"/>
                    <a:pt x="866137" y="678679"/>
                    <a:pt x="931838" y="714303"/>
                  </a:cubicBezTo>
                  <a:cubicBezTo>
                    <a:pt x="944784" y="719358"/>
                    <a:pt x="959053" y="719895"/>
                    <a:pt x="972342" y="715827"/>
                  </a:cubicBezTo>
                  <a:cubicBezTo>
                    <a:pt x="1026537" y="702587"/>
                    <a:pt x="1080068" y="687252"/>
                    <a:pt x="1133978" y="672964"/>
                  </a:cubicBezTo>
                  <a:cubicBezTo>
                    <a:pt x="1175433" y="662201"/>
                    <a:pt x="1206905" y="677250"/>
                    <a:pt x="1216888" y="711921"/>
                  </a:cubicBezTo>
                  <a:cubicBezTo>
                    <a:pt x="1227632" y="748783"/>
                    <a:pt x="1209092" y="778025"/>
                    <a:pt x="1165260" y="790598"/>
                  </a:cubicBezTo>
                  <a:cubicBezTo>
                    <a:pt x="1116388" y="804600"/>
                    <a:pt x="1067137" y="817363"/>
                    <a:pt x="1013131" y="832032"/>
                  </a:cubicBezTo>
                  <a:cubicBezTo>
                    <a:pt x="1024826" y="877752"/>
                    <a:pt x="1035855" y="922043"/>
                    <a:pt x="1047455" y="966334"/>
                  </a:cubicBezTo>
                  <a:cubicBezTo>
                    <a:pt x="1062763" y="1025103"/>
                    <a:pt x="1050878" y="1059203"/>
                    <a:pt x="1011134" y="1068823"/>
                  </a:cubicBezTo>
                  <a:cubicBezTo>
                    <a:pt x="971391" y="1078444"/>
                    <a:pt x="946290" y="1055965"/>
                    <a:pt x="929841" y="996147"/>
                  </a:cubicBezTo>
                  <a:cubicBezTo>
                    <a:pt x="914438" y="940236"/>
                    <a:pt x="910825" y="874513"/>
                    <a:pt x="878307" y="831555"/>
                  </a:cubicBezTo>
                  <a:cubicBezTo>
                    <a:pt x="845790" y="788598"/>
                    <a:pt x="783893" y="770786"/>
                    <a:pt x="734736" y="742020"/>
                  </a:cubicBezTo>
                  <a:cubicBezTo>
                    <a:pt x="716481" y="731352"/>
                    <a:pt x="698035" y="721161"/>
                    <a:pt x="671413" y="706111"/>
                  </a:cubicBezTo>
                  <a:cubicBezTo>
                    <a:pt x="671413" y="741735"/>
                    <a:pt x="671413" y="770595"/>
                    <a:pt x="671413" y="799361"/>
                  </a:cubicBezTo>
                  <a:cubicBezTo>
                    <a:pt x="671983" y="850510"/>
                    <a:pt x="659338" y="907279"/>
                    <a:pt x="677498" y="951094"/>
                  </a:cubicBezTo>
                  <a:cubicBezTo>
                    <a:pt x="695658" y="994909"/>
                    <a:pt x="745005" y="1025865"/>
                    <a:pt x="780660" y="1062441"/>
                  </a:cubicBezTo>
                  <a:cubicBezTo>
                    <a:pt x="792355" y="1074348"/>
                    <a:pt x="804810" y="1085492"/>
                    <a:pt x="815650" y="1098065"/>
                  </a:cubicBezTo>
                  <a:cubicBezTo>
                    <a:pt x="838754" y="1124830"/>
                    <a:pt x="838564" y="1158453"/>
                    <a:pt x="816220" y="1181980"/>
                  </a:cubicBezTo>
                  <a:cubicBezTo>
                    <a:pt x="793928" y="1206110"/>
                    <a:pt x="756330" y="1207568"/>
                    <a:pt x="732243" y="1185236"/>
                  </a:cubicBezTo>
                  <a:cubicBezTo>
                    <a:pt x="731503" y="1184550"/>
                    <a:pt x="730781" y="1183846"/>
                    <a:pt x="730077" y="1183123"/>
                  </a:cubicBezTo>
                  <a:cubicBezTo>
                    <a:pt x="690429" y="1146261"/>
                    <a:pt x="653253" y="1105971"/>
                    <a:pt x="609516" y="1061013"/>
                  </a:cubicBezTo>
                  <a:close/>
                </a:path>
              </a:pathLst>
            </a:custGeom>
            <a:grpFill/>
            <a:ln w="9500" cap="flat">
              <a:noFill/>
              <a:prstDash val="solid"/>
              <a:miter/>
            </a:ln>
          </p:spPr>
          <p:txBody>
            <a:bodyPr rtlCol="0" anchor="ctr"/>
            <a:lstStyle/>
            <a:p>
              <a:endParaRPr lang="en-RO"/>
            </a:p>
          </p:txBody>
        </p:sp>
      </p:grpSp>
      <p:grpSp>
        <p:nvGrpSpPr>
          <p:cNvPr id="63" name="Graphic 61">
            <a:extLst>
              <a:ext uri="{FF2B5EF4-FFF2-40B4-BE49-F238E27FC236}">
                <a16:creationId xmlns:a16="http://schemas.microsoft.com/office/drawing/2014/main" id="{C5292201-5966-3047-81A5-1325B0A32B07}"/>
              </a:ext>
            </a:extLst>
          </p:cNvPr>
          <p:cNvGrpSpPr>
            <a:grpSpLocks noChangeAspect="1"/>
          </p:cNvGrpSpPr>
          <p:nvPr/>
        </p:nvGrpSpPr>
        <p:grpSpPr>
          <a:xfrm>
            <a:off x="4923303" y="5372535"/>
            <a:ext cx="339625" cy="468000"/>
            <a:chOff x="3244850" y="1600200"/>
            <a:chExt cx="2654300" cy="3657600"/>
          </a:xfrm>
          <a:solidFill>
            <a:schemeClr val="bg1"/>
          </a:solidFill>
        </p:grpSpPr>
        <p:sp>
          <p:nvSpPr>
            <p:cNvPr id="64" name="Freeform 63">
              <a:extLst>
                <a:ext uri="{FF2B5EF4-FFF2-40B4-BE49-F238E27FC236}">
                  <a16:creationId xmlns:a16="http://schemas.microsoft.com/office/drawing/2014/main" id="{BBB1EE77-14E0-1541-8F46-60CF16558A16}"/>
                </a:ext>
              </a:extLst>
            </p:cNvPr>
            <p:cNvSpPr/>
            <p:nvPr/>
          </p:nvSpPr>
          <p:spPr>
            <a:xfrm>
              <a:off x="4664946" y="1600200"/>
              <a:ext cx="1236043" cy="3657600"/>
            </a:xfrm>
            <a:custGeom>
              <a:avLst/>
              <a:gdLst>
                <a:gd name="connsiteX0" fmla="*/ 792696 w 1236043"/>
                <a:gd name="connsiteY0" fmla="*/ 160 h 3657600"/>
                <a:gd name="connsiteX1" fmla="*/ 893540 w 1236043"/>
                <a:gd name="connsiteY1" fmla="*/ 160465 h 3657600"/>
                <a:gd name="connsiteX2" fmla="*/ 893540 w 1236043"/>
                <a:gd name="connsiteY2" fmla="*/ 255715 h 3657600"/>
                <a:gd name="connsiteX3" fmla="*/ 954332 w 1236043"/>
                <a:gd name="connsiteY3" fmla="*/ 255715 h 3657600"/>
                <a:gd name="connsiteX4" fmla="*/ 1235935 w 1236043"/>
                <a:gd name="connsiteY4" fmla="*/ 537941 h 3657600"/>
                <a:gd name="connsiteX5" fmla="*/ 1235935 w 1236043"/>
                <a:gd name="connsiteY5" fmla="*/ 1655700 h 3657600"/>
                <a:gd name="connsiteX6" fmla="*/ 1235174 w 1236043"/>
                <a:gd name="connsiteY6" fmla="*/ 1684275 h 3657600"/>
                <a:gd name="connsiteX7" fmla="*/ 1185038 w 1236043"/>
                <a:gd name="connsiteY7" fmla="*/ 1730471 h 3657600"/>
                <a:gd name="connsiteX8" fmla="*/ 1130715 w 1236043"/>
                <a:gd name="connsiteY8" fmla="*/ 1688942 h 3657600"/>
                <a:gd name="connsiteX9" fmla="*/ 1128812 w 1236043"/>
                <a:gd name="connsiteY9" fmla="*/ 1649890 h 3657600"/>
                <a:gd name="connsiteX10" fmla="*/ 1128812 w 1236043"/>
                <a:gd name="connsiteY10" fmla="*/ 803498 h 3657600"/>
                <a:gd name="connsiteX11" fmla="*/ 1128812 w 1236043"/>
                <a:gd name="connsiteY11" fmla="*/ 759683 h 3657600"/>
                <a:gd name="connsiteX12" fmla="*/ 108857 w 1236043"/>
                <a:gd name="connsiteY12" fmla="*/ 759683 h 3657600"/>
                <a:gd name="connsiteX13" fmla="*/ 108857 w 1236043"/>
                <a:gd name="connsiteY13" fmla="*/ 3366009 h 3657600"/>
                <a:gd name="connsiteX14" fmla="*/ 293992 w 1236043"/>
                <a:gd name="connsiteY14" fmla="*/ 3550603 h 3657600"/>
                <a:gd name="connsiteX15" fmla="*/ 943106 w 1236043"/>
                <a:gd name="connsiteY15" fmla="*/ 3551842 h 3657600"/>
                <a:gd name="connsiteX16" fmla="*/ 1129859 w 1236043"/>
                <a:gd name="connsiteY16" fmla="*/ 3363342 h 3657600"/>
                <a:gd name="connsiteX17" fmla="*/ 1128432 w 1236043"/>
                <a:gd name="connsiteY17" fmla="*/ 1927734 h 3657600"/>
                <a:gd name="connsiteX18" fmla="*/ 1128907 w 1236043"/>
                <a:gd name="connsiteY18" fmla="*/ 1892015 h 3657600"/>
                <a:gd name="connsiteX19" fmla="*/ 1181708 w 1236043"/>
                <a:gd name="connsiteY19" fmla="*/ 1839532 h 3657600"/>
                <a:gd name="connsiteX20" fmla="*/ 1235460 w 1236043"/>
                <a:gd name="connsiteY20" fmla="*/ 1894301 h 3657600"/>
                <a:gd name="connsiteX21" fmla="*/ 1235460 w 1236043"/>
                <a:gd name="connsiteY21" fmla="*/ 1919257 h 3657600"/>
                <a:gd name="connsiteX22" fmla="*/ 1235460 w 1236043"/>
                <a:gd name="connsiteY22" fmla="*/ 3365628 h 3657600"/>
                <a:gd name="connsiteX23" fmla="*/ 945294 w 1236043"/>
                <a:gd name="connsiteY23" fmla="*/ 3657760 h 3657600"/>
                <a:gd name="connsiteX24" fmla="*/ 288855 w 1236043"/>
                <a:gd name="connsiteY24" fmla="*/ 3657760 h 3657600"/>
                <a:gd name="connsiteX25" fmla="*/ 1543 w 1236043"/>
                <a:gd name="connsiteY25" fmla="*/ 3368962 h 3657600"/>
                <a:gd name="connsiteX26" fmla="*/ 116 w 1236043"/>
                <a:gd name="connsiteY26" fmla="*/ 551276 h 3657600"/>
                <a:gd name="connsiteX27" fmla="*/ 295514 w 1236043"/>
                <a:gd name="connsiteY27" fmla="*/ 255430 h 3657600"/>
                <a:gd name="connsiteX28" fmla="*/ 343938 w 1236043"/>
                <a:gd name="connsiteY28" fmla="*/ 255430 h 3657600"/>
                <a:gd name="connsiteX29" fmla="*/ 343938 w 1236043"/>
                <a:gd name="connsiteY29" fmla="*/ 165799 h 3657600"/>
                <a:gd name="connsiteX30" fmla="*/ 443070 w 1236043"/>
                <a:gd name="connsiteY30" fmla="*/ 160 h 3657600"/>
                <a:gd name="connsiteX31" fmla="*/ 1128051 w 1236043"/>
                <a:gd name="connsiteY31" fmla="*/ 648717 h 3657600"/>
                <a:gd name="connsiteX32" fmla="*/ 1128051 w 1236043"/>
                <a:gd name="connsiteY32" fmla="*/ 521463 h 3657600"/>
                <a:gd name="connsiteX33" fmla="*/ 972598 w 1236043"/>
                <a:gd name="connsiteY33" fmla="*/ 363729 h 3657600"/>
                <a:gd name="connsiteX34" fmla="*/ 263548 w 1236043"/>
                <a:gd name="connsiteY34" fmla="*/ 363729 h 3657600"/>
                <a:gd name="connsiteX35" fmla="*/ 113614 w 1236043"/>
                <a:gd name="connsiteY35" fmla="*/ 495174 h 3657600"/>
                <a:gd name="connsiteX36" fmla="*/ 112377 w 1236043"/>
                <a:gd name="connsiteY36" fmla="*/ 648622 h 3657600"/>
                <a:gd name="connsiteX37" fmla="*/ 785561 w 1236043"/>
                <a:gd name="connsiteY37" fmla="*/ 253525 h 3657600"/>
                <a:gd name="connsiteX38" fmla="*/ 784419 w 1236043"/>
                <a:gd name="connsiteY38" fmla="*/ 131605 h 3657600"/>
                <a:gd name="connsiteX39" fmla="*/ 760350 w 1236043"/>
                <a:gd name="connsiteY39" fmla="*/ 108554 h 3657600"/>
                <a:gd name="connsiteX40" fmla="*/ 475987 w 1236043"/>
                <a:gd name="connsiteY40" fmla="*/ 108554 h 3657600"/>
                <a:gd name="connsiteX41" fmla="*/ 452965 w 1236043"/>
                <a:gd name="connsiteY41" fmla="*/ 129604 h 3657600"/>
                <a:gd name="connsiteX42" fmla="*/ 451823 w 1236043"/>
                <a:gd name="connsiteY42" fmla="*/ 253429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6043" h="3657600">
                  <a:moveTo>
                    <a:pt x="792696" y="160"/>
                  </a:moveTo>
                  <a:cubicBezTo>
                    <a:pt x="867473" y="27592"/>
                    <a:pt x="899819" y="81217"/>
                    <a:pt x="893540" y="160465"/>
                  </a:cubicBezTo>
                  <a:cubicBezTo>
                    <a:pt x="891162" y="189993"/>
                    <a:pt x="893540" y="219806"/>
                    <a:pt x="893540" y="255715"/>
                  </a:cubicBezTo>
                  <a:cubicBezTo>
                    <a:pt x="915041" y="255715"/>
                    <a:pt x="934734" y="255715"/>
                    <a:pt x="954332" y="255715"/>
                  </a:cubicBezTo>
                  <a:cubicBezTo>
                    <a:pt x="1123960" y="256858"/>
                    <a:pt x="1235745" y="368491"/>
                    <a:pt x="1235935" y="537941"/>
                  </a:cubicBezTo>
                  <a:cubicBezTo>
                    <a:pt x="1235935" y="910496"/>
                    <a:pt x="1235935" y="1283082"/>
                    <a:pt x="1235935" y="1655700"/>
                  </a:cubicBezTo>
                  <a:cubicBezTo>
                    <a:pt x="1236397" y="1665230"/>
                    <a:pt x="1236142" y="1674782"/>
                    <a:pt x="1235174" y="1684275"/>
                  </a:cubicBezTo>
                  <a:cubicBezTo>
                    <a:pt x="1230608" y="1712850"/>
                    <a:pt x="1213959" y="1729042"/>
                    <a:pt x="1185038" y="1730471"/>
                  </a:cubicBezTo>
                  <a:cubicBezTo>
                    <a:pt x="1156116" y="1731900"/>
                    <a:pt x="1137470" y="1715993"/>
                    <a:pt x="1130715" y="1688942"/>
                  </a:cubicBezTo>
                  <a:cubicBezTo>
                    <a:pt x="1128453" y="1676055"/>
                    <a:pt x="1127814" y="1662936"/>
                    <a:pt x="1128812" y="1649890"/>
                  </a:cubicBezTo>
                  <a:cubicBezTo>
                    <a:pt x="1128812" y="1367759"/>
                    <a:pt x="1128812" y="1085629"/>
                    <a:pt x="1128812" y="803498"/>
                  </a:cubicBezTo>
                  <a:lnTo>
                    <a:pt x="1128812" y="759683"/>
                  </a:lnTo>
                  <a:lnTo>
                    <a:pt x="108857" y="759683"/>
                  </a:lnTo>
                  <a:lnTo>
                    <a:pt x="108857" y="3366009"/>
                  </a:lnTo>
                  <a:cubicBezTo>
                    <a:pt x="108857" y="3486976"/>
                    <a:pt x="172693" y="3550508"/>
                    <a:pt x="293992" y="3550603"/>
                  </a:cubicBezTo>
                  <a:cubicBezTo>
                    <a:pt x="510332" y="3550603"/>
                    <a:pt x="726862" y="3547651"/>
                    <a:pt x="943106" y="3551842"/>
                  </a:cubicBezTo>
                  <a:cubicBezTo>
                    <a:pt x="1050420" y="3553937"/>
                    <a:pt x="1130715" y="3481261"/>
                    <a:pt x="1129859" y="3363342"/>
                  </a:cubicBezTo>
                  <a:cubicBezTo>
                    <a:pt x="1126434" y="2884806"/>
                    <a:pt x="1128432" y="2406270"/>
                    <a:pt x="1128432" y="1927734"/>
                  </a:cubicBezTo>
                  <a:cubicBezTo>
                    <a:pt x="1128432" y="1915828"/>
                    <a:pt x="1127766" y="1903826"/>
                    <a:pt x="1128907" y="1892015"/>
                  </a:cubicBezTo>
                  <a:cubicBezTo>
                    <a:pt x="1129713" y="1863223"/>
                    <a:pt x="1152945" y="1840131"/>
                    <a:pt x="1181708" y="1839532"/>
                  </a:cubicBezTo>
                  <a:cubicBezTo>
                    <a:pt x="1211676" y="1839532"/>
                    <a:pt x="1233272" y="1861059"/>
                    <a:pt x="1235460" y="1894301"/>
                  </a:cubicBezTo>
                  <a:cubicBezTo>
                    <a:pt x="1235935" y="1902588"/>
                    <a:pt x="1235460" y="1910875"/>
                    <a:pt x="1235460" y="1919257"/>
                  </a:cubicBezTo>
                  <a:cubicBezTo>
                    <a:pt x="1235460" y="2401412"/>
                    <a:pt x="1235460" y="2883536"/>
                    <a:pt x="1235460" y="3365628"/>
                  </a:cubicBezTo>
                  <a:cubicBezTo>
                    <a:pt x="1235460" y="3546603"/>
                    <a:pt x="1125292" y="3657664"/>
                    <a:pt x="945294" y="3657760"/>
                  </a:cubicBezTo>
                  <a:lnTo>
                    <a:pt x="288855" y="3657760"/>
                  </a:lnTo>
                  <a:cubicBezTo>
                    <a:pt x="114470" y="3657760"/>
                    <a:pt x="1543" y="3544317"/>
                    <a:pt x="1543" y="3368962"/>
                  </a:cubicBezTo>
                  <a:cubicBezTo>
                    <a:pt x="1543" y="2429797"/>
                    <a:pt x="2970" y="1490536"/>
                    <a:pt x="116" y="551276"/>
                  </a:cubicBezTo>
                  <a:cubicBezTo>
                    <a:pt x="-360" y="376016"/>
                    <a:pt x="125506" y="243904"/>
                    <a:pt x="295514" y="255430"/>
                  </a:cubicBezTo>
                  <a:cubicBezTo>
                    <a:pt x="309594" y="256382"/>
                    <a:pt x="324055" y="255430"/>
                    <a:pt x="343938" y="255430"/>
                  </a:cubicBezTo>
                  <a:cubicBezTo>
                    <a:pt x="343938" y="223997"/>
                    <a:pt x="345746" y="194755"/>
                    <a:pt x="343938" y="165799"/>
                  </a:cubicBezTo>
                  <a:cubicBezTo>
                    <a:pt x="337850" y="86647"/>
                    <a:pt x="366961" y="29687"/>
                    <a:pt x="443070" y="160"/>
                  </a:cubicBezTo>
                  <a:close/>
                  <a:moveTo>
                    <a:pt x="1128051" y="648717"/>
                  </a:moveTo>
                  <a:cubicBezTo>
                    <a:pt x="1128051" y="604330"/>
                    <a:pt x="1128812" y="562992"/>
                    <a:pt x="1128051" y="521463"/>
                  </a:cubicBezTo>
                  <a:cubicBezTo>
                    <a:pt x="1126148" y="433166"/>
                    <a:pt x="1061456" y="364300"/>
                    <a:pt x="972598" y="363729"/>
                  </a:cubicBezTo>
                  <a:cubicBezTo>
                    <a:pt x="736280" y="362078"/>
                    <a:pt x="499930" y="362078"/>
                    <a:pt x="263548" y="363729"/>
                  </a:cubicBezTo>
                  <a:cubicBezTo>
                    <a:pt x="187396" y="362834"/>
                    <a:pt x="122782" y="419480"/>
                    <a:pt x="113614" y="495174"/>
                  </a:cubicBezTo>
                  <a:cubicBezTo>
                    <a:pt x="107144" y="544894"/>
                    <a:pt x="112377" y="596234"/>
                    <a:pt x="112377" y="648622"/>
                  </a:cubicBezTo>
                  <a:close/>
                  <a:moveTo>
                    <a:pt x="785561" y="253525"/>
                  </a:moveTo>
                  <a:cubicBezTo>
                    <a:pt x="785561" y="211519"/>
                    <a:pt x="787083" y="171419"/>
                    <a:pt x="784419" y="131605"/>
                  </a:cubicBezTo>
                  <a:cubicBezTo>
                    <a:pt x="780968" y="120239"/>
                    <a:pt x="771843" y="111501"/>
                    <a:pt x="760350" y="108554"/>
                  </a:cubicBezTo>
                  <a:cubicBezTo>
                    <a:pt x="665594" y="106967"/>
                    <a:pt x="570807" y="106967"/>
                    <a:pt x="475987" y="108554"/>
                  </a:cubicBezTo>
                  <a:cubicBezTo>
                    <a:pt x="465184" y="111094"/>
                    <a:pt x="456469" y="119062"/>
                    <a:pt x="452965" y="129604"/>
                  </a:cubicBezTo>
                  <a:cubicBezTo>
                    <a:pt x="450586" y="170467"/>
                    <a:pt x="451823" y="211519"/>
                    <a:pt x="451823" y="253429"/>
                  </a:cubicBezTo>
                  <a:close/>
                </a:path>
              </a:pathLst>
            </a:custGeom>
            <a:grpFill/>
            <a:ln w="9491"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5F294192-A396-154D-B860-C2DDBC649BD2}"/>
                </a:ext>
              </a:extLst>
            </p:cNvPr>
            <p:cNvSpPr/>
            <p:nvPr/>
          </p:nvSpPr>
          <p:spPr>
            <a:xfrm>
              <a:off x="3244853" y="1599819"/>
              <a:ext cx="1234518" cy="2591255"/>
            </a:xfrm>
            <a:custGeom>
              <a:avLst/>
              <a:gdLst>
                <a:gd name="connsiteX0" fmla="*/ 792881 w 1234518"/>
                <a:gd name="connsiteY0" fmla="*/ 540 h 2591255"/>
                <a:gd name="connsiteX1" fmla="*/ 892203 w 1234518"/>
                <a:gd name="connsiteY1" fmla="*/ 166371 h 2591255"/>
                <a:gd name="connsiteX2" fmla="*/ 892203 w 1234518"/>
                <a:gd name="connsiteY2" fmla="*/ 256096 h 2591255"/>
                <a:gd name="connsiteX3" fmla="*/ 969168 w 1234518"/>
                <a:gd name="connsiteY3" fmla="*/ 256096 h 2591255"/>
                <a:gd name="connsiteX4" fmla="*/ 1234408 w 1234518"/>
                <a:gd name="connsiteY4" fmla="*/ 519462 h 2591255"/>
                <a:gd name="connsiteX5" fmla="*/ 1234408 w 1234518"/>
                <a:gd name="connsiteY5" fmla="*/ 548037 h 2591255"/>
                <a:gd name="connsiteX6" fmla="*/ 1234408 w 1234518"/>
                <a:gd name="connsiteY6" fmla="*/ 2508664 h 2591255"/>
                <a:gd name="connsiteX7" fmla="*/ 1231269 w 1234518"/>
                <a:gd name="connsiteY7" fmla="*/ 2551145 h 2591255"/>
                <a:gd name="connsiteX8" fmla="*/ 1175614 w 1234518"/>
                <a:gd name="connsiteY8" fmla="*/ 2590864 h 2591255"/>
                <a:gd name="connsiteX9" fmla="*/ 1128046 w 1234518"/>
                <a:gd name="connsiteY9" fmla="*/ 2541906 h 2591255"/>
                <a:gd name="connsiteX10" fmla="*/ 1127475 w 1234518"/>
                <a:gd name="connsiteY10" fmla="*/ 2502663 h 2591255"/>
                <a:gd name="connsiteX11" fmla="*/ 1127475 w 1234518"/>
                <a:gd name="connsiteY11" fmla="*/ 761016 h 2591255"/>
                <a:gd name="connsiteX12" fmla="*/ 107520 w 1234518"/>
                <a:gd name="connsiteY12" fmla="*/ 761016 h 2591255"/>
                <a:gd name="connsiteX13" fmla="*/ 107520 w 1234518"/>
                <a:gd name="connsiteY13" fmla="*/ 799116 h 2591255"/>
                <a:gd name="connsiteX14" fmla="*/ 107520 w 1234518"/>
                <a:gd name="connsiteY14" fmla="*/ 1481202 h 2591255"/>
                <a:gd name="connsiteX15" fmla="*/ 104666 w 1234518"/>
                <a:gd name="connsiteY15" fmla="*/ 1520064 h 2591255"/>
                <a:gd name="connsiteX16" fmla="*/ 47584 w 1234518"/>
                <a:gd name="connsiteY16" fmla="*/ 1558164 h 2591255"/>
                <a:gd name="connsiteX17" fmla="*/ 777 w 1234518"/>
                <a:gd name="connsiteY17" fmla="*/ 1512348 h 2591255"/>
                <a:gd name="connsiteX18" fmla="*/ 396 w 1234518"/>
                <a:gd name="connsiteY18" fmla="*/ 1491203 h 2591255"/>
                <a:gd name="connsiteX19" fmla="*/ 396 w 1234518"/>
                <a:gd name="connsiteY19" fmla="*/ 526987 h 2591255"/>
                <a:gd name="connsiteX20" fmla="*/ 217973 w 1234518"/>
                <a:gd name="connsiteY20" fmla="*/ 260287 h 2591255"/>
                <a:gd name="connsiteX21" fmla="*/ 342601 w 1234518"/>
                <a:gd name="connsiteY21" fmla="*/ 253143 h 2591255"/>
                <a:gd name="connsiteX22" fmla="*/ 342601 w 1234518"/>
                <a:gd name="connsiteY22" fmla="*/ 160370 h 2591255"/>
                <a:gd name="connsiteX23" fmla="*/ 443446 w 1234518"/>
                <a:gd name="connsiteY23" fmla="*/ 160 h 2591255"/>
                <a:gd name="connsiteX24" fmla="*/ 1127094 w 1234518"/>
                <a:gd name="connsiteY24" fmla="*/ 648812 h 2591255"/>
                <a:gd name="connsiteX25" fmla="*/ 1127094 w 1234518"/>
                <a:gd name="connsiteY25" fmla="*/ 530130 h 2591255"/>
                <a:gd name="connsiteX26" fmla="*/ 1122338 w 1234518"/>
                <a:gd name="connsiteY26" fmla="*/ 491078 h 2591255"/>
                <a:gd name="connsiteX27" fmla="*/ 975067 w 1234518"/>
                <a:gd name="connsiteY27" fmla="*/ 364205 h 2591255"/>
                <a:gd name="connsiteX28" fmla="*/ 258881 w 1234518"/>
                <a:gd name="connsiteY28" fmla="*/ 364205 h 2591255"/>
                <a:gd name="connsiteX29" fmla="*/ 116177 w 1234518"/>
                <a:gd name="connsiteY29" fmla="*/ 477267 h 2591255"/>
                <a:gd name="connsiteX30" fmla="*/ 104951 w 1234518"/>
                <a:gd name="connsiteY30" fmla="*/ 648717 h 2591255"/>
                <a:gd name="connsiteX31" fmla="*/ 450010 w 1234518"/>
                <a:gd name="connsiteY31" fmla="*/ 253715 h 2591255"/>
                <a:gd name="connsiteX32" fmla="*/ 784319 w 1234518"/>
                <a:gd name="connsiteY32" fmla="*/ 253715 h 2591255"/>
                <a:gd name="connsiteX33" fmla="*/ 782987 w 1234518"/>
                <a:gd name="connsiteY33" fmla="*/ 135224 h 2591255"/>
                <a:gd name="connsiteX34" fmla="*/ 754446 w 1234518"/>
                <a:gd name="connsiteY34" fmla="*/ 108935 h 2591255"/>
                <a:gd name="connsiteX35" fmla="*/ 480739 w 1234518"/>
                <a:gd name="connsiteY35" fmla="*/ 107697 h 2591255"/>
                <a:gd name="connsiteX36" fmla="*/ 450010 w 1234518"/>
                <a:gd name="connsiteY36" fmla="*/ 137415 h 2591255"/>
                <a:gd name="connsiteX37" fmla="*/ 450010 w 1234518"/>
                <a:gd name="connsiteY37" fmla="*/ 253715 h 259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34518" h="2591255">
                  <a:moveTo>
                    <a:pt x="792881" y="540"/>
                  </a:moveTo>
                  <a:cubicBezTo>
                    <a:pt x="868990" y="30163"/>
                    <a:pt x="898102" y="87123"/>
                    <a:pt x="892203" y="166371"/>
                  </a:cubicBezTo>
                  <a:cubicBezTo>
                    <a:pt x="890015" y="194946"/>
                    <a:pt x="892203" y="223521"/>
                    <a:pt x="892203" y="256096"/>
                  </a:cubicBezTo>
                  <a:cubicBezTo>
                    <a:pt x="919983" y="256096"/>
                    <a:pt x="944623" y="255525"/>
                    <a:pt x="969168" y="256096"/>
                  </a:cubicBezTo>
                  <a:cubicBezTo>
                    <a:pt x="1117295" y="260382"/>
                    <a:pt x="1228605" y="371063"/>
                    <a:pt x="1234408" y="519462"/>
                  </a:cubicBezTo>
                  <a:cubicBezTo>
                    <a:pt x="1234408" y="528987"/>
                    <a:pt x="1234408" y="538512"/>
                    <a:pt x="1234408" y="548037"/>
                  </a:cubicBezTo>
                  <a:cubicBezTo>
                    <a:pt x="1234408" y="1201643"/>
                    <a:pt x="1234408" y="1855185"/>
                    <a:pt x="1234408" y="2508664"/>
                  </a:cubicBezTo>
                  <a:cubicBezTo>
                    <a:pt x="1235141" y="2522900"/>
                    <a:pt x="1234086" y="2537172"/>
                    <a:pt x="1231269" y="2551145"/>
                  </a:cubicBezTo>
                  <a:cubicBezTo>
                    <a:pt x="1226435" y="2577235"/>
                    <a:pt x="1201824" y="2594799"/>
                    <a:pt x="1175614" y="2590864"/>
                  </a:cubicBezTo>
                  <a:cubicBezTo>
                    <a:pt x="1149215" y="2589946"/>
                    <a:pt x="1128234" y="2568352"/>
                    <a:pt x="1128046" y="2541906"/>
                  </a:cubicBezTo>
                  <a:cubicBezTo>
                    <a:pt x="1127094" y="2528952"/>
                    <a:pt x="1127475" y="2515807"/>
                    <a:pt x="1127475" y="2502663"/>
                  </a:cubicBezTo>
                  <a:lnTo>
                    <a:pt x="1127475" y="761016"/>
                  </a:lnTo>
                  <a:lnTo>
                    <a:pt x="107520" y="761016"/>
                  </a:lnTo>
                  <a:lnTo>
                    <a:pt x="107520" y="799116"/>
                  </a:lnTo>
                  <a:cubicBezTo>
                    <a:pt x="107520" y="1026446"/>
                    <a:pt x="107520" y="1253808"/>
                    <a:pt x="107520" y="1481202"/>
                  </a:cubicBezTo>
                  <a:cubicBezTo>
                    <a:pt x="108406" y="1494226"/>
                    <a:pt x="107445" y="1507310"/>
                    <a:pt x="104666" y="1520064"/>
                  </a:cubicBezTo>
                  <a:cubicBezTo>
                    <a:pt x="98952" y="1546055"/>
                    <a:pt x="73745" y="1562880"/>
                    <a:pt x="47584" y="1558164"/>
                  </a:cubicBezTo>
                  <a:cubicBezTo>
                    <a:pt x="20375" y="1555401"/>
                    <a:pt x="5153" y="1539114"/>
                    <a:pt x="777" y="1512348"/>
                  </a:cubicBezTo>
                  <a:cubicBezTo>
                    <a:pt x="48" y="1505324"/>
                    <a:pt x="-79" y="1498249"/>
                    <a:pt x="396" y="1491203"/>
                  </a:cubicBezTo>
                  <a:cubicBezTo>
                    <a:pt x="396" y="1169829"/>
                    <a:pt x="396" y="848424"/>
                    <a:pt x="396" y="526987"/>
                  </a:cubicBezTo>
                  <a:cubicBezTo>
                    <a:pt x="396" y="392875"/>
                    <a:pt x="89539" y="283433"/>
                    <a:pt x="217973" y="260287"/>
                  </a:cubicBezTo>
                  <a:cubicBezTo>
                    <a:pt x="257169" y="253239"/>
                    <a:pt x="298078" y="255429"/>
                    <a:pt x="342601" y="253143"/>
                  </a:cubicBezTo>
                  <a:cubicBezTo>
                    <a:pt x="342601" y="221425"/>
                    <a:pt x="344599" y="190755"/>
                    <a:pt x="342601" y="160370"/>
                  </a:cubicBezTo>
                  <a:cubicBezTo>
                    <a:pt x="336322" y="81217"/>
                    <a:pt x="368574" y="27496"/>
                    <a:pt x="443446" y="160"/>
                  </a:cubicBezTo>
                  <a:close/>
                  <a:moveTo>
                    <a:pt x="1127094" y="648812"/>
                  </a:moveTo>
                  <a:cubicBezTo>
                    <a:pt x="1127094" y="607950"/>
                    <a:pt x="1127094" y="568992"/>
                    <a:pt x="1127094" y="530130"/>
                  </a:cubicBezTo>
                  <a:cubicBezTo>
                    <a:pt x="1126763" y="516990"/>
                    <a:pt x="1125170" y="503913"/>
                    <a:pt x="1122338" y="491078"/>
                  </a:cubicBezTo>
                  <a:cubicBezTo>
                    <a:pt x="1107496" y="418783"/>
                    <a:pt x="1048417" y="364681"/>
                    <a:pt x="975067" y="364205"/>
                  </a:cubicBezTo>
                  <a:cubicBezTo>
                    <a:pt x="736402" y="362554"/>
                    <a:pt x="497673" y="362554"/>
                    <a:pt x="258881" y="364205"/>
                  </a:cubicBezTo>
                  <a:cubicBezTo>
                    <a:pt x="190669" y="364205"/>
                    <a:pt x="129116" y="410782"/>
                    <a:pt x="116177" y="477267"/>
                  </a:cubicBezTo>
                  <a:cubicBezTo>
                    <a:pt x="105141" y="532988"/>
                    <a:pt x="108186" y="591567"/>
                    <a:pt x="104951" y="648717"/>
                  </a:cubicBezTo>
                  <a:close/>
                  <a:moveTo>
                    <a:pt x="450010" y="253715"/>
                  </a:moveTo>
                  <a:lnTo>
                    <a:pt x="784319" y="253715"/>
                  </a:lnTo>
                  <a:cubicBezTo>
                    <a:pt x="784319" y="212757"/>
                    <a:pt x="786317" y="173705"/>
                    <a:pt x="782987" y="135224"/>
                  </a:cubicBezTo>
                  <a:cubicBezTo>
                    <a:pt x="778612" y="122137"/>
                    <a:pt x="767836" y="112211"/>
                    <a:pt x="754446" y="108935"/>
                  </a:cubicBezTo>
                  <a:cubicBezTo>
                    <a:pt x="663210" y="106935"/>
                    <a:pt x="571975" y="107887"/>
                    <a:pt x="480739" y="107697"/>
                  </a:cubicBezTo>
                  <a:cubicBezTo>
                    <a:pt x="460380" y="107697"/>
                    <a:pt x="449820" y="116079"/>
                    <a:pt x="450010" y="137415"/>
                  </a:cubicBezTo>
                  <a:cubicBezTo>
                    <a:pt x="450295" y="175229"/>
                    <a:pt x="450010" y="213043"/>
                    <a:pt x="450010" y="253715"/>
                  </a:cubicBezTo>
                  <a:close/>
                </a:path>
              </a:pathLst>
            </a:custGeom>
            <a:grpFill/>
            <a:ln w="9491"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8A013C90-5250-9048-A209-2DBA1FFFB8AB}"/>
                </a:ext>
              </a:extLst>
            </p:cNvPr>
            <p:cNvSpPr/>
            <p:nvPr/>
          </p:nvSpPr>
          <p:spPr>
            <a:xfrm>
              <a:off x="3244817" y="3268184"/>
              <a:ext cx="1234174" cy="1989615"/>
            </a:xfrm>
            <a:custGeom>
              <a:avLst/>
              <a:gdLst>
                <a:gd name="connsiteX0" fmla="*/ 338 w 1234174"/>
                <a:gd name="connsiteY0" fmla="*/ 898210 h 1989615"/>
                <a:gd name="connsiteX1" fmla="*/ 338 w 1234174"/>
                <a:gd name="connsiteY1" fmla="*/ 84203 h 1989615"/>
                <a:gd name="connsiteX2" fmla="*/ 908 w 1234174"/>
                <a:gd name="connsiteY2" fmla="*/ 48485 h 1989615"/>
                <a:gd name="connsiteX3" fmla="*/ 49428 w 1234174"/>
                <a:gd name="connsiteY3" fmla="*/ 383 h 1989615"/>
                <a:gd name="connsiteX4" fmla="*/ 105844 w 1234174"/>
                <a:gd name="connsiteY4" fmla="*/ 43913 h 1989615"/>
                <a:gd name="connsiteX5" fmla="*/ 107461 w 1234174"/>
                <a:gd name="connsiteY5" fmla="*/ 83060 h 1989615"/>
                <a:gd name="connsiteX6" fmla="*/ 107461 w 1234174"/>
                <a:gd name="connsiteY6" fmla="*/ 1696881 h 1989615"/>
                <a:gd name="connsiteX7" fmla="*/ 294118 w 1234174"/>
                <a:gd name="connsiteY7" fmla="*/ 1882619 h 1989615"/>
                <a:gd name="connsiteX8" fmla="*/ 943232 w 1234174"/>
                <a:gd name="connsiteY8" fmla="*/ 1882619 h 1989615"/>
                <a:gd name="connsiteX9" fmla="*/ 1127131 w 1234174"/>
                <a:gd name="connsiteY9" fmla="*/ 1696786 h 1989615"/>
                <a:gd name="connsiteX10" fmla="*/ 1127797 w 1234174"/>
                <a:gd name="connsiteY10" fmla="*/ 1100616 h 1989615"/>
                <a:gd name="connsiteX11" fmla="*/ 1143114 w 1234174"/>
                <a:gd name="connsiteY11" fmla="*/ 1048229 h 1989615"/>
                <a:gd name="connsiteX12" fmla="*/ 1229212 w 1234174"/>
                <a:gd name="connsiteY12" fmla="*/ 1066326 h 1989615"/>
                <a:gd name="connsiteX13" fmla="*/ 1234159 w 1234174"/>
                <a:gd name="connsiteY13" fmla="*/ 1108331 h 1989615"/>
                <a:gd name="connsiteX14" fmla="*/ 1234159 w 1234174"/>
                <a:gd name="connsiteY14" fmla="*/ 1701072 h 1989615"/>
                <a:gd name="connsiteX15" fmla="*/ 946943 w 1234174"/>
                <a:gd name="connsiteY15" fmla="*/ 1989775 h 1989615"/>
                <a:gd name="connsiteX16" fmla="*/ 287268 w 1234174"/>
                <a:gd name="connsiteY16" fmla="*/ 1989775 h 1989615"/>
                <a:gd name="connsiteX17" fmla="*/ 338 w 1234174"/>
                <a:gd name="connsiteY17" fmla="*/ 1701548 h 1989615"/>
                <a:gd name="connsiteX18" fmla="*/ 338 w 1234174"/>
                <a:gd name="connsiteY18" fmla="*/ 898210 h 198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4174" h="1989615">
                  <a:moveTo>
                    <a:pt x="338" y="898210"/>
                  </a:moveTo>
                  <a:lnTo>
                    <a:pt x="338" y="84203"/>
                  </a:lnTo>
                  <a:cubicBezTo>
                    <a:pt x="-91" y="72295"/>
                    <a:pt x="99" y="60373"/>
                    <a:pt x="908" y="48485"/>
                  </a:cubicBezTo>
                  <a:cubicBezTo>
                    <a:pt x="1617" y="22034"/>
                    <a:pt x="23003" y="833"/>
                    <a:pt x="49428" y="383"/>
                  </a:cubicBezTo>
                  <a:cubicBezTo>
                    <a:pt x="79586" y="-1998"/>
                    <a:pt x="99184" y="14766"/>
                    <a:pt x="105844" y="43913"/>
                  </a:cubicBezTo>
                  <a:cubicBezTo>
                    <a:pt x="107865" y="56858"/>
                    <a:pt x="108408" y="69992"/>
                    <a:pt x="107461" y="83060"/>
                  </a:cubicBezTo>
                  <a:cubicBezTo>
                    <a:pt x="107461" y="620969"/>
                    <a:pt x="107461" y="1158909"/>
                    <a:pt x="107461" y="1696881"/>
                  </a:cubicBezTo>
                  <a:cubicBezTo>
                    <a:pt x="107461" y="1820770"/>
                    <a:pt x="169680" y="1882682"/>
                    <a:pt x="294118" y="1882619"/>
                  </a:cubicBezTo>
                  <a:lnTo>
                    <a:pt x="943232" y="1882619"/>
                  </a:lnTo>
                  <a:cubicBezTo>
                    <a:pt x="1063675" y="1882619"/>
                    <a:pt x="1127036" y="1818515"/>
                    <a:pt x="1127131" y="1696786"/>
                  </a:cubicBezTo>
                  <a:cubicBezTo>
                    <a:pt x="1127131" y="1498094"/>
                    <a:pt x="1127131" y="1299308"/>
                    <a:pt x="1127797" y="1100616"/>
                  </a:cubicBezTo>
                  <a:cubicBezTo>
                    <a:pt x="1127357" y="1081986"/>
                    <a:pt x="1132709" y="1063680"/>
                    <a:pt x="1143114" y="1048229"/>
                  </a:cubicBezTo>
                  <a:cubicBezTo>
                    <a:pt x="1167659" y="1017653"/>
                    <a:pt x="1215988" y="1028702"/>
                    <a:pt x="1229212" y="1066326"/>
                  </a:cubicBezTo>
                  <a:cubicBezTo>
                    <a:pt x="1233122" y="1079967"/>
                    <a:pt x="1234792" y="1094154"/>
                    <a:pt x="1234159" y="1108331"/>
                  </a:cubicBezTo>
                  <a:cubicBezTo>
                    <a:pt x="1234159" y="1305880"/>
                    <a:pt x="1234159" y="1503460"/>
                    <a:pt x="1234159" y="1701072"/>
                  </a:cubicBezTo>
                  <a:cubicBezTo>
                    <a:pt x="1234159" y="1876618"/>
                    <a:pt x="1121423" y="1989680"/>
                    <a:pt x="946943" y="1989775"/>
                  </a:cubicBezTo>
                  <a:lnTo>
                    <a:pt x="287268" y="1989775"/>
                  </a:lnTo>
                  <a:cubicBezTo>
                    <a:pt x="112027" y="1989775"/>
                    <a:pt x="528" y="1877570"/>
                    <a:pt x="338" y="1701548"/>
                  </a:cubicBezTo>
                  <a:cubicBezTo>
                    <a:pt x="274" y="1433769"/>
                    <a:pt x="274" y="1165989"/>
                    <a:pt x="338" y="898210"/>
                  </a:cubicBezTo>
                  <a:close/>
                </a:path>
              </a:pathLst>
            </a:custGeom>
            <a:grpFill/>
            <a:ln w="9491"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B95446C0-C2CC-8C4C-9C27-4CCE776E64F8}"/>
                </a:ext>
              </a:extLst>
            </p:cNvPr>
            <p:cNvSpPr/>
            <p:nvPr/>
          </p:nvSpPr>
          <p:spPr>
            <a:xfrm>
              <a:off x="3657807" y="2588683"/>
              <a:ext cx="407987" cy="409800"/>
            </a:xfrm>
            <a:custGeom>
              <a:avLst/>
              <a:gdLst>
                <a:gd name="connsiteX0" fmla="*/ 257868 w 407987"/>
                <a:gd name="connsiteY0" fmla="*/ 264214 h 409800"/>
                <a:gd name="connsiteX1" fmla="*/ 257868 w 407987"/>
                <a:gd name="connsiteY1" fmla="*/ 349939 h 409800"/>
                <a:gd name="connsiteX2" fmla="*/ 204972 w 407987"/>
                <a:gd name="connsiteY2" fmla="*/ 409946 h 409800"/>
                <a:gd name="connsiteX3" fmla="*/ 151125 w 407987"/>
                <a:gd name="connsiteY3" fmla="*/ 348034 h 409800"/>
                <a:gd name="connsiteX4" fmla="*/ 151125 w 407987"/>
                <a:gd name="connsiteY4" fmla="*/ 258499 h 409800"/>
                <a:gd name="connsiteX5" fmla="*/ 66739 w 407987"/>
                <a:gd name="connsiteY5" fmla="*/ 258499 h 409800"/>
                <a:gd name="connsiteX6" fmla="*/ 144 w 407987"/>
                <a:gd name="connsiteY6" fmla="*/ 205826 h 409800"/>
                <a:gd name="connsiteX7" fmla="*/ 64551 w 407987"/>
                <a:gd name="connsiteY7" fmla="*/ 151533 h 409800"/>
                <a:gd name="connsiteX8" fmla="*/ 139328 w 407987"/>
                <a:gd name="connsiteY8" fmla="*/ 150390 h 409800"/>
                <a:gd name="connsiteX9" fmla="*/ 150744 w 407987"/>
                <a:gd name="connsiteY9" fmla="*/ 145913 h 409800"/>
                <a:gd name="connsiteX10" fmla="*/ 150744 w 407987"/>
                <a:gd name="connsiteY10" fmla="*/ 63903 h 409800"/>
                <a:gd name="connsiteX11" fmla="*/ 202498 w 407987"/>
                <a:gd name="connsiteY11" fmla="*/ 181 h 409800"/>
                <a:gd name="connsiteX12" fmla="*/ 257773 w 407987"/>
                <a:gd name="connsiteY12" fmla="*/ 64951 h 409800"/>
                <a:gd name="connsiteX13" fmla="*/ 257773 w 407987"/>
                <a:gd name="connsiteY13" fmla="*/ 151628 h 409800"/>
                <a:gd name="connsiteX14" fmla="*/ 348152 w 407987"/>
                <a:gd name="connsiteY14" fmla="*/ 151628 h 409800"/>
                <a:gd name="connsiteX15" fmla="*/ 408088 w 407987"/>
                <a:gd name="connsiteY15" fmla="*/ 203635 h 409800"/>
                <a:gd name="connsiteX16" fmla="*/ 346820 w 407987"/>
                <a:gd name="connsiteY16" fmla="*/ 258308 h 409800"/>
                <a:gd name="connsiteX17" fmla="*/ 265003 w 407987"/>
                <a:gd name="connsiteY17" fmla="*/ 260213 h 409800"/>
                <a:gd name="connsiteX18" fmla="*/ 257868 w 407987"/>
                <a:gd name="connsiteY18" fmla="*/ 264214 h 4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987" h="409800">
                  <a:moveTo>
                    <a:pt x="257868" y="264214"/>
                  </a:moveTo>
                  <a:cubicBezTo>
                    <a:pt x="257868" y="292789"/>
                    <a:pt x="258629" y="321364"/>
                    <a:pt x="257868" y="349939"/>
                  </a:cubicBezTo>
                  <a:cubicBezTo>
                    <a:pt x="256726" y="385658"/>
                    <a:pt x="235130" y="409375"/>
                    <a:pt x="204972" y="409946"/>
                  </a:cubicBezTo>
                  <a:cubicBezTo>
                    <a:pt x="173292" y="410613"/>
                    <a:pt x="151791" y="386324"/>
                    <a:pt x="151125" y="348034"/>
                  </a:cubicBezTo>
                  <a:cubicBezTo>
                    <a:pt x="150554" y="319459"/>
                    <a:pt x="151125" y="291551"/>
                    <a:pt x="151125" y="258499"/>
                  </a:cubicBezTo>
                  <a:cubicBezTo>
                    <a:pt x="120491" y="258499"/>
                    <a:pt x="94043" y="258499"/>
                    <a:pt x="66739" y="258499"/>
                  </a:cubicBezTo>
                  <a:cubicBezTo>
                    <a:pt x="23357" y="257832"/>
                    <a:pt x="1095" y="239449"/>
                    <a:pt x="144" y="205826"/>
                  </a:cubicBezTo>
                  <a:cubicBezTo>
                    <a:pt x="-808" y="172202"/>
                    <a:pt x="21740" y="152676"/>
                    <a:pt x="64551" y="151533"/>
                  </a:cubicBezTo>
                  <a:cubicBezTo>
                    <a:pt x="89477" y="150866"/>
                    <a:pt x="114402" y="150866"/>
                    <a:pt x="139328" y="150390"/>
                  </a:cubicBezTo>
                  <a:cubicBezTo>
                    <a:pt x="143281" y="149306"/>
                    <a:pt x="147108" y="147806"/>
                    <a:pt x="150744" y="145913"/>
                  </a:cubicBezTo>
                  <a:cubicBezTo>
                    <a:pt x="150744" y="120005"/>
                    <a:pt x="150744" y="91907"/>
                    <a:pt x="150744" y="63903"/>
                  </a:cubicBezTo>
                  <a:cubicBezTo>
                    <a:pt x="151315" y="24470"/>
                    <a:pt x="170628" y="1038"/>
                    <a:pt x="202498" y="181"/>
                  </a:cubicBezTo>
                  <a:cubicBezTo>
                    <a:pt x="234369" y="-677"/>
                    <a:pt x="257011" y="24470"/>
                    <a:pt x="257773" y="64951"/>
                  </a:cubicBezTo>
                  <a:cubicBezTo>
                    <a:pt x="257773" y="92097"/>
                    <a:pt x="257773" y="119339"/>
                    <a:pt x="257773" y="151628"/>
                  </a:cubicBezTo>
                  <a:cubicBezTo>
                    <a:pt x="289548" y="151628"/>
                    <a:pt x="318945" y="150866"/>
                    <a:pt x="348152" y="151628"/>
                  </a:cubicBezTo>
                  <a:cubicBezTo>
                    <a:pt x="385255" y="152867"/>
                    <a:pt x="407422" y="172869"/>
                    <a:pt x="408088" y="203635"/>
                  </a:cubicBezTo>
                  <a:cubicBezTo>
                    <a:pt x="408754" y="236020"/>
                    <a:pt x="385826" y="256784"/>
                    <a:pt x="346820" y="258308"/>
                  </a:cubicBezTo>
                  <a:cubicBezTo>
                    <a:pt x="319516" y="259356"/>
                    <a:pt x="292307" y="259547"/>
                    <a:pt x="265003" y="260213"/>
                  </a:cubicBezTo>
                  <a:cubicBezTo>
                    <a:pt x="262511" y="261332"/>
                    <a:pt x="260123" y="262671"/>
                    <a:pt x="257868" y="264214"/>
                  </a:cubicBezTo>
                  <a:close/>
                </a:path>
              </a:pathLst>
            </a:custGeom>
            <a:grpFill/>
            <a:ln w="9491"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AAE97717-E354-D546-95D7-FD5921FCB8C2}"/>
                </a:ext>
              </a:extLst>
            </p:cNvPr>
            <p:cNvSpPr/>
            <p:nvPr/>
          </p:nvSpPr>
          <p:spPr>
            <a:xfrm>
              <a:off x="5079544" y="2588890"/>
              <a:ext cx="407863" cy="409494"/>
            </a:xfrm>
            <a:custGeom>
              <a:avLst/>
              <a:gdLst>
                <a:gd name="connsiteX0" fmla="*/ 150437 w 407863"/>
                <a:gd name="connsiteY0" fmla="*/ 258482 h 409494"/>
                <a:gd name="connsiteX1" fmla="*/ 63197 w 407863"/>
                <a:gd name="connsiteY1" fmla="*/ 258482 h 409494"/>
                <a:gd name="connsiteX2" fmla="*/ 122 w 407863"/>
                <a:gd name="connsiteY2" fmla="*/ 205809 h 409494"/>
                <a:gd name="connsiteX3" fmla="*/ 61675 w 407863"/>
                <a:gd name="connsiteY3" fmla="*/ 151707 h 409494"/>
                <a:gd name="connsiteX4" fmla="*/ 139972 w 407863"/>
                <a:gd name="connsiteY4" fmla="*/ 150469 h 409494"/>
                <a:gd name="connsiteX5" fmla="*/ 150437 w 407863"/>
                <a:gd name="connsiteY5" fmla="*/ 146087 h 409494"/>
                <a:gd name="connsiteX6" fmla="*/ 150437 w 407863"/>
                <a:gd name="connsiteY6" fmla="*/ 63315 h 409494"/>
                <a:gd name="connsiteX7" fmla="*/ 203809 w 407863"/>
                <a:gd name="connsiteY7" fmla="*/ 164 h 409494"/>
                <a:gd name="connsiteX8" fmla="*/ 257466 w 407863"/>
                <a:gd name="connsiteY8" fmla="*/ 62077 h 409494"/>
                <a:gd name="connsiteX9" fmla="*/ 258227 w 407863"/>
                <a:gd name="connsiteY9" fmla="*/ 140563 h 409494"/>
                <a:gd name="connsiteX10" fmla="*/ 262793 w 407863"/>
                <a:gd name="connsiteY10" fmla="*/ 151612 h 409494"/>
                <a:gd name="connsiteX11" fmla="*/ 345276 w 407863"/>
                <a:gd name="connsiteY11" fmla="*/ 151612 h 409494"/>
                <a:gd name="connsiteX12" fmla="*/ 407971 w 407863"/>
                <a:gd name="connsiteY12" fmla="*/ 203999 h 409494"/>
                <a:gd name="connsiteX13" fmla="*/ 343659 w 407863"/>
                <a:gd name="connsiteY13" fmla="*/ 258482 h 409494"/>
                <a:gd name="connsiteX14" fmla="*/ 268882 w 407863"/>
                <a:gd name="connsiteY14" fmla="*/ 259530 h 409494"/>
                <a:gd name="connsiteX15" fmla="*/ 257466 w 407863"/>
                <a:gd name="connsiteY15" fmla="*/ 263911 h 409494"/>
                <a:gd name="connsiteX16" fmla="*/ 257466 w 407863"/>
                <a:gd name="connsiteY16" fmla="*/ 349636 h 409494"/>
                <a:gd name="connsiteX17" fmla="*/ 205331 w 407863"/>
                <a:gd name="connsiteY17" fmla="*/ 409644 h 409494"/>
                <a:gd name="connsiteX18" fmla="*/ 150628 w 407863"/>
                <a:gd name="connsiteY18" fmla="*/ 351541 h 409494"/>
                <a:gd name="connsiteX19" fmla="*/ 150628 w 407863"/>
                <a:gd name="connsiteY19" fmla="*/ 305155 h 4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863" h="409494">
                  <a:moveTo>
                    <a:pt x="150437" y="258482"/>
                  </a:moveTo>
                  <a:cubicBezTo>
                    <a:pt x="117710" y="258482"/>
                    <a:pt x="90406" y="259054"/>
                    <a:pt x="63197" y="258482"/>
                  </a:cubicBezTo>
                  <a:cubicBezTo>
                    <a:pt x="23621" y="257530"/>
                    <a:pt x="598" y="237813"/>
                    <a:pt x="122" y="205809"/>
                  </a:cubicBezTo>
                  <a:cubicBezTo>
                    <a:pt x="-354" y="173805"/>
                    <a:pt x="22479" y="153136"/>
                    <a:pt x="61675" y="151707"/>
                  </a:cubicBezTo>
                  <a:cubicBezTo>
                    <a:pt x="87838" y="150850"/>
                    <a:pt x="113905" y="151040"/>
                    <a:pt x="139972" y="150469"/>
                  </a:cubicBezTo>
                  <a:cubicBezTo>
                    <a:pt x="142160" y="150469"/>
                    <a:pt x="144253" y="148754"/>
                    <a:pt x="150437" y="146087"/>
                  </a:cubicBezTo>
                  <a:cubicBezTo>
                    <a:pt x="150437" y="119703"/>
                    <a:pt x="150437" y="91509"/>
                    <a:pt x="150437" y="63315"/>
                  </a:cubicBezTo>
                  <a:cubicBezTo>
                    <a:pt x="151294" y="25215"/>
                    <a:pt x="172319" y="545"/>
                    <a:pt x="203809" y="164"/>
                  </a:cubicBezTo>
                  <a:cubicBezTo>
                    <a:pt x="235299" y="-217"/>
                    <a:pt x="256609" y="23595"/>
                    <a:pt x="257466" y="62077"/>
                  </a:cubicBezTo>
                  <a:cubicBezTo>
                    <a:pt x="258036" y="88270"/>
                    <a:pt x="257466" y="114369"/>
                    <a:pt x="258227" y="140563"/>
                  </a:cubicBezTo>
                  <a:cubicBezTo>
                    <a:pt x="259363" y="144394"/>
                    <a:pt x="260893" y="148097"/>
                    <a:pt x="262793" y="151612"/>
                  </a:cubicBezTo>
                  <a:cubicBezTo>
                    <a:pt x="288956" y="151612"/>
                    <a:pt x="317116" y="151040"/>
                    <a:pt x="345276" y="151612"/>
                  </a:cubicBezTo>
                  <a:cubicBezTo>
                    <a:pt x="386280" y="152659"/>
                    <a:pt x="407495" y="170662"/>
                    <a:pt x="407971" y="203999"/>
                  </a:cubicBezTo>
                  <a:cubicBezTo>
                    <a:pt x="408447" y="237337"/>
                    <a:pt x="386185" y="257434"/>
                    <a:pt x="343659" y="258482"/>
                  </a:cubicBezTo>
                  <a:cubicBezTo>
                    <a:pt x="318733" y="259149"/>
                    <a:pt x="293808" y="259054"/>
                    <a:pt x="268882" y="259530"/>
                  </a:cubicBezTo>
                  <a:cubicBezTo>
                    <a:pt x="264935" y="260591"/>
                    <a:pt x="261109" y="262059"/>
                    <a:pt x="257466" y="263911"/>
                  </a:cubicBezTo>
                  <a:cubicBezTo>
                    <a:pt x="257466" y="291248"/>
                    <a:pt x="258036" y="320585"/>
                    <a:pt x="257466" y="349636"/>
                  </a:cubicBezTo>
                  <a:cubicBezTo>
                    <a:pt x="256609" y="385736"/>
                    <a:pt x="235870" y="409072"/>
                    <a:pt x="205331" y="409644"/>
                  </a:cubicBezTo>
                  <a:cubicBezTo>
                    <a:pt x="174792" y="410215"/>
                    <a:pt x="152530" y="386593"/>
                    <a:pt x="150628" y="351541"/>
                  </a:cubicBezTo>
                  <a:cubicBezTo>
                    <a:pt x="149867" y="336111"/>
                    <a:pt x="150628" y="320585"/>
                    <a:pt x="150628" y="305155"/>
                  </a:cubicBezTo>
                  <a:close/>
                </a:path>
              </a:pathLst>
            </a:custGeom>
            <a:grpFill/>
            <a:ln w="9491"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396BEB1B-9373-FC40-975B-1F85C19FFBA3}"/>
                </a:ext>
              </a:extLst>
            </p:cNvPr>
            <p:cNvSpPr/>
            <p:nvPr/>
          </p:nvSpPr>
          <p:spPr>
            <a:xfrm>
              <a:off x="3658392" y="4718649"/>
              <a:ext cx="408101" cy="108144"/>
            </a:xfrm>
            <a:custGeom>
              <a:avLst/>
              <a:gdLst>
                <a:gd name="connsiteX0" fmla="*/ 204673 w 408101"/>
                <a:gd name="connsiteY0" fmla="*/ 481 h 108144"/>
                <a:gd name="connsiteX1" fmla="*/ 347377 w 408101"/>
                <a:gd name="connsiteY1" fmla="*/ 481 h 108144"/>
                <a:gd name="connsiteX2" fmla="*/ 408169 w 408101"/>
                <a:gd name="connsiteY2" fmla="*/ 51535 h 108144"/>
                <a:gd name="connsiteX3" fmla="*/ 348233 w 408101"/>
                <a:gd name="connsiteY3" fmla="*/ 107447 h 108144"/>
                <a:gd name="connsiteX4" fmla="*/ 60351 w 408101"/>
                <a:gd name="connsiteY4" fmla="*/ 107447 h 108144"/>
                <a:gd name="connsiteX5" fmla="*/ 130 w 408101"/>
                <a:gd name="connsiteY5" fmla="*/ 52297 h 108144"/>
                <a:gd name="connsiteX6" fmla="*/ 63015 w 408101"/>
                <a:gd name="connsiteY6" fmla="*/ 291 h 108144"/>
                <a:gd name="connsiteX7" fmla="*/ 204673 w 408101"/>
                <a:gd name="connsiteY7" fmla="*/ 481 h 10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01" h="108144">
                  <a:moveTo>
                    <a:pt x="204673" y="481"/>
                  </a:moveTo>
                  <a:cubicBezTo>
                    <a:pt x="252241" y="481"/>
                    <a:pt x="299809" y="-186"/>
                    <a:pt x="347377" y="481"/>
                  </a:cubicBezTo>
                  <a:cubicBezTo>
                    <a:pt x="384670" y="1243"/>
                    <a:pt x="406932" y="20960"/>
                    <a:pt x="408169" y="51535"/>
                  </a:cubicBezTo>
                  <a:cubicBezTo>
                    <a:pt x="409406" y="82110"/>
                    <a:pt x="386383" y="107066"/>
                    <a:pt x="348233" y="107447"/>
                  </a:cubicBezTo>
                  <a:cubicBezTo>
                    <a:pt x="252272" y="108590"/>
                    <a:pt x="156312" y="108590"/>
                    <a:pt x="60351" y="107447"/>
                  </a:cubicBezTo>
                  <a:cubicBezTo>
                    <a:pt x="21060" y="107447"/>
                    <a:pt x="-536" y="85349"/>
                    <a:pt x="130" y="52297"/>
                  </a:cubicBezTo>
                  <a:cubicBezTo>
                    <a:pt x="796" y="19245"/>
                    <a:pt x="22011" y="957"/>
                    <a:pt x="63015" y="291"/>
                  </a:cubicBezTo>
                  <a:cubicBezTo>
                    <a:pt x="109917" y="-91"/>
                    <a:pt x="157295" y="481"/>
                    <a:pt x="204673" y="481"/>
                  </a:cubicBezTo>
                  <a:close/>
                </a:path>
              </a:pathLst>
            </a:custGeom>
            <a:grpFill/>
            <a:ln w="9491"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EA09CF38-5996-6045-BE33-F1002ABC7DD7}"/>
                </a:ext>
              </a:extLst>
            </p:cNvPr>
            <p:cNvSpPr/>
            <p:nvPr/>
          </p:nvSpPr>
          <p:spPr>
            <a:xfrm>
              <a:off x="5080016" y="4718632"/>
              <a:ext cx="408060" cy="108161"/>
            </a:xfrm>
            <a:custGeom>
              <a:avLst/>
              <a:gdLst>
                <a:gd name="connsiteX0" fmla="*/ 204858 w 408060"/>
                <a:gd name="connsiteY0" fmla="*/ 498 h 108161"/>
                <a:gd name="connsiteX1" fmla="*/ 347563 w 408060"/>
                <a:gd name="connsiteY1" fmla="*/ 498 h 108161"/>
                <a:gd name="connsiteX2" fmla="*/ 408165 w 408060"/>
                <a:gd name="connsiteY2" fmla="*/ 54695 h 108161"/>
                <a:gd name="connsiteX3" fmla="*/ 349180 w 408060"/>
                <a:gd name="connsiteY3" fmla="*/ 107464 h 108161"/>
                <a:gd name="connsiteX4" fmla="*/ 61298 w 408060"/>
                <a:gd name="connsiteY4" fmla="*/ 107464 h 108161"/>
                <a:gd name="connsiteX5" fmla="*/ 125 w 408060"/>
                <a:gd name="connsiteY5" fmla="*/ 52695 h 108161"/>
                <a:gd name="connsiteX6" fmla="*/ 63201 w 408060"/>
                <a:gd name="connsiteY6" fmla="*/ 308 h 108161"/>
                <a:gd name="connsiteX7" fmla="*/ 204858 w 408060"/>
                <a:gd name="connsiteY7" fmla="*/ 498 h 10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60" h="108161">
                  <a:moveTo>
                    <a:pt x="204858" y="498"/>
                  </a:moveTo>
                  <a:cubicBezTo>
                    <a:pt x="252427" y="498"/>
                    <a:pt x="299995" y="-264"/>
                    <a:pt x="347563" y="498"/>
                  </a:cubicBezTo>
                  <a:cubicBezTo>
                    <a:pt x="387425" y="1355"/>
                    <a:pt x="408735" y="21358"/>
                    <a:pt x="408165" y="54695"/>
                  </a:cubicBezTo>
                  <a:cubicBezTo>
                    <a:pt x="407594" y="86318"/>
                    <a:pt x="386664" y="107083"/>
                    <a:pt x="349180" y="107464"/>
                  </a:cubicBezTo>
                  <a:cubicBezTo>
                    <a:pt x="253219" y="108607"/>
                    <a:pt x="157259" y="108607"/>
                    <a:pt x="61298" y="107464"/>
                  </a:cubicBezTo>
                  <a:cubicBezTo>
                    <a:pt x="22292" y="107464"/>
                    <a:pt x="-445" y="84890"/>
                    <a:pt x="125" y="52695"/>
                  </a:cubicBezTo>
                  <a:cubicBezTo>
                    <a:pt x="696" y="20501"/>
                    <a:pt x="23434" y="974"/>
                    <a:pt x="63201" y="308"/>
                  </a:cubicBezTo>
                  <a:cubicBezTo>
                    <a:pt x="110103" y="-73"/>
                    <a:pt x="157481" y="498"/>
                    <a:pt x="204858" y="498"/>
                  </a:cubicBezTo>
                  <a:close/>
                </a:path>
              </a:pathLst>
            </a:custGeom>
            <a:grpFill/>
            <a:ln w="9491" cap="flat">
              <a:noFill/>
              <a:prstDash val="solid"/>
              <a:miter/>
            </a:ln>
          </p:spPr>
          <p:txBody>
            <a:bodyPr rtlCol="0" anchor="ctr"/>
            <a:lstStyle/>
            <a:p>
              <a:endParaRPr lang="en-RO"/>
            </a:p>
          </p:txBody>
        </p:sp>
      </p:grpSp>
    </p:spTree>
    <p:extLst>
      <p:ext uri="{BB962C8B-B14F-4D97-AF65-F5344CB8AC3E}">
        <p14:creationId xmlns:p14="http://schemas.microsoft.com/office/powerpoint/2010/main" val="3015480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31409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Outbreak study with a syndromic approach</a:t>
            </a:r>
          </a:p>
        </p:txBody>
      </p:sp>
      <p:sp>
        <p:nvSpPr>
          <p:cNvPr id="5" name="Graphic 3">
            <a:extLst>
              <a:ext uri="{FF2B5EF4-FFF2-40B4-BE49-F238E27FC236}">
                <a16:creationId xmlns:a16="http://schemas.microsoft.com/office/drawing/2014/main" id="{F71F2E09-FBA0-6C4B-9C7F-6D7CCFD72116}"/>
              </a:ext>
            </a:extLst>
          </p:cNvPr>
          <p:cNvSpPr>
            <a:spLocks noChangeAspect="1"/>
          </p:cNvSpPr>
          <p:nvPr/>
        </p:nvSpPr>
        <p:spPr>
          <a:xfrm>
            <a:off x="7141066" y="2169000"/>
            <a:ext cx="1440000" cy="1260000"/>
          </a:xfrm>
          <a:custGeom>
            <a:avLst/>
            <a:gdLst>
              <a:gd name="connsiteX0" fmla="*/ 0 w 152400"/>
              <a:gd name="connsiteY0" fmla="*/ 85725 h 133350"/>
              <a:gd name="connsiteX1" fmla="*/ 0 w 152400"/>
              <a:gd name="connsiteY1" fmla="*/ 76200 h 133350"/>
              <a:gd name="connsiteX2" fmla="*/ 66675 w 152400"/>
              <a:gd name="connsiteY2" fmla="*/ 76200 h 133350"/>
              <a:gd name="connsiteX3" fmla="*/ 66675 w 152400"/>
              <a:gd name="connsiteY3" fmla="*/ 85725 h 133350"/>
              <a:gd name="connsiteX4" fmla="*/ 0 w 152400"/>
              <a:gd name="connsiteY4" fmla="*/ 85725 h 133350"/>
              <a:gd name="connsiteX5" fmla="*/ 0 w 152400"/>
              <a:gd name="connsiteY5" fmla="*/ 47625 h 133350"/>
              <a:gd name="connsiteX6" fmla="*/ 0 w 152400"/>
              <a:gd name="connsiteY6" fmla="*/ 38100 h 133350"/>
              <a:gd name="connsiteX7" fmla="*/ 104775 w 152400"/>
              <a:gd name="connsiteY7" fmla="*/ 38100 h 133350"/>
              <a:gd name="connsiteX8" fmla="*/ 104775 w 152400"/>
              <a:gd name="connsiteY8" fmla="*/ 47625 h 133350"/>
              <a:gd name="connsiteX9" fmla="*/ 0 w 152400"/>
              <a:gd name="connsiteY9" fmla="*/ 47625 h 133350"/>
              <a:gd name="connsiteX10" fmla="*/ 0 w 152400"/>
              <a:gd name="connsiteY10" fmla="*/ 9525 h 133350"/>
              <a:gd name="connsiteX11" fmla="*/ 0 w 152400"/>
              <a:gd name="connsiteY11" fmla="*/ 0 h 133350"/>
              <a:gd name="connsiteX12" fmla="*/ 104775 w 152400"/>
              <a:gd name="connsiteY12" fmla="*/ 0 h 133350"/>
              <a:gd name="connsiteX13" fmla="*/ 104775 w 152400"/>
              <a:gd name="connsiteY13" fmla="*/ 9525 h 133350"/>
              <a:gd name="connsiteX14" fmla="*/ 0 w 152400"/>
              <a:gd name="connsiteY14" fmla="*/ 9525 h 133350"/>
              <a:gd name="connsiteX15" fmla="*/ 78398 w 152400"/>
              <a:gd name="connsiteY15" fmla="*/ 133350 h 133350"/>
              <a:gd name="connsiteX16" fmla="*/ 78398 w 152400"/>
              <a:gd name="connsiteY16" fmla="*/ 112303 h 133350"/>
              <a:gd name="connsiteX17" fmla="*/ 129192 w 152400"/>
              <a:gd name="connsiteY17" fmla="*/ 61748 h 133350"/>
              <a:gd name="connsiteX18" fmla="*/ 132102 w 152400"/>
              <a:gd name="connsiteY18" fmla="*/ 59843 h 133350"/>
              <a:gd name="connsiteX19" fmla="*/ 135102 w 152400"/>
              <a:gd name="connsiteY19" fmla="*/ 59348 h 133350"/>
              <a:gd name="connsiteX20" fmla="*/ 138318 w 152400"/>
              <a:gd name="connsiteY20" fmla="*/ 59962 h 133350"/>
              <a:gd name="connsiteX21" fmla="*/ 141190 w 152400"/>
              <a:gd name="connsiteY21" fmla="*/ 61802 h 133350"/>
              <a:gd name="connsiteX22" fmla="*/ 150000 w 152400"/>
              <a:gd name="connsiteY22" fmla="*/ 70796 h 133350"/>
              <a:gd name="connsiteX23" fmla="*/ 151786 w 152400"/>
              <a:gd name="connsiteY23" fmla="*/ 73727 h 133350"/>
              <a:gd name="connsiteX24" fmla="*/ 152400 w 152400"/>
              <a:gd name="connsiteY24" fmla="*/ 76768 h 133350"/>
              <a:gd name="connsiteX25" fmla="*/ 151814 w 152400"/>
              <a:gd name="connsiteY25" fmla="*/ 79836 h 133350"/>
              <a:gd name="connsiteX26" fmla="*/ 150000 w 152400"/>
              <a:gd name="connsiteY26" fmla="*/ 82794 h 133350"/>
              <a:gd name="connsiteX27" fmla="*/ 99445 w 152400"/>
              <a:gd name="connsiteY27" fmla="*/ 133350 h 133350"/>
              <a:gd name="connsiteX28" fmla="*/ 78398 w 152400"/>
              <a:gd name="connsiteY28" fmla="*/ 133350 h 133350"/>
              <a:gd name="connsiteX29" fmla="*/ 143974 w 152400"/>
              <a:gd name="connsiteY29" fmla="*/ 76768 h 133350"/>
              <a:gd name="connsiteX30" fmla="*/ 135163 w 152400"/>
              <a:gd name="connsiteY30" fmla="*/ 67774 h 133350"/>
              <a:gd name="connsiteX31" fmla="*/ 143974 w 152400"/>
              <a:gd name="connsiteY31" fmla="*/ 76768 h 133350"/>
              <a:gd name="connsiteX32" fmla="*/ 86824 w 152400"/>
              <a:gd name="connsiteY32" fmla="*/ 124924 h 133350"/>
              <a:gd name="connsiteX33" fmla="*/ 95873 w 152400"/>
              <a:gd name="connsiteY33" fmla="*/ 124924 h 133350"/>
              <a:gd name="connsiteX34" fmla="*/ 128899 w 152400"/>
              <a:gd name="connsiteY34" fmla="*/ 91843 h 133350"/>
              <a:gd name="connsiteX35" fmla="*/ 124429 w 152400"/>
              <a:gd name="connsiteY35" fmla="*/ 87319 h 133350"/>
              <a:gd name="connsiteX36" fmla="*/ 120088 w 152400"/>
              <a:gd name="connsiteY36" fmla="*/ 82666 h 133350"/>
              <a:gd name="connsiteX37" fmla="*/ 86824 w 152400"/>
              <a:gd name="connsiteY37" fmla="*/ 115875 h 133350"/>
              <a:gd name="connsiteX38" fmla="*/ 86824 w 152400"/>
              <a:gd name="connsiteY38" fmla="*/ 124924 h 133350"/>
              <a:gd name="connsiteX39" fmla="*/ 124429 w 152400"/>
              <a:gd name="connsiteY39" fmla="*/ 87319 h 133350"/>
              <a:gd name="connsiteX40" fmla="*/ 120088 w 152400"/>
              <a:gd name="connsiteY40" fmla="*/ 82666 h 133350"/>
              <a:gd name="connsiteX41" fmla="*/ 128899 w 152400"/>
              <a:gd name="connsiteY41" fmla="*/ 91843 h 133350"/>
              <a:gd name="connsiteX42" fmla="*/ 124429 w 152400"/>
              <a:gd name="connsiteY42" fmla="*/ 873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2400" h="133350">
                <a:moveTo>
                  <a:pt x="0" y="85725"/>
                </a:moveTo>
                <a:lnTo>
                  <a:pt x="0" y="76200"/>
                </a:lnTo>
                <a:lnTo>
                  <a:pt x="66675" y="76200"/>
                </a:lnTo>
                <a:lnTo>
                  <a:pt x="66675" y="85725"/>
                </a:lnTo>
                <a:lnTo>
                  <a:pt x="0" y="85725"/>
                </a:lnTo>
                <a:close/>
                <a:moveTo>
                  <a:pt x="0" y="47625"/>
                </a:moveTo>
                <a:lnTo>
                  <a:pt x="0" y="38100"/>
                </a:lnTo>
                <a:lnTo>
                  <a:pt x="104775" y="38100"/>
                </a:lnTo>
                <a:lnTo>
                  <a:pt x="104775" y="47625"/>
                </a:lnTo>
                <a:lnTo>
                  <a:pt x="0" y="47625"/>
                </a:lnTo>
                <a:close/>
                <a:moveTo>
                  <a:pt x="0" y="9525"/>
                </a:moveTo>
                <a:lnTo>
                  <a:pt x="0" y="0"/>
                </a:lnTo>
                <a:lnTo>
                  <a:pt x="104775" y="0"/>
                </a:lnTo>
                <a:lnTo>
                  <a:pt x="104775" y="9525"/>
                </a:lnTo>
                <a:lnTo>
                  <a:pt x="0" y="9525"/>
                </a:lnTo>
                <a:close/>
                <a:moveTo>
                  <a:pt x="78398" y="133350"/>
                </a:moveTo>
                <a:lnTo>
                  <a:pt x="78398" y="112303"/>
                </a:lnTo>
                <a:lnTo>
                  <a:pt x="129192" y="61748"/>
                </a:lnTo>
                <a:cubicBezTo>
                  <a:pt x="130132" y="60807"/>
                  <a:pt x="131102" y="60172"/>
                  <a:pt x="132102" y="59843"/>
                </a:cubicBezTo>
                <a:cubicBezTo>
                  <a:pt x="133102" y="59513"/>
                  <a:pt x="134102" y="59348"/>
                  <a:pt x="135102" y="59348"/>
                </a:cubicBezTo>
                <a:cubicBezTo>
                  <a:pt x="136193" y="59348"/>
                  <a:pt x="137265" y="59553"/>
                  <a:pt x="138318" y="59962"/>
                </a:cubicBezTo>
                <a:cubicBezTo>
                  <a:pt x="139371" y="60371"/>
                  <a:pt x="140328" y="60984"/>
                  <a:pt x="141190" y="61802"/>
                </a:cubicBezTo>
                <a:lnTo>
                  <a:pt x="150000" y="70796"/>
                </a:lnTo>
                <a:cubicBezTo>
                  <a:pt x="150782" y="71737"/>
                  <a:pt x="151377" y="72714"/>
                  <a:pt x="151786" y="73727"/>
                </a:cubicBezTo>
                <a:cubicBezTo>
                  <a:pt x="152195" y="74741"/>
                  <a:pt x="152400" y="75754"/>
                  <a:pt x="152400" y="76768"/>
                </a:cubicBezTo>
                <a:cubicBezTo>
                  <a:pt x="152400" y="77781"/>
                  <a:pt x="152205" y="78804"/>
                  <a:pt x="151814" y="79836"/>
                </a:cubicBezTo>
                <a:cubicBezTo>
                  <a:pt x="151423" y="80868"/>
                  <a:pt x="150819" y="81854"/>
                  <a:pt x="150000" y="82794"/>
                </a:cubicBezTo>
                <a:lnTo>
                  <a:pt x="99445" y="133350"/>
                </a:lnTo>
                <a:lnTo>
                  <a:pt x="78398" y="133350"/>
                </a:lnTo>
                <a:close/>
                <a:moveTo>
                  <a:pt x="143974" y="76768"/>
                </a:moveTo>
                <a:lnTo>
                  <a:pt x="135163" y="67774"/>
                </a:lnTo>
                <a:lnTo>
                  <a:pt x="143974" y="76768"/>
                </a:lnTo>
                <a:close/>
                <a:moveTo>
                  <a:pt x="86824" y="124924"/>
                </a:moveTo>
                <a:lnTo>
                  <a:pt x="95873" y="124924"/>
                </a:lnTo>
                <a:lnTo>
                  <a:pt x="128899" y="91843"/>
                </a:lnTo>
                <a:lnTo>
                  <a:pt x="124429" y="87319"/>
                </a:lnTo>
                <a:lnTo>
                  <a:pt x="120088" y="82666"/>
                </a:lnTo>
                <a:lnTo>
                  <a:pt x="86824" y="115875"/>
                </a:lnTo>
                <a:lnTo>
                  <a:pt x="86824" y="124924"/>
                </a:lnTo>
                <a:close/>
                <a:moveTo>
                  <a:pt x="124429" y="87319"/>
                </a:moveTo>
                <a:lnTo>
                  <a:pt x="120088" y="82666"/>
                </a:lnTo>
                <a:lnTo>
                  <a:pt x="128899" y="91843"/>
                </a:lnTo>
                <a:lnTo>
                  <a:pt x="124429" y="87319"/>
                </a:lnTo>
                <a:close/>
              </a:path>
            </a:pathLst>
          </a:custGeom>
          <a:solidFill>
            <a:schemeClr val="bg1"/>
          </a:solidFill>
          <a:ln w="238" cap="flat">
            <a:noFill/>
            <a:prstDash val="solid"/>
            <a:miter/>
          </a:ln>
        </p:spPr>
        <p:txBody>
          <a:bodyPr rtlCol="0" anchor="ctr"/>
          <a:lstStyle/>
          <a:p>
            <a:endParaRPr lang="en-RO"/>
          </a:p>
        </p:txBody>
      </p:sp>
      <p:sp>
        <p:nvSpPr>
          <p:cNvPr id="15" name="TextBox 14">
            <a:extLst>
              <a:ext uri="{FF2B5EF4-FFF2-40B4-BE49-F238E27FC236}">
                <a16:creationId xmlns:a16="http://schemas.microsoft.com/office/drawing/2014/main" id="{ED05DCAC-2E6E-CC47-B92F-889F3138855B}"/>
              </a:ext>
            </a:extLst>
          </p:cNvPr>
          <p:cNvSpPr txBox="1"/>
          <p:nvPr/>
        </p:nvSpPr>
        <p:spPr>
          <a:xfrm>
            <a:off x="431799" y="1364566"/>
            <a:ext cx="5106852" cy="5017185"/>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Logical approach to collecting information on an outbreak </a:t>
            </a:r>
          </a:p>
          <a:p>
            <a:pPr marL="342900" indent="-342900">
              <a:spcAft>
                <a:spcPts val="1200"/>
              </a:spcAft>
              <a:buFont typeface="Arial" panose="020B0604020202020204" pitchFamily="34" charset="0"/>
              <a:buChar char="•"/>
            </a:pPr>
            <a:r>
              <a:rPr lang="en-GB" sz="1600" dirty="0" err="1">
                <a:solidFill>
                  <a:schemeClr val="tx1"/>
                </a:solidFill>
              </a:rPr>
              <a:t>Timely identification of the presence of disease </a:t>
            </a:r>
          </a:p>
          <a:p>
            <a:pPr marL="342900" indent="-342900">
              <a:spcAft>
                <a:spcPts val="1200"/>
              </a:spcAft>
              <a:buFont typeface="Arial" panose="020B0604020202020204" pitchFamily="34" charset="0"/>
              <a:buChar char="•"/>
            </a:pPr>
            <a:r>
              <a:rPr lang="en-GB" sz="1600" dirty="0" err="1">
                <a:solidFill>
                  <a:schemeClr val="tx1"/>
                </a:solidFill>
              </a:rPr>
              <a:t>Evaluate the disease diagnosis based on geographical area and clinical evolution  </a:t>
            </a:r>
          </a:p>
          <a:p>
            <a:pPr marL="342900" indent="-342900">
              <a:spcAft>
                <a:spcPts val="1200"/>
              </a:spcAft>
              <a:buFont typeface="Arial" panose="020B0604020202020204" pitchFamily="34" charset="0"/>
              <a:buChar char="•"/>
            </a:pPr>
            <a:r>
              <a:rPr lang="en-GB" sz="1600" dirty="0" err="1">
                <a:solidFill>
                  <a:schemeClr val="tx1"/>
                </a:solidFill>
              </a:rPr>
              <a:t>Syndromic approach guides the development of the etiological approach</a:t>
            </a:r>
          </a:p>
        </p:txBody>
      </p:sp>
    </p:spTree>
    <p:extLst>
      <p:ext uri="{BB962C8B-B14F-4D97-AF65-F5344CB8AC3E}">
        <p14:creationId xmlns:p14="http://schemas.microsoft.com/office/powerpoint/2010/main" val="1687209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326449"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Taking clinical samples</a:t>
            </a:r>
          </a:p>
        </p:txBody>
      </p:sp>
      <p:grpSp>
        <p:nvGrpSpPr>
          <p:cNvPr id="15" name="Graphic 48">
            <a:extLst>
              <a:ext uri="{FF2B5EF4-FFF2-40B4-BE49-F238E27FC236}">
                <a16:creationId xmlns:a16="http://schemas.microsoft.com/office/drawing/2014/main" id="{CC6EDEB9-7350-7549-9426-043C7465BA87}"/>
              </a:ext>
            </a:extLst>
          </p:cNvPr>
          <p:cNvGrpSpPr>
            <a:grpSpLocks noChangeAspect="1"/>
          </p:cNvGrpSpPr>
          <p:nvPr/>
        </p:nvGrpSpPr>
        <p:grpSpPr>
          <a:xfrm>
            <a:off x="7078999" y="1702256"/>
            <a:ext cx="1440000" cy="1176264"/>
            <a:chOff x="2838450" y="2012950"/>
            <a:chExt cx="3467100" cy="2832100"/>
          </a:xfrm>
          <a:solidFill>
            <a:schemeClr val="bg1"/>
          </a:solidFill>
        </p:grpSpPr>
        <p:sp>
          <p:nvSpPr>
            <p:cNvPr id="16" name="Freeform 15">
              <a:extLst>
                <a:ext uri="{FF2B5EF4-FFF2-40B4-BE49-F238E27FC236}">
                  <a16:creationId xmlns:a16="http://schemas.microsoft.com/office/drawing/2014/main" id="{5B702717-B7D2-5846-BCA9-788F336F6AE1}"/>
                </a:ext>
              </a:extLst>
            </p:cNvPr>
            <p:cNvSpPr/>
            <p:nvPr/>
          </p:nvSpPr>
          <p:spPr>
            <a:xfrm>
              <a:off x="2838479" y="2013199"/>
              <a:ext cx="2538087" cy="2827784"/>
            </a:xfrm>
            <a:custGeom>
              <a:avLst/>
              <a:gdLst>
                <a:gd name="connsiteX0" fmla="*/ 965581 w 2538087"/>
                <a:gd name="connsiteY0" fmla="*/ 1595632 h 2827784"/>
                <a:gd name="connsiteX1" fmla="*/ 707358 w 2538087"/>
                <a:gd name="connsiteY1" fmla="*/ 1748356 h 2827784"/>
                <a:gd name="connsiteX2" fmla="*/ 681641 w 2538087"/>
                <a:gd name="connsiteY2" fmla="*/ 1777627 h 2827784"/>
                <a:gd name="connsiteX3" fmla="*/ 531527 w 2538087"/>
                <a:gd name="connsiteY3" fmla="*/ 1972453 h 2827784"/>
                <a:gd name="connsiteX4" fmla="*/ 227489 w 2538087"/>
                <a:gd name="connsiteY4" fmla="*/ 2073382 h 2827784"/>
                <a:gd name="connsiteX5" fmla="*/ 6795 w 2538087"/>
                <a:gd name="connsiteY5" fmla="*/ 1841397 h 2827784"/>
                <a:gd name="connsiteX6" fmla="*/ 271399 w 2538087"/>
                <a:gd name="connsiteY6" fmla="*/ 1485579 h 2827784"/>
                <a:gd name="connsiteX7" fmla="*/ 501333 w 2538087"/>
                <a:gd name="connsiteY7" fmla="*/ 1454882 h 2827784"/>
                <a:gd name="connsiteX8" fmla="*/ 548100 w 2538087"/>
                <a:gd name="connsiteY8" fmla="*/ 1439486 h 2827784"/>
                <a:gd name="connsiteX9" fmla="*/ 908622 w 2538087"/>
                <a:gd name="connsiteY9" fmla="*/ 1229455 h 2827784"/>
                <a:gd name="connsiteX10" fmla="*/ 928529 w 2538087"/>
                <a:gd name="connsiteY10" fmla="*/ 1190014 h 2827784"/>
                <a:gd name="connsiteX11" fmla="*/ 881952 w 2538087"/>
                <a:gd name="connsiteY11" fmla="*/ 707797 h 2827784"/>
                <a:gd name="connsiteX12" fmla="*/ 865283 w 2538087"/>
                <a:gd name="connsiteY12" fmla="*/ 650775 h 2827784"/>
                <a:gd name="connsiteX13" fmla="*/ 748221 w 2538087"/>
                <a:gd name="connsiteY13" fmla="*/ 430764 h 2827784"/>
                <a:gd name="connsiteX14" fmla="*/ 781368 w 2538087"/>
                <a:gd name="connsiteY14" fmla="*/ 115717 h 2827784"/>
                <a:gd name="connsiteX15" fmla="*/ 1069404 w 2538087"/>
                <a:gd name="connsiteY15" fmla="*/ 5664 h 2827784"/>
                <a:gd name="connsiteX16" fmla="*/ 1306290 w 2538087"/>
                <a:gd name="connsiteY16" fmla="*/ 221303 h 2827784"/>
                <a:gd name="connsiteX17" fmla="*/ 1305814 w 2538087"/>
                <a:gd name="connsiteY17" fmla="*/ 379444 h 2827784"/>
                <a:gd name="connsiteX18" fmla="*/ 1265523 w 2538087"/>
                <a:gd name="connsiteY18" fmla="*/ 508409 h 2827784"/>
                <a:gd name="connsiteX19" fmla="*/ 1236377 w 2538087"/>
                <a:gd name="connsiteY19" fmla="*/ 765579 h 2827784"/>
                <a:gd name="connsiteX20" fmla="*/ 1260666 w 2538087"/>
                <a:gd name="connsiteY20" fmla="*/ 1020658 h 2827784"/>
                <a:gd name="connsiteX21" fmla="*/ 1287050 w 2538087"/>
                <a:gd name="connsiteY21" fmla="*/ 1007923 h 2827784"/>
                <a:gd name="connsiteX22" fmla="*/ 1813211 w 2538087"/>
                <a:gd name="connsiteY22" fmla="*/ 699529 h 2827784"/>
                <a:gd name="connsiteX23" fmla="*/ 1857788 w 2538087"/>
                <a:gd name="connsiteY23" fmla="*/ 659423 h 2827784"/>
                <a:gd name="connsiteX24" fmla="*/ 1995519 w 2538087"/>
                <a:gd name="connsiteY24" fmla="*/ 477522 h 2827784"/>
                <a:gd name="connsiteX25" fmla="*/ 2311368 w 2538087"/>
                <a:gd name="connsiteY25" fmla="*/ 364429 h 2827784"/>
                <a:gd name="connsiteX26" fmla="*/ 2535301 w 2538087"/>
                <a:gd name="connsiteY26" fmla="*/ 617797 h 2827784"/>
                <a:gd name="connsiteX27" fmla="*/ 2280793 w 2538087"/>
                <a:gd name="connsiteY27" fmla="*/ 949761 h 2827784"/>
                <a:gd name="connsiteX28" fmla="*/ 2068386 w 2538087"/>
                <a:gd name="connsiteY28" fmla="*/ 978842 h 2827784"/>
                <a:gd name="connsiteX29" fmla="*/ 1962563 w 2538087"/>
                <a:gd name="connsiteY29" fmla="*/ 1014386 h 2827784"/>
                <a:gd name="connsiteX30" fmla="*/ 1327531 w 2538087"/>
                <a:gd name="connsiteY30" fmla="*/ 1383604 h 2827784"/>
                <a:gd name="connsiteX31" fmla="*/ 1299432 w 2538087"/>
                <a:gd name="connsiteY31" fmla="*/ 1442622 h 2827784"/>
                <a:gd name="connsiteX32" fmla="*/ 1361250 w 2538087"/>
                <a:gd name="connsiteY32" fmla="*/ 2095051 h 2827784"/>
                <a:gd name="connsiteX33" fmla="*/ 1389825 w 2538087"/>
                <a:gd name="connsiteY33" fmla="*/ 2192464 h 2827784"/>
                <a:gd name="connsiteX34" fmla="*/ 1496314 w 2538087"/>
                <a:gd name="connsiteY34" fmla="*/ 2393942 h 2827784"/>
                <a:gd name="connsiteX35" fmla="*/ 1463453 w 2538087"/>
                <a:gd name="connsiteY35" fmla="*/ 2714977 h 2827784"/>
                <a:gd name="connsiteX36" fmla="*/ 1163987 w 2538087"/>
                <a:gd name="connsiteY36" fmla="*/ 2819517 h 2827784"/>
                <a:gd name="connsiteX37" fmla="*/ 935387 w 2538087"/>
                <a:gd name="connsiteY37" fmla="*/ 2595135 h 2827784"/>
                <a:gd name="connsiteX38" fmla="*/ 942816 w 2538087"/>
                <a:gd name="connsiteY38" fmla="*/ 2433572 h 2827784"/>
                <a:gd name="connsiteX39" fmla="*/ 980916 w 2538087"/>
                <a:gd name="connsiteY39" fmla="*/ 2314966 h 2827784"/>
                <a:gd name="connsiteX40" fmla="*/ 1010063 w 2538087"/>
                <a:gd name="connsiteY40" fmla="*/ 2053425 h 2827784"/>
                <a:gd name="connsiteX41" fmla="*/ 965581 w 2538087"/>
                <a:gd name="connsiteY41" fmla="*/ 1595632 h 2827784"/>
                <a:gd name="connsiteX42" fmla="*/ 982440 w 2538087"/>
                <a:gd name="connsiteY42" fmla="*/ 708842 h 2827784"/>
                <a:gd name="connsiteX43" fmla="*/ 1115314 w 2538087"/>
                <a:gd name="connsiteY43" fmla="*/ 2133541 h 2827784"/>
                <a:gd name="connsiteX44" fmla="*/ 1263333 w 2538087"/>
                <a:gd name="connsiteY44" fmla="*/ 2118145 h 2827784"/>
                <a:gd name="connsiteX45" fmla="*/ 1129983 w 2538087"/>
                <a:gd name="connsiteY45" fmla="*/ 694872 h 2827784"/>
                <a:gd name="connsiteX46" fmla="*/ 1016540 w 2538087"/>
                <a:gd name="connsiteY46" fmla="*/ 97945 h 2827784"/>
                <a:gd name="connsiteX47" fmla="*/ 836517 w 2538087"/>
                <a:gd name="connsiteY47" fmla="*/ 383056 h 2827784"/>
                <a:gd name="connsiteX48" fmla="*/ 939864 w 2538087"/>
                <a:gd name="connsiteY48" fmla="*/ 581683 h 2827784"/>
                <a:gd name="connsiteX49" fmla="*/ 990251 w 2538087"/>
                <a:gd name="connsiteY49" fmla="*/ 607818 h 2827784"/>
                <a:gd name="connsiteX50" fmla="*/ 1114076 w 2538087"/>
                <a:gd name="connsiteY50" fmla="*/ 594893 h 2827784"/>
                <a:gd name="connsiteX51" fmla="*/ 1146080 w 2538087"/>
                <a:gd name="connsiteY51" fmla="*/ 570279 h 2827784"/>
                <a:gd name="connsiteX52" fmla="*/ 1211136 w 2538087"/>
                <a:gd name="connsiteY52" fmla="*/ 359677 h 2827784"/>
                <a:gd name="connsiteX53" fmla="*/ 1016540 w 2538087"/>
                <a:gd name="connsiteY53" fmla="*/ 97945 h 2827784"/>
                <a:gd name="connsiteX54" fmla="*/ 2438813 w 2538087"/>
                <a:gd name="connsiteY54" fmla="*/ 650680 h 2827784"/>
                <a:gd name="connsiteX55" fmla="*/ 2308797 w 2538087"/>
                <a:gd name="connsiteY55" fmla="*/ 464312 h 2827784"/>
                <a:gd name="connsiteX56" fmla="*/ 2086388 w 2538087"/>
                <a:gd name="connsiteY56" fmla="*/ 522380 h 2827784"/>
                <a:gd name="connsiteX57" fmla="*/ 1942084 w 2538087"/>
                <a:gd name="connsiteY57" fmla="*/ 712454 h 2827784"/>
                <a:gd name="connsiteX58" fmla="*/ 1942084 w 2538087"/>
                <a:gd name="connsiteY58" fmla="*/ 746002 h 2827784"/>
                <a:gd name="connsiteX59" fmla="*/ 2010855 w 2538087"/>
                <a:gd name="connsiteY59" fmla="*/ 862232 h 2827784"/>
                <a:gd name="connsiteX60" fmla="*/ 2046764 w 2538087"/>
                <a:gd name="connsiteY60" fmla="*/ 878768 h 2827784"/>
                <a:gd name="connsiteX61" fmla="*/ 2272983 w 2538087"/>
                <a:gd name="connsiteY61" fmla="*/ 848927 h 2827784"/>
                <a:gd name="connsiteX62" fmla="*/ 2438813 w 2538087"/>
                <a:gd name="connsiteY62" fmla="*/ 650680 h 2827784"/>
                <a:gd name="connsiteX63" fmla="*/ 303784 w 2538087"/>
                <a:gd name="connsiteY63" fmla="*/ 1983953 h 2827784"/>
                <a:gd name="connsiteX64" fmla="*/ 456660 w 2538087"/>
                <a:gd name="connsiteY64" fmla="*/ 1913055 h 2827784"/>
                <a:gd name="connsiteX65" fmla="*/ 521526 w 2538087"/>
                <a:gd name="connsiteY65" fmla="*/ 1828282 h 2827784"/>
                <a:gd name="connsiteX66" fmla="*/ 602202 w 2538087"/>
                <a:gd name="connsiteY66" fmla="*/ 1710817 h 2827784"/>
                <a:gd name="connsiteX67" fmla="*/ 535527 w 2538087"/>
                <a:gd name="connsiteY67" fmla="*/ 1581471 h 2827784"/>
                <a:gd name="connsiteX68" fmla="*/ 485140 w 2538087"/>
                <a:gd name="connsiteY68" fmla="*/ 1555906 h 2827784"/>
                <a:gd name="connsiteX69" fmla="*/ 270066 w 2538087"/>
                <a:gd name="connsiteY69" fmla="*/ 1585843 h 2827784"/>
                <a:gd name="connsiteX70" fmla="*/ 103283 w 2538087"/>
                <a:gd name="connsiteY70" fmla="*/ 1803858 h 2827784"/>
                <a:gd name="connsiteX71" fmla="*/ 303784 w 2538087"/>
                <a:gd name="connsiteY71" fmla="*/ 1983953 h 2827784"/>
                <a:gd name="connsiteX72" fmla="*/ 1427734 w 2538087"/>
                <a:gd name="connsiteY72" fmla="*/ 2512548 h 2827784"/>
                <a:gd name="connsiteX73" fmla="*/ 1406589 w 2538087"/>
                <a:gd name="connsiteY73" fmla="*/ 2440510 h 2827784"/>
                <a:gd name="connsiteX74" fmla="*/ 1296480 w 2538087"/>
                <a:gd name="connsiteY74" fmla="*/ 2237036 h 2827784"/>
                <a:gd name="connsiteX75" fmla="*/ 1263428 w 2538087"/>
                <a:gd name="connsiteY75" fmla="*/ 2220214 h 2827784"/>
                <a:gd name="connsiteX76" fmla="*/ 1128840 w 2538087"/>
                <a:gd name="connsiteY76" fmla="*/ 2233995 h 2827784"/>
                <a:gd name="connsiteX77" fmla="*/ 1103789 w 2538087"/>
                <a:gd name="connsiteY77" fmla="*/ 2252337 h 2827784"/>
                <a:gd name="connsiteX78" fmla="*/ 1031304 w 2538087"/>
                <a:gd name="connsiteY78" fmla="*/ 2486603 h 2827784"/>
                <a:gd name="connsiteX79" fmla="*/ 1103789 w 2538087"/>
                <a:gd name="connsiteY79" fmla="*/ 2685515 h 2827784"/>
                <a:gd name="connsiteX80" fmla="*/ 1315244 w 2538087"/>
                <a:gd name="connsiteY80" fmla="*/ 2706803 h 2827784"/>
                <a:gd name="connsiteX81" fmla="*/ 1427829 w 2538087"/>
                <a:gd name="connsiteY81" fmla="*/ 2512548 h 2827784"/>
                <a:gd name="connsiteX82" fmla="*/ 1286288 w 2538087"/>
                <a:gd name="connsiteY82" fmla="*/ 1293985 h 2827784"/>
                <a:gd name="connsiteX83" fmla="*/ 1925320 w 2538087"/>
                <a:gd name="connsiteY83" fmla="*/ 919824 h 2827784"/>
                <a:gd name="connsiteX84" fmla="*/ 1851501 w 2538087"/>
                <a:gd name="connsiteY84" fmla="*/ 795326 h 2827784"/>
                <a:gd name="connsiteX85" fmla="*/ 1843215 w 2538087"/>
                <a:gd name="connsiteY85" fmla="*/ 797227 h 2827784"/>
                <a:gd name="connsiteX86" fmla="*/ 1289717 w 2538087"/>
                <a:gd name="connsiteY86" fmla="*/ 1121208 h 2827784"/>
                <a:gd name="connsiteX87" fmla="*/ 1273905 w 2538087"/>
                <a:gd name="connsiteY87" fmla="*/ 1145062 h 2827784"/>
                <a:gd name="connsiteX88" fmla="*/ 1286288 w 2538087"/>
                <a:gd name="connsiteY88" fmla="*/ 1293985 h 2827784"/>
                <a:gd name="connsiteX89" fmla="*/ 613918 w 2538087"/>
                <a:gd name="connsiteY89" fmla="*/ 1515611 h 2827784"/>
                <a:gd name="connsiteX90" fmla="*/ 688975 w 2538087"/>
                <a:gd name="connsiteY90" fmla="*/ 1642960 h 2827784"/>
                <a:gd name="connsiteX91" fmla="*/ 935482 w 2538087"/>
                <a:gd name="connsiteY91" fmla="*/ 1498504 h 2827784"/>
                <a:gd name="connsiteX92" fmla="*/ 952913 w 2538087"/>
                <a:gd name="connsiteY92" fmla="*/ 1479497 h 2827784"/>
                <a:gd name="connsiteX93" fmla="*/ 940721 w 2538087"/>
                <a:gd name="connsiteY93" fmla="*/ 1324777 h 28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8087" h="2827784">
                  <a:moveTo>
                    <a:pt x="965581" y="1595632"/>
                  </a:moveTo>
                  <a:cubicBezTo>
                    <a:pt x="876713" y="1648092"/>
                    <a:pt x="791559" y="1697606"/>
                    <a:pt x="707358" y="1748356"/>
                  </a:cubicBezTo>
                  <a:cubicBezTo>
                    <a:pt x="697129" y="1756530"/>
                    <a:pt x="688423" y="1766439"/>
                    <a:pt x="681641" y="1777627"/>
                  </a:cubicBezTo>
                  <a:cubicBezTo>
                    <a:pt x="631635" y="1842633"/>
                    <a:pt x="584200" y="1909634"/>
                    <a:pt x="531527" y="1972453"/>
                  </a:cubicBezTo>
                  <a:cubicBezTo>
                    <a:pt x="451803" y="2067490"/>
                    <a:pt x="347599" y="2103509"/>
                    <a:pt x="227489" y="2073382"/>
                  </a:cubicBezTo>
                  <a:cubicBezTo>
                    <a:pt x="107378" y="2043256"/>
                    <a:pt x="32988" y="1962759"/>
                    <a:pt x="6795" y="1841397"/>
                  </a:cubicBezTo>
                  <a:cubicBezTo>
                    <a:pt x="-30067" y="1671471"/>
                    <a:pt x="90519" y="1510194"/>
                    <a:pt x="271399" y="1485579"/>
                  </a:cubicBezTo>
                  <a:cubicBezTo>
                    <a:pt x="347599" y="1475220"/>
                    <a:pt x="424752" y="1465906"/>
                    <a:pt x="501333" y="1454882"/>
                  </a:cubicBezTo>
                  <a:cubicBezTo>
                    <a:pt x="517738" y="1452662"/>
                    <a:pt x="533592" y="1447442"/>
                    <a:pt x="548100" y="1439486"/>
                  </a:cubicBezTo>
                  <a:cubicBezTo>
                    <a:pt x="668496" y="1369919"/>
                    <a:pt x="788226" y="1299022"/>
                    <a:pt x="908622" y="1229455"/>
                  </a:cubicBezTo>
                  <a:cubicBezTo>
                    <a:pt x="923870" y="1222764"/>
                    <a:pt x="932220" y="1206222"/>
                    <a:pt x="928529" y="1190014"/>
                  </a:cubicBezTo>
                  <a:cubicBezTo>
                    <a:pt x="912432" y="1029307"/>
                    <a:pt x="898049" y="868504"/>
                    <a:pt x="881952" y="707797"/>
                  </a:cubicBezTo>
                  <a:cubicBezTo>
                    <a:pt x="879928" y="687934"/>
                    <a:pt x="874279" y="668609"/>
                    <a:pt x="865283" y="650775"/>
                  </a:cubicBezTo>
                  <a:cubicBezTo>
                    <a:pt x="827183" y="577026"/>
                    <a:pt x="784035" y="505558"/>
                    <a:pt x="748221" y="430764"/>
                  </a:cubicBezTo>
                  <a:cubicBezTo>
                    <a:pt x="695452" y="320331"/>
                    <a:pt x="706311" y="212179"/>
                    <a:pt x="781368" y="115717"/>
                  </a:cubicBezTo>
                  <a:cubicBezTo>
                    <a:pt x="853853" y="22391"/>
                    <a:pt x="953675" y="-15054"/>
                    <a:pt x="1069404" y="5664"/>
                  </a:cubicBezTo>
                  <a:cubicBezTo>
                    <a:pt x="1191324" y="27428"/>
                    <a:pt x="1270667" y="102412"/>
                    <a:pt x="1306290" y="221303"/>
                  </a:cubicBezTo>
                  <a:cubicBezTo>
                    <a:pt x="1321708" y="272919"/>
                    <a:pt x="1321542" y="327922"/>
                    <a:pt x="1305814" y="379444"/>
                  </a:cubicBezTo>
                  <a:cubicBezTo>
                    <a:pt x="1293051" y="422591"/>
                    <a:pt x="1282097" y="466688"/>
                    <a:pt x="1265523" y="508409"/>
                  </a:cubicBezTo>
                  <a:cubicBezTo>
                    <a:pt x="1232191" y="589802"/>
                    <a:pt x="1222103" y="678815"/>
                    <a:pt x="1236377" y="765579"/>
                  </a:cubicBezTo>
                  <a:cubicBezTo>
                    <a:pt x="1249712" y="848642"/>
                    <a:pt x="1252760" y="933320"/>
                    <a:pt x="1260666" y="1020658"/>
                  </a:cubicBezTo>
                  <a:cubicBezTo>
                    <a:pt x="1270953" y="1015717"/>
                    <a:pt x="1279716" y="1012390"/>
                    <a:pt x="1287050" y="1007923"/>
                  </a:cubicBezTo>
                  <a:cubicBezTo>
                    <a:pt x="1462500" y="905347"/>
                    <a:pt x="1637887" y="802549"/>
                    <a:pt x="1813211" y="699529"/>
                  </a:cubicBezTo>
                  <a:cubicBezTo>
                    <a:pt x="1830390" y="688975"/>
                    <a:pt x="1845496" y="675384"/>
                    <a:pt x="1857788" y="659423"/>
                  </a:cubicBezTo>
                  <a:cubicBezTo>
                    <a:pt x="1904460" y="599455"/>
                    <a:pt x="1948561" y="537396"/>
                    <a:pt x="1995519" y="477522"/>
                  </a:cubicBezTo>
                  <a:cubicBezTo>
                    <a:pt x="2076672" y="374122"/>
                    <a:pt x="2182781" y="334017"/>
                    <a:pt x="2311368" y="364429"/>
                  </a:cubicBezTo>
                  <a:cubicBezTo>
                    <a:pt x="2433574" y="393415"/>
                    <a:pt x="2516346" y="489782"/>
                    <a:pt x="2535301" y="617797"/>
                  </a:cubicBezTo>
                  <a:cubicBezTo>
                    <a:pt x="2558447" y="774133"/>
                    <a:pt x="2442432" y="926097"/>
                    <a:pt x="2280793" y="949761"/>
                  </a:cubicBezTo>
                  <a:cubicBezTo>
                    <a:pt x="2210213" y="960120"/>
                    <a:pt x="2138585" y="966297"/>
                    <a:pt x="2068386" y="978842"/>
                  </a:cubicBezTo>
                  <a:cubicBezTo>
                    <a:pt x="2031353" y="984643"/>
                    <a:pt x="1995573" y="996661"/>
                    <a:pt x="1962563" y="1014386"/>
                  </a:cubicBezTo>
                  <a:cubicBezTo>
                    <a:pt x="1750251" y="1136223"/>
                    <a:pt x="1539653" y="1261482"/>
                    <a:pt x="1327531" y="1383604"/>
                  </a:cubicBezTo>
                  <a:cubicBezTo>
                    <a:pt x="1301433" y="1398620"/>
                    <a:pt x="1296670" y="1414111"/>
                    <a:pt x="1299432" y="1442622"/>
                  </a:cubicBezTo>
                  <a:cubicBezTo>
                    <a:pt x="1320959" y="1659972"/>
                    <a:pt x="1339533" y="1877701"/>
                    <a:pt x="1361250" y="2095051"/>
                  </a:cubicBezTo>
                  <a:cubicBezTo>
                    <a:pt x="1365043" y="2128929"/>
                    <a:pt x="1374712" y="2161891"/>
                    <a:pt x="1389825" y="2192464"/>
                  </a:cubicBezTo>
                  <a:cubicBezTo>
                    <a:pt x="1422972" y="2260700"/>
                    <a:pt x="1463072" y="2325515"/>
                    <a:pt x="1496314" y="2393942"/>
                  </a:cubicBezTo>
                  <a:cubicBezTo>
                    <a:pt x="1551178" y="2506751"/>
                    <a:pt x="1541272" y="2616518"/>
                    <a:pt x="1463453" y="2714977"/>
                  </a:cubicBezTo>
                  <a:cubicBezTo>
                    <a:pt x="1387253" y="2811344"/>
                    <a:pt x="1283716" y="2845462"/>
                    <a:pt x="1163987" y="2819517"/>
                  </a:cubicBezTo>
                  <a:cubicBezTo>
                    <a:pt x="1042448" y="2792717"/>
                    <a:pt x="966915" y="2714977"/>
                    <a:pt x="935387" y="2595135"/>
                  </a:cubicBezTo>
                  <a:cubicBezTo>
                    <a:pt x="922371" y="2541676"/>
                    <a:pt x="924948" y="2485618"/>
                    <a:pt x="942816" y="2433572"/>
                  </a:cubicBezTo>
                  <a:cubicBezTo>
                    <a:pt x="955294" y="2393942"/>
                    <a:pt x="965581" y="2353551"/>
                    <a:pt x="980916" y="2314966"/>
                  </a:cubicBezTo>
                  <a:cubicBezTo>
                    <a:pt x="1012952" y="2231723"/>
                    <a:pt x="1022989" y="2141657"/>
                    <a:pt x="1010063" y="2053425"/>
                  </a:cubicBezTo>
                  <a:cubicBezTo>
                    <a:pt x="991775" y="1903837"/>
                    <a:pt x="980631" y="1753393"/>
                    <a:pt x="965581" y="1595632"/>
                  </a:cubicBezTo>
                  <a:close/>
                  <a:moveTo>
                    <a:pt x="982440" y="708842"/>
                  </a:moveTo>
                  <a:cubicBezTo>
                    <a:pt x="1026922" y="1185738"/>
                    <a:pt x="1071023" y="1659211"/>
                    <a:pt x="1115314" y="2133541"/>
                  </a:cubicBezTo>
                  <a:lnTo>
                    <a:pt x="1263333" y="2118145"/>
                  </a:lnTo>
                  <a:cubicBezTo>
                    <a:pt x="1218660" y="1641250"/>
                    <a:pt x="1174560" y="1169011"/>
                    <a:pt x="1129983" y="694872"/>
                  </a:cubicBezTo>
                  <a:close/>
                  <a:moveTo>
                    <a:pt x="1016540" y="97945"/>
                  </a:moveTo>
                  <a:cubicBezTo>
                    <a:pt x="871760" y="95474"/>
                    <a:pt x="773462" y="249434"/>
                    <a:pt x="836517" y="383056"/>
                  </a:cubicBezTo>
                  <a:cubicBezTo>
                    <a:pt x="868331" y="450437"/>
                    <a:pt x="906812" y="514777"/>
                    <a:pt x="939864" y="581683"/>
                  </a:cubicBezTo>
                  <a:cubicBezTo>
                    <a:pt x="951484" y="605252"/>
                    <a:pt x="966438" y="610954"/>
                    <a:pt x="990251" y="607818"/>
                  </a:cubicBezTo>
                  <a:cubicBezTo>
                    <a:pt x="1031399" y="602496"/>
                    <a:pt x="1072737" y="597269"/>
                    <a:pt x="1114076" y="594893"/>
                  </a:cubicBezTo>
                  <a:cubicBezTo>
                    <a:pt x="1132554" y="593848"/>
                    <a:pt x="1140841" y="587955"/>
                    <a:pt x="1146080" y="570279"/>
                  </a:cubicBezTo>
                  <a:cubicBezTo>
                    <a:pt x="1167130" y="499666"/>
                    <a:pt x="1191038" y="429719"/>
                    <a:pt x="1211136" y="359677"/>
                  </a:cubicBezTo>
                  <a:cubicBezTo>
                    <a:pt x="1250474" y="224059"/>
                    <a:pt x="1157891" y="100416"/>
                    <a:pt x="1016540" y="97945"/>
                  </a:cubicBezTo>
                  <a:close/>
                  <a:moveTo>
                    <a:pt x="2438813" y="650680"/>
                  </a:moveTo>
                  <a:cubicBezTo>
                    <a:pt x="2438788" y="567545"/>
                    <a:pt x="2386925" y="493203"/>
                    <a:pt x="2308797" y="464312"/>
                  </a:cubicBezTo>
                  <a:cubicBezTo>
                    <a:pt x="2229904" y="433171"/>
                    <a:pt x="2139882" y="456674"/>
                    <a:pt x="2086388" y="522380"/>
                  </a:cubicBezTo>
                  <a:cubicBezTo>
                    <a:pt x="2035905" y="583774"/>
                    <a:pt x="1988947" y="648209"/>
                    <a:pt x="1942084" y="712454"/>
                  </a:cubicBezTo>
                  <a:cubicBezTo>
                    <a:pt x="1936985" y="723058"/>
                    <a:pt x="1936985" y="735398"/>
                    <a:pt x="1942084" y="746002"/>
                  </a:cubicBezTo>
                  <a:cubicBezTo>
                    <a:pt x="1963420" y="785727"/>
                    <a:pt x="1985899" y="824882"/>
                    <a:pt x="2010855" y="862232"/>
                  </a:cubicBezTo>
                  <a:cubicBezTo>
                    <a:pt x="2019683" y="872903"/>
                    <a:pt x="2032897" y="878988"/>
                    <a:pt x="2046764" y="878768"/>
                  </a:cubicBezTo>
                  <a:cubicBezTo>
                    <a:pt x="2122392" y="870500"/>
                    <a:pt x="2197926" y="861186"/>
                    <a:pt x="2272983" y="848927"/>
                  </a:cubicBezTo>
                  <a:cubicBezTo>
                    <a:pt x="2369621" y="832563"/>
                    <a:pt x="2439960" y="748474"/>
                    <a:pt x="2438813" y="650680"/>
                  </a:cubicBezTo>
                  <a:close/>
                  <a:moveTo>
                    <a:pt x="303784" y="1983953"/>
                  </a:moveTo>
                  <a:cubicBezTo>
                    <a:pt x="362971" y="1985096"/>
                    <a:pt x="419379" y="1958936"/>
                    <a:pt x="456660" y="1913055"/>
                  </a:cubicBezTo>
                  <a:cubicBezTo>
                    <a:pt x="479425" y="1885779"/>
                    <a:pt x="500190" y="1856793"/>
                    <a:pt x="521526" y="1828282"/>
                  </a:cubicBezTo>
                  <a:cubicBezTo>
                    <a:pt x="550577" y="1789412"/>
                    <a:pt x="600488" y="1750732"/>
                    <a:pt x="602202" y="1710817"/>
                  </a:cubicBezTo>
                  <a:cubicBezTo>
                    <a:pt x="604107" y="1668905"/>
                    <a:pt x="558387" y="1625283"/>
                    <a:pt x="535527" y="1581471"/>
                  </a:cubicBezTo>
                  <a:cubicBezTo>
                    <a:pt x="524002" y="1559138"/>
                    <a:pt x="510191" y="1552010"/>
                    <a:pt x="485140" y="1555906"/>
                  </a:cubicBezTo>
                  <a:cubicBezTo>
                    <a:pt x="413607" y="1567026"/>
                    <a:pt x="341503" y="1574914"/>
                    <a:pt x="270066" y="1585843"/>
                  </a:cubicBezTo>
                  <a:cubicBezTo>
                    <a:pt x="165645" y="1603419"/>
                    <a:pt x="92736" y="1698724"/>
                    <a:pt x="103283" y="1803858"/>
                  </a:cubicBezTo>
                  <a:cubicBezTo>
                    <a:pt x="113933" y="1906312"/>
                    <a:pt x="200549" y="1984112"/>
                    <a:pt x="303784" y="1983953"/>
                  </a:cubicBezTo>
                  <a:close/>
                  <a:moveTo>
                    <a:pt x="1427734" y="2512548"/>
                  </a:moveTo>
                  <a:cubicBezTo>
                    <a:pt x="1423257" y="2496582"/>
                    <a:pt x="1419447" y="2466265"/>
                    <a:pt x="1406589" y="2440510"/>
                  </a:cubicBezTo>
                  <a:cubicBezTo>
                    <a:pt x="1372203" y="2371513"/>
                    <a:pt x="1334675" y="2304037"/>
                    <a:pt x="1296480" y="2237036"/>
                  </a:cubicBezTo>
                  <a:cubicBezTo>
                    <a:pt x="1288619" y="2226682"/>
                    <a:pt x="1276443" y="2220485"/>
                    <a:pt x="1263428" y="2220214"/>
                  </a:cubicBezTo>
                  <a:cubicBezTo>
                    <a:pt x="1218470" y="2222685"/>
                    <a:pt x="1173512" y="2227722"/>
                    <a:pt x="1128840" y="2233995"/>
                  </a:cubicBezTo>
                  <a:cubicBezTo>
                    <a:pt x="1118133" y="2236001"/>
                    <a:pt x="1108918" y="2242748"/>
                    <a:pt x="1103789" y="2252337"/>
                  </a:cubicBezTo>
                  <a:cubicBezTo>
                    <a:pt x="1078262" y="2329982"/>
                    <a:pt x="1051306" y="2407532"/>
                    <a:pt x="1031304" y="2486603"/>
                  </a:cubicBezTo>
                  <a:cubicBezTo>
                    <a:pt x="1011301" y="2565674"/>
                    <a:pt x="1039686" y="2635241"/>
                    <a:pt x="1103789" y="2685515"/>
                  </a:cubicBezTo>
                  <a:cubicBezTo>
                    <a:pt x="1167892" y="2735790"/>
                    <a:pt x="1241806" y="2742537"/>
                    <a:pt x="1315244" y="2706803"/>
                  </a:cubicBezTo>
                  <a:cubicBezTo>
                    <a:pt x="1388682" y="2671070"/>
                    <a:pt x="1424972" y="2607965"/>
                    <a:pt x="1427829" y="2512548"/>
                  </a:cubicBezTo>
                  <a:close/>
                  <a:moveTo>
                    <a:pt x="1286288" y="1293985"/>
                  </a:moveTo>
                  <a:lnTo>
                    <a:pt x="1925320" y="919824"/>
                  </a:lnTo>
                  <a:lnTo>
                    <a:pt x="1851501" y="795326"/>
                  </a:lnTo>
                  <a:cubicBezTo>
                    <a:pt x="1848667" y="795593"/>
                    <a:pt x="1845881" y="796232"/>
                    <a:pt x="1843215" y="797227"/>
                  </a:cubicBezTo>
                  <a:cubicBezTo>
                    <a:pt x="1658620" y="904999"/>
                    <a:pt x="1474121" y="1012992"/>
                    <a:pt x="1289717" y="1121208"/>
                  </a:cubicBezTo>
                  <a:cubicBezTo>
                    <a:pt x="1281105" y="1126367"/>
                    <a:pt x="1275293" y="1135135"/>
                    <a:pt x="1273905" y="1145062"/>
                  </a:cubicBezTo>
                  <a:cubicBezTo>
                    <a:pt x="1276191" y="1192200"/>
                    <a:pt x="1281144" y="1239243"/>
                    <a:pt x="1286288" y="1293985"/>
                  </a:cubicBezTo>
                  <a:close/>
                  <a:moveTo>
                    <a:pt x="613918" y="1515611"/>
                  </a:moveTo>
                  <a:lnTo>
                    <a:pt x="688975" y="1642960"/>
                  </a:lnTo>
                  <a:cubicBezTo>
                    <a:pt x="773938" y="1593256"/>
                    <a:pt x="854901" y="1546213"/>
                    <a:pt x="935482" y="1498504"/>
                  </a:cubicBezTo>
                  <a:cubicBezTo>
                    <a:pt x="942816" y="1494132"/>
                    <a:pt x="953199" y="1485389"/>
                    <a:pt x="952913" y="1479497"/>
                  </a:cubicBezTo>
                  <a:cubicBezTo>
                    <a:pt x="950246" y="1429507"/>
                    <a:pt x="945388" y="1379613"/>
                    <a:pt x="940721" y="1324777"/>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FE1392DE-A491-C34D-B022-6AFFF574A13F}"/>
                </a:ext>
              </a:extLst>
            </p:cNvPr>
            <p:cNvSpPr/>
            <p:nvPr/>
          </p:nvSpPr>
          <p:spPr>
            <a:xfrm>
              <a:off x="4465198" y="2245497"/>
              <a:ext cx="1835589" cy="2467937"/>
            </a:xfrm>
            <a:custGeom>
              <a:avLst/>
              <a:gdLst>
                <a:gd name="connsiteX0" fmla="*/ 1835746 w 1835589"/>
                <a:gd name="connsiteY0" fmla="*/ 319923 h 2467937"/>
                <a:gd name="connsiteX1" fmla="*/ 1707921 w 1835589"/>
                <a:gd name="connsiteY1" fmla="*/ 545066 h 2467937"/>
                <a:gd name="connsiteX2" fmla="*/ 1607146 w 1835589"/>
                <a:gd name="connsiteY2" fmla="*/ 612352 h 2467937"/>
                <a:gd name="connsiteX3" fmla="*/ 1396072 w 1835589"/>
                <a:gd name="connsiteY3" fmla="*/ 822668 h 2467937"/>
                <a:gd name="connsiteX4" fmla="*/ 666457 w 1835589"/>
                <a:gd name="connsiteY4" fmla="*/ 1928898 h 2467937"/>
                <a:gd name="connsiteX5" fmla="*/ 639787 w 1835589"/>
                <a:gd name="connsiteY5" fmla="*/ 1993523 h 2467937"/>
                <a:gd name="connsiteX6" fmla="*/ 591400 w 1835589"/>
                <a:gd name="connsiteY6" fmla="*/ 2237768 h 2467937"/>
                <a:gd name="connsiteX7" fmla="*/ 314127 w 1835589"/>
                <a:gd name="connsiteY7" fmla="*/ 2467757 h 2467937"/>
                <a:gd name="connsiteX8" fmla="*/ 19329 w 1835589"/>
                <a:gd name="connsiteY8" fmla="*/ 2272837 h 2467937"/>
                <a:gd name="connsiteX9" fmla="*/ 121627 w 1835589"/>
                <a:gd name="connsiteY9" fmla="*/ 1929658 h 2467937"/>
                <a:gd name="connsiteX10" fmla="*/ 327843 w 1835589"/>
                <a:gd name="connsiteY10" fmla="*/ 1789194 h 2467937"/>
                <a:gd name="connsiteX11" fmla="*/ 377183 w 1835589"/>
                <a:gd name="connsiteY11" fmla="*/ 1739489 h 2467937"/>
                <a:gd name="connsiteX12" fmla="*/ 1168520 w 1835589"/>
                <a:gd name="connsiteY12" fmla="*/ 542024 h 2467937"/>
                <a:gd name="connsiteX13" fmla="*/ 1197095 w 1835589"/>
                <a:gd name="connsiteY13" fmla="*/ 470557 h 2467937"/>
                <a:gd name="connsiteX14" fmla="*/ 1241767 w 1835589"/>
                <a:gd name="connsiteY14" fmla="*/ 243703 h 2467937"/>
                <a:gd name="connsiteX15" fmla="*/ 1557521 w 1835589"/>
                <a:gd name="connsiteY15" fmla="*/ 1549 h 2467937"/>
                <a:gd name="connsiteX16" fmla="*/ 1835746 w 1835589"/>
                <a:gd name="connsiteY16" fmla="*/ 319923 h 2467937"/>
                <a:gd name="connsiteX17" fmla="*/ 1249482 w 1835589"/>
                <a:gd name="connsiteY17" fmla="*/ 595530 h 2467937"/>
                <a:gd name="connsiteX18" fmla="*/ 460717 w 1835589"/>
                <a:gd name="connsiteY18" fmla="*/ 1791380 h 2467937"/>
                <a:gd name="connsiteX19" fmla="*/ 584542 w 1835589"/>
                <a:gd name="connsiteY19" fmla="*/ 1871021 h 2467937"/>
                <a:gd name="connsiteX20" fmla="*/ 1373403 w 1835589"/>
                <a:gd name="connsiteY20" fmla="*/ 676977 h 2467937"/>
                <a:gd name="connsiteX21" fmla="*/ 97719 w 1835589"/>
                <a:gd name="connsiteY21" fmla="*/ 2155181 h 2467937"/>
                <a:gd name="connsiteX22" fmla="*/ 280504 w 1835589"/>
                <a:gd name="connsiteY22" fmla="*/ 2369774 h 2467937"/>
                <a:gd name="connsiteX23" fmla="*/ 495960 w 1835589"/>
                <a:gd name="connsiteY23" fmla="*/ 2211918 h 2467937"/>
                <a:gd name="connsiteX24" fmla="*/ 538346 w 1835589"/>
                <a:gd name="connsiteY24" fmla="*/ 1988676 h 2467937"/>
                <a:gd name="connsiteX25" fmla="*/ 523773 w 1835589"/>
                <a:gd name="connsiteY25" fmla="*/ 1954368 h 2467937"/>
                <a:gd name="connsiteX26" fmla="*/ 407568 w 1835589"/>
                <a:gd name="connsiteY26" fmla="*/ 1878909 h 2467937"/>
                <a:gd name="connsiteX27" fmla="*/ 370801 w 1835589"/>
                <a:gd name="connsiteY27" fmla="*/ 1880619 h 2467937"/>
                <a:gd name="connsiteX28" fmla="*/ 184302 w 1835589"/>
                <a:gd name="connsiteY28" fmla="*/ 2005023 h 2467937"/>
                <a:gd name="connsiteX29" fmla="*/ 97719 w 1835589"/>
                <a:gd name="connsiteY29" fmla="*/ 2155181 h 2467937"/>
                <a:gd name="connsiteX30" fmla="*/ 1443793 w 1835589"/>
                <a:gd name="connsiteY30" fmla="*/ 602848 h 2467937"/>
                <a:gd name="connsiteX31" fmla="*/ 1653914 w 1835589"/>
                <a:gd name="connsiteY31" fmla="*/ 460293 h 2467937"/>
                <a:gd name="connsiteX32" fmla="*/ 1724018 w 1835589"/>
                <a:gd name="connsiteY32" fmla="*/ 232204 h 2467937"/>
                <a:gd name="connsiteX33" fmla="*/ 1524946 w 1835589"/>
                <a:gd name="connsiteY33" fmla="*/ 99152 h 2467937"/>
                <a:gd name="connsiteX34" fmla="*/ 1340065 w 1835589"/>
                <a:gd name="connsiteY34" fmla="*/ 254443 h 2467937"/>
                <a:gd name="connsiteX35" fmla="*/ 1295964 w 1835589"/>
                <a:gd name="connsiteY35" fmla="*/ 484622 h 2467937"/>
                <a:gd name="connsiteX36" fmla="*/ 1306728 w 1835589"/>
                <a:gd name="connsiteY36" fmla="*/ 513133 h 2467937"/>
                <a:gd name="connsiteX37" fmla="*/ 1443793 w 1835589"/>
                <a:gd name="connsiteY37" fmla="*/ 602848 h 246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589" h="2467937">
                  <a:moveTo>
                    <a:pt x="1835746" y="319923"/>
                  </a:moveTo>
                  <a:cubicBezTo>
                    <a:pt x="1834222" y="402415"/>
                    <a:pt x="1791455" y="484622"/>
                    <a:pt x="1707921" y="545066"/>
                  </a:cubicBezTo>
                  <a:cubicBezTo>
                    <a:pt x="1675750" y="569543"/>
                    <a:pt x="1642094" y="592014"/>
                    <a:pt x="1607146" y="612352"/>
                  </a:cubicBezTo>
                  <a:cubicBezTo>
                    <a:pt x="1516182" y="662436"/>
                    <a:pt x="1452460" y="735900"/>
                    <a:pt x="1396072" y="822668"/>
                  </a:cubicBezTo>
                  <a:cubicBezTo>
                    <a:pt x="1155280" y="1193312"/>
                    <a:pt x="909630" y="1560060"/>
                    <a:pt x="666457" y="1928898"/>
                  </a:cubicBezTo>
                  <a:cubicBezTo>
                    <a:pt x="653698" y="1948640"/>
                    <a:pt x="644660" y="1970541"/>
                    <a:pt x="639787" y="1993523"/>
                  </a:cubicBezTo>
                  <a:cubicBezTo>
                    <a:pt x="622452" y="2074685"/>
                    <a:pt x="609402" y="2156702"/>
                    <a:pt x="591400" y="2237768"/>
                  </a:cubicBezTo>
                  <a:cubicBezTo>
                    <a:pt x="561682" y="2371675"/>
                    <a:pt x="453573" y="2460059"/>
                    <a:pt x="314127" y="2467757"/>
                  </a:cubicBezTo>
                  <a:cubicBezTo>
                    <a:pt x="183873" y="2473521"/>
                    <a:pt x="64770" y="2394771"/>
                    <a:pt x="19329" y="2272837"/>
                  </a:cubicBezTo>
                  <a:cubicBezTo>
                    <a:pt x="-27792" y="2148506"/>
                    <a:pt x="14066" y="2008085"/>
                    <a:pt x="121627" y="1929658"/>
                  </a:cubicBezTo>
                  <a:cubicBezTo>
                    <a:pt x="188969" y="1880904"/>
                    <a:pt x="259835" y="1836997"/>
                    <a:pt x="327843" y="1789194"/>
                  </a:cubicBezTo>
                  <a:cubicBezTo>
                    <a:pt x="347213" y="1775794"/>
                    <a:pt x="363940" y="1758944"/>
                    <a:pt x="377183" y="1739489"/>
                  </a:cubicBezTo>
                  <a:cubicBezTo>
                    <a:pt x="641724" y="1340334"/>
                    <a:pt x="905503" y="941179"/>
                    <a:pt x="1168520" y="542024"/>
                  </a:cubicBezTo>
                  <a:cubicBezTo>
                    <a:pt x="1182227" y="520086"/>
                    <a:pt x="1191904" y="495885"/>
                    <a:pt x="1197095" y="470557"/>
                  </a:cubicBezTo>
                  <a:cubicBezTo>
                    <a:pt x="1213573" y="395287"/>
                    <a:pt x="1226527" y="319258"/>
                    <a:pt x="1241767" y="243703"/>
                  </a:cubicBezTo>
                  <a:cubicBezTo>
                    <a:pt x="1272152" y="93830"/>
                    <a:pt x="1413217" y="-13657"/>
                    <a:pt x="1557521" y="1549"/>
                  </a:cubicBezTo>
                  <a:cubicBezTo>
                    <a:pt x="1720494" y="18276"/>
                    <a:pt x="1835651" y="141539"/>
                    <a:pt x="1835746" y="319923"/>
                  </a:cubicBezTo>
                  <a:close/>
                  <a:moveTo>
                    <a:pt x="1249482" y="595530"/>
                  </a:moveTo>
                  <a:lnTo>
                    <a:pt x="460717" y="1791380"/>
                  </a:lnTo>
                  <a:lnTo>
                    <a:pt x="584542" y="1871021"/>
                  </a:lnTo>
                  <a:cubicBezTo>
                    <a:pt x="848480" y="1470915"/>
                    <a:pt x="1110132" y="1075181"/>
                    <a:pt x="1373403" y="676977"/>
                  </a:cubicBezTo>
                  <a:close/>
                  <a:moveTo>
                    <a:pt x="97719" y="2155181"/>
                  </a:moveTo>
                  <a:cubicBezTo>
                    <a:pt x="98386" y="2274167"/>
                    <a:pt x="175634" y="2357800"/>
                    <a:pt x="280504" y="2369774"/>
                  </a:cubicBezTo>
                  <a:cubicBezTo>
                    <a:pt x="378421" y="2380894"/>
                    <a:pt x="473957" y="2312087"/>
                    <a:pt x="495960" y="2211918"/>
                  </a:cubicBezTo>
                  <a:cubicBezTo>
                    <a:pt x="512152" y="2137979"/>
                    <a:pt x="525773" y="2063375"/>
                    <a:pt x="538346" y="1988676"/>
                  </a:cubicBezTo>
                  <a:cubicBezTo>
                    <a:pt x="538999" y="1975619"/>
                    <a:pt x="533631" y="1962980"/>
                    <a:pt x="523773" y="1954368"/>
                  </a:cubicBezTo>
                  <a:cubicBezTo>
                    <a:pt x="486435" y="1927377"/>
                    <a:pt x="447573" y="1902098"/>
                    <a:pt x="407568" y="1878909"/>
                  </a:cubicBezTo>
                  <a:cubicBezTo>
                    <a:pt x="395693" y="1873849"/>
                    <a:pt x="382152" y="1874479"/>
                    <a:pt x="370801" y="1880619"/>
                  </a:cubicBezTo>
                  <a:cubicBezTo>
                    <a:pt x="307873" y="1920915"/>
                    <a:pt x="245706" y="1962383"/>
                    <a:pt x="184302" y="2005023"/>
                  </a:cubicBezTo>
                  <a:cubicBezTo>
                    <a:pt x="126294" y="2044938"/>
                    <a:pt x="98767" y="2101675"/>
                    <a:pt x="97719" y="2155181"/>
                  </a:cubicBezTo>
                  <a:close/>
                  <a:moveTo>
                    <a:pt x="1443793" y="602848"/>
                  </a:moveTo>
                  <a:cubicBezTo>
                    <a:pt x="1514849" y="554759"/>
                    <a:pt x="1585715" y="509142"/>
                    <a:pt x="1653914" y="460293"/>
                  </a:cubicBezTo>
                  <a:cubicBezTo>
                    <a:pt x="1725952" y="408587"/>
                    <a:pt x="1754620" y="315315"/>
                    <a:pt x="1724018" y="232204"/>
                  </a:cubicBezTo>
                  <a:cubicBezTo>
                    <a:pt x="1693723" y="149376"/>
                    <a:pt x="1613242" y="95586"/>
                    <a:pt x="1524946" y="99152"/>
                  </a:cubicBezTo>
                  <a:cubicBezTo>
                    <a:pt x="1435187" y="103176"/>
                    <a:pt x="1359342" y="166882"/>
                    <a:pt x="1340065" y="254443"/>
                  </a:cubicBezTo>
                  <a:cubicBezTo>
                    <a:pt x="1322825" y="330472"/>
                    <a:pt x="1309490" y="407642"/>
                    <a:pt x="1295964" y="484622"/>
                  </a:cubicBezTo>
                  <a:cubicBezTo>
                    <a:pt x="1294879" y="495283"/>
                    <a:pt x="1298863" y="505836"/>
                    <a:pt x="1306728" y="513133"/>
                  </a:cubicBezTo>
                  <a:cubicBezTo>
                    <a:pt x="1351400" y="543735"/>
                    <a:pt x="1397501" y="572721"/>
                    <a:pt x="1443793" y="602848"/>
                  </a:cubicBezTo>
                  <a:close/>
                </a:path>
              </a:pathLst>
            </a:custGeom>
            <a:grpFill/>
            <a:ln w="9525" cap="flat">
              <a:noFill/>
              <a:prstDash val="solid"/>
              <a:miter/>
            </a:ln>
          </p:spPr>
          <p:txBody>
            <a:bodyPr rtlCol="0" anchor="ctr"/>
            <a:lstStyle/>
            <a:p>
              <a:endParaRPr lang="en-RO"/>
            </a:p>
          </p:txBody>
        </p:sp>
      </p:grpSp>
      <p:sp>
        <p:nvSpPr>
          <p:cNvPr id="18" name="TextBox 17">
            <a:extLst>
              <a:ext uri="{FF2B5EF4-FFF2-40B4-BE49-F238E27FC236}">
                <a16:creationId xmlns:a16="http://schemas.microsoft.com/office/drawing/2014/main" id="{25479461-A15D-FB4C-A603-D36039627D71}"/>
              </a:ext>
            </a:extLst>
          </p:cNvPr>
          <p:cNvSpPr txBox="1"/>
          <p:nvPr/>
        </p:nvSpPr>
        <p:spPr>
          <a:xfrm>
            <a:off x="431799" y="872124"/>
            <a:ext cx="5106852" cy="5509627"/>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Nasal swabs </a:t>
            </a:r>
          </a:p>
          <a:p>
            <a:pPr marL="342900" indent="-342900">
              <a:spcAft>
                <a:spcPts val="1200"/>
              </a:spcAft>
              <a:buFont typeface="Arial" panose="020B0604020202020204" pitchFamily="34" charset="0"/>
              <a:buChar char="•"/>
            </a:pPr>
            <a:r>
              <a:rPr lang="en-GB" sz="1600" dirty="0" err="1">
                <a:solidFill>
                  <a:schemeClr val="tx1"/>
                </a:solidFill>
              </a:rPr>
              <a:t>Swabs for posterior pharynx</a:t>
            </a:r>
          </a:p>
          <a:p>
            <a:pPr marL="342900" indent="-342900">
              <a:spcAft>
                <a:spcPts val="1200"/>
              </a:spcAft>
              <a:buFont typeface="Arial" panose="020B0604020202020204" pitchFamily="34" charset="0"/>
              <a:buChar char="•"/>
            </a:pPr>
            <a:r>
              <a:rPr lang="en-GB" sz="1600" dirty="0" err="1">
                <a:solidFill>
                  <a:schemeClr val="tx1"/>
                </a:solidFill>
              </a:rPr>
              <a:t>Cerebral spinal fluid (CSF)</a:t>
            </a:r>
          </a:p>
        </p:txBody>
      </p:sp>
    </p:spTree>
    <p:extLst>
      <p:ext uri="{BB962C8B-B14F-4D97-AF65-F5344CB8AC3E}">
        <p14:creationId xmlns:p14="http://schemas.microsoft.com/office/powerpoint/2010/main" val="189144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A950BE-1B5E-1D45-AAE0-B8261AF29420}"/>
              </a:ext>
            </a:extLst>
          </p:cNvPr>
          <p:cNvSpPr/>
          <p:nvPr/>
        </p:nvSpPr>
        <p:spPr>
          <a:xfrm>
            <a:off x="4571999" y="0"/>
            <a:ext cx="4572001"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3522362"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Nasal swabs</a:t>
            </a:r>
          </a:p>
        </p:txBody>
      </p:sp>
      <p:sp>
        <p:nvSpPr>
          <p:cNvPr id="15" name="TextBox 14">
            <a:extLst>
              <a:ext uri="{FF2B5EF4-FFF2-40B4-BE49-F238E27FC236}">
                <a16:creationId xmlns:a16="http://schemas.microsoft.com/office/drawing/2014/main" id="{323EEED2-DD78-B94E-B2B1-EB7678087D3C}"/>
              </a:ext>
            </a:extLst>
          </p:cNvPr>
          <p:cNvSpPr txBox="1"/>
          <p:nvPr/>
        </p:nvSpPr>
        <p:spPr>
          <a:xfrm>
            <a:off x="431800" y="1364566"/>
            <a:ext cx="3698766" cy="5017185"/>
          </a:xfrm>
          <a:prstGeom prst="rect">
            <a:avLst/>
          </a:prstGeom>
          <a:noFill/>
        </p:spPr>
        <p:txBody>
          <a:bodyPr wrap="square" lIns="0" tIns="0" rIns="0" bIns="0" rtlCol="0" anchor="ctr" anchorCtr="0">
            <a:noAutofit/>
          </a:bodyPr>
          <a:lstStyle/>
          <a:p>
            <a:pPr marL="342900" indent="-342900">
              <a:spcAft>
                <a:spcPts val="1200"/>
              </a:spcAft>
              <a:buFont typeface="+mj-lt"/>
              <a:buAutoNum type="arabicPeriod"/>
            </a:pPr>
            <a:r>
              <a:rPr lang="en-GB" sz="1600" dirty="0" err="1">
                <a:solidFill>
                  <a:schemeClr val="tx1"/>
                </a:solidFill>
              </a:rPr>
              <a:t>Lean the patient’s head back</a:t>
            </a:r>
          </a:p>
          <a:p>
            <a:pPr marL="342900" indent="-342900">
              <a:spcAft>
                <a:spcPts val="1200"/>
              </a:spcAft>
              <a:buFont typeface="+mj-lt"/>
              <a:buAutoNum type="arabicPeriod"/>
            </a:pPr>
            <a:r>
              <a:rPr lang="en-GB" sz="1600" dirty="0" err="1">
                <a:solidFill>
                  <a:schemeClr val="tx1"/>
                </a:solidFill>
              </a:rPr>
              <a:t>Introduce a dry swab into the nasal cavity and take it to the nasopharynx</a:t>
            </a:r>
          </a:p>
          <a:p>
            <a:pPr marL="342900" indent="-342900">
              <a:spcAft>
                <a:spcPts val="1200"/>
              </a:spcAft>
              <a:buFont typeface="+mj-lt"/>
              <a:buAutoNum type="arabicPeriod"/>
            </a:pPr>
            <a:r>
              <a:rPr lang="en-GB" sz="1600" dirty="0" err="1">
                <a:solidFill>
                  <a:schemeClr val="tx1"/>
                </a:solidFill>
              </a:rPr>
              <a:t>Pause there for a few seconds</a:t>
            </a:r>
          </a:p>
          <a:p>
            <a:pPr marL="342900" indent="-342900">
              <a:spcAft>
                <a:spcPts val="1200"/>
              </a:spcAft>
              <a:buFont typeface="+mj-lt"/>
              <a:buAutoNum type="arabicPeriod"/>
            </a:pPr>
            <a:r>
              <a:rPr lang="en-GB" sz="1600" dirty="0" err="1">
                <a:solidFill>
                  <a:schemeClr val="tx1"/>
                </a:solidFill>
              </a:rPr>
              <a:t>Slowly remove the swab as you lightly turn it</a:t>
            </a:r>
          </a:p>
          <a:p>
            <a:pPr marL="342900" indent="-342900">
              <a:spcAft>
                <a:spcPts val="1200"/>
              </a:spcAft>
              <a:buFont typeface="+mj-lt"/>
              <a:buAutoNum type="arabicPeriod"/>
            </a:pPr>
            <a:r>
              <a:rPr lang="en-GB" sz="1600" dirty="0" err="1">
                <a:solidFill>
                  <a:schemeClr val="tx1"/>
                </a:solidFill>
              </a:rPr>
              <a:t>Introduce the swab into the corresponding tube, break the end off of the swab, and hermetically seal the tube</a:t>
            </a:r>
          </a:p>
        </p:txBody>
      </p:sp>
      <p:grpSp>
        <p:nvGrpSpPr>
          <p:cNvPr id="9" name="Group 8">
            <a:extLst>
              <a:ext uri="{FF2B5EF4-FFF2-40B4-BE49-F238E27FC236}">
                <a16:creationId xmlns:a16="http://schemas.microsoft.com/office/drawing/2014/main" id="{46ED3E12-46D1-3748-94D1-5BF9B8668355}"/>
              </a:ext>
            </a:extLst>
          </p:cNvPr>
          <p:cNvGrpSpPr/>
          <p:nvPr/>
        </p:nvGrpSpPr>
        <p:grpSpPr>
          <a:xfrm>
            <a:off x="5138530" y="1614994"/>
            <a:ext cx="3472544" cy="3592800"/>
            <a:chOff x="5067299" y="2265589"/>
            <a:chExt cx="3472544" cy="3592286"/>
          </a:xfrm>
        </p:grpSpPr>
        <p:sp>
          <p:nvSpPr>
            <p:cNvPr id="10" name="Rounded Rectangle 9">
              <a:extLst>
                <a:ext uri="{FF2B5EF4-FFF2-40B4-BE49-F238E27FC236}">
                  <a16:creationId xmlns:a16="http://schemas.microsoft.com/office/drawing/2014/main" id="{2770B58E-8C0A-C041-8D7C-A08693805247}"/>
                </a:ext>
              </a:extLst>
            </p:cNvPr>
            <p:cNvSpPr/>
            <p:nvPr/>
          </p:nvSpPr>
          <p:spPr>
            <a:xfrm>
              <a:off x="5067299" y="2265589"/>
              <a:ext cx="3472544" cy="3592286"/>
            </a:xfrm>
            <a:prstGeom prst="roundRect">
              <a:avLst>
                <a:gd name="adj" fmla="val 3102"/>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oogle Shape;644;p28">
              <a:extLst>
                <a:ext uri="{FF2B5EF4-FFF2-40B4-BE49-F238E27FC236}">
                  <a16:creationId xmlns:a16="http://schemas.microsoft.com/office/drawing/2014/main" id="{052F4A57-2D72-6142-A654-0B2B0620E19C}"/>
                </a:ext>
              </a:extLst>
            </p:cNvPr>
            <p:cNvPicPr preferRelativeResize="0"/>
            <p:nvPr/>
          </p:nvPicPr>
          <p:blipFill>
            <a:blip r:embed="rId3"/>
            <a:srcRect l="1668" r="1668"/>
            <a:stretch/>
          </p:blipFill>
          <p:spPr>
            <a:xfrm>
              <a:off x="5084102" y="2276475"/>
              <a:ext cx="3438939" cy="3557588"/>
            </a:xfrm>
            <a:prstGeom prst="roundRect">
              <a:avLst>
                <a:gd name="adj" fmla="val 3372"/>
              </a:avLst>
            </a:prstGeom>
            <a:noFill/>
            <a:ln w="19050" cap="flat" cmpd="sng">
              <a:noFill/>
              <a:prstDash val="solid"/>
              <a:miter lim="800000"/>
              <a:headEnd type="none" w="sm" len="sm"/>
              <a:tailEnd type="none" w="sm" len="sm"/>
            </a:ln>
            <a:effectLst/>
          </p:spPr>
        </p:pic>
      </p:grpSp>
    </p:spTree>
    <p:extLst>
      <p:ext uri="{BB962C8B-B14F-4D97-AF65-F5344CB8AC3E}">
        <p14:creationId xmlns:p14="http://schemas.microsoft.com/office/powerpoint/2010/main" val="3693075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8E1854-9D5E-9A4A-9B50-EAC97DA594E3}"/>
              </a:ext>
            </a:extLst>
          </p:cNvPr>
          <p:cNvSpPr/>
          <p:nvPr/>
        </p:nvSpPr>
        <p:spPr>
          <a:xfrm>
            <a:off x="3448879" y="0"/>
            <a:ext cx="5695122"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pSp>
        <p:nvGrpSpPr>
          <p:cNvPr id="11" name="Group 10">
            <a:extLst>
              <a:ext uri="{FF2B5EF4-FFF2-40B4-BE49-F238E27FC236}">
                <a16:creationId xmlns:a16="http://schemas.microsoft.com/office/drawing/2014/main" id="{D86F50EB-18D1-C143-9ECD-695B98F603AA}"/>
              </a:ext>
            </a:extLst>
          </p:cNvPr>
          <p:cNvGrpSpPr/>
          <p:nvPr/>
        </p:nvGrpSpPr>
        <p:grpSpPr>
          <a:xfrm>
            <a:off x="3841711" y="1619604"/>
            <a:ext cx="4909457" cy="3618791"/>
            <a:chOff x="3842657" y="1621972"/>
            <a:chExt cx="4909457" cy="3618791"/>
          </a:xfrm>
        </p:grpSpPr>
        <p:sp>
          <p:nvSpPr>
            <p:cNvPr id="12" name="Rounded Rectangle 11">
              <a:extLst>
                <a:ext uri="{FF2B5EF4-FFF2-40B4-BE49-F238E27FC236}">
                  <a16:creationId xmlns:a16="http://schemas.microsoft.com/office/drawing/2014/main" id="{E95E27E2-6A11-A844-A403-B9AABE650639}"/>
                </a:ext>
              </a:extLst>
            </p:cNvPr>
            <p:cNvSpPr/>
            <p:nvPr/>
          </p:nvSpPr>
          <p:spPr>
            <a:xfrm>
              <a:off x="3842657" y="1621972"/>
              <a:ext cx="4909457" cy="3614058"/>
            </a:xfrm>
            <a:prstGeom prst="roundRect">
              <a:avLst>
                <a:gd name="adj" fmla="val 3153"/>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oogle Shape;654;p29">
              <a:extLst>
                <a:ext uri="{FF2B5EF4-FFF2-40B4-BE49-F238E27FC236}">
                  <a16:creationId xmlns:a16="http://schemas.microsoft.com/office/drawing/2014/main" id="{97749928-7FBB-704C-A27E-8E045D67667A}"/>
                </a:ext>
              </a:extLst>
            </p:cNvPr>
            <p:cNvPicPr preferRelativeResize="0"/>
            <p:nvPr/>
          </p:nvPicPr>
          <p:blipFill>
            <a:blip r:embed="rId3"/>
            <a:srcRect t="309" b="309"/>
            <a:stretch/>
          </p:blipFill>
          <p:spPr>
            <a:xfrm>
              <a:off x="3870740" y="1682553"/>
              <a:ext cx="4851400" cy="3558210"/>
            </a:xfrm>
            <a:prstGeom prst="roundRect">
              <a:avLst>
                <a:gd name="adj" fmla="val 2776"/>
              </a:avLst>
            </a:prstGeom>
            <a:noFill/>
            <a:ln w="19050" cap="flat" cmpd="sng">
              <a:solidFill>
                <a:schemeClr val="lt1"/>
              </a:solidFill>
              <a:prstDash val="solid"/>
              <a:miter lim="800000"/>
              <a:headEnd type="none" w="sm" len="sm"/>
              <a:tailEnd type="none" w="sm" len="sm"/>
            </a:ln>
            <a:effectLst/>
          </p:spPr>
        </p:pic>
        <p:sp>
          <p:nvSpPr>
            <p:cNvPr id="18" name="Google Shape;655;p29">
              <a:extLst>
                <a:ext uri="{FF2B5EF4-FFF2-40B4-BE49-F238E27FC236}">
                  <a16:creationId xmlns:a16="http://schemas.microsoft.com/office/drawing/2014/main" id="{76DC142B-2379-3142-879F-FB355469E94A}"/>
                </a:ext>
              </a:extLst>
            </p:cNvPr>
            <p:cNvSpPr txBox="1"/>
            <p:nvPr/>
          </p:nvSpPr>
          <p:spPr>
            <a:xfrm>
              <a:off x="4850349" y="1857009"/>
              <a:ext cx="101588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dirty="0" err="1">
                  <a:solidFill>
                    <a:srgbClr val="3D6C9D"/>
                  </a:solidFill>
                  <a:latin typeface="Arial"/>
                  <a:ea typeface="Arial"/>
                  <a:cs typeface="Arial"/>
                  <a:sym typeface="Arial"/>
                </a:rPr>
                <a:t>Garganta</a:t>
              </a:r>
              <a:endParaRPr dirty="0"/>
            </a:p>
          </p:txBody>
        </p:sp>
      </p:grpSp>
      <p:sp>
        <p:nvSpPr>
          <p:cNvPr id="15" name="TextBox 14">
            <a:extLst>
              <a:ext uri="{FF2B5EF4-FFF2-40B4-BE49-F238E27FC236}">
                <a16:creationId xmlns:a16="http://schemas.microsoft.com/office/drawing/2014/main" id="{79473623-2C3F-974E-B1AE-60EA5AE91732}"/>
              </a:ext>
            </a:extLst>
          </p:cNvPr>
          <p:cNvSpPr txBox="1"/>
          <p:nvPr/>
        </p:nvSpPr>
        <p:spPr>
          <a:xfrm>
            <a:off x="431800" y="1857010"/>
            <a:ext cx="2700284" cy="4524742"/>
          </a:xfrm>
          <a:prstGeom prst="rect">
            <a:avLst/>
          </a:prstGeom>
          <a:noFill/>
        </p:spPr>
        <p:txBody>
          <a:bodyPr wrap="square" lIns="0" tIns="0" rIns="0" bIns="0" rtlCol="0" anchor="ctr" anchorCtr="0">
            <a:noAutofit/>
          </a:bodyPr>
          <a:lstStyle/>
          <a:p>
            <a:pPr marL="342900" indent="-342900">
              <a:spcAft>
                <a:spcPts val="1200"/>
              </a:spcAft>
              <a:buFont typeface="+mj-lt"/>
              <a:buAutoNum type="arabicPeriod"/>
            </a:pPr>
            <a:r>
              <a:rPr lang="en-GB" sz="1600" dirty="0" err="1">
                <a:solidFill>
                  <a:schemeClr val="tx1"/>
                </a:solidFill>
              </a:rPr>
              <a:t>Open the mouth </a:t>
            </a:r>
          </a:p>
          <a:p>
            <a:pPr marL="342900" indent="-342900">
              <a:spcAft>
                <a:spcPts val="1200"/>
              </a:spcAft>
              <a:buFont typeface="+mj-lt"/>
              <a:buAutoNum type="arabicPeriod"/>
            </a:pPr>
            <a:r>
              <a:rPr lang="en-GB" sz="1600" dirty="0" err="1">
                <a:solidFill>
                  <a:schemeClr val="tx1"/>
                </a:solidFill>
              </a:rPr>
              <a:t>Hold the tongue down with the tongue depressor</a:t>
            </a:r>
          </a:p>
          <a:p>
            <a:pPr marL="342900" indent="-342900">
              <a:spcAft>
                <a:spcPts val="1200"/>
              </a:spcAft>
              <a:buFont typeface="+mj-lt"/>
              <a:buAutoNum type="arabicPeriod"/>
            </a:pPr>
            <a:r>
              <a:rPr lang="en-GB" sz="1600" dirty="0" err="1">
                <a:solidFill>
                  <a:schemeClr val="tx1"/>
                </a:solidFill>
              </a:rPr>
              <a:t>Using a swab, take a sample from the posterior pharynx</a:t>
            </a:r>
          </a:p>
          <a:p>
            <a:pPr marL="342900" indent="-342900">
              <a:spcAft>
                <a:spcPts val="1200"/>
              </a:spcAft>
              <a:buFont typeface="+mj-lt"/>
              <a:buAutoNum type="arabicPeriod"/>
            </a:pPr>
            <a:r>
              <a:rPr lang="en-GB" sz="1600" dirty="0" err="1">
                <a:solidFill>
                  <a:schemeClr val="tx1"/>
                </a:solidFill>
              </a:rPr>
              <a:t>Avoid any contact with the tonsils</a:t>
            </a:r>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3250514"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Posterior pharynx swabs</a:t>
            </a:r>
          </a:p>
        </p:txBody>
      </p:sp>
      <p:sp>
        <p:nvSpPr>
          <p:cNvPr id="16" name="TextBox 15">
            <a:extLst>
              <a:ext uri="{FF2B5EF4-FFF2-40B4-BE49-F238E27FC236}">
                <a16:creationId xmlns:a16="http://schemas.microsoft.com/office/drawing/2014/main" id="{1E283416-5B4F-0C47-8667-AB210B7A13A1}"/>
              </a:ext>
            </a:extLst>
          </p:cNvPr>
          <p:cNvSpPr txBox="1"/>
          <p:nvPr/>
        </p:nvSpPr>
        <p:spPr>
          <a:xfrm>
            <a:off x="4850349" y="1857009"/>
            <a:ext cx="1015888" cy="246221"/>
          </a:xfrm>
          <a:prstGeom prst="rect">
            <a:avLst/>
          </a:prstGeom>
          <a:solidFill>
            <a:schemeClr val="bg1"/>
          </a:solidFill>
        </p:spPr>
        <p:txBody>
          <a:bodyPr wrap="square" lIns="0" tIns="0" rIns="0" bIns="0" rtlCol="0">
            <a:spAutoFit/>
          </a:bodyPr>
          <a:lstStyle/>
          <a:p>
            <a:pPr algn="ctr"/>
            <a:r>
              <a:rPr lang="en-GB" sz="1600" b="1" dirty="0" err="1">
                <a:solidFill>
                  <a:srgbClr val="3D6C9D"/>
                </a:solidFill>
              </a:rPr>
              <a:t>Throat</a:t>
            </a:r>
          </a:p>
        </p:txBody>
      </p:sp>
    </p:spTree>
    <p:extLst>
      <p:ext uri="{BB962C8B-B14F-4D97-AF65-F5344CB8AC3E}">
        <p14:creationId xmlns:p14="http://schemas.microsoft.com/office/powerpoint/2010/main" val="418089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B6211-4516-C94B-9EA6-00DFA5B6E218}"/>
              </a:ext>
            </a:extLst>
          </p:cNvPr>
          <p:cNvSpPr/>
          <p:nvPr/>
        </p:nvSpPr>
        <p:spPr>
          <a:xfrm>
            <a:off x="3744097" y="0"/>
            <a:ext cx="5399904"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273153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CSF samples</a:t>
            </a:r>
          </a:p>
        </p:txBody>
      </p:sp>
      <p:pic>
        <p:nvPicPr>
          <p:cNvPr id="15" name="Imagen 1">
            <a:extLst>
              <a:ext uri="{FF2B5EF4-FFF2-40B4-BE49-F238E27FC236}">
                <a16:creationId xmlns:a16="http://schemas.microsoft.com/office/drawing/2014/main" id="{612A9705-D672-854F-81C8-0817948E67C2}"/>
              </a:ext>
            </a:extLst>
          </p:cNvPr>
          <p:cNvPicPr>
            <a:picLocks noChangeAspect="1"/>
          </p:cNvPicPr>
          <p:nvPr/>
        </p:nvPicPr>
        <p:blipFill>
          <a:blip r:embed="rId2"/>
          <a:stretch>
            <a:fillRect/>
          </a:stretch>
        </p:blipFill>
        <p:spPr>
          <a:xfrm>
            <a:off x="4283923" y="1701293"/>
            <a:ext cx="4320252" cy="3455415"/>
          </a:xfrm>
          <a:prstGeom prst="roundRect">
            <a:avLst>
              <a:gd name="adj" fmla="val 3436"/>
            </a:avLst>
          </a:prstGeom>
          <a:ln w="19050">
            <a:solidFill>
              <a:schemeClr val="bg1"/>
            </a:solidFill>
          </a:ln>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30F4110-548F-3140-88F1-734D091AB4CE}"/>
              </a:ext>
            </a:extLst>
          </p:cNvPr>
          <p:cNvSpPr txBox="1"/>
          <p:nvPr/>
        </p:nvSpPr>
        <p:spPr>
          <a:xfrm>
            <a:off x="431800" y="1857010"/>
            <a:ext cx="2731530" cy="4524742"/>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Volume 2-3ml</a:t>
            </a:r>
          </a:p>
          <a:p>
            <a:pPr marL="342900" indent="-342900">
              <a:spcAft>
                <a:spcPts val="1200"/>
              </a:spcAft>
              <a:buFont typeface="Arial" panose="020B0604020202020204" pitchFamily="34" charset="0"/>
              <a:buChar char="•"/>
            </a:pPr>
            <a:r>
              <a:rPr lang="en-GB" sz="1600" dirty="0" err="1">
                <a:solidFill>
                  <a:schemeClr val="tx1"/>
                </a:solidFill>
              </a:rPr>
              <a:t>3 Tubes, sterile tubes with a screw top:</a:t>
            </a:r>
          </a:p>
          <a:p>
            <a:pPr marL="536575" indent="-171450">
              <a:spcAft>
                <a:spcPts val="1200"/>
              </a:spcAft>
            </a:pPr>
            <a:r>
              <a:rPr lang="en-GB" sz="1600" dirty="0" err="1">
                <a:solidFill>
                  <a:schemeClr val="tx1"/>
                </a:solidFill>
              </a:rPr>
              <a:t>– Tube 1: Chemical analysis</a:t>
            </a:r>
          </a:p>
          <a:p>
            <a:pPr marL="536575" indent="-171450">
              <a:spcAft>
                <a:spcPts val="1200"/>
              </a:spcAft>
            </a:pPr>
            <a:r>
              <a:rPr lang="en-GB" sz="1600" dirty="0" err="1">
                <a:solidFill>
                  <a:schemeClr val="tx1"/>
                </a:solidFill>
              </a:rPr>
              <a:t>– Tube 2: Microbiological</a:t>
            </a:r>
          </a:p>
          <a:p>
            <a:pPr marL="536575" indent="-171450">
              <a:spcAft>
                <a:spcPts val="1200"/>
              </a:spcAft>
            </a:pPr>
            <a:r>
              <a:rPr lang="en-GB" sz="1600" dirty="0" err="1">
                <a:solidFill>
                  <a:schemeClr val="tx1"/>
                </a:solidFill>
              </a:rPr>
              <a:t>– Tube 3: Appearance and cell count</a:t>
            </a:r>
          </a:p>
        </p:txBody>
      </p:sp>
      <p:sp>
        <p:nvSpPr>
          <p:cNvPr id="6" name="TextBox 5">
            <a:extLst>
              <a:ext uri="{FF2B5EF4-FFF2-40B4-BE49-F238E27FC236}">
                <a16:creationId xmlns:a16="http://schemas.microsoft.com/office/drawing/2014/main" id="{F0BCD5AA-8D9F-6E49-804F-BD6E0EF321D7}"/>
              </a:ext>
            </a:extLst>
          </p:cNvPr>
          <p:cNvSpPr txBox="1"/>
          <p:nvPr/>
        </p:nvSpPr>
        <p:spPr>
          <a:xfrm>
            <a:off x="7252139" y="1857010"/>
            <a:ext cx="1320506" cy="1571989"/>
          </a:xfrm>
          <a:prstGeom prst="rect">
            <a:avLst/>
          </a:prstGeom>
          <a:solidFill>
            <a:schemeClr val="bg1"/>
          </a:solidFill>
        </p:spPr>
        <p:txBody>
          <a:bodyPr wrap="square" lIns="0" tIns="0" rIns="0" bIns="0" rtlCol="0" anchor="ctr" anchorCtr="0">
            <a:noAutofit/>
          </a:bodyPr>
          <a:lstStyle/>
          <a:p>
            <a:r>
              <a:rPr lang="en-GB" dirty="0" err="1">
                <a:solidFill>
                  <a:schemeClr val="tx1"/>
                </a:solidFill>
              </a:rPr>
              <a:t>Cerebrospinal fluid is removed for analysis</a:t>
            </a:r>
          </a:p>
        </p:txBody>
      </p:sp>
    </p:spTree>
    <p:extLst>
      <p:ext uri="{BB962C8B-B14F-4D97-AF65-F5344CB8AC3E}">
        <p14:creationId xmlns:p14="http://schemas.microsoft.com/office/powerpoint/2010/main" val="913229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2C163E-4958-6743-B34E-A5754F206CFD}"/>
              </a:ext>
            </a:extLst>
          </p:cNvPr>
          <p:cNvSpPr/>
          <p:nvPr/>
        </p:nvSpPr>
        <p:spPr>
          <a:xfrm>
            <a:off x="0" y="1668162"/>
            <a:ext cx="9144001" cy="518983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Conserving and transporting samples</a:t>
            </a:r>
          </a:p>
        </p:txBody>
      </p:sp>
      <p:graphicFrame>
        <p:nvGraphicFramePr>
          <p:cNvPr id="8" name="Table 7">
            <a:extLst>
              <a:ext uri="{FF2B5EF4-FFF2-40B4-BE49-F238E27FC236}">
                <a16:creationId xmlns:a16="http://schemas.microsoft.com/office/drawing/2014/main" id="{0221BAD7-6704-7545-8F5B-DADF812B4B2D}"/>
              </a:ext>
            </a:extLst>
          </p:cNvPr>
          <p:cNvGraphicFramePr>
            <a:graphicFrameLocks noGrp="1"/>
          </p:cNvGraphicFramePr>
          <p:nvPr>
            <p:extLst>
              <p:ext uri="{D42A27DB-BD31-4B8C-83A1-F6EECF244321}">
                <p14:modId xmlns:p14="http://schemas.microsoft.com/office/powerpoint/2010/main" val="4266546139"/>
              </p:ext>
            </p:extLst>
          </p:nvPr>
        </p:nvGraphicFramePr>
        <p:xfrm>
          <a:off x="429700" y="2097638"/>
          <a:ext cx="8245988" cy="42841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061497">
                  <a:extLst>
                    <a:ext uri="{9D8B030D-6E8A-4147-A177-3AD203B41FA5}">
                      <a16:colId xmlns:a16="http://schemas.microsoft.com/office/drawing/2014/main" val="4266073103"/>
                    </a:ext>
                  </a:extLst>
                </a:gridCol>
                <a:gridCol w="1842264">
                  <a:extLst>
                    <a:ext uri="{9D8B030D-6E8A-4147-A177-3AD203B41FA5}">
                      <a16:colId xmlns:a16="http://schemas.microsoft.com/office/drawing/2014/main" val="6642283"/>
                    </a:ext>
                  </a:extLst>
                </a:gridCol>
                <a:gridCol w="1222513">
                  <a:extLst>
                    <a:ext uri="{9D8B030D-6E8A-4147-A177-3AD203B41FA5}">
                      <a16:colId xmlns:a16="http://schemas.microsoft.com/office/drawing/2014/main" val="1746359052"/>
                    </a:ext>
                  </a:extLst>
                </a:gridCol>
                <a:gridCol w="3119714">
                  <a:extLst>
                    <a:ext uri="{9D8B030D-6E8A-4147-A177-3AD203B41FA5}">
                      <a16:colId xmlns:a16="http://schemas.microsoft.com/office/drawing/2014/main" val="2002867619"/>
                    </a:ext>
                  </a:extLst>
                </a:gridCol>
              </a:tblGrid>
              <a:tr h="612112">
                <a:tc>
                  <a:txBody>
                    <a:bodyPr/>
                    <a:lstStyle/>
                    <a:p>
                      <a:pPr algn="l"/>
                      <a:r>
                        <a:rPr lang="en-GB" sz="1200" b="1" i="0" dirty="0">
                          <a:solidFill>
                            <a:schemeClr val="bg1"/>
                          </a:solidFill>
                          <a:latin typeface="Arial" panose="020B0604020202020204" pitchFamily="34" charset="0"/>
                          <a:cs typeface="Arial" panose="020B0604020202020204" pitchFamily="34" charset="0"/>
                        </a:rPr>
                        <a:t>Type of sample</a:t>
                      </a:r>
                      <a:endParaRPr lang="en-RO" sz="1200" b="1" i="0" dirty="0">
                        <a:solidFill>
                          <a:schemeClr val="bg1"/>
                        </a:solidFill>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Shipping temperature</a:t>
                      </a:r>
                    </a:p>
                    <a:p>
                      <a:pPr algn="ctr"/>
                      <a:r>
                        <a:rPr lang="en-RO" sz="1200" b="1" i="0" dirty="0">
                          <a:solidFill>
                            <a:schemeClr val="bg1"/>
                          </a:solidFill>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ctr"/>
                      <a:r>
                        <a:rPr lang="en-GB" sz="1200" b="1" i="0" dirty="0">
                          <a:solidFill>
                            <a:schemeClr val="bg1"/>
                          </a:solidFill>
                          <a:latin typeface="Arial" panose="020B0604020202020204" pitchFamily="34" charset="0"/>
                          <a:cs typeface="Arial" panose="020B0604020202020204" pitchFamily="34" charset="0"/>
                        </a:rPr>
                        <a:t>Shipping time (h)</a:t>
                      </a:r>
                      <a:endParaRPr lang="en-RO" sz="1200" b="1" i="0" dirty="0">
                        <a:solidFill>
                          <a:schemeClr val="bg1"/>
                        </a:solidFill>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l"/>
                      <a:r>
                        <a:rPr lang="en-GB" sz="1200" b="1" i="0" dirty="0">
                          <a:solidFill>
                            <a:schemeClr val="bg1"/>
                          </a:solidFill>
                          <a:latin typeface="Arial" panose="020B0604020202020204" pitchFamily="34" charset="0"/>
                          <a:cs typeface="Arial" panose="020B0604020202020204" pitchFamily="34" charset="0"/>
                        </a:rPr>
                        <a:t>Conservation in the lab</a:t>
                      </a:r>
                      <a:endParaRPr lang="en-RO" sz="1200" b="1" i="0" dirty="0">
                        <a:solidFill>
                          <a:schemeClr val="bg1"/>
                        </a:solidFill>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extLst>
                  <a:ext uri="{0D108BD9-81ED-4DB2-BD59-A6C34878D82A}">
                    <a16:rowId xmlns:a16="http://schemas.microsoft.com/office/drawing/2014/main" val="2718933762"/>
                  </a:ext>
                </a:extLst>
              </a:tr>
              <a:tr h="306000">
                <a:tc rowSpan="2">
                  <a:txBody>
                    <a:bodyPr/>
                    <a:lstStyle/>
                    <a:p>
                      <a:pPr algn="l"/>
                      <a:r>
                        <a:rPr lang="en-GB" sz="1200" b="0" i="0" dirty="0">
                          <a:latin typeface="Arial" panose="020B0604020202020204" pitchFamily="34" charset="0"/>
                          <a:cs typeface="Arial" panose="020B0604020202020204" pitchFamily="34" charset="0"/>
                        </a:rPr>
                        <a:t>Serum</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rowSpan="2">
                  <a:txBody>
                    <a:bodyPr/>
                    <a:lstStyle/>
                    <a:p>
                      <a:pPr algn="ctr"/>
                      <a:r>
                        <a:rPr lang="en-RO" sz="1200" b="0" i="0" dirty="0">
                          <a:latin typeface="Arial" panose="020B0604020202020204" pitchFamily="34" charset="0"/>
                          <a:cs typeface="Arial" panose="020B0604020202020204" pitchFamily="34" charset="0"/>
                        </a:rPr>
                        <a:t>4 to 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rowSpan="2">
                  <a:txBody>
                    <a:bodyPr/>
                    <a:lstStyle/>
                    <a:p>
                      <a:pPr algn="ctr"/>
                      <a:r>
                        <a:rPr lang="en-RO" sz="1200" b="0" i="0" dirty="0">
                          <a:latin typeface="Arial" panose="020B0604020202020204" pitchFamily="34" charset="0"/>
                          <a:cs typeface="Arial" panose="020B0604020202020204" pitchFamily="34" charset="0"/>
                        </a:rPr>
                        <a:t>24 to 48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Serology: -20°C</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00">
                <a:tc vMerge="1">
                  <a:txBody>
                    <a:bodyPr/>
                    <a:lstStyle/>
                    <a:p>
                      <a:endParaRPr lang="en-RO"/>
                    </a:p>
                  </a:txBody>
                  <a:tcPr/>
                </a:tc>
                <a:tc vMerge="1">
                  <a:txBody>
                    <a:bodyPr/>
                    <a:lstStyle/>
                    <a:p>
                      <a:endParaRPr lang="en-RO"/>
                    </a:p>
                  </a:txBody>
                  <a:tcPr/>
                </a:tc>
                <a:tc vMerge="1">
                  <a:txBody>
                    <a:bodyPr/>
                    <a:lstStyle/>
                    <a:p>
                      <a:endParaRPr lang="en-RO"/>
                    </a:p>
                  </a:txBody>
                  <a:tcPr/>
                </a:tc>
                <a:tc>
                  <a:txBody>
                    <a:bodyPr/>
                    <a:lstStyle/>
                    <a:p>
                      <a:pPr algn="l"/>
                      <a:r>
                        <a:rPr lang="en-GB" sz="1200" b="0" i="0" dirty="0">
                          <a:latin typeface="Arial" panose="020B0604020202020204" pitchFamily="34" charset="0"/>
                          <a:cs typeface="Arial" panose="020B0604020202020204" pitchFamily="34" charset="0"/>
                        </a:rPr>
                        <a:t>Viral isolation or PCR: -70°C</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886839"/>
                  </a:ext>
                </a:extLst>
              </a:tr>
              <a:tr h="612000">
                <a:tc>
                  <a:txBody>
                    <a:bodyPr/>
                    <a:lstStyle/>
                    <a:p>
                      <a:pPr algn="l"/>
                      <a:r>
                        <a:rPr lang="en-GB" sz="1200" b="0" i="0" dirty="0">
                          <a:latin typeface="Arial" panose="020B0604020202020204" pitchFamily="34" charset="0"/>
                          <a:cs typeface="Arial" panose="020B0604020202020204" pitchFamily="34" charset="0"/>
                        </a:rPr>
                        <a:t>Nasal and pharyngeal swab</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 to 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Viral isolation or PCR: -70°C</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r h="306000">
                <a:tc rowSpan="2">
                  <a:txBody>
                    <a:bodyPr/>
                    <a:lstStyle/>
                    <a:p>
                      <a:pPr algn="l"/>
                      <a:r>
                        <a:rPr lang="en-RO" sz="1200" b="0" i="0" dirty="0">
                          <a:latin typeface="Arial" panose="020B0604020202020204" pitchFamily="34" charset="0"/>
                          <a:cs typeface="Arial" panose="020B0604020202020204" pitchFamily="34" charset="0"/>
                        </a:rPr>
                        <a:t>Feces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rowSpan="2">
                  <a:txBody>
                    <a:bodyPr/>
                    <a:lstStyle/>
                    <a:p>
                      <a:pPr algn="ctr"/>
                      <a:r>
                        <a:rPr lang="en-RO" sz="1200" b="0" i="0" dirty="0">
                          <a:latin typeface="Arial" panose="020B0604020202020204" pitchFamily="34" charset="0"/>
                          <a:cs typeface="Arial" panose="020B0604020202020204" pitchFamily="34" charset="0"/>
                        </a:rPr>
                        <a:t>4 to 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rowSpan="2">
                  <a:txBody>
                    <a:bodyPr/>
                    <a:lstStyle/>
                    <a:p>
                      <a:pPr algn="ctr"/>
                      <a:r>
                        <a:rPr lang="en-RO" sz="1200" b="0" i="0" dirty="0">
                          <a:latin typeface="Arial" panose="020B0604020202020204" pitchFamily="34" charset="0"/>
                          <a:cs typeface="Arial" panose="020B0604020202020204" pitchFamily="34" charset="0"/>
                        </a:rPr>
                        <a:t>24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Culture: 4 °C</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4134495"/>
                  </a:ext>
                </a:extLst>
              </a:tr>
              <a:tr h="306000">
                <a:tc vMerge="1">
                  <a:txBody>
                    <a:bodyPr/>
                    <a:lstStyle/>
                    <a:p>
                      <a:endParaRPr lang="en-RO"/>
                    </a:p>
                  </a:txBody>
                  <a:tcPr/>
                </a:tc>
                <a:tc vMerge="1">
                  <a:txBody>
                    <a:bodyPr/>
                    <a:lstStyle/>
                    <a:p>
                      <a:endParaRPr lang="en-RO"/>
                    </a:p>
                  </a:txBody>
                  <a:tcPr/>
                </a:tc>
                <a:tc vMerge="1">
                  <a:txBody>
                    <a:bodyPr/>
                    <a:lstStyle/>
                    <a:p>
                      <a:endParaRPr lang="en-RO"/>
                    </a:p>
                  </a:txBody>
                  <a:tcPr/>
                </a:tc>
                <a:tc>
                  <a:txBody>
                    <a:bodyPr/>
                    <a:lstStyle/>
                    <a:p>
                      <a:pPr algn="l"/>
                      <a:r>
                        <a:rPr lang="en-GB" sz="1200" b="0" i="0" dirty="0">
                          <a:latin typeface="Arial" panose="020B0604020202020204" pitchFamily="34" charset="0"/>
                          <a:cs typeface="Arial" panose="020B0604020202020204" pitchFamily="34" charset="0"/>
                        </a:rPr>
                        <a:t>Viral isolation or PCR: -70°C</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6282997"/>
                  </a:ext>
                </a:extLst>
              </a:tr>
              <a:tr h="306000">
                <a:tc rowSpan="2">
                  <a:txBody>
                    <a:bodyPr/>
                    <a:lstStyle/>
                    <a:p>
                      <a:pPr algn="l"/>
                      <a:r>
                        <a:rPr lang="en-GB" sz="1200" b="0" i="0" dirty="0">
                          <a:latin typeface="Arial" panose="020B0604020202020204" pitchFamily="34" charset="0"/>
                          <a:cs typeface="Arial" panose="020B0604020202020204" pitchFamily="34" charset="0"/>
                        </a:rPr>
                        <a:t>Cerebrospinal fluid</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GB" sz="1200" b="0" i="0" dirty="0">
                          <a:latin typeface="Arial" panose="020B0604020202020204" pitchFamily="34" charset="0"/>
                          <a:cs typeface="Arial" panose="020B0604020202020204" pitchFamily="34" charset="0"/>
                        </a:rPr>
                        <a:t>Bacteriology: TA</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rowSpan="2">
                  <a:txBody>
                    <a:bodyPr/>
                    <a:lstStyle/>
                    <a:p>
                      <a:pPr algn="ctr"/>
                      <a:r>
                        <a:rPr lang="en-RO" sz="1200" b="0" i="0" dirty="0">
                          <a:latin typeface="Arial" panose="020B0604020202020204" pitchFamily="34" charset="0"/>
                          <a:cs typeface="Arial" panose="020B0604020202020204" pitchFamily="34" charset="0"/>
                        </a:rPr>
                        <a:t>immediate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10667581"/>
                  </a:ext>
                </a:extLst>
              </a:tr>
              <a:tr h="306000">
                <a:tc vMerge="1">
                  <a:txBody>
                    <a:bodyPr/>
                    <a:lstStyle/>
                    <a:p>
                      <a:endParaRPr lang="en-RO"/>
                    </a:p>
                  </a:txBody>
                  <a:tcPr/>
                </a:tc>
                <a:tc>
                  <a:txBody>
                    <a:bodyPr/>
                    <a:lstStyle/>
                    <a:p>
                      <a:pPr algn="ctr"/>
                      <a:r>
                        <a:rPr lang="en-RO" sz="1200" b="0" i="0" dirty="0">
                          <a:latin typeface="Arial" panose="020B0604020202020204" pitchFamily="34" charset="0"/>
                          <a:cs typeface="Arial" panose="020B0604020202020204" pitchFamily="34" charset="0"/>
                        </a:rPr>
                        <a:t>Virus: 4 to 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vMerge="1">
                  <a:txBody>
                    <a:bodyPr/>
                    <a:lstStyle/>
                    <a:p>
                      <a:endParaRPr lang="en-RO"/>
                    </a:p>
                  </a:txBody>
                  <a:tcPr/>
                </a:tc>
                <a:tc vMerge="1">
                  <a:txBody>
                    <a:bodyPr/>
                    <a:lstStyle/>
                    <a:p>
                      <a:endParaRPr lang="en-RO"/>
                    </a:p>
                  </a:txBody>
                  <a:tcPr/>
                </a:tc>
                <a:extLst>
                  <a:ext uri="{0D108BD9-81ED-4DB2-BD59-A6C34878D82A}">
                    <a16:rowId xmlns:a16="http://schemas.microsoft.com/office/drawing/2014/main" val="461867486"/>
                  </a:ext>
                </a:extLst>
              </a:tr>
              <a:tr h="612000">
                <a:tc>
                  <a:txBody>
                    <a:bodyPr/>
                    <a:lstStyle/>
                    <a:p>
                      <a:pPr algn="l"/>
                      <a:r>
                        <a:rPr lang="en-GB" sz="1200" b="0" i="0" dirty="0">
                          <a:latin typeface="Arial" panose="020B0604020202020204" pitchFamily="34" charset="0"/>
                          <a:cs typeface="Arial" panose="020B0604020202020204" pitchFamily="34" charset="0"/>
                        </a:rPr>
                        <a:t>Blood for hemoculture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Protect from light</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4736756"/>
                  </a:ext>
                </a:extLst>
              </a:tr>
              <a:tr h="306000">
                <a:tc rowSpan="2">
                  <a:txBody>
                    <a:bodyPr/>
                    <a:lstStyle/>
                    <a:p>
                      <a:pPr algn="l"/>
                      <a:r>
                        <a:rPr lang="en-GB" sz="1200" b="0" i="0" dirty="0">
                          <a:latin typeface="Arial" panose="020B0604020202020204" pitchFamily="34" charset="0"/>
                          <a:cs typeface="Arial" panose="020B0604020202020204" pitchFamily="34" charset="0"/>
                        </a:rPr>
                        <a:t>Tissue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Frozen: –20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 &gt; 48 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64641018"/>
                  </a:ext>
                </a:extLst>
              </a:tr>
              <a:tr h="306000">
                <a:tc vMerge="1">
                  <a:txBody>
                    <a:bodyPr/>
                    <a:lstStyle/>
                    <a:p>
                      <a:endParaRPr lang="en-RO"/>
                    </a:p>
                  </a:txBody>
                  <a:tcPr/>
                </a:tc>
                <a:tc>
                  <a:txBody>
                    <a:bodyPr/>
                    <a:lstStyle/>
                    <a:p>
                      <a:pPr algn="ctr"/>
                      <a:r>
                        <a:rPr lang="en-RO" sz="1200" b="0" i="0" dirty="0">
                          <a:latin typeface="Arial" panose="020B0604020202020204" pitchFamily="34" charset="0"/>
                          <a:cs typeface="Arial" panose="020B0604020202020204" pitchFamily="34" charset="0"/>
                        </a:rPr>
                        <a:t>Fixed: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vMerge="1">
                  <a:txBody>
                    <a:bodyPr/>
                    <a:lstStyle/>
                    <a:p>
                      <a:endParaRPr lang="en-RO"/>
                    </a:p>
                  </a:txBody>
                  <a:tcPr/>
                </a:tc>
                <a:extLst>
                  <a:ext uri="{0D108BD9-81ED-4DB2-BD59-A6C34878D82A}">
                    <a16:rowId xmlns:a16="http://schemas.microsoft.com/office/drawing/2014/main" val="868150352"/>
                  </a:ext>
                </a:extLst>
              </a:tr>
            </a:tbl>
          </a:graphicData>
        </a:graphic>
      </p:graphicFrame>
    </p:spTree>
    <p:extLst>
      <p:ext uri="{BB962C8B-B14F-4D97-AF65-F5344CB8AC3E}">
        <p14:creationId xmlns:p14="http://schemas.microsoft.com/office/powerpoint/2010/main" val="177649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 case of death </a:t>
            </a:r>
          </a:p>
        </p:txBody>
      </p:sp>
      <p:grpSp>
        <p:nvGrpSpPr>
          <p:cNvPr id="20" name="Graphic 7">
            <a:extLst>
              <a:ext uri="{FF2B5EF4-FFF2-40B4-BE49-F238E27FC236}">
                <a16:creationId xmlns:a16="http://schemas.microsoft.com/office/drawing/2014/main" id="{BF8B3773-5F37-BF4F-831D-7138935FF618}"/>
              </a:ext>
            </a:extLst>
          </p:cNvPr>
          <p:cNvGrpSpPr>
            <a:grpSpLocks noChangeAspect="1"/>
          </p:cNvGrpSpPr>
          <p:nvPr/>
        </p:nvGrpSpPr>
        <p:grpSpPr>
          <a:xfrm>
            <a:off x="7055708" y="2237120"/>
            <a:ext cx="1440000" cy="1155000"/>
            <a:chOff x="2743200" y="1962150"/>
            <a:chExt cx="3657600" cy="2933700"/>
          </a:xfrm>
          <a:solidFill>
            <a:schemeClr val="bg1"/>
          </a:solidFill>
        </p:grpSpPr>
        <p:sp>
          <p:nvSpPr>
            <p:cNvPr id="22" name="Freeform 21">
              <a:extLst>
                <a:ext uri="{FF2B5EF4-FFF2-40B4-BE49-F238E27FC236}">
                  <a16:creationId xmlns:a16="http://schemas.microsoft.com/office/drawing/2014/main" id="{7B8D6EB0-3470-3747-95EB-7819D1DDC718}"/>
                </a:ext>
              </a:extLst>
            </p:cNvPr>
            <p:cNvSpPr/>
            <p:nvPr/>
          </p:nvSpPr>
          <p:spPr>
            <a:xfrm>
              <a:off x="2743200" y="1962125"/>
              <a:ext cx="3657409" cy="2933688"/>
            </a:xfrm>
            <a:custGeom>
              <a:avLst/>
              <a:gdLst>
                <a:gd name="connsiteX0" fmla="*/ 167 w 3657409"/>
                <a:gd name="connsiteY0" fmla="*/ 914626 h 2933688"/>
                <a:gd name="connsiteX1" fmla="*/ 47030 w 3657409"/>
                <a:gd name="connsiteY1" fmla="*/ 700057 h 2933688"/>
                <a:gd name="connsiteX2" fmla="*/ 1611607 w 3657409"/>
                <a:gd name="connsiteY2" fmla="*/ 219557 h 2933688"/>
                <a:gd name="connsiteX3" fmla="*/ 1631324 w 3657409"/>
                <a:gd name="connsiteY3" fmla="*/ 234843 h 2933688"/>
                <a:gd name="connsiteX4" fmla="*/ 2807852 w 3657409"/>
                <a:gd name="connsiteY4" fmla="*/ 166580 h 2933688"/>
                <a:gd name="connsiteX5" fmla="*/ 3224951 w 3657409"/>
                <a:gd name="connsiteY5" fmla="*/ 1315375 h 2933688"/>
                <a:gd name="connsiteX6" fmla="*/ 3394687 w 3657409"/>
                <a:gd name="connsiteY6" fmla="*/ 1315375 h 2933688"/>
                <a:gd name="connsiteX7" fmla="*/ 3555278 w 3657409"/>
                <a:gd name="connsiteY7" fmla="*/ 1314710 h 2933688"/>
                <a:gd name="connsiteX8" fmla="*/ 3657577 w 3657409"/>
                <a:gd name="connsiteY8" fmla="*/ 1363415 h 2933688"/>
                <a:gd name="connsiteX9" fmla="*/ 3657577 w 3657409"/>
                <a:gd name="connsiteY9" fmla="*/ 1406139 h 2933688"/>
                <a:gd name="connsiteX10" fmla="*/ 3565946 w 3657409"/>
                <a:gd name="connsiteY10" fmla="*/ 1458927 h 2933688"/>
                <a:gd name="connsiteX11" fmla="*/ 3190852 w 3657409"/>
                <a:gd name="connsiteY11" fmla="*/ 1457787 h 2933688"/>
                <a:gd name="connsiteX12" fmla="*/ 3140846 w 3657409"/>
                <a:gd name="connsiteY12" fmla="*/ 1486840 h 2933688"/>
                <a:gd name="connsiteX13" fmla="*/ 2971586 w 3657409"/>
                <a:gd name="connsiteY13" fmla="*/ 1705870 h 2933688"/>
                <a:gd name="connsiteX14" fmla="*/ 1831349 w 3657409"/>
                <a:gd name="connsiteY14" fmla="*/ 2844696 h 2933688"/>
                <a:gd name="connsiteX15" fmla="*/ 1439585 w 3657409"/>
                <a:gd name="connsiteY15" fmla="*/ 2844696 h 2933688"/>
                <a:gd name="connsiteX16" fmla="*/ 1015247 w 3657409"/>
                <a:gd name="connsiteY16" fmla="*/ 2421826 h 2933688"/>
                <a:gd name="connsiteX17" fmla="*/ 991625 w 3657409"/>
                <a:gd name="connsiteY17" fmla="*/ 2395242 h 2933688"/>
                <a:gd name="connsiteX18" fmla="*/ 1002674 w 3657409"/>
                <a:gd name="connsiteY18" fmla="*/ 2304668 h 2933688"/>
                <a:gd name="connsiteX19" fmla="*/ 1091447 w 3657409"/>
                <a:gd name="connsiteY19" fmla="*/ 2298212 h 2933688"/>
                <a:gd name="connsiteX20" fmla="*/ 1122974 w 3657409"/>
                <a:gd name="connsiteY20" fmla="*/ 2326694 h 2933688"/>
                <a:gd name="connsiteX21" fmla="*/ 1539693 w 3657409"/>
                <a:gd name="connsiteY21" fmla="*/ 2742064 h 2933688"/>
                <a:gd name="connsiteX22" fmla="*/ 1731717 w 3657409"/>
                <a:gd name="connsiteY22" fmla="*/ 2741495 h 2933688"/>
                <a:gd name="connsiteX23" fmla="*/ 2870050 w 3657409"/>
                <a:gd name="connsiteY23" fmla="*/ 1605991 h 2933688"/>
                <a:gd name="connsiteX24" fmla="*/ 2989970 w 3657409"/>
                <a:gd name="connsiteY24" fmla="*/ 1468231 h 2933688"/>
                <a:gd name="connsiteX25" fmla="*/ 2983874 w 3657409"/>
                <a:gd name="connsiteY25" fmla="*/ 1458167 h 2933688"/>
                <a:gd name="connsiteX26" fmla="*/ 2945774 w 3657409"/>
                <a:gd name="connsiteY26" fmla="*/ 1458167 h 2933688"/>
                <a:gd name="connsiteX27" fmla="*/ 2456474 w 3657409"/>
                <a:gd name="connsiteY27" fmla="*/ 1458737 h 2933688"/>
                <a:gd name="connsiteX28" fmla="*/ 2362367 w 3657409"/>
                <a:gd name="connsiteY28" fmla="*/ 1417817 h 2933688"/>
                <a:gd name="connsiteX29" fmla="*/ 2287882 w 3657409"/>
                <a:gd name="connsiteY29" fmla="*/ 1347085 h 2933688"/>
                <a:gd name="connsiteX30" fmla="*/ 2195585 w 3657409"/>
                <a:gd name="connsiteY30" fmla="*/ 1430349 h 2933688"/>
                <a:gd name="connsiteX31" fmla="*/ 2128910 w 3657409"/>
                <a:gd name="connsiteY31" fmla="*/ 1456553 h 2933688"/>
                <a:gd name="connsiteX32" fmla="*/ 2007656 w 3657409"/>
                <a:gd name="connsiteY32" fmla="*/ 1457313 h 2933688"/>
                <a:gd name="connsiteX33" fmla="*/ 1966985 w 3657409"/>
                <a:gd name="connsiteY33" fmla="*/ 1482757 h 2933688"/>
                <a:gd name="connsiteX34" fmla="*/ 1869449 w 3657409"/>
                <a:gd name="connsiteY34" fmla="*/ 1693148 h 2933688"/>
                <a:gd name="connsiteX35" fmla="*/ 1790772 w 3657409"/>
                <a:gd name="connsiteY35" fmla="*/ 1747739 h 2933688"/>
                <a:gd name="connsiteX36" fmla="*/ 1724954 w 3657409"/>
                <a:gd name="connsiteY36" fmla="*/ 1674919 h 2933688"/>
                <a:gd name="connsiteX37" fmla="*/ 1657708 w 3657409"/>
                <a:gd name="connsiteY37" fmla="*/ 1267809 h 2933688"/>
                <a:gd name="connsiteX38" fmla="*/ 1646183 w 3657409"/>
                <a:gd name="connsiteY38" fmla="*/ 1248251 h 2933688"/>
                <a:gd name="connsiteX39" fmla="*/ 1614750 w 3657409"/>
                <a:gd name="connsiteY39" fmla="*/ 1434337 h 2933688"/>
                <a:gd name="connsiteX40" fmla="*/ 1593224 w 3657409"/>
                <a:gd name="connsiteY40" fmla="*/ 1560230 h 2933688"/>
                <a:gd name="connsiteX41" fmla="*/ 1472732 w 3657409"/>
                <a:gd name="connsiteY41" fmla="*/ 1606181 h 2933688"/>
                <a:gd name="connsiteX42" fmla="*/ 1321475 w 3657409"/>
                <a:gd name="connsiteY42" fmla="*/ 1481333 h 2933688"/>
                <a:gd name="connsiteX43" fmla="*/ 1261373 w 3657409"/>
                <a:gd name="connsiteY43" fmla="*/ 1458262 h 2933688"/>
                <a:gd name="connsiteX44" fmla="*/ 1229369 w 3657409"/>
                <a:gd name="connsiteY44" fmla="*/ 1458262 h 2933688"/>
                <a:gd name="connsiteX45" fmla="*/ 1100495 w 3657409"/>
                <a:gd name="connsiteY45" fmla="*/ 1413260 h 2933688"/>
                <a:gd name="connsiteX46" fmla="*/ 1076397 w 3657409"/>
                <a:gd name="connsiteY46" fmla="*/ 1394936 h 2933688"/>
                <a:gd name="connsiteX47" fmla="*/ 880754 w 3657409"/>
                <a:gd name="connsiteY47" fmla="*/ 1458072 h 2933688"/>
                <a:gd name="connsiteX48" fmla="*/ 841511 w 3657409"/>
                <a:gd name="connsiteY48" fmla="*/ 1457313 h 2933688"/>
                <a:gd name="connsiteX49" fmla="*/ 772931 w 3657409"/>
                <a:gd name="connsiteY49" fmla="*/ 1389334 h 2933688"/>
                <a:gd name="connsiteX50" fmla="*/ 837986 w 3657409"/>
                <a:gd name="connsiteY50" fmla="*/ 1316989 h 2933688"/>
                <a:gd name="connsiteX51" fmla="*/ 919901 w 3657409"/>
                <a:gd name="connsiteY51" fmla="*/ 1314805 h 2933688"/>
                <a:gd name="connsiteX52" fmla="*/ 980099 w 3657409"/>
                <a:gd name="connsiteY52" fmla="*/ 1292779 h 2933688"/>
                <a:gd name="connsiteX53" fmla="*/ 1180696 w 3657409"/>
                <a:gd name="connsiteY53" fmla="*/ 1292779 h 2933688"/>
                <a:gd name="connsiteX54" fmla="*/ 1229940 w 3657409"/>
                <a:gd name="connsiteY54" fmla="*/ 1314046 h 2933688"/>
                <a:gd name="connsiteX55" fmla="*/ 1442919 w 3657409"/>
                <a:gd name="connsiteY55" fmla="*/ 1394936 h 2933688"/>
                <a:gd name="connsiteX56" fmla="*/ 1461969 w 3657409"/>
                <a:gd name="connsiteY56" fmla="*/ 1410601 h 2933688"/>
                <a:gd name="connsiteX57" fmla="*/ 1472161 w 3657409"/>
                <a:gd name="connsiteY57" fmla="*/ 1412785 h 2933688"/>
                <a:gd name="connsiteX58" fmla="*/ 1507499 w 3657409"/>
                <a:gd name="connsiteY58" fmla="*/ 1206761 h 2933688"/>
                <a:gd name="connsiteX59" fmla="*/ 1578936 w 3657409"/>
                <a:gd name="connsiteY59" fmla="*/ 778764 h 2933688"/>
                <a:gd name="connsiteX60" fmla="*/ 1649707 w 3657409"/>
                <a:gd name="connsiteY60" fmla="*/ 712305 h 2933688"/>
                <a:gd name="connsiteX61" fmla="*/ 1722573 w 3657409"/>
                <a:gd name="connsiteY61" fmla="*/ 780853 h 2933688"/>
                <a:gd name="connsiteX62" fmla="*/ 1822300 w 3657409"/>
                <a:gd name="connsiteY62" fmla="*/ 1384113 h 2933688"/>
                <a:gd name="connsiteX63" fmla="*/ 1831825 w 3657409"/>
                <a:gd name="connsiteY63" fmla="*/ 1432058 h 2933688"/>
                <a:gd name="connsiteX64" fmla="*/ 1861733 w 3657409"/>
                <a:gd name="connsiteY64" fmla="*/ 1371011 h 2933688"/>
                <a:gd name="connsiteX65" fmla="*/ 1950602 w 3657409"/>
                <a:gd name="connsiteY65" fmla="*/ 1314900 h 2933688"/>
                <a:gd name="connsiteX66" fmla="*/ 2075570 w 3657409"/>
                <a:gd name="connsiteY66" fmla="*/ 1315755 h 2933688"/>
                <a:gd name="connsiteX67" fmla="*/ 2138530 w 3657409"/>
                <a:gd name="connsiteY67" fmla="*/ 1290500 h 2933688"/>
                <a:gd name="connsiteX68" fmla="*/ 2240447 w 3657409"/>
                <a:gd name="connsiteY68" fmla="*/ 1195558 h 2933688"/>
                <a:gd name="connsiteX69" fmla="*/ 2353319 w 3657409"/>
                <a:gd name="connsiteY69" fmla="*/ 1200305 h 2933688"/>
                <a:gd name="connsiteX70" fmla="*/ 2360748 w 3657409"/>
                <a:gd name="connsiteY70" fmla="*/ 1207996 h 2933688"/>
                <a:gd name="connsiteX71" fmla="*/ 2464094 w 3657409"/>
                <a:gd name="connsiteY71" fmla="*/ 1308919 h 2933688"/>
                <a:gd name="connsiteX72" fmla="*/ 2612208 w 3657409"/>
                <a:gd name="connsiteY72" fmla="*/ 1315090 h 2933688"/>
                <a:gd name="connsiteX73" fmla="*/ 3026546 w 3657409"/>
                <a:gd name="connsiteY73" fmla="*/ 1315944 h 2933688"/>
                <a:gd name="connsiteX74" fmla="*/ 3080933 w 3657409"/>
                <a:gd name="connsiteY74" fmla="*/ 1275879 h 2933688"/>
                <a:gd name="connsiteX75" fmla="*/ 2389323 w 3657409"/>
                <a:gd name="connsiteY75" fmla="*/ 158889 h 2933688"/>
                <a:gd name="connsiteX76" fmla="*/ 1702856 w 3657409"/>
                <a:gd name="connsiteY76" fmla="*/ 370040 h 2933688"/>
                <a:gd name="connsiteX77" fmla="*/ 1568078 w 3657409"/>
                <a:gd name="connsiteY77" fmla="*/ 370040 h 2933688"/>
                <a:gd name="connsiteX78" fmla="*/ 162949 w 3657409"/>
                <a:gd name="connsiteY78" fmla="*/ 825760 h 2933688"/>
                <a:gd name="connsiteX79" fmla="*/ 375071 w 3657409"/>
                <a:gd name="connsiteY79" fmla="*/ 1579123 h 2933688"/>
                <a:gd name="connsiteX80" fmla="*/ 631294 w 3657409"/>
                <a:gd name="connsiteY80" fmla="*/ 1837270 h 2933688"/>
                <a:gd name="connsiteX81" fmla="*/ 662536 w 3657409"/>
                <a:gd name="connsiteY81" fmla="*/ 1883506 h 2933688"/>
                <a:gd name="connsiteX82" fmla="*/ 632627 w 3657409"/>
                <a:gd name="connsiteY82" fmla="*/ 1960599 h 2933688"/>
                <a:gd name="connsiteX83" fmla="*/ 544045 w 3657409"/>
                <a:gd name="connsiteY83" fmla="*/ 1951105 h 2933688"/>
                <a:gd name="connsiteX84" fmla="*/ 410695 w 3657409"/>
                <a:gd name="connsiteY84" fmla="*/ 1818186 h 2933688"/>
                <a:gd name="connsiteX85" fmla="*/ 185143 w 3657409"/>
                <a:gd name="connsiteY85" fmla="*/ 1571338 h 2933688"/>
                <a:gd name="connsiteX86" fmla="*/ 7025 w 3657409"/>
                <a:gd name="connsiteY86" fmla="*/ 1108971 h 2933688"/>
                <a:gd name="connsiteX87" fmla="*/ 644 w 3657409"/>
                <a:gd name="connsiteY87" fmla="*/ 1078305 h 293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57409" h="2933688">
                  <a:moveTo>
                    <a:pt x="167" y="914626"/>
                  </a:moveTo>
                  <a:cubicBezTo>
                    <a:pt x="15503" y="843040"/>
                    <a:pt x="24837" y="769460"/>
                    <a:pt x="47030" y="700057"/>
                  </a:cubicBezTo>
                  <a:cubicBezTo>
                    <a:pt x="258771" y="38028"/>
                    <a:pt x="1062681" y="-208155"/>
                    <a:pt x="1611607" y="219557"/>
                  </a:cubicBezTo>
                  <a:cubicBezTo>
                    <a:pt x="1618941" y="225349"/>
                    <a:pt x="1626466" y="231045"/>
                    <a:pt x="1631324" y="234843"/>
                  </a:cubicBezTo>
                  <a:cubicBezTo>
                    <a:pt x="2010895" y="-38115"/>
                    <a:pt x="2410754" y="-88719"/>
                    <a:pt x="2807852" y="166580"/>
                  </a:cubicBezTo>
                  <a:cubicBezTo>
                    <a:pt x="3226952" y="436119"/>
                    <a:pt x="3342395" y="836963"/>
                    <a:pt x="3224951" y="1315375"/>
                  </a:cubicBezTo>
                  <a:lnTo>
                    <a:pt x="3394687" y="1315375"/>
                  </a:lnTo>
                  <a:cubicBezTo>
                    <a:pt x="3448217" y="1315375"/>
                    <a:pt x="3501843" y="1317274"/>
                    <a:pt x="3555278" y="1314710"/>
                  </a:cubicBezTo>
                  <a:cubicBezTo>
                    <a:pt x="3599474" y="1312621"/>
                    <a:pt x="3634145" y="1324869"/>
                    <a:pt x="3657577" y="1363415"/>
                  </a:cubicBezTo>
                  <a:lnTo>
                    <a:pt x="3657577" y="1406139"/>
                  </a:lnTo>
                  <a:cubicBezTo>
                    <a:pt x="3639765" y="1445635"/>
                    <a:pt x="3608904" y="1459496"/>
                    <a:pt x="3565946" y="1458927"/>
                  </a:cubicBezTo>
                  <a:cubicBezTo>
                    <a:pt x="3440978" y="1457313"/>
                    <a:pt x="3315915" y="1458927"/>
                    <a:pt x="3190852" y="1457787"/>
                  </a:cubicBezTo>
                  <a:cubicBezTo>
                    <a:pt x="3166087" y="1457787"/>
                    <a:pt x="3154943" y="1467282"/>
                    <a:pt x="3140846" y="1486840"/>
                  </a:cubicBezTo>
                  <a:cubicBezTo>
                    <a:pt x="3086839" y="1561654"/>
                    <a:pt x="3036071" y="1640740"/>
                    <a:pt x="2971586" y="1705870"/>
                  </a:cubicBezTo>
                  <a:cubicBezTo>
                    <a:pt x="2593349" y="2087346"/>
                    <a:pt x="2212349" y="2465594"/>
                    <a:pt x="1831349" y="2844696"/>
                  </a:cubicBezTo>
                  <a:cubicBezTo>
                    <a:pt x="1712096" y="2963564"/>
                    <a:pt x="1558934" y="2963469"/>
                    <a:pt x="1439585" y="2844696"/>
                  </a:cubicBezTo>
                  <a:cubicBezTo>
                    <a:pt x="1297980" y="2703613"/>
                    <a:pt x="1156534" y="2562656"/>
                    <a:pt x="1015247" y="2421826"/>
                  </a:cubicBezTo>
                  <a:cubicBezTo>
                    <a:pt x="1006504" y="2413771"/>
                    <a:pt x="998590" y="2404866"/>
                    <a:pt x="991625" y="2395242"/>
                  </a:cubicBezTo>
                  <a:cubicBezTo>
                    <a:pt x="971686" y="2366638"/>
                    <a:pt x="976439" y="2327676"/>
                    <a:pt x="1002674" y="2304668"/>
                  </a:cubicBezTo>
                  <a:cubicBezTo>
                    <a:pt x="1027064" y="2281986"/>
                    <a:pt x="1064011" y="2279299"/>
                    <a:pt x="1091447" y="2298212"/>
                  </a:cubicBezTo>
                  <a:cubicBezTo>
                    <a:pt x="1102744" y="2306801"/>
                    <a:pt x="1113291" y="2316329"/>
                    <a:pt x="1122974" y="2326694"/>
                  </a:cubicBezTo>
                  <a:cubicBezTo>
                    <a:pt x="1261912" y="2465056"/>
                    <a:pt x="1400819" y="2603513"/>
                    <a:pt x="1539693" y="2742064"/>
                  </a:cubicBezTo>
                  <a:cubicBezTo>
                    <a:pt x="1605035" y="2807100"/>
                    <a:pt x="1665899" y="2807100"/>
                    <a:pt x="1731717" y="2741495"/>
                  </a:cubicBezTo>
                  <a:cubicBezTo>
                    <a:pt x="2111320" y="2363310"/>
                    <a:pt x="2490764" y="1984809"/>
                    <a:pt x="2870050" y="1605991"/>
                  </a:cubicBezTo>
                  <a:cubicBezTo>
                    <a:pt x="2913008" y="1563078"/>
                    <a:pt x="2950155" y="1514278"/>
                    <a:pt x="2989970" y="1468231"/>
                  </a:cubicBezTo>
                  <a:lnTo>
                    <a:pt x="2983874" y="1458167"/>
                  </a:lnTo>
                  <a:lnTo>
                    <a:pt x="2945774" y="1458167"/>
                  </a:lnTo>
                  <a:cubicBezTo>
                    <a:pt x="2782610" y="1458167"/>
                    <a:pt x="2619542" y="1457313"/>
                    <a:pt x="2456474" y="1458737"/>
                  </a:cubicBezTo>
                  <a:cubicBezTo>
                    <a:pt x="2420351" y="1460852"/>
                    <a:pt x="2385385" y="1445648"/>
                    <a:pt x="2362367" y="1417817"/>
                  </a:cubicBezTo>
                  <a:cubicBezTo>
                    <a:pt x="2340650" y="1393037"/>
                    <a:pt x="2314742" y="1372055"/>
                    <a:pt x="2287882" y="1347085"/>
                  </a:cubicBezTo>
                  <a:cubicBezTo>
                    <a:pt x="2258640" y="1373859"/>
                    <a:pt x="2229303" y="1404905"/>
                    <a:pt x="2195585" y="1430349"/>
                  </a:cubicBezTo>
                  <a:cubicBezTo>
                    <a:pt x="2176015" y="1444698"/>
                    <a:pt x="2153038" y="1453728"/>
                    <a:pt x="2128910" y="1456553"/>
                  </a:cubicBezTo>
                  <a:cubicBezTo>
                    <a:pt x="2088564" y="1459750"/>
                    <a:pt x="2048039" y="1460004"/>
                    <a:pt x="2007656" y="1457313"/>
                  </a:cubicBezTo>
                  <a:cubicBezTo>
                    <a:pt x="1989674" y="1454705"/>
                    <a:pt x="1972448" y="1465482"/>
                    <a:pt x="1966985" y="1482757"/>
                  </a:cubicBezTo>
                  <a:cubicBezTo>
                    <a:pt x="1935457" y="1553489"/>
                    <a:pt x="1902500" y="1623176"/>
                    <a:pt x="1869449" y="1693148"/>
                  </a:cubicBezTo>
                  <a:cubicBezTo>
                    <a:pt x="1850399" y="1733783"/>
                    <a:pt x="1824776" y="1751157"/>
                    <a:pt x="1790772" y="1747739"/>
                  </a:cubicBezTo>
                  <a:cubicBezTo>
                    <a:pt x="1754958" y="1744132"/>
                    <a:pt x="1732765" y="1720966"/>
                    <a:pt x="1724954" y="1674919"/>
                  </a:cubicBezTo>
                  <a:cubicBezTo>
                    <a:pt x="1702190" y="1539152"/>
                    <a:pt x="1680187" y="1403481"/>
                    <a:pt x="1657708" y="1267809"/>
                  </a:cubicBezTo>
                  <a:cubicBezTo>
                    <a:pt x="1656748" y="1259980"/>
                    <a:pt x="1652575" y="1252899"/>
                    <a:pt x="1646183" y="1248251"/>
                  </a:cubicBezTo>
                  <a:lnTo>
                    <a:pt x="1614750" y="1434337"/>
                  </a:lnTo>
                  <a:cubicBezTo>
                    <a:pt x="1607606" y="1476396"/>
                    <a:pt x="1601129" y="1518645"/>
                    <a:pt x="1593224" y="1560230"/>
                  </a:cubicBezTo>
                  <a:cubicBezTo>
                    <a:pt x="1581508" y="1623366"/>
                    <a:pt x="1522929" y="1646247"/>
                    <a:pt x="1472732" y="1606181"/>
                  </a:cubicBezTo>
                  <a:cubicBezTo>
                    <a:pt x="1422536" y="1566116"/>
                    <a:pt x="1373196" y="1520734"/>
                    <a:pt x="1321475" y="1481333"/>
                  </a:cubicBezTo>
                  <a:cubicBezTo>
                    <a:pt x="1305188" y="1468801"/>
                    <a:pt x="1282042" y="1464243"/>
                    <a:pt x="1261373" y="1458262"/>
                  </a:cubicBezTo>
                  <a:cubicBezTo>
                    <a:pt x="1250803" y="1456218"/>
                    <a:pt x="1239938" y="1456218"/>
                    <a:pt x="1229369" y="1458262"/>
                  </a:cubicBezTo>
                  <a:cubicBezTo>
                    <a:pt x="1178981" y="1464054"/>
                    <a:pt x="1135262" y="1451996"/>
                    <a:pt x="1100495" y="1413260"/>
                  </a:cubicBezTo>
                  <a:cubicBezTo>
                    <a:pt x="1092958" y="1406531"/>
                    <a:pt x="1084900" y="1400404"/>
                    <a:pt x="1076397" y="1394936"/>
                  </a:cubicBezTo>
                  <a:cubicBezTo>
                    <a:pt x="1028772" y="1469465"/>
                    <a:pt x="953239" y="1459117"/>
                    <a:pt x="880754" y="1458072"/>
                  </a:cubicBezTo>
                  <a:cubicBezTo>
                    <a:pt x="867704" y="1458072"/>
                    <a:pt x="854560" y="1458072"/>
                    <a:pt x="841511" y="1457313"/>
                  </a:cubicBezTo>
                  <a:cubicBezTo>
                    <a:pt x="804358" y="1455958"/>
                    <a:pt x="774496" y="1426358"/>
                    <a:pt x="772931" y="1389334"/>
                  </a:cubicBezTo>
                  <a:cubicBezTo>
                    <a:pt x="772228" y="1351946"/>
                    <a:pt x="800623" y="1320368"/>
                    <a:pt x="837986" y="1316989"/>
                  </a:cubicBezTo>
                  <a:cubicBezTo>
                    <a:pt x="865133" y="1314141"/>
                    <a:pt x="893041" y="1318603"/>
                    <a:pt x="919901" y="1314805"/>
                  </a:cubicBezTo>
                  <a:cubicBezTo>
                    <a:pt x="941528" y="1312722"/>
                    <a:pt x="962257" y="1305138"/>
                    <a:pt x="980099" y="1292779"/>
                  </a:cubicBezTo>
                  <a:cubicBezTo>
                    <a:pt x="1079921" y="1211508"/>
                    <a:pt x="1078969" y="1211224"/>
                    <a:pt x="1180696" y="1292779"/>
                  </a:cubicBezTo>
                  <a:cubicBezTo>
                    <a:pt x="1194412" y="1303697"/>
                    <a:pt x="1214700" y="1316229"/>
                    <a:pt x="1229940" y="1314046"/>
                  </a:cubicBezTo>
                  <a:cubicBezTo>
                    <a:pt x="1316999" y="1301893"/>
                    <a:pt x="1385674" y="1332369"/>
                    <a:pt x="1442919" y="1394936"/>
                  </a:cubicBezTo>
                  <a:cubicBezTo>
                    <a:pt x="1448732" y="1400775"/>
                    <a:pt x="1455113" y="1406022"/>
                    <a:pt x="1461969" y="1410601"/>
                  </a:cubicBezTo>
                  <a:cubicBezTo>
                    <a:pt x="1463684" y="1411836"/>
                    <a:pt x="1466446" y="1411551"/>
                    <a:pt x="1472161" y="1412785"/>
                  </a:cubicBezTo>
                  <a:cubicBezTo>
                    <a:pt x="1483972" y="1343984"/>
                    <a:pt x="1495751" y="1275309"/>
                    <a:pt x="1507499" y="1206761"/>
                  </a:cubicBezTo>
                  <a:cubicBezTo>
                    <a:pt x="1531311" y="1064349"/>
                    <a:pt x="1555124" y="921366"/>
                    <a:pt x="1578936" y="778764"/>
                  </a:cubicBezTo>
                  <a:cubicBezTo>
                    <a:pt x="1585985" y="736800"/>
                    <a:pt x="1612559" y="712305"/>
                    <a:pt x="1649707" y="712305"/>
                  </a:cubicBezTo>
                  <a:cubicBezTo>
                    <a:pt x="1686854" y="712305"/>
                    <a:pt x="1715144" y="736515"/>
                    <a:pt x="1722573" y="780853"/>
                  </a:cubicBezTo>
                  <a:cubicBezTo>
                    <a:pt x="1755974" y="981813"/>
                    <a:pt x="1789216" y="1182899"/>
                    <a:pt x="1822300" y="1384113"/>
                  </a:cubicBezTo>
                  <a:cubicBezTo>
                    <a:pt x="1824491" y="1396930"/>
                    <a:pt x="1827253" y="1409652"/>
                    <a:pt x="1831825" y="1432058"/>
                  </a:cubicBezTo>
                  <a:cubicBezTo>
                    <a:pt x="1844207" y="1406994"/>
                    <a:pt x="1854399" y="1389619"/>
                    <a:pt x="1861733" y="1371011"/>
                  </a:cubicBezTo>
                  <a:cubicBezTo>
                    <a:pt x="1877545" y="1329996"/>
                    <a:pt x="1907549" y="1313381"/>
                    <a:pt x="1950602" y="1314900"/>
                  </a:cubicBezTo>
                  <a:cubicBezTo>
                    <a:pt x="1992226" y="1316134"/>
                    <a:pt x="2034041" y="1313571"/>
                    <a:pt x="2075570" y="1315755"/>
                  </a:cubicBezTo>
                  <a:cubicBezTo>
                    <a:pt x="2099343" y="1317483"/>
                    <a:pt x="2122584" y="1308161"/>
                    <a:pt x="2138530" y="1290500"/>
                  </a:cubicBezTo>
                  <a:cubicBezTo>
                    <a:pt x="2171486" y="1257935"/>
                    <a:pt x="2205776" y="1226699"/>
                    <a:pt x="2240447" y="1195558"/>
                  </a:cubicBezTo>
                  <a:cubicBezTo>
                    <a:pt x="2279690" y="1161474"/>
                    <a:pt x="2315504" y="1162993"/>
                    <a:pt x="2353319" y="1200305"/>
                  </a:cubicBezTo>
                  <a:lnTo>
                    <a:pt x="2360748" y="1207996"/>
                  </a:lnTo>
                  <a:cubicBezTo>
                    <a:pt x="2394657" y="1242934"/>
                    <a:pt x="2422756" y="1291544"/>
                    <a:pt x="2464094" y="1308919"/>
                  </a:cubicBezTo>
                  <a:cubicBezTo>
                    <a:pt x="2505433" y="1326293"/>
                    <a:pt x="2562297" y="1314900"/>
                    <a:pt x="2612208" y="1315090"/>
                  </a:cubicBezTo>
                  <a:cubicBezTo>
                    <a:pt x="2750321" y="1315090"/>
                    <a:pt x="2888433" y="1314141"/>
                    <a:pt x="3026546" y="1315944"/>
                  </a:cubicBezTo>
                  <a:cubicBezTo>
                    <a:pt x="3058550" y="1316419"/>
                    <a:pt x="3070932" y="1305406"/>
                    <a:pt x="3080933" y="1275879"/>
                  </a:cubicBezTo>
                  <a:cubicBezTo>
                    <a:pt x="3254288" y="767846"/>
                    <a:pt x="2922628" y="229716"/>
                    <a:pt x="2389323" y="158889"/>
                  </a:cubicBezTo>
                  <a:cubicBezTo>
                    <a:pt x="2129195" y="124331"/>
                    <a:pt x="1899738" y="196866"/>
                    <a:pt x="1702856" y="370040"/>
                  </a:cubicBezTo>
                  <a:cubicBezTo>
                    <a:pt x="1648850" y="417511"/>
                    <a:pt x="1621799" y="418270"/>
                    <a:pt x="1568078" y="370040"/>
                  </a:cubicBezTo>
                  <a:cubicBezTo>
                    <a:pt x="1073635" y="-69161"/>
                    <a:pt x="301253" y="179587"/>
                    <a:pt x="162949" y="825760"/>
                  </a:cubicBezTo>
                  <a:cubicBezTo>
                    <a:pt x="102085" y="1110585"/>
                    <a:pt x="177142" y="1364555"/>
                    <a:pt x="375071" y="1579123"/>
                  </a:cubicBezTo>
                  <a:cubicBezTo>
                    <a:pt x="457177" y="1668178"/>
                    <a:pt x="546521" y="1750873"/>
                    <a:pt x="631294" y="1837270"/>
                  </a:cubicBezTo>
                  <a:cubicBezTo>
                    <a:pt x="645210" y="1850019"/>
                    <a:pt x="655914" y="1865860"/>
                    <a:pt x="662536" y="1883506"/>
                  </a:cubicBezTo>
                  <a:cubicBezTo>
                    <a:pt x="672061" y="1914647"/>
                    <a:pt x="660631" y="1942085"/>
                    <a:pt x="632627" y="1960599"/>
                  </a:cubicBezTo>
                  <a:cubicBezTo>
                    <a:pt x="604726" y="1979382"/>
                    <a:pt x="567302" y="1975371"/>
                    <a:pt x="544045" y="1951105"/>
                  </a:cubicBezTo>
                  <a:cubicBezTo>
                    <a:pt x="498611" y="1907526"/>
                    <a:pt x="453367" y="1863568"/>
                    <a:pt x="410695" y="1818186"/>
                  </a:cubicBezTo>
                  <a:cubicBezTo>
                    <a:pt x="334495" y="1737011"/>
                    <a:pt x="253056" y="1659159"/>
                    <a:pt x="185143" y="1571338"/>
                  </a:cubicBezTo>
                  <a:cubicBezTo>
                    <a:pt x="80368" y="1436236"/>
                    <a:pt x="25599" y="1278727"/>
                    <a:pt x="7025" y="1108971"/>
                  </a:cubicBezTo>
                  <a:cubicBezTo>
                    <a:pt x="5882" y="1098623"/>
                    <a:pt x="2834" y="1088559"/>
                    <a:pt x="644" y="1078305"/>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B96F52B7-96AA-234A-AE9D-642EFBCAD26E}"/>
                </a:ext>
              </a:extLst>
            </p:cNvPr>
            <p:cNvSpPr/>
            <p:nvPr/>
          </p:nvSpPr>
          <p:spPr>
            <a:xfrm>
              <a:off x="3493943" y="4020384"/>
              <a:ext cx="142727" cy="141756"/>
            </a:xfrm>
            <a:custGeom>
              <a:avLst/>
              <a:gdLst>
                <a:gd name="connsiteX0" fmla="*/ 142868 w 142727"/>
                <a:gd name="connsiteY0" fmla="*/ 68963 h 141756"/>
                <a:gd name="connsiteX1" fmla="*/ 73552 w 142727"/>
                <a:gd name="connsiteY1" fmla="*/ 141853 h 141756"/>
                <a:gd name="connsiteX2" fmla="*/ 71812 w 142727"/>
                <a:gd name="connsiteY2" fmla="*/ 141879 h 141756"/>
                <a:gd name="connsiteX3" fmla="*/ 184 w 142727"/>
                <a:gd name="connsiteY3" fmla="*/ 72571 h 141756"/>
                <a:gd name="connsiteX4" fmla="*/ 69794 w 142727"/>
                <a:gd name="connsiteY4" fmla="*/ 145 h 141756"/>
                <a:gd name="connsiteX5" fmla="*/ 71812 w 142727"/>
                <a:gd name="connsiteY5" fmla="*/ 130 h 141756"/>
                <a:gd name="connsiteX6" fmla="*/ 142867 w 142727"/>
                <a:gd name="connsiteY6" fmla="*/ 68854 h 141756"/>
                <a:gd name="connsiteX7" fmla="*/ 142869 w 142727"/>
                <a:gd name="connsiteY7" fmla="*/ 68963 h 14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27" h="141756">
                  <a:moveTo>
                    <a:pt x="142868" y="68963"/>
                  </a:moveTo>
                  <a:cubicBezTo>
                    <a:pt x="143921" y="108171"/>
                    <a:pt x="112887" y="140805"/>
                    <a:pt x="73552" y="141853"/>
                  </a:cubicBezTo>
                  <a:cubicBezTo>
                    <a:pt x="72972" y="141869"/>
                    <a:pt x="72392" y="141877"/>
                    <a:pt x="71812" y="141879"/>
                  </a:cubicBezTo>
                  <a:cubicBezTo>
                    <a:pt x="33197" y="141552"/>
                    <a:pt x="1658" y="111034"/>
                    <a:pt x="184" y="72571"/>
                  </a:cubicBezTo>
                  <a:cubicBezTo>
                    <a:pt x="-659" y="33411"/>
                    <a:pt x="30507" y="985"/>
                    <a:pt x="69794" y="145"/>
                  </a:cubicBezTo>
                  <a:cubicBezTo>
                    <a:pt x="70466" y="131"/>
                    <a:pt x="71139" y="126"/>
                    <a:pt x="71812" y="130"/>
                  </a:cubicBezTo>
                  <a:cubicBezTo>
                    <a:pt x="110472" y="-450"/>
                    <a:pt x="142285" y="30319"/>
                    <a:pt x="142867" y="68854"/>
                  </a:cubicBezTo>
                  <a:cubicBezTo>
                    <a:pt x="142868" y="68890"/>
                    <a:pt x="142868" y="68927"/>
                    <a:pt x="142869" y="68963"/>
                  </a:cubicBezTo>
                  <a:close/>
                </a:path>
              </a:pathLst>
            </a:custGeom>
            <a:grpFill/>
            <a:ln w="9525" cap="flat">
              <a:noFill/>
              <a:prstDash val="solid"/>
              <a:miter/>
            </a:ln>
          </p:spPr>
          <p:txBody>
            <a:bodyPr rtlCol="0" anchor="ctr"/>
            <a:lstStyle/>
            <a:p>
              <a:endParaRPr lang="en-RO"/>
            </a:p>
          </p:txBody>
        </p:sp>
      </p:grpSp>
      <p:sp>
        <p:nvSpPr>
          <p:cNvPr id="24" name="TextBox 23">
            <a:extLst>
              <a:ext uri="{FF2B5EF4-FFF2-40B4-BE49-F238E27FC236}">
                <a16:creationId xmlns:a16="http://schemas.microsoft.com/office/drawing/2014/main" id="{B598EAF5-D242-CF49-BC5C-FEB65532E232}"/>
              </a:ext>
            </a:extLst>
          </p:cNvPr>
          <p:cNvSpPr txBox="1"/>
          <p:nvPr/>
        </p:nvSpPr>
        <p:spPr>
          <a:xfrm>
            <a:off x="431799" y="872124"/>
            <a:ext cx="4992817" cy="5509628"/>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Blood from heart or large vessels</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Tissue: liver, lungs, or other organs:</a:t>
            </a:r>
          </a:p>
          <a:p>
            <a:pPr marL="536575" indent="-171450">
              <a:spcAft>
                <a:spcPts val="1200"/>
              </a:spcAft>
            </a:pPr>
            <a:r>
              <a:rPr lang="en-GB" sz="1600" dirty="0" err="1">
                <a:solidFill>
                  <a:schemeClr val="tx1"/>
                </a:solidFill>
              </a:rPr>
              <a:t>– Frozen tissue: RT-PCR – viral isolation </a:t>
            </a:r>
          </a:p>
          <a:p>
            <a:pPr marL="536575" indent="-171450">
              <a:spcAft>
                <a:spcPts val="1200"/>
              </a:spcAft>
            </a:pPr>
            <a:r>
              <a:rPr lang="en-GB" sz="1600" dirty="0" err="1">
                <a:solidFill>
                  <a:schemeClr val="tx1"/>
                </a:solidFill>
              </a:rPr>
              <a:t>– Fixed tissue in buffered formalin solution or embedded in paraffin: immunohistochemical</a:t>
            </a:r>
          </a:p>
        </p:txBody>
      </p:sp>
    </p:spTree>
    <p:extLst>
      <p:ext uri="{BB962C8B-B14F-4D97-AF65-F5344CB8AC3E}">
        <p14:creationId xmlns:p14="http://schemas.microsoft.com/office/powerpoint/2010/main" val="52805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5390508E-F3BB-2B43-BE42-96D5FD9DC29B}"/>
              </a:ext>
            </a:extLst>
          </p:cNvPr>
          <p:cNvSpPr/>
          <p:nvPr/>
        </p:nvSpPr>
        <p:spPr>
          <a:xfrm>
            <a:off x="5097669" y="346235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50817F4D-A259-2945-9ED9-5AFE1BE27535}"/>
              </a:ext>
            </a:extLst>
          </p:cNvPr>
          <p:cNvSpPr/>
          <p:nvPr/>
        </p:nvSpPr>
        <p:spPr>
          <a:xfrm>
            <a:off x="5096385" y="2335686"/>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2FBCDB01-AF07-9A4D-BBCD-BB2C7905AE2A}"/>
              </a:ext>
            </a:extLst>
          </p:cNvPr>
          <p:cNvSpPr/>
          <p:nvPr/>
        </p:nvSpPr>
        <p:spPr>
          <a:xfrm>
            <a:off x="5096385" y="4587993"/>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F5909982-ABDE-064B-BBE2-026AE67EF9EF}"/>
              </a:ext>
            </a:extLst>
          </p:cNvPr>
          <p:cNvSpPr/>
          <p:nvPr/>
        </p:nvSpPr>
        <p:spPr>
          <a:xfrm>
            <a:off x="860417" y="2335452"/>
            <a:ext cx="3579303" cy="2900542"/>
          </a:xfrm>
          <a:prstGeom prst="roundRect">
            <a:avLst>
              <a:gd name="adj" fmla="val 634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576264"/>
            <a:ext cx="2683543" cy="2215991"/>
          </a:xfrm>
          <a:prstGeom prst="rect">
            <a:avLst/>
          </a:prstGeom>
          <a:noFill/>
        </p:spPr>
        <p:txBody>
          <a:bodyPr wrap="square" lIns="0" tIns="0" rIns="0" bIns="0" rtlCol="0">
            <a:spAutoFit/>
          </a:bodyPr>
          <a:lstStyle/>
          <a:p>
            <a:r>
              <a:rPr lang="en-GB" sz="1600" dirty="0" err="1">
                <a:solidFill>
                  <a:schemeClr val="tx1"/>
                </a:solidFill>
              </a:rPr>
              <a:t>General information on sample collection</a:t>
            </a:r>
          </a:p>
          <a:p>
            <a:r>
              <a:rPr lang="en-GB" sz="1600" dirty="0" err="1">
                <a:solidFill>
                  <a:schemeClr val="tx1"/>
                </a:solidFill>
              </a:rPr>
              <a:t> </a:t>
            </a:r>
          </a:p>
          <a:p>
            <a:pPr marL="187325" indent="-187325"/>
            <a:r>
              <a:rPr lang="en-GB" sz="1600" dirty="0" err="1">
                <a:solidFill>
                  <a:schemeClr val="tx1"/>
                </a:solidFill>
              </a:rPr>
              <a:t>– Etiologic agent </a:t>
            </a:r>
          </a:p>
          <a:p>
            <a:pPr marL="187325" indent="-187325"/>
            <a:r>
              <a:rPr lang="en-GB" sz="1600" dirty="0" err="1">
                <a:solidFill>
                  <a:schemeClr val="tx1"/>
                </a:solidFill>
              </a:rPr>
              <a:t>– Success factors for isolating the etiologic agent </a:t>
            </a:r>
          </a:p>
          <a:p>
            <a:pPr marL="187325" indent="-187325"/>
            <a:r>
              <a:rPr lang="en-GB" sz="1600" dirty="0" err="1">
                <a:solidFill>
                  <a:schemeClr val="tx1"/>
                </a:solidFill>
              </a:rPr>
              <a:t>– Types of samples </a:t>
            </a:r>
          </a:p>
          <a:p>
            <a:pPr marL="187325" indent="-187325"/>
            <a:r>
              <a:rPr lang="en-GB" sz="1600" dirty="0" err="1">
                <a:solidFill>
                  <a:schemeClr val="tx1"/>
                </a:solidFill>
              </a:rPr>
              <a:t>– What should you take in the case of an outbreak?</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22745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416638"/>
            <a:ext cx="2835668" cy="492443"/>
          </a:xfrm>
          <a:prstGeom prst="rect">
            <a:avLst/>
          </a:prstGeom>
          <a:noFill/>
        </p:spPr>
        <p:txBody>
          <a:bodyPr wrap="square" lIns="0" tIns="0" rIns="0" bIns="0" rtlCol="0">
            <a:spAutoFit/>
          </a:bodyPr>
          <a:lstStyle/>
          <a:p>
            <a:r>
              <a:rPr lang="en-GB" sz="1600" dirty="0" err="1">
                <a:solidFill>
                  <a:schemeClr val="tx1"/>
                </a:solidFill>
              </a:rPr>
              <a:t>Outbreak study with a syndromic approach</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22745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5673764" y="3663241"/>
            <a:ext cx="2755118" cy="246221"/>
          </a:xfrm>
          <a:prstGeom prst="rect">
            <a:avLst/>
          </a:prstGeom>
          <a:noFill/>
        </p:spPr>
        <p:txBody>
          <a:bodyPr wrap="square" lIns="0" tIns="0" rIns="0" bIns="0" rtlCol="0">
            <a:spAutoFit/>
          </a:bodyPr>
          <a:lstStyle/>
          <a:p>
            <a:r>
              <a:rPr lang="en-GB" sz="1600" dirty="0" err="1">
                <a:solidFill>
                  <a:schemeClr val="tx1"/>
                </a:solidFill>
              </a:rPr>
              <a:t>Taking clinical samples</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666953" y="335435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5C73A4AB-FC1B-2649-93F4-1071030E782E}"/>
              </a:ext>
            </a:extLst>
          </p:cNvPr>
          <p:cNvSpPr txBox="1"/>
          <p:nvPr/>
        </p:nvSpPr>
        <p:spPr>
          <a:xfrm>
            <a:off x="5673764" y="4665772"/>
            <a:ext cx="2755118" cy="492443"/>
          </a:xfrm>
          <a:prstGeom prst="rect">
            <a:avLst/>
          </a:prstGeom>
          <a:noFill/>
        </p:spPr>
        <p:txBody>
          <a:bodyPr wrap="square" lIns="0" tIns="0" rIns="0" bIns="0" rtlCol="0">
            <a:spAutoFit/>
          </a:bodyPr>
          <a:lstStyle/>
          <a:p>
            <a:r>
              <a:rPr lang="en-GB" sz="1600" dirty="0" err="1">
                <a:solidFill>
                  <a:schemeClr val="tx1"/>
                </a:solidFill>
              </a:rPr>
              <a:t>Conserving and transporting samples</a:t>
            </a:r>
          </a:p>
        </p:txBody>
      </p:sp>
      <p:sp>
        <p:nvSpPr>
          <p:cNvPr id="16" name="Google Shape;140;p4">
            <a:extLst>
              <a:ext uri="{FF2B5EF4-FFF2-40B4-BE49-F238E27FC236}">
                <a16:creationId xmlns:a16="http://schemas.microsoft.com/office/drawing/2014/main" id="{8FBFC2E2-014C-E549-84BD-3E913CF495FF}"/>
              </a:ext>
            </a:extLst>
          </p:cNvPr>
          <p:cNvSpPr>
            <a:spLocks noChangeAspect="1"/>
          </p:cNvSpPr>
          <p:nvPr/>
        </p:nvSpPr>
        <p:spPr>
          <a:xfrm>
            <a:off x="4666953" y="447999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3">
            <a:extLst>
              <a:ext uri="{FF2B5EF4-FFF2-40B4-BE49-F238E27FC236}">
                <a16:creationId xmlns:a16="http://schemas.microsoft.com/office/drawing/2014/main" id="{4C165DAD-245B-0A42-A10C-8909E2C6ED8E}"/>
              </a:ext>
            </a:extLst>
          </p:cNvPr>
          <p:cNvSpPr>
            <a:spLocks noChangeAspect="1"/>
          </p:cNvSpPr>
          <p:nvPr/>
        </p:nvSpPr>
        <p:spPr>
          <a:xfrm>
            <a:off x="4930953" y="2448178"/>
            <a:ext cx="336000" cy="432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C5315230-9EE9-FE49-936C-5B0EFCDF83DF}"/>
              </a:ext>
            </a:extLst>
          </p:cNvPr>
          <p:cNvSpPr>
            <a:spLocks noChangeAspect="1"/>
          </p:cNvSpPr>
          <p:nvPr/>
        </p:nvSpPr>
        <p:spPr>
          <a:xfrm>
            <a:off x="645701" y="2448178"/>
            <a:ext cx="432000" cy="432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21" name="Graphic 19">
            <a:extLst>
              <a:ext uri="{FF2B5EF4-FFF2-40B4-BE49-F238E27FC236}">
                <a16:creationId xmlns:a16="http://schemas.microsoft.com/office/drawing/2014/main" id="{171761A1-DAA0-8643-BB39-75E75B2FF7F3}"/>
              </a:ext>
            </a:extLst>
          </p:cNvPr>
          <p:cNvSpPr>
            <a:spLocks noChangeAspect="1"/>
          </p:cNvSpPr>
          <p:nvPr/>
        </p:nvSpPr>
        <p:spPr>
          <a:xfrm>
            <a:off x="4956681" y="3570351"/>
            <a:ext cx="284544"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
        <p:nvSpPr>
          <p:cNvPr id="25" name="Graphic 23">
            <a:extLst>
              <a:ext uri="{FF2B5EF4-FFF2-40B4-BE49-F238E27FC236}">
                <a16:creationId xmlns:a16="http://schemas.microsoft.com/office/drawing/2014/main" id="{9C66275F-1AAD-704C-B296-91F49B28D2CC}"/>
              </a:ext>
            </a:extLst>
          </p:cNvPr>
          <p:cNvSpPr>
            <a:spLocks noChangeAspect="1"/>
          </p:cNvSpPr>
          <p:nvPr/>
        </p:nvSpPr>
        <p:spPr>
          <a:xfrm>
            <a:off x="4882953" y="4749469"/>
            <a:ext cx="432000" cy="323170"/>
          </a:xfrm>
          <a:custGeom>
            <a:avLst/>
            <a:gdLst>
              <a:gd name="connsiteX0" fmla="*/ 15386 w 190500"/>
              <a:gd name="connsiteY0" fmla="*/ 142509 h 142508"/>
              <a:gd name="connsiteX1" fmla="*/ 4497 w 190500"/>
              <a:gd name="connsiteY1" fmla="*/ 138012 h 142508"/>
              <a:gd name="connsiteX2" fmla="*/ 0 w 190500"/>
              <a:gd name="connsiteY2" fmla="*/ 127122 h 142508"/>
              <a:gd name="connsiteX3" fmla="*/ 0 w 190500"/>
              <a:gd name="connsiteY3" fmla="*/ 91220 h 142508"/>
              <a:gd name="connsiteX4" fmla="*/ 4497 w 190500"/>
              <a:gd name="connsiteY4" fmla="*/ 80331 h 142508"/>
              <a:gd name="connsiteX5" fmla="*/ 15386 w 190500"/>
              <a:gd name="connsiteY5" fmla="*/ 75834 h 142508"/>
              <a:gd name="connsiteX6" fmla="*/ 19050 w 190500"/>
              <a:gd name="connsiteY6" fmla="*/ 75834 h 142508"/>
              <a:gd name="connsiteX7" fmla="*/ 19050 w 190500"/>
              <a:gd name="connsiteY7" fmla="*/ 31268 h 142508"/>
              <a:gd name="connsiteX8" fmla="*/ 17218 w 190500"/>
              <a:gd name="connsiteY8" fmla="*/ 31268 h 142508"/>
              <a:gd name="connsiteX9" fmla="*/ 11686 w 190500"/>
              <a:gd name="connsiteY9" fmla="*/ 28145 h 142508"/>
              <a:gd name="connsiteX10" fmla="*/ 9525 w 190500"/>
              <a:gd name="connsiteY10" fmla="*/ 21981 h 142508"/>
              <a:gd name="connsiteX11" fmla="*/ 9525 w 190500"/>
              <a:gd name="connsiteY11" fmla="*/ 9891 h 142508"/>
              <a:gd name="connsiteX12" fmla="*/ 12373 w 190500"/>
              <a:gd name="connsiteY12" fmla="*/ 2848 h 142508"/>
              <a:gd name="connsiteX13" fmla="*/ 19416 w 190500"/>
              <a:gd name="connsiteY13" fmla="*/ 0 h 142508"/>
              <a:gd name="connsiteX14" fmla="*/ 66309 w 190500"/>
              <a:gd name="connsiteY14" fmla="*/ 0 h 142508"/>
              <a:gd name="connsiteX15" fmla="*/ 73352 w 190500"/>
              <a:gd name="connsiteY15" fmla="*/ 2848 h 142508"/>
              <a:gd name="connsiteX16" fmla="*/ 76200 w 190500"/>
              <a:gd name="connsiteY16" fmla="*/ 9891 h 142508"/>
              <a:gd name="connsiteX17" fmla="*/ 76200 w 190500"/>
              <a:gd name="connsiteY17" fmla="*/ 21981 h 142508"/>
              <a:gd name="connsiteX18" fmla="*/ 74039 w 190500"/>
              <a:gd name="connsiteY18" fmla="*/ 28145 h 142508"/>
              <a:gd name="connsiteX19" fmla="*/ 68507 w 190500"/>
              <a:gd name="connsiteY19" fmla="*/ 31268 h 142508"/>
              <a:gd name="connsiteX20" fmla="*/ 66675 w 190500"/>
              <a:gd name="connsiteY20" fmla="*/ 31268 h 142508"/>
              <a:gd name="connsiteX21" fmla="*/ 66675 w 190500"/>
              <a:gd name="connsiteY21" fmla="*/ 75834 h 142508"/>
              <a:gd name="connsiteX22" fmla="*/ 123825 w 190500"/>
              <a:gd name="connsiteY22" fmla="*/ 75834 h 142508"/>
              <a:gd name="connsiteX23" fmla="*/ 123825 w 190500"/>
              <a:gd name="connsiteY23" fmla="*/ 31268 h 142508"/>
              <a:gd name="connsiteX24" fmla="*/ 121993 w 190500"/>
              <a:gd name="connsiteY24" fmla="*/ 31268 h 142508"/>
              <a:gd name="connsiteX25" fmla="*/ 116461 w 190500"/>
              <a:gd name="connsiteY25" fmla="*/ 28145 h 142508"/>
              <a:gd name="connsiteX26" fmla="*/ 114300 w 190500"/>
              <a:gd name="connsiteY26" fmla="*/ 21981 h 142508"/>
              <a:gd name="connsiteX27" fmla="*/ 114300 w 190500"/>
              <a:gd name="connsiteY27" fmla="*/ 9891 h 142508"/>
              <a:gd name="connsiteX28" fmla="*/ 117148 w 190500"/>
              <a:gd name="connsiteY28" fmla="*/ 2848 h 142508"/>
              <a:gd name="connsiteX29" fmla="*/ 124191 w 190500"/>
              <a:gd name="connsiteY29" fmla="*/ 0 h 142508"/>
              <a:gd name="connsiteX30" fmla="*/ 171084 w 190500"/>
              <a:gd name="connsiteY30" fmla="*/ 0 h 142508"/>
              <a:gd name="connsiteX31" fmla="*/ 178127 w 190500"/>
              <a:gd name="connsiteY31" fmla="*/ 2848 h 142508"/>
              <a:gd name="connsiteX32" fmla="*/ 180975 w 190500"/>
              <a:gd name="connsiteY32" fmla="*/ 9891 h 142508"/>
              <a:gd name="connsiteX33" fmla="*/ 180975 w 190500"/>
              <a:gd name="connsiteY33" fmla="*/ 21981 h 142508"/>
              <a:gd name="connsiteX34" fmla="*/ 178814 w 190500"/>
              <a:gd name="connsiteY34" fmla="*/ 28145 h 142508"/>
              <a:gd name="connsiteX35" fmla="*/ 173282 w 190500"/>
              <a:gd name="connsiteY35" fmla="*/ 31268 h 142508"/>
              <a:gd name="connsiteX36" fmla="*/ 171450 w 190500"/>
              <a:gd name="connsiteY36" fmla="*/ 31268 h 142508"/>
              <a:gd name="connsiteX37" fmla="*/ 171450 w 190500"/>
              <a:gd name="connsiteY37" fmla="*/ 75834 h 142508"/>
              <a:gd name="connsiteX38" fmla="*/ 175114 w 190500"/>
              <a:gd name="connsiteY38" fmla="*/ 75834 h 142508"/>
              <a:gd name="connsiteX39" fmla="*/ 186003 w 190500"/>
              <a:gd name="connsiteY39" fmla="*/ 80331 h 142508"/>
              <a:gd name="connsiteX40" fmla="*/ 190500 w 190500"/>
              <a:gd name="connsiteY40" fmla="*/ 91220 h 142508"/>
              <a:gd name="connsiteX41" fmla="*/ 190500 w 190500"/>
              <a:gd name="connsiteY41" fmla="*/ 127122 h 142508"/>
              <a:gd name="connsiteX42" fmla="*/ 186003 w 190500"/>
              <a:gd name="connsiteY42" fmla="*/ 138012 h 142508"/>
              <a:gd name="connsiteX43" fmla="*/ 175114 w 190500"/>
              <a:gd name="connsiteY43" fmla="*/ 142509 h 142508"/>
              <a:gd name="connsiteX44" fmla="*/ 15386 w 190500"/>
              <a:gd name="connsiteY44" fmla="*/ 142509 h 142508"/>
              <a:gd name="connsiteX45" fmla="*/ 123825 w 190500"/>
              <a:gd name="connsiteY45" fmla="*/ 22347 h 142508"/>
              <a:gd name="connsiteX46" fmla="*/ 171450 w 190500"/>
              <a:gd name="connsiteY46" fmla="*/ 22347 h 142508"/>
              <a:gd name="connsiteX47" fmla="*/ 171450 w 190500"/>
              <a:gd name="connsiteY47" fmla="*/ 9525 h 142508"/>
              <a:gd name="connsiteX48" fmla="*/ 123825 w 190500"/>
              <a:gd name="connsiteY48" fmla="*/ 9525 h 142508"/>
              <a:gd name="connsiteX49" fmla="*/ 123825 w 190500"/>
              <a:gd name="connsiteY49" fmla="*/ 22347 h 142508"/>
              <a:gd name="connsiteX50" fmla="*/ 19050 w 190500"/>
              <a:gd name="connsiteY50" fmla="*/ 22347 h 142508"/>
              <a:gd name="connsiteX51" fmla="*/ 66675 w 190500"/>
              <a:gd name="connsiteY51" fmla="*/ 22347 h 142508"/>
              <a:gd name="connsiteX52" fmla="*/ 66675 w 190500"/>
              <a:gd name="connsiteY52" fmla="*/ 9525 h 142508"/>
              <a:gd name="connsiteX53" fmla="*/ 19050 w 190500"/>
              <a:gd name="connsiteY53" fmla="*/ 9525 h 142508"/>
              <a:gd name="connsiteX54" fmla="*/ 19050 w 190500"/>
              <a:gd name="connsiteY54" fmla="*/ 22347 h 142508"/>
              <a:gd name="connsiteX55" fmla="*/ 133350 w 190500"/>
              <a:gd name="connsiteY55" fmla="*/ 75834 h 142508"/>
              <a:gd name="connsiteX56" fmla="*/ 161925 w 190500"/>
              <a:gd name="connsiteY56" fmla="*/ 75834 h 142508"/>
              <a:gd name="connsiteX57" fmla="*/ 161925 w 190500"/>
              <a:gd name="connsiteY57" fmla="*/ 31872 h 142508"/>
              <a:gd name="connsiteX58" fmla="*/ 133350 w 190500"/>
              <a:gd name="connsiteY58" fmla="*/ 31872 h 142508"/>
              <a:gd name="connsiteX59" fmla="*/ 133350 w 190500"/>
              <a:gd name="connsiteY59" fmla="*/ 75834 h 142508"/>
              <a:gd name="connsiteX60" fmla="*/ 28575 w 190500"/>
              <a:gd name="connsiteY60" fmla="*/ 75834 h 142508"/>
              <a:gd name="connsiteX61" fmla="*/ 57150 w 190500"/>
              <a:gd name="connsiteY61" fmla="*/ 75834 h 142508"/>
              <a:gd name="connsiteX62" fmla="*/ 57150 w 190500"/>
              <a:gd name="connsiteY62" fmla="*/ 31872 h 142508"/>
              <a:gd name="connsiteX63" fmla="*/ 28575 w 190500"/>
              <a:gd name="connsiteY63" fmla="*/ 31872 h 142508"/>
              <a:gd name="connsiteX64" fmla="*/ 28575 w 190500"/>
              <a:gd name="connsiteY64" fmla="*/ 75834 h 142508"/>
              <a:gd name="connsiteX65" fmla="*/ 15386 w 190500"/>
              <a:gd name="connsiteY65" fmla="*/ 132984 h 142508"/>
              <a:gd name="connsiteX66" fmla="*/ 175114 w 190500"/>
              <a:gd name="connsiteY66" fmla="*/ 132984 h 142508"/>
              <a:gd name="connsiteX67" fmla="*/ 179326 w 190500"/>
              <a:gd name="connsiteY67" fmla="*/ 131335 h 142508"/>
              <a:gd name="connsiteX68" fmla="*/ 180975 w 190500"/>
              <a:gd name="connsiteY68" fmla="*/ 127122 h 142508"/>
              <a:gd name="connsiteX69" fmla="*/ 180975 w 190500"/>
              <a:gd name="connsiteY69" fmla="*/ 91220 h 142508"/>
              <a:gd name="connsiteX70" fmla="*/ 179326 w 190500"/>
              <a:gd name="connsiteY70" fmla="*/ 87007 h 142508"/>
              <a:gd name="connsiteX71" fmla="*/ 175114 w 190500"/>
              <a:gd name="connsiteY71" fmla="*/ 85359 h 142508"/>
              <a:gd name="connsiteX72" fmla="*/ 15386 w 190500"/>
              <a:gd name="connsiteY72" fmla="*/ 85359 h 142508"/>
              <a:gd name="connsiteX73" fmla="*/ 11174 w 190500"/>
              <a:gd name="connsiteY73" fmla="*/ 87007 h 142508"/>
              <a:gd name="connsiteX74" fmla="*/ 9525 w 190500"/>
              <a:gd name="connsiteY74" fmla="*/ 91220 h 142508"/>
              <a:gd name="connsiteX75" fmla="*/ 9525 w 190500"/>
              <a:gd name="connsiteY75" fmla="*/ 127122 h 142508"/>
              <a:gd name="connsiteX76" fmla="*/ 11174 w 190500"/>
              <a:gd name="connsiteY76" fmla="*/ 131335 h 142508"/>
              <a:gd name="connsiteX77" fmla="*/ 15386 w 190500"/>
              <a:gd name="connsiteY77" fmla="*/ 132984 h 142508"/>
              <a:gd name="connsiteX78" fmla="*/ 19050 w 190500"/>
              <a:gd name="connsiteY78" fmla="*/ 22347 h 142508"/>
              <a:gd name="connsiteX79" fmla="*/ 19050 w 190500"/>
              <a:gd name="connsiteY79" fmla="*/ 9525 h 142508"/>
              <a:gd name="connsiteX80" fmla="*/ 19050 w 190500"/>
              <a:gd name="connsiteY80" fmla="*/ 22347 h 142508"/>
              <a:gd name="connsiteX81" fmla="*/ 123825 w 190500"/>
              <a:gd name="connsiteY81" fmla="*/ 22347 h 142508"/>
              <a:gd name="connsiteX82" fmla="*/ 123825 w 190500"/>
              <a:gd name="connsiteY82" fmla="*/ 9525 h 142508"/>
              <a:gd name="connsiteX83" fmla="*/ 123825 w 190500"/>
              <a:gd name="connsiteY83" fmla="*/ 22347 h 142508"/>
              <a:gd name="connsiteX84" fmla="*/ 9525 w 190500"/>
              <a:gd name="connsiteY84" fmla="*/ 132984 h 142508"/>
              <a:gd name="connsiteX85" fmla="*/ 9525 w 190500"/>
              <a:gd name="connsiteY85" fmla="*/ 85359 h 142508"/>
              <a:gd name="connsiteX86" fmla="*/ 9525 w 190500"/>
              <a:gd name="connsiteY86" fmla="*/ 132984 h 1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500" h="142508">
                <a:moveTo>
                  <a:pt x="15386" y="142509"/>
                </a:moveTo>
                <a:cubicBezTo>
                  <a:pt x="11125" y="142509"/>
                  <a:pt x="7495" y="141010"/>
                  <a:pt x="4497" y="138012"/>
                </a:cubicBezTo>
                <a:cubicBezTo>
                  <a:pt x="1499" y="135014"/>
                  <a:pt x="0" y="131384"/>
                  <a:pt x="0" y="127122"/>
                </a:cubicBezTo>
                <a:lnTo>
                  <a:pt x="0" y="91220"/>
                </a:lnTo>
                <a:cubicBezTo>
                  <a:pt x="0" y="86958"/>
                  <a:pt x="1499" y="83329"/>
                  <a:pt x="4497" y="80331"/>
                </a:cubicBezTo>
                <a:cubicBezTo>
                  <a:pt x="7495" y="77333"/>
                  <a:pt x="11125" y="75834"/>
                  <a:pt x="15386" y="75834"/>
                </a:cubicBezTo>
                <a:lnTo>
                  <a:pt x="19050" y="75834"/>
                </a:lnTo>
                <a:lnTo>
                  <a:pt x="19050" y="31268"/>
                </a:lnTo>
                <a:lnTo>
                  <a:pt x="17218" y="31268"/>
                </a:lnTo>
                <a:cubicBezTo>
                  <a:pt x="14971" y="30865"/>
                  <a:pt x="13127" y="29824"/>
                  <a:pt x="11686" y="28145"/>
                </a:cubicBezTo>
                <a:cubicBezTo>
                  <a:pt x="10245" y="26466"/>
                  <a:pt x="9525" y="24411"/>
                  <a:pt x="9525" y="21981"/>
                </a:cubicBezTo>
                <a:lnTo>
                  <a:pt x="9525" y="9891"/>
                </a:lnTo>
                <a:cubicBezTo>
                  <a:pt x="9525" y="7095"/>
                  <a:pt x="10474" y="4747"/>
                  <a:pt x="12373" y="2848"/>
                </a:cubicBezTo>
                <a:cubicBezTo>
                  <a:pt x="14272" y="949"/>
                  <a:pt x="16620" y="0"/>
                  <a:pt x="19416" y="0"/>
                </a:cubicBezTo>
                <a:lnTo>
                  <a:pt x="66309" y="0"/>
                </a:lnTo>
                <a:cubicBezTo>
                  <a:pt x="69105" y="0"/>
                  <a:pt x="71453" y="949"/>
                  <a:pt x="73352" y="2848"/>
                </a:cubicBezTo>
                <a:cubicBezTo>
                  <a:pt x="75251" y="4747"/>
                  <a:pt x="76200" y="7095"/>
                  <a:pt x="76200" y="9891"/>
                </a:cubicBezTo>
                <a:lnTo>
                  <a:pt x="76200" y="21981"/>
                </a:lnTo>
                <a:cubicBezTo>
                  <a:pt x="76200" y="24411"/>
                  <a:pt x="75480" y="26466"/>
                  <a:pt x="74039" y="28145"/>
                </a:cubicBezTo>
                <a:cubicBezTo>
                  <a:pt x="72598" y="29824"/>
                  <a:pt x="70754" y="30865"/>
                  <a:pt x="68507" y="31268"/>
                </a:cubicBezTo>
                <a:lnTo>
                  <a:pt x="66675" y="31268"/>
                </a:lnTo>
                <a:lnTo>
                  <a:pt x="66675" y="75834"/>
                </a:lnTo>
                <a:lnTo>
                  <a:pt x="123825" y="75834"/>
                </a:lnTo>
                <a:lnTo>
                  <a:pt x="123825" y="31268"/>
                </a:lnTo>
                <a:lnTo>
                  <a:pt x="121993" y="31268"/>
                </a:lnTo>
                <a:cubicBezTo>
                  <a:pt x="119746" y="30865"/>
                  <a:pt x="117902" y="29824"/>
                  <a:pt x="116461" y="28145"/>
                </a:cubicBezTo>
                <a:cubicBezTo>
                  <a:pt x="115020" y="26466"/>
                  <a:pt x="114300" y="24411"/>
                  <a:pt x="114300" y="21981"/>
                </a:cubicBezTo>
                <a:lnTo>
                  <a:pt x="114300" y="9891"/>
                </a:lnTo>
                <a:cubicBezTo>
                  <a:pt x="114300" y="7095"/>
                  <a:pt x="115249" y="4747"/>
                  <a:pt x="117148" y="2848"/>
                </a:cubicBezTo>
                <a:cubicBezTo>
                  <a:pt x="119047" y="949"/>
                  <a:pt x="121395" y="0"/>
                  <a:pt x="124191" y="0"/>
                </a:cubicBezTo>
                <a:lnTo>
                  <a:pt x="171084" y="0"/>
                </a:lnTo>
                <a:cubicBezTo>
                  <a:pt x="173880" y="0"/>
                  <a:pt x="176228" y="949"/>
                  <a:pt x="178127" y="2848"/>
                </a:cubicBezTo>
                <a:cubicBezTo>
                  <a:pt x="180026" y="4747"/>
                  <a:pt x="180975" y="7095"/>
                  <a:pt x="180975" y="9891"/>
                </a:cubicBezTo>
                <a:lnTo>
                  <a:pt x="180975" y="21981"/>
                </a:lnTo>
                <a:cubicBezTo>
                  <a:pt x="180975" y="24411"/>
                  <a:pt x="180255" y="26466"/>
                  <a:pt x="178814" y="28145"/>
                </a:cubicBezTo>
                <a:cubicBezTo>
                  <a:pt x="177373" y="29824"/>
                  <a:pt x="175529" y="30865"/>
                  <a:pt x="173282" y="31268"/>
                </a:cubicBezTo>
                <a:lnTo>
                  <a:pt x="171450" y="31268"/>
                </a:lnTo>
                <a:lnTo>
                  <a:pt x="171450" y="75834"/>
                </a:lnTo>
                <a:lnTo>
                  <a:pt x="175114" y="75834"/>
                </a:lnTo>
                <a:cubicBezTo>
                  <a:pt x="179375" y="75834"/>
                  <a:pt x="183005" y="77333"/>
                  <a:pt x="186003" y="80331"/>
                </a:cubicBezTo>
                <a:cubicBezTo>
                  <a:pt x="189001" y="83329"/>
                  <a:pt x="190500" y="86958"/>
                  <a:pt x="190500" y="91220"/>
                </a:cubicBezTo>
                <a:lnTo>
                  <a:pt x="190500" y="127122"/>
                </a:lnTo>
                <a:cubicBezTo>
                  <a:pt x="190500" y="131384"/>
                  <a:pt x="189001" y="135014"/>
                  <a:pt x="186003" y="138012"/>
                </a:cubicBezTo>
                <a:cubicBezTo>
                  <a:pt x="183005" y="141010"/>
                  <a:pt x="179375" y="142509"/>
                  <a:pt x="175114" y="142509"/>
                </a:cubicBezTo>
                <a:lnTo>
                  <a:pt x="15386" y="142509"/>
                </a:lnTo>
                <a:close/>
                <a:moveTo>
                  <a:pt x="123825" y="22347"/>
                </a:moveTo>
                <a:lnTo>
                  <a:pt x="171450" y="22347"/>
                </a:lnTo>
                <a:lnTo>
                  <a:pt x="171450" y="9525"/>
                </a:lnTo>
                <a:lnTo>
                  <a:pt x="123825" y="9525"/>
                </a:lnTo>
                <a:lnTo>
                  <a:pt x="123825" y="22347"/>
                </a:lnTo>
                <a:close/>
                <a:moveTo>
                  <a:pt x="19050" y="22347"/>
                </a:moveTo>
                <a:lnTo>
                  <a:pt x="66675" y="22347"/>
                </a:lnTo>
                <a:lnTo>
                  <a:pt x="66675" y="9525"/>
                </a:lnTo>
                <a:lnTo>
                  <a:pt x="19050" y="9525"/>
                </a:lnTo>
                <a:lnTo>
                  <a:pt x="19050" y="22347"/>
                </a:lnTo>
                <a:close/>
                <a:moveTo>
                  <a:pt x="133350" y="75834"/>
                </a:moveTo>
                <a:lnTo>
                  <a:pt x="161925" y="75834"/>
                </a:lnTo>
                <a:lnTo>
                  <a:pt x="161925" y="31872"/>
                </a:lnTo>
                <a:lnTo>
                  <a:pt x="133350" y="31872"/>
                </a:lnTo>
                <a:lnTo>
                  <a:pt x="133350" y="75834"/>
                </a:lnTo>
                <a:close/>
                <a:moveTo>
                  <a:pt x="28575" y="75834"/>
                </a:moveTo>
                <a:lnTo>
                  <a:pt x="57150" y="75834"/>
                </a:lnTo>
                <a:lnTo>
                  <a:pt x="57150" y="31872"/>
                </a:lnTo>
                <a:lnTo>
                  <a:pt x="28575" y="31872"/>
                </a:lnTo>
                <a:lnTo>
                  <a:pt x="28575" y="75834"/>
                </a:lnTo>
                <a:close/>
                <a:moveTo>
                  <a:pt x="15386" y="132984"/>
                </a:moveTo>
                <a:lnTo>
                  <a:pt x="175114" y="132984"/>
                </a:lnTo>
                <a:cubicBezTo>
                  <a:pt x="176823" y="132984"/>
                  <a:pt x="178227" y="132434"/>
                  <a:pt x="179326" y="131335"/>
                </a:cubicBezTo>
                <a:cubicBezTo>
                  <a:pt x="180425" y="130236"/>
                  <a:pt x="180975" y="128832"/>
                  <a:pt x="180975" y="127122"/>
                </a:cubicBezTo>
                <a:lnTo>
                  <a:pt x="180975" y="91220"/>
                </a:lnTo>
                <a:cubicBezTo>
                  <a:pt x="180975" y="89511"/>
                  <a:pt x="180425" y="88106"/>
                  <a:pt x="179326" y="87007"/>
                </a:cubicBezTo>
                <a:cubicBezTo>
                  <a:pt x="178227" y="85908"/>
                  <a:pt x="176823" y="85359"/>
                  <a:pt x="175114" y="85359"/>
                </a:cubicBezTo>
                <a:lnTo>
                  <a:pt x="15386" y="85359"/>
                </a:lnTo>
                <a:cubicBezTo>
                  <a:pt x="13677" y="85359"/>
                  <a:pt x="12273" y="85908"/>
                  <a:pt x="11174" y="87007"/>
                </a:cubicBezTo>
                <a:cubicBezTo>
                  <a:pt x="10075" y="88106"/>
                  <a:pt x="9525" y="89511"/>
                  <a:pt x="9525" y="91220"/>
                </a:cubicBezTo>
                <a:lnTo>
                  <a:pt x="9525" y="127122"/>
                </a:lnTo>
                <a:cubicBezTo>
                  <a:pt x="9525" y="128832"/>
                  <a:pt x="10075" y="130236"/>
                  <a:pt x="11174" y="131335"/>
                </a:cubicBezTo>
                <a:cubicBezTo>
                  <a:pt x="12273" y="132434"/>
                  <a:pt x="13677" y="132984"/>
                  <a:pt x="15386" y="132984"/>
                </a:cubicBezTo>
                <a:close/>
                <a:moveTo>
                  <a:pt x="19050" y="22347"/>
                </a:moveTo>
                <a:lnTo>
                  <a:pt x="19050" y="9525"/>
                </a:lnTo>
                <a:lnTo>
                  <a:pt x="19050" y="22347"/>
                </a:lnTo>
                <a:close/>
                <a:moveTo>
                  <a:pt x="123825" y="22347"/>
                </a:moveTo>
                <a:lnTo>
                  <a:pt x="123825" y="9525"/>
                </a:lnTo>
                <a:lnTo>
                  <a:pt x="123825" y="22347"/>
                </a:lnTo>
                <a:close/>
                <a:moveTo>
                  <a:pt x="9525" y="132984"/>
                </a:moveTo>
                <a:lnTo>
                  <a:pt x="9525" y="85359"/>
                </a:lnTo>
                <a:lnTo>
                  <a:pt x="9525" y="13298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Conserving and transporting samples</a:t>
            </a:r>
          </a:p>
        </p:txBody>
      </p:sp>
      <p:sp>
        <p:nvSpPr>
          <p:cNvPr id="20" name="TextBox 19">
            <a:extLst>
              <a:ext uri="{FF2B5EF4-FFF2-40B4-BE49-F238E27FC236}">
                <a16:creationId xmlns:a16="http://schemas.microsoft.com/office/drawing/2014/main" id="{6217089F-7ED3-954A-94F3-7716457ABFA2}"/>
              </a:ext>
            </a:extLst>
          </p:cNvPr>
          <p:cNvSpPr txBox="1"/>
          <p:nvPr/>
        </p:nvSpPr>
        <p:spPr>
          <a:xfrm>
            <a:off x="431800" y="2109072"/>
            <a:ext cx="7178040" cy="369332"/>
          </a:xfrm>
          <a:prstGeom prst="rect">
            <a:avLst/>
          </a:prstGeom>
          <a:noFill/>
        </p:spPr>
        <p:txBody>
          <a:bodyPr wrap="square" lIns="0" tIns="0" rIns="0" bIns="0" rtlCol="0">
            <a:spAutoFit/>
          </a:bodyPr>
          <a:lstStyle/>
          <a:p>
            <a:r>
              <a:rPr lang="en-GB" sz="2400" b="1" dirty="0" err="1">
                <a:solidFill>
                  <a:schemeClr val="tx1"/>
                </a:solidFill>
              </a:rPr>
              <a:t>Serum</a:t>
            </a:r>
          </a:p>
        </p:txBody>
      </p:sp>
      <p:sp>
        <p:nvSpPr>
          <p:cNvPr id="10" name="Rounded Rectangle 9">
            <a:extLst>
              <a:ext uri="{FF2B5EF4-FFF2-40B4-BE49-F238E27FC236}">
                <a16:creationId xmlns:a16="http://schemas.microsoft.com/office/drawing/2014/main" id="{14D0CFCF-44A4-9045-BDBA-91AF70EADF5A}"/>
              </a:ext>
            </a:extLst>
          </p:cNvPr>
          <p:cNvSpPr/>
          <p:nvPr/>
        </p:nvSpPr>
        <p:spPr>
          <a:xfrm>
            <a:off x="5094782" y="3290630"/>
            <a:ext cx="3580906" cy="2339209"/>
          </a:xfrm>
          <a:prstGeom prst="roundRect">
            <a:avLst>
              <a:gd name="adj" fmla="val 571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Rounded Rectangle 10">
            <a:extLst>
              <a:ext uri="{FF2B5EF4-FFF2-40B4-BE49-F238E27FC236}">
                <a16:creationId xmlns:a16="http://schemas.microsoft.com/office/drawing/2014/main" id="{6445086A-77B4-544F-8CF0-D3C1BA573789}"/>
              </a:ext>
            </a:extLst>
          </p:cNvPr>
          <p:cNvSpPr/>
          <p:nvPr/>
        </p:nvSpPr>
        <p:spPr>
          <a:xfrm>
            <a:off x="857340" y="3290630"/>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Google Shape;140;p4">
            <a:extLst>
              <a:ext uri="{FF2B5EF4-FFF2-40B4-BE49-F238E27FC236}">
                <a16:creationId xmlns:a16="http://schemas.microsoft.com/office/drawing/2014/main" id="{8FD6124B-7C54-254C-9BE8-6D3F1E2887AB}"/>
              </a:ext>
            </a:extLst>
          </p:cNvPr>
          <p:cNvSpPr>
            <a:spLocks noChangeAspect="1"/>
          </p:cNvSpPr>
          <p:nvPr/>
        </p:nvSpPr>
        <p:spPr>
          <a:xfrm>
            <a:off x="429701"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439B5139-AC2D-4543-BB10-823DC1B45000}"/>
              </a:ext>
            </a:extLst>
          </p:cNvPr>
          <p:cNvSpPr>
            <a:spLocks noChangeAspect="1"/>
          </p:cNvSpPr>
          <p:nvPr/>
        </p:nvSpPr>
        <p:spPr>
          <a:xfrm>
            <a:off x="4666953"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50E49DCA-3E7A-4143-8652-5F95629CB5E7}"/>
              </a:ext>
            </a:extLst>
          </p:cNvPr>
          <p:cNvSpPr txBox="1"/>
          <p:nvPr/>
        </p:nvSpPr>
        <p:spPr>
          <a:xfrm>
            <a:off x="1323950" y="3752851"/>
            <a:ext cx="2647685" cy="984885"/>
          </a:xfrm>
          <a:prstGeom prst="rect">
            <a:avLst/>
          </a:prstGeom>
          <a:noFill/>
        </p:spPr>
        <p:txBody>
          <a:bodyPr wrap="square" lIns="0" tIns="0" rIns="0" bIns="0" rtlCol="0">
            <a:spAutoFit/>
          </a:bodyPr>
          <a:lstStyle/>
          <a:p>
            <a:r>
              <a:rPr lang="en-GB" sz="1600" dirty="0" err="1">
                <a:solidFill>
                  <a:schemeClr val="tx1"/>
                </a:solidFill>
              </a:rPr>
              <a:t>Temperature from 4 to 8°C to be shipped to the laboratory within 24 to 48 hours</a:t>
            </a:r>
          </a:p>
        </p:txBody>
      </p:sp>
      <p:sp>
        <p:nvSpPr>
          <p:cNvPr id="6" name="TextBox 5">
            <a:extLst>
              <a:ext uri="{FF2B5EF4-FFF2-40B4-BE49-F238E27FC236}">
                <a16:creationId xmlns:a16="http://schemas.microsoft.com/office/drawing/2014/main" id="{83056649-1F06-1845-868A-6285E4A2C56F}"/>
              </a:ext>
            </a:extLst>
          </p:cNvPr>
          <p:cNvSpPr txBox="1"/>
          <p:nvPr/>
        </p:nvSpPr>
        <p:spPr>
          <a:xfrm>
            <a:off x="5530953" y="3752851"/>
            <a:ext cx="2719195" cy="1231106"/>
          </a:xfrm>
          <a:prstGeom prst="rect">
            <a:avLst/>
          </a:prstGeom>
          <a:noFill/>
        </p:spPr>
        <p:txBody>
          <a:bodyPr wrap="square" lIns="0" tIns="0" rIns="0" bIns="0" rtlCol="0">
            <a:spAutoFit/>
          </a:bodyPr>
          <a:lstStyle/>
          <a:p>
            <a:r>
              <a:rPr lang="en-GB" sz="1600" dirty="0">
                <a:solidFill>
                  <a:schemeClr val="tx1"/>
                </a:solidFill>
              </a:rPr>
              <a:t>In the laboratory: To be frozen at -20°C for serology or to -70°C for viral isolation or PCR if the sample will not be processed rapidly</a:t>
            </a:r>
          </a:p>
        </p:txBody>
      </p:sp>
      <p:sp>
        <p:nvSpPr>
          <p:cNvPr id="22" name="Graphic 7">
            <a:extLst>
              <a:ext uri="{FF2B5EF4-FFF2-40B4-BE49-F238E27FC236}">
                <a16:creationId xmlns:a16="http://schemas.microsoft.com/office/drawing/2014/main" id="{41FEB885-33E9-AB4E-A812-EB1EADCEA322}"/>
              </a:ext>
            </a:extLst>
          </p:cNvPr>
          <p:cNvSpPr>
            <a:spLocks noChangeAspect="1"/>
          </p:cNvSpPr>
          <p:nvPr/>
        </p:nvSpPr>
        <p:spPr>
          <a:xfrm>
            <a:off x="765701" y="3074630"/>
            <a:ext cx="192000" cy="432000"/>
          </a:xfrm>
          <a:custGeom>
            <a:avLst/>
            <a:gdLst>
              <a:gd name="connsiteX0" fmla="*/ 38100 w 76200"/>
              <a:gd name="connsiteY0" fmla="*/ 171450 h 171450"/>
              <a:gd name="connsiteX1" fmla="*/ 11091 w 76200"/>
              <a:gd name="connsiteY1" fmla="*/ 160359 h 171450"/>
              <a:gd name="connsiteX2" fmla="*/ 0 w 76200"/>
              <a:gd name="connsiteY2" fmla="*/ 133350 h 171450"/>
              <a:gd name="connsiteX3" fmla="*/ 5092 w 76200"/>
              <a:gd name="connsiteY3" fmla="*/ 114327 h 171450"/>
              <a:gd name="connsiteX4" fmla="*/ 19050 w 76200"/>
              <a:gd name="connsiteY4" fmla="*/ 100379 h 171450"/>
              <a:gd name="connsiteX5" fmla="*/ 19050 w 76200"/>
              <a:gd name="connsiteY5" fmla="*/ 19050 h 171450"/>
              <a:gd name="connsiteX6" fmla="*/ 24545 w 76200"/>
              <a:gd name="connsiteY6" fmla="*/ 5495 h 171450"/>
              <a:gd name="connsiteX7" fmla="*/ 38100 w 76200"/>
              <a:gd name="connsiteY7" fmla="*/ 0 h 171450"/>
              <a:gd name="connsiteX8" fmla="*/ 51655 w 76200"/>
              <a:gd name="connsiteY8" fmla="*/ 5495 h 171450"/>
              <a:gd name="connsiteX9" fmla="*/ 57150 w 76200"/>
              <a:gd name="connsiteY9" fmla="*/ 19050 h 171450"/>
              <a:gd name="connsiteX10" fmla="*/ 57150 w 76200"/>
              <a:gd name="connsiteY10" fmla="*/ 100379 h 171450"/>
              <a:gd name="connsiteX11" fmla="*/ 71108 w 76200"/>
              <a:gd name="connsiteY11" fmla="*/ 114327 h 171450"/>
              <a:gd name="connsiteX12" fmla="*/ 76200 w 76200"/>
              <a:gd name="connsiteY12" fmla="*/ 133350 h 171450"/>
              <a:gd name="connsiteX13" fmla="*/ 65109 w 76200"/>
              <a:gd name="connsiteY13" fmla="*/ 160359 h 171450"/>
              <a:gd name="connsiteX14" fmla="*/ 38100 w 76200"/>
              <a:gd name="connsiteY14" fmla="*/ 171450 h 171450"/>
              <a:gd name="connsiteX15" fmla="*/ 28575 w 76200"/>
              <a:gd name="connsiteY15" fmla="*/ 79864 h 171450"/>
              <a:gd name="connsiteX16" fmla="*/ 47625 w 76200"/>
              <a:gd name="connsiteY16" fmla="*/ 79864 h 171450"/>
              <a:gd name="connsiteX17" fmla="*/ 47625 w 76200"/>
              <a:gd name="connsiteY17" fmla="*/ 65576 h 171450"/>
              <a:gd name="connsiteX18" fmla="*/ 38100 w 76200"/>
              <a:gd name="connsiteY18" fmla="*/ 65576 h 171450"/>
              <a:gd name="connsiteX19" fmla="*/ 38100 w 76200"/>
              <a:gd name="connsiteY19" fmla="*/ 58249 h 171450"/>
              <a:gd name="connsiteX20" fmla="*/ 47625 w 76200"/>
              <a:gd name="connsiteY20" fmla="*/ 58249 h 171450"/>
              <a:gd name="connsiteX21" fmla="*/ 47625 w 76200"/>
              <a:gd name="connsiteY21" fmla="*/ 37001 h 171450"/>
              <a:gd name="connsiteX22" fmla="*/ 38100 w 76200"/>
              <a:gd name="connsiteY22" fmla="*/ 37001 h 171450"/>
              <a:gd name="connsiteX23" fmla="*/ 38100 w 76200"/>
              <a:gd name="connsiteY23" fmla="*/ 29674 h 171450"/>
              <a:gd name="connsiteX24" fmla="*/ 47625 w 76200"/>
              <a:gd name="connsiteY24" fmla="*/ 29674 h 171450"/>
              <a:gd name="connsiteX25" fmla="*/ 47625 w 76200"/>
              <a:gd name="connsiteY25" fmla="*/ 19050 h 171450"/>
              <a:gd name="connsiteX26" fmla="*/ 44887 w 76200"/>
              <a:gd name="connsiteY26" fmla="*/ 12263 h 171450"/>
              <a:gd name="connsiteX27" fmla="*/ 38100 w 76200"/>
              <a:gd name="connsiteY27" fmla="*/ 9525 h 171450"/>
              <a:gd name="connsiteX28" fmla="*/ 31313 w 76200"/>
              <a:gd name="connsiteY28" fmla="*/ 12263 h 171450"/>
              <a:gd name="connsiteX29" fmla="*/ 28575 w 76200"/>
              <a:gd name="connsiteY29" fmla="*/ 19050 h 171450"/>
              <a:gd name="connsiteX30" fmla="*/ 28575 w 76200"/>
              <a:gd name="connsiteY30" fmla="*/ 798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00" h="17145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bg1"/>
          </a:solidFill>
          <a:ln w="238" cap="flat">
            <a:noFill/>
            <a:prstDash val="solid"/>
            <a:miter/>
          </a:ln>
        </p:spPr>
        <p:txBody>
          <a:bodyPr rtlCol="0" anchor="ctr"/>
          <a:lstStyle/>
          <a:p>
            <a:endParaRPr lang="en-RO"/>
          </a:p>
        </p:txBody>
      </p:sp>
      <p:sp>
        <p:nvSpPr>
          <p:cNvPr id="25" name="Graphic 23">
            <a:extLst>
              <a:ext uri="{FF2B5EF4-FFF2-40B4-BE49-F238E27FC236}">
                <a16:creationId xmlns:a16="http://schemas.microsoft.com/office/drawing/2014/main" id="{FEE6174A-E862-5E48-B9DA-EE83B902AC29}"/>
              </a:ext>
            </a:extLst>
          </p:cNvPr>
          <p:cNvSpPr>
            <a:spLocks noChangeAspect="1"/>
          </p:cNvSpPr>
          <p:nvPr/>
        </p:nvSpPr>
        <p:spPr>
          <a:xfrm>
            <a:off x="4878782" y="3074387"/>
            <a:ext cx="432000" cy="432000"/>
          </a:xfrm>
          <a:custGeom>
            <a:avLst/>
            <a:gdLst>
              <a:gd name="connsiteX0" fmla="*/ 85725 w 180975"/>
              <a:gd name="connsiteY0" fmla="*/ 180975 h 180975"/>
              <a:gd name="connsiteX1" fmla="*/ 85725 w 180975"/>
              <a:gd name="connsiteY1" fmla="*/ 134852 h 180975"/>
              <a:gd name="connsiteX2" fmla="*/ 50006 w 180975"/>
              <a:gd name="connsiteY2" fmla="*/ 170095 h 180975"/>
              <a:gd name="connsiteX3" fmla="*/ 43265 w 180975"/>
              <a:gd name="connsiteY3" fmla="*/ 163354 h 180975"/>
              <a:gd name="connsiteX4" fmla="*/ 85725 w 180975"/>
              <a:gd name="connsiteY4" fmla="*/ 120894 h 180975"/>
              <a:gd name="connsiteX5" fmla="*/ 85725 w 180975"/>
              <a:gd name="connsiteY5" fmla="*/ 95250 h 180975"/>
              <a:gd name="connsiteX6" fmla="*/ 60081 w 180975"/>
              <a:gd name="connsiteY6" fmla="*/ 95250 h 180975"/>
              <a:gd name="connsiteX7" fmla="*/ 17621 w 180975"/>
              <a:gd name="connsiteY7" fmla="*/ 137710 h 180975"/>
              <a:gd name="connsiteX8" fmla="*/ 10880 w 180975"/>
              <a:gd name="connsiteY8" fmla="*/ 130969 h 180975"/>
              <a:gd name="connsiteX9" fmla="*/ 46123 w 180975"/>
              <a:gd name="connsiteY9" fmla="*/ 95250 h 180975"/>
              <a:gd name="connsiteX10" fmla="*/ 0 w 180975"/>
              <a:gd name="connsiteY10" fmla="*/ 95250 h 180975"/>
              <a:gd name="connsiteX11" fmla="*/ 0 w 180975"/>
              <a:gd name="connsiteY11" fmla="*/ 85725 h 180975"/>
              <a:gd name="connsiteX12" fmla="*/ 46123 w 180975"/>
              <a:gd name="connsiteY12" fmla="*/ 85725 h 180975"/>
              <a:gd name="connsiteX13" fmla="*/ 10880 w 180975"/>
              <a:gd name="connsiteY13" fmla="*/ 50006 h 180975"/>
              <a:gd name="connsiteX14" fmla="*/ 17621 w 180975"/>
              <a:gd name="connsiteY14" fmla="*/ 43265 h 180975"/>
              <a:gd name="connsiteX15" fmla="*/ 60081 w 180975"/>
              <a:gd name="connsiteY15" fmla="*/ 85725 h 180975"/>
              <a:gd name="connsiteX16" fmla="*/ 85725 w 180975"/>
              <a:gd name="connsiteY16" fmla="*/ 85725 h 180975"/>
              <a:gd name="connsiteX17" fmla="*/ 85725 w 180975"/>
              <a:gd name="connsiteY17" fmla="*/ 60081 h 180975"/>
              <a:gd name="connsiteX18" fmla="*/ 43265 w 180975"/>
              <a:gd name="connsiteY18" fmla="*/ 17621 h 180975"/>
              <a:gd name="connsiteX19" fmla="*/ 50006 w 180975"/>
              <a:gd name="connsiteY19" fmla="*/ 10880 h 180975"/>
              <a:gd name="connsiteX20" fmla="*/ 85725 w 180975"/>
              <a:gd name="connsiteY20" fmla="*/ 46123 h 180975"/>
              <a:gd name="connsiteX21" fmla="*/ 85725 w 180975"/>
              <a:gd name="connsiteY21" fmla="*/ 0 h 180975"/>
              <a:gd name="connsiteX22" fmla="*/ 95250 w 180975"/>
              <a:gd name="connsiteY22" fmla="*/ 0 h 180975"/>
              <a:gd name="connsiteX23" fmla="*/ 95250 w 180975"/>
              <a:gd name="connsiteY23" fmla="*/ 46123 h 180975"/>
              <a:gd name="connsiteX24" fmla="*/ 130969 w 180975"/>
              <a:gd name="connsiteY24" fmla="*/ 10880 h 180975"/>
              <a:gd name="connsiteX25" fmla="*/ 137710 w 180975"/>
              <a:gd name="connsiteY25" fmla="*/ 17621 h 180975"/>
              <a:gd name="connsiteX26" fmla="*/ 95250 w 180975"/>
              <a:gd name="connsiteY26" fmla="*/ 60081 h 180975"/>
              <a:gd name="connsiteX27" fmla="*/ 95250 w 180975"/>
              <a:gd name="connsiteY27" fmla="*/ 85725 h 180975"/>
              <a:gd name="connsiteX28" fmla="*/ 120894 w 180975"/>
              <a:gd name="connsiteY28" fmla="*/ 85725 h 180975"/>
              <a:gd name="connsiteX29" fmla="*/ 163354 w 180975"/>
              <a:gd name="connsiteY29" fmla="*/ 43265 h 180975"/>
              <a:gd name="connsiteX30" fmla="*/ 170095 w 180975"/>
              <a:gd name="connsiteY30" fmla="*/ 50006 h 180975"/>
              <a:gd name="connsiteX31" fmla="*/ 134852 w 180975"/>
              <a:gd name="connsiteY31" fmla="*/ 85725 h 180975"/>
              <a:gd name="connsiteX32" fmla="*/ 180975 w 180975"/>
              <a:gd name="connsiteY32" fmla="*/ 85725 h 180975"/>
              <a:gd name="connsiteX33" fmla="*/ 180975 w 180975"/>
              <a:gd name="connsiteY33" fmla="*/ 95250 h 180975"/>
              <a:gd name="connsiteX34" fmla="*/ 134852 w 180975"/>
              <a:gd name="connsiteY34" fmla="*/ 95250 h 180975"/>
              <a:gd name="connsiteX35" fmla="*/ 170095 w 180975"/>
              <a:gd name="connsiteY35" fmla="*/ 130969 h 180975"/>
              <a:gd name="connsiteX36" fmla="*/ 163354 w 180975"/>
              <a:gd name="connsiteY36" fmla="*/ 137710 h 180975"/>
              <a:gd name="connsiteX37" fmla="*/ 120894 w 180975"/>
              <a:gd name="connsiteY37" fmla="*/ 95250 h 180975"/>
              <a:gd name="connsiteX38" fmla="*/ 95250 w 180975"/>
              <a:gd name="connsiteY38" fmla="*/ 95250 h 180975"/>
              <a:gd name="connsiteX39" fmla="*/ 95250 w 180975"/>
              <a:gd name="connsiteY39" fmla="*/ 120894 h 180975"/>
              <a:gd name="connsiteX40" fmla="*/ 137710 w 180975"/>
              <a:gd name="connsiteY40" fmla="*/ 163354 h 180975"/>
              <a:gd name="connsiteX41" fmla="*/ 130969 w 180975"/>
              <a:gd name="connsiteY41" fmla="*/ 170095 h 180975"/>
              <a:gd name="connsiteX42" fmla="*/ 95250 w 180975"/>
              <a:gd name="connsiteY42" fmla="*/ 134852 h 180975"/>
              <a:gd name="connsiteX43" fmla="*/ 95250 w 180975"/>
              <a:gd name="connsiteY43" fmla="*/ 180975 h 180975"/>
              <a:gd name="connsiteX44" fmla="*/ 85725 w 180975"/>
              <a:gd name="connsiteY44"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0975" h="180975">
                <a:moveTo>
                  <a:pt x="85725" y="180975"/>
                </a:moveTo>
                <a:lnTo>
                  <a:pt x="85725" y="134852"/>
                </a:lnTo>
                <a:lnTo>
                  <a:pt x="50006" y="170095"/>
                </a:lnTo>
                <a:lnTo>
                  <a:pt x="43265" y="163354"/>
                </a:lnTo>
                <a:lnTo>
                  <a:pt x="85725" y="120894"/>
                </a:lnTo>
                <a:lnTo>
                  <a:pt x="85725" y="95250"/>
                </a:lnTo>
                <a:lnTo>
                  <a:pt x="60081" y="95250"/>
                </a:lnTo>
                <a:lnTo>
                  <a:pt x="17621" y="137710"/>
                </a:lnTo>
                <a:lnTo>
                  <a:pt x="10880" y="130969"/>
                </a:lnTo>
                <a:lnTo>
                  <a:pt x="46123" y="95250"/>
                </a:lnTo>
                <a:lnTo>
                  <a:pt x="0" y="95250"/>
                </a:lnTo>
                <a:lnTo>
                  <a:pt x="0" y="85725"/>
                </a:lnTo>
                <a:lnTo>
                  <a:pt x="46123" y="85725"/>
                </a:lnTo>
                <a:lnTo>
                  <a:pt x="10880" y="50006"/>
                </a:lnTo>
                <a:lnTo>
                  <a:pt x="17621" y="43265"/>
                </a:lnTo>
                <a:lnTo>
                  <a:pt x="60081" y="85725"/>
                </a:lnTo>
                <a:lnTo>
                  <a:pt x="85725" y="85725"/>
                </a:lnTo>
                <a:lnTo>
                  <a:pt x="85725" y="60081"/>
                </a:lnTo>
                <a:lnTo>
                  <a:pt x="43265" y="17621"/>
                </a:lnTo>
                <a:lnTo>
                  <a:pt x="50006" y="10880"/>
                </a:lnTo>
                <a:lnTo>
                  <a:pt x="85725" y="46123"/>
                </a:lnTo>
                <a:lnTo>
                  <a:pt x="85725" y="0"/>
                </a:lnTo>
                <a:lnTo>
                  <a:pt x="95250" y="0"/>
                </a:lnTo>
                <a:lnTo>
                  <a:pt x="95250" y="46123"/>
                </a:lnTo>
                <a:lnTo>
                  <a:pt x="130969" y="10880"/>
                </a:lnTo>
                <a:lnTo>
                  <a:pt x="137710" y="17621"/>
                </a:lnTo>
                <a:lnTo>
                  <a:pt x="95250" y="60081"/>
                </a:lnTo>
                <a:lnTo>
                  <a:pt x="95250" y="85725"/>
                </a:lnTo>
                <a:lnTo>
                  <a:pt x="120894" y="85725"/>
                </a:lnTo>
                <a:lnTo>
                  <a:pt x="163354" y="43265"/>
                </a:lnTo>
                <a:lnTo>
                  <a:pt x="170095" y="50006"/>
                </a:lnTo>
                <a:lnTo>
                  <a:pt x="134852" y="85725"/>
                </a:lnTo>
                <a:lnTo>
                  <a:pt x="180975" y="85725"/>
                </a:lnTo>
                <a:lnTo>
                  <a:pt x="180975" y="95250"/>
                </a:lnTo>
                <a:lnTo>
                  <a:pt x="134852" y="95250"/>
                </a:lnTo>
                <a:lnTo>
                  <a:pt x="170095" y="130969"/>
                </a:lnTo>
                <a:lnTo>
                  <a:pt x="163354" y="137710"/>
                </a:lnTo>
                <a:lnTo>
                  <a:pt x="120894" y="95250"/>
                </a:lnTo>
                <a:lnTo>
                  <a:pt x="95250" y="95250"/>
                </a:lnTo>
                <a:lnTo>
                  <a:pt x="95250" y="120894"/>
                </a:lnTo>
                <a:lnTo>
                  <a:pt x="137710" y="163354"/>
                </a:lnTo>
                <a:lnTo>
                  <a:pt x="130969" y="170095"/>
                </a:lnTo>
                <a:lnTo>
                  <a:pt x="95250" y="134852"/>
                </a:lnTo>
                <a:lnTo>
                  <a:pt x="95250" y="180975"/>
                </a:lnTo>
                <a:lnTo>
                  <a:pt x="85725" y="1809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24862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Conserving and transporting samples </a:t>
            </a:r>
          </a:p>
        </p:txBody>
      </p:sp>
      <p:sp>
        <p:nvSpPr>
          <p:cNvPr id="20" name="TextBox 19">
            <a:extLst>
              <a:ext uri="{FF2B5EF4-FFF2-40B4-BE49-F238E27FC236}">
                <a16:creationId xmlns:a16="http://schemas.microsoft.com/office/drawing/2014/main" id="{6217089F-7ED3-954A-94F3-7716457ABFA2}"/>
              </a:ext>
            </a:extLst>
          </p:cNvPr>
          <p:cNvSpPr txBox="1"/>
          <p:nvPr/>
        </p:nvSpPr>
        <p:spPr>
          <a:xfrm>
            <a:off x="431800" y="2109072"/>
            <a:ext cx="7178040" cy="369332"/>
          </a:xfrm>
          <a:prstGeom prst="rect">
            <a:avLst/>
          </a:prstGeom>
          <a:noFill/>
        </p:spPr>
        <p:txBody>
          <a:bodyPr wrap="square" lIns="0" tIns="0" rIns="0" bIns="0" rtlCol="0">
            <a:spAutoFit/>
          </a:bodyPr>
          <a:lstStyle/>
          <a:p>
            <a:r>
              <a:rPr lang="en-GB" sz="2400" b="1" dirty="0" err="1">
                <a:solidFill>
                  <a:schemeClr val="tx1"/>
                </a:solidFill>
              </a:rPr>
              <a:t>Nasal and pharyngeal swab</a:t>
            </a:r>
          </a:p>
        </p:txBody>
      </p:sp>
      <p:sp>
        <p:nvSpPr>
          <p:cNvPr id="10" name="Rounded Rectangle 9">
            <a:extLst>
              <a:ext uri="{FF2B5EF4-FFF2-40B4-BE49-F238E27FC236}">
                <a16:creationId xmlns:a16="http://schemas.microsoft.com/office/drawing/2014/main" id="{B680468E-1EA7-914A-B0E5-76C8E7F410BA}"/>
              </a:ext>
            </a:extLst>
          </p:cNvPr>
          <p:cNvSpPr/>
          <p:nvPr/>
        </p:nvSpPr>
        <p:spPr>
          <a:xfrm>
            <a:off x="5094782" y="3290630"/>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Rounded Rectangle 10">
            <a:extLst>
              <a:ext uri="{FF2B5EF4-FFF2-40B4-BE49-F238E27FC236}">
                <a16:creationId xmlns:a16="http://schemas.microsoft.com/office/drawing/2014/main" id="{67F8E9AE-6031-3B44-9658-94DD51505B9A}"/>
              </a:ext>
            </a:extLst>
          </p:cNvPr>
          <p:cNvSpPr/>
          <p:nvPr/>
        </p:nvSpPr>
        <p:spPr>
          <a:xfrm>
            <a:off x="857340" y="3290630"/>
            <a:ext cx="3580906" cy="2339209"/>
          </a:xfrm>
          <a:prstGeom prst="roundRect">
            <a:avLst>
              <a:gd name="adj" fmla="val 5717"/>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Google Shape;140;p4">
            <a:extLst>
              <a:ext uri="{FF2B5EF4-FFF2-40B4-BE49-F238E27FC236}">
                <a16:creationId xmlns:a16="http://schemas.microsoft.com/office/drawing/2014/main" id="{A51B7AFE-E5EF-D64A-A3E4-4A50FE4F31C0}"/>
              </a:ext>
            </a:extLst>
          </p:cNvPr>
          <p:cNvSpPr>
            <a:spLocks noChangeAspect="1"/>
          </p:cNvSpPr>
          <p:nvPr/>
        </p:nvSpPr>
        <p:spPr>
          <a:xfrm>
            <a:off x="429701"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F824EE07-4D6A-9948-A881-4DBEAC4FBE52}"/>
              </a:ext>
            </a:extLst>
          </p:cNvPr>
          <p:cNvSpPr>
            <a:spLocks noChangeAspect="1"/>
          </p:cNvSpPr>
          <p:nvPr/>
        </p:nvSpPr>
        <p:spPr>
          <a:xfrm>
            <a:off x="4666953"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3D5F3D96-4C83-BF49-BC93-D3355CFDB95D}"/>
              </a:ext>
            </a:extLst>
          </p:cNvPr>
          <p:cNvSpPr txBox="1"/>
          <p:nvPr/>
        </p:nvSpPr>
        <p:spPr>
          <a:xfrm>
            <a:off x="1323950" y="3752851"/>
            <a:ext cx="2647685" cy="738664"/>
          </a:xfrm>
          <a:prstGeom prst="rect">
            <a:avLst/>
          </a:prstGeom>
          <a:noFill/>
        </p:spPr>
        <p:txBody>
          <a:bodyPr wrap="square" lIns="0" tIns="0" rIns="0" bIns="0" rtlCol="0">
            <a:spAutoFit/>
          </a:bodyPr>
          <a:lstStyle/>
          <a:p>
            <a:r>
              <a:rPr lang="en-GB" sz="1600" dirty="0" err="1">
                <a:solidFill>
                  <a:schemeClr val="tx1"/>
                </a:solidFill>
              </a:rPr>
              <a:t>Temperature of 4 to 8°C to be shipped to the laboratory within 24 hours</a:t>
            </a:r>
          </a:p>
        </p:txBody>
      </p:sp>
      <p:sp>
        <p:nvSpPr>
          <p:cNvPr id="15" name="TextBox 14">
            <a:extLst>
              <a:ext uri="{FF2B5EF4-FFF2-40B4-BE49-F238E27FC236}">
                <a16:creationId xmlns:a16="http://schemas.microsoft.com/office/drawing/2014/main" id="{54BC7641-4AAC-834B-8CC0-EAF906ECC3C1}"/>
              </a:ext>
            </a:extLst>
          </p:cNvPr>
          <p:cNvSpPr txBox="1"/>
          <p:nvPr/>
        </p:nvSpPr>
        <p:spPr>
          <a:xfrm>
            <a:off x="5530953" y="3752851"/>
            <a:ext cx="2719195" cy="1231106"/>
          </a:xfrm>
          <a:prstGeom prst="rect">
            <a:avLst/>
          </a:prstGeom>
          <a:noFill/>
        </p:spPr>
        <p:txBody>
          <a:bodyPr wrap="square" lIns="0" tIns="0" rIns="0" bIns="0" rtlCol="0">
            <a:spAutoFit/>
          </a:bodyPr>
          <a:lstStyle/>
          <a:p>
            <a:r>
              <a:rPr lang="en-GB" sz="1600" dirty="0">
                <a:solidFill>
                  <a:schemeClr val="tx1"/>
                </a:solidFill>
              </a:rPr>
              <a:t>In the laboratory: To be frozen to –70°C for viral isolation or PCR if it will not be processed rapidly, cannot be frozen for IFI</a:t>
            </a:r>
          </a:p>
        </p:txBody>
      </p:sp>
      <p:sp>
        <p:nvSpPr>
          <p:cNvPr id="16" name="Graphic 7">
            <a:extLst>
              <a:ext uri="{FF2B5EF4-FFF2-40B4-BE49-F238E27FC236}">
                <a16:creationId xmlns:a16="http://schemas.microsoft.com/office/drawing/2014/main" id="{44020DD1-B0C0-F044-A8A2-A18AA0AE1EC3}"/>
              </a:ext>
            </a:extLst>
          </p:cNvPr>
          <p:cNvSpPr>
            <a:spLocks noChangeAspect="1"/>
          </p:cNvSpPr>
          <p:nvPr/>
        </p:nvSpPr>
        <p:spPr>
          <a:xfrm>
            <a:off x="765701" y="3074630"/>
            <a:ext cx="192000" cy="432000"/>
          </a:xfrm>
          <a:custGeom>
            <a:avLst/>
            <a:gdLst>
              <a:gd name="connsiteX0" fmla="*/ 38100 w 76200"/>
              <a:gd name="connsiteY0" fmla="*/ 171450 h 171450"/>
              <a:gd name="connsiteX1" fmla="*/ 11091 w 76200"/>
              <a:gd name="connsiteY1" fmla="*/ 160359 h 171450"/>
              <a:gd name="connsiteX2" fmla="*/ 0 w 76200"/>
              <a:gd name="connsiteY2" fmla="*/ 133350 h 171450"/>
              <a:gd name="connsiteX3" fmla="*/ 5092 w 76200"/>
              <a:gd name="connsiteY3" fmla="*/ 114327 h 171450"/>
              <a:gd name="connsiteX4" fmla="*/ 19050 w 76200"/>
              <a:gd name="connsiteY4" fmla="*/ 100379 h 171450"/>
              <a:gd name="connsiteX5" fmla="*/ 19050 w 76200"/>
              <a:gd name="connsiteY5" fmla="*/ 19050 h 171450"/>
              <a:gd name="connsiteX6" fmla="*/ 24545 w 76200"/>
              <a:gd name="connsiteY6" fmla="*/ 5495 h 171450"/>
              <a:gd name="connsiteX7" fmla="*/ 38100 w 76200"/>
              <a:gd name="connsiteY7" fmla="*/ 0 h 171450"/>
              <a:gd name="connsiteX8" fmla="*/ 51655 w 76200"/>
              <a:gd name="connsiteY8" fmla="*/ 5495 h 171450"/>
              <a:gd name="connsiteX9" fmla="*/ 57150 w 76200"/>
              <a:gd name="connsiteY9" fmla="*/ 19050 h 171450"/>
              <a:gd name="connsiteX10" fmla="*/ 57150 w 76200"/>
              <a:gd name="connsiteY10" fmla="*/ 100379 h 171450"/>
              <a:gd name="connsiteX11" fmla="*/ 71108 w 76200"/>
              <a:gd name="connsiteY11" fmla="*/ 114327 h 171450"/>
              <a:gd name="connsiteX12" fmla="*/ 76200 w 76200"/>
              <a:gd name="connsiteY12" fmla="*/ 133350 h 171450"/>
              <a:gd name="connsiteX13" fmla="*/ 65109 w 76200"/>
              <a:gd name="connsiteY13" fmla="*/ 160359 h 171450"/>
              <a:gd name="connsiteX14" fmla="*/ 38100 w 76200"/>
              <a:gd name="connsiteY14" fmla="*/ 171450 h 171450"/>
              <a:gd name="connsiteX15" fmla="*/ 28575 w 76200"/>
              <a:gd name="connsiteY15" fmla="*/ 79864 h 171450"/>
              <a:gd name="connsiteX16" fmla="*/ 47625 w 76200"/>
              <a:gd name="connsiteY16" fmla="*/ 79864 h 171450"/>
              <a:gd name="connsiteX17" fmla="*/ 47625 w 76200"/>
              <a:gd name="connsiteY17" fmla="*/ 65576 h 171450"/>
              <a:gd name="connsiteX18" fmla="*/ 38100 w 76200"/>
              <a:gd name="connsiteY18" fmla="*/ 65576 h 171450"/>
              <a:gd name="connsiteX19" fmla="*/ 38100 w 76200"/>
              <a:gd name="connsiteY19" fmla="*/ 58249 h 171450"/>
              <a:gd name="connsiteX20" fmla="*/ 47625 w 76200"/>
              <a:gd name="connsiteY20" fmla="*/ 58249 h 171450"/>
              <a:gd name="connsiteX21" fmla="*/ 47625 w 76200"/>
              <a:gd name="connsiteY21" fmla="*/ 37001 h 171450"/>
              <a:gd name="connsiteX22" fmla="*/ 38100 w 76200"/>
              <a:gd name="connsiteY22" fmla="*/ 37001 h 171450"/>
              <a:gd name="connsiteX23" fmla="*/ 38100 w 76200"/>
              <a:gd name="connsiteY23" fmla="*/ 29674 h 171450"/>
              <a:gd name="connsiteX24" fmla="*/ 47625 w 76200"/>
              <a:gd name="connsiteY24" fmla="*/ 29674 h 171450"/>
              <a:gd name="connsiteX25" fmla="*/ 47625 w 76200"/>
              <a:gd name="connsiteY25" fmla="*/ 19050 h 171450"/>
              <a:gd name="connsiteX26" fmla="*/ 44887 w 76200"/>
              <a:gd name="connsiteY26" fmla="*/ 12263 h 171450"/>
              <a:gd name="connsiteX27" fmla="*/ 38100 w 76200"/>
              <a:gd name="connsiteY27" fmla="*/ 9525 h 171450"/>
              <a:gd name="connsiteX28" fmla="*/ 31313 w 76200"/>
              <a:gd name="connsiteY28" fmla="*/ 12263 h 171450"/>
              <a:gd name="connsiteX29" fmla="*/ 28575 w 76200"/>
              <a:gd name="connsiteY29" fmla="*/ 19050 h 171450"/>
              <a:gd name="connsiteX30" fmla="*/ 28575 w 76200"/>
              <a:gd name="connsiteY30" fmla="*/ 798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00" h="17145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bg1"/>
          </a:solidFill>
          <a:ln w="238" cap="flat">
            <a:noFill/>
            <a:prstDash val="solid"/>
            <a:miter/>
          </a:ln>
        </p:spPr>
        <p:txBody>
          <a:bodyPr rtlCol="0" anchor="ctr"/>
          <a:lstStyle/>
          <a:p>
            <a:endParaRPr lang="en-RO"/>
          </a:p>
        </p:txBody>
      </p:sp>
      <p:sp>
        <p:nvSpPr>
          <p:cNvPr id="17" name="Graphic 23">
            <a:extLst>
              <a:ext uri="{FF2B5EF4-FFF2-40B4-BE49-F238E27FC236}">
                <a16:creationId xmlns:a16="http://schemas.microsoft.com/office/drawing/2014/main" id="{08F8E908-A3A4-504E-8362-D4320E3B3BA8}"/>
              </a:ext>
            </a:extLst>
          </p:cNvPr>
          <p:cNvSpPr>
            <a:spLocks noChangeAspect="1"/>
          </p:cNvSpPr>
          <p:nvPr/>
        </p:nvSpPr>
        <p:spPr>
          <a:xfrm>
            <a:off x="4878782" y="3074387"/>
            <a:ext cx="432000" cy="432000"/>
          </a:xfrm>
          <a:custGeom>
            <a:avLst/>
            <a:gdLst>
              <a:gd name="connsiteX0" fmla="*/ 85725 w 180975"/>
              <a:gd name="connsiteY0" fmla="*/ 180975 h 180975"/>
              <a:gd name="connsiteX1" fmla="*/ 85725 w 180975"/>
              <a:gd name="connsiteY1" fmla="*/ 134852 h 180975"/>
              <a:gd name="connsiteX2" fmla="*/ 50006 w 180975"/>
              <a:gd name="connsiteY2" fmla="*/ 170095 h 180975"/>
              <a:gd name="connsiteX3" fmla="*/ 43265 w 180975"/>
              <a:gd name="connsiteY3" fmla="*/ 163354 h 180975"/>
              <a:gd name="connsiteX4" fmla="*/ 85725 w 180975"/>
              <a:gd name="connsiteY4" fmla="*/ 120894 h 180975"/>
              <a:gd name="connsiteX5" fmla="*/ 85725 w 180975"/>
              <a:gd name="connsiteY5" fmla="*/ 95250 h 180975"/>
              <a:gd name="connsiteX6" fmla="*/ 60081 w 180975"/>
              <a:gd name="connsiteY6" fmla="*/ 95250 h 180975"/>
              <a:gd name="connsiteX7" fmla="*/ 17621 w 180975"/>
              <a:gd name="connsiteY7" fmla="*/ 137710 h 180975"/>
              <a:gd name="connsiteX8" fmla="*/ 10880 w 180975"/>
              <a:gd name="connsiteY8" fmla="*/ 130969 h 180975"/>
              <a:gd name="connsiteX9" fmla="*/ 46123 w 180975"/>
              <a:gd name="connsiteY9" fmla="*/ 95250 h 180975"/>
              <a:gd name="connsiteX10" fmla="*/ 0 w 180975"/>
              <a:gd name="connsiteY10" fmla="*/ 95250 h 180975"/>
              <a:gd name="connsiteX11" fmla="*/ 0 w 180975"/>
              <a:gd name="connsiteY11" fmla="*/ 85725 h 180975"/>
              <a:gd name="connsiteX12" fmla="*/ 46123 w 180975"/>
              <a:gd name="connsiteY12" fmla="*/ 85725 h 180975"/>
              <a:gd name="connsiteX13" fmla="*/ 10880 w 180975"/>
              <a:gd name="connsiteY13" fmla="*/ 50006 h 180975"/>
              <a:gd name="connsiteX14" fmla="*/ 17621 w 180975"/>
              <a:gd name="connsiteY14" fmla="*/ 43265 h 180975"/>
              <a:gd name="connsiteX15" fmla="*/ 60081 w 180975"/>
              <a:gd name="connsiteY15" fmla="*/ 85725 h 180975"/>
              <a:gd name="connsiteX16" fmla="*/ 85725 w 180975"/>
              <a:gd name="connsiteY16" fmla="*/ 85725 h 180975"/>
              <a:gd name="connsiteX17" fmla="*/ 85725 w 180975"/>
              <a:gd name="connsiteY17" fmla="*/ 60081 h 180975"/>
              <a:gd name="connsiteX18" fmla="*/ 43265 w 180975"/>
              <a:gd name="connsiteY18" fmla="*/ 17621 h 180975"/>
              <a:gd name="connsiteX19" fmla="*/ 50006 w 180975"/>
              <a:gd name="connsiteY19" fmla="*/ 10880 h 180975"/>
              <a:gd name="connsiteX20" fmla="*/ 85725 w 180975"/>
              <a:gd name="connsiteY20" fmla="*/ 46123 h 180975"/>
              <a:gd name="connsiteX21" fmla="*/ 85725 w 180975"/>
              <a:gd name="connsiteY21" fmla="*/ 0 h 180975"/>
              <a:gd name="connsiteX22" fmla="*/ 95250 w 180975"/>
              <a:gd name="connsiteY22" fmla="*/ 0 h 180975"/>
              <a:gd name="connsiteX23" fmla="*/ 95250 w 180975"/>
              <a:gd name="connsiteY23" fmla="*/ 46123 h 180975"/>
              <a:gd name="connsiteX24" fmla="*/ 130969 w 180975"/>
              <a:gd name="connsiteY24" fmla="*/ 10880 h 180975"/>
              <a:gd name="connsiteX25" fmla="*/ 137710 w 180975"/>
              <a:gd name="connsiteY25" fmla="*/ 17621 h 180975"/>
              <a:gd name="connsiteX26" fmla="*/ 95250 w 180975"/>
              <a:gd name="connsiteY26" fmla="*/ 60081 h 180975"/>
              <a:gd name="connsiteX27" fmla="*/ 95250 w 180975"/>
              <a:gd name="connsiteY27" fmla="*/ 85725 h 180975"/>
              <a:gd name="connsiteX28" fmla="*/ 120894 w 180975"/>
              <a:gd name="connsiteY28" fmla="*/ 85725 h 180975"/>
              <a:gd name="connsiteX29" fmla="*/ 163354 w 180975"/>
              <a:gd name="connsiteY29" fmla="*/ 43265 h 180975"/>
              <a:gd name="connsiteX30" fmla="*/ 170095 w 180975"/>
              <a:gd name="connsiteY30" fmla="*/ 50006 h 180975"/>
              <a:gd name="connsiteX31" fmla="*/ 134852 w 180975"/>
              <a:gd name="connsiteY31" fmla="*/ 85725 h 180975"/>
              <a:gd name="connsiteX32" fmla="*/ 180975 w 180975"/>
              <a:gd name="connsiteY32" fmla="*/ 85725 h 180975"/>
              <a:gd name="connsiteX33" fmla="*/ 180975 w 180975"/>
              <a:gd name="connsiteY33" fmla="*/ 95250 h 180975"/>
              <a:gd name="connsiteX34" fmla="*/ 134852 w 180975"/>
              <a:gd name="connsiteY34" fmla="*/ 95250 h 180975"/>
              <a:gd name="connsiteX35" fmla="*/ 170095 w 180975"/>
              <a:gd name="connsiteY35" fmla="*/ 130969 h 180975"/>
              <a:gd name="connsiteX36" fmla="*/ 163354 w 180975"/>
              <a:gd name="connsiteY36" fmla="*/ 137710 h 180975"/>
              <a:gd name="connsiteX37" fmla="*/ 120894 w 180975"/>
              <a:gd name="connsiteY37" fmla="*/ 95250 h 180975"/>
              <a:gd name="connsiteX38" fmla="*/ 95250 w 180975"/>
              <a:gd name="connsiteY38" fmla="*/ 95250 h 180975"/>
              <a:gd name="connsiteX39" fmla="*/ 95250 w 180975"/>
              <a:gd name="connsiteY39" fmla="*/ 120894 h 180975"/>
              <a:gd name="connsiteX40" fmla="*/ 137710 w 180975"/>
              <a:gd name="connsiteY40" fmla="*/ 163354 h 180975"/>
              <a:gd name="connsiteX41" fmla="*/ 130969 w 180975"/>
              <a:gd name="connsiteY41" fmla="*/ 170095 h 180975"/>
              <a:gd name="connsiteX42" fmla="*/ 95250 w 180975"/>
              <a:gd name="connsiteY42" fmla="*/ 134852 h 180975"/>
              <a:gd name="connsiteX43" fmla="*/ 95250 w 180975"/>
              <a:gd name="connsiteY43" fmla="*/ 180975 h 180975"/>
              <a:gd name="connsiteX44" fmla="*/ 85725 w 180975"/>
              <a:gd name="connsiteY44"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0975" h="180975">
                <a:moveTo>
                  <a:pt x="85725" y="180975"/>
                </a:moveTo>
                <a:lnTo>
                  <a:pt x="85725" y="134852"/>
                </a:lnTo>
                <a:lnTo>
                  <a:pt x="50006" y="170095"/>
                </a:lnTo>
                <a:lnTo>
                  <a:pt x="43265" y="163354"/>
                </a:lnTo>
                <a:lnTo>
                  <a:pt x="85725" y="120894"/>
                </a:lnTo>
                <a:lnTo>
                  <a:pt x="85725" y="95250"/>
                </a:lnTo>
                <a:lnTo>
                  <a:pt x="60081" y="95250"/>
                </a:lnTo>
                <a:lnTo>
                  <a:pt x="17621" y="137710"/>
                </a:lnTo>
                <a:lnTo>
                  <a:pt x="10880" y="130969"/>
                </a:lnTo>
                <a:lnTo>
                  <a:pt x="46123" y="95250"/>
                </a:lnTo>
                <a:lnTo>
                  <a:pt x="0" y="95250"/>
                </a:lnTo>
                <a:lnTo>
                  <a:pt x="0" y="85725"/>
                </a:lnTo>
                <a:lnTo>
                  <a:pt x="46123" y="85725"/>
                </a:lnTo>
                <a:lnTo>
                  <a:pt x="10880" y="50006"/>
                </a:lnTo>
                <a:lnTo>
                  <a:pt x="17621" y="43265"/>
                </a:lnTo>
                <a:lnTo>
                  <a:pt x="60081" y="85725"/>
                </a:lnTo>
                <a:lnTo>
                  <a:pt x="85725" y="85725"/>
                </a:lnTo>
                <a:lnTo>
                  <a:pt x="85725" y="60081"/>
                </a:lnTo>
                <a:lnTo>
                  <a:pt x="43265" y="17621"/>
                </a:lnTo>
                <a:lnTo>
                  <a:pt x="50006" y="10880"/>
                </a:lnTo>
                <a:lnTo>
                  <a:pt x="85725" y="46123"/>
                </a:lnTo>
                <a:lnTo>
                  <a:pt x="85725" y="0"/>
                </a:lnTo>
                <a:lnTo>
                  <a:pt x="95250" y="0"/>
                </a:lnTo>
                <a:lnTo>
                  <a:pt x="95250" y="46123"/>
                </a:lnTo>
                <a:lnTo>
                  <a:pt x="130969" y="10880"/>
                </a:lnTo>
                <a:lnTo>
                  <a:pt x="137710" y="17621"/>
                </a:lnTo>
                <a:lnTo>
                  <a:pt x="95250" y="60081"/>
                </a:lnTo>
                <a:lnTo>
                  <a:pt x="95250" y="85725"/>
                </a:lnTo>
                <a:lnTo>
                  <a:pt x="120894" y="85725"/>
                </a:lnTo>
                <a:lnTo>
                  <a:pt x="163354" y="43265"/>
                </a:lnTo>
                <a:lnTo>
                  <a:pt x="170095" y="50006"/>
                </a:lnTo>
                <a:lnTo>
                  <a:pt x="134852" y="85725"/>
                </a:lnTo>
                <a:lnTo>
                  <a:pt x="180975" y="85725"/>
                </a:lnTo>
                <a:lnTo>
                  <a:pt x="180975" y="95250"/>
                </a:lnTo>
                <a:lnTo>
                  <a:pt x="134852" y="95250"/>
                </a:lnTo>
                <a:lnTo>
                  <a:pt x="170095" y="130969"/>
                </a:lnTo>
                <a:lnTo>
                  <a:pt x="163354" y="137710"/>
                </a:lnTo>
                <a:lnTo>
                  <a:pt x="120894" y="95250"/>
                </a:lnTo>
                <a:lnTo>
                  <a:pt x="95250" y="95250"/>
                </a:lnTo>
                <a:lnTo>
                  <a:pt x="95250" y="120894"/>
                </a:lnTo>
                <a:lnTo>
                  <a:pt x="137710" y="163354"/>
                </a:lnTo>
                <a:lnTo>
                  <a:pt x="130969" y="170095"/>
                </a:lnTo>
                <a:lnTo>
                  <a:pt x="95250" y="134852"/>
                </a:lnTo>
                <a:lnTo>
                  <a:pt x="95250" y="180975"/>
                </a:lnTo>
                <a:lnTo>
                  <a:pt x="85725" y="1809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967256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Conserving and transporting samples</a:t>
            </a:r>
          </a:p>
        </p:txBody>
      </p:sp>
      <p:sp>
        <p:nvSpPr>
          <p:cNvPr id="20" name="TextBox 19">
            <a:extLst>
              <a:ext uri="{FF2B5EF4-FFF2-40B4-BE49-F238E27FC236}">
                <a16:creationId xmlns:a16="http://schemas.microsoft.com/office/drawing/2014/main" id="{6217089F-7ED3-954A-94F3-7716457ABFA2}"/>
              </a:ext>
            </a:extLst>
          </p:cNvPr>
          <p:cNvSpPr txBox="1"/>
          <p:nvPr/>
        </p:nvSpPr>
        <p:spPr>
          <a:xfrm>
            <a:off x="431800" y="2109072"/>
            <a:ext cx="7178040" cy="369332"/>
          </a:xfrm>
          <a:prstGeom prst="rect">
            <a:avLst/>
          </a:prstGeom>
          <a:noFill/>
        </p:spPr>
        <p:txBody>
          <a:bodyPr wrap="square" lIns="0" tIns="0" rIns="0" bIns="0" rtlCol="0">
            <a:spAutoFit/>
          </a:bodyPr>
          <a:lstStyle/>
          <a:p>
            <a:r>
              <a:rPr lang="en-GB" sz="2400" b="1" dirty="0" err="1">
                <a:solidFill>
                  <a:schemeClr val="tx1"/>
                </a:solidFill>
              </a:rPr>
              <a:t>Feces</a:t>
            </a:r>
          </a:p>
        </p:txBody>
      </p:sp>
      <p:sp>
        <p:nvSpPr>
          <p:cNvPr id="10" name="Rounded Rectangle 9">
            <a:extLst>
              <a:ext uri="{FF2B5EF4-FFF2-40B4-BE49-F238E27FC236}">
                <a16:creationId xmlns:a16="http://schemas.microsoft.com/office/drawing/2014/main" id="{F46F7C09-E573-EE48-B8E9-D5AA7C9F6214}"/>
              </a:ext>
            </a:extLst>
          </p:cNvPr>
          <p:cNvSpPr/>
          <p:nvPr/>
        </p:nvSpPr>
        <p:spPr>
          <a:xfrm>
            <a:off x="5094782" y="3290630"/>
            <a:ext cx="3580906" cy="2339209"/>
          </a:xfrm>
          <a:prstGeom prst="roundRect">
            <a:avLst>
              <a:gd name="adj" fmla="val 571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Rounded Rectangle 10">
            <a:extLst>
              <a:ext uri="{FF2B5EF4-FFF2-40B4-BE49-F238E27FC236}">
                <a16:creationId xmlns:a16="http://schemas.microsoft.com/office/drawing/2014/main" id="{FAC036AE-2765-5748-9D1A-6D6D03FD9ED2}"/>
              </a:ext>
            </a:extLst>
          </p:cNvPr>
          <p:cNvSpPr/>
          <p:nvPr/>
        </p:nvSpPr>
        <p:spPr>
          <a:xfrm>
            <a:off x="857340" y="3290630"/>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Google Shape;140;p4">
            <a:extLst>
              <a:ext uri="{FF2B5EF4-FFF2-40B4-BE49-F238E27FC236}">
                <a16:creationId xmlns:a16="http://schemas.microsoft.com/office/drawing/2014/main" id="{53B063B6-7071-2745-8EE9-9847C64B942F}"/>
              </a:ext>
            </a:extLst>
          </p:cNvPr>
          <p:cNvSpPr>
            <a:spLocks noChangeAspect="1"/>
          </p:cNvSpPr>
          <p:nvPr/>
        </p:nvSpPr>
        <p:spPr>
          <a:xfrm>
            <a:off x="429701"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29868F86-0E9F-E94E-ABB9-6907ED5338E3}"/>
              </a:ext>
            </a:extLst>
          </p:cNvPr>
          <p:cNvSpPr>
            <a:spLocks noChangeAspect="1"/>
          </p:cNvSpPr>
          <p:nvPr/>
        </p:nvSpPr>
        <p:spPr>
          <a:xfrm>
            <a:off x="4666953"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49C3CBAC-F81F-6F4B-9CCA-E805C615911D}"/>
              </a:ext>
            </a:extLst>
          </p:cNvPr>
          <p:cNvSpPr txBox="1"/>
          <p:nvPr/>
        </p:nvSpPr>
        <p:spPr>
          <a:xfrm>
            <a:off x="1323950" y="3752851"/>
            <a:ext cx="2647685" cy="738664"/>
          </a:xfrm>
          <a:prstGeom prst="rect">
            <a:avLst/>
          </a:prstGeom>
          <a:noFill/>
        </p:spPr>
        <p:txBody>
          <a:bodyPr wrap="square" lIns="0" tIns="0" rIns="0" bIns="0" rtlCol="0">
            <a:spAutoFit/>
          </a:bodyPr>
          <a:lstStyle/>
          <a:p>
            <a:r>
              <a:rPr lang="en-GB" sz="1600" dirty="0" err="1">
                <a:solidFill>
                  <a:schemeClr val="tx1"/>
                </a:solidFill>
              </a:rPr>
              <a:t>Temperature of 4 to 8°C to be shipped to the laboratory within 24 hours</a:t>
            </a:r>
          </a:p>
        </p:txBody>
      </p:sp>
      <p:sp>
        <p:nvSpPr>
          <p:cNvPr id="15" name="TextBox 14">
            <a:extLst>
              <a:ext uri="{FF2B5EF4-FFF2-40B4-BE49-F238E27FC236}">
                <a16:creationId xmlns:a16="http://schemas.microsoft.com/office/drawing/2014/main" id="{E90F1EAD-44FA-964E-8162-CB07DA3872CA}"/>
              </a:ext>
            </a:extLst>
          </p:cNvPr>
          <p:cNvSpPr txBox="1"/>
          <p:nvPr/>
        </p:nvSpPr>
        <p:spPr>
          <a:xfrm>
            <a:off x="5530953" y="3752851"/>
            <a:ext cx="2883998" cy="492443"/>
          </a:xfrm>
          <a:prstGeom prst="rect">
            <a:avLst/>
          </a:prstGeom>
          <a:noFill/>
        </p:spPr>
        <p:txBody>
          <a:bodyPr wrap="square" lIns="0" tIns="0" rIns="0" bIns="0" rtlCol="0">
            <a:spAutoFit/>
          </a:bodyPr>
          <a:lstStyle/>
          <a:p>
            <a:r>
              <a:rPr lang="en-GB" sz="1600" dirty="0" err="1">
                <a:solidFill>
                  <a:schemeClr val="tx1"/>
                </a:solidFill>
              </a:rPr>
              <a:t>In the laboratory: To be frozen to –70°C</a:t>
            </a:r>
          </a:p>
        </p:txBody>
      </p:sp>
      <p:sp>
        <p:nvSpPr>
          <p:cNvPr id="16" name="Graphic 7">
            <a:extLst>
              <a:ext uri="{FF2B5EF4-FFF2-40B4-BE49-F238E27FC236}">
                <a16:creationId xmlns:a16="http://schemas.microsoft.com/office/drawing/2014/main" id="{EA4CE848-027E-8441-A9F0-BF6EC98F9121}"/>
              </a:ext>
            </a:extLst>
          </p:cNvPr>
          <p:cNvSpPr>
            <a:spLocks noChangeAspect="1"/>
          </p:cNvSpPr>
          <p:nvPr/>
        </p:nvSpPr>
        <p:spPr>
          <a:xfrm>
            <a:off x="765701" y="3074630"/>
            <a:ext cx="192000" cy="432000"/>
          </a:xfrm>
          <a:custGeom>
            <a:avLst/>
            <a:gdLst>
              <a:gd name="connsiteX0" fmla="*/ 38100 w 76200"/>
              <a:gd name="connsiteY0" fmla="*/ 171450 h 171450"/>
              <a:gd name="connsiteX1" fmla="*/ 11091 w 76200"/>
              <a:gd name="connsiteY1" fmla="*/ 160359 h 171450"/>
              <a:gd name="connsiteX2" fmla="*/ 0 w 76200"/>
              <a:gd name="connsiteY2" fmla="*/ 133350 h 171450"/>
              <a:gd name="connsiteX3" fmla="*/ 5092 w 76200"/>
              <a:gd name="connsiteY3" fmla="*/ 114327 h 171450"/>
              <a:gd name="connsiteX4" fmla="*/ 19050 w 76200"/>
              <a:gd name="connsiteY4" fmla="*/ 100379 h 171450"/>
              <a:gd name="connsiteX5" fmla="*/ 19050 w 76200"/>
              <a:gd name="connsiteY5" fmla="*/ 19050 h 171450"/>
              <a:gd name="connsiteX6" fmla="*/ 24545 w 76200"/>
              <a:gd name="connsiteY6" fmla="*/ 5495 h 171450"/>
              <a:gd name="connsiteX7" fmla="*/ 38100 w 76200"/>
              <a:gd name="connsiteY7" fmla="*/ 0 h 171450"/>
              <a:gd name="connsiteX8" fmla="*/ 51655 w 76200"/>
              <a:gd name="connsiteY8" fmla="*/ 5495 h 171450"/>
              <a:gd name="connsiteX9" fmla="*/ 57150 w 76200"/>
              <a:gd name="connsiteY9" fmla="*/ 19050 h 171450"/>
              <a:gd name="connsiteX10" fmla="*/ 57150 w 76200"/>
              <a:gd name="connsiteY10" fmla="*/ 100379 h 171450"/>
              <a:gd name="connsiteX11" fmla="*/ 71108 w 76200"/>
              <a:gd name="connsiteY11" fmla="*/ 114327 h 171450"/>
              <a:gd name="connsiteX12" fmla="*/ 76200 w 76200"/>
              <a:gd name="connsiteY12" fmla="*/ 133350 h 171450"/>
              <a:gd name="connsiteX13" fmla="*/ 65109 w 76200"/>
              <a:gd name="connsiteY13" fmla="*/ 160359 h 171450"/>
              <a:gd name="connsiteX14" fmla="*/ 38100 w 76200"/>
              <a:gd name="connsiteY14" fmla="*/ 171450 h 171450"/>
              <a:gd name="connsiteX15" fmla="*/ 28575 w 76200"/>
              <a:gd name="connsiteY15" fmla="*/ 79864 h 171450"/>
              <a:gd name="connsiteX16" fmla="*/ 47625 w 76200"/>
              <a:gd name="connsiteY16" fmla="*/ 79864 h 171450"/>
              <a:gd name="connsiteX17" fmla="*/ 47625 w 76200"/>
              <a:gd name="connsiteY17" fmla="*/ 65576 h 171450"/>
              <a:gd name="connsiteX18" fmla="*/ 38100 w 76200"/>
              <a:gd name="connsiteY18" fmla="*/ 65576 h 171450"/>
              <a:gd name="connsiteX19" fmla="*/ 38100 w 76200"/>
              <a:gd name="connsiteY19" fmla="*/ 58249 h 171450"/>
              <a:gd name="connsiteX20" fmla="*/ 47625 w 76200"/>
              <a:gd name="connsiteY20" fmla="*/ 58249 h 171450"/>
              <a:gd name="connsiteX21" fmla="*/ 47625 w 76200"/>
              <a:gd name="connsiteY21" fmla="*/ 37001 h 171450"/>
              <a:gd name="connsiteX22" fmla="*/ 38100 w 76200"/>
              <a:gd name="connsiteY22" fmla="*/ 37001 h 171450"/>
              <a:gd name="connsiteX23" fmla="*/ 38100 w 76200"/>
              <a:gd name="connsiteY23" fmla="*/ 29674 h 171450"/>
              <a:gd name="connsiteX24" fmla="*/ 47625 w 76200"/>
              <a:gd name="connsiteY24" fmla="*/ 29674 h 171450"/>
              <a:gd name="connsiteX25" fmla="*/ 47625 w 76200"/>
              <a:gd name="connsiteY25" fmla="*/ 19050 h 171450"/>
              <a:gd name="connsiteX26" fmla="*/ 44887 w 76200"/>
              <a:gd name="connsiteY26" fmla="*/ 12263 h 171450"/>
              <a:gd name="connsiteX27" fmla="*/ 38100 w 76200"/>
              <a:gd name="connsiteY27" fmla="*/ 9525 h 171450"/>
              <a:gd name="connsiteX28" fmla="*/ 31313 w 76200"/>
              <a:gd name="connsiteY28" fmla="*/ 12263 h 171450"/>
              <a:gd name="connsiteX29" fmla="*/ 28575 w 76200"/>
              <a:gd name="connsiteY29" fmla="*/ 19050 h 171450"/>
              <a:gd name="connsiteX30" fmla="*/ 28575 w 76200"/>
              <a:gd name="connsiteY30" fmla="*/ 798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00" h="17145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bg1"/>
          </a:solidFill>
          <a:ln w="238" cap="flat">
            <a:noFill/>
            <a:prstDash val="solid"/>
            <a:miter/>
          </a:ln>
        </p:spPr>
        <p:txBody>
          <a:bodyPr rtlCol="0" anchor="ctr"/>
          <a:lstStyle/>
          <a:p>
            <a:endParaRPr lang="en-RO"/>
          </a:p>
        </p:txBody>
      </p:sp>
      <p:sp>
        <p:nvSpPr>
          <p:cNvPr id="17" name="Graphic 23">
            <a:extLst>
              <a:ext uri="{FF2B5EF4-FFF2-40B4-BE49-F238E27FC236}">
                <a16:creationId xmlns:a16="http://schemas.microsoft.com/office/drawing/2014/main" id="{E876DFD8-1D5E-2A41-9061-F02D7FFC4442}"/>
              </a:ext>
            </a:extLst>
          </p:cNvPr>
          <p:cNvSpPr>
            <a:spLocks noChangeAspect="1"/>
          </p:cNvSpPr>
          <p:nvPr/>
        </p:nvSpPr>
        <p:spPr>
          <a:xfrm>
            <a:off x="4878782" y="3074387"/>
            <a:ext cx="432000" cy="432000"/>
          </a:xfrm>
          <a:custGeom>
            <a:avLst/>
            <a:gdLst>
              <a:gd name="connsiteX0" fmla="*/ 85725 w 180975"/>
              <a:gd name="connsiteY0" fmla="*/ 180975 h 180975"/>
              <a:gd name="connsiteX1" fmla="*/ 85725 w 180975"/>
              <a:gd name="connsiteY1" fmla="*/ 134852 h 180975"/>
              <a:gd name="connsiteX2" fmla="*/ 50006 w 180975"/>
              <a:gd name="connsiteY2" fmla="*/ 170095 h 180975"/>
              <a:gd name="connsiteX3" fmla="*/ 43265 w 180975"/>
              <a:gd name="connsiteY3" fmla="*/ 163354 h 180975"/>
              <a:gd name="connsiteX4" fmla="*/ 85725 w 180975"/>
              <a:gd name="connsiteY4" fmla="*/ 120894 h 180975"/>
              <a:gd name="connsiteX5" fmla="*/ 85725 w 180975"/>
              <a:gd name="connsiteY5" fmla="*/ 95250 h 180975"/>
              <a:gd name="connsiteX6" fmla="*/ 60081 w 180975"/>
              <a:gd name="connsiteY6" fmla="*/ 95250 h 180975"/>
              <a:gd name="connsiteX7" fmla="*/ 17621 w 180975"/>
              <a:gd name="connsiteY7" fmla="*/ 137710 h 180975"/>
              <a:gd name="connsiteX8" fmla="*/ 10880 w 180975"/>
              <a:gd name="connsiteY8" fmla="*/ 130969 h 180975"/>
              <a:gd name="connsiteX9" fmla="*/ 46123 w 180975"/>
              <a:gd name="connsiteY9" fmla="*/ 95250 h 180975"/>
              <a:gd name="connsiteX10" fmla="*/ 0 w 180975"/>
              <a:gd name="connsiteY10" fmla="*/ 95250 h 180975"/>
              <a:gd name="connsiteX11" fmla="*/ 0 w 180975"/>
              <a:gd name="connsiteY11" fmla="*/ 85725 h 180975"/>
              <a:gd name="connsiteX12" fmla="*/ 46123 w 180975"/>
              <a:gd name="connsiteY12" fmla="*/ 85725 h 180975"/>
              <a:gd name="connsiteX13" fmla="*/ 10880 w 180975"/>
              <a:gd name="connsiteY13" fmla="*/ 50006 h 180975"/>
              <a:gd name="connsiteX14" fmla="*/ 17621 w 180975"/>
              <a:gd name="connsiteY14" fmla="*/ 43265 h 180975"/>
              <a:gd name="connsiteX15" fmla="*/ 60081 w 180975"/>
              <a:gd name="connsiteY15" fmla="*/ 85725 h 180975"/>
              <a:gd name="connsiteX16" fmla="*/ 85725 w 180975"/>
              <a:gd name="connsiteY16" fmla="*/ 85725 h 180975"/>
              <a:gd name="connsiteX17" fmla="*/ 85725 w 180975"/>
              <a:gd name="connsiteY17" fmla="*/ 60081 h 180975"/>
              <a:gd name="connsiteX18" fmla="*/ 43265 w 180975"/>
              <a:gd name="connsiteY18" fmla="*/ 17621 h 180975"/>
              <a:gd name="connsiteX19" fmla="*/ 50006 w 180975"/>
              <a:gd name="connsiteY19" fmla="*/ 10880 h 180975"/>
              <a:gd name="connsiteX20" fmla="*/ 85725 w 180975"/>
              <a:gd name="connsiteY20" fmla="*/ 46123 h 180975"/>
              <a:gd name="connsiteX21" fmla="*/ 85725 w 180975"/>
              <a:gd name="connsiteY21" fmla="*/ 0 h 180975"/>
              <a:gd name="connsiteX22" fmla="*/ 95250 w 180975"/>
              <a:gd name="connsiteY22" fmla="*/ 0 h 180975"/>
              <a:gd name="connsiteX23" fmla="*/ 95250 w 180975"/>
              <a:gd name="connsiteY23" fmla="*/ 46123 h 180975"/>
              <a:gd name="connsiteX24" fmla="*/ 130969 w 180975"/>
              <a:gd name="connsiteY24" fmla="*/ 10880 h 180975"/>
              <a:gd name="connsiteX25" fmla="*/ 137710 w 180975"/>
              <a:gd name="connsiteY25" fmla="*/ 17621 h 180975"/>
              <a:gd name="connsiteX26" fmla="*/ 95250 w 180975"/>
              <a:gd name="connsiteY26" fmla="*/ 60081 h 180975"/>
              <a:gd name="connsiteX27" fmla="*/ 95250 w 180975"/>
              <a:gd name="connsiteY27" fmla="*/ 85725 h 180975"/>
              <a:gd name="connsiteX28" fmla="*/ 120894 w 180975"/>
              <a:gd name="connsiteY28" fmla="*/ 85725 h 180975"/>
              <a:gd name="connsiteX29" fmla="*/ 163354 w 180975"/>
              <a:gd name="connsiteY29" fmla="*/ 43265 h 180975"/>
              <a:gd name="connsiteX30" fmla="*/ 170095 w 180975"/>
              <a:gd name="connsiteY30" fmla="*/ 50006 h 180975"/>
              <a:gd name="connsiteX31" fmla="*/ 134852 w 180975"/>
              <a:gd name="connsiteY31" fmla="*/ 85725 h 180975"/>
              <a:gd name="connsiteX32" fmla="*/ 180975 w 180975"/>
              <a:gd name="connsiteY32" fmla="*/ 85725 h 180975"/>
              <a:gd name="connsiteX33" fmla="*/ 180975 w 180975"/>
              <a:gd name="connsiteY33" fmla="*/ 95250 h 180975"/>
              <a:gd name="connsiteX34" fmla="*/ 134852 w 180975"/>
              <a:gd name="connsiteY34" fmla="*/ 95250 h 180975"/>
              <a:gd name="connsiteX35" fmla="*/ 170095 w 180975"/>
              <a:gd name="connsiteY35" fmla="*/ 130969 h 180975"/>
              <a:gd name="connsiteX36" fmla="*/ 163354 w 180975"/>
              <a:gd name="connsiteY36" fmla="*/ 137710 h 180975"/>
              <a:gd name="connsiteX37" fmla="*/ 120894 w 180975"/>
              <a:gd name="connsiteY37" fmla="*/ 95250 h 180975"/>
              <a:gd name="connsiteX38" fmla="*/ 95250 w 180975"/>
              <a:gd name="connsiteY38" fmla="*/ 95250 h 180975"/>
              <a:gd name="connsiteX39" fmla="*/ 95250 w 180975"/>
              <a:gd name="connsiteY39" fmla="*/ 120894 h 180975"/>
              <a:gd name="connsiteX40" fmla="*/ 137710 w 180975"/>
              <a:gd name="connsiteY40" fmla="*/ 163354 h 180975"/>
              <a:gd name="connsiteX41" fmla="*/ 130969 w 180975"/>
              <a:gd name="connsiteY41" fmla="*/ 170095 h 180975"/>
              <a:gd name="connsiteX42" fmla="*/ 95250 w 180975"/>
              <a:gd name="connsiteY42" fmla="*/ 134852 h 180975"/>
              <a:gd name="connsiteX43" fmla="*/ 95250 w 180975"/>
              <a:gd name="connsiteY43" fmla="*/ 180975 h 180975"/>
              <a:gd name="connsiteX44" fmla="*/ 85725 w 180975"/>
              <a:gd name="connsiteY44"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0975" h="180975">
                <a:moveTo>
                  <a:pt x="85725" y="180975"/>
                </a:moveTo>
                <a:lnTo>
                  <a:pt x="85725" y="134852"/>
                </a:lnTo>
                <a:lnTo>
                  <a:pt x="50006" y="170095"/>
                </a:lnTo>
                <a:lnTo>
                  <a:pt x="43265" y="163354"/>
                </a:lnTo>
                <a:lnTo>
                  <a:pt x="85725" y="120894"/>
                </a:lnTo>
                <a:lnTo>
                  <a:pt x="85725" y="95250"/>
                </a:lnTo>
                <a:lnTo>
                  <a:pt x="60081" y="95250"/>
                </a:lnTo>
                <a:lnTo>
                  <a:pt x="17621" y="137710"/>
                </a:lnTo>
                <a:lnTo>
                  <a:pt x="10880" y="130969"/>
                </a:lnTo>
                <a:lnTo>
                  <a:pt x="46123" y="95250"/>
                </a:lnTo>
                <a:lnTo>
                  <a:pt x="0" y="95250"/>
                </a:lnTo>
                <a:lnTo>
                  <a:pt x="0" y="85725"/>
                </a:lnTo>
                <a:lnTo>
                  <a:pt x="46123" y="85725"/>
                </a:lnTo>
                <a:lnTo>
                  <a:pt x="10880" y="50006"/>
                </a:lnTo>
                <a:lnTo>
                  <a:pt x="17621" y="43265"/>
                </a:lnTo>
                <a:lnTo>
                  <a:pt x="60081" y="85725"/>
                </a:lnTo>
                <a:lnTo>
                  <a:pt x="85725" y="85725"/>
                </a:lnTo>
                <a:lnTo>
                  <a:pt x="85725" y="60081"/>
                </a:lnTo>
                <a:lnTo>
                  <a:pt x="43265" y="17621"/>
                </a:lnTo>
                <a:lnTo>
                  <a:pt x="50006" y="10880"/>
                </a:lnTo>
                <a:lnTo>
                  <a:pt x="85725" y="46123"/>
                </a:lnTo>
                <a:lnTo>
                  <a:pt x="85725" y="0"/>
                </a:lnTo>
                <a:lnTo>
                  <a:pt x="95250" y="0"/>
                </a:lnTo>
                <a:lnTo>
                  <a:pt x="95250" y="46123"/>
                </a:lnTo>
                <a:lnTo>
                  <a:pt x="130969" y="10880"/>
                </a:lnTo>
                <a:lnTo>
                  <a:pt x="137710" y="17621"/>
                </a:lnTo>
                <a:lnTo>
                  <a:pt x="95250" y="60081"/>
                </a:lnTo>
                <a:lnTo>
                  <a:pt x="95250" y="85725"/>
                </a:lnTo>
                <a:lnTo>
                  <a:pt x="120894" y="85725"/>
                </a:lnTo>
                <a:lnTo>
                  <a:pt x="163354" y="43265"/>
                </a:lnTo>
                <a:lnTo>
                  <a:pt x="170095" y="50006"/>
                </a:lnTo>
                <a:lnTo>
                  <a:pt x="134852" y="85725"/>
                </a:lnTo>
                <a:lnTo>
                  <a:pt x="180975" y="85725"/>
                </a:lnTo>
                <a:lnTo>
                  <a:pt x="180975" y="95250"/>
                </a:lnTo>
                <a:lnTo>
                  <a:pt x="134852" y="95250"/>
                </a:lnTo>
                <a:lnTo>
                  <a:pt x="170095" y="130969"/>
                </a:lnTo>
                <a:lnTo>
                  <a:pt x="163354" y="137710"/>
                </a:lnTo>
                <a:lnTo>
                  <a:pt x="120894" y="95250"/>
                </a:lnTo>
                <a:lnTo>
                  <a:pt x="95250" y="95250"/>
                </a:lnTo>
                <a:lnTo>
                  <a:pt x="95250" y="120894"/>
                </a:lnTo>
                <a:lnTo>
                  <a:pt x="137710" y="163354"/>
                </a:lnTo>
                <a:lnTo>
                  <a:pt x="130969" y="170095"/>
                </a:lnTo>
                <a:lnTo>
                  <a:pt x="95250" y="134852"/>
                </a:lnTo>
                <a:lnTo>
                  <a:pt x="95250" y="180975"/>
                </a:lnTo>
                <a:lnTo>
                  <a:pt x="85725" y="1809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281117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Conserving and transporting samples</a:t>
            </a:r>
          </a:p>
        </p:txBody>
      </p:sp>
      <p:sp>
        <p:nvSpPr>
          <p:cNvPr id="14" name="Rounded Rectangle 13">
            <a:extLst>
              <a:ext uri="{FF2B5EF4-FFF2-40B4-BE49-F238E27FC236}">
                <a16:creationId xmlns:a16="http://schemas.microsoft.com/office/drawing/2014/main" id="{D9FFF6B2-498C-D74F-8FB9-096F1E837944}"/>
              </a:ext>
            </a:extLst>
          </p:cNvPr>
          <p:cNvSpPr/>
          <p:nvPr/>
        </p:nvSpPr>
        <p:spPr>
          <a:xfrm>
            <a:off x="5094782" y="3290631"/>
            <a:ext cx="3580906" cy="1183841"/>
          </a:xfrm>
          <a:prstGeom prst="roundRect">
            <a:avLst>
              <a:gd name="adj" fmla="val 12616"/>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D058B485-378D-D247-A1F8-659905360737}"/>
              </a:ext>
            </a:extLst>
          </p:cNvPr>
          <p:cNvSpPr/>
          <p:nvPr/>
        </p:nvSpPr>
        <p:spPr>
          <a:xfrm>
            <a:off x="857340" y="3290631"/>
            <a:ext cx="3580906" cy="1183841"/>
          </a:xfrm>
          <a:prstGeom prst="roundRect">
            <a:avLst>
              <a:gd name="adj" fmla="val 1470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Google Shape;140;p4">
            <a:extLst>
              <a:ext uri="{FF2B5EF4-FFF2-40B4-BE49-F238E27FC236}">
                <a16:creationId xmlns:a16="http://schemas.microsoft.com/office/drawing/2014/main" id="{63008BBA-FD19-C749-A4CB-07092E2C8CE0}"/>
              </a:ext>
            </a:extLst>
          </p:cNvPr>
          <p:cNvSpPr>
            <a:spLocks noChangeAspect="1"/>
          </p:cNvSpPr>
          <p:nvPr/>
        </p:nvSpPr>
        <p:spPr>
          <a:xfrm>
            <a:off x="429701"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D950CA0E-ACA9-3249-AE8D-93F85200321F}"/>
              </a:ext>
            </a:extLst>
          </p:cNvPr>
          <p:cNvSpPr>
            <a:spLocks noChangeAspect="1"/>
          </p:cNvSpPr>
          <p:nvPr/>
        </p:nvSpPr>
        <p:spPr>
          <a:xfrm>
            <a:off x="4666953"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7ED71CB9-A67A-DF46-BF31-C0D0118E2B88}"/>
              </a:ext>
            </a:extLst>
          </p:cNvPr>
          <p:cNvSpPr txBox="1"/>
          <p:nvPr/>
        </p:nvSpPr>
        <p:spPr>
          <a:xfrm>
            <a:off x="1323950" y="3640933"/>
            <a:ext cx="2647685" cy="492443"/>
          </a:xfrm>
          <a:prstGeom prst="rect">
            <a:avLst/>
          </a:prstGeom>
          <a:noFill/>
        </p:spPr>
        <p:txBody>
          <a:bodyPr wrap="square" lIns="0" tIns="0" rIns="0" bIns="0" rtlCol="0">
            <a:spAutoFit/>
          </a:bodyPr>
          <a:lstStyle/>
          <a:p>
            <a:r>
              <a:rPr lang="en-GB" sz="1600" dirty="0" err="1">
                <a:solidFill>
                  <a:schemeClr val="tx1"/>
                </a:solidFill>
              </a:rPr>
              <a:t>To be transported to the laboratory immediately</a:t>
            </a:r>
          </a:p>
        </p:txBody>
      </p:sp>
      <p:sp>
        <p:nvSpPr>
          <p:cNvPr id="19" name="TextBox 18">
            <a:extLst>
              <a:ext uri="{FF2B5EF4-FFF2-40B4-BE49-F238E27FC236}">
                <a16:creationId xmlns:a16="http://schemas.microsoft.com/office/drawing/2014/main" id="{FB577AC4-F1D9-D64D-9B66-EB4E961780FF}"/>
              </a:ext>
            </a:extLst>
          </p:cNvPr>
          <p:cNvSpPr txBox="1"/>
          <p:nvPr/>
        </p:nvSpPr>
        <p:spPr>
          <a:xfrm>
            <a:off x="5530953" y="3640933"/>
            <a:ext cx="2845792" cy="492443"/>
          </a:xfrm>
          <a:prstGeom prst="rect">
            <a:avLst/>
          </a:prstGeom>
          <a:noFill/>
        </p:spPr>
        <p:txBody>
          <a:bodyPr wrap="square" lIns="0" tIns="0" rIns="0" bIns="0" rtlCol="0">
            <a:spAutoFit/>
          </a:bodyPr>
          <a:lstStyle/>
          <a:p>
            <a:r>
              <a:rPr lang="en-GB" sz="1600" dirty="0" err="1">
                <a:solidFill>
                  <a:schemeClr val="tx1"/>
                </a:solidFill>
              </a:rPr>
              <a:t>Should never be refrigerated for bacteriology</a:t>
            </a:r>
          </a:p>
        </p:txBody>
      </p:sp>
      <p:sp>
        <p:nvSpPr>
          <p:cNvPr id="13" name="Graphic 7">
            <a:extLst>
              <a:ext uri="{FF2B5EF4-FFF2-40B4-BE49-F238E27FC236}">
                <a16:creationId xmlns:a16="http://schemas.microsoft.com/office/drawing/2014/main" id="{B8080EE2-7CBE-5C42-8FDB-6CCA6FBB740A}"/>
              </a:ext>
            </a:extLst>
          </p:cNvPr>
          <p:cNvSpPr>
            <a:spLocks noChangeAspect="1"/>
          </p:cNvSpPr>
          <p:nvPr/>
        </p:nvSpPr>
        <p:spPr>
          <a:xfrm>
            <a:off x="645701" y="3142735"/>
            <a:ext cx="432000" cy="295790"/>
          </a:xfrm>
          <a:custGeom>
            <a:avLst/>
            <a:gdLst>
              <a:gd name="connsiteX0" fmla="*/ 38057 w 196361"/>
              <a:gd name="connsiteY0" fmla="*/ 134449 h 134449"/>
              <a:gd name="connsiteX1" fmla="*/ 20424 w 196361"/>
              <a:gd name="connsiteY1" fmla="*/ 127183 h 134449"/>
              <a:gd name="connsiteX2" fmla="*/ 13189 w 196361"/>
              <a:gd name="connsiteY2" fmla="*/ 109538 h 134449"/>
              <a:gd name="connsiteX3" fmla="*/ 0 w 196361"/>
              <a:gd name="connsiteY3" fmla="*/ 109538 h 134449"/>
              <a:gd name="connsiteX4" fmla="*/ 0 w 196361"/>
              <a:gd name="connsiteY4" fmla="*/ 15386 h 134449"/>
              <a:gd name="connsiteX5" fmla="*/ 4405 w 196361"/>
              <a:gd name="connsiteY5" fmla="*/ 4405 h 134449"/>
              <a:gd name="connsiteX6" fmla="*/ 15387 w 196361"/>
              <a:gd name="connsiteY6" fmla="*/ 0 h 134449"/>
              <a:gd name="connsiteX7" fmla="*/ 141410 w 196361"/>
              <a:gd name="connsiteY7" fmla="*/ 0 h 134449"/>
              <a:gd name="connsiteX8" fmla="*/ 141410 w 196361"/>
              <a:gd name="connsiteY8" fmla="*/ 34436 h 134449"/>
              <a:gd name="connsiteX9" fmla="*/ 163390 w 196361"/>
              <a:gd name="connsiteY9" fmla="*/ 34436 h 134449"/>
              <a:gd name="connsiteX10" fmla="*/ 196362 w 196361"/>
              <a:gd name="connsiteY10" fmla="*/ 78764 h 134449"/>
              <a:gd name="connsiteX11" fmla="*/ 196362 w 196361"/>
              <a:gd name="connsiteY11" fmla="*/ 109538 h 134449"/>
              <a:gd name="connsiteX12" fmla="*/ 180975 w 196361"/>
              <a:gd name="connsiteY12" fmla="*/ 109538 h 134449"/>
              <a:gd name="connsiteX13" fmla="*/ 173697 w 196361"/>
              <a:gd name="connsiteY13" fmla="*/ 127183 h 134449"/>
              <a:gd name="connsiteX14" fmla="*/ 156020 w 196361"/>
              <a:gd name="connsiteY14" fmla="*/ 134449 h 134449"/>
              <a:gd name="connsiteX15" fmla="*/ 138387 w 196361"/>
              <a:gd name="connsiteY15" fmla="*/ 127183 h 134449"/>
              <a:gd name="connsiteX16" fmla="*/ 131152 w 196361"/>
              <a:gd name="connsiteY16" fmla="*/ 109538 h 134449"/>
              <a:gd name="connsiteX17" fmla="*/ 63012 w 196361"/>
              <a:gd name="connsiteY17" fmla="*/ 109538 h 134449"/>
              <a:gd name="connsiteX18" fmla="*/ 55733 w 196361"/>
              <a:gd name="connsiteY18" fmla="*/ 127214 h 134449"/>
              <a:gd name="connsiteX19" fmla="*/ 38057 w 196361"/>
              <a:gd name="connsiteY19" fmla="*/ 134449 h 134449"/>
              <a:gd name="connsiteX20" fmla="*/ 38100 w 196361"/>
              <a:gd name="connsiteY20" fmla="*/ 124924 h 134449"/>
              <a:gd name="connsiteX21" fmla="*/ 49008 w 196361"/>
              <a:gd name="connsiteY21" fmla="*/ 120446 h 134449"/>
              <a:gd name="connsiteX22" fmla="*/ 53487 w 196361"/>
              <a:gd name="connsiteY22" fmla="*/ 109538 h 134449"/>
              <a:gd name="connsiteX23" fmla="*/ 49008 w 196361"/>
              <a:gd name="connsiteY23" fmla="*/ 98630 h 134449"/>
              <a:gd name="connsiteX24" fmla="*/ 38100 w 196361"/>
              <a:gd name="connsiteY24" fmla="*/ 94151 h 134449"/>
              <a:gd name="connsiteX25" fmla="*/ 27192 w 196361"/>
              <a:gd name="connsiteY25" fmla="*/ 98630 h 134449"/>
              <a:gd name="connsiteX26" fmla="*/ 22714 w 196361"/>
              <a:gd name="connsiteY26" fmla="*/ 109538 h 134449"/>
              <a:gd name="connsiteX27" fmla="*/ 27192 w 196361"/>
              <a:gd name="connsiteY27" fmla="*/ 120446 h 134449"/>
              <a:gd name="connsiteX28" fmla="*/ 38100 w 196361"/>
              <a:gd name="connsiteY28" fmla="*/ 124924 h 134449"/>
              <a:gd name="connsiteX29" fmla="*/ 9525 w 196361"/>
              <a:gd name="connsiteY29" fmla="*/ 100013 h 134449"/>
              <a:gd name="connsiteX30" fmla="*/ 15680 w 196361"/>
              <a:gd name="connsiteY30" fmla="*/ 100013 h 134449"/>
              <a:gd name="connsiteX31" fmla="*/ 23959 w 196361"/>
              <a:gd name="connsiteY31" fmla="*/ 89169 h 134449"/>
              <a:gd name="connsiteX32" fmla="*/ 38100 w 196361"/>
              <a:gd name="connsiteY32" fmla="*/ 84626 h 134449"/>
              <a:gd name="connsiteX33" fmla="*/ 52058 w 196361"/>
              <a:gd name="connsiteY33" fmla="*/ 89077 h 134449"/>
              <a:gd name="connsiteX34" fmla="*/ 60520 w 196361"/>
              <a:gd name="connsiteY34" fmla="*/ 100013 h 134449"/>
              <a:gd name="connsiteX35" fmla="*/ 131885 w 196361"/>
              <a:gd name="connsiteY35" fmla="*/ 100013 h 134449"/>
              <a:gd name="connsiteX36" fmla="*/ 131885 w 196361"/>
              <a:gd name="connsiteY36" fmla="*/ 9525 h 134449"/>
              <a:gd name="connsiteX37" fmla="*/ 15387 w 196361"/>
              <a:gd name="connsiteY37" fmla="*/ 9525 h 134449"/>
              <a:gd name="connsiteX38" fmla="*/ 11357 w 196361"/>
              <a:gd name="connsiteY38" fmla="*/ 11357 h 134449"/>
              <a:gd name="connsiteX39" fmla="*/ 9525 w 196361"/>
              <a:gd name="connsiteY39" fmla="*/ 15386 h 134449"/>
              <a:gd name="connsiteX40" fmla="*/ 9525 w 196361"/>
              <a:gd name="connsiteY40" fmla="*/ 100013 h 134449"/>
              <a:gd name="connsiteX41" fmla="*/ 156064 w 196361"/>
              <a:gd name="connsiteY41" fmla="*/ 124924 h 134449"/>
              <a:gd name="connsiteX42" fmla="*/ 166972 w 196361"/>
              <a:gd name="connsiteY42" fmla="*/ 120446 h 134449"/>
              <a:gd name="connsiteX43" fmla="*/ 171450 w 196361"/>
              <a:gd name="connsiteY43" fmla="*/ 109538 h 134449"/>
              <a:gd name="connsiteX44" fmla="*/ 166972 w 196361"/>
              <a:gd name="connsiteY44" fmla="*/ 98630 h 134449"/>
              <a:gd name="connsiteX45" fmla="*/ 156064 w 196361"/>
              <a:gd name="connsiteY45" fmla="*/ 94151 h 134449"/>
              <a:gd name="connsiteX46" fmla="*/ 145156 w 196361"/>
              <a:gd name="connsiteY46" fmla="*/ 98630 h 134449"/>
              <a:gd name="connsiteX47" fmla="*/ 140677 w 196361"/>
              <a:gd name="connsiteY47" fmla="*/ 109538 h 134449"/>
              <a:gd name="connsiteX48" fmla="*/ 145156 w 196361"/>
              <a:gd name="connsiteY48" fmla="*/ 120446 h 134449"/>
              <a:gd name="connsiteX49" fmla="*/ 156064 w 196361"/>
              <a:gd name="connsiteY49" fmla="*/ 124924 h 134449"/>
              <a:gd name="connsiteX50" fmla="*/ 141410 w 196361"/>
              <a:gd name="connsiteY50" fmla="*/ 80963 h 134449"/>
              <a:gd name="connsiteX51" fmla="*/ 186287 w 196361"/>
              <a:gd name="connsiteY51" fmla="*/ 80963 h 134449"/>
              <a:gd name="connsiteX52" fmla="*/ 158262 w 196361"/>
              <a:gd name="connsiteY52" fmla="*/ 43961 h 134449"/>
              <a:gd name="connsiteX53" fmla="*/ 141410 w 196361"/>
              <a:gd name="connsiteY53" fmla="*/ 43961 h 134449"/>
              <a:gd name="connsiteX54" fmla="*/ 141410 w 196361"/>
              <a:gd name="connsiteY54" fmla="*/ 80963 h 13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6361" h="134449">
                <a:moveTo>
                  <a:pt x="38057" y="134449"/>
                </a:moveTo>
                <a:cubicBezTo>
                  <a:pt x="31125" y="134449"/>
                  <a:pt x="25247" y="132027"/>
                  <a:pt x="20424" y="127183"/>
                </a:cubicBezTo>
                <a:cubicBezTo>
                  <a:pt x="15600" y="122339"/>
                  <a:pt x="13189" y="116457"/>
                  <a:pt x="13189" y="109538"/>
                </a:cubicBezTo>
                <a:lnTo>
                  <a:pt x="0" y="109538"/>
                </a:lnTo>
                <a:lnTo>
                  <a:pt x="0" y="15386"/>
                </a:lnTo>
                <a:cubicBezTo>
                  <a:pt x="0" y="11003"/>
                  <a:pt x="1468" y="7342"/>
                  <a:pt x="4405" y="4405"/>
                </a:cubicBezTo>
                <a:cubicBezTo>
                  <a:pt x="7342" y="1468"/>
                  <a:pt x="11003" y="0"/>
                  <a:pt x="15387" y="0"/>
                </a:cubicBezTo>
                <a:lnTo>
                  <a:pt x="141410" y="0"/>
                </a:lnTo>
                <a:lnTo>
                  <a:pt x="141410" y="34436"/>
                </a:lnTo>
                <a:lnTo>
                  <a:pt x="163390" y="34436"/>
                </a:lnTo>
                <a:lnTo>
                  <a:pt x="196362" y="78764"/>
                </a:lnTo>
                <a:lnTo>
                  <a:pt x="196362" y="109538"/>
                </a:lnTo>
                <a:lnTo>
                  <a:pt x="180975" y="109538"/>
                </a:lnTo>
                <a:cubicBezTo>
                  <a:pt x="180975" y="116457"/>
                  <a:pt x="178549" y="122339"/>
                  <a:pt x="173697" y="127183"/>
                </a:cubicBezTo>
                <a:cubicBezTo>
                  <a:pt x="168844" y="132027"/>
                  <a:pt x="162952" y="134449"/>
                  <a:pt x="156020" y="134449"/>
                </a:cubicBezTo>
                <a:cubicBezTo>
                  <a:pt x="149089" y="134449"/>
                  <a:pt x="143211" y="132027"/>
                  <a:pt x="138387" y="127183"/>
                </a:cubicBezTo>
                <a:cubicBezTo>
                  <a:pt x="133564" y="122339"/>
                  <a:pt x="131152" y="116457"/>
                  <a:pt x="131152" y="109538"/>
                </a:cubicBezTo>
                <a:lnTo>
                  <a:pt x="63012" y="109538"/>
                </a:lnTo>
                <a:cubicBezTo>
                  <a:pt x="63012" y="116498"/>
                  <a:pt x="60586" y="122390"/>
                  <a:pt x="55733" y="127214"/>
                </a:cubicBezTo>
                <a:cubicBezTo>
                  <a:pt x="50881" y="132037"/>
                  <a:pt x="44989" y="134449"/>
                  <a:pt x="38057" y="134449"/>
                </a:cubicBezTo>
                <a:close/>
                <a:moveTo>
                  <a:pt x="38100" y="124924"/>
                </a:moveTo>
                <a:cubicBezTo>
                  <a:pt x="42386" y="124924"/>
                  <a:pt x="46022" y="123431"/>
                  <a:pt x="49008" y="120446"/>
                </a:cubicBezTo>
                <a:cubicBezTo>
                  <a:pt x="51994" y="117460"/>
                  <a:pt x="53487" y="113824"/>
                  <a:pt x="53487" y="109538"/>
                </a:cubicBezTo>
                <a:cubicBezTo>
                  <a:pt x="53487" y="105251"/>
                  <a:pt x="51994" y="101615"/>
                  <a:pt x="49008" y="98630"/>
                </a:cubicBezTo>
                <a:cubicBezTo>
                  <a:pt x="46022" y="95644"/>
                  <a:pt x="42386" y="94151"/>
                  <a:pt x="38100" y="94151"/>
                </a:cubicBezTo>
                <a:cubicBezTo>
                  <a:pt x="33814" y="94151"/>
                  <a:pt x="30178" y="95644"/>
                  <a:pt x="27192" y="98630"/>
                </a:cubicBezTo>
                <a:cubicBezTo>
                  <a:pt x="24206" y="101615"/>
                  <a:pt x="22714" y="105251"/>
                  <a:pt x="22714" y="109538"/>
                </a:cubicBezTo>
                <a:cubicBezTo>
                  <a:pt x="22714" y="113824"/>
                  <a:pt x="24206" y="117460"/>
                  <a:pt x="27192" y="120446"/>
                </a:cubicBezTo>
                <a:cubicBezTo>
                  <a:pt x="30178" y="123431"/>
                  <a:pt x="33814" y="124924"/>
                  <a:pt x="38100" y="124924"/>
                </a:cubicBezTo>
                <a:close/>
                <a:moveTo>
                  <a:pt x="9525" y="100013"/>
                </a:moveTo>
                <a:lnTo>
                  <a:pt x="15680" y="100013"/>
                </a:lnTo>
                <a:cubicBezTo>
                  <a:pt x="17035" y="95812"/>
                  <a:pt x="19795" y="92197"/>
                  <a:pt x="23959" y="89169"/>
                </a:cubicBezTo>
                <a:cubicBezTo>
                  <a:pt x="28123" y="86140"/>
                  <a:pt x="32837" y="84626"/>
                  <a:pt x="38100" y="84626"/>
                </a:cubicBezTo>
                <a:cubicBezTo>
                  <a:pt x="43119" y="84626"/>
                  <a:pt x="47772" y="86110"/>
                  <a:pt x="52058" y="89077"/>
                </a:cubicBezTo>
                <a:cubicBezTo>
                  <a:pt x="56344" y="92044"/>
                  <a:pt x="59165" y="95690"/>
                  <a:pt x="60520" y="100013"/>
                </a:cubicBezTo>
                <a:lnTo>
                  <a:pt x="131885" y="100013"/>
                </a:lnTo>
                <a:lnTo>
                  <a:pt x="131885" y="9525"/>
                </a:lnTo>
                <a:lnTo>
                  <a:pt x="15387" y="9525"/>
                </a:lnTo>
                <a:cubicBezTo>
                  <a:pt x="13921" y="9525"/>
                  <a:pt x="12578" y="10136"/>
                  <a:pt x="11357" y="11357"/>
                </a:cubicBezTo>
                <a:cubicBezTo>
                  <a:pt x="10136" y="12578"/>
                  <a:pt x="9525" y="13921"/>
                  <a:pt x="9525" y="15386"/>
                </a:cubicBezTo>
                <a:lnTo>
                  <a:pt x="9525" y="100013"/>
                </a:lnTo>
                <a:close/>
                <a:moveTo>
                  <a:pt x="156064" y="124924"/>
                </a:moveTo>
                <a:cubicBezTo>
                  <a:pt x="160350" y="124924"/>
                  <a:pt x="163986" y="123431"/>
                  <a:pt x="166972" y="120446"/>
                </a:cubicBezTo>
                <a:cubicBezTo>
                  <a:pt x="169957" y="117460"/>
                  <a:pt x="171450" y="113824"/>
                  <a:pt x="171450" y="109538"/>
                </a:cubicBezTo>
                <a:cubicBezTo>
                  <a:pt x="171450" y="105251"/>
                  <a:pt x="169957" y="101615"/>
                  <a:pt x="166972" y="98630"/>
                </a:cubicBezTo>
                <a:cubicBezTo>
                  <a:pt x="163986" y="95644"/>
                  <a:pt x="160350" y="94151"/>
                  <a:pt x="156064" y="94151"/>
                </a:cubicBezTo>
                <a:cubicBezTo>
                  <a:pt x="151777" y="94151"/>
                  <a:pt x="148141" y="95644"/>
                  <a:pt x="145156" y="98630"/>
                </a:cubicBezTo>
                <a:cubicBezTo>
                  <a:pt x="142170" y="101615"/>
                  <a:pt x="140677" y="105251"/>
                  <a:pt x="140677" y="109538"/>
                </a:cubicBezTo>
                <a:cubicBezTo>
                  <a:pt x="140677" y="113824"/>
                  <a:pt x="142170" y="117460"/>
                  <a:pt x="145156" y="120446"/>
                </a:cubicBezTo>
                <a:cubicBezTo>
                  <a:pt x="148141" y="123431"/>
                  <a:pt x="151777" y="124924"/>
                  <a:pt x="156064" y="124924"/>
                </a:cubicBezTo>
                <a:close/>
                <a:moveTo>
                  <a:pt x="141410" y="80963"/>
                </a:moveTo>
                <a:lnTo>
                  <a:pt x="186287" y="80963"/>
                </a:lnTo>
                <a:lnTo>
                  <a:pt x="158262" y="43961"/>
                </a:lnTo>
                <a:lnTo>
                  <a:pt x="141410" y="43961"/>
                </a:lnTo>
                <a:lnTo>
                  <a:pt x="141410" y="80963"/>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722DD715-EC0A-7A43-8C71-7D0EB62CF5ED}"/>
              </a:ext>
            </a:extLst>
          </p:cNvPr>
          <p:cNvSpPr>
            <a:spLocks noChangeAspect="1"/>
          </p:cNvSpPr>
          <p:nvPr/>
        </p:nvSpPr>
        <p:spPr>
          <a:xfrm>
            <a:off x="4888297" y="3074630"/>
            <a:ext cx="412970" cy="432000"/>
          </a:xfrm>
          <a:custGeom>
            <a:avLst/>
            <a:gdLst>
              <a:gd name="connsiteX0" fmla="*/ 99695 w 185419"/>
              <a:gd name="connsiteY0" fmla="*/ 134614 h 193962"/>
              <a:gd name="connsiteX1" fmla="*/ 99695 w 185419"/>
              <a:gd name="connsiteY1" fmla="*/ 176213 h 193962"/>
              <a:gd name="connsiteX2" fmla="*/ 98330 w 185419"/>
              <a:gd name="connsiteY2" fmla="*/ 179610 h 193962"/>
              <a:gd name="connsiteX3" fmla="*/ 94932 w 185419"/>
              <a:gd name="connsiteY3" fmla="*/ 180975 h 193962"/>
              <a:gd name="connsiteX4" fmla="*/ 91534 w 185419"/>
              <a:gd name="connsiteY4" fmla="*/ 179610 h 193962"/>
              <a:gd name="connsiteX5" fmla="*/ 90170 w 185419"/>
              <a:gd name="connsiteY5" fmla="*/ 176213 h 193962"/>
              <a:gd name="connsiteX6" fmla="*/ 90170 w 185419"/>
              <a:gd name="connsiteY6" fmla="*/ 134852 h 193962"/>
              <a:gd name="connsiteX7" fmla="*/ 57821 w 185419"/>
              <a:gd name="connsiteY7" fmla="*/ 166779 h 193962"/>
              <a:gd name="connsiteX8" fmla="*/ 54423 w 185419"/>
              <a:gd name="connsiteY8" fmla="*/ 168180 h 193962"/>
              <a:gd name="connsiteX9" fmla="*/ 51080 w 185419"/>
              <a:gd name="connsiteY9" fmla="*/ 166724 h 193962"/>
              <a:gd name="connsiteX10" fmla="*/ 49560 w 185419"/>
              <a:gd name="connsiteY10" fmla="*/ 163354 h 193962"/>
              <a:gd name="connsiteX11" fmla="*/ 51080 w 185419"/>
              <a:gd name="connsiteY11" fmla="*/ 159983 h 193962"/>
              <a:gd name="connsiteX12" fmla="*/ 87953 w 185419"/>
              <a:gd name="connsiteY12" fmla="*/ 122873 h 193962"/>
              <a:gd name="connsiteX13" fmla="*/ 62309 w 185419"/>
              <a:gd name="connsiteY13" fmla="*/ 97228 h 193962"/>
              <a:gd name="connsiteX14" fmla="*/ 25436 w 185419"/>
              <a:gd name="connsiteY14" fmla="*/ 134339 h 193962"/>
              <a:gd name="connsiteX15" fmla="*/ 22093 w 185419"/>
              <a:gd name="connsiteY15" fmla="*/ 135887 h 193962"/>
              <a:gd name="connsiteX16" fmla="*/ 18695 w 185419"/>
              <a:gd name="connsiteY16" fmla="*/ 134339 h 193962"/>
              <a:gd name="connsiteX17" fmla="*/ 17358 w 185419"/>
              <a:gd name="connsiteY17" fmla="*/ 131060 h 193962"/>
              <a:gd name="connsiteX18" fmla="*/ 18695 w 185419"/>
              <a:gd name="connsiteY18" fmla="*/ 127598 h 193962"/>
              <a:gd name="connsiteX19" fmla="*/ 50567 w 185419"/>
              <a:gd name="connsiteY19" fmla="*/ 95250 h 193962"/>
              <a:gd name="connsiteX20" fmla="*/ 9207 w 185419"/>
              <a:gd name="connsiteY20" fmla="*/ 95250 h 193962"/>
              <a:gd name="connsiteX21" fmla="*/ 5809 w 185419"/>
              <a:gd name="connsiteY21" fmla="*/ 93885 h 193962"/>
              <a:gd name="connsiteX22" fmla="*/ 4445 w 185419"/>
              <a:gd name="connsiteY22" fmla="*/ 90488 h 193962"/>
              <a:gd name="connsiteX23" fmla="*/ 5809 w 185419"/>
              <a:gd name="connsiteY23" fmla="*/ 87090 h 193962"/>
              <a:gd name="connsiteX24" fmla="*/ 9207 w 185419"/>
              <a:gd name="connsiteY24" fmla="*/ 85725 h 193962"/>
              <a:gd name="connsiteX25" fmla="*/ 50806 w 185419"/>
              <a:gd name="connsiteY25" fmla="*/ 85725 h 193962"/>
              <a:gd name="connsiteX26" fmla="*/ 1459 w 185419"/>
              <a:gd name="connsiteY26" fmla="*/ 36378 h 193962"/>
              <a:gd name="connsiteX27" fmla="*/ 3 w 185419"/>
              <a:gd name="connsiteY27" fmla="*/ 33072 h 193962"/>
              <a:gd name="connsiteX28" fmla="*/ 1514 w 185419"/>
              <a:gd name="connsiteY28" fmla="*/ 29583 h 193962"/>
              <a:gd name="connsiteX29" fmla="*/ 4911 w 185419"/>
              <a:gd name="connsiteY29" fmla="*/ 28007 h 193962"/>
              <a:gd name="connsiteX30" fmla="*/ 8310 w 185419"/>
              <a:gd name="connsiteY30" fmla="*/ 29583 h 193962"/>
              <a:gd name="connsiteX31" fmla="*/ 164318 w 185419"/>
              <a:gd name="connsiteY31" fmla="*/ 185646 h 193962"/>
              <a:gd name="connsiteX32" fmla="*/ 165802 w 185419"/>
              <a:gd name="connsiteY32" fmla="*/ 188925 h 193962"/>
              <a:gd name="connsiteX33" fmla="*/ 164318 w 185419"/>
              <a:gd name="connsiteY33" fmla="*/ 192387 h 193962"/>
              <a:gd name="connsiteX34" fmla="*/ 160920 w 185419"/>
              <a:gd name="connsiteY34" fmla="*/ 193962 h 193962"/>
              <a:gd name="connsiteX35" fmla="*/ 157522 w 185419"/>
              <a:gd name="connsiteY35" fmla="*/ 192387 h 193962"/>
              <a:gd name="connsiteX36" fmla="*/ 99695 w 185419"/>
              <a:gd name="connsiteY36" fmla="*/ 134614 h 193962"/>
              <a:gd name="connsiteX37" fmla="*/ 125339 w 185419"/>
              <a:gd name="connsiteY37" fmla="*/ 95250 h 193962"/>
              <a:gd name="connsiteX38" fmla="*/ 106747 w 185419"/>
              <a:gd name="connsiteY38" fmla="*/ 95250 h 193962"/>
              <a:gd name="connsiteX39" fmla="*/ 90170 w 185419"/>
              <a:gd name="connsiteY39" fmla="*/ 78673 h 193962"/>
              <a:gd name="connsiteX40" fmla="*/ 90170 w 185419"/>
              <a:gd name="connsiteY40" fmla="*/ 60081 h 193962"/>
              <a:gd name="connsiteX41" fmla="*/ 51080 w 185419"/>
              <a:gd name="connsiteY41" fmla="*/ 20992 h 193962"/>
              <a:gd name="connsiteX42" fmla="*/ 49533 w 185419"/>
              <a:gd name="connsiteY42" fmla="*/ 17649 h 193962"/>
              <a:gd name="connsiteX43" fmla="*/ 51080 w 185419"/>
              <a:gd name="connsiteY43" fmla="*/ 14251 h 193962"/>
              <a:gd name="connsiteX44" fmla="*/ 54359 w 185419"/>
              <a:gd name="connsiteY44" fmla="*/ 12914 h 193962"/>
              <a:gd name="connsiteX45" fmla="*/ 57821 w 185419"/>
              <a:gd name="connsiteY45" fmla="*/ 14251 h 193962"/>
              <a:gd name="connsiteX46" fmla="*/ 90170 w 185419"/>
              <a:gd name="connsiteY46" fmla="*/ 46123 h 193962"/>
              <a:gd name="connsiteX47" fmla="*/ 90170 w 185419"/>
              <a:gd name="connsiteY47" fmla="*/ 4763 h 193962"/>
              <a:gd name="connsiteX48" fmla="*/ 91534 w 185419"/>
              <a:gd name="connsiteY48" fmla="*/ 1365 h 193962"/>
              <a:gd name="connsiteX49" fmla="*/ 94932 w 185419"/>
              <a:gd name="connsiteY49" fmla="*/ 0 h 193962"/>
              <a:gd name="connsiteX50" fmla="*/ 98330 w 185419"/>
              <a:gd name="connsiteY50" fmla="*/ 1365 h 193962"/>
              <a:gd name="connsiteX51" fmla="*/ 99695 w 185419"/>
              <a:gd name="connsiteY51" fmla="*/ 4763 h 193962"/>
              <a:gd name="connsiteX52" fmla="*/ 99695 w 185419"/>
              <a:gd name="connsiteY52" fmla="*/ 46123 h 193962"/>
              <a:gd name="connsiteX53" fmla="*/ 132043 w 185419"/>
              <a:gd name="connsiteY53" fmla="*/ 14196 h 193962"/>
              <a:gd name="connsiteX54" fmla="*/ 135441 w 185419"/>
              <a:gd name="connsiteY54" fmla="*/ 12795 h 193962"/>
              <a:gd name="connsiteX55" fmla="*/ 138784 w 185419"/>
              <a:gd name="connsiteY55" fmla="*/ 14251 h 193962"/>
              <a:gd name="connsiteX56" fmla="*/ 140304 w 185419"/>
              <a:gd name="connsiteY56" fmla="*/ 17621 h 193962"/>
              <a:gd name="connsiteX57" fmla="*/ 138784 w 185419"/>
              <a:gd name="connsiteY57" fmla="*/ 20992 h 193962"/>
              <a:gd name="connsiteX58" fmla="*/ 99695 w 185419"/>
              <a:gd name="connsiteY58" fmla="*/ 60081 h 193962"/>
              <a:gd name="connsiteX59" fmla="*/ 99695 w 185419"/>
              <a:gd name="connsiteY59" fmla="*/ 85725 h 193962"/>
              <a:gd name="connsiteX60" fmla="*/ 125339 w 185419"/>
              <a:gd name="connsiteY60" fmla="*/ 85725 h 193962"/>
              <a:gd name="connsiteX61" fmla="*/ 164428 w 185419"/>
              <a:gd name="connsiteY61" fmla="*/ 46636 h 193962"/>
              <a:gd name="connsiteX62" fmla="*/ 167771 w 185419"/>
              <a:gd name="connsiteY62" fmla="*/ 45088 h 193962"/>
              <a:gd name="connsiteX63" fmla="*/ 171169 w 185419"/>
              <a:gd name="connsiteY63" fmla="*/ 46636 h 193962"/>
              <a:gd name="connsiteX64" fmla="*/ 172506 w 185419"/>
              <a:gd name="connsiteY64" fmla="*/ 49915 h 193962"/>
              <a:gd name="connsiteX65" fmla="*/ 171169 w 185419"/>
              <a:gd name="connsiteY65" fmla="*/ 53377 h 193962"/>
              <a:gd name="connsiteX66" fmla="*/ 139297 w 185419"/>
              <a:gd name="connsiteY66" fmla="*/ 85725 h 193962"/>
              <a:gd name="connsiteX67" fmla="*/ 180657 w 185419"/>
              <a:gd name="connsiteY67" fmla="*/ 85725 h 193962"/>
              <a:gd name="connsiteX68" fmla="*/ 184055 w 185419"/>
              <a:gd name="connsiteY68" fmla="*/ 87090 h 193962"/>
              <a:gd name="connsiteX69" fmla="*/ 185420 w 185419"/>
              <a:gd name="connsiteY69" fmla="*/ 90488 h 193962"/>
              <a:gd name="connsiteX70" fmla="*/ 184055 w 185419"/>
              <a:gd name="connsiteY70" fmla="*/ 93885 h 193962"/>
              <a:gd name="connsiteX71" fmla="*/ 180657 w 185419"/>
              <a:gd name="connsiteY71" fmla="*/ 95250 h 193962"/>
              <a:gd name="connsiteX72" fmla="*/ 139297 w 185419"/>
              <a:gd name="connsiteY72" fmla="*/ 95250 h 193962"/>
              <a:gd name="connsiteX73" fmla="*/ 171224 w 185419"/>
              <a:gd name="connsiteY73" fmla="*/ 127598 h 193962"/>
              <a:gd name="connsiteX74" fmla="*/ 172240 w 185419"/>
              <a:gd name="connsiteY74" fmla="*/ 129164 h 193962"/>
              <a:gd name="connsiteX75" fmla="*/ 172561 w 185419"/>
              <a:gd name="connsiteY75" fmla="*/ 130996 h 193962"/>
              <a:gd name="connsiteX76" fmla="*/ 172213 w 185419"/>
              <a:gd name="connsiteY76" fmla="*/ 132800 h 193962"/>
              <a:gd name="connsiteX77" fmla="*/ 171169 w 185419"/>
              <a:gd name="connsiteY77" fmla="*/ 134339 h 193962"/>
              <a:gd name="connsiteX78" fmla="*/ 167798 w 185419"/>
              <a:gd name="connsiteY78" fmla="*/ 135860 h 193962"/>
              <a:gd name="connsiteX79" fmla="*/ 164428 w 185419"/>
              <a:gd name="connsiteY79" fmla="*/ 134339 h 193962"/>
              <a:gd name="connsiteX80" fmla="*/ 125339 w 185419"/>
              <a:gd name="connsiteY80" fmla="*/ 95250 h 19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85419" h="193962">
                <a:moveTo>
                  <a:pt x="99695" y="134614"/>
                </a:moveTo>
                <a:lnTo>
                  <a:pt x="99695" y="176213"/>
                </a:lnTo>
                <a:cubicBezTo>
                  <a:pt x="99695" y="177568"/>
                  <a:pt x="99240" y="178701"/>
                  <a:pt x="98330" y="179610"/>
                </a:cubicBezTo>
                <a:cubicBezTo>
                  <a:pt x="97420" y="180520"/>
                  <a:pt x="96288" y="180975"/>
                  <a:pt x="94932" y="180975"/>
                </a:cubicBezTo>
                <a:cubicBezTo>
                  <a:pt x="93576" y="180975"/>
                  <a:pt x="92444" y="180520"/>
                  <a:pt x="91534" y="179610"/>
                </a:cubicBezTo>
                <a:cubicBezTo>
                  <a:pt x="90624" y="178701"/>
                  <a:pt x="90170" y="177568"/>
                  <a:pt x="90170" y="176213"/>
                </a:cubicBezTo>
                <a:lnTo>
                  <a:pt x="90170" y="134852"/>
                </a:lnTo>
                <a:lnTo>
                  <a:pt x="57821" y="166779"/>
                </a:lnTo>
                <a:cubicBezTo>
                  <a:pt x="56771" y="167671"/>
                  <a:pt x="55638" y="168138"/>
                  <a:pt x="54423" y="168180"/>
                </a:cubicBezTo>
                <a:cubicBezTo>
                  <a:pt x="53208" y="168223"/>
                  <a:pt x="52094" y="167738"/>
                  <a:pt x="51080" y="166724"/>
                </a:cubicBezTo>
                <a:cubicBezTo>
                  <a:pt x="50067" y="165711"/>
                  <a:pt x="49560" y="164587"/>
                  <a:pt x="49560" y="163354"/>
                </a:cubicBezTo>
                <a:cubicBezTo>
                  <a:pt x="49560" y="162120"/>
                  <a:pt x="50067" y="160997"/>
                  <a:pt x="51080" y="159983"/>
                </a:cubicBezTo>
                <a:lnTo>
                  <a:pt x="87953" y="122873"/>
                </a:lnTo>
                <a:lnTo>
                  <a:pt x="62309" y="97228"/>
                </a:lnTo>
                <a:lnTo>
                  <a:pt x="25436" y="134339"/>
                </a:lnTo>
                <a:cubicBezTo>
                  <a:pt x="24423" y="135353"/>
                  <a:pt x="23308" y="135869"/>
                  <a:pt x="22093" y="135887"/>
                </a:cubicBezTo>
                <a:cubicBezTo>
                  <a:pt x="20878" y="135905"/>
                  <a:pt x="19745" y="135389"/>
                  <a:pt x="18695" y="134339"/>
                </a:cubicBezTo>
                <a:cubicBezTo>
                  <a:pt x="17804" y="133448"/>
                  <a:pt x="17358" y="132355"/>
                  <a:pt x="17358" y="131060"/>
                </a:cubicBezTo>
                <a:cubicBezTo>
                  <a:pt x="17358" y="129766"/>
                  <a:pt x="17804" y="128612"/>
                  <a:pt x="18695" y="127598"/>
                </a:cubicBezTo>
                <a:lnTo>
                  <a:pt x="50567" y="95250"/>
                </a:lnTo>
                <a:lnTo>
                  <a:pt x="9207" y="95250"/>
                </a:lnTo>
                <a:cubicBezTo>
                  <a:pt x="7851" y="95250"/>
                  <a:pt x="6719" y="94795"/>
                  <a:pt x="5809" y="93885"/>
                </a:cubicBezTo>
                <a:cubicBezTo>
                  <a:pt x="4899" y="92976"/>
                  <a:pt x="4445" y="91843"/>
                  <a:pt x="4445" y="90488"/>
                </a:cubicBezTo>
                <a:cubicBezTo>
                  <a:pt x="4445" y="89132"/>
                  <a:pt x="4899" y="87999"/>
                  <a:pt x="5809" y="87090"/>
                </a:cubicBezTo>
                <a:cubicBezTo>
                  <a:pt x="6719" y="86180"/>
                  <a:pt x="7851" y="85725"/>
                  <a:pt x="9207" y="85725"/>
                </a:cubicBezTo>
                <a:lnTo>
                  <a:pt x="50806" y="85725"/>
                </a:lnTo>
                <a:lnTo>
                  <a:pt x="1459" y="36378"/>
                </a:lnTo>
                <a:cubicBezTo>
                  <a:pt x="531" y="35450"/>
                  <a:pt x="45" y="34348"/>
                  <a:pt x="3" y="33072"/>
                </a:cubicBezTo>
                <a:cubicBezTo>
                  <a:pt x="-40" y="31796"/>
                  <a:pt x="463" y="30633"/>
                  <a:pt x="1514" y="29583"/>
                </a:cubicBezTo>
                <a:cubicBezTo>
                  <a:pt x="2564" y="28532"/>
                  <a:pt x="3697" y="28007"/>
                  <a:pt x="4911" y="28007"/>
                </a:cubicBezTo>
                <a:cubicBezTo>
                  <a:pt x="6127" y="28007"/>
                  <a:pt x="7259" y="28532"/>
                  <a:pt x="8310" y="29583"/>
                </a:cubicBezTo>
                <a:lnTo>
                  <a:pt x="164318" y="185646"/>
                </a:lnTo>
                <a:cubicBezTo>
                  <a:pt x="165246" y="186574"/>
                  <a:pt x="165741" y="187667"/>
                  <a:pt x="165802" y="188925"/>
                </a:cubicBezTo>
                <a:cubicBezTo>
                  <a:pt x="165863" y="190183"/>
                  <a:pt x="165368" y="191337"/>
                  <a:pt x="164318" y="192387"/>
                </a:cubicBezTo>
                <a:cubicBezTo>
                  <a:pt x="163268" y="193437"/>
                  <a:pt x="162135" y="193962"/>
                  <a:pt x="160920" y="193962"/>
                </a:cubicBezTo>
                <a:cubicBezTo>
                  <a:pt x="159705" y="193962"/>
                  <a:pt x="158573" y="193437"/>
                  <a:pt x="157522" y="192387"/>
                </a:cubicBezTo>
                <a:lnTo>
                  <a:pt x="99695" y="134614"/>
                </a:lnTo>
                <a:close/>
                <a:moveTo>
                  <a:pt x="125339" y="95250"/>
                </a:moveTo>
                <a:lnTo>
                  <a:pt x="106747" y="95250"/>
                </a:lnTo>
                <a:lnTo>
                  <a:pt x="90170" y="78673"/>
                </a:lnTo>
                <a:lnTo>
                  <a:pt x="90170" y="60081"/>
                </a:lnTo>
                <a:lnTo>
                  <a:pt x="51080" y="20992"/>
                </a:lnTo>
                <a:cubicBezTo>
                  <a:pt x="50067" y="19978"/>
                  <a:pt x="49551" y="18864"/>
                  <a:pt x="49533" y="17649"/>
                </a:cubicBezTo>
                <a:cubicBezTo>
                  <a:pt x="49514" y="16434"/>
                  <a:pt x="50030" y="15301"/>
                  <a:pt x="51080" y="14251"/>
                </a:cubicBezTo>
                <a:cubicBezTo>
                  <a:pt x="51972" y="13359"/>
                  <a:pt x="53065" y="12914"/>
                  <a:pt x="54359" y="12914"/>
                </a:cubicBezTo>
                <a:cubicBezTo>
                  <a:pt x="55654" y="12914"/>
                  <a:pt x="56808" y="13359"/>
                  <a:pt x="57821" y="14251"/>
                </a:cubicBezTo>
                <a:lnTo>
                  <a:pt x="90170" y="46123"/>
                </a:lnTo>
                <a:lnTo>
                  <a:pt x="90170" y="4763"/>
                </a:lnTo>
                <a:cubicBezTo>
                  <a:pt x="90170" y="3407"/>
                  <a:pt x="90624" y="2274"/>
                  <a:pt x="91534" y="1365"/>
                </a:cubicBezTo>
                <a:cubicBezTo>
                  <a:pt x="92444" y="455"/>
                  <a:pt x="93576" y="0"/>
                  <a:pt x="94932" y="0"/>
                </a:cubicBezTo>
                <a:cubicBezTo>
                  <a:pt x="96288" y="0"/>
                  <a:pt x="97420" y="455"/>
                  <a:pt x="98330" y="1365"/>
                </a:cubicBezTo>
                <a:cubicBezTo>
                  <a:pt x="99240" y="2274"/>
                  <a:pt x="99695" y="3407"/>
                  <a:pt x="99695" y="4763"/>
                </a:cubicBezTo>
                <a:lnTo>
                  <a:pt x="99695" y="46123"/>
                </a:lnTo>
                <a:lnTo>
                  <a:pt x="132043" y="14196"/>
                </a:lnTo>
                <a:cubicBezTo>
                  <a:pt x="133093" y="13304"/>
                  <a:pt x="134226" y="12837"/>
                  <a:pt x="135441" y="12795"/>
                </a:cubicBezTo>
                <a:cubicBezTo>
                  <a:pt x="136656" y="12752"/>
                  <a:pt x="137770" y="13237"/>
                  <a:pt x="138784" y="14251"/>
                </a:cubicBezTo>
                <a:cubicBezTo>
                  <a:pt x="139797" y="15264"/>
                  <a:pt x="140304" y="16388"/>
                  <a:pt x="140304" y="17621"/>
                </a:cubicBezTo>
                <a:cubicBezTo>
                  <a:pt x="140304" y="18855"/>
                  <a:pt x="139797" y="19978"/>
                  <a:pt x="138784" y="20992"/>
                </a:cubicBezTo>
                <a:lnTo>
                  <a:pt x="99695" y="60081"/>
                </a:lnTo>
                <a:lnTo>
                  <a:pt x="99695" y="85725"/>
                </a:lnTo>
                <a:lnTo>
                  <a:pt x="125339" y="85725"/>
                </a:lnTo>
                <a:lnTo>
                  <a:pt x="164428" y="46636"/>
                </a:lnTo>
                <a:cubicBezTo>
                  <a:pt x="165441" y="45622"/>
                  <a:pt x="166556" y="45106"/>
                  <a:pt x="167771" y="45088"/>
                </a:cubicBezTo>
                <a:cubicBezTo>
                  <a:pt x="168986" y="45070"/>
                  <a:pt x="170119" y="45586"/>
                  <a:pt x="171169" y="46636"/>
                </a:cubicBezTo>
                <a:cubicBezTo>
                  <a:pt x="172060" y="47527"/>
                  <a:pt x="172506" y="48620"/>
                  <a:pt x="172506" y="49915"/>
                </a:cubicBezTo>
                <a:cubicBezTo>
                  <a:pt x="172506" y="51209"/>
                  <a:pt x="172060" y="52363"/>
                  <a:pt x="171169" y="53377"/>
                </a:cubicBezTo>
                <a:lnTo>
                  <a:pt x="139297" y="85725"/>
                </a:lnTo>
                <a:lnTo>
                  <a:pt x="180657" y="85725"/>
                </a:lnTo>
                <a:cubicBezTo>
                  <a:pt x="182013" y="85725"/>
                  <a:pt x="183145" y="86180"/>
                  <a:pt x="184055" y="87090"/>
                </a:cubicBezTo>
                <a:cubicBezTo>
                  <a:pt x="184965" y="87999"/>
                  <a:pt x="185420" y="89132"/>
                  <a:pt x="185420" y="90488"/>
                </a:cubicBezTo>
                <a:cubicBezTo>
                  <a:pt x="185420" y="91843"/>
                  <a:pt x="184965" y="92976"/>
                  <a:pt x="184055" y="93885"/>
                </a:cubicBezTo>
                <a:cubicBezTo>
                  <a:pt x="183145" y="94795"/>
                  <a:pt x="182013" y="95250"/>
                  <a:pt x="180657" y="95250"/>
                </a:cubicBezTo>
                <a:lnTo>
                  <a:pt x="139297" y="95250"/>
                </a:lnTo>
                <a:lnTo>
                  <a:pt x="171224" y="127598"/>
                </a:lnTo>
                <a:cubicBezTo>
                  <a:pt x="171688" y="128062"/>
                  <a:pt x="172027" y="128584"/>
                  <a:pt x="172240" y="129164"/>
                </a:cubicBezTo>
                <a:cubicBezTo>
                  <a:pt x="172454" y="129745"/>
                  <a:pt x="172561" y="130355"/>
                  <a:pt x="172561" y="130996"/>
                </a:cubicBezTo>
                <a:cubicBezTo>
                  <a:pt x="172561" y="131637"/>
                  <a:pt x="172445" y="132239"/>
                  <a:pt x="172213" y="132800"/>
                </a:cubicBezTo>
                <a:cubicBezTo>
                  <a:pt x="171981" y="133362"/>
                  <a:pt x="171633" y="133875"/>
                  <a:pt x="171169" y="134339"/>
                </a:cubicBezTo>
                <a:cubicBezTo>
                  <a:pt x="170155" y="135353"/>
                  <a:pt x="169032" y="135860"/>
                  <a:pt x="167798" y="135860"/>
                </a:cubicBezTo>
                <a:cubicBezTo>
                  <a:pt x="166565" y="135860"/>
                  <a:pt x="165441" y="135353"/>
                  <a:pt x="164428" y="134339"/>
                </a:cubicBezTo>
                <a:lnTo>
                  <a:pt x="125339" y="95250"/>
                </a:lnTo>
                <a:close/>
              </a:path>
            </a:pathLst>
          </a:custGeom>
          <a:solidFill>
            <a:schemeClr val="bg1"/>
          </a:solidFill>
          <a:ln w="238" cap="flat">
            <a:noFill/>
            <a:prstDash val="solid"/>
            <a:miter/>
          </a:ln>
        </p:spPr>
        <p:txBody>
          <a:bodyPr rtlCol="0" anchor="ctr"/>
          <a:lstStyle/>
          <a:p>
            <a:endParaRPr lang="en-RO"/>
          </a:p>
        </p:txBody>
      </p:sp>
      <p:sp>
        <p:nvSpPr>
          <p:cNvPr id="31" name="TextBox 30">
            <a:extLst>
              <a:ext uri="{FF2B5EF4-FFF2-40B4-BE49-F238E27FC236}">
                <a16:creationId xmlns:a16="http://schemas.microsoft.com/office/drawing/2014/main" id="{D79A1EB0-7AA7-B446-9B7B-9F9D405D3DBE}"/>
              </a:ext>
            </a:extLst>
          </p:cNvPr>
          <p:cNvSpPr txBox="1"/>
          <p:nvPr/>
        </p:nvSpPr>
        <p:spPr>
          <a:xfrm>
            <a:off x="431800" y="2109072"/>
            <a:ext cx="7178040" cy="369332"/>
          </a:xfrm>
          <a:prstGeom prst="rect">
            <a:avLst/>
          </a:prstGeom>
          <a:noFill/>
        </p:spPr>
        <p:txBody>
          <a:bodyPr wrap="square" lIns="0" tIns="0" rIns="0" bIns="0" rtlCol="0">
            <a:spAutoFit/>
          </a:bodyPr>
          <a:lstStyle/>
          <a:p>
            <a:r>
              <a:rPr lang="en-GB" sz="2400" b="1" dirty="0" err="1">
                <a:solidFill>
                  <a:schemeClr val="tx1"/>
                </a:solidFill>
              </a:rPr>
              <a:t>CSF</a:t>
            </a:r>
          </a:p>
        </p:txBody>
      </p:sp>
      <p:sp>
        <p:nvSpPr>
          <p:cNvPr id="33" name="Rounded Rectangle 32">
            <a:extLst>
              <a:ext uri="{FF2B5EF4-FFF2-40B4-BE49-F238E27FC236}">
                <a16:creationId xmlns:a16="http://schemas.microsoft.com/office/drawing/2014/main" id="{4A3D1F8C-B91C-8041-9617-025996A0576C}"/>
              </a:ext>
            </a:extLst>
          </p:cNvPr>
          <p:cNvSpPr/>
          <p:nvPr/>
        </p:nvSpPr>
        <p:spPr>
          <a:xfrm>
            <a:off x="857340" y="5054369"/>
            <a:ext cx="3580906" cy="1183841"/>
          </a:xfrm>
          <a:prstGeom prst="roundRect">
            <a:avLst>
              <a:gd name="adj" fmla="val 1470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Google Shape;140;p4">
            <a:extLst>
              <a:ext uri="{FF2B5EF4-FFF2-40B4-BE49-F238E27FC236}">
                <a16:creationId xmlns:a16="http://schemas.microsoft.com/office/drawing/2014/main" id="{CDCDD9AC-B1E5-B24A-9AB6-E4A9FA755A87}"/>
              </a:ext>
            </a:extLst>
          </p:cNvPr>
          <p:cNvSpPr>
            <a:spLocks noChangeAspect="1"/>
          </p:cNvSpPr>
          <p:nvPr/>
        </p:nvSpPr>
        <p:spPr>
          <a:xfrm>
            <a:off x="429701" y="462236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D6AE9553-ED78-DC4A-B144-572944920F6D}"/>
              </a:ext>
            </a:extLst>
          </p:cNvPr>
          <p:cNvSpPr txBox="1"/>
          <p:nvPr/>
        </p:nvSpPr>
        <p:spPr>
          <a:xfrm>
            <a:off x="1323950" y="5404671"/>
            <a:ext cx="2647685" cy="492443"/>
          </a:xfrm>
          <a:prstGeom prst="rect">
            <a:avLst/>
          </a:prstGeom>
          <a:noFill/>
        </p:spPr>
        <p:txBody>
          <a:bodyPr wrap="square" lIns="0" tIns="0" rIns="0" bIns="0" rtlCol="0">
            <a:spAutoFit/>
          </a:bodyPr>
          <a:lstStyle/>
          <a:p>
            <a:r>
              <a:rPr lang="en-GB" sz="1600" dirty="0" err="1">
                <a:solidFill>
                  <a:schemeClr val="tx1"/>
                </a:solidFill>
              </a:rPr>
              <a:t>For virus, to be shipped at 4 to 8°C</a:t>
            </a:r>
          </a:p>
        </p:txBody>
      </p:sp>
      <p:sp>
        <p:nvSpPr>
          <p:cNvPr id="12" name="Graphic 7">
            <a:extLst>
              <a:ext uri="{FF2B5EF4-FFF2-40B4-BE49-F238E27FC236}">
                <a16:creationId xmlns:a16="http://schemas.microsoft.com/office/drawing/2014/main" id="{F48FED0D-ADA8-FD4C-B26B-32ECE2608F6A}"/>
              </a:ext>
            </a:extLst>
          </p:cNvPr>
          <p:cNvSpPr>
            <a:spLocks noChangeAspect="1"/>
          </p:cNvSpPr>
          <p:nvPr/>
        </p:nvSpPr>
        <p:spPr>
          <a:xfrm>
            <a:off x="765701" y="4838368"/>
            <a:ext cx="192000" cy="432000"/>
          </a:xfrm>
          <a:custGeom>
            <a:avLst/>
            <a:gdLst>
              <a:gd name="connsiteX0" fmla="*/ 38100 w 76200"/>
              <a:gd name="connsiteY0" fmla="*/ 171450 h 171450"/>
              <a:gd name="connsiteX1" fmla="*/ 11091 w 76200"/>
              <a:gd name="connsiteY1" fmla="*/ 160359 h 171450"/>
              <a:gd name="connsiteX2" fmla="*/ 0 w 76200"/>
              <a:gd name="connsiteY2" fmla="*/ 133350 h 171450"/>
              <a:gd name="connsiteX3" fmla="*/ 5092 w 76200"/>
              <a:gd name="connsiteY3" fmla="*/ 114327 h 171450"/>
              <a:gd name="connsiteX4" fmla="*/ 19050 w 76200"/>
              <a:gd name="connsiteY4" fmla="*/ 100379 h 171450"/>
              <a:gd name="connsiteX5" fmla="*/ 19050 w 76200"/>
              <a:gd name="connsiteY5" fmla="*/ 19050 h 171450"/>
              <a:gd name="connsiteX6" fmla="*/ 24545 w 76200"/>
              <a:gd name="connsiteY6" fmla="*/ 5495 h 171450"/>
              <a:gd name="connsiteX7" fmla="*/ 38100 w 76200"/>
              <a:gd name="connsiteY7" fmla="*/ 0 h 171450"/>
              <a:gd name="connsiteX8" fmla="*/ 51655 w 76200"/>
              <a:gd name="connsiteY8" fmla="*/ 5495 h 171450"/>
              <a:gd name="connsiteX9" fmla="*/ 57150 w 76200"/>
              <a:gd name="connsiteY9" fmla="*/ 19050 h 171450"/>
              <a:gd name="connsiteX10" fmla="*/ 57150 w 76200"/>
              <a:gd name="connsiteY10" fmla="*/ 100379 h 171450"/>
              <a:gd name="connsiteX11" fmla="*/ 71108 w 76200"/>
              <a:gd name="connsiteY11" fmla="*/ 114327 h 171450"/>
              <a:gd name="connsiteX12" fmla="*/ 76200 w 76200"/>
              <a:gd name="connsiteY12" fmla="*/ 133350 h 171450"/>
              <a:gd name="connsiteX13" fmla="*/ 65109 w 76200"/>
              <a:gd name="connsiteY13" fmla="*/ 160359 h 171450"/>
              <a:gd name="connsiteX14" fmla="*/ 38100 w 76200"/>
              <a:gd name="connsiteY14" fmla="*/ 171450 h 171450"/>
              <a:gd name="connsiteX15" fmla="*/ 28575 w 76200"/>
              <a:gd name="connsiteY15" fmla="*/ 79864 h 171450"/>
              <a:gd name="connsiteX16" fmla="*/ 47625 w 76200"/>
              <a:gd name="connsiteY16" fmla="*/ 79864 h 171450"/>
              <a:gd name="connsiteX17" fmla="*/ 47625 w 76200"/>
              <a:gd name="connsiteY17" fmla="*/ 65576 h 171450"/>
              <a:gd name="connsiteX18" fmla="*/ 38100 w 76200"/>
              <a:gd name="connsiteY18" fmla="*/ 65576 h 171450"/>
              <a:gd name="connsiteX19" fmla="*/ 38100 w 76200"/>
              <a:gd name="connsiteY19" fmla="*/ 58249 h 171450"/>
              <a:gd name="connsiteX20" fmla="*/ 47625 w 76200"/>
              <a:gd name="connsiteY20" fmla="*/ 58249 h 171450"/>
              <a:gd name="connsiteX21" fmla="*/ 47625 w 76200"/>
              <a:gd name="connsiteY21" fmla="*/ 37001 h 171450"/>
              <a:gd name="connsiteX22" fmla="*/ 38100 w 76200"/>
              <a:gd name="connsiteY22" fmla="*/ 37001 h 171450"/>
              <a:gd name="connsiteX23" fmla="*/ 38100 w 76200"/>
              <a:gd name="connsiteY23" fmla="*/ 29674 h 171450"/>
              <a:gd name="connsiteX24" fmla="*/ 47625 w 76200"/>
              <a:gd name="connsiteY24" fmla="*/ 29674 h 171450"/>
              <a:gd name="connsiteX25" fmla="*/ 47625 w 76200"/>
              <a:gd name="connsiteY25" fmla="*/ 19050 h 171450"/>
              <a:gd name="connsiteX26" fmla="*/ 44887 w 76200"/>
              <a:gd name="connsiteY26" fmla="*/ 12263 h 171450"/>
              <a:gd name="connsiteX27" fmla="*/ 38100 w 76200"/>
              <a:gd name="connsiteY27" fmla="*/ 9525 h 171450"/>
              <a:gd name="connsiteX28" fmla="*/ 31313 w 76200"/>
              <a:gd name="connsiteY28" fmla="*/ 12263 h 171450"/>
              <a:gd name="connsiteX29" fmla="*/ 28575 w 76200"/>
              <a:gd name="connsiteY29" fmla="*/ 19050 h 171450"/>
              <a:gd name="connsiteX30" fmla="*/ 28575 w 76200"/>
              <a:gd name="connsiteY30" fmla="*/ 798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00" h="17145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590809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Conserving and transporting samples</a:t>
            </a:r>
          </a:p>
        </p:txBody>
      </p:sp>
      <p:sp>
        <p:nvSpPr>
          <p:cNvPr id="20" name="TextBox 19">
            <a:extLst>
              <a:ext uri="{FF2B5EF4-FFF2-40B4-BE49-F238E27FC236}">
                <a16:creationId xmlns:a16="http://schemas.microsoft.com/office/drawing/2014/main" id="{6217089F-7ED3-954A-94F3-7716457ABFA2}"/>
              </a:ext>
            </a:extLst>
          </p:cNvPr>
          <p:cNvSpPr txBox="1"/>
          <p:nvPr/>
        </p:nvSpPr>
        <p:spPr>
          <a:xfrm>
            <a:off x="431800" y="2109072"/>
            <a:ext cx="7178040" cy="369332"/>
          </a:xfrm>
          <a:prstGeom prst="rect">
            <a:avLst/>
          </a:prstGeom>
          <a:noFill/>
        </p:spPr>
        <p:txBody>
          <a:bodyPr wrap="square" lIns="0" tIns="0" rIns="0" bIns="0" rtlCol="0">
            <a:spAutoFit/>
          </a:bodyPr>
          <a:lstStyle/>
          <a:p>
            <a:r>
              <a:rPr lang="en-GB" sz="2400" b="1" dirty="0" err="1">
                <a:solidFill>
                  <a:schemeClr val="tx1"/>
                </a:solidFill>
              </a:rPr>
              <a:t>Hemocultures</a:t>
            </a:r>
          </a:p>
        </p:txBody>
      </p:sp>
      <p:sp>
        <p:nvSpPr>
          <p:cNvPr id="19" name="Rounded Rectangle 18">
            <a:extLst>
              <a:ext uri="{FF2B5EF4-FFF2-40B4-BE49-F238E27FC236}">
                <a16:creationId xmlns:a16="http://schemas.microsoft.com/office/drawing/2014/main" id="{10320900-D789-F243-AD2A-DECB8F7FB5F2}"/>
              </a:ext>
            </a:extLst>
          </p:cNvPr>
          <p:cNvSpPr/>
          <p:nvPr/>
        </p:nvSpPr>
        <p:spPr>
          <a:xfrm>
            <a:off x="5094782" y="3290630"/>
            <a:ext cx="3580906" cy="2339209"/>
          </a:xfrm>
          <a:prstGeom prst="roundRect">
            <a:avLst>
              <a:gd name="adj" fmla="val 571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BD8B0728-3E41-6F46-9CA8-390A0F16A84D}"/>
              </a:ext>
            </a:extLst>
          </p:cNvPr>
          <p:cNvSpPr/>
          <p:nvPr/>
        </p:nvSpPr>
        <p:spPr>
          <a:xfrm>
            <a:off x="857340" y="3290630"/>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Google Shape;140;p4">
            <a:extLst>
              <a:ext uri="{FF2B5EF4-FFF2-40B4-BE49-F238E27FC236}">
                <a16:creationId xmlns:a16="http://schemas.microsoft.com/office/drawing/2014/main" id="{04E7E49E-8D2F-8A45-8062-39376C6C2850}"/>
              </a:ext>
            </a:extLst>
          </p:cNvPr>
          <p:cNvSpPr>
            <a:spLocks noChangeAspect="1"/>
          </p:cNvSpPr>
          <p:nvPr/>
        </p:nvSpPr>
        <p:spPr>
          <a:xfrm>
            <a:off x="429701"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F91AA751-F06B-DD4A-88BF-8FFF3AB9B7E0}"/>
              </a:ext>
            </a:extLst>
          </p:cNvPr>
          <p:cNvSpPr>
            <a:spLocks noChangeAspect="1"/>
          </p:cNvSpPr>
          <p:nvPr/>
        </p:nvSpPr>
        <p:spPr>
          <a:xfrm>
            <a:off x="4666953"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E5A03DE4-7DE3-4B46-A8B0-066E602ED85F}"/>
              </a:ext>
            </a:extLst>
          </p:cNvPr>
          <p:cNvSpPr txBox="1"/>
          <p:nvPr/>
        </p:nvSpPr>
        <p:spPr>
          <a:xfrm>
            <a:off x="1323950" y="3752851"/>
            <a:ext cx="2647685" cy="738664"/>
          </a:xfrm>
          <a:prstGeom prst="rect">
            <a:avLst/>
          </a:prstGeom>
          <a:noFill/>
        </p:spPr>
        <p:txBody>
          <a:bodyPr wrap="square" lIns="0" tIns="0" rIns="0" bIns="0" rtlCol="0">
            <a:spAutoFit/>
          </a:bodyPr>
          <a:lstStyle/>
          <a:p>
            <a:r>
              <a:rPr lang="en-GB" sz="1600" dirty="0" err="1">
                <a:solidFill>
                  <a:schemeClr val="tx1"/>
                </a:solidFill>
              </a:rPr>
              <a:t>To be transported to the laboratory at ambient temperature</a:t>
            </a:r>
          </a:p>
        </p:txBody>
      </p:sp>
      <p:sp>
        <p:nvSpPr>
          <p:cNvPr id="26" name="TextBox 25">
            <a:extLst>
              <a:ext uri="{FF2B5EF4-FFF2-40B4-BE49-F238E27FC236}">
                <a16:creationId xmlns:a16="http://schemas.microsoft.com/office/drawing/2014/main" id="{E6E95238-71DD-BE44-9878-E1CD5CD77E7D}"/>
              </a:ext>
            </a:extLst>
          </p:cNvPr>
          <p:cNvSpPr txBox="1"/>
          <p:nvPr/>
        </p:nvSpPr>
        <p:spPr>
          <a:xfrm>
            <a:off x="5530953" y="3752851"/>
            <a:ext cx="2883998" cy="246221"/>
          </a:xfrm>
          <a:prstGeom prst="rect">
            <a:avLst/>
          </a:prstGeom>
          <a:noFill/>
        </p:spPr>
        <p:txBody>
          <a:bodyPr wrap="square" lIns="0" tIns="0" rIns="0" bIns="0" rtlCol="0">
            <a:spAutoFit/>
          </a:bodyPr>
          <a:lstStyle/>
          <a:p>
            <a:r>
              <a:rPr lang="en-GB" sz="1600" dirty="0" err="1">
                <a:solidFill>
                  <a:schemeClr val="tx1"/>
                </a:solidFill>
              </a:rPr>
              <a:t>Protect from direct light</a:t>
            </a:r>
          </a:p>
        </p:txBody>
      </p:sp>
      <p:sp>
        <p:nvSpPr>
          <p:cNvPr id="27" name="Graphic 7">
            <a:extLst>
              <a:ext uri="{FF2B5EF4-FFF2-40B4-BE49-F238E27FC236}">
                <a16:creationId xmlns:a16="http://schemas.microsoft.com/office/drawing/2014/main" id="{B6DEA6E3-137C-C84B-AEE5-7C9650853281}"/>
              </a:ext>
            </a:extLst>
          </p:cNvPr>
          <p:cNvSpPr>
            <a:spLocks noChangeAspect="1"/>
          </p:cNvSpPr>
          <p:nvPr/>
        </p:nvSpPr>
        <p:spPr>
          <a:xfrm>
            <a:off x="765701" y="3074630"/>
            <a:ext cx="192000" cy="432000"/>
          </a:xfrm>
          <a:custGeom>
            <a:avLst/>
            <a:gdLst>
              <a:gd name="connsiteX0" fmla="*/ 38100 w 76200"/>
              <a:gd name="connsiteY0" fmla="*/ 171450 h 171450"/>
              <a:gd name="connsiteX1" fmla="*/ 11091 w 76200"/>
              <a:gd name="connsiteY1" fmla="*/ 160359 h 171450"/>
              <a:gd name="connsiteX2" fmla="*/ 0 w 76200"/>
              <a:gd name="connsiteY2" fmla="*/ 133350 h 171450"/>
              <a:gd name="connsiteX3" fmla="*/ 5092 w 76200"/>
              <a:gd name="connsiteY3" fmla="*/ 114327 h 171450"/>
              <a:gd name="connsiteX4" fmla="*/ 19050 w 76200"/>
              <a:gd name="connsiteY4" fmla="*/ 100379 h 171450"/>
              <a:gd name="connsiteX5" fmla="*/ 19050 w 76200"/>
              <a:gd name="connsiteY5" fmla="*/ 19050 h 171450"/>
              <a:gd name="connsiteX6" fmla="*/ 24545 w 76200"/>
              <a:gd name="connsiteY6" fmla="*/ 5495 h 171450"/>
              <a:gd name="connsiteX7" fmla="*/ 38100 w 76200"/>
              <a:gd name="connsiteY7" fmla="*/ 0 h 171450"/>
              <a:gd name="connsiteX8" fmla="*/ 51655 w 76200"/>
              <a:gd name="connsiteY8" fmla="*/ 5495 h 171450"/>
              <a:gd name="connsiteX9" fmla="*/ 57150 w 76200"/>
              <a:gd name="connsiteY9" fmla="*/ 19050 h 171450"/>
              <a:gd name="connsiteX10" fmla="*/ 57150 w 76200"/>
              <a:gd name="connsiteY10" fmla="*/ 100379 h 171450"/>
              <a:gd name="connsiteX11" fmla="*/ 71108 w 76200"/>
              <a:gd name="connsiteY11" fmla="*/ 114327 h 171450"/>
              <a:gd name="connsiteX12" fmla="*/ 76200 w 76200"/>
              <a:gd name="connsiteY12" fmla="*/ 133350 h 171450"/>
              <a:gd name="connsiteX13" fmla="*/ 65109 w 76200"/>
              <a:gd name="connsiteY13" fmla="*/ 160359 h 171450"/>
              <a:gd name="connsiteX14" fmla="*/ 38100 w 76200"/>
              <a:gd name="connsiteY14" fmla="*/ 171450 h 171450"/>
              <a:gd name="connsiteX15" fmla="*/ 28575 w 76200"/>
              <a:gd name="connsiteY15" fmla="*/ 79864 h 171450"/>
              <a:gd name="connsiteX16" fmla="*/ 47625 w 76200"/>
              <a:gd name="connsiteY16" fmla="*/ 79864 h 171450"/>
              <a:gd name="connsiteX17" fmla="*/ 47625 w 76200"/>
              <a:gd name="connsiteY17" fmla="*/ 65576 h 171450"/>
              <a:gd name="connsiteX18" fmla="*/ 38100 w 76200"/>
              <a:gd name="connsiteY18" fmla="*/ 65576 h 171450"/>
              <a:gd name="connsiteX19" fmla="*/ 38100 w 76200"/>
              <a:gd name="connsiteY19" fmla="*/ 58249 h 171450"/>
              <a:gd name="connsiteX20" fmla="*/ 47625 w 76200"/>
              <a:gd name="connsiteY20" fmla="*/ 58249 h 171450"/>
              <a:gd name="connsiteX21" fmla="*/ 47625 w 76200"/>
              <a:gd name="connsiteY21" fmla="*/ 37001 h 171450"/>
              <a:gd name="connsiteX22" fmla="*/ 38100 w 76200"/>
              <a:gd name="connsiteY22" fmla="*/ 37001 h 171450"/>
              <a:gd name="connsiteX23" fmla="*/ 38100 w 76200"/>
              <a:gd name="connsiteY23" fmla="*/ 29674 h 171450"/>
              <a:gd name="connsiteX24" fmla="*/ 47625 w 76200"/>
              <a:gd name="connsiteY24" fmla="*/ 29674 h 171450"/>
              <a:gd name="connsiteX25" fmla="*/ 47625 w 76200"/>
              <a:gd name="connsiteY25" fmla="*/ 19050 h 171450"/>
              <a:gd name="connsiteX26" fmla="*/ 44887 w 76200"/>
              <a:gd name="connsiteY26" fmla="*/ 12263 h 171450"/>
              <a:gd name="connsiteX27" fmla="*/ 38100 w 76200"/>
              <a:gd name="connsiteY27" fmla="*/ 9525 h 171450"/>
              <a:gd name="connsiteX28" fmla="*/ 31313 w 76200"/>
              <a:gd name="connsiteY28" fmla="*/ 12263 h 171450"/>
              <a:gd name="connsiteX29" fmla="*/ 28575 w 76200"/>
              <a:gd name="connsiteY29" fmla="*/ 19050 h 171450"/>
              <a:gd name="connsiteX30" fmla="*/ 28575 w 76200"/>
              <a:gd name="connsiteY30" fmla="*/ 798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00" h="17145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bg1"/>
          </a:solidFill>
          <a:ln w="238" cap="flat">
            <a:noFill/>
            <a:prstDash val="solid"/>
            <a:miter/>
          </a:ln>
        </p:spPr>
        <p:txBody>
          <a:bodyPr rtlCol="0" anchor="ctr"/>
          <a:lstStyle/>
          <a:p>
            <a:endParaRPr lang="en-RO"/>
          </a:p>
        </p:txBody>
      </p:sp>
      <p:grpSp>
        <p:nvGrpSpPr>
          <p:cNvPr id="9" name="Graphic 7">
            <a:extLst>
              <a:ext uri="{FF2B5EF4-FFF2-40B4-BE49-F238E27FC236}">
                <a16:creationId xmlns:a16="http://schemas.microsoft.com/office/drawing/2014/main" id="{5F6BF99D-EC34-9646-BB29-1C94704B4E8B}"/>
              </a:ext>
            </a:extLst>
          </p:cNvPr>
          <p:cNvGrpSpPr>
            <a:grpSpLocks noChangeAspect="1"/>
          </p:cNvGrpSpPr>
          <p:nvPr/>
        </p:nvGrpSpPr>
        <p:grpSpPr>
          <a:xfrm>
            <a:off x="4810953" y="3002630"/>
            <a:ext cx="576000" cy="576000"/>
            <a:chOff x="4457700" y="3314700"/>
            <a:chExt cx="228600" cy="228600"/>
          </a:xfrm>
          <a:solidFill>
            <a:schemeClr val="bg1"/>
          </a:solidFill>
        </p:grpSpPr>
        <p:sp>
          <p:nvSpPr>
            <p:cNvPr id="10" name="Freeform 9">
              <a:extLst>
                <a:ext uri="{FF2B5EF4-FFF2-40B4-BE49-F238E27FC236}">
                  <a16:creationId xmlns:a16="http://schemas.microsoft.com/office/drawing/2014/main" id="{1632E698-CE9E-7A4A-9F25-9C322E21BEFE}"/>
                </a:ext>
              </a:extLst>
            </p:cNvPr>
            <p:cNvSpPr/>
            <p:nvPr/>
          </p:nvSpPr>
          <p:spPr>
            <a:xfrm>
              <a:off x="4471987" y="3424237"/>
              <a:ext cx="33337" cy="9525"/>
            </a:xfrm>
            <a:custGeom>
              <a:avLst/>
              <a:gdLst>
                <a:gd name="connsiteX0" fmla="*/ 0 w 33337"/>
                <a:gd name="connsiteY0" fmla="*/ 0 h 9525"/>
                <a:gd name="connsiteX1" fmla="*/ 33338 w 33337"/>
                <a:gd name="connsiteY1" fmla="*/ 0 h 9525"/>
                <a:gd name="connsiteX2" fmla="*/ 33338 w 33337"/>
                <a:gd name="connsiteY2" fmla="*/ 9525 h 9525"/>
                <a:gd name="connsiteX3" fmla="*/ 0 w 33337"/>
                <a:gd name="connsiteY3" fmla="*/ 9525 h 9525"/>
              </a:gdLst>
              <a:ahLst/>
              <a:cxnLst>
                <a:cxn ang="0">
                  <a:pos x="connsiteX0" y="connsiteY0"/>
                </a:cxn>
                <a:cxn ang="0">
                  <a:pos x="connsiteX1" y="connsiteY1"/>
                </a:cxn>
                <a:cxn ang="0">
                  <a:pos x="connsiteX2" y="connsiteY2"/>
                </a:cxn>
                <a:cxn ang="0">
                  <a:pos x="connsiteX3" y="connsiteY3"/>
                </a:cxn>
              </a:cxnLst>
              <a:rect l="l" t="t" r="r" b="b"/>
              <a:pathLst>
                <a:path w="33337" h="9525">
                  <a:moveTo>
                    <a:pt x="0" y="0"/>
                  </a:moveTo>
                  <a:lnTo>
                    <a:pt x="33338" y="0"/>
                  </a:lnTo>
                  <a:lnTo>
                    <a:pt x="33338" y="9525"/>
                  </a:lnTo>
                  <a:lnTo>
                    <a:pt x="0" y="9525"/>
                  </a:ln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194C73D5-AA46-DE4B-9ECF-9F438ACE1B86}"/>
                </a:ext>
              </a:extLst>
            </p:cNvPr>
            <p:cNvSpPr/>
            <p:nvPr/>
          </p:nvSpPr>
          <p:spPr>
            <a:xfrm>
              <a:off x="4638675" y="3424237"/>
              <a:ext cx="33337" cy="9525"/>
            </a:xfrm>
            <a:custGeom>
              <a:avLst/>
              <a:gdLst>
                <a:gd name="connsiteX0" fmla="*/ 0 w 33337"/>
                <a:gd name="connsiteY0" fmla="*/ 0 h 9525"/>
                <a:gd name="connsiteX1" fmla="*/ 33338 w 33337"/>
                <a:gd name="connsiteY1" fmla="*/ 0 h 9525"/>
                <a:gd name="connsiteX2" fmla="*/ 33338 w 33337"/>
                <a:gd name="connsiteY2" fmla="*/ 9525 h 9525"/>
                <a:gd name="connsiteX3" fmla="*/ 0 w 33337"/>
                <a:gd name="connsiteY3" fmla="*/ 9525 h 9525"/>
              </a:gdLst>
              <a:ahLst/>
              <a:cxnLst>
                <a:cxn ang="0">
                  <a:pos x="connsiteX0" y="connsiteY0"/>
                </a:cxn>
                <a:cxn ang="0">
                  <a:pos x="connsiteX1" y="connsiteY1"/>
                </a:cxn>
                <a:cxn ang="0">
                  <a:pos x="connsiteX2" y="connsiteY2"/>
                </a:cxn>
                <a:cxn ang="0">
                  <a:pos x="connsiteX3" y="connsiteY3"/>
                </a:cxn>
              </a:cxnLst>
              <a:rect l="l" t="t" r="r" b="b"/>
              <a:pathLst>
                <a:path w="33337" h="9525">
                  <a:moveTo>
                    <a:pt x="0" y="0"/>
                  </a:moveTo>
                  <a:lnTo>
                    <a:pt x="33338" y="0"/>
                  </a:lnTo>
                  <a:lnTo>
                    <a:pt x="33338" y="9525"/>
                  </a:lnTo>
                  <a:lnTo>
                    <a:pt x="0" y="9525"/>
                  </a:ln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A6F23EDF-6C11-9541-A364-829235DF444B}"/>
                </a:ext>
              </a:extLst>
            </p:cNvPr>
            <p:cNvSpPr/>
            <p:nvPr/>
          </p:nvSpPr>
          <p:spPr>
            <a:xfrm>
              <a:off x="4567237" y="3328987"/>
              <a:ext cx="9525" cy="33337"/>
            </a:xfrm>
            <a:custGeom>
              <a:avLst/>
              <a:gdLst>
                <a:gd name="connsiteX0" fmla="*/ 0 w 9525"/>
                <a:gd name="connsiteY0" fmla="*/ 0 h 33337"/>
                <a:gd name="connsiteX1" fmla="*/ 9525 w 9525"/>
                <a:gd name="connsiteY1" fmla="*/ 0 h 33337"/>
                <a:gd name="connsiteX2" fmla="*/ 9525 w 9525"/>
                <a:gd name="connsiteY2" fmla="*/ 33338 h 33337"/>
                <a:gd name="connsiteX3" fmla="*/ 0 w 9525"/>
                <a:gd name="connsiteY3" fmla="*/ 33338 h 33337"/>
              </a:gdLst>
              <a:ahLst/>
              <a:cxnLst>
                <a:cxn ang="0">
                  <a:pos x="connsiteX0" y="connsiteY0"/>
                </a:cxn>
                <a:cxn ang="0">
                  <a:pos x="connsiteX1" y="connsiteY1"/>
                </a:cxn>
                <a:cxn ang="0">
                  <a:pos x="connsiteX2" y="connsiteY2"/>
                </a:cxn>
                <a:cxn ang="0">
                  <a:pos x="connsiteX3" y="connsiteY3"/>
                </a:cxn>
              </a:cxnLst>
              <a:rect l="l" t="t" r="r" b="b"/>
              <a:pathLst>
                <a:path w="9525" h="33337">
                  <a:moveTo>
                    <a:pt x="0" y="0"/>
                  </a:moveTo>
                  <a:lnTo>
                    <a:pt x="9525" y="0"/>
                  </a:lnTo>
                  <a:lnTo>
                    <a:pt x="9525" y="33338"/>
                  </a:lnTo>
                  <a:lnTo>
                    <a:pt x="0" y="33338"/>
                  </a:ln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BFEB5EFD-84A8-BF4C-B399-C677147B003F}"/>
                </a:ext>
              </a:extLst>
            </p:cNvPr>
            <p:cNvSpPr/>
            <p:nvPr/>
          </p:nvSpPr>
          <p:spPr>
            <a:xfrm>
              <a:off x="4567237" y="3495675"/>
              <a:ext cx="9525" cy="33337"/>
            </a:xfrm>
            <a:custGeom>
              <a:avLst/>
              <a:gdLst>
                <a:gd name="connsiteX0" fmla="*/ 0 w 9525"/>
                <a:gd name="connsiteY0" fmla="*/ 0 h 33337"/>
                <a:gd name="connsiteX1" fmla="*/ 9525 w 9525"/>
                <a:gd name="connsiteY1" fmla="*/ 0 h 33337"/>
                <a:gd name="connsiteX2" fmla="*/ 9525 w 9525"/>
                <a:gd name="connsiteY2" fmla="*/ 33338 h 33337"/>
                <a:gd name="connsiteX3" fmla="*/ 0 w 9525"/>
                <a:gd name="connsiteY3" fmla="*/ 33338 h 33337"/>
              </a:gdLst>
              <a:ahLst/>
              <a:cxnLst>
                <a:cxn ang="0">
                  <a:pos x="connsiteX0" y="connsiteY0"/>
                </a:cxn>
                <a:cxn ang="0">
                  <a:pos x="connsiteX1" y="connsiteY1"/>
                </a:cxn>
                <a:cxn ang="0">
                  <a:pos x="connsiteX2" y="connsiteY2"/>
                </a:cxn>
                <a:cxn ang="0">
                  <a:pos x="connsiteX3" y="connsiteY3"/>
                </a:cxn>
              </a:cxnLst>
              <a:rect l="l" t="t" r="r" b="b"/>
              <a:pathLst>
                <a:path w="9525" h="33337">
                  <a:moveTo>
                    <a:pt x="0" y="0"/>
                  </a:moveTo>
                  <a:lnTo>
                    <a:pt x="9525" y="0"/>
                  </a:lnTo>
                  <a:lnTo>
                    <a:pt x="9525" y="33338"/>
                  </a:lnTo>
                  <a:lnTo>
                    <a:pt x="0" y="33338"/>
                  </a:lnTo>
                  <a:close/>
                </a:path>
              </a:pathLst>
            </a:custGeom>
            <a:grpFill/>
            <a:ln w="9525" cap="flat">
              <a:noFill/>
              <a:prstDash val="solid"/>
              <a:miter/>
            </a:ln>
          </p:spPr>
          <p:txBody>
            <a:bodyPr rtlCol="0" anchor="ctr"/>
            <a:lstStyle/>
            <a:p>
              <a:endParaRPr lang="en-RO"/>
            </a:p>
          </p:txBody>
        </p:sp>
        <p:grpSp>
          <p:nvGrpSpPr>
            <p:cNvPr id="14" name="Graphic 7">
              <a:extLst>
                <a:ext uri="{FF2B5EF4-FFF2-40B4-BE49-F238E27FC236}">
                  <a16:creationId xmlns:a16="http://schemas.microsoft.com/office/drawing/2014/main" id="{5F6BF99D-EC34-9646-BB29-1C94704B4E8B}"/>
                </a:ext>
              </a:extLst>
            </p:cNvPr>
            <p:cNvGrpSpPr/>
            <p:nvPr/>
          </p:nvGrpSpPr>
          <p:grpSpPr>
            <a:xfrm>
              <a:off x="4501514" y="3358514"/>
              <a:ext cx="140969" cy="140969"/>
              <a:chOff x="4501514" y="3358514"/>
              <a:chExt cx="140969" cy="140969"/>
            </a:xfrm>
            <a:grpFill/>
          </p:grpSpPr>
          <p:sp>
            <p:nvSpPr>
              <p:cNvPr id="15" name="Freeform 14">
                <a:extLst>
                  <a:ext uri="{FF2B5EF4-FFF2-40B4-BE49-F238E27FC236}">
                    <a16:creationId xmlns:a16="http://schemas.microsoft.com/office/drawing/2014/main" id="{A4284371-FEC9-0949-812C-1BC22A41CD7B}"/>
                  </a:ext>
                </a:extLst>
              </p:cNvPr>
              <p:cNvSpPr/>
              <p:nvPr/>
            </p:nvSpPr>
            <p:spPr>
              <a:xfrm>
                <a:off x="4556759" y="3390900"/>
                <a:ext cx="53340" cy="53340"/>
              </a:xfrm>
              <a:custGeom>
                <a:avLst/>
                <a:gdLst>
                  <a:gd name="connsiteX0" fmla="*/ 15240 w 53340"/>
                  <a:gd name="connsiteY0" fmla="*/ 9525 h 53340"/>
                  <a:gd name="connsiteX1" fmla="*/ 35243 w 53340"/>
                  <a:gd name="connsiteY1" fmla="*/ 18097 h 53340"/>
                  <a:gd name="connsiteX2" fmla="*/ 43815 w 53340"/>
                  <a:gd name="connsiteY2" fmla="*/ 38100 h 53340"/>
                  <a:gd name="connsiteX3" fmla="*/ 42863 w 53340"/>
                  <a:gd name="connsiteY3" fmla="*/ 45720 h 53340"/>
                  <a:gd name="connsiteX4" fmla="*/ 50483 w 53340"/>
                  <a:gd name="connsiteY4" fmla="*/ 53340 h 53340"/>
                  <a:gd name="connsiteX5" fmla="*/ 53340 w 53340"/>
                  <a:gd name="connsiteY5" fmla="*/ 38100 h 53340"/>
                  <a:gd name="connsiteX6" fmla="*/ 41910 w 53340"/>
                  <a:gd name="connsiteY6" fmla="*/ 11430 h 53340"/>
                  <a:gd name="connsiteX7" fmla="*/ 15240 w 53340"/>
                  <a:gd name="connsiteY7" fmla="*/ 0 h 53340"/>
                  <a:gd name="connsiteX8" fmla="*/ 0 w 53340"/>
                  <a:gd name="connsiteY8" fmla="*/ 2858 h 53340"/>
                  <a:gd name="connsiteX9" fmla="*/ 7620 w 53340"/>
                  <a:gd name="connsiteY9" fmla="*/ 10478 h 53340"/>
                  <a:gd name="connsiteX10" fmla="*/ 15240 w 53340"/>
                  <a:gd name="connsiteY10" fmla="*/ 9525 h 5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 h="53340">
                    <a:moveTo>
                      <a:pt x="15240" y="9525"/>
                    </a:moveTo>
                    <a:cubicBezTo>
                      <a:pt x="22860" y="9525"/>
                      <a:pt x="29528" y="12383"/>
                      <a:pt x="35243" y="18097"/>
                    </a:cubicBezTo>
                    <a:cubicBezTo>
                      <a:pt x="40958" y="23813"/>
                      <a:pt x="43815" y="30480"/>
                      <a:pt x="43815" y="38100"/>
                    </a:cubicBezTo>
                    <a:cubicBezTo>
                      <a:pt x="43815" y="40958"/>
                      <a:pt x="43815" y="42863"/>
                      <a:pt x="42863" y="45720"/>
                    </a:cubicBezTo>
                    <a:lnTo>
                      <a:pt x="50483" y="53340"/>
                    </a:lnTo>
                    <a:cubicBezTo>
                      <a:pt x="52388" y="48578"/>
                      <a:pt x="53340" y="43815"/>
                      <a:pt x="53340" y="38100"/>
                    </a:cubicBezTo>
                    <a:cubicBezTo>
                      <a:pt x="53340" y="27622"/>
                      <a:pt x="49530" y="18097"/>
                      <a:pt x="41910" y="11430"/>
                    </a:cubicBezTo>
                    <a:cubicBezTo>
                      <a:pt x="35243" y="3810"/>
                      <a:pt x="25718" y="0"/>
                      <a:pt x="15240" y="0"/>
                    </a:cubicBezTo>
                    <a:cubicBezTo>
                      <a:pt x="9525" y="0"/>
                      <a:pt x="4763" y="953"/>
                      <a:pt x="0" y="2858"/>
                    </a:cubicBezTo>
                    <a:lnTo>
                      <a:pt x="7620" y="10478"/>
                    </a:lnTo>
                    <a:cubicBezTo>
                      <a:pt x="10478" y="9525"/>
                      <a:pt x="12383" y="9525"/>
                      <a:pt x="15240" y="9525"/>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CB821D05-E84C-EE4C-A2BE-471A9C6CA5CC}"/>
                  </a:ext>
                </a:extLst>
              </p:cNvPr>
              <p:cNvSpPr/>
              <p:nvPr/>
            </p:nvSpPr>
            <p:spPr>
              <a:xfrm>
                <a:off x="4501514" y="3358514"/>
                <a:ext cx="140969" cy="140969"/>
              </a:xfrm>
              <a:custGeom>
                <a:avLst/>
                <a:gdLst>
                  <a:gd name="connsiteX0" fmla="*/ 120015 w 140969"/>
                  <a:gd name="connsiteY0" fmla="*/ 114300 h 140969"/>
                  <a:gd name="connsiteX1" fmla="*/ 100013 w 140969"/>
                  <a:gd name="connsiteY1" fmla="*/ 94298 h 140969"/>
                  <a:gd name="connsiteX2" fmla="*/ 93345 w 140969"/>
                  <a:gd name="connsiteY2" fmla="*/ 87630 h 140969"/>
                  <a:gd name="connsiteX3" fmla="*/ 53340 w 140969"/>
                  <a:gd name="connsiteY3" fmla="*/ 47625 h 140969"/>
                  <a:gd name="connsiteX4" fmla="*/ 46673 w 140969"/>
                  <a:gd name="connsiteY4" fmla="*/ 40005 h 140969"/>
                  <a:gd name="connsiteX5" fmla="*/ 6668 w 140969"/>
                  <a:gd name="connsiteY5" fmla="*/ 0 h 140969"/>
                  <a:gd name="connsiteX6" fmla="*/ 0 w 140969"/>
                  <a:gd name="connsiteY6" fmla="*/ 6668 h 140969"/>
                  <a:gd name="connsiteX7" fmla="*/ 40005 w 140969"/>
                  <a:gd name="connsiteY7" fmla="*/ 46673 h 140969"/>
                  <a:gd name="connsiteX8" fmla="*/ 32385 w 140969"/>
                  <a:gd name="connsiteY8" fmla="*/ 70485 h 140969"/>
                  <a:gd name="connsiteX9" fmla="*/ 43815 w 140969"/>
                  <a:gd name="connsiteY9" fmla="*/ 97155 h 140969"/>
                  <a:gd name="connsiteX10" fmla="*/ 70485 w 140969"/>
                  <a:gd name="connsiteY10" fmla="*/ 108585 h 140969"/>
                  <a:gd name="connsiteX11" fmla="*/ 94298 w 140969"/>
                  <a:gd name="connsiteY11" fmla="*/ 100965 h 140969"/>
                  <a:gd name="connsiteX12" fmla="*/ 114300 w 140969"/>
                  <a:gd name="connsiteY12" fmla="*/ 120967 h 140969"/>
                  <a:gd name="connsiteX13" fmla="*/ 134303 w 140969"/>
                  <a:gd name="connsiteY13" fmla="*/ 140970 h 140969"/>
                  <a:gd name="connsiteX14" fmla="*/ 140970 w 140969"/>
                  <a:gd name="connsiteY14" fmla="*/ 133350 h 140969"/>
                  <a:gd name="connsiteX15" fmla="*/ 120015 w 140969"/>
                  <a:gd name="connsiteY15" fmla="*/ 114300 h 140969"/>
                  <a:gd name="connsiteX16" fmla="*/ 70485 w 140969"/>
                  <a:gd name="connsiteY16" fmla="*/ 99060 h 140969"/>
                  <a:gd name="connsiteX17" fmla="*/ 50482 w 140969"/>
                  <a:gd name="connsiteY17" fmla="*/ 90488 h 140969"/>
                  <a:gd name="connsiteX18" fmla="*/ 41910 w 140969"/>
                  <a:gd name="connsiteY18" fmla="*/ 70485 h 140969"/>
                  <a:gd name="connsiteX19" fmla="*/ 46673 w 140969"/>
                  <a:gd name="connsiteY19" fmla="*/ 54293 h 140969"/>
                  <a:gd name="connsiteX20" fmla="*/ 86678 w 140969"/>
                  <a:gd name="connsiteY20" fmla="*/ 94298 h 140969"/>
                  <a:gd name="connsiteX21" fmla="*/ 70485 w 140969"/>
                  <a:gd name="connsiteY21" fmla="*/ 99060 h 14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969" h="140969">
                    <a:moveTo>
                      <a:pt x="120015" y="114300"/>
                    </a:moveTo>
                    <a:lnTo>
                      <a:pt x="100013" y="94298"/>
                    </a:lnTo>
                    <a:lnTo>
                      <a:pt x="93345" y="87630"/>
                    </a:lnTo>
                    <a:lnTo>
                      <a:pt x="53340" y="47625"/>
                    </a:lnTo>
                    <a:lnTo>
                      <a:pt x="46673" y="40005"/>
                    </a:lnTo>
                    <a:lnTo>
                      <a:pt x="6668" y="0"/>
                    </a:lnTo>
                    <a:lnTo>
                      <a:pt x="0" y="6668"/>
                    </a:lnTo>
                    <a:lnTo>
                      <a:pt x="40005" y="46673"/>
                    </a:lnTo>
                    <a:cubicBezTo>
                      <a:pt x="35243" y="53340"/>
                      <a:pt x="32385" y="61913"/>
                      <a:pt x="32385" y="70485"/>
                    </a:cubicBezTo>
                    <a:cubicBezTo>
                      <a:pt x="32385" y="80963"/>
                      <a:pt x="36195" y="90488"/>
                      <a:pt x="43815" y="97155"/>
                    </a:cubicBezTo>
                    <a:cubicBezTo>
                      <a:pt x="50482" y="104775"/>
                      <a:pt x="60007" y="108585"/>
                      <a:pt x="70485" y="108585"/>
                    </a:cubicBezTo>
                    <a:cubicBezTo>
                      <a:pt x="79058" y="108585"/>
                      <a:pt x="87630" y="105728"/>
                      <a:pt x="94298" y="100965"/>
                    </a:cubicBezTo>
                    <a:lnTo>
                      <a:pt x="114300" y="120967"/>
                    </a:lnTo>
                    <a:lnTo>
                      <a:pt x="134303" y="140970"/>
                    </a:lnTo>
                    <a:lnTo>
                      <a:pt x="140970" y="133350"/>
                    </a:lnTo>
                    <a:lnTo>
                      <a:pt x="120015" y="114300"/>
                    </a:lnTo>
                    <a:close/>
                    <a:moveTo>
                      <a:pt x="70485" y="99060"/>
                    </a:moveTo>
                    <a:cubicBezTo>
                      <a:pt x="62865" y="99060"/>
                      <a:pt x="56198" y="96203"/>
                      <a:pt x="50482" y="90488"/>
                    </a:cubicBezTo>
                    <a:cubicBezTo>
                      <a:pt x="44768" y="84773"/>
                      <a:pt x="41910" y="78105"/>
                      <a:pt x="41910" y="70485"/>
                    </a:cubicBezTo>
                    <a:cubicBezTo>
                      <a:pt x="41910" y="63818"/>
                      <a:pt x="43815" y="59055"/>
                      <a:pt x="46673" y="54293"/>
                    </a:cubicBezTo>
                    <a:lnTo>
                      <a:pt x="86678" y="94298"/>
                    </a:lnTo>
                    <a:cubicBezTo>
                      <a:pt x="81915" y="97155"/>
                      <a:pt x="77153" y="99060"/>
                      <a:pt x="70485" y="99060"/>
                    </a:cubicBezTo>
                    <a:close/>
                  </a:path>
                </a:pathLst>
              </a:custGeom>
              <a:grpFill/>
              <a:ln w="9525" cap="flat">
                <a:noFill/>
                <a:prstDash val="solid"/>
                <a:miter/>
              </a:ln>
            </p:spPr>
            <p:txBody>
              <a:bodyPr rtlCol="0" anchor="ctr"/>
              <a:lstStyle/>
              <a:p>
                <a:endParaRPr lang="en-RO"/>
              </a:p>
            </p:txBody>
          </p:sp>
        </p:grpSp>
        <p:sp>
          <p:nvSpPr>
            <p:cNvPr id="17" name="Freeform 16">
              <a:extLst>
                <a:ext uri="{FF2B5EF4-FFF2-40B4-BE49-F238E27FC236}">
                  <a16:creationId xmlns:a16="http://schemas.microsoft.com/office/drawing/2014/main" id="{5B2A8E51-08DF-8D4A-9243-51E1F340CE0E}"/>
                </a:ext>
              </a:extLst>
            </p:cNvPr>
            <p:cNvSpPr/>
            <p:nvPr/>
          </p:nvSpPr>
          <p:spPr>
            <a:xfrm>
              <a:off x="4615815" y="3358514"/>
              <a:ext cx="26669" cy="26670"/>
            </a:xfrm>
            <a:custGeom>
              <a:avLst/>
              <a:gdLst>
                <a:gd name="connsiteX0" fmla="*/ 0 w 26669"/>
                <a:gd name="connsiteY0" fmla="*/ 20003 h 26670"/>
                <a:gd name="connsiteX1" fmla="*/ 20003 w 26669"/>
                <a:gd name="connsiteY1" fmla="*/ 0 h 26670"/>
                <a:gd name="connsiteX2" fmla="*/ 26670 w 26669"/>
                <a:gd name="connsiteY2" fmla="*/ 6668 h 26670"/>
                <a:gd name="connsiteX3" fmla="*/ 6667 w 26669"/>
                <a:gd name="connsiteY3" fmla="*/ 26670 h 26670"/>
              </a:gdLst>
              <a:ahLst/>
              <a:cxnLst>
                <a:cxn ang="0">
                  <a:pos x="connsiteX0" y="connsiteY0"/>
                </a:cxn>
                <a:cxn ang="0">
                  <a:pos x="connsiteX1" y="connsiteY1"/>
                </a:cxn>
                <a:cxn ang="0">
                  <a:pos x="connsiteX2" y="connsiteY2"/>
                </a:cxn>
                <a:cxn ang="0">
                  <a:pos x="connsiteX3" y="connsiteY3"/>
                </a:cxn>
              </a:cxnLst>
              <a:rect l="l" t="t" r="r" b="b"/>
              <a:pathLst>
                <a:path w="26669" h="26670">
                  <a:moveTo>
                    <a:pt x="0" y="20003"/>
                  </a:moveTo>
                  <a:lnTo>
                    <a:pt x="20003" y="0"/>
                  </a:lnTo>
                  <a:lnTo>
                    <a:pt x="26670" y="6668"/>
                  </a:lnTo>
                  <a:lnTo>
                    <a:pt x="6667" y="26670"/>
                  </a:ln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0D64D78C-EFCF-CF42-A15B-EEF5D7A6CA99}"/>
                </a:ext>
              </a:extLst>
            </p:cNvPr>
            <p:cNvSpPr/>
            <p:nvPr/>
          </p:nvSpPr>
          <p:spPr>
            <a:xfrm>
              <a:off x="4501514" y="3472815"/>
              <a:ext cx="26670" cy="26669"/>
            </a:xfrm>
            <a:custGeom>
              <a:avLst/>
              <a:gdLst>
                <a:gd name="connsiteX0" fmla="*/ 0 w 26670"/>
                <a:gd name="connsiteY0" fmla="*/ 20003 h 26669"/>
                <a:gd name="connsiteX1" fmla="*/ 20003 w 26670"/>
                <a:gd name="connsiteY1" fmla="*/ 0 h 26669"/>
                <a:gd name="connsiteX2" fmla="*/ 26670 w 26670"/>
                <a:gd name="connsiteY2" fmla="*/ 6667 h 26669"/>
                <a:gd name="connsiteX3" fmla="*/ 6668 w 26670"/>
                <a:gd name="connsiteY3" fmla="*/ 26670 h 26669"/>
              </a:gdLst>
              <a:ahLst/>
              <a:cxnLst>
                <a:cxn ang="0">
                  <a:pos x="connsiteX0" y="connsiteY0"/>
                </a:cxn>
                <a:cxn ang="0">
                  <a:pos x="connsiteX1" y="connsiteY1"/>
                </a:cxn>
                <a:cxn ang="0">
                  <a:pos x="connsiteX2" y="connsiteY2"/>
                </a:cxn>
                <a:cxn ang="0">
                  <a:pos x="connsiteX3" y="connsiteY3"/>
                </a:cxn>
              </a:cxnLst>
              <a:rect l="l" t="t" r="r" b="b"/>
              <a:pathLst>
                <a:path w="26670" h="26669">
                  <a:moveTo>
                    <a:pt x="0" y="20003"/>
                  </a:moveTo>
                  <a:lnTo>
                    <a:pt x="20003" y="0"/>
                  </a:lnTo>
                  <a:lnTo>
                    <a:pt x="26670" y="6667"/>
                  </a:lnTo>
                  <a:lnTo>
                    <a:pt x="6668" y="26670"/>
                  </a:ln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249782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Conserving and transporting samples</a:t>
            </a:r>
          </a:p>
        </p:txBody>
      </p:sp>
      <p:sp>
        <p:nvSpPr>
          <p:cNvPr id="20" name="TextBox 19">
            <a:extLst>
              <a:ext uri="{FF2B5EF4-FFF2-40B4-BE49-F238E27FC236}">
                <a16:creationId xmlns:a16="http://schemas.microsoft.com/office/drawing/2014/main" id="{6217089F-7ED3-954A-94F3-7716457ABFA2}"/>
              </a:ext>
            </a:extLst>
          </p:cNvPr>
          <p:cNvSpPr txBox="1"/>
          <p:nvPr/>
        </p:nvSpPr>
        <p:spPr>
          <a:xfrm>
            <a:off x="431800" y="2109072"/>
            <a:ext cx="7178040" cy="369332"/>
          </a:xfrm>
          <a:prstGeom prst="rect">
            <a:avLst/>
          </a:prstGeom>
          <a:noFill/>
        </p:spPr>
        <p:txBody>
          <a:bodyPr wrap="square" lIns="0" tIns="0" rIns="0" bIns="0" rtlCol="0">
            <a:spAutoFit/>
          </a:bodyPr>
          <a:lstStyle/>
          <a:p>
            <a:r>
              <a:rPr lang="en-GB" sz="2400" b="1" dirty="0" err="1">
                <a:solidFill>
                  <a:schemeClr val="tx1"/>
                </a:solidFill>
              </a:rPr>
              <a:t>Tissue</a:t>
            </a:r>
          </a:p>
        </p:txBody>
      </p:sp>
      <p:sp>
        <p:nvSpPr>
          <p:cNvPr id="10" name="Rounded Rectangle 9">
            <a:extLst>
              <a:ext uri="{FF2B5EF4-FFF2-40B4-BE49-F238E27FC236}">
                <a16:creationId xmlns:a16="http://schemas.microsoft.com/office/drawing/2014/main" id="{771F2494-4BDC-8B4D-8940-B98D03EE2277}"/>
              </a:ext>
            </a:extLst>
          </p:cNvPr>
          <p:cNvSpPr/>
          <p:nvPr/>
        </p:nvSpPr>
        <p:spPr>
          <a:xfrm>
            <a:off x="5094782" y="3290630"/>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Rounded Rectangle 10">
            <a:extLst>
              <a:ext uri="{FF2B5EF4-FFF2-40B4-BE49-F238E27FC236}">
                <a16:creationId xmlns:a16="http://schemas.microsoft.com/office/drawing/2014/main" id="{77321C4A-CD0E-124D-B60C-6F90B545C42A}"/>
              </a:ext>
            </a:extLst>
          </p:cNvPr>
          <p:cNvSpPr/>
          <p:nvPr/>
        </p:nvSpPr>
        <p:spPr>
          <a:xfrm>
            <a:off x="857340" y="3290630"/>
            <a:ext cx="3580906" cy="2339209"/>
          </a:xfrm>
          <a:prstGeom prst="roundRect">
            <a:avLst>
              <a:gd name="adj" fmla="val 5717"/>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Google Shape;140;p4">
            <a:extLst>
              <a:ext uri="{FF2B5EF4-FFF2-40B4-BE49-F238E27FC236}">
                <a16:creationId xmlns:a16="http://schemas.microsoft.com/office/drawing/2014/main" id="{5440BEDE-76FB-874B-AA0E-961C7C0EDD79}"/>
              </a:ext>
            </a:extLst>
          </p:cNvPr>
          <p:cNvSpPr>
            <a:spLocks noChangeAspect="1"/>
          </p:cNvSpPr>
          <p:nvPr/>
        </p:nvSpPr>
        <p:spPr>
          <a:xfrm>
            <a:off x="429701"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A10C60C7-F391-FB4F-92A0-2559645D172E}"/>
              </a:ext>
            </a:extLst>
          </p:cNvPr>
          <p:cNvSpPr>
            <a:spLocks noChangeAspect="1"/>
          </p:cNvSpPr>
          <p:nvPr/>
        </p:nvSpPr>
        <p:spPr>
          <a:xfrm>
            <a:off x="4666953"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79ED0E53-5D17-2F40-BADC-A4FD6AD8D2DC}"/>
              </a:ext>
            </a:extLst>
          </p:cNvPr>
          <p:cNvSpPr txBox="1"/>
          <p:nvPr/>
        </p:nvSpPr>
        <p:spPr>
          <a:xfrm>
            <a:off x="1323950" y="3752851"/>
            <a:ext cx="2764574" cy="1231106"/>
          </a:xfrm>
          <a:prstGeom prst="rect">
            <a:avLst/>
          </a:prstGeom>
          <a:noFill/>
        </p:spPr>
        <p:txBody>
          <a:bodyPr wrap="square" lIns="0" tIns="0" rIns="0" bIns="0" rtlCol="0">
            <a:spAutoFit/>
          </a:bodyPr>
          <a:lstStyle/>
          <a:p>
            <a:r>
              <a:rPr lang="en-GB" sz="1600" dirty="0" err="1">
                <a:solidFill>
                  <a:schemeClr val="tx1"/>
                </a:solidFill>
              </a:rPr>
              <a:t>Frozen tissue</a:t>
            </a:r>
          </a:p>
          <a:p>
            <a:endParaRPr lang="en-GB" sz="1600" dirty="0" err="1">
              <a:solidFill>
                <a:schemeClr val="tx1"/>
              </a:solidFill>
            </a:endParaRPr>
          </a:p>
          <a:p>
            <a:pPr marL="182563" indent="-182563"/>
            <a:r>
              <a:rPr lang="en-GB" sz="1600" dirty="0">
                <a:solidFill>
                  <a:schemeClr val="tx1"/>
                </a:solidFill>
              </a:rPr>
              <a:t>– Local conservation at -20°C (no more than 48 h)</a:t>
            </a:r>
          </a:p>
          <a:p>
            <a:pPr marL="182563" indent="-182563"/>
            <a:r>
              <a:rPr lang="en-GB" sz="1600" dirty="0" err="1">
                <a:solidFill>
                  <a:schemeClr val="tx1"/>
                </a:solidFill>
              </a:rPr>
              <a:t>– To be shipped in dry ice</a:t>
            </a:r>
          </a:p>
        </p:txBody>
      </p:sp>
      <p:sp>
        <p:nvSpPr>
          <p:cNvPr id="15" name="TextBox 14">
            <a:extLst>
              <a:ext uri="{FF2B5EF4-FFF2-40B4-BE49-F238E27FC236}">
                <a16:creationId xmlns:a16="http://schemas.microsoft.com/office/drawing/2014/main" id="{C73B7381-5E9B-5E41-B94B-24444A6BE83A}"/>
              </a:ext>
            </a:extLst>
          </p:cNvPr>
          <p:cNvSpPr txBox="1"/>
          <p:nvPr/>
        </p:nvSpPr>
        <p:spPr>
          <a:xfrm>
            <a:off x="5530953" y="3752851"/>
            <a:ext cx="2719195" cy="984885"/>
          </a:xfrm>
          <a:prstGeom prst="rect">
            <a:avLst/>
          </a:prstGeom>
          <a:noFill/>
        </p:spPr>
        <p:txBody>
          <a:bodyPr wrap="square" lIns="0" tIns="0" rIns="0" bIns="0" rtlCol="0">
            <a:spAutoFit/>
          </a:bodyPr>
          <a:lstStyle/>
          <a:p>
            <a:r>
              <a:rPr lang="en-GB" sz="1600" dirty="0" err="1">
                <a:solidFill>
                  <a:schemeClr val="tx1"/>
                </a:solidFill>
              </a:rPr>
              <a:t>Fixed tissues</a:t>
            </a:r>
          </a:p>
          <a:p>
            <a:endParaRPr lang="en-GB" sz="1600" dirty="0" err="1">
              <a:solidFill>
                <a:schemeClr val="tx1"/>
              </a:solidFill>
            </a:endParaRPr>
          </a:p>
          <a:p>
            <a:pPr marL="177800" indent="-177800"/>
            <a:r>
              <a:rPr lang="en-GB" sz="1600" dirty="0" err="1">
                <a:solidFill>
                  <a:schemeClr val="tx1"/>
                </a:solidFill>
              </a:rPr>
              <a:t>– To be shipped at ambient temperature</a:t>
            </a:r>
          </a:p>
        </p:txBody>
      </p:sp>
      <p:sp>
        <p:nvSpPr>
          <p:cNvPr id="16" name="Graphic 7">
            <a:extLst>
              <a:ext uri="{FF2B5EF4-FFF2-40B4-BE49-F238E27FC236}">
                <a16:creationId xmlns:a16="http://schemas.microsoft.com/office/drawing/2014/main" id="{9BC04E82-C231-B94D-9E8C-33E1142E3EC6}"/>
              </a:ext>
            </a:extLst>
          </p:cNvPr>
          <p:cNvSpPr>
            <a:spLocks noChangeAspect="1"/>
          </p:cNvSpPr>
          <p:nvPr/>
        </p:nvSpPr>
        <p:spPr>
          <a:xfrm>
            <a:off x="4998782" y="3074630"/>
            <a:ext cx="192000" cy="432000"/>
          </a:xfrm>
          <a:custGeom>
            <a:avLst/>
            <a:gdLst>
              <a:gd name="connsiteX0" fmla="*/ 38100 w 76200"/>
              <a:gd name="connsiteY0" fmla="*/ 171450 h 171450"/>
              <a:gd name="connsiteX1" fmla="*/ 11091 w 76200"/>
              <a:gd name="connsiteY1" fmla="*/ 160359 h 171450"/>
              <a:gd name="connsiteX2" fmla="*/ 0 w 76200"/>
              <a:gd name="connsiteY2" fmla="*/ 133350 h 171450"/>
              <a:gd name="connsiteX3" fmla="*/ 5092 w 76200"/>
              <a:gd name="connsiteY3" fmla="*/ 114327 h 171450"/>
              <a:gd name="connsiteX4" fmla="*/ 19050 w 76200"/>
              <a:gd name="connsiteY4" fmla="*/ 100379 h 171450"/>
              <a:gd name="connsiteX5" fmla="*/ 19050 w 76200"/>
              <a:gd name="connsiteY5" fmla="*/ 19050 h 171450"/>
              <a:gd name="connsiteX6" fmla="*/ 24545 w 76200"/>
              <a:gd name="connsiteY6" fmla="*/ 5495 h 171450"/>
              <a:gd name="connsiteX7" fmla="*/ 38100 w 76200"/>
              <a:gd name="connsiteY7" fmla="*/ 0 h 171450"/>
              <a:gd name="connsiteX8" fmla="*/ 51655 w 76200"/>
              <a:gd name="connsiteY8" fmla="*/ 5495 h 171450"/>
              <a:gd name="connsiteX9" fmla="*/ 57150 w 76200"/>
              <a:gd name="connsiteY9" fmla="*/ 19050 h 171450"/>
              <a:gd name="connsiteX10" fmla="*/ 57150 w 76200"/>
              <a:gd name="connsiteY10" fmla="*/ 100379 h 171450"/>
              <a:gd name="connsiteX11" fmla="*/ 71108 w 76200"/>
              <a:gd name="connsiteY11" fmla="*/ 114327 h 171450"/>
              <a:gd name="connsiteX12" fmla="*/ 76200 w 76200"/>
              <a:gd name="connsiteY12" fmla="*/ 133350 h 171450"/>
              <a:gd name="connsiteX13" fmla="*/ 65109 w 76200"/>
              <a:gd name="connsiteY13" fmla="*/ 160359 h 171450"/>
              <a:gd name="connsiteX14" fmla="*/ 38100 w 76200"/>
              <a:gd name="connsiteY14" fmla="*/ 171450 h 171450"/>
              <a:gd name="connsiteX15" fmla="*/ 28575 w 76200"/>
              <a:gd name="connsiteY15" fmla="*/ 79864 h 171450"/>
              <a:gd name="connsiteX16" fmla="*/ 47625 w 76200"/>
              <a:gd name="connsiteY16" fmla="*/ 79864 h 171450"/>
              <a:gd name="connsiteX17" fmla="*/ 47625 w 76200"/>
              <a:gd name="connsiteY17" fmla="*/ 65576 h 171450"/>
              <a:gd name="connsiteX18" fmla="*/ 38100 w 76200"/>
              <a:gd name="connsiteY18" fmla="*/ 65576 h 171450"/>
              <a:gd name="connsiteX19" fmla="*/ 38100 w 76200"/>
              <a:gd name="connsiteY19" fmla="*/ 58249 h 171450"/>
              <a:gd name="connsiteX20" fmla="*/ 47625 w 76200"/>
              <a:gd name="connsiteY20" fmla="*/ 58249 h 171450"/>
              <a:gd name="connsiteX21" fmla="*/ 47625 w 76200"/>
              <a:gd name="connsiteY21" fmla="*/ 37001 h 171450"/>
              <a:gd name="connsiteX22" fmla="*/ 38100 w 76200"/>
              <a:gd name="connsiteY22" fmla="*/ 37001 h 171450"/>
              <a:gd name="connsiteX23" fmla="*/ 38100 w 76200"/>
              <a:gd name="connsiteY23" fmla="*/ 29674 h 171450"/>
              <a:gd name="connsiteX24" fmla="*/ 47625 w 76200"/>
              <a:gd name="connsiteY24" fmla="*/ 29674 h 171450"/>
              <a:gd name="connsiteX25" fmla="*/ 47625 w 76200"/>
              <a:gd name="connsiteY25" fmla="*/ 19050 h 171450"/>
              <a:gd name="connsiteX26" fmla="*/ 44887 w 76200"/>
              <a:gd name="connsiteY26" fmla="*/ 12263 h 171450"/>
              <a:gd name="connsiteX27" fmla="*/ 38100 w 76200"/>
              <a:gd name="connsiteY27" fmla="*/ 9525 h 171450"/>
              <a:gd name="connsiteX28" fmla="*/ 31313 w 76200"/>
              <a:gd name="connsiteY28" fmla="*/ 12263 h 171450"/>
              <a:gd name="connsiteX29" fmla="*/ 28575 w 76200"/>
              <a:gd name="connsiteY29" fmla="*/ 19050 h 171450"/>
              <a:gd name="connsiteX30" fmla="*/ 28575 w 76200"/>
              <a:gd name="connsiteY30" fmla="*/ 798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00" h="17145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bg1"/>
          </a:solidFill>
          <a:ln w="238" cap="flat">
            <a:noFill/>
            <a:prstDash val="solid"/>
            <a:miter/>
          </a:ln>
        </p:spPr>
        <p:txBody>
          <a:bodyPr rtlCol="0" anchor="ctr"/>
          <a:lstStyle/>
          <a:p>
            <a:endParaRPr lang="en-RO"/>
          </a:p>
        </p:txBody>
      </p:sp>
      <p:sp>
        <p:nvSpPr>
          <p:cNvPr id="17" name="Graphic 23">
            <a:extLst>
              <a:ext uri="{FF2B5EF4-FFF2-40B4-BE49-F238E27FC236}">
                <a16:creationId xmlns:a16="http://schemas.microsoft.com/office/drawing/2014/main" id="{D55AEF86-8C63-9F41-B09A-36395B25745E}"/>
              </a:ext>
            </a:extLst>
          </p:cNvPr>
          <p:cNvSpPr>
            <a:spLocks noChangeAspect="1"/>
          </p:cNvSpPr>
          <p:nvPr/>
        </p:nvSpPr>
        <p:spPr>
          <a:xfrm>
            <a:off x="641340" y="3074387"/>
            <a:ext cx="432000" cy="432000"/>
          </a:xfrm>
          <a:custGeom>
            <a:avLst/>
            <a:gdLst>
              <a:gd name="connsiteX0" fmla="*/ 85725 w 180975"/>
              <a:gd name="connsiteY0" fmla="*/ 180975 h 180975"/>
              <a:gd name="connsiteX1" fmla="*/ 85725 w 180975"/>
              <a:gd name="connsiteY1" fmla="*/ 134852 h 180975"/>
              <a:gd name="connsiteX2" fmla="*/ 50006 w 180975"/>
              <a:gd name="connsiteY2" fmla="*/ 170095 h 180975"/>
              <a:gd name="connsiteX3" fmla="*/ 43265 w 180975"/>
              <a:gd name="connsiteY3" fmla="*/ 163354 h 180975"/>
              <a:gd name="connsiteX4" fmla="*/ 85725 w 180975"/>
              <a:gd name="connsiteY4" fmla="*/ 120894 h 180975"/>
              <a:gd name="connsiteX5" fmla="*/ 85725 w 180975"/>
              <a:gd name="connsiteY5" fmla="*/ 95250 h 180975"/>
              <a:gd name="connsiteX6" fmla="*/ 60081 w 180975"/>
              <a:gd name="connsiteY6" fmla="*/ 95250 h 180975"/>
              <a:gd name="connsiteX7" fmla="*/ 17621 w 180975"/>
              <a:gd name="connsiteY7" fmla="*/ 137710 h 180975"/>
              <a:gd name="connsiteX8" fmla="*/ 10880 w 180975"/>
              <a:gd name="connsiteY8" fmla="*/ 130969 h 180975"/>
              <a:gd name="connsiteX9" fmla="*/ 46123 w 180975"/>
              <a:gd name="connsiteY9" fmla="*/ 95250 h 180975"/>
              <a:gd name="connsiteX10" fmla="*/ 0 w 180975"/>
              <a:gd name="connsiteY10" fmla="*/ 95250 h 180975"/>
              <a:gd name="connsiteX11" fmla="*/ 0 w 180975"/>
              <a:gd name="connsiteY11" fmla="*/ 85725 h 180975"/>
              <a:gd name="connsiteX12" fmla="*/ 46123 w 180975"/>
              <a:gd name="connsiteY12" fmla="*/ 85725 h 180975"/>
              <a:gd name="connsiteX13" fmla="*/ 10880 w 180975"/>
              <a:gd name="connsiteY13" fmla="*/ 50006 h 180975"/>
              <a:gd name="connsiteX14" fmla="*/ 17621 w 180975"/>
              <a:gd name="connsiteY14" fmla="*/ 43265 h 180975"/>
              <a:gd name="connsiteX15" fmla="*/ 60081 w 180975"/>
              <a:gd name="connsiteY15" fmla="*/ 85725 h 180975"/>
              <a:gd name="connsiteX16" fmla="*/ 85725 w 180975"/>
              <a:gd name="connsiteY16" fmla="*/ 85725 h 180975"/>
              <a:gd name="connsiteX17" fmla="*/ 85725 w 180975"/>
              <a:gd name="connsiteY17" fmla="*/ 60081 h 180975"/>
              <a:gd name="connsiteX18" fmla="*/ 43265 w 180975"/>
              <a:gd name="connsiteY18" fmla="*/ 17621 h 180975"/>
              <a:gd name="connsiteX19" fmla="*/ 50006 w 180975"/>
              <a:gd name="connsiteY19" fmla="*/ 10880 h 180975"/>
              <a:gd name="connsiteX20" fmla="*/ 85725 w 180975"/>
              <a:gd name="connsiteY20" fmla="*/ 46123 h 180975"/>
              <a:gd name="connsiteX21" fmla="*/ 85725 w 180975"/>
              <a:gd name="connsiteY21" fmla="*/ 0 h 180975"/>
              <a:gd name="connsiteX22" fmla="*/ 95250 w 180975"/>
              <a:gd name="connsiteY22" fmla="*/ 0 h 180975"/>
              <a:gd name="connsiteX23" fmla="*/ 95250 w 180975"/>
              <a:gd name="connsiteY23" fmla="*/ 46123 h 180975"/>
              <a:gd name="connsiteX24" fmla="*/ 130969 w 180975"/>
              <a:gd name="connsiteY24" fmla="*/ 10880 h 180975"/>
              <a:gd name="connsiteX25" fmla="*/ 137710 w 180975"/>
              <a:gd name="connsiteY25" fmla="*/ 17621 h 180975"/>
              <a:gd name="connsiteX26" fmla="*/ 95250 w 180975"/>
              <a:gd name="connsiteY26" fmla="*/ 60081 h 180975"/>
              <a:gd name="connsiteX27" fmla="*/ 95250 w 180975"/>
              <a:gd name="connsiteY27" fmla="*/ 85725 h 180975"/>
              <a:gd name="connsiteX28" fmla="*/ 120894 w 180975"/>
              <a:gd name="connsiteY28" fmla="*/ 85725 h 180975"/>
              <a:gd name="connsiteX29" fmla="*/ 163354 w 180975"/>
              <a:gd name="connsiteY29" fmla="*/ 43265 h 180975"/>
              <a:gd name="connsiteX30" fmla="*/ 170095 w 180975"/>
              <a:gd name="connsiteY30" fmla="*/ 50006 h 180975"/>
              <a:gd name="connsiteX31" fmla="*/ 134852 w 180975"/>
              <a:gd name="connsiteY31" fmla="*/ 85725 h 180975"/>
              <a:gd name="connsiteX32" fmla="*/ 180975 w 180975"/>
              <a:gd name="connsiteY32" fmla="*/ 85725 h 180975"/>
              <a:gd name="connsiteX33" fmla="*/ 180975 w 180975"/>
              <a:gd name="connsiteY33" fmla="*/ 95250 h 180975"/>
              <a:gd name="connsiteX34" fmla="*/ 134852 w 180975"/>
              <a:gd name="connsiteY34" fmla="*/ 95250 h 180975"/>
              <a:gd name="connsiteX35" fmla="*/ 170095 w 180975"/>
              <a:gd name="connsiteY35" fmla="*/ 130969 h 180975"/>
              <a:gd name="connsiteX36" fmla="*/ 163354 w 180975"/>
              <a:gd name="connsiteY36" fmla="*/ 137710 h 180975"/>
              <a:gd name="connsiteX37" fmla="*/ 120894 w 180975"/>
              <a:gd name="connsiteY37" fmla="*/ 95250 h 180975"/>
              <a:gd name="connsiteX38" fmla="*/ 95250 w 180975"/>
              <a:gd name="connsiteY38" fmla="*/ 95250 h 180975"/>
              <a:gd name="connsiteX39" fmla="*/ 95250 w 180975"/>
              <a:gd name="connsiteY39" fmla="*/ 120894 h 180975"/>
              <a:gd name="connsiteX40" fmla="*/ 137710 w 180975"/>
              <a:gd name="connsiteY40" fmla="*/ 163354 h 180975"/>
              <a:gd name="connsiteX41" fmla="*/ 130969 w 180975"/>
              <a:gd name="connsiteY41" fmla="*/ 170095 h 180975"/>
              <a:gd name="connsiteX42" fmla="*/ 95250 w 180975"/>
              <a:gd name="connsiteY42" fmla="*/ 134852 h 180975"/>
              <a:gd name="connsiteX43" fmla="*/ 95250 w 180975"/>
              <a:gd name="connsiteY43" fmla="*/ 180975 h 180975"/>
              <a:gd name="connsiteX44" fmla="*/ 85725 w 180975"/>
              <a:gd name="connsiteY44"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0975" h="180975">
                <a:moveTo>
                  <a:pt x="85725" y="180975"/>
                </a:moveTo>
                <a:lnTo>
                  <a:pt x="85725" y="134852"/>
                </a:lnTo>
                <a:lnTo>
                  <a:pt x="50006" y="170095"/>
                </a:lnTo>
                <a:lnTo>
                  <a:pt x="43265" y="163354"/>
                </a:lnTo>
                <a:lnTo>
                  <a:pt x="85725" y="120894"/>
                </a:lnTo>
                <a:lnTo>
                  <a:pt x="85725" y="95250"/>
                </a:lnTo>
                <a:lnTo>
                  <a:pt x="60081" y="95250"/>
                </a:lnTo>
                <a:lnTo>
                  <a:pt x="17621" y="137710"/>
                </a:lnTo>
                <a:lnTo>
                  <a:pt x="10880" y="130969"/>
                </a:lnTo>
                <a:lnTo>
                  <a:pt x="46123" y="95250"/>
                </a:lnTo>
                <a:lnTo>
                  <a:pt x="0" y="95250"/>
                </a:lnTo>
                <a:lnTo>
                  <a:pt x="0" y="85725"/>
                </a:lnTo>
                <a:lnTo>
                  <a:pt x="46123" y="85725"/>
                </a:lnTo>
                <a:lnTo>
                  <a:pt x="10880" y="50006"/>
                </a:lnTo>
                <a:lnTo>
                  <a:pt x="17621" y="43265"/>
                </a:lnTo>
                <a:lnTo>
                  <a:pt x="60081" y="85725"/>
                </a:lnTo>
                <a:lnTo>
                  <a:pt x="85725" y="85725"/>
                </a:lnTo>
                <a:lnTo>
                  <a:pt x="85725" y="60081"/>
                </a:lnTo>
                <a:lnTo>
                  <a:pt x="43265" y="17621"/>
                </a:lnTo>
                <a:lnTo>
                  <a:pt x="50006" y="10880"/>
                </a:lnTo>
                <a:lnTo>
                  <a:pt x="85725" y="46123"/>
                </a:lnTo>
                <a:lnTo>
                  <a:pt x="85725" y="0"/>
                </a:lnTo>
                <a:lnTo>
                  <a:pt x="95250" y="0"/>
                </a:lnTo>
                <a:lnTo>
                  <a:pt x="95250" y="46123"/>
                </a:lnTo>
                <a:lnTo>
                  <a:pt x="130969" y="10880"/>
                </a:lnTo>
                <a:lnTo>
                  <a:pt x="137710" y="17621"/>
                </a:lnTo>
                <a:lnTo>
                  <a:pt x="95250" y="60081"/>
                </a:lnTo>
                <a:lnTo>
                  <a:pt x="95250" y="85725"/>
                </a:lnTo>
                <a:lnTo>
                  <a:pt x="120894" y="85725"/>
                </a:lnTo>
                <a:lnTo>
                  <a:pt x="163354" y="43265"/>
                </a:lnTo>
                <a:lnTo>
                  <a:pt x="170095" y="50006"/>
                </a:lnTo>
                <a:lnTo>
                  <a:pt x="134852" y="85725"/>
                </a:lnTo>
                <a:lnTo>
                  <a:pt x="180975" y="85725"/>
                </a:lnTo>
                <a:lnTo>
                  <a:pt x="180975" y="95250"/>
                </a:lnTo>
                <a:lnTo>
                  <a:pt x="134852" y="95250"/>
                </a:lnTo>
                <a:lnTo>
                  <a:pt x="170095" y="130969"/>
                </a:lnTo>
                <a:lnTo>
                  <a:pt x="163354" y="137710"/>
                </a:lnTo>
                <a:lnTo>
                  <a:pt x="120894" y="95250"/>
                </a:lnTo>
                <a:lnTo>
                  <a:pt x="95250" y="95250"/>
                </a:lnTo>
                <a:lnTo>
                  <a:pt x="95250" y="120894"/>
                </a:lnTo>
                <a:lnTo>
                  <a:pt x="137710" y="163354"/>
                </a:lnTo>
                <a:lnTo>
                  <a:pt x="130969" y="170095"/>
                </a:lnTo>
                <a:lnTo>
                  <a:pt x="95250" y="134852"/>
                </a:lnTo>
                <a:lnTo>
                  <a:pt x="95250" y="180975"/>
                </a:lnTo>
                <a:lnTo>
                  <a:pt x="85725" y="1809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941666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42530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Indications for shipping samples</a:t>
            </a:r>
          </a:p>
        </p:txBody>
      </p:sp>
      <p:sp>
        <p:nvSpPr>
          <p:cNvPr id="12" name="Graphic 8">
            <a:extLst>
              <a:ext uri="{FF2B5EF4-FFF2-40B4-BE49-F238E27FC236}">
                <a16:creationId xmlns:a16="http://schemas.microsoft.com/office/drawing/2014/main" id="{F2DCC32A-65EF-634E-99A1-C669E20C2076}"/>
              </a:ext>
            </a:extLst>
          </p:cNvPr>
          <p:cNvSpPr>
            <a:spLocks noChangeAspect="1"/>
          </p:cNvSpPr>
          <p:nvPr/>
        </p:nvSpPr>
        <p:spPr>
          <a:xfrm>
            <a:off x="7094353" y="1474814"/>
            <a:ext cx="1440000" cy="1440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19106577-B15A-C342-A4CC-85953E91BDB7}"/>
              </a:ext>
            </a:extLst>
          </p:cNvPr>
          <p:cNvSpPr txBox="1"/>
          <p:nvPr/>
        </p:nvSpPr>
        <p:spPr>
          <a:xfrm>
            <a:off x="431799" y="1925782"/>
            <a:ext cx="5425303" cy="4151169"/>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To be shipped in triple-packed, plastic, hermetic containers</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Containers should indicate the following information:</a:t>
            </a:r>
          </a:p>
          <a:p>
            <a:pPr marL="536575" indent="-171450">
              <a:spcAft>
                <a:spcPts val="1200"/>
              </a:spcAft>
            </a:pPr>
            <a:r>
              <a:rPr lang="en-GB" sz="1600" dirty="0" err="1">
                <a:solidFill>
                  <a:schemeClr val="tx1"/>
                </a:solidFill>
              </a:rPr>
              <a:t>– Patient’s individual indicator, to be duly registered on a master list </a:t>
            </a:r>
          </a:p>
          <a:p>
            <a:pPr marL="536575" indent="-171450">
              <a:spcAft>
                <a:spcPts val="1200"/>
              </a:spcAft>
            </a:pPr>
            <a:r>
              <a:rPr lang="en-GB" sz="1600" dirty="0" err="1">
                <a:solidFill>
                  <a:schemeClr val="tx1"/>
                </a:solidFill>
              </a:rPr>
              <a:t>– Type of sample </a:t>
            </a:r>
          </a:p>
          <a:p>
            <a:pPr marL="536575" indent="-171450">
              <a:spcAft>
                <a:spcPts val="1200"/>
              </a:spcAft>
            </a:pPr>
            <a:r>
              <a:rPr lang="en-GB" sz="1600" dirty="0" err="1">
                <a:solidFill>
                  <a:schemeClr val="tx1"/>
                </a:solidFill>
              </a:rPr>
              <a:t>– Date of sample collection </a:t>
            </a:r>
          </a:p>
          <a:p>
            <a:pPr marL="536575" indent="-171450">
              <a:spcAft>
                <a:spcPts val="1200"/>
              </a:spcAft>
            </a:pPr>
            <a:r>
              <a:rPr lang="en-GB" sz="1600" dirty="0" err="1">
                <a:solidFill>
                  <a:schemeClr val="tx1"/>
                </a:solidFill>
              </a:rPr>
              <a:t>– Date of the onset of symptoms and signs </a:t>
            </a:r>
          </a:p>
          <a:p>
            <a:pPr marL="536575" indent="-171450">
              <a:spcAft>
                <a:spcPts val="1200"/>
              </a:spcAft>
            </a:pPr>
            <a:r>
              <a:rPr lang="en-GB" sz="1600" dirty="0" err="1">
                <a:solidFill>
                  <a:schemeClr val="tx1"/>
                </a:solidFill>
              </a:rPr>
              <a:t>– Conditions for maintaining the sample</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Inform the laboratory of the date of shipment, expected time of arrival, and means of transport</a:t>
            </a:r>
          </a:p>
        </p:txBody>
      </p:sp>
    </p:spTree>
    <p:extLst>
      <p:ext uri="{BB962C8B-B14F-4D97-AF65-F5344CB8AC3E}">
        <p14:creationId xmlns:p14="http://schemas.microsoft.com/office/powerpoint/2010/main" val="4274962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313E2F-5FB0-BFF6-22BE-E65E7B26B1E5}"/>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121878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General information on sample collection</a:t>
            </a:r>
          </a:p>
        </p:txBody>
      </p:sp>
      <p:sp>
        <p:nvSpPr>
          <p:cNvPr id="22" name="TextBox 21">
            <a:extLst>
              <a:ext uri="{FF2B5EF4-FFF2-40B4-BE49-F238E27FC236}">
                <a16:creationId xmlns:a16="http://schemas.microsoft.com/office/drawing/2014/main" id="{0071E830-7F61-684F-8727-A734B6074F92}"/>
              </a:ext>
            </a:extLst>
          </p:cNvPr>
          <p:cNvSpPr txBox="1"/>
          <p:nvPr/>
        </p:nvSpPr>
        <p:spPr>
          <a:xfrm>
            <a:off x="431800" y="1884041"/>
            <a:ext cx="8243888" cy="492443"/>
          </a:xfrm>
          <a:prstGeom prst="rect">
            <a:avLst/>
          </a:prstGeom>
          <a:noFill/>
        </p:spPr>
        <p:txBody>
          <a:bodyPr wrap="square" lIns="0" tIns="0" rIns="0" bIns="0" rtlCol="0">
            <a:spAutoFit/>
          </a:bodyPr>
          <a:lstStyle/>
          <a:p>
            <a:r>
              <a:rPr lang="en-GB" sz="1600" b="1" dirty="0" err="1">
                <a:solidFill>
                  <a:schemeClr val="tx1"/>
                </a:solidFill>
              </a:rPr>
              <a:t>One of the first and most important steps in an outbreak investigation.</a:t>
            </a:r>
          </a:p>
          <a:p>
            <a:r>
              <a:rPr lang="en-GB" sz="1600" b="1" dirty="0" err="1">
                <a:solidFill>
                  <a:schemeClr val="tx1"/>
                </a:solidFill>
              </a:rPr>
              <a:t>Laboratory results are very valuable. They:</a:t>
            </a:r>
          </a:p>
        </p:txBody>
      </p:sp>
      <p:sp>
        <p:nvSpPr>
          <p:cNvPr id="16" name="Rounded Rectangle 15">
            <a:extLst>
              <a:ext uri="{FF2B5EF4-FFF2-40B4-BE49-F238E27FC236}">
                <a16:creationId xmlns:a16="http://schemas.microsoft.com/office/drawing/2014/main" id="{2CA41B86-23FD-ED4A-9047-BE66590D17B3}"/>
              </a:ext>
            </a:extLst>
          </p:cNvPr>
          <p:cNvSpPr/>
          <p:nvPr/>
        </p:nvSpPr>
        <p:spPr>
          <a:xfrm>
            <a:off x="431800" y="3327960"/>
            <a:ext cx="2520000" cy="3053790"/>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F3347EA7-D4E4-334C-9528-B996EE113339}"/>
              </a:ext>
            </a:extLst>
          </p:cNvPr>
          <p:cNvSpPr/>
          <p:nvPr/>
        </p:nvSpPr>
        <p:spPr>
          <a:xfrm>
            <a:off x="3293744" y="3327960"/>
            <a:ext cx="2520000" cy="305379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ed Rectangle 17">
            <a:extLst>
              <a:ext uri="{FF2B5EF4-FFF2-40B4-BE49-F238E27FC236}">
                <a16:creationId xmlns:a16="http://schemas.microsoft.com/office/drawing/2014/main" id="{6EEF3A32-6847-274E-8641-CAEEB3615F88}"/>
              </a:ext>
            </a:extLst>
          </p:cNvPr>
          <p:cNvSpPr/>
          <p:nvPr/>
        </p:nvSpPr>
        <p:spPr>
          <a:xfrm>
            <a:off x="6155688" y="3327960"/>
            <a:ext cx="2520000" cy="3053790"/>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Google Shape;140;p4">
            <a:extLst>
              <a:ext uri="{FF2B5EF4-FFF2-40B4-BE49-F238E27FC236}">
                <a16:creationId xmlns:a16="http://schemas.microsoft.com/office/drawing/2014/main" id="{C2007AAF-66F5-EF42-A083-1AB274D29FB4}"/>
              </a:ext>
            </a:extLst>
          </p:cNvPr>
          <p:cNvSpPr>
            <a:spLocks noChangeAspect="1"/>
          </p:cNvSpPr>
          <p:nvPr/>
        </p:nvSpPr>
        <p:spPr>
          <a:xfrm>
            <a:off x="1259800" y="289596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162052C0-F332-0548-9B56-4D1A78B70BD4}"/>
              </a:ext>
            </a:extLst>
          </p:cNvPr>
          <p:cNvSpPr>
            <a:spLocks noChangeAspect="1"/>
          </p:cNvSpPr>
          <p:nvPr/>
        </p:nvSpPr>
        <p:spPr>
          <a:xfrm>
            <a:off x="4121744" y="289596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3B49C7B5-3030-2B4E-8F87-2365E94C68B7}"/>
              </a:ext>
            </a:extLst>
          </p:cNvPr>
          <p:cNvSpPr>
            <a:spLocks noChangeAspect="1"/>
          </p:cNvSpPr>
          <p:nvPr/>
        </p:nvSpPr>
        <p:spPr>
          <a:xfrm>
            <a:off x="6983688" y="289596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698659" y="3692598"/>
            <a:ext cx="2044541" cy="1231106"/>
          </a:xfrm>
          <a:prstGeom prst="rect">
            <a:avLst/>
          </a:prstGeom>
          <a:noFill/>
        </p:spPr>
        <p:txBody>
          <a:bodyPr wrap="square" lIns="0" tIns="0" rIns="0" bIns="0" rtlCol="0">
            <a:spAutoFit/>
          </a:bodyPr>
          <a:lstStyle/>
          <a:p>
            <a:r>
              <a:rPr lang="en-GB" sz="3200" b="1" dirty="0" err="1">
                <a:solidFill>
                  <a:schemeClr val="tx1"/>
                </a:solidFill>
              </a:rPr>
              <a:t>1.</a:t>
            </a:r>
          </a:p>
          <a:p>
            <a:endParaRPr lang="en-GB" sz="1600" dirty="0" err="1">
              <a:solidFill>
                <a:schemeClr val="tx1"/>
              </a:solidFill>
            </a:endParaRPr>
          </a:p>
          <a:p>
            <a:r>
              <a:rPr lang="en-GB" sz="1600" dirty="0" err="1">
                <a:solidFill>
                  <a:schemeClr val="tx1"/>
                </a:solidFill>
              </a:rPr>
              <a:t>Can help identify the causal agent</a:t>
            </a:r>
          </a:p>
        </p:txBody>
      </p:sp>
      <p:sp>
        <p:nvSpPr>
          <p:cNvPr id="26" name="TextBox 25">
            <a:extLst>
              <a:ext uri="{FF2B5EF4-FFF2-40B4-BE49-F238E27FC236}">
                <a16:creationId xmlns:a16="http://schemas.microsoft.com/office/drawing/2014/main" id="{82DAA6D5-2BC7-E641-9490-71B087504F7C}"/>
              </a:ext>
            </a:extLst>
          </p:cNvPr>
          <p:cNvSpPr txBox="1"/>
          <p:nvPr/>
        </p:nvSpPr>
        <p:spPr>
          <a:xfrm>
            <a:off x="6484470" y="3692598"/>
            <a:ext cx="1960871" cy="1723549"/>
          </a:xfrm>
          <a:prstGeom prst="rect">
            <a:avLst/>
          </a:prstGeom>
          <a:noFill/>
        </p:spPr>
        <p:txBody>
          <a:bodyPr wrap="square" lIns="0" tIns="0" rIns="0" bIns="0" rtlCol="0">
            <a:spAutoFit/>
          </a:bodyPr>
          <a:lstStyle/>
          <a:p>
            <a:r>
              <a:rPr lang="en-GB" sz="3200" b="1" dirty="0" err="1">
                <a:solidFill>
                  <a:schemeClr val="tx1"/>
                </a:solidFill>
              </a:rPr>
              <a:t>3.</a:t>
            </a:r>
          </a:p>
          <a:p>
            <a:endParaRPr lang="en-GB" sz="1600" dirty="0" err="1">
              <a:solidFill>
                <a:schemeClr val="tx1"/>
              </a:solidFill>
            </a:endParaRPr>
          </a:p>
          <a:p>
            <a:r>
              <a:rPr lang="en-GB" sz="1600" dirty="0" err="1">
                <a:solidFill>
                  <a:schemeClr val="tx1"/>
                </a:solidFill>
              </a:rPr>
              <a:t>Can identify the possible origin and source of the outbreak</a:t>
            </a:r>
          </a:p>
        </p:txBody>
      </p:sp>
      <p:sp>
        <p:nvSpPr>
          <p:cNvPr id="14" name="Graphic 8">
            <a:extLst>
              <a:ext uri="{FF2B5EF4-FFF2-40B4-BE49-F238E27FC236}">
                <a16:creationId xmlns:a16="http://schemas.microsoft.com/office/drawing/2014/main" id="{81E40C59-5607-7142-BD60-7E3E23347B01}"/>
              </a:ext>
            </a:extLst>
          </p:cNvPr>
          <p:cNvSpPr>
            <a:spLocks noChangeAspect="1"/>
          </p:cNvSpPr>
          <p:nvPr/>
        </p:nvSpPr>
        <p:spPr>
          <a:xfrm>
            <a:off x="7199688" y="3111960"/>
            <a:ext cx="432000" cy="432000"/>
          </a:xfrm>
          <a:custGeom>
            <a:avLst/>
            <a:gdLst>
              <a:gd name="connsiteX0" fmla="*/ 76200 w 152400"/>
              <a:gd name="connsiteY0" fmla="*/ 90488 h 152400"/>
              <a:gd name="connsiteX1" fmla="*/ 66043 w 152400"/>
              <a:gd name="connsiteY1" fmla="*/ 86357 h 152400"/>
              <a:gd name="connsiteX2" fmla="*/ 61913 w 152400"/>
              <a:gd name="connsiteY2" fmla="*/ 76200 h 152400"/>
              <a:gd name="connsiteX3" fmla="*/ 66043 w 152400"/>
              <a:gd name="connsiteY3" fmla="*/ 66043 h 152400"/>
              <a:gd name="connsiteX4" fmla="*/ 76200 w 152400"/>
              <a:gd name="connsiteY4" fmla="*/ 61913 h 152400"/>
              <a:gd name="connsiteX5" fmla="*/ 86357 w 152400"/>
              <a:gd name="connsiteY5" fmla="*/ 66043 h 152400"/>
              <a:gd name="connsiteX6" fmla="*/ 90488 w 152400"/>
              <a:gd name="connsiteY6" fmla="*/ 76200 h 152400"/>
              <a:gd name="connsiteX7" fmla="*/ 86357 w 152400"/>
              <a:gd name="connsiteY7" fmla="*/ 86357 h 152400"/>
              <a:gd name="connsiteX8" fmla="*/ 76200 w 152400"/>
              <a:gd name="connsiteY8" fmla="*/ 90488 h 152400"/>
              <a:gd name="connsiteX9" fmla="*/ 71438 w 152400"/>
              <a:gd name="connsiteY9" fmla="*/ 38100 h 152400"/>
              <a:gd name="connsiteX10" fmla="*/ 71438 w 152400"/>
              <a:gd name="connsiteY10" fmla="*/ 0 h 152400"/>
              <a:gd name="connsiteX11" fmla="*/ 80963 w 152400"/>
              <a:gd name="connsiteY11" fmla="*/ 0 h 152400"/>
              <a:gd name="connsiteX12" fmla="*/ 80963 w 152400"/>
              <a:gd name="connsiteY12" fmla="*/ 38100 h 152400"/>
              <a:gd name="connsiteX13" fmla="*/ 71438 w 152400"/>
              <a:gd name="connsiteY13" fmla="*/ 38100 h 152400"/>
              <a:gd name="connsiteX14" fmla="*/ 71438 w 152400"/>
              <a:gd name="connsiteY14" fmla="*/ 152400 h 152400"/>
              <a:gd name="connsiteX15" fmla="*/ 71438 w 152400"/>
              <a:gd name="connsiteY15" fmla="*/ 114300 h 152400"/>
              <a:gd name="connsiteX16" fmla="*/ 80963 w 152400"/>
              <a:gd name="connsiteY16" fmla="*/ 114300 h 152400"/>
              <a:gd name="connsiteX17" fmla="*/ 80963 w 152400"/>
              <a:gd name="connsiteY17" fmla="*/ 152400 h 152400"/>
              <a:gd name="connsiteX18" fmla="*/ 71438 w 152400"/>
              <a:gd name="connsiteY18" fmla="*/ 152400 h 152400"/>
              <a:gd name="connsiteX19" fmla="*/ 114300 w 152400"/>
              <a:gd name="connsiteY19" fmla="*/ 80963 h 152400"/>
              <a:gd name="connsiteX20" fmla="*/ 114300 w 152400"/>
              <a:gd name="connsiteY20" fmla="*/ 71438 h 152400"/>
              <a:gd name="connsiteX21" fmla="*/ 152400 w 152400"/>
              <a:gd name="connsiteY21" fmla="*/ 71438 h 152400"/>
              <a:gd name="connsiteX22" fmla="*/ 152400 w 152400"/>
              <a:gd name="connsiteY22" fmla="*/ 80963 h 152400"/>
              <a:gd name="connsiteX23" fmla="*/ 114300 w 152400"/>
              <a:gd name="connsiteY23" fmla="*/ 80963 h 152400"/>
              <a:gd name="connsiteX24" fmla="*/ 0 w 152400"/>
              <a:gd name="connsiteY24" fmla="*/ 80963 h 152400"/>
              <a:gd name="connsiteX25" fmla="*/ 0 w 152400"/>
              <a:gd name="connsiteY25" fmla="*/ 71438 h 152400"/>
              <a:gd name="connsiteX26" fmla="*/ 38100 w 152400"/>
              <a:gd name="connsiteY26" fmla="*/ 71438 h 152400"/>
              <a:gd name="connsiteX27" fmla="*/ 38100 w 152400"/>
              <a:gd name="connsiteY27" fmla="*/ 80963 h 152400"/>
              <a:gd name="connsiteX28" fmla="*/ 0 w 152400"/>
              <a:gd name="connsiteY28" fmla="*/ 8096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400" h="15240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bg1"/>
          </a:solidFill>
          <a:ln w="238" cap="flat">
            <a:noFill/>
            <a:prstDash val="solid"/>
            <a:miter/>
          </a:ln>
        </p:spPr>
        <p:txBody>
          <a:bodyPr rtlCol="0" anchor="ctr"/>
          <a:lstStyle/>
          <a:p>
            <a:endParaRPr lang="en-RO"/>
          </a:p>
        </p:txBody>
      </p:sp>
      <p:sp>
        <p:nvSpPr>
          <p:cNvPr id="30" name="Graphic 28">
            <a:extLst>
              <a:ext uri="{FF2B5EF4-FFF2-40B4-BE49-F238E27FC236}">
                <a16:creationId xmlns:a16="http://schemas.microsoft.com/office/drawing/2014/main" id="{531BE130-D8B1-D244-AC48-80E47A46C580}"/>
              </a:ext>
            </a:extLst>
          </p:cNvPr>
          <p:cNvSpPr>
            <a:spLocks noChangeAspect="1"/>
          </p:cNvSpPr>
          <p:nvPr/>
        </p:nvSpPr>
        <p:spPr>
          <a:xfrm>
            <a:off x="1475800" y="3111960"/>
            <a:ext cx="432000" cy="432000"/>
          </a:xfrm>
          <a:custGeom>
            <a:avLst/>
            <a:gdLst>
              <a:gd name="connsiteX0" fmla="*/ 48981 w 156063"/>
              <a:gd name="connsiteY0" fmla="*/ 72280 h 156063"/>
              <a:gd name="connsiteX1" fmla="*/ 29912 w 156063"/>
              <a:gd name="connsiteY1" fmla="*/ 53633 h 156063"/>
              <a:gd name="connsiteX2" fmla="*/ 35884 w 156063"/>
              <a:gd name="connsiteY2" fmla="*/ 47662 h 156063"/>
              <a:gd name="connsiteX3" fmla="*/ 48743 w 156063"/>
              <a:gd name="connsiteY3" fmla="*/ 60520 h 156063"/>
              <a:gd name="connsiteX4" fmla="*/ 72555 w 156063"/>
              <a:gd name="connsiteY4" fmla="*/ 36891 h 156063"/>
              <a:gd name="connsiteX5" fmla="*/ 78526 w 156063"/>
              <a:gd name="connsiteY5" fmla="*/ 42679 h 156063"/>
              <a:gd name="connsiteX6" fmla="*/ 48981 w 156063"/>
              <a:gd name="connsiteY6" fmla="*/ 72280 h 156063"/>
              <a:gd name="connsiteX7" fmla="*/ 149323 w 156063"/>
              <a:gd name="connsiteY7" fmla="*/ 156064 h 156063"/>
              <a:gd name="connsiteX8" fmla="*/ 89682 w 156063"/>
              <a:gd name="connsiteY8" fmla="*/ 96423 h 156063"/>
              <a:gd name="connsiteX9" fmla="*/ 73251 w 156063"/>
              <a:gd name="connsiteY9" fmla="*/ 105838 h 156063"/>
              <a:gd name="connsiteX10" fmla="*/ 54586 w 156063"/>
              <a:gd name="connsiteY10" fmla="*/ 109171 h 156063"/>
              <a:gd name="connsiteX11" fmla="*/ 15872 w 156063"/>
              <a:gd name="connsiteY11" fmla="*/ 93299 h 156063"/>
              <a:gd name="connsiteX12" fmla="*/ 0 w 156063"/>
              <a:gd name="connsiteY12" fmla="*/ 54586 h 156063"/>
              <a:gd name="connsiteX13" fmla="*/ 15872 w 156063"/>
              <a:gd name="connsiteY13" fmla="*/ 15872 h 156063"/>
              <a:gd name="connsiteX14" fmla="*/ 54586 w 156063"/>
              <a:gd name="connsiteY14" fmla="*/ 0 h 156063"/>
              <a:gd name="connsiteX15" fmla="*/ 93299 w 156063"/>
              <a:gd name="connsiteY15" fmla="*/ 15872 h 156063"/>
              <a:gd name="connsiteX16" fmla="*/ 109171 w 156063"/>
              <a:gd name="connsiteY16" fmla="*/ 54586 h 156063"/>
              <a:gd name="connsiteX17" fmla="*/ 105654 w 156063"/>
              <a:gd name="connsiteY17" fmla="*/ 73800 h 156063"/>
              <a:gd name="connsiteX18" fmla="*/ 96423 w 156063"/>
              <a:gd name="connsiteY18" fmla="*/ 89682 h 156063"/>
              <a:gd name="connsiteX19" fmla="*/ 156064 w 156063"/>
              <a:gd name="connsiteY19" fmla="*/ 149323 h 156063"/>
              <a:gd name="connsiteX20" fmla="*/ 149323 w 156063"/>
              <a:gd name="connsiteY20" fmla="*/ 156064 h 156063"/>
              <a:gd name="connsiteX21" fmla="*/ 54586 w 156063"/>
              <a:gd name="connsiteY21" fmla="*/ 99646 h 156063"/>
              <a:gd name="connsiteX22" fmla="*/ 86595 w 156063"/>
              <a:gd name="connsiteY22" fmla="*/ 86595 h 156063"/>
              <a:gd name="connsiteX23" fmla="*/ 99646 w 156063"/>
              <a:gd name="connsiteY23" fmla="*/ 54586 h 156063"/>
              <a:gd name="connsiteX24" fmla="*/ 86595 w 156063"/>
              <a:gd name="connsiteY24" fmla="*/ 22576 h 156063"/>
              <a:gd name="connsiteX25" fmla="*/ 54586 w 156063"/>
              <a:gd name="connsiteY25" fmla="*/ 9525 h 156063"/>
              <a:gd name="connsiteX26" fmla="*/ 22576 w 156063"/>
              <a:gd name="connsiteY26" fmla="*/ 22576 h 156063"/>
              <a:gd name="connsiteX27" fmla="*/ 9525 w 156063"/>
              <a:gd name="connsiteY27" fmla="*/ 54586 h 156063"/>
              <a:gd name="connsiteX28" fmla="*/ 22576 w 156063"/>
              <a:gd name="connsiteY28" fmla="*/ 86595 h 156063"/>
              <a:gd name="connsiteX29" fmla="*/ 54586 w 156063"/>
              <a:gd name="connsiteY29"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6063" h="156063">
                <a:moveTo>
                  <a:pt x="48981" y="72280"/>
                </a:moveTo>
                <a:lnTo>
                  <a:pt x="29912" y="53633"/>
                </a:lnTo>
                <a:lnTo>
                  <a:pt x="35884" y="47662"/>
                </a:lnTo>
                <a:lnTo>
                  <a:pt x="48743" y="60520"/>
                </a:lnTo>
                <a:lnTo>
                  <a:pt x="72555" y="36891"/>
                </a:lnTo>
                <a:lnTo>
                  <a:pt x="78526" y="42679"/>
                </a:lnTo>
                <a:lnTo>
                  <a:pt x="48981" y="72280"/>
                </a:lnTo>
                <a:close/>
                <a:moveTo>
                  <a:pt x="149323" y="156064"/>
                </a:moveTo>
                <a:lnTo>
                  <a:pt x="89682" y="96423"/>
                </a:lnTo>
                <a:cubicBezTo>
                  <a:pt x="84919" y="100477"/>
                  <a:pt x="79442" y="103615"/>
                  <a:pt x="73251" y="105838"/>
                </a:cubicBezTo>
                <a:cubicBezTo>
                  <a:pt x="67060" y="108060"/>
                  <a:pt x="60838" y="109171"/>
                  <a:pt x="54586" y="109171"/>
                </a:cubicBezTo>
                <a:cubicBezTo>
                  <a:pt x="39358" y="109171"/>
                  <a:pt x="26453" y="103881"/>
                  <a:pt x="15872" y="93299"/>
                </a:cubicBezTo>
                <a:cubicBezTo>
                  <a:pt x="5291" y="82718"/>
                  <a:pt x="0" y="69813"/>
                  <a:pt x="0" y="54586"/>
                </a:cubicBezTo>
                <a:cubicBezTo>
                  <a:pt x="0" y="39358"/>
                  <a:pt x="5291" y="26453"/>
                  <a:pt x="15872" y="15872"/>
                </a:cubicBezTo>
                <a:cubicBezTo>
                  <a:pt x="26453" y="5291"/>
                  <a:pt x="39358" y="0"/>
                  <a:pt x="54586" y="0"/>
                </a:cubicBezTo>
                <a:cubicBezTo>
                  <a:pt x="69814" y="0"/>
                  <a:pt x="82718" y="5291"/>
                  <a:pt x="93299" y="15872"/>
                </a:cubicBezTo>
                <a:cubicBezTo>
                  <a:pt x="103881" y="26453"/>
                  <a:pt x="109171" y="39358"/>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23" name="TextBox 22">
            <a:extLst>
              <a:ext uri="{FF2B5EF4-FFF2-40B4-BE49-F238E27FC236}">
                <a16:creationId xmlns:a16="http://schemas.microsoft.com/office/drawing/2014/main" id="{5154AB5C-E7EF-0843-AEC1-826D0AD7AE65}"/>
              </a:ext>
            </a:extLst>
          </p:cNvPr>
          <p:cNvSpPr txBox="1"/>
          <p:nvPr/>
        </p:nvSpPr>
        <p:spPr>
          <a:xfrm>
            <a:off x="3577443" y="3692598"/>
            <a:ext cx="2002264" cy="1477328"/>
          </a:xfrm>
          <a:prstGeom prst="rect">
            <a:avLst/>
          </a:prstGeom>
          <a:noFill/>
        </p:spPr>
        <p:txBody>
          <a:bodyPr wrap="square" lIns="0" tIns="0" rIns="0" bIns="0" rtlCol="0">
            <a:spAutoFit/>
          </a:bodyPr>
          <a:lstStyle/>
          <a:p>
            <a:r>
              <a:rPr lang="en-GB" sz="3200" b="1" dirty="0" err="1">
                <a:solidFill>
                  <a:schemeClr val="tx1"/>
                </a:solidFill>
              </a:rPr>
              <a:t>2.</a:t>
            </a:r>
          </a:p>
          <a:p>
            <a:endParaRPr lang="en-GB" sz="1600" dirty="0" err="1">
              <a:solidFill>
                <a:schemeClr val="tx1"/>
              </a:solidFill>
            </a:endParaRPr>
          </a:p>
          <a:p>
            <a:r>
              <a:rPr lang="en-GB" sz="1600" dirty="0" err="1">
                <a:solidFill>
                  <a:schemeClr val="tx1"/>
                </a:solidFill>
              </a:rPr>
              <a:t>Can provide information on the mode of transmission</a:t>
            </a:r>
          </a:p>
        </p:txBody>
      </p:sp>
      <p:sp>
        <p:nvSpPr>
          <p:cNvPr id="6" name="Graphic 3">
            <a:extLst>
              <a:ext uri="{FF2B5EF4-FFF2-40B4-BE49-F238E27FC236}">
                <a16:creationId xmlns:a16="http://schemas.microsoft.com/office/drawing/2014/main" id="{C9D1EBCE-8100-B548-B5B2-E62B650D3B93}"/>
              </a:ext>
            </a:extLst>
          </p:cNvPr>
          <p:cNvSpPr>
            <a:spLocks noChangeAspect="1"/>
          </p:cNvSpPr>
          <p:nvPr/>
        </p:nvSpPr>
        <p:spPr>
          <a:xfrm>
            <a:off x="4354359" y="3111960"/>
            <a:ext cx="398770" cy="432000"/>
          </a:xfrm>
          <a:custGeom>
            <a:avLst/>
            <a:gdLst>
              <a:gd name="connsiteX0" fmla="*/ 74368 w 158261"/>
              <a:gd name="connsiteY0" fmla="*/ 171450 h 171450"/>
              <a:gd name="connsiteX1" fmla="*/ 74368 w 158261"/>
              <a:gd name="connsiteY1" fmla="*/ 136097 h 171450"/>
              <a:gd name="connsiteX2" fmla="*/ 70686 w 158261"/>
              <a:gd name="connsiteY2" fmla="*/ 115600 h 171450"/>
              <a:gd name="connsiteX3" fmla="*/ 59605 w 158261"/>
              <a:gd name="connsiteY3" fmla="*/ 101698 h 171450"/>
              <a:gd name="connsiteX4" fmla="*/ 66400 w 158261"/>
              <a:gd name="connsiteY4" fmla="*/ 94902 h 171450"/>
              <a:gd name="connsiteX5" fmla="*/ 73068 w 158261"/>
              <a:gd name="connsiteY5" fmla="*/ 102330 h 171450"/>
              <a:gd name="connsiteX6" fmla="*/ 79131 w 158261"/>
              <a:gd name="connsiteY6" fmla="*/ 111754 h 171450"/>
              <a:gd name="connsiteX7" fmla="*/ 86467 w 158261"/>
              <a:gd name="connsiteY7" fmla="*/ 100663 h 171450"/>
              <a:gd name="connsiteX8" fmla="*/ 96056 w 158261"/>
              <a:gd name="connsiteY8" fmla="*/ 90945 h 171450"/>
              <a:gd name="connsiteX9" fmla="*/ 115051 w 158261"/>
              <a:gd name="connsiteY9" fmla="*/ 64880 h 171450"/>
              <a:gd name="connsiteX10" fmla="*/ 121810 w 158261"/>
              <a:gd name="connsiteY10" fmla="*/ 18482 h 171450"/>
              <a:gd name="connsiteX11" fmla="*/ 102046 w 158261"/>
              <a:gd name="connsiteY11" fmla="*/ 38246 h 171450"/>
              <a:gd name="connsiteX12" fmla="*/ 95250 w 158261"/>
              <a:gd name="connsiteY12" fmla="*/ 31506 h 171450"/>
              <a:gd name="connsiteX13" fmla="*/ 126756 w 158261"/>
              <a:gd name="connsiteY13" fmla="*/ 0 h 171450"/>
              <a:gd name="connsiteX14" fmla="*/ 158262 w 158261"/>
              <a:gd name="connsiteY14" fmla="*/ 31506 h 171450"/>
              <a:gd name="connsiteX15" fmla="*/ 151521 w 158261"/>
              <a:gd name="connsiteY15" fmla="*/ 38246 h 171450"/>
              <a:gd name="connsiteX16" fmla="*/ 131335 w 158261"/>
              <a:gd name="connsiteY16" fmla="*/ 18116 h 171450"/>
              <a:gd name="connsiteX17" fmla="*/ 123880 w 158261"/>
              <a:gd name="connsiteY17" fmla="*/ 67857 h 171450"/>
              <a:gd name="connsiteX18" fmla="*/ 102687 w 158261"/>
              <a:gd name="connsiteY18" fmla="*/ 97906 h 171450"/>
              <a:gd name="connsiteX19" fmla="*/ 89205 w 158261"/>
              <a:gd name="connsiteY19" fmla="*/ 112734 h 171450"/>
              <a:gd name="connsiteX20" fmla="*/ 83893 w 158261"/>
              <a:gd name="connsiteY20" fmla="*/ 136097 h 171450"/>
              <a:gd name="connsiteX21" fmla="*/ 83893 w 158261"/>
              <a:gd name="connsiteY21" fmla="*/ 171450 h 171450"/>
              <a:gd name="connsiteX22" fmla="*/ 74368 w 158261"/>
              <a:gd name="connsiteY22" fmla="*/ 171450 h 171450"/>
              <a:gd name="connsiteX23" fmla="*/ 29198 w 158261"/>
              <a:gd name="connsiteY23" fmla="*/ 48742 h 171450"/>
              <a:gd name="connsiteX24" fmla="*/ 27522 w 158261"/>
              <a:gd name="connsiteY24" fmla="*/ 35151 h 171450"/>
              <a:gd name="connsiteX25" fmla="*/ 26926 w 158261"/>
              <a:gd name="connsiteY25" fmla="*/ 18116 h 171450"/>
              <a:gd name="connsiteX26" fmla="*/ 6741 w 158261"/>
              <a:gd name="connsiteY26" fmla="*/ 38246 h 171450"/>
              <a:gd name="connsiteX27" fmla="*/ 0 w 158261"/>
              <a:gd name="connsiteY27" fmla="*/ 31506 h 171450"/>
              <a:gd name="connsiteX28" fmla="*/ 31506 w 158261"/>
              <a:gd name="connsiteY28" fmla="*/ 0 h 171450"/>
              <a:gd name="connsiteX29" fmla="*/ 63012 w 158261"/>
              <a:gd name="connsiteY29" fmla="*/ 31506 h 171450"/>
              <a:gd name="connsiteX30" fmla="*/ 56216 w 158261"/>
              <a:gd name="connsiteY30" fmla="*/ 38246 h 171450"/>
              <a:gd name="connsiteX31" fmla="*/ 36451 w 158261"/>
              <a:gd name="connsiteY31" fmla="*/ 18537 h 171450"/>
              <a:gd name="connsiteX32" fmla="*/ 36836 w 158261"/>
              <a:gd name="connsiteY32" fmla="*/ 34079 h 171450"/>
              <a:gd name="connsiteX33" fmla="*/ 38430 w 158261"/>
              <a:gd name="connsiteY33" fmla="*/ 46599 h 171450"/>
              <a:gd name="connsiteX34" fmla="*/ 29198 w 158261"/>
              <a:gd name="connsiteY34" fmla="*/ 48742 h 171450"/>
              <a:gd name="connsiteX35" fmla="*/ 46929 w 158261"/>
              <a:gd name="connsiteY35" fmla="*/ 89004 h 171450"/>
              <a:gd name="connsiteX36" fmla="*/ 39410 w 158261"/>
              <a:gd name="connsiteY36" fmla="*/ 78160 h 171450"/>
              <a:gd name="connsiteX37" fmla="*/ 33686 w 158261"/>
              <a:gd name="connsiteY37" fmla="*/ 66034 h 171450"/>
              <a:gd name="connsiteX38" fmla="*/ 42862 w 158261"/>
              <a:gd name="connsiteY38" fmla="*/ 63707 h 171450"/>
              <a:gd name="connsiteX39" fmla="*/ 47332 w 158261"/>
              <a:gd name="connsiteY39" fmla="*/ 73287 h 171450"/>
              <a:gd name="connsiteX40" fmla="*/ 53725 w 158261"/>
              <a:gd name="connsiteY40" fmla="*/ 82208 h 171450"/>
              <a:gd name="connsiteX41" fmla="*/ 46929 w 158261"/>
              <a:gd name="connsiteY41" fmla="*/ 890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261" h="17145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32903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Etiologic Agent</a:t>
            </a:r>
          </a:p>
        </p:txBody>
      </p:sp>
      <p:sp>
        <p:nvSpPr>
          <p:cNvPr id="16" name="Rounded Rectangle 15">
            <a:extLst>
              <a:ext uri="{FF2B5EF4-FFF2-40B4-BE49-F238E27FC236}">
                <a16:creationId xmlns:a16="http://schemas.microsoft.com/office/drawing/2014/main" id="{E5EBAEFF-2861-F04D-8405-2377302C77DD}"/>
              </a:ext>
            </a:extLst>
          </p:cNvPr>
          <p:cNvSpPr/>
          <p:nvPr/>
        </p:nvSpPr>
        <p:spPr>
          <a:xfrm>
            <a:off x="431800" y="2385850"/>
            <a:ext cx="2520000" cy="3995900"/>
          </a:xfrm>
          <a:prstGeom prst="roundRect">
            <a:avLst>
              <a:gd name="adj" fmla="val 7148"/>
            </a:avLst>
          </a:prstGeom>
          <a:solidFill>
            <a:srgbClr val="91A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F305D387-234C-B945-BBDF-0BA4DD624C67}"/>
              </a:ext>
            </a:extLst>
          </p:cNvPr>
          <p:cNvSpPr/>
          <p:nvPr/>
        </p:nvSpPr>
        <p:spPr>
          <a:xfrm>
            <a:off x="3293744" y="2385850"/>
            <a:ext cx="2520000" cy="399590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ed Rectangle 17">
            <a:extLst>
              <a:ext uri="{FF2B5EF4-FFF2-40B4-BE49-F238E27FC236}">
                <a16:creationId xmlns:a16="http://schemas.microsoft.com/office/drawing/2014/main" id="{32FB14AC-0DED-7343-A1C1-98BAB674D830}"/>
              </a:ext>
            </a:extLst>
          </p:cNvPr>
          <p:cNvSpPr/>
          <p:nvPr/>
        </p:nvSpPr>
        <p:spPr>
          <a:xfrm>
            <a:off x="6155688" y="2385850"/>
            <a:ext cx="2520000" cy="3995900"/>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Google Shape;140;p4">
            <a:extLst>
              <a:ext uri="{FF2B5EF4-FFF2-40B4-BE49-F238E27FC236}">
                <a16:creationId xmlns:a16="http://schemas.microsoft.com/office/drawing/2014/main" id="{6CFE1F57-1F84-524D-B7C0-FDCD0570AF50}"/>
              </a:ext>
            </a:extLst>
          </p:cNvPr>
          <p:cNvSpPr>
            <a:spLocks noChangeAspect="1"/>
          </p:cNvSpPr>
          <p:nvPr/>
        </p:nvSpPr>
        <p:spPr>
          <a:xfrm>
            <a:off x="1259800"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A10F190A-9159-314E-8663-F7D3559BEADC}"/>
              </a:ext>
            </a:extLst>
          </p:cNvPr>
          <p:cNvSpPr>
            <a:spLocks noChangeAspect="1"/>
          </p:cNvSpPr>
          <p:nvPr/>
        </p:nvSpPr>
        <p:spPr>
          <a:xfrm>
            <a:off x="4121744"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D0372621-4EA1-2242-8BC9-AC3FD18D96DF}"/>
              </a:ext>
            </a:extLst>
          </p:cNvPr>
          <p:cNvSpPr>
            <a:spLocks noChangeAspect="1"/>
          </p:cNvSpPr>
          <p:nvPr/>
        </p:nvSpPr>
        <p:spPr>
          <a:xfrm>
            <a:off x="6983688"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54BD4D9A-D501-A54F-9D43-C2C6B8FC9078}"/>
              </a:ext>
            </a:extLst>
          </p:cNvPr>
          <p:cNvSpPr txBox="1"/>
          <p:nvPr/>
        </p:nvSpPr>
        <p:spPr>
          <a:xfrm>
            <a:off x="698659" y="2750488"/>
            <a:ext cx="2044541" cy="1477328"/>
          </a:xfrm>
          <a:prstGeom prst="rect">
            <a:avLst/>
          </a:prstGeom>
          <a:noFill/>
        </p:spPr>
        <p:txBody>
          <a:bodyPr wrap="square" lIns="0" tIns="0" rIns="0" bIns="0" rtlCol="0">
            <a:spAutoFit/>
          </a:bodyPr>
          <a:lstStyle/>
          <a:p>
            <a:r>
              <a:rPr lang="en-GB" sz="3200" b="1" dirty="0" err="1">
                <a:solidFill>
                  <a:schemeClr val="tx1"/>
                </a:solidFill>
              </a:rPr>
              <a:t>1.</a:t>
            </a:r>
          </a:p>
          <a:p>
            <a:endParaRPr lang="en-GB" sz="1600" dirty="0" err="1">
              <a:solidFill>
                <a:schemeClr val="tx1"/>
              </a:solidFill>
            </a:endParaRPr>
          </a:p>
          <a:p>
            <a:r>
              <a:rPr lang="en-GB" sz="1600" dirty="0" err="1">
                <a:solidFill>
                  <a:schemeClr val="tx1"/>
                </a:solidFill>
              </a:rPr>
              <a:t>The first component necessary in the infection chain</a:t>
            </a:r>
          </a:p>
        </p:txBody>
      </p:sp>
      <p:sp>
        <p:nvSpPr>
          <p:cNvPr id="28" name="TextBox 27">
            <a:extLst>
              <a:ext uri="{FF2B5EF4-FFF2-40B4-BE49-F238E27FC236}">
                <a16:creationId xmlns:a16="http://schemas.microsoft.com/office/drawing/2014/main" id="{66672F02-3A94-D448-B9C3-1CB9BC6503B4}"/>
              </a:ext>
            </a:extLst>
          </p:cNvPr>
          <p:cNvSpPr txBox="1"/>
          <p:nvPr/>
        </p:nvSpPr>
        <p:spPr>
          <a:xfrm>
            <a:off x="6484470" y="2750488"/>
            <a:ext cx="1960871" cy="1477328"/>
          </a:xfrm>
          <a:prstGeom prst="rect">
            <a:avLst/>
          </a:prstGeom>
          <a:noFill/>
        </p:spPr>
        <p:txBody>
          <a:bodyPr wrap="square" lIns="0" tIns="0" rIns="0" bIns="0" rtlCol="0">
            <a:spAutoFit/>
          </a:bodyPr>
          <a:lstStyle/>
          <a:p>
            <a:r>
              <a:rPr lang="en-GB" sz="3200" b="1" dirty="0" err="1">
                <a:solidFill>
                  <a:schemeClr val="tx1"/>
                </a:solidFill>
              </a:rPr>
              <a:t>3.</a:t>
            </a:r>
          </a:p>
          <a:p>
            <a:endParaRPr lang="en-GB" sz="1600" dirty="0" err="1">
              <a:solidFill>
                <a:schemeClr val="tx1"/>
              </a:solidFill>
            </a:endParaRPr>
          </a:p>
          <a:p>
            <a:r>
              <a:rPr lang="en-GB" sz="1600" dirty="0" err="1">
                <a:solidFill>
                  <a:schemeClr val="tx1"/>
                </a:solidFill>
              </a:rPr>
              <a:t>Appropriate sample collection is fundamental</a:t>
            </a:r>
          </a:p>
        </p:txBody>
      </p:sp>
      <p:sp>
        <p:nvSpPr>
          <p:cNvPr id="34" name="TextBox 33">
            <a:extLst>
              <a:ext uri="{FF2B5EF4-FFF2-40B4-BE49-F238E27FC236}">
                <a16:creationId xmlns:a16="http://schemas.microsoft.com/office/drawing/2014/main" id="{258946CE-1677-294D-8AE6-D3064F30DDA7}"/>
              </a:ext>
            </a:extLst>
          </p:cNvPr>
          <p:cNvSpPr txBox="1"/>
          <p:nvPr/>
        </p:nvSpPr>
        <p:spPr>
          <a:xfrm>
            <a:off x="3577443" y="2750488"/>
            <a:ext cx="1980592" cy="1969770"/>
          </a:xfrm>
          <a:prstGeom prst="rect">
            <a:avLst/>
          </a:prstGeom>
          <a:noFill/>
        </p:spPr>
        <p:txBody>
          <a:bodyPr wrap="square" lIns="0" tIns="0" rIns="0" bIns="0" rtlCol="0">
            <a:spAutoFit/>
          </a:bodyPr>
          <a:lstStyle/>
          <a:p>
            <a:r>
              <a:rPr lang="en-GB" sz="3200" b="1" dirty="0" err="1">
                <a:solidFill>
                  <a:schemeClr val="tx1"/>
                </a:solidFill>
              </a:rPr>
              <a:t>2.</a:t>
            </a:r>
          </a:p>
          <a:p>
            <a:endParaRPr lang="en-GB" sz="1600" dirty="0" err="1">
              <a:solidFill>
                <a:schemeClr val="tx1"/>
              </a:solidFill>
            </a:endParaRPr>
          </a:p>
          <a:p>
            <a:r>
              <a:rPr lang="en-GB" sz="1600" dirty="0" err="1">
                <a:solidFill>
                  <a:schemeClr val="tx1"/>
                </a:solidFill>
              </a:rPr>
              <a:t>Isolating a pathogenic agent does not necessarily imply that it is the culprit of the outbreak</a:t>
            </a:r>
          </a:p>
        </p:txBody>
      </p:sp>
      <p:sp>
        <p:nvSpPr>
          <p:cNvPr id="9" name="Graphic 7">
            <a:extLst>
              <a:ext uri="{FF2B5EF4-FFF2-40B4-BE49-F238E27FC236}">
                <a16:creationId xmlns:a16="http://schemas.microsoft.com/office/drawing/2014/main" id="{885EA50D-ACAC-8E48-9ED3-687E175073F7}"/>
              </a:ext>
            </a:extLst>
          </p:cNvPr>
          <p:cNvSpPr>
            <a:spLocks noChangeAspect="1"/>
          </p:cNvSpPr>
          <p:nvPr/>
        </p:nvSpPr>
        <p:spPr>
          <a:xfrm>
            <a:off x="1439800" y="2185385"/>
            <a:ext cx="504000" cy="400930"/>
          </a:xfrm>
          <a:custGeom>
            <a:avLst/>
            <a:gdLst>
              <a:gd name="connsiteX0" fmla="*/ 24179 w 203322"/>
              <a:gd name="connsiteY0" fmla="*/ 161742 h 161741"/>
              <a:gd name="connsiteX1" fmla="*/ 7052 w 203322"/>
              <a:gd name="connsiteY1" fmla="*/ 154690 h 161741"/>
              <a:gd name="connsiteX2" fmla="*/ 0 w 203322"/>
              <a:gd name="connsiteY2" fmla="*/ 137563 h 161741"/>
              <a:gd name="connsiteX3" fmla="*/ 7052 w 203322"/>
              <a:gd name="connsiteY3" fmla="*/ 120436 h 161741"/>
              <a:gd name="connsiteX4" fmla="*/ 24179 w 203322"/>
              <a:gd name="connsiteY4" fmla="*/ 113384 h 161741"/>
              <a:gd name="connsiteX5" fmla="*/ 28962 w 203322"/>
              <a:gd name="connsiteY5" fmla="*/ 113833 h 161741"/>
              <a:gd name="connsiteX6" fmla="*/ 33557 w 203322"/>
              <a:gd name="connsiteY6" fmla="*/ 115308 h 161741"/>
              <a:gd name="connsiteX7" fmla="*/ 76530 w 203322"/>
              <a:gd name="connsiteY7" fmla="*/ 56344 h 161741"/>
              <a:gd name="connsiteX8" fmla="*/ 70219 w 203322"/>
              <a:gd name="connsiteY8" fmla="*/ 46055 h 161741"/>
              <a:gd name="connsiteX9" fmla="*/ 67957 w 203322"/>
              <a:gd name="connsiteY9" fmla="*/ 33704 h 161741"/>
              <a:gd name="connsiteX10" fmla="*/ 77775 w 203322"/>
              <a:gd name="connsiteY10" fmla="*/ 9818 h 161741"/>
              <a:gd name="connsiteX11" fmla="*/ 101661 w 203322"/>
              <a:gd name="connsiteY11" fmla="*/ 0 h 161741"/>
              <a:gd name="connsiteX12" fmla="*/ 125547 w 203322"/>
              <a:gd name="connsiteY12" fmla="*/ 9818 h 161741"/>
              <a:gd name="connsiteX13" fmla="*/ 135365 w 203322"/>
              <a:gd name="connsiteY13" fmla="*/ 33704 h 161741"/>
              <a:gd name="connsiteX14" fmla="*/ 132984 w 203322"/>
              <a:gd name="connsiteY14" fmla="*/ 46055 h 161741"/>
              <a:gd name="connsiteX15" fmla="*/ 126554 w 203322"/>
              <a:gd name="connsiteY15" fmla="*/ 56344 h 161741"/>
              <a:gd name="connsiteX16" fmla="*/ 169582 w 203322"/>
              <a:gd name="connsiteY16" fmla="*/ 115491 h 161741"/>
              <a:gd name="connsiteX17" fmla="*/ 174236 w 203322"/>
              <a:gd name="connsiteY17" fmla="*/ 113924 h 161741"/>
              <a:gd name="connsiteX18" fmla="*/ 179143 w 203322"/>
              <a:gd name="connsiteY18" fmla="*/ 113384 h 161741"/>
              <a:gd name="connsiteX19" fmla="*/ 196270 w 203322"/>
              <a:gd name="connsiteY19" fmla="*/ 120436 h 161741"/>
              <a:gd name="connsiteX20" fmla="*/ 203322 w 203322"/>
              <a:gd name="connsiteY20" fmla="*/ 137563 h 161741"/>
              <a:gd name="connsiteX21" fmla="*/ 196270 w 203322"/>
              <a:gd name="connsiteY21" fmla="*/ 154690 h 161741"/>
              <a:gd name="connsiteX22" fmla="*/ 179143 w 203322"/>
              <a:gd name="connsiteY22" fmla="*/ 161742 h 161741"/>
              <a:gd name="connsiteX23" fmla="*/ 162016 w 203322"/>
              <a:gd name="connsiteY23" fmla="*/ 154690 h 161741"/>
              <a:gd name="connsiteX24" fmla="*/ 154964 w 203322"/>
              <a:gd name="connsiteY24" fmla="*/ 137563 h 161741"/>
              <a:gd name="connsiteX25" fmla="*/ 156824 w 203322"/>
              <a:gd name="connsiteY25" fmla="*/ 128413 h 161741"/>
              <a:gd name="connsiteX26" fmla="*/ 161797 w 203322"/>
              <a:gd name="connsiteY26" fmla="*/ 120821 h 161741"/>
              <a:gd name="connsiteX27" fmla="*/ 119191 w 203322"/>
              <a:gd name="connsiteY27" fmla="*/ 62224 h 161741"/>
              <a:gd name="connsiteX28" fmla="*/ 113173 w 203322"/>
              <a:gd name="connsiteY28" fmla="*/ 65320 h 161741"/>
              <a:gd name="connsiteX29" fmla="*/ 106424 w 203322"/>
              <a:gd name="connsiteY29" fmla="*/ 67017 h 161741"/>
              <a:gd name="connsiteX30" fmla="*/ 106424 w 203322"/>
              <a:gd name="connsiteY30" fmla="*/ 113769 h 161741"/>
              <a:gd name="connsiteX31" fmla="*/ 120299 w 203322"/>
              <a:gd name="connsiteY31" fmla="*/ 121993 h 161741"/>
              <a:gd name="connsiteX32" fmla="*/ 125840 w 203322"/>
              <a:gd name="connsiteY32" fmla="*/ 137380 h 161741"/>
              <a:gd name="connsiteX33" fmla="*/ 118788 w 203322"/>
              <a:gd name="connsiteY33" fmla="*/ 154506 h 161741"/>
              <a:gd name="connsiteX34" fmla="*/ 101661 w 203322"/>
              <a:gd name="connsiteY34" fmla="*/ 161559 h 161741"/>
              <a:gd name="connsiteX35" fmla="*/ 84534 w 203322"/>
              <a:gd name="connsiteY35" fmla="*/ 154506 h 161741"/>
              <a:gd name="connsiteX36" fmla="*/ 77482 w 203322"/>
              <a:gd name="connsiteY36" fmla="*/ 137380 h 161741"/>
              <a:gd name="connsiteX37" fmla="*/ 83023 w 203322"/>
              <a:gd name="connsiteY37" fmla="*/ 122021 h 161741"/>
              <a:gd name="connsiteX38" fmla="*/ 96899 w 203322"/>
              <a:gd name="connsiteY38" fmla="*/ 113769 h 161741"/>
              <a:gd name="connsiteX39" fmla="*/ 96899 w 203322"/>
              <a:gd name="connsiteY39" fmla="*/ 67017 h 161741"/>
              <a:gd name="connsiteX40" fmla="*/ 90149 w 203322"/>
              <a:gd name="connsiteY40" fmla="*/ 65320 h 161741"/>
              <a:gd name="connsiteX41" fmla="*/ 84131 w 203322"/>
              <a:gd name="connsiteY41" fmla="*/ 62224 h 161741"/>
              <a:gd name="connsiteX42" fmla="*/ 41342 w 203322"/>
              <a:gd name="connsiteY42" fmla="*/ 120821 h 161741"/>
              <a:gd name="connsiteX43" fmla="*/ 46407 w 203322"/>
              <a:gd name="connsiteY43" fmla="*/ 128413 h 161741"/>
              <a:gd name="connsiteX44" fmla="*/ 48358 w 203322"/>
              <a:gd name="connsiteY44" fmla="*/ 137563 h 161741"/>
              <a:gd name="connsiteX45" fmla="*/ 41306 w 203322"/>
              <a:gd name="connsiteY45" fmla="*/ 154690 h 161741"/>
              <a:gd name="connsiteX46" fmla="*/ 24179 w 203322"/>
              <a:gd name="connsiteY46" fmla="*/ 161742 h 161741"/>
              <a:gd name="connsiteX47" fmla="*/ 24179 w 203322"/>
              <a:gd name="connsiteY47" fmla="*/ 152217 h 161741"/>
              <a:gd name="connsiteX48" fmla="*/ 34537 w 203322"/>
              <a:gd name="connsiteY48" fmla="*/ 147921 h 161741"/>
              <a:gd name="connsiteX49" fmla="*/ 38833 w 203322"/>
              <a:gd name="connsiteY49" fmla="*/ 137563 h 161741"/>
              <a:gd name="connsiteX50" fmla="*/ 34537 w 203322"/>
              <a:gd name="connsiteY50" fmla="*/ 127205 h 161741"/>
              <a:gd name="connsiteX51" fmla="*/ 24179 w 203322"/>
              <a:gd name="connsiteY51" fmla="*/ 122909 h 161741"/>
              <a:gd name="connsiteX52" fmla="*/ 13821 w 203322"/>
              <a:gd name="connsiteY52" fmla="*/ 127205 h 161741"/>
              <a:gd name="connsiteX53" fmla="*/ 9525 w 203322"/>
              <a:gd name="connsiteY53" fmla="*/ 137563 h 161741"/>
              <a:gd name="connsiteX54" fmla="*/ 13821 w 203322"/>
              <a:gd name="connsiteY54" fmla="*/ 147921 h 161741"/>
              <a:gd name="connsiteX55" fmla="*/ 24179 w 203322"/>
              <a:gd name="connsiteY55" fmla="*/ 152217 h 161741"/>
              <a:gd name="connsiteX56" fmla="*/ 101661 w 203322"/>
              <a:gd name="connsiteY56" fmla="*/ 152034 h 161741"/>
              <a:gd name="connsiteX57" fmla="*/ 112019 w 203322"/>
              <a:gd name="connsiteY57" fmla="*/ 147738 h 161741"/>
              <a:gd name="connsiteX58" fmla="*/ 116315 w 203322"/>
              <a:gd name="connsiteY58" fmla="*/ 137380 h 161741"/>
              <a:gd name="connsiteX59" fmla="*/ 112019 w 203322"/>
              <a:gd name="connsiteY59" fmla="*/ 127021 h 161741"/>
              <a:gd name="connsiteX60" fmla="*/ 101661 w 203322"/>
              <a:gd name="connsiteY60" fmla="*/ 122726 h 161741"/>
              <a:gd name="connsiteX61" fmla="*/ 91303 w 203322"/>
              <a:gd name="connsiteY61" fmla="*/ 127021 h 161741"/>
              <a:gd name="connsiteX62" fmla="*/ 87007 w 203322"/>
              <a:gd name="connsiteY62" fmla="*/ 137380 h 161741"/>
              <a:gd name="connsiteX63" fmla="*/ 91303 w 203322"/>
              <a:gd name="connsiteY63" fmla="*/ 147738 h 161741"/>
              <a:gd name="connsiteX64" fmla="*/ 101661 w 203322"/>
              <a:gd name="connsiteY64" fmla="*/ 152034 h 161741"/>
              <a:gd name="connsiteX65" fmla="*/ 179143 w 203322"/>
              <a:gd name="connsiteY65" fmla="*/ 152217 h 161741"/>
              <a:gd name="connsiteX66" fmla="*/ 189502 w 203322"/>
              <a:gd name="connsiteY66" fmla="*/ 147921 h 161741"/>
              <a:gd name="connsiteX67" fmla="*/ 193797 w 203322"/>
              <a:gd name="connsiteY67" fmla="*/ 137563 h 161741"/>
              <a:gd name="connsiteX68" fmla="*/ 189502 w 203322"/>
              <a:gd name="connsiteY68" fmla="*/ 127205 h 161741"/>
              <a:gd name="connsiteX69" fmla="*/ 179143 w 203322"/>
              <a:gd name="connsiteY69" fmla="*/ 122909 h 161741"/>
              <a:gd name="connsiteX70" fmla="*/ 168785 w 203322"/>
              <a:gd name="connsiteY70" fmla="*/ 127205 h 161741"/>
              <a:gd name="connsiteX71" fmla="*/ 164489 w 203322"/>
              <a:gd name="connsiteY71" fmla="*/ 137563 h 161741"/>
              <a:gd name="connsiteX72" fmla="*/ 168785 w 203322"/>
              <a:gd name="connsiteY72" fmla="*/ 147921 h 161741"/>
              <a:gd name="connsiteX73" fmla="*/ 179143 w 203322"/>
              <a:gd name="connsiteY73" fmla="*/ 152217 h 161741"/>
              <a:gd name="connsiteX74" fmla="*/ 101661 w 203322"/>
              <a:gd name="connsiteY74" fmla="*/ 57883 h 161741"/>
              <a:gd name="connsiteX75" fmla="*/ 118737 w 203322"/>
              <a:gd name="connsiteY75" fmla="*/ 50780 h 161741"/>
              <a:gd name="connsiteX76" fmla="*/ 125840 w 203322"/>
              <a:gd name="connsiteY76" fmla="*/ 33704 h 161741"/>
              <a:gd name="connsiteX77" fmla="*/ 118737 w 203322"/>
              <a:gd name="connsiteY77" fmla="*/ 16628 h 161741"/>
              <a:gd name="connsiteX78" fmla="*/ 101661 w 203322"/>
              <a:gd name="connsiteY78" fmla="*/ 9525 h 161741"/>
              <a:gd name="connsiteX79" fmla="*/ 84585 w 203322"/>
              <a:gd name="connsiteY79" fmla="*/ 16628 h 161741"/>
              <a:gd name="connsiteX80" fmla="*/ 77482 w 203322"/>
              <a:gd name="connsiteY80" fmla="*/ 33704 h 161741"/>
              <a:gd name="connsiteX81" fmla="*/ 84585 w 203322"/>
              <a:gd name="connsiteY81" fmla="*/ 50780 h 161741"/>
              <a:gd name="connsiteX82" fmla="*/ 101661 w 203322"/>
              <a:gd name="connsiteY82" fmla="*/ 57883 h 16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03322" h="161741">
                <a:moveTo>
                  <a:pt x="24179" y="161742"/>
                </a:moveTo>
                <a:cubicBezTo>
                  <a:pt x="17463" y="161742"/>
                  <a:pt x="11754" y="159391"/>
                  <a:pt x="7052" y="154690"/>
                </a:cubicBezTo>
                <a:cubicBezTo>
                  <a:pt x="2351" y="149988"/>
                  <a:pt x="0" y="144279"/>
                  <a:pt x="0" y="137563"/>
                </a:cubicBezTo>
                <a:cubicBezTo>
                  <a:pt x="0" y="130847"/>
                  <a:pt x="2351" y="125138"/>
                  <a:pt x="7052" y="120436"/>
                </a:cubicBezTo>
                <a:cubicBezTo>
                  <a:pt x="11754" y="115735"/>
                  <a:pt x="17463" y="113384"/>
                  <a:pt x="24179" y="113384"/>
                </a:cubicBezTo>
                <a:cubicBezTo>
                  <a:pt x="25819" y="113384"/>
                  <a:pt x="27414" y="113534"/>
                  <a:pt x="28962" y="113833"/>
                </a:cubicBezTo>
                <a:cubicBezTo>
                  <a:pt x="30512" y="114132"/>
                  <a:pt x="32043" y="114624"/>
                  <a:pt x="33557" y="115308"/>
                </a:cubicBezTo>
                <a:lnTo>
                  <a:pt x="76530" y="56344"/>
                </a:lnTo>
                <a:cubicBezTo>
                  <a:pt x="73831" y="53377"/>
                  <a:pt x="71727" y="49947"/>
                  <a:pt x="70219" y="46055"/>
                </a:cubicBezTo>
                <a:cubicBezTo>
                  <a:pt x="68711" y="42162"/>
                  <a:pt x="67957" y="38045"/>
                  <a:pt x="67957" y="33704"/>
                </a:cubicBezTo>
                <a:cubicBezTo>
                  <a:pt x="67957" y="24326"/>
                  <a:pt x="71230" y="16364"/>
                  <a:pt x="77775" y="9818"/>
                </a:cubicBezTo>
                <a:cubicBezTo>
                  <a:pt x="84321" y="3273"/>
                  <a:pt x="92283" y="0"/>
                  <a:pt x="101661" y="0"/>
                </a:cubicBezTo>
                <a:cubicBezTo>
                  <a:pt x="111040" y="0"/>
                  <a:pt x="119001" y="3273"/>
                  <a:pt x="125547" y="9818"/>
                </a:cubicBezTo>
                <a:cubicBezTo>
                  <a:pt x="132092" y="16364"/>
                  <a:pt x="135365" y="24326"/>
                  <a:pt x="135365" y="33704"/>
                </a:cubicBezTo>
                <a:cubicBezTo>
                  <a:pt x="135365" y="38045"/>
                  <a:pt x="134571" y="42162"/>
                  <a:pt x="132984" y="46055"/>
                </a:cubicBezTo>
                <a:cubicBezTo>
                  <a:pt x="131396" y="49947"/>
                  <a:pt x="129253" y="53377"/>
                  <a:pt x="126554" y="56344"/>
                </a:cubicBezTo>
                <a:lnTo>
                  <a:pt x="169582" y="115491"/>
                </a:lnTo>
                <a:cubicBezTo>
                  <a:pt x="171096" y="114807"/>
                  <a:pt x="172647" y="114285"/>
                  <a:pt x="174236" y="113924"/>
                </a:cubicBezTo>
                <a:cubicBezTo>
                  <a:pt x="175825" y="113564"/>
                  <a:pt x="177461" y="113384"/>
                  <a:pt x="179143" y="113384"/>
                </a:cubicBezTo>
                <a:cubicBezTo>
                  <a:pt x="185860" y="113384"/>
                  <a:pt x="191568" y="115735"/>
                  <a:pt x="196270" y="120436"/>
                </a:cubicBezTo>
                <a:cubicBezTo>
                  <a:pt x="200971" y="125138"/>
                  <a:pt x="203322" y="130847"/>
                  <a:pt x="203322" y="137563"/>
                </a:cubicBezTo>
                <a:cubicBezTo>
                  <a:pt x="203322" y="144279"/>
                  <a:pt x="200971" y="149988"/>
                  <a:pt x="196270" y="154690"/>
                </a:cubicBezTo>
                <a:cubicBezTo>
                  <a:pt x="191568" y="159391"/>
                  <a:pt x="185860" y="161742"/>
                  <a:pt x="179143" y="161742"/>
                </a:cubicBezTo>
                <a:cubicBezTo>
                  <a:pt x="172427" y="161742"/>
                  <a:pt x="166718" y="159391"/>
                  <a:pt x="162016" y="154690"/>
                </a:cubicBezTo>
                <a:cubicBezTo>
                  <a:pt x="157315" y="149988"/>
                  <a:pt x="154964" y="144279"/>
                  <a:pt x="154964" y="137563"/>
                </a:cubicBezTo>
                <a:cubicBezTo>
                  <a:pt x="154964" y="134303"/>
                  <a:pt x="155584" y="131253"/>
                  <a:pt x="156824" y="128413"/>
                </a:cubicBezTo>
                <a:cubicBezTo>
                  <a:pt x="158063" y="125574"/>
                  <a:pt x="159721" y="123044"/>
                  <a:pt x="161797" y="120821"/>
                </a:cubicBezTo>
                <a:lnTo>
                  <a:pt x="119191" y="62224"/>
                </a:lnTo>
                <a:cubicBezTo>
                  <a:pt x="117298" y="63518"/>
                  <a:pt x="115292" y="64550"/>
                  <a:pt x="113173" y="65320"/>
                </a:cubicBezTo>
                <a:cubicBezTo>
                  <a:pt x="111055" y="66089"/>
                  <a:pt x="108805" y="66655"/>
                  <a:pt x="106424" y="67017"/>
                </a:cubicBezTo>
                <a:lnTo>
                  <a:pt x="106424" y="113769"/>
                </a:lnTo>
                <a:cubicBezTo>
                  <a:pt x="111980" y="114819"/>
                  <a:pt x="116605" y="117561"/>
                  <a:pt x="120299" y="121993"/>
                </a:cubicBezTo>
                <a:cubicBezTo>
                  <a:pt x="123993" y="126426"/>
                  <a:pt x="125840" y="131555"/>
                  <a:pt x="125840" y="137380"/>
                </a:cubicBezTo>
                <a:cubicBezTo>
                  <a:pt x="125840" y="144096"/>
                  <a:pt x="123489" y="149805"/>
                  <a:pt x="118788" y="154506"/>
                </a:cubicBezTo>
                <a:cubicBezTo>
                  <a:pt x="114086" y="159208"/>
                  <a:pt x="108377" y="161559"/>
                  <a:pt x="101661" y="161559"/>
                </a:cubicBezTo>
                <a:cubicBezTo>
                  <a:pt x="94945" y="161559"/>
                  <a:pt x="89236" y="159208"/>
                  <a:pt x="84534" y="154506"/>
                </a:cubicBezTo>
                <a:cubicBezTo>
                  <a:pt x="79833" y="149805"/>
                  <a:pt x="77482" y="144096"/>
                  <a:pt x="77482" y="137380"/>
                </a:cubicBezTo>
                <a:cubicBezTo>
                  <a:pt x="77482" y="131555"/>
                  <a:pt x="79329" y="126435"/>
                  <a:pt x="83023" y="122021"/>
                </a:cubicBezTo>
                <a:cubicBezTo>
                  <a:pt x="86717" y="117606"/>
                  <a:pt x="91342" y="114856"/>
                  <a:pt x="96899" y="113769"/>
                </a:cubicBezTo>
                <a:lnTo>
                  <a:pt x="96899" y="67017"/>
                </a:lnTo>
                <a:cubicBezTo>
                  <a:pt x="94517" y="66655"/>
                  <a:pt x="92267" y="66089"/>
                  <a:pt x="90149" y="65320"/>
                </a:cubicBezTo>
                <a:cubicBezTo>
                  <a:pt x="88030" y="64550"/>
                  <a:pt x="86024" y="63518"/>
                  <a:pt x="84131" y="62224"/>
                </a:cubicBezTo>
                <a:lnTo>
                  <a:pt x="41342" y="120821"/>
                </a:lnTo>
                <a:cubicBezTo>
                  <a:pt x="43418" y="123044"/>
                  <a:pt x="45106" y="125574"/>
                  <a:pt x="46407" y="128413"/>
                </a:cubicBezTo>
                <a:cubicBezTo>
                  <a:pt x="47707" y="131253"/>
                  <a:pt x="48358" y="134303"/>
                  <a:pt x="48358" y="137563"/>
                </a:cubicBezTo>
                <a:cubicBezTo>
                  <a:pt x="48358" y="144279"/>
                  <a:pt x="46007" y="149988"/>
                  <a:pt x="41306" y="154690"/>
                </a:cubicBezTo>
                <a:cubicBezTo>
                  <a:pt x="36604" y="159391"/>
                  <a:pt x="30895" y="161742"/>
                  <a:pt x="24179" y="161742"/>
                </a:cubicBezTo>
                <a:close/>
                <a:moveTo>
                  <a:pt x="24179" y="152217"/>
                </a:moveTo>
                <a:cubicBezTo>
                  <a:pt x="28221" y="152217"/>
                  <a:pt x="31674" y="150785"/>
                  <a:pt x="34537" y="147921"/>
                </a:cubicBezTo>
                <a:cubicBezTo>
                  <a:pt x="37401" y="145058"/>
                  <a:pt x="38833" y="141605"/>
                  <a:pt x="38833" y="137563"/>
                </a:cubicBezTo>
                <a:cubicBezTo>
                  <a:pt x="38833" y="133521"/>
                  <a:pt x="37401" y="130068"/>
                  <a:pt x="34537" y="127205"/>
                </a:cubicBezTo>
                <a:cubicBezTo>
                  <a:pt x="31674" y="124341"/>
                  <a:pt x="28221" y="122909"/>
                  <a:pt x="24179" y="122909"/>
                </a:cubicBezTo>
                <a:cubicBezTo>
                  <a:pt x="20137" y="122909"/>
                  <a:pt x="16684" y="124341"/>
                  <a:pt x="13821" y="127205"/>
                </a:cubicBezTo>
                <a:cubicBezTo>
                  <a:pt x="10957" y="130068"/>
                  <a:pt x="9525" y="133521"/>
                  <a:pt x="9525" y="137563"/>
                </a:cubicBezTo>
                <a:cubicBezTo>
                  <a:pt x="9525" y="141605"/>
                  <a:pt x="10957" y="145058"/>
                  <a:pt x="13821" y="147921"/>
                </a:cubicBezTo>
                <a:cubicBezTo>
                  <a:pt x="16684" y="150785"/>
                  <a:pt x="20137" y="152217"/>
                  <a:pt x="24179" y="152217"/>
                </a:cubicBezTo>
                <a:close/>
                <a:moveTo>
                  <a:pt x="101661" y="152034"/>
                </a:moveTo>
                <a:cubicBezTo>
                  <a:pt x="105703" y="152034"/>
                  <a:pt x="109156" y="150602"/>
                  <a:pt x="112019" y="147738"/>
                </a:cubicBezTo>
                <a:cubicBezTo>
                  <a:pt x="114883" y="144875"/>
                  <a:pt x="116315" y="141422"/>
                  <a:pt x="116315" y="137380"/>
                </a:cubicBezTo>
                <a:cubicBezTo>
                  <a:pt x="116315" y="133338"/>
                  <a:pt x="114883" y="129885"/>
                  <a:pt x="112019" y="127021"/>
                </a:cubicBezTo>
                <a:cubicBezTo>
                  <a:pt x="109156" y="124158"/>
                  <a:pt x="105703" y="122726"/>
                  <a:pt x="101661" y="122726"/>
                </a:cubicBezTo>
                <a:cubicBezTo>
                  <a:pt x="97619" y="122726"/>
                  <a:pt x="94166" y="124158"/>
                  <a:pt x="91303" y="127021"/>
                </a:cubicBezTo>
                <a:cubicBezTo>
                  <a:pt x="88439" y="129885"/>
                  <a:pt x="87007" y="133338"/>
                  <a:pt x="87007" y="137380"/>
                </a:cubicBezTo>
                <a:cubicBezTo>
                  <a:pt x="87007" y="141422"/>
                  <a:pt x="88439" y="144875"/>
                  <a:pt x="91303" y="147738"/>
                </a:cubicBezTo>
                <a:cubicBezTo>
                  <a:pt x="94166" y="150602"/>
                  <a:pt x="97619" y="152034"/>
                  <a:pt x="101661" y="152034"/>
                </a:cubicBezTo>
                <a:close/>
                <a:moveTo>
                  <a:pt x="179143" y="152217"/>
                </a:moveTo>
                <a:cubicBezTo>
                  <a:pt x="183185" y="152217"/>
                  <a:pt x="186638" y="150785"/>
                  <a:pt x="189502" y="147921"/>
                </a:cubicBezTo>
                <a:cubicBezTo>
                  <a:pt x="192365" y="145058"/>
                  <a:pt x="193797" y="141605"/>
                  <a:pt x="193797" y="137563"/>
                </a:cubicBezTo>
                <a:cubicBezTo>
                  <a:pt x="193797" y="133521"/>
                  <a:pt x="192365" y="130068"/>
                  <a:pt x="189502" y="127205"/>
                </a:cubicBezTo>
                <a:cubicBezTo>
                  <a:pt x="186638" y="124341"/>
                  <a:pt x="183185" y="122909"/>
                  <a:pt x="179143" y="122909"/>
                </a:cubicBezTo>
                <a:cubicBezTo>
                  <a:pt x="175101" y="122909"/>
                  <a:pt x="171648" y="124341"/>
                  <a:pt x="168785" y="127205"/>
                </a:cubicBezTo>
                <a:cubicBezTo>
                  <a:pt x="165921" y="130068"/>
                  <a:pt x="164489" y="133521"/>
                  <a:pt x="164489" y="137563"/>
                </a:cubicBezTo>
                <a:cubicBezTo>
                  <a:pt x="164489" y="141605"/>
                  <a:pt x="165921" y="145058"/>
                  <a:pt x="168785" y="147921"/>
                </a:cubicBezTo>
                <a:cubicBezTo>
                  <a:pt x="171648" y="150785"/>
                  <a:pt x="175101" y="152217"/>
                  <a:pt x="179143" y="152217"/>
                </a:cubicBezTo>
                <a:close/>
                <a:moveTo>
                  <a:pt x="101661" y="57883"/>
                </a:moveTo>
                <a:cubicBezTo>
                  <a:pt x="108310" y="57883"/>
                  <a:pt x="114002" y="55515"/>
                  <a:pt x="118737" y="50780"/>
                </a:cubicBezTo>
                <a:cubicBezTo>
                  <a:pt x="123472" y="46045"/>
                  <a:pt x="125840" y="40353"/>
                  <a:pt x="125840" y="33704"/>
                </a:cubicBezTo>
                <a:cubicBezTo>
                  <a:pt x="125840" y="27055"/>
                  <a:pt x="123472" y="21363"/>
                  <a:pt x="118737" y="16628"/>
                </a:cubicBezTo>
                <a:cubicBezTo>
                  <a:pt x="114002" y="11893"/>
                  <a:pt x="108310" y="9525"/>
                  <a:pt x="101661" y="9525"/>
                </a:cubicBezTo>
                <a:cubicBezTo>
                  <a:pt x="95012" y="9525"/>
                  <a:pt x="89320" y="11893"/>
                  <a:pt x="84585" y="16628"/>
                </a:cubicBezTo>
                <a:cubicBezTo>
                  <a:pt x="79850" y="21363"/>
                  <a:pt x="77482" y="27055"/>
                  <a:pt x="77482" y="33704"/>
                </a:cubicBezTo>
                <a:cubicBezTo>
                  <a:pt x="77482" y="40353"/>
                  <a:pt x="79850" y="46045"/>
                  <a:pt x="84585" y="50780"/>
                </a:cubicBezTo>
                <a:cubicBezTo>
                  <a:pt x="89320" y="55515"/>
                  <a:pt x="95012" y="57883"/>
                  <a:pt x="101661" y="57883"/>
                </a:cubicBezTo>
                <a:close/>
              </a:path>
            </a:pathLst>
          </a:custGeom>
          <a:solidFill>
            <a:schemeClr val="bg1"/>
          </a:solidFill>
          <a:ln w="238" cap="flat">
            <a:noFill/>
            <a:prstDash val="solid"/>
            <a:miter/>
          </a:ln>
        </p:spPr>
        <p:txBody>
          <a:bodyPr rtlCol="0" anchor="ctr"/>
          <a:lstStyle/>
          <a:p>
            <a:endParaRPr lang="en-RO"/>
          </a:p>
        </p:txBody>
      </p:sp>
      <p:sp>
        <p:nvSpPr>
          <p:cNvPr id="15" name="Graphic 12">
            <a:extLst>
              <a:ext uri="{FF2B5EF4-FFF2-40B4-BE49-F238E27FC236}">
                <a16:creationId xmlns:a16="http://schemas.microsoft.com/office/drawing/2014/main" id="{81E691EF-E58E-D449-9CCB-D2C59B70B88D}"/>
              </a:ext>
            </a:extLst>
          </p:cNvPr>
          <p:cNvSpPr>
            <a:spLocks noChangeAspect="1"/>
          </p:cNvSpPr>
          <p:nvPr/>
        </p:nvSpPr>
        <p:spPr>
          <a:xfrm>
            <a:off x="4319744" y="2175251"/>
            <a:ext cx="468000" cy="421198"/>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sp>
        <p:nvSpPr>
          <p:cNvPr id="25" name="Graphic 19">
            <a:extLst>
              <a:ext uri="{FF2B5EF4-FFF2-40B4-BE49-F238E27FC236}">
                <a16:creationId xmlns:a16="http://schemas.microsoft.com/office/drawing/2014/main" id="{8B28FF1C-5E09-214E-9FF3-1A061E56A7DF}"/>
              </a:ext>
            </a:extLst>
          </p:cNvPr>
          <p:cNvSpPr>
            <a:spLocks noChangeAspect="1"/>
          </p:cNvSpPr>
          <p:nvPr/>
        </p:nvSpPr>
        <p:spPr>
          <a:xfrm>
            <a:off x="7273416" y="2169850"/>
            <a:ext cx="284544"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91416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Etiologic agent</a:t>
            </a:r>
          </a:p>
        </p:txBody>
      </p:sp>
      <p:sp>
        <p:nvSpPr>
          <p:cNvPr id="15" name="Rounded Rectangle 14">
            <a:extLst>
              <a:ext uri="{FF2B5EF4-FFF2-40B4-BE49-F238E27FC236}">
                <a16:creationId xmlns:a16="http://schemas.microsoft.com/office/drawing/2014/main" id="{721B6068-CC61-464A-B30F-86DF2A67B2D4}"/>
              </a:ext>
            </a:extLst>
          </p:cNvPr>
          <p:cNvSpPr/>
          <p:nvPr/>
        </p:nvSpPr>
        <p:spPr>
          <a:xfrm>
            <a:off x="431800" y="2385850"/>
            <a:ext cx="2520000" cy="3995900"/>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FEBCABBE-AB0B-5748-B916-1E8B5C443AD6}"/>
              </a:ext>
            </a:extLst>
          </p:cNvPr>
          <p:cNvSpPr/>
          <p:nvPr/>
        </p:nvSpPr>
        <p:spPr>
          <a:xfrm>
            <a:off x="3293744" y="2385850"/>
            <a:ext cx="2520000" cy="3995900"/>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A185A731-43D0-F644-9190-34CC03A85F42}"/>
              </a:ext>
            </a:extLst>
          </p:cNvPr>
          <p:cNvSpPr/>
          <p:nvPr/>
        </p:nvSpPr>
        <p:spPr>
          <a:xfrm>
            <a:off x="6155688" y="2385850"/>
            <a:ext cx="2520000" cy="399590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Google Shape;140;p4">
            <a:extLst>
              <a:ext uri="{FF2B5EF4-FFF2-40B4-BE49-F238E27FC236}">
                <a16:creationId xmlns:a16="http://schemas.microsoft.com/office/drawing/2014/main" id="{1C011EEC-2DA0-6640-A52E-3A23F101E33E}"/>
              </a:ext>
            </a:extLst>
          </p:cNvPr>
          <p:cNvSpPr>
            <a:spLocks noChangeAspect="1"/>
          </p:cNvSpPr>
          <p:nvPr/>
        </p:nvSpPr>
        <p:spPr>
          <a:xfrm>
            <a:off x="1259800"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p4">
            <a:extLst>
              <a:ext uri="{FF2B5EF4-FFF2-40B4-BE49-F238E27FC236}">
                <a16:creationId xmlns:a16="http://schemas.microsoft.com/office/drawing/2014/main" id="{ADCC62E7-47B3-CA42-807E-878D3F9FE3AA}"/>
              </a:ext>
            </a:extLst>
          </p:cNvPr>
          <p:cNvSpPr>
            <a:spLocks noChangeAspect="1"/>
          </p:cNvSpPr>
          <p:nvPr/>
        </p:nvSpPr>
        <p:spPr>
          <a:xfrm>
            <a:off x="4121744"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C116918B-5DBA-1442-8684-3A55AB7BCF82}"/>
              </a:ext>
            </a:extLst>
          </p:cNvPr>
          <p:cNvSpPr>
            <a:spLocks noChangeAspect="1"/>
          </p:cNvSpPr>
          <p:nvPr/>
        </p:nvSpPr>
        <p:spPr>
          <a:xfrm>
            <a:off x="6983688"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622520E5-CBE1-094D-8E47-C09CFB7FFF6C}"/>
              </a:ext>
            </a:extLst>
          </p:cNvPr>
          <p:cNvSpPr txBox="1"/>
          <p:nvPr/>
        </p:nvSpPr>
        <p:spPr>
          <a:xfrm>
            <a:off x="698659" y="2750488"/>
            <a:ext cx="2044541" cy="2215991"/>
          </a:xfrm>
          <a:prstGeom prst="rect">
            <a:avLst/>
          </a:prstGeom>
          <a:noFill/>
        </p:spPr>
        <p:txBody>
          <a:bodyPr wrap="square" lIns="0" tIns="0" rIns="0" bIns="0" rtlCol="0">
            <a:spAutoFit/>
          </a:bodyPr>
          <a:lstStyle/>
          <a:p>
            <a:r>
              <a:rPr lang="en-GB" sz="3200" b="1" dirty="0" err="1">
                <a:solidFill>
                  <a:schemeClr val="tx1"/>
                </a:solidFill>
              </a:rPr>
              <a:t>1.</a:t>
            </a:r>
          </a:p>
          <a:p>
            <a:endParaRPr lang="en-GB" sz="1600" dirty="0" err="1">
              <a:solidFill>
                <a:schemeClr val="tx1"/>
              </a:solidFill>
            </a:endParaRPr>
          </a:p>
          <a:p>
            <a:r>
              <a:rPr lang="en-GB" sz="1600" dirty="0" err="1">
                <a:solidFill>
                  <a:schemeClr val="tx1"/>
                </a:solidFill>
              </a:rPr>
              <a:t>Etiologic agent investigation:</a:t>
            </a:r>
          </a:p>
          <a:p>
            <a:endParaRPr lang="en-GB" sz="1600" dirty="0" err="1">
              <a:solidFill>
                <a:schemeClr val="tx1"/>
              </a:solidFill>
            </a:endParaRPr>
          </a:p>
          <a:p>
            <a:pPr marL="342900" indent="-342900">
              <a:buFont typeface="+mj-lt"/>
              <a:buAutoNum type="arabicPeriod"/>
            </a:pPr>
            <a:r>
              <a:rPr lang="en-GB" sz="1600" dirty="0" err="1">
                <a:solidFill>
                  <a:schemeClr val="tx1"/>
                </a:solidFill>
              </a:rPr>
              <a:t>collecting samples</a:t>
            </a:r>
          </a:p>
          <a:p>
            <a:pPr marL="342900" indent="-342900">
              <a:buFont typeface="+mj-lt"/>
              <a:buAutoNum type="arabicPeriod"/>
            </a:pPr>
            <a:r>
              <a:rPr lang="en-GB" sz="1600" dirty="0" err="1">
                <a:solidFill>
                  <a:schemeClr val="tx1"/>
                </a:solidFill>
              </a:rPr>
              <a:t>transport</a:t>
            </a:r>
          </a:p>
          <a:p>
            <a:pPr marL="342900" indent="-342900">
              <a:buFont typeface="+mj-lt"/>
              <a:buAutoNum type="arabicPeriod"/>
            </a:pPr>
            <a:r>
              <a:rPr lang="en-GB" sz="1600" dirty="0" err="1">
                <a:solidFill>
                  <a:schemeClr val="tx1"/>
                </a:solidFill>
              </a:rPr>
              <a:t>processing</a:t>
            </a:r>
          </a:p>
        </p:txBody>
      </p:sp>
      <p:sp>
        <p:nvSpPr>
          <p:cNvPr id="22" name="TextBox 21">
            <a:extLst>
              <a:ext uri="{FF2B5EF4-FFF2-40B4-BE49-F238E27FC236}">
                <a16:creationId xmlns:a16="http://schemas.microsoft.com/office/drawing/2014/main" id="{BEDFBB8A-8671-F84E-9E96-B33A85662504}"/>
              </a:ext>
            </a:extLst>
          </p:cNvPr>
          <p:cNvSpPr txBox="1"/>
          <p:nvPr/>
        </p:nvSpPr>
        <p:spPr>
          <a:xfrm>
            <a:off x="6484470" y="2750488"/>
            <a:ext cx="1960871" cy="2462213"/>
          </a:xfrm>
          <a:prstGeom prst="rect">
            <a:avLst/>
          </a:prstGeom>
          <a:noFill/>
        </p:spPr>
        <p:txBody>
          <a:bodyPr wrap="square" lIns="0" tIns="0" rIns="0" bIns="0" rtlCol="0">
            <a:spAutoFit/>
          </a:bodyPr>
          <a:lstStyle/>
          <a:p>
            <a:r>
              <a:rPr lang="en-GB" sz="3200" b="1" dirty="0" err="1">
                <a:solidFill>
                  <a:schemeClr val="tx1"/>
                </a:solidFill>
              </a:rPr>
              <a:t>3.</a:t>
            </a:r>
          </a:p>
          <a:p>
            <a:endParaRPr lang="en-GB" sz="1600" dirty="0" err="1">
              <a:solidFill>
                <a:schemeClr val="tx1"/>
              </a:solidFill>
            </a:endParaRPr>
          </a:p>
          <a:p>
            <a:r>
              <a:rPr lang="en-GB" sz="1600" dirty="0" err="1">
                <a:solidFill>
                  <a:schemeClr val="tx1"/>
                </a:solidFill>
              </a:rPr>
              <a:t>Survival in the environment:</a:t>
            </a:r>
          </a:p>
          <a:p>
            <a:endParaRPr lang="en-GB" sz="1600" dirty="0" err="1">
              <a:solidFill>
                <a:schemeClr val="tx1"/>
              </a:solidFill>
            </a:endParaRPr>
          </a:p>
          <a:p>
            <a:pPr marL="342900" indent="-342900">
              <a:buFont typeface="+mj-lt"/>
              <a:buAutoNum type="arabicPeriod"/>
            </a:pPr>
            <a:r>
              <a:rPr lang="en-GB" sz="1600" dirty="0" err="1">
                <a:solidFill>
                  <a:schemeClr val="tx1"/>
                </a:solidFill>
              </a:rPr>
              <a:t>where?</a:t>
            </a:r>
          </a:p>
          <a:p>
            <a:pPr marL="342900" indent="-342900">
              <a:buFont typeface="+mj-lt"/>
              <a:buAutoNum type="arabicPeriod"/>
            </a:pPr>
            <a:r>
              <a:rPr lang="en-GB" sz="1600" dirty="0" err="1">
                <a:solidFill>
                  <a:schemeClr val="tx1"/>
                </a:solidFill>
              </a:rPr>
              <a:t>how long?</a:t>
            </a:r>
          </a:p>
          <a:p>
            <a:pPr marL="342900" indent="-342900">
              <a:buFont typeface="+mj-lt"/>
              <a:buAutoNum type="arabicPeriod"/>
            </a:pPr>
            <a:r>
              <a:rPr lang="en-GB" sz="1600" dirty="0" err="1">
                <a:solidFill>
                  <a:schemeClr val="tx1"/>
                </a:solidFill>
              </a:rPr>
              <a:t>does it multiply there?</a:t>
            </a:r>
          </a:p>
        </p:txBody>
      </p:sp>
      <p:sp>
        <p:nvSpPr>
          <p:cNvPr id="25" name="TextBox 24">
            <a:extLst>
              <a:ext uri="{FF2B5EF4-FFF2-40B4-BE49-F238E27FC236}">
                <a16:creationId xmlns:a16="http://schemas.microsoft.com/office/drawing/2014/main" id="{062F9181-6929-AE49-AAED-A53C4EF336FC}"/>
              </a:ext>
            </a:extLst>
          </p:cNvPr>
          <p:cNvSpPr txBox="1"/>
          <p:nvPr/>
        </p:nvSpPr>
        <p:spPr>
          <a:xfrm>
            <a:off x="3577443" y="2750488"/>
            <a:ext cx="1980592" cy="1477328"/>
          </a:xfrm>
          <a:prstGeom prst="rect">
            <a:avLst/>
          </a:prstGeom>
          <a:noFill/>
        </p:spPr>
        <p:txBody>
          <a:bodyPr wrap="square" lIns="0" tIns="0" rIns="0" bIns="0" rtlCol="0">
            <a:spAutoFit/>
          </a:bodyPr>
          <a:lstStyle/>
          <a:p>
            <a:r>
              <a:rPr lang="en-GB" sz="3200" b="1" dirty="0" err="1">
                <a:solidFill>
                  <a:schemeClr val="tx1"/>
                </a:solidFill>
              </a:rPr>
              <a:t>2.</a:t>
            </a:r>
          </a:p>
          <a:p>
            <a:endParaRPr lang="en-GB" sz="1600" dirty="0" err="1">
              <a:solidFill>
                <a:schemeClr val="tx1"/>
              </a:solidFill>
            </a:endParaRPr>
          </a:p>
          <a:p>
            <a:r>
              <a:rPr lang="en-GB" sz="1600" dirty="0" err="1">
                <a:solidFill>
                  <a:schemeClr val="tx1"/>
                </a:solidFill>
              </a:rPr>
              <a:t>Can it be transmitted by the suspected method?</a:t>
            </a:r>
          </a:p>
        </p:txBody>
      </p:sp>
      <p:sp>
        <p:nvSpPr>
          <p:cNvPr id="8" name="Graphic 6">
            <a:extLst>
              <a:ext uri="{FF2B5EF4-FFF2-40B4-BE49-F238E27FC236}">
                <a16:creationId xmlns:a16="http://schemas.microsoft.com/office/drawing/2014/main" id="{ABD1B296-AA0C-1D4E-A02D-800D80D6ECE9}"/>
              </a:ext>
            </a:extLst>
          </p:cNvPr>
          <p:cNvSpPr>
            <a:spLocks noChangeAspect="1"/>
          </p:cNvSpPr>
          <p:nvPr/>
        </p:nvSpPr>
        <p:spPr>
          <a:xfrm>
            <a:off x="1475800" y="2169850"/>
            <a:ext cx="432000" cy="432000"/>
          </a:xfrm>
          <a:custGeom>
            <a:avLst/>
            <a:gdLst>
              <a:gd name="connsiteX0" fmla="*/ 149323 w 156063"/>
              <a:gd name="connsiteY0" fmla="*/ 156064 h 156063"/>
              <a:gd name="connsiteX1" fmla="*/ 89682 w 156063"/>
              <a:gd name="connsiteY1" fmla="*/ 96423 h 156063"/>
              <a:gd name="connsiteX2" fmla="*/ 73251 w 156063"/>
              <a:gd name="connsiteY2" fmla="*/ 105838 h 156063"/>
              <a:gd name="connsiteX3" fmla="*/ 54586 w 156063"/>
              <a:gd name="connsiteY3" fmla="*/ 109171 h 156063"/>
              <a:gd name="connsiteX4" fmla="*/ 15851 w 156063"/>
              <a:gd name="connsiteY4" fmla="*/ 93329 h 156063"/>
              <a:gd name="connsiteX5" fmla="*/ 0 w 156063"/>
              <a:gd name="connsiteY5" fmla="*/ 54615 h 156063"/>
              <a:gd name="connsiteX6" fmla="*/ 15842 w 156063"/>
              <a:gd name="connsiteY6" fmla="*/ 15872 h 156063"/>
              <a:gd name="connsiteX7" fmla="*/ 54556 w 156063"/>
              <a:gd name="connsiteY7" fmla="*/ 0 h 156063"/>
              <a:gd name="connsiteX8" fmla="*/ 93299 w 156063"/>
              <a:gd name="connsiteY8" fmla="*/ 15851 h 156063"/>
              <a:gd name="connsiteX9" fmla="*/ 109171 w 156063"/>
              <a:gd name="connsiteY9" fmla="*/ 54586 h 156063"/>
              <a:gd name="connsiteX10" fmla="*/ 105654 w 156063"/>
              <a:gd name="connsiteY10" fmla="*/ 73800 h 156063"/>
              <a:gd name="connsiteX11" fmla="*/ 96423 w 156063"/>
              <a:gd name="connsiteY11" fmla="*/ 89682 h 156063"/>
              <a:gd name="connsiteX12" fmla="*/ 156064 w 156063"/>
              <a:gd name="connsiteY12" fmla="*/ 149323 h 156063"/>
              <a:gd name="connsiteX13" fmla="*/ 149323 w 156063"/>
              <a:gd name="connsiteY13" fmla="*/ 156064 h 156063"/>
              <a:gd name="connsiteX14" fmla="*/ 54586 w 156063"/>
              <a:gd name="connsiteY14" fmla="*/ 99646 h 156063"/>
              <a:gd name="connsiteX15" fmla="*/ 86595 w 156063"/>
              <a:gd name="connsiteY15" fmla="*/ 86595 h 156063"/>
              <a:gd name="connsiteX16" fmla="*/ 99646 w 156063"/>
              <a:gd name="connsiteY16" fmla="*/ 54586 h 156063"/>
              <a:gd name="connsiteX17" fmla="*/ 86595 w 156063"/>
              <a:gd name="connsiteY17" fmla="*/ 22576 h 156063"/>
              <a:gd name="connsiteX18" fmla="*/ 54586 w 156063"/>
              <a:gd name="connsiteY18" fmla="*/ 9525 h 156063"/>
              <a:gd name="connsiteX19" fmla="*/ 22576 w 156063"/>
              <a:gd name="connsiteY19" fmla="*/ 22576 h 156063"/>
              <a:gd name="connsiteX20" fmla="*/ 9525 w 156063"/>
              <a:gd name="connsiteY20" fmla="*/ 54586 h 156063"/>
              <a:gd name="connsiteX21" fmla="*/ 22576 w 156063"/>
              <a:gd name="connsiteY21" fmla="*/ 86595 h 156063"/>
              <a:gd name="connsiteX22" fmla="*/ 54586 w 156063"/>
              <a:gd name="connsiteY22"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063" h="156063">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14" name="Graphic 12">
            <a:extLst>
              <a:ext uri="{FF2B5EF4-FFF2-40B4-BE49-F238E27FC236}">
                <a16:creationId xmlns:a16="http://schemas.microsoft.com/office/drawing/2014/main" id="{B740D0D9-A68A-2844-821E-44FBC06BA8AB}"/>
              </a:ext>
            </a:extLst>
          </p:cNvPr>
          <p:cNvSpPr>
            <a:spLocks noChangeAspect="1"/>
          </p:cNvSpPr>
          <p:nvPr/>
        </p:nvSpPr>
        <p:spPr>
          <a:xfrm>
            <a:off x="7199688" y="2169850"/>
            <a:ext cx="432000" cy="432000"/>
          </a:xfrm>
          <a:custGeom>
            <a:avLst/>
            <a:gdLst>
              <a:gd name="connsiteX0" fmla="*/ 50922 w 171450"/>
              <a:gd name="connsiteY0" fmla="*/ 118330 h 171450"/>
              <a:gd name="connsiteX1" fmla="*/ 61079 w 171450"/>
              <a:gd name="connsiteY1" fmla="*/ 114199 h 171450"/>
              <a:gd name="connsiteX2" fmla="*/ 65210 w 171450"/>
              <a:gd name="connsiteY2" fmla="*/ 104042 h 171450"/>
              <a:gd name="connsiteX3" fmla="*/ 61079 w 171450"/>
              <a:gd name="connsiteY3" fmla="*/ 93885 h 171450"/>
              <a:gd name="connsiteX4" fmla="*/ 50922 w 171450"/>
              <a:gd name="connsiteY4" fmla="*/ 89755 h 171450"/>
              <a:gd name="connsiteX5" fmla="*/ 40765 w 171450"/>
              <a:gd name="connsiteY5" fmla="*/ 93885 h 171450"/>
              <a:gd name="connsiteX6" fmla="*/ 36635 w 171450"/>
              <a:gd name="connsiteY6" fmla="*/ 104042 h 171450"/>
              <a:gd name="connsiteX7" fmla="*/ 40765 w 171450"/>
              <a:gd name="connsiteY7" fmla="*/ 114199 h 171450"/>
              <a:gd name="connsiteX8" fmla="*/ 50922 w 171450"/>
              <a:gd name="connsiteY8" fmla="*/ 118330 h 171450"/>
              <a:gd name="connsiteX9" fmla="*/ 120528 w 171450"/>
              <a:gd name="connsiteY9" fmla="*/ 118330 h 171450"/>
              <a:gd name="connsiteX10" fmla="*/ 130685 w 171450"/>
              <a:gd name="connsiteY10" fmla="*/ 114199 h 171450"/>
              <a:gd name="connsiteX11" fmla="*/ 134815 w 171450"/>
              <a:gd name="connsiteY11" fmla="*/ 104042 h 171450"/>
              <a:gd name="connsiteX12" fmla="*/ 130685 w 171450"/>
              <a:gd name="connsiteY12" fmla="*/ 93885 h 171450"/>
              <a:gd name="connsiteX13" fmla="*/ 120528 w 171450"/>
              <a:gd name="connsiteY13" fmla="*/ 89755 h 171450"/>
              <a:gd name="connsiteX14" fmla="*/ 110371 w 171450"/>
              <a:gd name="connsiteY14" fmla="*/ 93885 h 171450"/>
              <a:gd name="connsiteX15" fmla="*/ 106240 w 171450"/>
              <a:gd name="connsiteY15" fmla="*/ 104042 h 171450"/>
              <a:gd name="connsiteX16" fmla="*/ 110371 w 171450"/>
              <a:gd name="connsiteY16" fmla="*/ 114199 h 171450"/>
              <a:gd name="connsiteX17" fmla="*/ 120528 w 171450"/>
              <a:gd name="connsiteY17" fmla="*/ 118330 h 171450"/>
              <a:gd name="connsiteX18" fmla="*/ 85725 w 171450"/>
              <a:gd name="connsiteY18" fmla="*/ 63011 h 171450"/>
              <a:gd name="connsiteX19" fmla="*/ 95882 w 171450"/>
              <a:gd name="connsiteY19" fmla="*/ 58881 h 171450"/>
              <a:gd name="connsiteX20" fmla="*/ 100013 w 171450"/>
              <a:gd name="connsiteY20" fmla="*/ 48724 h 171450"/>
              <a:gd name="connsiteX21" fmla="*/ 95882 w 171450"/>
              <a:gd name="connsiteY21" fmla="*/ 38567 h 171450"/>
              <a:gd name="connsiteX22" fmla="*/ 85725 w 171450"/>
              <a:gd name="connsiteY22" fmla="*/ 34436 h 171450"/>
              <a:gd name="connsiteX23" fmla="*/ 75568 w 171450"/>
              <a:gd name="connsiteY23" fmla="*/ 38567 h 171450"/>
              <a:gd name="connsiteX24" fmla="*/ 71438 w 171450"/>
              <a:gd name="connsiteY24" fmla="*/ 48724 h 171450"/>
              <a:gd name="connsiteX25" fmla="*/ 75568 w 171450"/>
              <a:gd name="connsiteY25" fmla="*/ 58881 h 171450"/>
              <a:gd name="connsiteX26" fmla="*/ 85725 w 171450"/>
              <a:gd name="connsiteY26" fmla="*/ 63011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50922" y="118330"/>
                </a:moveTo>
                <a:cubicBezTo>
                  <a:pt x="54940" y="118330"/>
                  <a:pt x="58325" y="116953"/>
                  <a:pt x="61079" y="114199"/>
                </a:cubicBezTo>
                <a:cubicBezTo>
                  <a:pt x="63833" y="111446"/>
                  <a:pt x="65210" y="108060"/>
                  <a:pt x="65210" y="104042"/>
                </a:cubicBezTo>
                <a:cubicBezTo>
                  <a:pt x="65210" y="100025"/>
                  <a:pt x="63833" y="96639"/>
                  <a:pt x="61079" y="93885"/>
                </a:cubicBezTo>
                <a:cubicBezTo>
                  <a:pt x="58325" y="91132"/>
                  <a:pt x="54940" y="89755"/>
                  <a:pt x="50922" y="89755"/>
                </a:cubicBezTo>
                <a:cubicBezTo>
                  <a:pt x="46904" y="89755"/>
                  <a:pt x="43519" y="91132"/>
                  <a:pt x="40765" y="93885"/>
                </a:cubicBezTo>
                <a:cubicBezTo>
                  <a:pt x="38011" y="96639"/>
                  <a:pt x="36635" y="100025"/>
                  <a:pt x="36635" y="104042"/>
                </a:cubicBezTo>
                <a:cubicBezTo>
                  <a:pt x="36635" y="108060"/>
                  <a:pt x="38011" y="111446"/>
                  <a:pt x="40765" y="114199"/>
                </a:cubicBezTo>
                <a:cubicBezTo>
                  <a:pt x="43519" y="116953"/>
                  <a:pt x="46904" y="118330"/>
                  <a:pt x="50922" y="118330"/>
                </a:cubicBezTo>
                <a:close/>
                <a:moveTo>
                  <a:pt x="120528" y="118330"/>
                </a:moveTo>
                <a:cubicBezTo>
                  <a:pt x="124546" y="118330"/>
                  <a:pt x="127931" y="116953"/>
                  <a:pt x="130685" y="114199"/>
                </a:cubicBezTo>
                <a:cubicBezTo>
                  <a:pt x="133439" y="111446"/>
                  <a:pt x="134815" y="108060"/>
                  <a:pt x="134815" y="104042"/>
                </a:cubicBezTo>
                <a:cubicBezTo>
                  <a:pt x="134815" y="100025"/>
                  <a:pt x="133439" y="96639"/>
                  <a:pt x="130685" y="93885"/>
                </a:cubicBezTo>
                <a:cubicBezTo>
                  <a:pt x="127931" y="91132"/>
                  <a:pt x="124546" y="89755"/>
                  <a:pt x="120528" y="89755"/>
                </a:cubicBezTo>
                <a:cubicBezTo>
                  <a:pt x="116510" y="89755"/>
                  <a:pt x="113125" y="91132"/>
                  <a:pt x="110371" y="93885"/>
                </a:cubicBezTo>
                <a:cubicBezTo>
                  <a:pt x="107617" y="96639"/>
                  <a:pt x="106240" y="100025"/>
                  <a:pt x="106240" y="104042"/>
                </a:cubicBezTo>
                <a:cubicBezTo>
                  <a:pt x="106240" y="108060"/>
                  <a:pt x="107617" y="111446"/>
                  <a:pt x="110371" y="114199"/>
                </a:cubicBezTo>
                <a:cubicBezTo>
                  <a:pt x="113125" y="116953"/>
                  <a:pt x="116510" y="118330"/>
                  <a:pt x="120528" y="118330"/>
                </a:cubicBezTo>
                <a:close/>
                <a:moveTo>
                  <a:pt x="85725" y="63011"/>
                </a:moveTo>
                <a:cubicBezTo>
                  <a:pt x="89743" y="63011"/>
                  <a:pt x="93128" y="61635"/>
                  <a:pt x="95882" y="58881"/>
                </a:cubicBezTo>
                <a:cubicBezTo>
                  <a:pt x="98636" y="56127"/>
                  <a:pt x="100013" y="52742"/>
                  <a:pt x="100013" y="48724"/>
                </a:cubicBezTo>
                <a:cubicBezTo>
                  <a:pt x="100013" y="44706"/>
                  <a:pt x="98636" y="41321"/>
                  <a:pt x="95882" y="38567"/>
                </a:cubicBezTo>
                <a:cubicBezTo>
                  <a:pt x="93128" y="35813"/>
                  <a:pt x="89743" y="34436"/>
                  <a:pt x="85725" y="34436"/>
                </a:cubicBezTo>
                <a:cubicBezTo>
                  <a:pt x="81707" y="34436"/>
                  <a:pt x="78322" y="35813"/>
                  <a:pt x="75568" y="38567"/>
                </a:cubicBezTo>
                <a:cubicBezTo>
                  <a:pt x="72814" y="41321"/>
                  <a:pt x="71438" y="44706"/>
                  <a:pt x="71438" y="48724"/>
                </a:cubicBezTo>
                <a:cubicBezTo>
                  <a:pt x="71438" y="52742"/>
                  <a:pt x="72814" y="56127"/>
                  <a:pt x="75568" y="58881"/>
                </a:cubicBezTo>
                <a:cubicBezTo>
                  <a:pt x="78322" y="61635"/>
                  <a:pt x="81707" y="63011"/>
                  <a:pt x="85725" y="63011"/>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E669D097-AC52-9E43-96E6-2184ACC1CB3D}"/>
              </a:ext>
            </a:extLst>
          </p:cNvPr>
          <p:cNvSpPr>
            <a:spLocks noChangeAspect="1"/>
          </p:cNvSpPr>
          <p:nvPr/>
        </p:nvSpPr>
        <p:spPr>
          <a:xfrm>
            <a:off x="4375603" y="2144450"/>
            <a:ext cx="381682" cy="432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7905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Etiologic agent</a:t>
            </a:r>
          </a:p>
        </p:txBody>
      </p:sp>
      <p:sp>
        <p:nvSpPr>
          <p:cNvPr id="13" name="Rounded Rectangle 12">
            <a:extLst>
              <a:ext uri="{FF2B5EF4-FFF2-40B4-BE49-F238E27FC236}">
                <a16:creationId xmlns:a16="http://schemas.microsoft.com/office/drawing/2014/main" id="{9826600E-CABC-0140-AE16-DBB2F3D08D45}"/>
              </a:ext>
            </a:extLst>
          </p:cNvPr>
          <p:cNvSpPr/>
          <p:nvPr/>
        </p:nvSpPr>
        <p:spPr>
          <a:xfrm>
            <a:off x="431800" y="2385850"/>
            <a:ext cx="2520000" cy="399590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F695FB5A-F837-B744-B377-A90A4B6681CE}"/>
              </a:ext>
            </a:extLst>
          </p:cNvPr>
          <p:cNvSpPr/>
          <p:nvPr/>
        </p:nvSpPr>
        <p:spPr>
          <a:xfrm>
            <a:off x="3293744" y="2385850"/>
            <a:ext cx="5381944" cy="3995900"/>
          </a:xfrm>
          <a:prstGeom prst="roundRect">
            <a:avLst>
              <a:gd name="adj" fmla="val 472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Google Shape;140;p4">
            <a:extLst>
              <a:ext uri="{FF2B5EF4-FFF2-40B4-BE49-F238E27FC236}">
                <a16:creationId xmlns:a16="http://schemas.microsoft.com/office/drawing/2014/main" id="{6AB44535-1FBB-2D46-B7E9-D46052C0B796}"/>
              </a:ext>
            </a:extLst>
          </p:cNvPr>
          <p:cNvSpPr>
            <a:spLocks noChangeAspect="1"/>
          </p:cNvSpPr>
          <p:nvPr/>
        </p:nvSpPr>
        <p:spPr>
          <a:xfrm>
            <a:off x="1259800"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6B5AA7E4-7BF6-6348-9087-769768DC7BC7}"/>
              </a:ext>
            </a:extLst>
          </p:cNvPr>
          <p:cNvSpPr>
            <a:spLocks noChangeAspect="1"/>
          </p:cNvSpPr>
          <p:nvPr/>
        </p:nvSpPr>
        <p:spPr>
          <a:xfrm>
            <a:off x="5552716" y="19538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0D23E17D-4932-BB40-A67F-EA33C09331C3}"/>
              </a:ext>
            </a:extLst>
          </p:cNvPr>
          <p:cNvSpPr txBox="1"/>
          <p:nvPr/>
        </p:nvSpPr>
        <p:spPr>
          <a:xfrm>
            <a:off x="698659" y="2750488"/>
            <a:ext cx="2044541" cy="1231106"/>
          </a:xfrm>
          <a:prstGeom prst="rect">
            <a:avLst/>
          </a:prstGeom>
          <a:noFill/>
        </p:spPr>
        <p:txBody>
          <a:bodyPr wrap="square" lIns="0" tIns="0" rIns="0" bIns="0" rtlCol="0">
            <a:spAutoFit/>
          </a:bodyPr>
          <a:lstStyle/>
          <a:p>
            <a:r>
              <a:rPr lang="en-GB" sz="3200" b="1" dirty="0" err="1">
                <a:solidFill>
                  <a:schemeClr val="tx1"/>
                </a:solidFill>
              </a:rPr>
              <a:t>4.</a:t>
            </a:r>
          </a:p>
          <a:p>
            <a:endParaRPr lang="en-GB" sz="1600" dirty="0" err="1">
              <a:solidFill>
                <a:schemeClr val="tx1"/>
              </a:solidFill>
            </a:endParaRPr>
          </a:p>
          <a:p>
            <a:r>
              <a:rPr lang="en-GB" sz="1600" dirty="0" err="1">
                <a:solidFill>
                  <a:schemeClr val="tx1"/>
                </a:solidFill>
              </a:rPr>
              <a:t>Consider other reservoirs</a:t>
            </a:r>
          </a:p>
        </p:txBody>
      </p:sp>
      <p:sp>
        <p:nvSpPr>
          <p:cNvPr id="21" name="TextBox 20">
            <a:extLst>
              <a:ext uri="{FF2B5EF4-FFF2-40B4-BE49-F238E27FC236}">
                <a16:creationId xmlns:a16="http://schemas.microsoft.com/office/drawing/2014/main" id="{F728821A-9780-164F-A6A7-00862E30B735}"/>
              </a:ext>
            </a:extLst>
          </p:cNvPr>
          <p:cNvSpPr txBox="1"/>
          <p:nvPr/>
        </p:nvSpPr>
        <p:spPr>
          <a:xfrm>
            <a:off x="3577443" y="2750488"/>
            <a:ext cx="4867898" cy="3385542"/>
          </a:xfrm>
          <a:prstGeom prst="rect">
            <a:avLst/>
          </a:prstGeom>
          <a:noFill/>
        </p:spPr>
        <p:txBody>
          <a:bodyPr wrap="square" lIns="0" tIns="0" rIns="0" bIns="0" rtlCol="0">
            <a:spAutoFit/>
          </a:bodyPr>
          <a:lstStyle/>
          <a:p>
            <a:r>
              <a:rPr lang="en-GB" sz="3200" b="1" dirty="0" err="1">
                <a:solidFill>
                  <a:schemeClr val="tx1"/>
                </a:solidFill>
              </a:rPr>
              <a:t>5.</a:t>
            </a:r>
          </a:p>
          <a:p>
            <a:endParaRPr lang="en-GB" sz="1600" dirty="0" err="1">
              <a:solidFill>
                <a:schemeClr val="tx1"/>
              </a:solidFill>
            </a:endParaRPr>
          </a:p>
          <a:p>
            <a:r>
              <a:rPr lang="en-GB" sz="1600" dirty="0" err="1">
                <a:solidFill>
                  <a:schemeClr val="tx1"/>
                </a:solidFill>
              </a:rPr>
              <a:t>Consider:</a:t>
            </a:r>
          </a:p>
          <a:p>
            <a:endParaRPr lang="en-GB" sz="1600" dirty="0" err="1">
              <a:solidFill>
                <a:schemeClr val="tx1"/>
              </a:solidFill>
            </a:endParaRPr>
          </a:p>
          <a:p>
            <a:pPr marL="136525" indent="-136525"/>
            <a:r>
              <a:rPr lang="en-GB" dirty="0" err="1">
                <a:solidFill>
                  <a:schemeClr val="tx1"/>
                </a:solidFill>
              </a:rPr>
              <a:t>– </a:t>
            </a:r>
            <a:r>
              <a:rPr lang="en-GB" b="1" dirty="0" err="1">
                <a:solidFill>
                  <a:schemeClr val="tx1"/>
                </a:solidFill>
              </a:rPr>
              <a:t>Pathogenicity:</a:t>
            </a:r>
            <a:r>
              <a:rPr lang="en-GB" dirty="0" err="1">
                <a:solidFill>
                  <a:schemeClr val="tx1"/>
                </a:solidFill>
              </a:rPr>
              <a:t> the ability to produce an infection 	</a:t>
            </a:r>
          </a:p>
          <a:p>
            <a:pPr marL="136525" indent="-136525"/>
            <a:r>
              <a:rPr lang="en-GB" dirty="0" err="1">
                <a:solidFill>
                  <a:schemeClr val="tx1"/>
                </a:solidFill>
              </a:rPr>
              <a:t>	</a:t>
            </a:r>
          </a:p>
          <a:p>
            <a:pPr marL="136525" indent="-136525"/>
            <a:r>
              <a:rPr lang="en-GB" dirty="0" err="1">
                <a:solidFill>
                  <a:schemeClr val="tx1"/>
                </a:solidFill>
              </a:rPr>
              <a:t>– </a:t>
            </a:r>
            <a:r>
              <a:rPr lang="en-GB" b="1" dirty="0" err="1">
                <a:solidFill>
                  <a:schemeClr val="tx1"/>
                </a:solidFill>
              </a:rPr>
              <a:t>Virulence:</a:t>
            </a:r>
            <a:r>
              <a:rPr lang="en-GB" dirty="0" err="1">
                <a:solidFill>
                  <a:schemeClr val="tx1"/>
                </a:solidFill>
              </a:rPr>
              <a:t> the level of pathogenicity. Expressed numerically as the ratio between the number of cases of infection and the total number of infected individuals determined by immunoassay. When death is the only criteria for seriousness, this is the lethality rate. </a:t>
            </a:r>
          </a:p>
          <a:p>
            <a:pPr marL="136525" indent="-136525"/>
            <a:r>
              <a:rPr lang="en-GB" dirty="0" err="1">
                <a:solidFill>
                  <a:schemeClr val="tx1"/>
                </a:solidFill>
              </a:rPr>
              <a:t>	</a:t>
            </a:r>
          </a:p>
          <a:p>
            <a:pPr marL="136525" indent="-136525"/>
            <a:r>
              <a:rPr lang="en-GB" dirty="0" err="1">
                <a:solidFill>
                  <a:schemeClr val="tx1"/>
                </a:solidFill>
              </a:rPr>
              <a:t>– </a:t>
            </a:r>
            <a:r>
              <a:rPr lang="en-GB" b="1" dirty="0" err="1">
                <a:solidFill>
                  <a:schemeClr val="tx1"/>
                </a:solidFill>
              </a:rPr>
              <a:t>Antigenicity or immunogenicity:</a:t>
            </a:r>
            <a:r>
              <a:rPr lang="en-GB" dirty="0" err="1">
                <a:solidFill>
                  <a:schemeClr val="tx1"/>
                </a:solidFill>
              </a:rPr>
              <a:t> the ability to produce a specific immune response</a:t>
            </a:r>
          </a:p>
        </p:txBody>
      </p:sp>
      <p:sp>
        <p:nvSpPr>
          <p:cNvPr id="6" name="Graphic 3">
            <a:extLst>
              <a:ext uri="{FF2B5EF4-FFF2-40B4-BE49-F238E27FC236}">
                <a16:creationId xmlns:a16="http://schemas.microsoft.com/office/drawing/2014/main" id="{3A73ABC7-01DD-6E4B-B173-9EDE6BF9E0C9}"/>
              </a:ext>
            </a:extLst>
          </p:cNvPr>
          <p:cNvSpPr>
            <a:spLocks noChangeAspect="1"/>
          </p:cNvSpPr>
          <p:nvPr/>
        </p:nvSpPr>
        <p:spPr>
          <a:xfrm>
            <a:off x="5768716" y="2169850"/>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2589FBDA-1935-C64F-8278-3AF41A02A6F4}"/>
              </a:ext>
            </a:extLst>
          </p:cNvPr>
          <p:cNvSpPr>
            <a:spLocks noChangeAspect="1"/>
          </p:cNvSpPr>
          <p:nvPr/>
        </p:nvSpPr>
        <p:spPr>
          <a:xfrm>
            <a:off x="1491227" y="2142140"/>
            <a:ext cx="401146" cy="432000"/>
          </a:xfrm>
          <a:custGeom>
            <a:avLst/>
            <a:gdLst>
              <a:gd name="connsiteX0" fmla="*/ 15386 w 171450"/>
              <a:gd name="connsiteY0" fmla="*/ 184639 h 184638"/>
              <a:gd name="connsiteX1" fmla="*/ 4405 w 171450"/>
              <a:gd name="connsiteY1" fmla="*/ 180233 h 184638"/>
              <a:gd name="connsiteX2" fmla="*/ 0 w 171450"/>
              <a:gd name="connsiteY2" fmla="*/ 169252 h 184638"/>
              <a:gd name="connsiteX3" fmla="*/ 0 w 171450"/>
              <a:gd name="connsiteY3" fmla="*/ 66675 h 184638"/>
              <a:gd name="connsiteX4" fmla="*/ 4405 w 171450"/>
              <a:gd name="connsiteY4" fmla="*/ 55694 h 184638"/>
              <a:gd name="connsiteX5" fmla="*/ 15386 w 171450"/>
              <a:gd name="connsiteY5" fmla="*/ 51289 h 184638"/>
              <a:gd name="connsiteX6" fmla="*/ 38100 w 171450"/>
              <a:gd name="connsiteY6" fmla="*/ 51289 h 184638"/>
              <a:gd name="connsiteX7" fmla="*/ 38100 w 171450"/>
              <a:gd name="connsiteY7" fmla="*/ 60814 h 184638"/>
              <a:gd name="connsiteX8" fmla="*/ 15386 w 171450"/>
              <a:gd name="connsiteY8" fmla="*/ 60814 h 184638"/>
              <a:gd name="connsiteX9" fmla="*/ 11357 w 171450"/>
              <a:gd name="connsiteY9" fmla="*/ 62645 h 184638"/>
              <a:gd name="connsiteX10" fmla="*/ 9525 w 171450"/>
              <a:gd name="connsiteY10" fmla="*/ 66675 h 184638"/>
              <a:gd name="connsiteX11" fmla="*/ 9525 w 171450"/>
              <a:gd name="connsiteY11" fmla="*/ 169252 h 184638"/>
              <a:gd name="connsiteX12" fmla="*/ 11357 w 171450"/>
              <a:gd name="connsiteY12" fmla="*/ 173282 h 184638"/>
              <a:gd name="connsiteX13" fmla="*/ 15386 w 171450"/>
              <a:gd name="connsiteY13" fmla="*/ 175114 h 184638"/>
              <a:gd name="connsiteX14" fmla="*/ 156064 w 171450"/>
              <a:gd name="connsiteY14" fmla="*/ 175114 h 184638"/>
              <a:gd name="connsiteX15" fmla="*/ 160093 w 171450"/>
              <a:gd name="connsiteY15" fmla="*/ 173282 h 184638"/>
              <a:gd name="connsiteX16" fmla="*/ 161925 w 171450"/>
              <a:gd name="connsiteY16" fmla="*/ 169252 h 184638"/>
              <a:gd name="connsiteX17" fmla="*/ 161925 w 171450"/>
              <a:gd name="connsiteY17" fmla="*/ 66675 h 184638"/>
              <a:gd name="connsiteX18" fmla="*/ 160093 w 171450"/>
              <a:gd name="connsiteY18" fmla="*/ 62645 h 184638"/>
              <a:gd name="connsiteX19" fmla="*/ 156064 w 171450"/>
              <a:gd name="connsiteY19" fmla="*/ 60814 h 184638"/>
              <a:gd name="connsiteX20" fmla="*/ 133350 w 171450"/>
              <a:gd name="connsiteY20" fmla="*/ 60814 h 184638"/>
              <a:gd name="connsiteX21" fmla="*/ 133350 w 171450"/>
              <a:gd name="connsiteY21" fmla="*/ 51289 h 184638"/>
              <a:gd name="connsiteX22" fmla="*/ 156064 w 171450"/>
              <a:gd name="connsiteY22" fmla="*/ 51289 h 184638"/>
              <a:gd name="connsiteX23" fmla="*/ 167045 w 171450"/>
              <a:gd name="connsiteY23" fmla="*/ 55694 h 184638"/>
              <a:gd name="connsiteX24" fmla="*/ 171450 w 171450"/>
              <a:gd name="connsiteY24" fmla="*/ 66675 h 184638"/>
              <a:gd name="connsiteX25" fmla="*/ 171450 w 171450"/>
              <a:gd name="connsiteY25" fmla="*/ 169252 h 184638"/>
              <a:gd name="connsiteX26" fmla="*/ 167045 w 171450"/>
              <a:gd name="connsiteY26" fmla="*/ 180233 h 184638"/>
              <a:gd name="connsiteX27" fmla="*/ 156064 w 171450"/>
              <a:gd name="connsiteY27" fmla="*/ 184639 h 184638"/>
              <a:gd name="connsiteX28" fmla="*/ 15386 w 171450"/>
              <a:gd name="connsiteY28" fmla="*/ 184639 h 184638"/>
              <a:gd name="connsiteX29" fmla="*/ 33338 w 171450"/>
              <a:gd name="connsiteY29" fmla="*/ 134083 h 184638"/>
              <a:gd name="connsiteX30" fmla="*/ 25324 w 171450"/>
              <a:gd name="connsiteY30" fmla="*/ 130740 h 184638"/>
              <a:gd name="connsiteX31" fmla="*/ 21981 w 171450"/>
              <a:gd name="connsiteY31" fmla="*/ 122726 h 184638"/>
              <a:gd name="connsiteX32" fmla="*/ 25324 w 171450"/>
              <a:gd name="connsiteY32" fmla="*/ 114712 h 184638"/>
              <a:gd name="connsiteX33" fmla="*/ 33338 w 171450"/>
              <a:gd name="connsiteY33" fmla="*/ 111369 h 184638"/>
              <a:gd name="connsiteX34" fmla="*/ 41351 w 171450"/>
              <a:gd name="connsiteY34" fmla="*/ 114712 h 184638"/>
              <a:gd name="connsiteX35" fmla="*/ 44694 w 171450"/>
              <a:gd name="connsiteY35" fmla="*/ 122726 h 184638"/>
              <a:gd name="connsiteX36" fmla="*/ 41351 w 171450"/>
              <a:gd name="connsiteY36" fmla="*/ 130740 h 184638"/>
              <a:gd name="connsiteX37" fmla="*/ 33338 w 171450"/>
              <a:gd name="connsiteY37" fmla="*/ 134083 h 184638"/>
              <a:gd name="connsiteX38" fmla="*/ 21981 w 171450"/>
              <a:gd name="connsiteY38" fmla="*/ 162475 h 184638"/>
              <a:gd name="connsiteX39" fmla="*/ 21981 w 171450"/>
              <a:gd name="connsiteY39" fmla="*/ 159635 h 184638"/>
              <a:gd name="connsiteX40" fmla="*/ 26395 w 171450"/>
              <a:gd name="connsiteY40" fmla="*/ 149002 h 184638"/>
              <a:gd name="connsiteX41" fmla="*/ 36671 w 171450"/>
              <a:gd name="connsiteY41" fmla="*/ 144707 h 184638"/>
              <a:gd name="connsiteX42" fmla="*/ 42505 w 171450"/>
              <a:gd name="connsiteY42" fmla="*/ 145980 h 184638"/>
              <a:gd name="connsiteX43" fmla="*/ 47332 w 171450"/>
              <a:gd name="connsiteY43" fmla="*/ 149323 h 184638"/>
              <a:gd name="connsiteX44" fmla="*/ 55483 w 171450"/>
              <a:gd name="connsiteY44" fmla="*/ 158958 h 184638"/>
              <a:gd name="connsiteX45" fmla="*/ 57452 w 171450"/>
              <a:gd name="connsiteY45" fmla="*/ 160954 h 184638"/>
              <a:gd name="connsiteX46" fmla="*/ 59348 w 171450"/>
              <a:gd name="connsiteY46" fmla="*/ 162475 h 184638"/>
              <a:gd name="connsiteX47" fmla="*/ 21981 w 171450"/>
              <a:gd name="connsiteY47" fmla="*/ 162475 h 184638"/>
              <a:gd name="connsiteX48" fmla="*/ 60081 w 171450"/>
              <a:gd name="connsiteY48" fmla="*/ 134083 h 184638"/>
              <a:gd name="connsiteX49" fmla="*/ 60081 w 171450"/>
              <a:gd name="connsiteY49" fmla="*/ 130584 h 184638"/>
              <a:gd name="connsiteX50" fmla="*/ 67298 w 171450"/>
              <a:gd name="connsiteY50" fmla="*/ 120189 h 184638"/>
              <a:gd name="connsiteX51" fmla="*/ 85725 w 171450"/>
              <a:gd name="connsiteY51" fmla="*/ 116132 h 184638"/>
              <a:gd name="connsiteX52" fmla="*/ 104152 w 171450"/>
              <a:gd name="connsiteY52" fmla="*/ 120189 h 184638"/>
              <a:gd name="connsiteX53" fmla="*/ 111369 w 171450"/>
              <a:gd name="connsiteY53" fmla="*/ 130584 h 184638"/>
              <a:gd name="connsiteX54" fmla="*/ 111369 w 171450"/>
              <a:gd name="connsiteY54" fmla="*/ 134083 h 184638"/>
              <a:gd name="connsiteX55" fmla="*/ 60081 w 171450"/>
              <a:gd name="connsiteY55" fmla="*/ 134083 h 184638"/>
              <a:gd name="connsiteX56" fmla="*/ 149469 w 171450"/>
              <a:gd name="connsiteY56" fmla="*/ 162475 h 184638"/>
              <a:gd name="connsiteX57" fmla="*/ 112285 w 171450"/>
              <a:gd name="connsiteY57" fmla="*/ 162475 h 184638"/>
              <a:gd name="connsiteX58" fmla="*/ 113998 w 171450"/>
              <a:gd name="connsiteY58" fmla="*/ 160954 h 184638"/>
              <a:gd name="connsiteX59" fmla="*/ 115784 w 171450"/>
              <a:gd name="connsiteY59" fmla="*/ 159141 h 184638"/>
              <a:gd name="connsiteX60" fmla="*/ 124118 w 171450"/>
              <a:gd name="connsiteY60" fmla="*/ 149323 h 184638"/>
              <a:gd name="connsiteX61" fmla="*/ 128945 w 171450"/>
              <a:gd name="connsiteY61" fmla="*/ 146007 h 184638"/>
              <a:gd name="connsiteX62" fmla="*/ 134779 w 171450"/>
              <a:gd name="connsiteY62" fmla="*/ 144707 h 184638"/>
              <a:gd name="connsiteX63" fmla="*/ 145055 w 171450"/>
              <a:gd name="connsiteY63" fmla="*/ 149121 h 184638"/>
              <a:gd name="connsiteX64" fmla="*/ 149469 w 171450"/>
              <a:gd name="connsiteY64" fmla="*/ 159635 h 184638"/>
              <a:gd name="connsiteX65" fmla="*/ 149469 w 171450"/>
              <a:gd name="connsiteY65" fmla="*/ 162475 h 184638"/>
              <a:gd name="connsiteX66" fmla="*/ 85725 w 171450"/>
              <a:gd name="connsiteY66" fmla="*/ 105508 h 184638"/>
              <a:gd name="connsiteX67" fmla="*/ 77711 w 171450"/>
              <a:gd name="connsiteY67" fmla="*/ 102165 h 184638"/>
              <a:gd name="connsiteX68" fmla="*/ 74368 w 171450"/>
              <a:gd name="connsiteY68" fmla="*/ 94151 h 184638"/>
              <a:gd name="connsiteX69" fmla="*/ 77711 w 171450"/>
              <a:gd name="connsiteY69" fmla="*/ 86137 h 184638"/>
              <a:gd name="connsiteX70" fmla="*/ 85725 w 171450"/>
              <a:gd name="connsiteY70" fmla="*/ 82794 h 184638"/>
              <a:gd name="connsiteX71" fmla="*/ 93739 w 171450"/>
              <a:gd name="connsiteY71" fmla="*/ 86137 h 184638"/>
              <a:gd name="connsiteX72" fmla="*/ 97082 w 171450"/>
              <a:gd name="connsiteY72" fmla="*/ 94151 h 184638"/>
              <a:gd name="connsiteX73" fmla="*/ 93739 w 171450"/>
              <a:gd name="connsiteY73" fmla="*/ 102165 h 184638"/>
              <a:gd name="connsiteX74" fmla="*/ 85725 w 171450"/>
              <a:gd name="connsiteY74" fmla="*/ 105508 h 184638"/>
              <a:gd name="connsiteX75" fmla="*/ 138113 w 171450"/>
              <a:gd name="connsiteY75" fmla="*/ 134083 h 184638"/>
              <a:gd name="connsiteX76" fmla="*/ 130099 w 171450"/>
              <a:gd name="connsiteY76" fmla="*/ 130740 h 184638"/>
              <a:gd name="connsiteX77" fmla="*/ 126756 w 171450"/>
              <a:gd name="connsiteY77" fmla="*/ 122726 h 184638"/>
              <a:gd name="connsiteX78" fmla="*/ 130099 w 171450"/>
              <a:gd name="connsiteY78" fmla="*/ 114712 h 184638"/>
              <a:gd name="connsiteX79" fmla="*/ 138113 w 171450"/>
              <a:gd name="connsiteY79" fmla="*/ 111369 h 184638"/>
              <a:gd name="connsiteX80" fmla="*/ 146126 w 171450"/>
              <a:gd name="connsiteY80" fmla="*/ 114712 h 184638"/>
              <a:gd name="connsiteX81" fmla="*/ 149469 w 171450"/>
              <a:gd name="connsiteY81" fmla="*/ 122726 h 184638"/>
              <a:gd name="connsiteX82" fmla="*/ 146126 w 171450"/>
              <a:gd name="connsiteY82" fmla="*/ 130740 h 184638"/>
              <a:gd name="connsiteX83" fmla="*/ 138113 w 171450"/>
              <a:gd name="connsiteY83" fmla="*/ 134083 h 184638"/>
              <a:gd name="connsiteX84" fmla="*/ 54640 w 171450"/>
              <a:gd name="connsiteY84" fmla="*/ 60814 h 184638"/>
              <a:gd name="connsiteX85" fmla="*/ 55547 w 171450"/>
              <a:gd name="connsiteY85" fmla="*/ 56399 h 184638"/>
              <a:gd name="connsiteX86" fmla="*/ 55813 w 171450"/>
              <a:gd name="connsiteY86" fmla="*/ 52553 h 184638"/>
              <a:gd name="connsiteX87" fmla="*/ 53963 w 171450"/>
              <a:gd name="connsiteY87" fmla="*/ 44374 h 184638"/>
              <a:gd name="connsiteX88" fmla="*/ 47698 w 171450"/>
              <a:gd name="connsiteY88" fmla="*/ 35004 h 184638"/>
              <a:gd name="connsiteX89" fmla="*/ 40124 w 171450"/>
              <a:gd name="connsiteY89" fmla="*/ 22466 h 184638"/>
              <a:gd name="connsiteX90" fmla="*/ 37477 w 171450"/>
              <a:gd name="connsiteY90" fmla="*/ 9214 h 184638"/>
              <a:gd name="connsiteX91" fmla="*/ 37651 w 171450"/>
              <a:gd name="connsiteY91" fmla="*/ 4753 h 184638"/>
              <a:gd name="connsiteX92" fmla="*/ 38356 w 171450"/>
              <a:gd name="connsiteY92" fmla="*/ 0 h 184638"/>
              <a:gd name="connsiteX93" fmla="*/ 46783 w 171450"/>
              <a:gd name="connsiteY93" fmla="*/ 0 h 184638"/>
              <a:gd name="connsiteX94" fmla="*/ 46077 w 171450"/>
              <a:gd name="connsiteY94" fmla="*/ 5129 h 184638"/>
              <a:gd name="connsiteX95" fmla="*/ 45903 w 171450"/>
              <a:gd name="connsiteY95" fmla="*/ 9214 h 184638"/>
              <a:gd name="connsiteX96" fmla="*/ 47991 w 171450"/>
              <a:gd name="connsiteY96" fmla="*/ 19059 h 184638"/>
              <a:gd name="connsiteX97" fmla="*/ 54073 w 171450"/>
              <a:gd name="connsiteY97" fmla="*/ 29381 h 184638"/>
              <a:gd name="connsiteX98" fmla="*/ 61803 w 171450"/>
              <a:gd name="connsiteY98" fmla="*/ 41773 h 184638"/>
              <a:gd name="connsiteX99" fmla="*/ 64239 w 171450"/>
              <a:gd name="connsiteY99" fmla="*/ 52553 h 184638"/>
              <a:gd name="connsiteX100" fmla="*/ 64065 w 171450"/>
              <a:gd name="connsiteY100" fmla="*/ 56710 h 184638"/>
              <a:gd name="connsiteX101" fmla="*/ 63360 w 171450"/>
              <a:gd name="connsiteY101" fmla="*/ 60814 h 184638"/>
              <a:gd name="connsiteX102" fmla="*/ 54640 w 171450"/>
              <a:gd name="connsiteY102" fmla="*/ 60814 h 184638"/>
              <a:gd name="connsiteX103" fmla="*/ 82721 w 171450"/>
              <a:gd name="connsiteY103" fmla="*/ 60814 h 184638"/>
              <a:gd name="connsiteX104" fmla="*/ 83655 w 171450"/>
              <a:gd name="connsiteY104" fmla="*/ 56399 h 184638"/>
              <a:gd name="connsiteX105" fmla="*/ 83948 w 171450"/>
              <a:gd name="connsiteY105" fmla="*/ 52553 h 184638"/>
              <a:gd name="connsiteX106" fmla="*/ 82071 w 171450"/>
              <a:gd name="connsiteY106" fmla="*/ 44374 h 184638"/>
              <a:gd name="connsiteX107" fmla="*/ 75779 w 171450"/>
              <a:gd name="connsiteY107" fmla="*/ 35004 h 184638"/>
              <a:gd name="connsiteX108" fmla="*/ 68232 w 171450"/>
              <a:gd name="connsiteY108" fmla="*/ 22466 h 184638"/>
              <a:gd name="connsiteX109" fmla="*/ 65612 w 171450"/>
              <a:gd name="connsiteY109" fmla="*/ 9214 h 184638"/>
              <a:gd name="connsiteX110" fmla="*/ 65759 w 171450"/>
              <a:gd name="connsiteY110" fmla="*/ 4753 h 184638"/>
              <a:gd name="connsiteX111" fmla="*/ 66437 w 171450"/>
              <a:gd name="connsiteY111" fmla="*/ 0 h 184638"/>
              <a:gd name="connsiteX112" fmla="*/ 74863 w 171450"/>
              <a:gd name="connsiteY112" fmla="*/ 0 h 184638"/>
              <a:gd name="connsiteX113" fmla="*/ 74185 w 171450"/>
              <a:gd name="connsiteY113" fmla="*/ 5129 h 184638"/>
              <a:gd name="connsiteX114" fmla="*/ 74039 w 171450"/>
              <a:gd name="connsiteY114" fmla="*/ 9214 h 184638"/>
              <a:gd name="connsiteX115" fmla="*/ 76099 w 171450"/>
              <a:gd name="connsiteY115" fmla="*/ 19059 h 184638"/>
              <a:gd name="connsiteX116" fmla="*/ 82153 w 171450"/>
              <a:gd name="connsiteY116" fmla="*/ 29381 h 184638"/>
              <a:gd name="connsiteX117" fmla="*/ 89883 w 171450"/>
              <a:gd name="connsiteY117" fmla="*/ 41773 h 184638"/>
              <a:gd name="connsiteX118" fmla="*/ 92319 w 171450"/>
              <a:gd name="connsiteY118" fmla="*/ 52553 h 184638"/>
              <a:gd name="connsiteX119" fmla="*/ 92145 w 171450"/>
              <a:gd name="connsiteY119" fmla="*/ 56710 h 184638"/>
              <a:gd name="connsiteX120" fmla="*/ 91440 w 171450"/>
              <a:gd name="connsiteY120" fmla="*/ 60814 h 184638"/>
              <a:gd name="connsiteX121" fmla="*/ 82721 w 171450"/>
              <a:gd name="connsiteY121" fmla="*/ 60814 h 184638"/>
              <a:gd name="connsiteX122" fmla="*/ 111479 w 171450"/>
              <a:gd name="connsiteY122" fmla="*/ 60814 h 184638"/>
              <a:gd name="connsiteX123" fmla="*/ 112386 w 171450"/>
              <a:gd name="connsiteY123" fmla="*/ 56399 h 184638"/>
              <a:gd name="connsiteX124" fmla="*/ 112651 w 171450"/>
              <a:gd name="connsiteY124" fmla="*/ 52553 h 184638"/>
              <a:gd name="connsiteX125" fmla="*/ 110801 w 171450"/>
              <a:gd name="connsiteY125" fmla="*/ 44374 h 184638"/>
              <a:gd name="connsiteX126" fmla="*/ 104537 w 171450"/>
              <a:gd name="connsiteY126" fmla="*/ 35004 h 184638"/>
              <a:gd name="connsiteX127" fmla="*/ 96963 w 171450"/>
              <a:gd name="connsiteY127" fmla="*/ 22466 h 184638"/>
              <a:gd name="connsiteX128" fmla="*/ 94316 w 171450"/>
              <a:gd name="connsiteY128" fmla="*/ 9214 h 184638"/>
              <a:gd name="connsiteX129" fmla="*/ 94490 w 171450"/>
              <a:gd name="connsiteY129" fmla="*/ 4753 h 184638"/>
              <a:gd name="connsiteX130" fmla="*/ 95195 w 171450"/>
              <a:gd name="connsiteY130" fmla="*/ 0 h 184638"/>
              <a:gd name="connsiteX131" fmla="*/ 103621 w 171450"/>
              <a:gd name="connsiteY131" fmla="*/ 0 h 184638"/>
              <a:gd name="connsiteX132" fmla="*/ 102943 w 171450"/>
              <a:gd name="connsiteY132" fmla="*/ 5129 h 184638"/>
              <a:gd name="connsiteX133" fmla="*/ 102797 w 171450"/>
              <a:gd name="connsiteY133" fmla="*/ 9214 h 184638"/>
              <a:gd name="connsiteX134" fmla="*/ 104857 w 171450"/>
              <a:gd name="connsiteY134" fmla="*/ 19059 h 184638"/>
              <a:gd name="connsiteX135" fmla="*/ 110911 w 171450"/>
              <a:gd name="connsiteY135" fmla="*/ 29381 h 184638"/>
              <a:gd name="connsiteX136" fmla="*/ 118641 w 171450"/>
              <a:gd name="connsiteY136" fmla="*/ 41773 h 184638"/>
              <a:gd name="connsiteX137" fmla="*/ 121078 w 171450"/>
              <a:gd name="connsiteY137" fmla="*/ 52553 h 184638"/>
              <a:gd name="connsiteX138" fmla="*/ 120903 w 171450"/>
              <a:gd name="connsiteY138" fmla="*/ 56710 h 184638"/>
              <a:gd name="connsiteX139" fmla="*/ 120198 w 171450"/>
              <a:gd name="connsiteY139" fmla="*/ 60814 h 184638"/>
              <a:gd name="connsiteX140" fmla="*/ 111479 w 171450"/>
              <a:gd name="connsiteY140" fmla="*/ 60814 h 18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1450" h="184638">
                <a:moveTo>
                  <a:pt x="15386" y="184639"/>
                </a:moveTo>
                <a:cubicBezTo>
                  <a:pt x="11003" y="184639"/>
                  <a:pt x="7342" y="183170"/>
                  <a:pt x="4405" y="180233"/>
                </a:cubicBezTo>
                <a:cubicBezTo>
                  <a:pt x="1468" y="177296"/>
                  <a:pt x="0" y="173636"/>
                  <a:pt x="0" y="169252"/>
                </a:cubicBezTo>
                <a:lnTo>
                  <a:pt x="0" y="66675"/>
                </a:lnTo>
                <a:cubicBezTo>
                  <a:pt x="0" y="62291"/>
                  <a:pt x="1468" y="58631"/>
                  <a:pt x="4405" y="55694"/>
                </a:cubicBezTo>
                <a:cubicBezTo>
                  <a:pt x="7342" y="52757"/>
                  <a:pt x="11003" y="51289"/>
                  <a:pt x="15386" y="51289"/>
                </a:cubicBezTo>
                <a:lnTo>
                  <a:pt x="38100" y="51289"/>
                </a:lnTo>
                <a:lnTo>
                  <a:pt x="38100" y="60814"/>
                </a:lnTo>
                <a:lnTo>
                  <a:pt x="15386" y="60814"/>
                </a:lnTo>
                <a:cubicBezTo>
                  <a:pt x="13921" y="60814"/>
                  <a:pt x="12578" y="61424"/>
                  <a:pt x="11357" y="62645"/>
                </a:cubicBezTo>
                <a:cubicBezTo>
                  <a:pt x="10136" y="63866"/>
                  <a:pt x="9525" y="65210"/>
                  <a:pt x="9525" y="66675"/>
                </a:cubicBezTo>
                <a:lnTo>
                  <a:pt x="9525" y="169252"/>
                </a:lnTo>
                <a:cubicBezTo>
                  <a:pt x="9525" y="170717"/>
                  <a:pt x="10136" y="172061"/>
                  <a:pt x="11357" y="173282"/>
                </a:cubicBezTo>
                <a:cubicBezTo>
                  <a:pt x="12578" y="174503"/>
                  <a:pt x="13921" y="175114"/>
                  <a:pt x="15386" y="175114"/>
                </a:cubicBezTo>
                <a:lnTo>
                  <a:pt x="156064" y="175114"/>
                </a:lnTo>
                <a:cubicBezTo>
                  <a:pt x="157529" y="175114"/>
                  <a:pt x="158872" y="174503"/>
                  <a:pt x="160093" y="173282"/>
                </a:cubicBezTo>
                <a:cubicBezTo>
                  <a:pt x="161314" y="172061"/>
                  <a:pt x="161925" y="170717"/>
                  <a:pt x="161925" y="169252"/>
                </a:cubicBezTo>
                <a:lnTo>
                  <a:pt x="161925" y="66675"/>
                </a:lnTo>
                <a:cubicBezTo>
                  <a:pt x="161925" y="65210"/>
                  <a:pt x="161314" y="63866"/>
                  <a:pt x="160093" y="62645"/>
                </a:cubicBezTo>
                <a:cubicBezTo>
                  <a:pt x="158872" y="61424"/>
                  <a:pt x="157529" y="60814"/>
                  <a:pt x="156064" y="60814"/>
                </a:cubicBezTo>
                <a:lnTo>
                  <a:pt x="133350" y="60814"/>
                </a:lnTo>
                <a:lnTo>
                  <a:pt x="133350" y="51289"/>
                </a:lnTo>
                <a:lnTo>
                  <a:pt x="156064" y="51289"/>
                </a:lnTo>
                <a:cubicBezTo>
                  <a:pt x="160447" y="51289"/>
                  <a:pt x="164108" y="52757"/>
                  <a:pt x="167045" y="55694"/>
                </a:cubicBezTo>
                <a:cubicBezTo>
                  <a:pt x="169982" y="58631"/>
                  <a:pt x="171450" y="62291"/>
                  <a:pt x="171450" y="66675"/>
                </a:cubicBezTo>
                <a:lnTo>
                  <a:pt x="171450" y="169252"/>
                </a:lnTo>
                <a:cubicBezTo>
                  <a:pt x="171450" y="173636"/>
                  <a:pt x="169982" y="177296"/>
                  <a:pt x="167045" y="180233"/>
                </a:cubicBezTo>
                <a:cubicBezTo>
                  <a:pt x="164108" y="183170"/>
                  <a:pt x="160447" y="184639"/>
                  <a:pt x="156064" y="184639"/>
                </a:cubicBezTo>
                <a:lnTo>
                  <a:pt x="15386" y="184639"/>
                </a:lnTo>
                <a:close/>
                <a:moveTo>
                  <a:pt x="33338" y="134083"/>
                </a:moveTo>
                <a:cubicBezTo>
                  <a:pt x="30224" y="134083"/>
                  <a:pt x="27552" y="132968"/>
                  <a:pt x="25324" y="130740"/>
                </a:cubicBezTo>
                <a:cubicBezTo>
                  <a:pt x="23095" y="128511"/>
                  <a:pt x="21981" y="125840"/>
                  <a:pt x="21981" y="122726"/>
                </a:cubicBezTo>
                <a:cubicBezTo>
                  <a:pt x="21981" y="119612"/>
                  <a:pt x="23095" y="116941"/>
                  <a:pt x="25324" y="114712"/>
                </a:cubicBezTo>
                <a:cubicBezTo>
                  <a:pt x="27552" y="112484"/>
                  <a:pt x="30224" y="111369"/>
                  <a:pt x="33338" y="111369"/>
                </a:cubicBezTo>
                <a:cubicBezTo>
                  <a:pt x="36451" y="111369"/>
                  <a:pt x="39123" y="112484"/>
                  <a:pt x="41351" y="114712"/>
                </a:cubicBezTo>
                <a:cubicBezTo>
                  <a:pt x="43580" y="116941"/>
                  <a:pt x="44694" y="119612"/>
                  <a:pt x="44694" y="122726"/>
                </a:cubicBezTo>
                <a:cubicBezTo>
                  <a:pt x="44694" y="125840"/>
                  <a:pt x="43580" y="128511"/>
                  <a:pt x="41351" y="130740"/>
                </a:cubicBezTo>
                <a:cubicBezTo>
                  <a:pt x="39123" y="132968"/>
                  <a:pt x="36451" y="134083"/>
                  <a:pt x="33338" y="134083"/>
                </a:cubicBezTo>
                <a:close/>
                <a:moveTo>
                  <a:pt x="21981" y="162475"/>
                </a:moveTo>
                <a:lnTo>
                  <a:pt x="21981" y="159635"/>
                </a:lnTo>
                <a:cubicBezTo>
                  <a:pt x="21981" y="155410"/>
                  <a:pt x="23452" y="151866"/>
                  <a:pt x="26395" y="149002"/>
                </a:cubicBezTo>
                <a:cubicBezTo>
                  <a:pt x="29338" y="146139"/>
                  <a:pt x="32764" y="144707"/>
                  <a:pt x="36671" y="144707"/>
                </a:cubicBezTo>
                <a:cubicBezTo>
                  <a:pt x="38527" y="144707"/>
                  <a:pt x="40472" y="145131"/>
                  <a:pt x="42505" y="145980"/>
                </a:cubicBezTo>
                <a:cubicBezTo>
                  <a:pt x="44539" y="146829"/>
                  <a:pt x="46147" y="147943"/>
                  <a:pt x="47332" y="149323"/>
                </a:cubicBezTo>
                <a:lnTo>
                  <a:pt x="55483" y="158958"/>
                </a:lnTo>
                <a:cubicBezTo>
                  <a:pt x="56191" y="159703"/>
                  <a:pt x="56848" y="160368"/>
                  <a:pt x="57452" y="160954"/>
                </a:cubicBezTo>
                <a:cubicBezTo>
                  <a:pt x="58057" y="161541"/>
                  <a:pt x="58689" y="162047"/>
                  <a:pt x="59348" y="162475"/>
                </a:cubicBezTo>
                <a:lnTo>
                  <a:pt x="21981" y="162475"/>
                </a:lnTo>
                <a:close/>
                <a:moveTo>
                  <a:pt x="60081" y="134083"/>
                </a:moveTo>
                <a:lnTo>
                  <a:pt x="60081" y="130584"/>
                </a:lnTo>
                <a:cubicBezTo>
                  <a:pt x="60081" y="126359"/>
                  <a:pt x="62486" y="122894"/>
                  <a:pt x="67298" y="120189"/>
                </a:cubicBezTo>
                <a:cubicBezTo>
                  <a:pt x="72109" y="117484"/>
                  <a:pt x="78252" y="116132"/>
                  <a:pt x="85725" y="116132"/>
                </a:cubicBezTo>
                <a:cubicBezTo>
                  <a:pt x="93198" y="116132"/>
                  <a:pt x="99341" y="117484"/>
                  <a:pt x="104152" y="120189"/>
                </a:cubicBezTo>
                <a:cubicBezTo>
                  <a:pt x="108964" y="122894"/>
                  <a:pt x="111369" y="126359"/>
                  <a:pt x="111369" y="130584"/>
                </a:cubicBezTo>
                <a:lnTo>
                  <a:pt x="111369" y="134083"/>
                </a:lnTo>
                <a:lnTo>
                  <a:pt x="60081" y="134083"/>
                </a:lnTo>
                <a:close/>
                <a:moveTo>
                  <a:pt x="149469" y="162475"/>
                </a:moveTo>
                <a:lnTo>
                  <a:pt x="112285" y="162475"/>
                </a:lnTo>
                <a:cubicBezTo>
                  <a:pt x="112822" y="162047"/>
                  <a:pt x="113393" y="161541"/>
                  <a:pt x="113998" y="160954"/>
                </a:cubicBezTo>
                <a:cubicBezTo>
                  <a:pt x="114602" y="160368"/>
                  <a:pt x="115197" y="159764"/>
                  <a:pt x="115784" y="159141"/>
                </a:cubicBezTo>
                <a:lnTo>
                  <a:pt x="124118" y="149323"/>
                </a:lnTo>
                <a:cubicBezTo>
                  <a:pt x="125144" y="147980"/>
                  <a:pt x="126753" y="146874"/>
                  <a:pt x="128945" y="146007"/>
                </a:cubicBezTo>
                <a:cubicBezTo>
                  <a:pt x="131137" y="145140"/>
                  <a:pt x="133081" y="144707"/>
                  <a:pt x="134779" y="144707"/>
                </a:cubicBezTo>
                <a:cubicBezTo>
                  <a:pt x="138686" y="144707"/>
                  <a:pt x="142112" y="146178"/>
                  <a:pt x="145055" y="149121"/>
                </a:cubicBezTo>
                <a:cubicBezTo>
                  <a:pt x="147998" y="152064"/>
                  <a:pt x="149469" y="155569"/>
                  <a:pt x="149469" y="159635"/>
                </a:cubicBezTo>
                <a:lnTo>
                  <a:pt x="149469" y="162475"/>
                </a:lnTo>
                <a:close/>
                <a:moveTo>
                  <a:pt x="85725" y="105508"/>
                </a:moveTo>
                <a:cubicBezTo>
                  <a:pt x="82611" y="105508"/>
                  <a:pt x="79940" y="104393"/>
                  <a:pt x="77711" y="102165"/>
                </a:cubicBezTo>
                <a:cubicBezTo>
                  <a:pt x="75483" y="99936"/>
                  <a:pt x="74368" y="97265"/>
                  <a:pt x="74368" y="94151"/>
                </a:cubicBezTo>
                <a:cubicBezTo>
                  <a:pt x="74368" y="91037"/>
                  <a:pt x="75483" y="88366"/>
                  <a:pt x="77711" y="86137"/>
                </a:cubicBezTo>
                <a:cubicBezTo>
                  <a:pt x="79940" y="83909"/>
                  <a:pt x="82611" y="82794"/>
                  <a:pt x="85725" y="82794"/>
                </a:cubicBezTo>
                <a:cubicBezTo>
                  <a:pt x="88839" y="82794"/>
                  <a:pt x="91510" y="83909"/>
                  <a:pt x="93739" y="86137"/>
                </a:cubicBezTo>
                <a:cubicBezTo>
                  <a:pt x="95967" y="88366"/>
                  <a:pt x="97082" y="91037"/>
                  <a:pt x="97082" y="94151"/>
                </a:cubicBezTo>
                <a:cubicBezTo>
                  <a:pt x="97082" y="97265"/>
                  <a:pt x="95967" y="99936"/>
                  <a:pt x="93739" y="102165"/>
                </a:cubicBezTo>
                <a:cubicBezTo>
                  <a:pt x="91510" y="104393"/>
                  <a:pt x="88839" y="105508"/>
                  <a:pt x="85725" y="105508"/>
                </a:cubicBezTo>
                <a:close/>
                <a:moveTo>
                  <a:pt x="138113" y="134083"/>
                </a:moveTo>
                <a:cubicBezTo>
                  <a:pt x="134999" y="134083"/>
                  <a:pt x="132327" y="132968"/>
                  <a:pt x="130099" y="130740"/>
                </a:cubicBezTo>
                <a:cubicBezTo>
                  <a:pt x="127870" y="128511"/>
                  <a:pt x="126756" y="125840"/>
                  <a:pt x="126756" y="122726"/>
                </a:cubicBezTo>
                <a:cubicBezTo>
                  <a:pt x="126756" y="119612"/>
                  <a:pt x="127870" y="116941"/>
                  <a:pt x="130099" y="114712"/>
                </a:cubicBezTo>
                <a:cubicBezTo>
                  <a:pt x="132327" y="112484"/>
                  <a:pt x="134999" y="111369"/>
                  <a:pt x="138113" y="111369"/>
                </a:cubicBezTo>
                <a:cubicBezTo>
                  <a:pt x="141226" y="111369"/>
                  <a:pt x="143898" y="112484"/>
                  <a:pt x="146126" y="114712"/>
                </a:cubicBezTo>
                <a:cubicBezTo>
                  <a:pt x="148355" y="116941"/>
                  <a:pt x="149469" y="119612"/>
                  <a:pt x="149469" y="122726"/>
                </a:cubicBezTo>
                <a:cubicBezTo>
                  <a:pt x="149469" y="125840"/>
                  <a:pt x="148355" y="128511"/>
                  <a:pt x="146126" y="130740"/>
                </a:cubicBezTo>
                <a:cubicBezTo>
                  <a:pt x="143898" y="132968"/>
                  <a:pt x="141226" y="134083"/>
                  <a:pt x="138113" y="134083"/>
                </a:cubicBezTo>
                <a:close/>
                <a:moveTo>
                  <a:pt x="54640" y="60814"/>
                </a:moveTo>
                <a:cubicBezTo>
                  <a:pt x="55068" y="59055"/>
                  <a:pt x="55370" y="57584"/>
                  <a:pt x="55547" y="56399"/>
                </a:cubicBezTo>
                <a:cubicBezTo>
                  <a:pt x="55724" y="55215"/>
                  <a:pt x="55813" y="53932"/>
                  <a:pt x="55813" y="52553"/>
                </a:cubicBezTo>
                <a:cubicBezTo>
                  <a:pt x="55813" y="49805"/>
                  <a:pt x="55196" y="47079"/>
                  <a:pt x="53963" y="44374"/>
                </a:cubicBezTo>
                <a:cubicBezTo>
                  <a:pt x="52729" y="41669"/>
                  <a:pt x="50641" y="38546"/>
                  <a:pt x="47698" y="35004"/>
                </a:cubicBezTo>
                <a:cubicBezTo>
                  <a:pt x="44413" y="31085"/>
                  <a:pt x="41889" y="26905"/>
                  <a:pt x="40124" y="22466"/>
                </a:cubicBezTo>
                <a:cubicBezTo>
                  <a:pt x="38360" y="18027"/>
                  <a:pt x="37477" y="13610"/>
                  <a:pt x="37477" y="9214"/>
                </a:cubicBezTo>
                <a:cubicBezTo>
                  <a:pt x="37477" y="7797"/>
                  <a:pt x="37535" y="6310"/>
                  <a:pt x="37651" y="4753"/>
                </a:cubicBezTo>
                <a:cubicBezTo>
                  <a:pt x="37767" y="3196"/>
                  <a:pt x="38002" y="1612"/>
                  <a:pt x="38356" y="0"/>
                </a:cubicBezTo>
                <a:lnTo>
                  <a:pt x="46783" y="0"/>
                </a:lnTo>
                <a:cubicBezTo>
                  <a:pt x="46428" y="2039"/>
                  <a:pt x="46193" y="3749"/>
                  <a:pt x="46077" y="5129"/>
                </a:cubicBezTo>
                <a:cubicBezTo>
                  <a:pt x="45961" y="6509"/>
                  <a:pt x="45903" y="7870"/>
                  <a:pt x="45903" y="9214"/>
                </a:cubicBezTo>
                <a:cubicBezTo>
                  <a:pt x="45903" y="12438"/>
                  <a:pt x="46599" y="15719"/>
                  <a:pt x="47991" y="19059"/>
                </a:cubicBezTo>
                <a:cubicBezTo>
                  <a:pt x="49384" y="22399"/>
                  <a:pt x="51411" y="25840"/>
                  <a:pt x="54073" y="29381"/>
                </a:cubicBezTo>
                <a:cubicBezTo>
                  <a:pt x="57602" y="33899"/>
                  <a:pt x="60179" y="38030"/>
                  <a:pt x="61803" y="41773"/>
                </a:cubicBezTo>
                <a:cubicBezTo>
                  <a:pt x="63427" y="45515"/>
                  <a:pt x="64239" y="49109"/>
                  <a:pt x="64239" y="52553"/>
                </a:cubicBezTo>
                <a:cubicBezTo>
                  <a:pt x="64239" y="53969"/>
                  <a:pt x="64181" y="55355"/>
                  <a:pt x="64065" y="56710"/>
                </a:cubicBezTo>
                <a:cubicBezTo>
                  <a:pt x="63949" y="58066"/>
                  <a:pt x="63714" y="59434"/>
                  <a:pt x="63360" y="60814"/>
                </a:cubicBezTo>
                <a:lnTo>
                  <a:pt x="54640" y="60814"/>
                </a:lnTo>
                <a:close/>
                <a:moveTo>
                  <a:pt x="82721" y="60814"/>
                </a:moveTo>
                <a:cubicBezTo>
                  <a:pt x="83148" y="59055"/>
                  <a:pt x="83460" y="57584"/>
                  <a:pt x="83655" y="56399"/>
                </a:cubicBezTo>
                <a:cubicBezTo>
                  <a:pt x="83850" y="55215"/>
                  <a:pt x="83948" y="53932"/>
                  <a:pt x="83948" y="52553"/>
                </a:cubicBezTo>
                <a:cubicBezTo>
                  <a:pt x="83948" y="49805"/>
                  <a:pt x="83322" y="47079"/>
                  <a:pt x="82071" y="44374"/>
                </a:cubicBezTo>
                <a:cubicBezTo>
                  <a:pt x="80819" y="41669"/>
                  <a:pt x="78722" y="38546"/>
                  <a:pt x="75779" y="35004"/>
                </a:cubicBezTo>
                <a:cubicBezTo>
                  <a:pt x="72494" y="31085"/>
                  <a:pt x="69978" y="26905"/>
                  <a:pt x="68232" y="22466"/>
                </a:cubicBezTo>
                <a:cubicBezTo>
                  <a:pt x="66486" y="18027"/>
                  <a:pt x="65612" y="13610"/>
                  <a:pt x="65612" y="9214"/>
                </a:cubicBezTo>
                <a:cubicBezTo>
                  <a:pt x="65612" y="7797"/>
                  <a:pt x="65661" y="6310"/>
                  <a:pt x="65759" y="4753"/>
                </a:cubicBezTo>
                <a:cubicBezTo>
                  <a:pt x="65857" y="3196"/>
                  <a:pt x="66083" y="1612"/>
                  <a:pt x="66437" y="0"/>
                </a:cubicBezTo>
                <a:lnTo>
                  <a:pt x="74863" y="0"/>
                </a:lnTo>
                <a:cubicBezTo>
                  <a:pt x="74509" y="2039"/>
                  <a:pt x="74283" y="3749"/>
                  <a:pt x="74185" y="5129"/>
                </a:cubicBezTo>
                <a:cubicBezTo>
                  <a:pt x="74087" y="6509"/>
                  <a:pt x="74039" y="7870"/>
                  <a:pt x="74039" y="9214"/>
                </a:cubicBezTo>
                <a:cubicBezTo>
                  <a:pt x="74039" y="12438"/>
                  <a:pt x="74725" y="15719"/>
                  <a:pt x="76099" y="19059"/>
                </a:cubicBezTo>
                <a:cubicBezTo>
                  <a:pt x="77473" y="22399"/>
                  <a:pt x="79491" y="25840"/>
                  <a:pt x="82153" y="29381"/>
                </a:cubicBezTo>
                <a:cubicBezTo>
                  <a:pt x="85682" y="33899"/>
                  <a:pt x="88259" y="38030"/>
                  <a:pt x="89883" y="41773"/>
                </a:cubicBezTo>
                <a:cubicBezTo>
                  <a:pt x="91507" y="45515"/>
                  <a:pt x="92319" y="49109"/>
                  <a:pt x="92319" y="52553"/>
                </a:cubicBezTo>
                <a:cubicBezTo>
                  <a:pt x="92319" y="53969"/>
                  <a:pt x="92261" y="55355"/>
                  <a:pt x="92145" y="56710"/>
                </a:cubicBezTo>
                <a:cubicBezTo>
                  <a:pt x="92029" y="58066"/>
                  <a:pt x="91794" y="59434"/>
                  <a:pt x="91440" y="60814"/>
                </a:cubicBezTo>
                <a:lnTo>
                  <a:pt x="82721" y="60814"/>
                </a:lnTo>
                <a:close/>
                <a:moveTo>
                  <a:pt x="111479" y="60814"/>
                </a:moveTo>
                <a:cubicBezTo>
                  <a:pt x="111907" y="59055"/>
                  <a:pt x="112209" y="57584"/>
                  <a:pt x="112386" y="56399"/>
                </a:cubicBezTo>
                <a:cubicBezTo>
                  <a:pt x="112563" y="55215"/>
                  <a:pt x="112651" y="53932"/>
                  <a:pt x="112651" y="52553"/>
                </a:cubicBezTo>
                <a:cubicBezTo>
                  <a:pt x="112651" y="49805"/>
                  <a:pt x="112035" y="47079"/>
                  <a:pt x="110801" y="44374"/>
                </a:cubicBezTo>
                <a:cubicBezTo>
                  <a:pt x="109568" y="41669"/>
                  <a:pt x="107480" y="38546"/>
                  <a:pt x="104537" y="35004"/>
                </a:cubicBezTo>
                <a:cubicBezTo>
                  <a:pt x="101252" y="31085"/>
                  <a:pt x="98727" y="26905"/>
                  <a:pt x="96963" y="22466"/>
                </a:cubicBezTo>
                <a:cubicBezTo>
                  <a:pt x="95198" y="18027"/>
                  <a:pt x="94316" y="13610"/>
                  <a:pt x="94316" y="9214"/>
                </a:cubicBezTo>
                <a:cubicBezTo>
                  <a:pt x="94316" y="7797"/>
                  <a:pt x="94374" y="6310"/>
                  <a:pt x="94490" y="4753"/>
                </a:cubicBezTo>
                <a:cubicBezTo>
                  <a:pt x="94606" y="3196"/>
                  <a:pt x="94841" y="1612"/>
                  <a:pt x="95195" y="0"/>
                </a:cubicBezTo>
                <a:lnTo>
                  <a:pt x="103621" y="0"/>
                </a:lnTo>
                <a:cubicBezTo>
                  <a:pt x="103267" y="2039"/>
                  <a:pt x="103041" y="3749"/>
                  <a:pt x="102943" y="5129"/>
                </a:cubicBezTo>
                <a:cubicBezTo>
                  <a:pt x="102846" y="6509"/>
                  <a:pt x="102797" y="7870"/>
                  <a:pt x="102797" y="9214"/>
                </a:cubicBezTo>
                <a:cubicBezTo>
                  <a:pt x="102797" y="12438"/>
                  <a:pt x="103484" y="15719"/>
                  <a:pt x="104857" y="19059"/>
                </a:cubicBezTo>
                <a:cubicBezTo>
                  <a:pt x="106231" y="22399"/>
                  <a:pt x="108249" y="25840"/>
                  <a:pt x="110911" y="29381"/>
                </a:cubicBezTo>
                <a:cubicBezTo>
                  <a:pt x="114440" y="33899"/>
                  <a:pt x="117017" y="38030"/>
                  <a:pt x="118641" y="41773"/>
                </a:cubicBezTo>
                <a:cubicBezTo>
                  <a:pt x="120265" y="45515"/>
                  <a:pt x="121078" y="49109"/>
                  <a:pt x="121078" y="52553"/>
                </a:cubicBezTo>
                <a:cubicBezTo>
                  <a:pt x="121078" y="53969"/>
                  <a:pt x="121019" y="55355"/>
                  <a:pt x="120903" y="56710"/>
                </a:cubicBezTo>
                <a:cubicBezTo>
                  <a:pt x="120787" y="58066"/>
                  <a:pt x="120552" y="59434"/>
                  <a:pt x="120198" y="60814"/>
                </a:cubicBezTo>
                <a:lnTo>
                  <a:pt x="111479" y="6081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07332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581073"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Why is appropriate sample collection important?</a:t>
            </a:r>
          </a:p>
        </p:txBody>
      </p:sp>
      <p:sp>
        <p:nvSpPr>
          <p:cNvPr id="5" name="Graphic 3">
            <a:extLst>
              <a:ext uri="{FF2B5EF4-FFF2-40B4-BE49-F238E27FC236}">
                <a16:creationId xmlns:a16="http://schemas.microsoft.com/office/drawing/2014/main" id="{CA59A7D0-A92D-564A-B2BD-B3D66A220555}"/>
              </a:ext>
            </a:extLst>
          </p:cNvPr>
          <p:cNvSpPr>
            <a:spLocks noChangeAspect="1"/>
          </p:cNvSpPr>
          <p:nvPr/>
        </p:nvSpPr>
        <p:spPr>
          <a:xfrm>
            <a:off x="7297805" y="1857009"/>
            <a:ext cx="976366" cy="1440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3604A9F5-5A0C-6A44-8B09-336560A4A25B}"/>
              </a:ext>
            </a:extLst>
          </p:cNvPr>
          <p:cNvSpPr txBox="1"/>
          <p:nvPr/>
        </p:nvSpPr>
        <p:spPr>
          <a:xfrm>
            <a:off x="431799" y="1857009"/>
            <a:ext cx="4445001" cy="4524742"/>
          </a:xfrm>
          <a:prstGeom prst="rect">
            <a:avLst/>
          </a:prstGeom>
          <a:noFill/>
        </p:spPr>
        <p:txBody>
          <a:bodyPr wrap="square" lIns="0" tIns="0" rIns="0" bIns="0" rtlCol="0" anchor="ctr" anchorCtr="0">
            <a:noAutofit/>
          </a:bodyPr>
          <a:lstStyle/>
          <a:p>
            <a:pPr marL="342900" indent="-342900">
              <a:spcAft>
                <a:spcPts val="800"/>
              </a:spcAft>
              <a:buFont typeface="+mj-lt"/>
              <a:buAutoNum type="arabicPeriod"/>
            </a:pPr>
            <a:r>
              <a:rPr lang="en-GB" sz="1600" dirty="0" err="1">
                <a:solidFill>
                  <a:schemeClr val="tx1"/>
                </a:solidFill>
              </a:rPr>
              <a:t>Facilitate the laboratory’s efforts to identify the infectious agent </a:t>
            </a:r>
          </a:p>
          <a:p>
            <a:pPr marL="342900" indent="-342900">
              <a:spcAft>
                <a:spcPts val="800"/>
              </a:spcAft>
              <a:buFont typeface="+mj-lt"/>
              <a:buAutoNum type="arabicPeriod"/>
            </a:pPr>
            <a:endParaRPr lang="en-GB" sz="1600" dirty="0" err="1">
              <a:solidFill>
                <a:schemeClr val="tx1"/>
              </a:solidFill>
            </a:endParaRPr>
          </a:p>
          <a:p>
            <a:pPr marL="342900" indent="-342900">
              <a:spcAft>
                <a:spcPts val="800"/>
              </a:spcAft>
              <a:buFont typeface="+mj-lt"/>
              <a:buAutoNum type="arabicPeriod"/>
            </a:pPr>
            <a:r>
              <a:rPr lang="en-GB" sz="1600" dirty="0" err="1">
                <a:solidFill>
                  <a:schemeClr val="tx1"/>
                </a:solidFill>
              </a:rPr>
              <a:t>Discover the occurrence of asymptomatic infections and the spectrum of the disease</a:t>
            </a:r>
          </a:p>
        </p:txBody>
      </p:sp>
    </p:spTree>
    <p:extLst>
      <p:ext uri="{BB962C8B-B14F-4D97-AF65-F5344CB8AC3E}">
        <p14:creationId xmlns:p14="http://schemas.microsoft.com/office/powerpoint/2010/main" val="334113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128172"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Concepts to consider in seeking the etiologic agent</a:t>
            </a:r>
          </a:p>
        </p:txBody>
      </p:sp>
      <p:sp>
        <p:nvSpPr>
          <p:cNvPr id="6" name="Graphic 3">
            <a:extLst>
              <a:ext uri="{FF2B5EF4-FFF2-40B4-BE49-F238E27FC236}">
                <a16:creationId xmlns:a16="http://schemas.microsoft.com/office/drawing/2014/main" id="{571FC9C8-1AC2-3241-AC21-6AD3DC26A9D1}"/>
              </a:ext>
            </a:extLst>
          </p:cNvPr>
          <p:cNvSpPr>
            <a:spLocks noChangeAspect="1"/>
          </p:cNvSpPr>
          <p:nvPr/>
        </p:nvSpPr>
        <p:spPr>
          <a:xfrm>
            <a:off x="7094400" y="1823657"/>
            <a:ext cx="1440000" cy="1440000"/>
          </a:xfrm>
          <a:custGeom>
            <a:avLst/>
            <a:gdLst>
              <a:gd name="connsiteX0" fmla="*/ 115399 w 173648"/>
              <a:gd name="connsiteY0" fmla="*/ 173648 h 173648"/>
              <a:gd name="connsiteX1" fmla="*/ 112001 w 173648"/>
              <a:gd name="connsiteY1" fmla="*/ 172284 h 173648"/>
              <a:gd name="connsiteX2" fmla="*/ 110637 w 173648"/>
              <a:gd name="connsiteY2" fmla="*/ 168886 h 173648"/>
              <a:gd name="connsiteX3" fmla="*/ 110637 w 173648"/>
              <a:gd name="connsiteY3" fmla="*/ 153334 h 173648"/>
              <a:gd name="connsiteX4" fmla="*/ 99179 w 173648"/>
              <a:gd name="connsiteY4" fmla="*/ 150688 h 173648"/>
              <a:gd name="connsiteX5" fmla="*/ 89279 w 173648"/>
              <a:gd name="connsiteY5" fmla="*/ 144799 h 173648"/>
              <a:gd name="connsiteX6" fmla="*/ 77189 w 173648"/>
              <a:gd name="connsiteY6" fmla="*/ 157071 h 173648"/>
              <a:gd name="connsiteX7" fmla="*/ 73791 w 173648"/>
              <a:gd name="connsiteY7" fmla="*/ 158527 h 173648"/>
              <a:gd name="connsiteX8" fmla="*/ 70394 w 173648"/>
              <a:gd name="connsiteY8" fmla="*/ 157071 h 173648"/>
              <a:gd name="connsiteX9" fmla="*/ 69001 w 173648"/>
              <a:gd name="connsiteY9" fmla="*/ 153765 h 173648"/>
              <a:gd name="connsiteX10" fmla="*/ 70394 w 173648"/>
              <a:gd name="connsiteY10" fmla="*/ 150459 h 173648"/>
              <a:gd name="connsiteX11" fmla="*/ 82721 w 173648"/>
              <a:gd name="connsiteY11" fmla="*/ 137948 h 173648"/>
              <a:gd name="connsiteX12" fmla="*/ 80651 w 173648"/>
              <a:gd name="connsiteY12" fmla="*/ 134898 h 173648"/>
              <a:gd name="connsiteX13" fmla="*/ 78765 w 173648"/>
              <a:gd name="connsiteY13" fmla="*/ 131665 h 173648"/>
              <a:gd name="connsiteX14" fmla="*/ 71053 w 173648"/>
              <a:gd name="connsiteY14" fmla="*/ 116480 h 173648"/>
              <a:gd name="connsiteX15" fmla="*/ 69862 w 173648"/>
              <a:gd name="connsiteY15" fmla="*/ 114190 h 173648"/>
              <a:gd name="connsiteX16" fmla="*/ 68305 w 173648"/>
              <a:gd name="connsiteY16" fmla="*/ 112084 h 173648"/>
              <a:gd name="connsiteX17" fmla="*/ 52608 w 173648"/>
              <a:gd name="connsiteY17" fmla="*/ 127782 h 173648"/>
              <a:gd name="connsiteX18" fmla="*/ 49145 w 173648"/>
              <a:gd name="connsiteY18" fmla="*/ 129330 h 173648"/>
              <a:gd name="connsiteX19" fmla="*/ 45684 w 173648"/>
              <a:gd name="connsiteY19" fmla="*/ 127965 h 173648"/>
              <a:gd name="connsiteX20" fmla="*/ 44291 w 173648"/>
              <a:gd name="connsiteY20" fmla="*/ 124594 h 173648"/>
              <a:gd name="connsiteX21" fmla="*/ 45684 w 173648"/>
              <a:gd name="connsiteY21" fmla="*/ 121224 h 173648"/>
              <a:gd name="connsiteX22" fmla="*/ 61565 w 173648"/>
              <a:gd name="connsiteY22" fmla="*/ 105288 h 173648"/>
              <a:gd name="connsiteX23" fmla="*/ 59550 w 173648"/>
              <a:gd name="connsiteY23" fmla="*/ 103731 h 173648"/>
              <a:gd name="connsiteX24" fmla="*/ 57168 w 173648"/>
              <a:gd name="connsiteY24" fmla="*/ 102540 h 173648"/>
              <a:gd name="connsiteX25" fmla="*/ 41983 w 173648"/>
              <a:gd name="connsiteY25" fmla="*/ 94884 h 173648"/>
              <a:gd name="connsiteX26" fmla="*/ 39108 w 173648"/>
              <a:gd name="connsiteY26" fmla="*/ 93354 h 173648"/>
              <a:gd name="connsiteX27" fmla="*/ 36415 w 173648"/>
              <a:gd name="connsiteY27" fmla="*/ 91587 h 173648"/>
              <a:gd name="connsiteX28" fmla="*/ 25278 w 173648"/>
              <a:gd name="connsiteY28" fmla="*/ 102724 h 173648"/>
              <a:gd name="connsiteX29" fmla="*/ 21880 w 173648"/>
              <a:gd name="connsiteY29" fmla="*/ 104180 h 173648"/>
              <a:gd name="connsiteX30" fmla="*/ 18482 w 173648"/>
              <a:gd name="connsiteY30" fmla="*/ 102724 h 173648"/>
              <a:gd name="connsiteX31" fmla="*/ 17090 w 173648"/>
              <a:gd name="connsiteY31" fmla="*/ 99353 h 173648"/>
              <a:gd name="connsiteX32" fmla="*/ 18482 w 173648"/>
              <a:gd name="connsiteY32" fmla="*/ 95983 h 173648"/>
              <a:gd name="connsiteX33" fmla="*/ 29381 w 173648"/>
              <a:gd name="connsiteY33" fmla="*/ 85084 h 173648"/>
              <a:gd name="connsiteX34" fmla="*/ 23199 w 173648"/>
              <a:gd name="connsiteY34" fmla="*/ 74799 h 173648"/>
              <a:gd name="connsiteX35" fmla="*/ 20314 w 173648"/>
              <a:gd name="connsiteY35" fmla="*/ 63012 h 173648"/>
              <a:gd name="connsiteX36" fmla="*/ 4763 w 173648"/>
              <a:gd name="connsiteY36" fmla="*/ 63012 h 173648"/>
              <a:gd name="connsiteX37" fmla="*/ 1365 w 173648"/>
              <a:gd name="connsiteY37" fmla="*/ 61647 h 173648"/>
              <a:gd name="connsiteX38" fmla="*/ 0 w 173648"/>
              <a:gd name="connsiteY38" fmla="*/ 58249 h 173648"/>
              <a:gd name="connsiteX39" fmla="*/ 1365 w 173648"/>
              <a:gd name="connsiteY39" fmla="*/ 54851 h 173648"/>
              <a:gd name="connsiteX40" fmla="*/ 4763 w 173648"/>
              <a:gd name="connsiteY40" fmla="*/ 53487 h 173648"/>
              <a:gd name="connsiteX41" fmla="*/ 20607 w 173648"/>
              <a:gd name="connsiteY41" fmla="*/ 53487 h 173648"/>
              <a:gd name="connsiteX42" fmla="*/ 23465 w 173648"/>
              <a:gd name="connsiteY42" fmla="*/ 43815 h 173648"/>
              <a:gd name="connsiteX43" fmla="*/ 28667 w 173648"/>
              <a:gd name="connsiteY43" fmla="*/ 35408 h 173648"/>
              <a:gd name="connsiteX44" fmla="*/ 17585 w 173648"/>
              <a:gd name="connsiteY44" fmla="*/ 24325 h 173648"/>
              <a:gd name="connsiteX45" fmla="*/ 16193 w 173648"/>
              <a:gd name="connsiteY45" fmla="*/ 20955 h 173648"/>
              <a:gd name="connsiteX46" fmla="*/ 17585 w 173648"/>
              <a:gd name="connsiteY46" fmla="*/ 17585 h 173648"/>
              <a:gd name="connsiteX47" fmla="*/ 20955 w 173648"/>
              <a:gd name="connsiteY47" fmla="*/ 16193 h 173648"/>
              <a:gd name="connsiteX48" fmla="*/ 24325 w 173648"/>
              <a:gd name="connsiteY48" fmla="*/ 17585 h 173648"/>
              <a:gd name="connsiteX49" fmla="*/ 35224 w 173648"/>
              <a:gd name="connsiteY49" fmla="*/ 28667 h 173648"/>
              <a:gd name="connsiteX50" fmla="*/ 43724 w 173648"/>
              <a:gd name="connsiteY50" fmla="*/ 23465 h 173648"/>
              <a:gd name="connsiteX51" fmla="*/ 53487 w 173648"/>
              <a:gd name="connsiteY51" fmla="*/ 20607 h 173648"/>
              <a:gd name="connsiteX52" fmla="*/ 53487 w 173648"/>
              <a:gd name="connsiteY52" fmla="*/ 4763 h 173648"/>
              <a:gd name="connsiteX53" fmla="*/ 54851 w 173648"/>
              <a:gd name="connsiteY53" fmla="*/ 1365 h 173648"/>
              <a:gd name="connsiteX54" fmla="*/ 58249 w 173648"/>
              <a:gd name="connsiteY54" fmla="*/ 0 h 173648"/>
              <a:gd name="connsiteX55" fmla="*/ 61647 w 173648"/>
              <a:gd name="connsiteY55" fmla="*/ 1365 h 173648"/>
              <a:gd name="connsiteX56" fmla="*/ 63012 w 173648"/>
              <a:gd name="connsiteY56" fmla="*/ 4763 h 173648"/>
              <a:gd name="connsiteX57" fmla="*/ 63012 w 173648"/>
              <a:gd name="connsiteY57" fmla="*/ 20314 h 173648"/>
              <a:gd name="connsiteX58" fmla="*/ 74945 w 173648"/>
              <a:gd name="connsiteY58" fmla="*/ 23226 h 173648"/>
              <a:gd name="connsiteX59" fmla="*/ 85322 w 173648"/>
              <a:gd name="connsiteY59" fmla="*/ 29619 h 173648"/>
              <a:gd name="connsiteX60" fmla="*/ 96404 w 173648"/>
              <a:gd name="connsiteY60" fmla="*/ 18537 h 173648"/>
              <a:gd name="connsiteX61" fmla="*/ 99710 w 173648"/>
              <a:gd name="connsiteY61" fmla="*/ 17145 h 173648"/>
              <a:gd name="connsiteX62" fmla="*/ 103017 w 173648"/>
              <a:gd name="connsiteY62" fmla="*/ 18537 h 173648"/>
              <a:gd name="connsiteX63" fmla="*/ 104409 w 173648"/>
              <a:gd name="connsiteY63" fmla="*/ 21908 h 173648"/>
              <a:gd name="connsiteX64" fmla="*/ 103017 w 173648"/>
              <a:gd name="connsiteY64" fmla="*/ 25278 h 173648"/>
              <a:gd name="connsiteX65" fmla="*/ 91642 w 173648"/>
              <a:gd name="connsiteY65" fmla="*/ 36653 h 173648"/>
              <a:gd name="connsiteX66" fmla="*/ 93446 w 173648"/>
              <a:gd name="connsiteY66" fmla="*/ 39199 h 173648"/>
              <a:gd name="connsiteX67" fmla="*/ 94884 w 173648"/>
              <a:gd name="connsiteY67" fmla="*/ 41983 h 173648"/>
              <a:gd name="connsiteX68" fmla="*/ 102485 w 173648"/>
              <a:gd name="connsiteY68" fmla="*/ 56820 h 173648"/>
              <a:gd name="connsiteX69" fmla="*/ 103676 w 173648"/>
              <a:gd name="connsiteY69" fmla="*/ 59019 h 173648"/>
              <a:gd name="connsiteX70" fmla="*/ 105050 w 173648"/>
              <a:gd name="connsiteY70" fmla="*/ 61033 h 173648"/>
              <a:gd name="connsiteX71" fmla="*/ 120217 w 173648"/>
              <a:gd name="connsiteY71" fmla="*/ 45867 h 173648"/>
              <a:gd name="connsiteX72" fmla="*/ 123523 w 173648"/>
              <a:gd name="connsiteY72" fmla="*/ 44475 h 173648"/>
              <a:gd name="connsiteX73" fmla="*/ 126829 w 173648"/>
              <a:gd name="connsiteY73" fmla="*/ 45867 h 173648"/>
              <a:gd name="connsiteX74" fmla="*/ 128221 w 173648"/>
              <a:gd name="connsiteY74" fmla="*/ 49173 h 173648"/>
              <a:gd name="connsiteX75" fmla="*/ 126829 w 173648"/>
              <a:gd name="connsiteY75" fmla="*/ 52479 h 173648"/>
              <a:gd name="connsiteX76" fmla="*/ 111553 w 173648"/>
              <a:gd name="connsiteY76" fmla="*/ 67884 h 173648"/>
              <a:gd name="connsiteX77" fmla="*/ 113842 w 173648"/>
              <a:gd name="connsiteY77" fmla="*/ 69533 h 173648"/>
              <a:gd name="connsiteX78" fmla="*/ 116498 w 173648"/>
              <a:gd name="connsiteY78" fmla="*/ 70998 h 173648"/>
              <a:gd name="connsiteX79" fmla="*/ 131665 w 173648"/>
              <a:gd name="connsiteY79" fmla="*/ 78765 h 173648"/>
              <a:gd name="connsiteX80" fmla="*/ 135191 w 173648"/>
              <a:gd name="connsiteY80" fmla="*/ 80862 h 173648"/>
              <a:gd name="connsiteX81" fmla="*/ 138479 w 173648"/>
              <a:gd name="connsiteY81" fmla="*/ 83197 h 173648"/>
              <a:gd name="connsiteX82" fmla="*/ 150752 w 173648"/>
              <a:gd name="connsiteY82" fmla="*/ 71108 h 173648"/>
              <a:gd name="connsiteX83" fmla="*/ 154122 w 173648"/>
              <a:gd name="connsiteY83" fmla="*/ 69716 h 173648"/>
              <a:gd name="connsiteX84" fmla="*/ 157492 w 173648"/>
              <a:gd name="connsiteY84" fmla="*/ 71108 h 173648"/>
              <a:gd name="connsiteX85" fmla="*/ 158885 w 173648"/>
              <a:gd name="connsiteY85" fmla="*/ 74414 h 173648"/>
              <a:gd name="connsiteX86" fmla="*/ 157492 w 173648"/>
              <a:gd name="connsiteY86" fmla="*/ 77720 h 173648"/>
              <a:gd name="connsiteX87" fmla="*/ 145220 w 173648"/>
              <a:gd name="connsiteY87" fmla="*/ 89938 h 173648"/>
              <a:gd name="connsiteX88" fmla="*/ 150779 w 173648"/>
              <a:gd name="connsiteY88" fmla="*/ 99628 h 173648"/>
              <a:gd name="connsiteX89" fmla="*/ 153334 w 173648"/>
              <a:gd name="connsiteY89" fmla="*/ 110637 h 173648"/>
              <a:gd name="connsiteX90" fmla="*/ 168886 w 173648"/>
              <a:gd name="connsiteY90" fmla="*/ 110637 h 173648"/>
              <a:gd name="connsiteX91" fmla="*/ 172284 w 173648"/>
              <a:gd name="connsiteY91" fmla="*/ 112001 h 173648"/>
              <a:gd name="connsiteX92" fmla="*/ 173648 w 173648"/>
              <a:gd name="connsiteY92" fmla="*/ 115399 h 173648"/>
              <a:gd name="connsiteX93" fmla="*/ 172284 w 173648"/>
              <a:gd name="connsiteY93" fmla="*/ 118797 h 173648"/>
              <a:gd name="connsiteX94" fmla="*/ 168886 w 173648"/>
              <a:gd name="connsiteY94" fmla="*/ 120162 h 173648"/>
              <a:gd name="connsiteX95" fmla="*/ 153041 w 173648"/>
              <a:gd name="connsiteY95" fmla="*/ 120162 h 173648"/>
              <a:gd name="connsiteX96" fmla="*/ 150275 w 173648"/>
              <a:gd name="connsiteY96" fmla="*/ 129806 h 173648"/>
              <a:gd name="connsiteX97" fmla="*/ 145165 w 173648"/>
              <a:gd name="connsiteY97" fmla="*/ 138186 h 173648"/>
              <a:gd name="connsiteX98" fmla="*/ 155825 w 173648"/>
              <a:gd name="connsiteY98" fmla="*/ 149030 h 173648"/>
              <a:gd name="connsiteX99" fmla="*/ 157218 w 173648"/>
              <a:gd name="connsiteY99" fmla="*/ 152336 h 173648"/>
              <a:gd name="connsiteX100" fmla="*/ 155825 w 173648"/>
              <a:gd name="connsiteY100" fmla="*/ 155642 h 173648"/>
              <a:gd name="connsiteX101" fmla="*/ 152428 w 173648"/>
              <a:gd name="connsiteY101" fmla="*/ 157099 h 173648"/>
              <a:gd name="connsiteX102" fmla="*/ 149030 w 173648"/>
              <a:gd name="connsiteY102" fmla="*/ 155642 h 173648"/>
              <a:gd name="connsiteX103" fmla="*/ 138424 w 173648"/>
              <a:gd name="connsiteY103" fmla="*/ 144982 h 173648"/>
              <a:gd name="connsiteX104" fmla="*/ 129925 w 173648"/>
              <a:gd name="connsiteY104" fmla="*/ 150184 h 173648"/>
              <a:gd name="connsiteX105" fmla="*/ 120162 w 173648"/>
              <a:gd name="connsiteY105" fmla="*/ 153041 h 173648"/>
              <a:gd name="connsiteX106" fmla="*/ 120162 w 173648"/>
              <a:gd name="connsiteY106" fmla="*/ 168886 h 173648"/>
              <a:gd name="connsiteX107" fmla="*/ 118797 w 173648"/>
              <a:gd name="connsiteY107" fmla="*/ 172284 h 173648"/>
              <a:gd name="connsiteX108" fmla="*/ 115399 w 173648"/>
              <a:gd name="connsiteY108" fmla="*/ 173648 h 173648"/>
              <a:gd name="connsiteX109" fmla="*/ 113970 w 173648"/>
              <a:gd name="connsiteY109" fmla="*/ 143974 h 173648"/>
              <a:gd name="connsiteX110" fmla="*/ 136711 w 173648"/>
              <a:gd name="connsiteY110" fmla="*/ 133497 h 173648"/>
              <a:gd name="connsiteX111" fmla="*/ 143498 w 173648"/>
              <a:gd name="connsiteY111" fmla="*/ 109208 h 173648"/>
              <a:gd name="connsiteX112" fmla="*/ 138140 w 173648"/>
              <a:gd name="connsiteY112" fmla="*/ 96349 h 173648"/>
              <a:gd name="connsiteX113" fmla="*/ 127305 w 173648"/>
              <a:gd name="connsiteY113" fmla="*/ 87300 h 173648"/>
              <a:gd name="connsiteX114" fmla="*/ 111589 w 173648"/>
              <a:gd name="connsiteY114" fmla="*/ 79204 h 173648"/>
              <a:gd name="connsiteX115" fmla="*/ 101707 w 173648"/>
              <a:gd name="connsiteY115" fmla="*/ 71941 h 173648"/>
              <a:gd name="connsiteX116" fmla="*/ 94444 w 173648"/>
              <a:gd name="connsiteY116" fmla="*/ 62059 h 173648"/>
              <a:gd name="connsiteX117" fmla="*/ 86348 w 173648"/>
              <a:gd name="connsiteY117" fmla="*/ 46343 h 173648"/>
              <a:gd name="connsiteX118" fmla="*/ 75394 w 173648"/>
              <a:gd name="connsiteY118" fmla="*/ 34199 h 173648"/>
              <a:gd name="connsiteX119" fmla="*/ 59678 w 173648"/>
              <a:gd name="connsiteY119" fmla="*/ 29674 h 173648"/>
              <a:gd name="connsiteX120" fmla="*/ 36937 w 173648"/>
              <a:gd name="connsiteY120" fmla="*/ 40152 h 173648"/>
              <a:gd name="connsiteX121" fmla="*/ 30150 w 173648"/>
              <a:gd name="connsiteY121" fmla="*/ 64440 h 173648"/>
              <a:gd name="connsiteX122" fmla="*/ 35508 w 173648"/>
              <a:gd name="connsiteY122" fmla="*/ 77299 h 173648"/>
              <a:gd name="connsiteX123" fmla="*/ 46343 w 173648"/>
              <a:gd name="connsiteY123" fmla="*/ 86348 h 173648"/>
              <a:gd name="connsiteX124" fmla="*/ 62059 w 173648"/>
              <a:gd name="connsiteY124" fmla="*/ 94444 h 173648"/>
              <a:gd name="connsiteX125" fmla="*/ 71941 w 173648"/>
              <a:gd name="connsiteY125" fmla="*/ 101707 h 173648"/>
              <a:gd name="connsiteX126" fmla="*/ 79204 w 173648"/>
              <a:gd name="connsiteY126" fmla="*/ 111589 h 173648"/>
              <a:gd name="connsiteX127" fmla="*/ 87300 w 173648"/>
              <a:gd name="connsiteY127" fmla="*/ 127305 h 173648"/>
              <a:gd name="connsiteX128" fmla="*/ 98254 w 173648"/>
              <a:gd name="connsiteY128" fmla="*/ 139450 h 173648"/>
              <a:gd name="connsiteX129" fmla="*/ 113970 w 173648"/>
              <a:gd name="connsiteY129" fmla="*/ 143974 h 173648"/>
              <a:gd name="connsiteX130" fmla="*/ 63012 w 173648"/>
              <a:gd name="connsiteY130" fmla="*/ 69606 h 173648"/>
              <a:gd name="connsiteX131" fmla="*/ 70934 w 173648"/>
              <a:gd name="connsiteY131" fmla="*/ 66355 h 173648"/>
              <a:gd name="connsiteX132" fmla="*/ 74368 w 173648"/>
              <a:gd name="connsiteY132" fmla="*/ 58432 h 173648"/>
              <a:gd name="connsiteX133" fmla="*/ 71026 w 173648"/>
              <a:gd name="connsiteY133" fmla="*/ 50418 h 173648"/>
              <a:gd name="connsiteX134" fmla="*/ 63012 w 173648"/>
              <a:gd name="connsiteY134" fmla="*/ 46893 h 173648"/>
              <a:gd name="connsiteX135" fmla="*/ 55090 w 173648"/>
              <a:gd name="connsiteY135" fmla="*/ 50235 h 173648"/>
              <a:gd name="connsiteX136" fmla="*/ 51655 w 173648"/>
              <a:gd name="connsiteY136" fmla="*/ 58249 h 173648"/>
              <a:gd name="connsiteX137" fmla="*/ 55090 w 173648"/>
              <a:gd name="connsiteY137" fmla="*/ 66171 h 173648"/>
              <a:gd name="connsiteX138" fmla="*/ 63012 w 173648"/>
              <a:gd name="connsiteY138" fmla="*/ 69606 h 173648"/>
              <a:gd name="connsiteX139" fmla="*/ 110637 w 173648"/>
              <a:gd name="connsiteY139" fmla="*/ 127672 h 173648"/>
              <a:gd name="connsiteX140" fmla="*/ 115976 w 173648"/>
              <a:gd name="connsiteY140" fmla="*/ 125501 h 173648"/>
              <a:gd name="connsiteX141" fmla="*/ 118147 w 173648"/>
              <a:gd name="connsiteY141" fmla="*/ 120162 h 173648"/>
              <a:gd name="connsiteX142" fmla="*/ 115976 w 173648"/>
              <a:gd name="connsiteY142" fmla="*/ 114822 h 173648"/>
              <a:gd name="connsiteX143" fmla="*/ 110637 w 173648"/>
              <a:gd name="connsiteY143" fmla="*/ 112651 h 173648"/>
              <a:gd name="connsiteX144" fmla="*/ 105297 w 173648"/>
              <a:gd name="connsiteY144" fmla="*/ 114822 h 173648"/>
              <a:gd name="connsiteX145" fmla="*/ 103126 w 173648"/>
              <a:gd name="connsiteY145" fmla="*/ 120162 h 173648"/>
              <a:gd name="connsiteX146" fmla="*/ 105297 w 173648"/>
              <a:gd name="connsiteY146" fmla="*/ 125501 h 173648"/>
              <a:gd name="connsiteX147" fmla="*/ 110637 w 173648"/>
              <a:gd name="connsiteY147" fmla="*/ 127672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73648" h="173648">
                <a:moveTo>
                  <a:pt x="115399" y="173648"/>
                </a:moveTo>
                <a:cubicBezTo>
                  <a:pt x="114044" y="173648"/>
                  <a:pt x="112911" y="173193"/>
                  <a:pt x="112001" y="172284"/>
                </a:cubicBezTo>
                <a:cubicBezTo>
                  <a:pt x="111092" y="171374"/>
                  <a:pt x="110637" y="170241"/>
                  <a:pt x="110637" y="168886"/>
                </a:cubicBezTo>
                <a:lnTo>
                  <a:pt x="110637" y="153334"/>
                </a:lnTo>
                <a:cubicBezTo>
                  <a:pt x="106619" y="152944"/>
                  <a:pt x="102800" y="152061"/>
                  <a:pt x="99179" y="150688"/>
                </a:cubicBezTo>
                <a:cubicBezTo>
                  <a:pt x="95559" y="149314"/>
                  <a:pt x="92258" y="147351"/>
                  <a:pt x="89279" y="144799"/>
                </a:cubicBezTo>
                <a:lnTo>
                  <a:pt x="77189" y="157071"/>
                </a:lnTo>
                <a:cubicBezTo>
                  <a:pt x="76139" y="157963"/>
                  <a:pt x="75006" y="158448"/>
                  <a:pt x="73791" y="158527"/>
                </a:cubicBezTo>
                <a:cubicBezTo>
                  <a:pt x="72576" y="158607"/>
                  <a:pt x="71444" y="158121"/>
                  <a:pt x="70394" y="157071"/>
                </a:cubicBezTo>
                <a:cubicBezTo>
                  <a:pt x="69466" y="156143"/>
                  <a:pt x="69001" y="155041"/>
                  <a:pt x="69001" y="153765"/>
                </a:cubicBezTo>
                <a:cubicBezTo>
                  <a:pt x="69001" y="152489"/>
                  <a:pt x="69466" y="151387"/>
                  <a:pt x="70394" y="150459"/>
                </a:cubicBezTo>
                <a:lnTo>
                  <a:pt x="82721" y="137948"/>
                </a:lnTo>
                <a:cubicBezTo>
                  <a:pt x="82001" y="136910"/>
                  <a:pt x="81311" y="135893"/>
                  <a:pt x="80651" y="134898"/>
                </a:cubicBezTo>
                <a:cubicBezTo>
                  <a:pt x="79992" y="133903"/>
                  <a:pt x="79363" y="132825"/>
                  <a:pt x="78765" y="131665"/>
                </a:cubicBezTo>
                <a:lnTo>
                  <a:pt x="71053" y="116480"/>
                </a:lnTo>
                <a:cubicBezTo>
                  <a:pt x="70687" y="115625"/>
                  <a:pt x="70290" y="114862"/>
                  <a:pt x="69862" y="114190"/>
                </a:cubicBezTo>
                <a:cubicBezTo>
                  <a:pt x="69435" y="113519"/>
                  <a:pt x="68916" y="112817"/>
                  <a:pt x="68305" y="112084"/>
                </a:cubicBezTo>
                <a:lnTo>
                  <a:pt x="52608" y="127782"/>
                </a:lnTo>
                <a:cubicBezTo>
                  <a:pt x="51557" y="128673"/>
                  <a:pt x="50403" y="129189"/>
                  <a:pt x="49145" y="129330"/>
                </a:cubicBezTo>
                <a:cubicBezTo>
                  <a:pt x="47888" y="129470"/>
                  <a:pt x="46734" y="129015"/>
                  <a:pt x="45684" y="127965"/>
                </a:cubicBezTo>
                <a:cubicBezTo>
                  <a:pt x="44755" y="127037"/>
                  <a:pt x="44291" y="125913"/>
                  <a:pt x="44291" y="124594"/>
                </a:cubicBezTo>
                <a:cubicBezTo>
                  <a:pt x="44291" y="123276"/>
                  <a:pt x="44755" y="122152"/>
                  <a:pt x="45684" y="121224"/>
                </a:cubicBezTo>
                <a:lnTo>
                  <a:pt x="61565" y="105288"/>
                </a:lnTo>
                <a:cubicBezTo>
                  <a:pt x="60954" y="104677"/>
                  <a:pt x="60282" y="104158"/>
                  <a:pt x="59550" y="103731"/>
                </a:cubicBezTo>
                <a:cubicBezTo>
                  <a:pt x="58817" y="103304"/>
                  <a:pt x="58023" y="102907"/>
                  <a:pt x="57168" y="102540"/>
                </a:cubicBezTo>
                <a:lnTo>
                  <a:pt x="41983" y="94884"/>
                </a:lnTo>
                <a:cubicBezTo>
                  <a:pt x="40945" y="94322"/>
                  <a:pt x="39987" y="93812"/>
                  <a:pt x="39108" y="93354"/>
                </a:cubicBezTo>
                <a:cubicBezTo>
                  <a:pt x="38228" y="92896"/>
                  <a:pt x="37331" y="92307"/>
                  <a:pt x="36415" y="91587"/>
                </a:cubicBezTo>
                <a:lnTo>
                  <a:pt x="25278" y="102724"/>
                </a:lnTo>
                <a:cubicBezTo>
                  <a:pt x="24228" y="103615"/>
                  <a:pt x="23095" y="104101"/>
                  <a:pt x="21880" y="104180"/>
                </a:cubicBezTo>
                <a:cubicBezTo>
                  <a:pt x="20665" y="104259"/>
                  <a:pt x="19532" y="103774"/>
                  <a:pt x="18482" y="102724"/>
                </a:cubicBezTo>
                <a:cubicBezTo>
                  <a:pt x="17554" y="101796"/>
                  <a:pt x="17090" y="100672"/>
                  <a:pt x="17090" y="99353"/>
                </a:cubicBezTo>
                <a:cubicBezTo>
                  <a:pt x="17090" y="98034"/>
                  <a:pt x="17554" y="96911"/>
                  <a:pt x="18482" y="95983"/>
                </a:cubicBezTo>
                <a:lnTo>
                  <a:pt x="29381" y="85084"/>
                </a:lnTo>
                <a:cubicBezTo>
                  <a:pt x="26792" y="81946"/>
                  <a:pt x="24731" y="78517"/>
                  <a:pt x="23199" y="74799"/>
                </a:cubicBezTo>
                <a:cubicBezTo>
                  <a:pt x="21666" y="71080"/>
                  <a:pt x="20705" y="67151"/>
                  <a:pt x="20314" y="63012"/>
                </a:cubicBezTo>
                <a:lnTo>
                  <a:pt x="4763" y="63012"/>
                </a:lnTo>
                <a:cubicBezTo>
                  <a:pt x="3407" y="63012"/>
                  <a:pt x="2274" y="62557"/>
                  <a:pt x="1365" y="61647"/>
                </a:cubicBezTo>
                <a:cubicBezTo>
                  <a:pt x="455" y="60737"/>
                  <a:pt x="0" y="59605"/>
                  <a:pt x="0" y="58249"/>
                </a:cubicBezTo>
                <a:cubicBezTo>
                  <a:pt x="0" y="56894"/>
                  <a:pt x="455" y="55761"/>
                  <a:pt x="1365" y="54851"/>
                </a:cubicBezTo>
                <a:cubicBezTo>
                  <a:pt x="2274" y="53942"/>
                  <a:pt x="3407" y="53487"/>
                  <a:pt x="4763" y="53487"/>
                </a:cubicBezTo>
                <a:lnTo>
                  <a:pt x="20607" y="53487"/>
                </a:lnTo>
                <a:cubicBezTo>
                  <a:pt x="21157" y="49982"/>
                  <a:pt x="22109" y="46758"/>
                  <a:pt x="23465" y="43815"/>
                </a:cubicBezTo>
                <a:cubicBezTo>
                  <a:pt x="24820" y="40872"/>
                  <a:pt x="26554" y="38070"/>
                  <a:pt x="28667" y="35408"/>
                </a:cubicBezTo>
                <a:lnTo>
                  <a:pt x="17585" y="24325"/>
                </a:lnTo>
                <a:cubicBezTo>
                  <a:pt x="16657" y="23397"/>
                  <a:pt x="16193" y="22274"/>
                  <a:pt x="16193" y="20955"/>
                </a:cubicBezTo>
                <a:cubicBezTo>
                  <a:pt x="16193" y="19636"/>
                  <a:pt x="16657" y="18513"/>
                  <a:pt x="17585" y="17585"/>
                </a:cubicBezTo>
                <a:cubicBezTo>
                  <a:pt x="18513" y="16657"/>
                  <a:pt x="19636" y="16193"/>
                  <a:pt x="20955" y="16193"/>
                </a:cubicBezTo>
                <a:cubicBezTo>
                  <a:pt x="22274" y="16193"/>
                  <a:pt x="23397" y="16657"/>
                  <a:pt x="24325" y="17585"/>
                </a:cubicBezTo>
                <a:lnTo>
                  <a:pt x="35224" y="28667"/>
                </a:lnTo>
                <a:cubicBezTo>
                  <a:pt x="37886" y="26554"/>
                  <a:pt x="40720" y="24820"/>
                  <a:pt x="43724" y="23465"/>
                </a:cubicBezTo>
                <a:cubicBezTo>
                  <a:pt x="46728" y="22109"/>
                  <a:pt x="49982" y="21157"/>
                  <a:pt x="53487" y="20607"/>
                </a:cubicBezTo>
                <a:lnTo>
                  <a:pt x="53487" y="4763"/>
                </a:lnTo>
                <a:cubicBezTo>
                  <a:pt x="53487" y="3407"/>
                  <a:pt x="53942" y="2274"/>
                  <a:pt x="54851" y="1365"/>
                </a:cubicBezTo>
                <a:cubicBezTo>
                  <a:pt x="55761" y="455"/>
                  <a:pt x="56894" y="0"/>
                  <a:pt x="58249" y="0"/>
                </a:cubicBezTo>
                <a:cubicBezTo>
                  <a:pt x="59605" y="0"/>
                  <a:pt x="60737" y="455"/>
                  <a:pt x="61647" y="1365"/>
                </a:cubicBezTo>
                <a:cubicBezTo>
                  <a:pt x="62557" y="2274"/>
                  <a:pt x="63012" y="3407"/>
                  <a:pt x="63012" y="4763"/>
                </a:cubicBezTo>
                <a:lnTo>
                  <a:pt x="63012" y="20314"/>
                </a:lnTo>
                <a:cubicBezTo>
                  <a:pt x="67188" y="20705"/>
                  <a:pt x="71166" y="21676"/>
                  <a:pt x="74945" y="23226"/>
                </a:cubicBezTo>
                <a:cubicBezTo>
                  <a:pt x="78725" y="24777"/>
                  <a:pt x="82184" y="26908"/>
                  <a:pt x="85322" y="29619"/>
                </a:cubicBezTo>
                <a:lnTo>
                  <a:pt x="96404" y="18537"/>
                </a:lnTo>
                <a:cubicBezTo>
                  <a:pt x="97332" y="17609"/>
                  <a:pt x="98434" y="17145"/>
                  <a:pt x="99710" y="17145"/>
                </a:cubicBezTo>
                <a:cubicBezTo>
                  <a:pt x="100987" y="17145"/>
                  <a:pt x="102089" y="17609"/>
                  <a:pt x="103017" y="18537"/>
                </a:cubicBezTo>
                <a:cubicBezTo>
                  <a:pt x="103945" y="19465"/>
                  <a:pt x="104409" y="20589"/>
                  <a:pt x="104409" y="21908"/>
                </a:cubicBezTo>
                <a:cubicBezTo>
                  <a:pt x="104409" y="23226"/>
                  <a:pt x="103945" y="24350"/>
                  <a:pt x="103017" y="25278"/>
                </a:cubicBezTo>
                <a:lnTo>
                  <a:pt x="91642" y="36653"/>
                </a:lnTo>
                <a:cubicBezTo>
                  <a:pt x="92326" y="37532"/>
                  <a:pt x="92927" y="38381"/>
                  <a:pt x="93446" y="39199"/>
                </a:cubicBezTo>
                <a:cubicBezTo>
                  <a:pt x="93965" y="40017"/>
                  <a:pt x="94444" y="40945"/>
                  <a:pt x="94884" y="41983"/>
                </a:cubicBezTo>
                <a:lnTo>
                  <a:pt x="102485" y="56820"/>
                </a:lnTo>
                <a:cubicBezTo>
                  <a:pt x="102852" y="57553"/>
                  <a:pt x="103249" y="58286"/>
                  <a:pt x="103676" y="59019"/>
                </a:cubicBezTo>
                <a:cubicBezTo>
                  <a:pt x="104104" y="59751"/>
                  <a:pt x="104562" y="60423"/>
                  <a:pt x="105050" y="61033"/>
                </a:cubicBezTo>
                <a:lnTo>
                  <a:pt x="120217" y="45867"/>
                </a:lnTo>
                <a:cubicBezTo>
                  <a:pt x="121145" y="44939"/>
                  <a:pt x="122247" y="44475"/>
                  <a:pt x="123523" y="44475"/>
                </a:cubicBezTo>
                <a:cubicBezTo>
                  <a:pt x="124799" y="44475"/>
                  <a:pt x="125901" y="44939"/>
                  <a:pt x="126829" y="45867"/>
                </a:cubicBezTo>
                <a:cubicBezTo>
                  <a:pt x="127757" y="46795"/>
                  <a:pt x="128221" y="47897"/>
                  <a:pt x="128221" y="49173"/>
                </a:cubicBezTo>
                <a:cubicBezTo>
                  <a:pt x="128221" y="50449"/>
                  <a:pt x="127757" y="51551"/>
                  <a:pt x="126829" y="52479"/>
                </a:cubicBezTo>
                <a:lnTo>
                  <a:pt x="111553" y="67884"/>
                </a:lnTo>
                <a:cubicBezTo>
                  <a:pt x="112285" y="68495"/>
                  <a:pt x="113049" y="69044"/>
                  <a:pt x="113842" y="69533"/>
                </a:cubicBezTo>
                <a:cubicBezTo>
                  <a:pt x="114636" y="70021"/>
                  <a:pt x="115521" y="70509"/>
                  <a:pt x="116498" y="70998"/>
                </a:cubicBezTo>
                <a:lnTo>
                  <a:pt x="131665" y="78765"/>
                </a:lnTo>
                <a:cubicBezTo>
                  <a:pt x="132862" y="79485"/>
                  <a:pt x="134037" y="80184"/>
                  <a:pt x="135191" y="80862"/>
                </a:cubicBezTo>
                <a:cubicBezTo>
                  <a:pt x="136345" y="81540"/>
                  <a:pt x="137441" y="82318"/>
                  <a:pt x="138479" y="83197"/>
                </a:cubicBezTo>
                <a:lnTo>
                  <a:pt x="150752" y="71108"/>
                </a:lnTo>
                <a:cubicBezTo>
                  <a:pt x="151680" y="70180"/>
                  <a:pt x="152803" y="69716"/>
                  <a:pt x="154122" y="69716"/>
                </a:cubicBezTo>
                <a:cubicBezTo>
                  <a:pt x="155441" y="69716"/>
                  <a:pt x="156564" y="70180"/>
                  <a:pt x="157492" y="71108"/>
                </a:cubicBezTo>
                <a:cubicBezTo>
                  <a:pt x="158421" y="72036"/>
                  <a:pt x="158885" y="73138"/>
                  <a:pt x="158885" y="74414"/>
                </a:cubicBezTo>
                <a:cubicBezTo>
                  <a:pt x="158885" y="75690"/>
                  <a:pt x="158421" y="76792"/>
                  <a:pt x="157492" y="77720"/>
                </a:cubicBezTo>
                <a:lnTo>
                  <a:pt x="145220" y="89938"/>
                </a:lnTo>
                <a:cubicBezTo>
                  <a:pt x="147613" y="92918"/>
                  <a:pt x="149466" y="96148"/>
                  <a:pt x="150779" y="99628"/>
                </a:cubicBezTo>
                <a:cubicBezTo>
                  <a:pt x="152092" y="103108"/>
                  <a:pt x="152944" y="106778"/>
                  <a:pt x="153334" y="110637"/>
                </a:cubicBezTo>
                <a:lnTo>
                  <a:pt x="168886" y="110637"/>
                </a:lnTo>
                <a:cubicBezTo>
                  <a:pt x="170241" y="110637"/>
                  <a:pt x="171374" y="111092"/>
                  <a:pt x="172284" y="112001"/>
                </a:cubicBezTo>
                <a:cubicBezTo>
                  <a:pt x="173193" y="112911"/>
                  <a:pt x="173648" y="114044"/>
                  <a:pt x="173648" y="115399"/>
                </a:cubicBezTo>
                <a:cubicBezTo>
                  <a:pt x="173648" y="116755"/>
                  <a:pt x="173193" y="117887"/>
                  <a:pt x="172284" y="118797"/>
                </a:cubicBezTo>
                <a:cubicBezTo>
                  <a:pt x="171374" y="119707"/>
                  <a:pt x="170241" y="120162"/>
                  <a:pt x="168886" y="120162"/>
                </a:cubicBezTo>
                <a:lnTo>
                  <a:pt x="153041" y="120162"/>
                </a:lnTo>
                <a:cubicBezTo>
                  <a:pt x="152492" y="123666"/>
                  <a:pt x="151570" y="126881"/>
                  <a:pt x="150275" y="129806"/>
                </a:cubicBezTo>
                <a:cubicBezTo>
                  <a:pt x="148981" y="132730"/>
                  <a:pt x="147277" y="135524"/>
                  <a:pt x="145165" y="138186"/>
                </a:cubicBezTo>
                <a:lnTo>
                  <a:pt x="155825" y="149030"/>
                </a:lnTo>
                <a:cubicBezTo>
                  <a:pt x="156754" y="149958"/>
                  <a:pt x="157218" y="151060"/>
                  <a:pt x="157218" y="152336"/>
                </a:cubicBezTo>
                <a:cubicBezTo>
                  <a:pt x="157218" y="153612"/>
                  <a:pt x="156754" y="154714"/>
                  <a:pt x="155825" y="155642"/>
                </a:cubicBezTo>
                <a:cubicBezTo>
                  <a:pt x="154775" y="156534"/>
                  <a:pt x="153643" y="157019"/>
                  <a:pt x="152428" y="157099"/>
                </a:cubicBezTo>
                <a:cubicBezTo>
                  <a:pt x="151213" y="157178"/>
                  <a:pt x="150080" y="156693"/>
                  <a:pt x="149030" y="155642"/>
                </a:cubicBezTo>
                <a:lnTo>
                  <a:pt x="138424" y="144982"/>
                </a:lnTo>
                <a:cubicBezTo>
                  <a:pt x="135762" y="147094"/>
                  <a:pt x="132929" y="148828"/>
                  <a:pt x="129925" y="150184"/>
                </a:cubicBezTo>
                <a:cubicBezTo>
                  <a:pt x="126921" y="151539"/>
                  <a:pt x="123666" y="152492"/>
                  <a:pt x="120162" y="153041"/>
                </a:cubicBezTo>
                <a:lnTo>
                  <a:pt x="120162" y="168886"/>
                </a:lnTo>
                <a:cubicBezTo>
                  <a:pt x="120162" y="170241"/>
                  <a:pt x="119707" y="171374"/>
                  <a:pt x="118797" y="172284"/>
                </a:cubicBezTo>
                <a:cubicBezTo>
                  <a:pt x="117887" y="173193"/>
                  <a:pt x="116755" y="173648"/>
                  <a:pt x="115399" y="173648"/>
                </a:cubicBezTo>
                <a:close/>
                <a:moveTo>
                  <a:pt x="113970" y="143974"/>
                </a:moveTo>
                <a:cubicBezTo>
                  <a:pt x="123178" y="143974"/>
                  <a:pt x="130758" y="140482"/>
                  <a:pt x="136711" y="133497"/>
                </a:cubicBezTo>
                <a:cubicBezTo>
                  <a:pt x="142665" y="126512"/>
                  <a:pt x="144927" y="118415"/>
                  <a:pt x="143498" y="109208"/>
                </a:cubicBezTo>
                <a:cubicBezTo>
                  <a:pt x="142704" y="104445"/>
                  <a:pt x="140918" y="100159"/>
                  <a:pt x="138140" y="96349"/>
                </a:cubicBezTo>
                <a:cubicBezTo>
                  <a:pt x="135362" y="92539"/>
                  <a:pt x="131750" y="89523"/>
                  <a:pt x="127305" y="87300"/>
                </a:cubicBezTo>
                <a:lnTo>
                  <a:pt x="111589" y="79204"/>
                </a:lnTo>
                <a:cubicBezTo>
                  <a:pt x="107938" y="77299"/>
                  <a:pt x="104644" y="74878"/>
                  <a:pt x="101707" y="71941"/>
                </a:cubicBezTo>
                <a:cubicBezTo>
                  <a:pt x="98770" y="69005"/>
                  <a:pt x="96349" y="65710"/>
                  <a:pt x="94444" y="62059"/>
                </a:cubicBezTo>
                <a:lnTo>
                  <a:pt x="86348" y="46343"/>
                </a:lnTo>
                <a:cubicBezTo>
                  <a:pt x="83808" y="41263"/>
                  <a:pt x="80157" y="37215"/>
                  <a:pt x="75394" y="34199"/>
                </a:cubicBezTo>
                <a:cubicBezTo>
                  <a:pt x="70632" y="31182"/>
                  <a:pt x="65393" y="29674"/>
                  <a:pt x="59678" y="29674"/>
                </a:cubicBezTo>
                <a:cubicBezTo>
                  <a:pt x="50470" y="29674"/>
                  <a:pt x="42890" y="33167"/>
                  <a:pt x="36937" y="40152"/>
                </a:cubicBezTo>
                <a:cubicBezTo>
                  <a:pt x="30984" y="47137"/>
                  <a:pt x="28722" y="55233"/>
                  <a:pt x="30150" y="64440"/>
                </a:cubicBezTo>
                <a:cubicBezTo>
                  <a:pt x="30944" y="69203"/>
                  <a:pt x="32730" y="73489"/>
                  <a:pt x="35508" y="77299"/>
                </a:cubicBezTo>
                <a:cubicBezTo>
                  <a:pt x="38286" y="81109"/>
                  <a:pt x="41898" y="84125"/>
                  <a:pt x="46343" y="86348"/>
                </a:cubicBezTo>
                <a:lnTo>
                  <a:pt x="62059" y="94444"/>
                </a:lnTo>
                <a:cubicBezTo>
                  <a:pt x="65710" y="96349"/>
                  <a:pt x="69004" y="98770"/>
                  <a:pt x="71941" y="101707"/>
                </a:cubicBezTo>
                <a:cubicBezTo>
                  <a:pt x="74878" y="104644"/>
                  <a:pt x="77299" y="107938"/>
                  <a:pt x="79204" y="111589"/>
                </a:cubicBezTo>
                <a:lnTo>
                  <a:pt x="87300" y="127305"/>
                </a:lnTo>
                <a:cubicBezTo>
                  <a:pt x="89840" y="132385"/>
                  <a:pt x="93492" y="136434"/>
                  <a:pt x="98254" y="139450"/>
                </a:cubicBezTo>
                <a:cubicBezTo>
                  <a:pt x="103017" y="142466"/>
                  <a:pt x="108255" y="143974"/>
                  <a:pt x="113970" y="143974"/>
                </a:cubicBezTo>
                <a:close/>
                <a:moveTo>
                  <a:pt x="63012" y="69606"/>
                </a:moveTo>
                <a:cubicBezTo>
                  <a:pt x="66126" y="69606"/>
                  <a:pt x="68766" y="68522"/>
                  <a:pt x="70934" y="66355"/>
                </a:cubicBezTo>
                <a:cubicBezTo>
                  <a:pt x="73101" y="64187"/>
                  <a:pt x="74246" y="61546"/>
                  <a:pt x="74368" y="58432"/>
                </a:cubicBezTo>
                <a:cubicBezTo>
                  <a:pt x="74368" y="55318"/>
                  <a:pt x="73254" y="52647"/>
                  <a:pt x="71026" y="50418"/>
                </a:cubicBezTo>
                <a:cubicBezTo>
                  <a:pt x="68797" y="48190"/>
                  <a:pt x="66126" y="47015"/>
                  <a:pt x="63012" y="46893"/>
                </a:cubicBezTo>
                <a:cubicBezTo>
                  <a:pt x="59898" y="46893"/>
                  <a:pt x="57257" y="48007"/>
                  <a:pt x="55090" y="50235"/>
                </a:cubicBezTo>
                <a:cubicBezTo>
                  <a:pt x="52922" y="52464"/>
                  <a:pt x="51777" y="55135"/>
                  <a:pt x="51655" y="58249"/>
                </a:cubicBezTo>
                <a:cubicBezTo>
                  <a:pt x="51777" y="61363"/>
                  <a:pt x="52922" y="64004"/>
                  <a:pt x="55090" y="66171"/>
                </a:cubicBezTo>
                <a:cubicBezTo>
                  <a:pt x="57257" y="68339"/>
                  <a:pt x="59898" y="69484"/>
                  <a:pt x="63012" y="69606"/>
                </a:cubicBezTo>
                <a:close/>
                <a:moveTo>
                  <a:pt x="110637" y="127672"/>
                </a:moveTo>
                <a:cubicBezTo>
                  <a:pt x="112749" y="127672"/>
                  <a:pt x="114529" y="126948"/>
                  <a:pt x="115976" y="125501"/>
                </a:cubicBezTo>
                <a:cubicBezTo>
                  <a:pt x="117423" y="124054"/>
                  <a:pt x="118147" y="122274"/>
                  <a:pt x="118147" y="120162"/>
                </a:cubicBezTo>
                <a:cubicBezTo>
                  <a:pt x="118147" y="118049"/>
                  <a:pt x="117423" y="116269"/>
                  <a:pt x="115976" y="114822"/>
                </a:cubicBezTo>
                <a:cubicBezTo>
                  <a:pt x="114529" y="113375"/>
                  <a:pt x="112749" y="112651"/>
                  <a:pt x="110637" y="112651"/>
                </a:cubicBezTo>
                <a:cubicBezTo>
                  <a:pt x="108524" y="112651"/>
                  <a:pt x="106744" y="113375"/>
                  <a:pt x="105297" y="114822"/>
                </a:cubicBezTo>
                <a:cubicBezTo>
                  <a:pt x="103850" y="116269"/>
                  <a:pt x="103126" y="118049"/>
                  <a:pt x="103126" y="120162"/>
                </a:cubicBezTo>
                <a:cubicBezTo>
                  <a:pt x="103126" y="122274"/>
                  <a:pt x="103850" y="124054"/>
                  <a:pt x="105297" y="125501"/>
                </a:cubicBezTo>
                <a:cubicBezTo>
                  <a:pt x="106744" y="126948"/>
                  <a:pt x="108524" y="127672"/>
                  <a:pt x="110637" y="127672"/>
                </a:cubicBezTo>
                <a:close/>
              </a:path>
            </a:pathLst>
          </a:custGeom>
          <a:solidFill>
            <a:schemeClr val="bg1"/>
          </a:solidFill>
          <a:ln w="238" cap="flat">
            <a:noFill/>
            <a:prstDash val="solid"/>
            <a:miter/>
          </a:ln>
        </p:spPr>
        <p:txBody>
          <a:bodyPr rtlCol="0" anchor="ctr"/>
          <a:lstStyle/>
          <a:p>
            <a:endParaRPr lang="en-RO"/>
          </a:p>
        </p:txBody>
      </p:sp>
      <p:sp>
        <p:nvSpPr>
          <p:cNvPr id="16" name="TextBox 15">
            <a:extLst>
              <a:ext uri="{FF2B5EF4-FFF2-40B4-BE49-F238E27FC236}">
                <a16:creationId xmlns:a16="http://schemas.microsoft.com/office/drawing/2014/main" id="{15631928-AA04-AB47-9B9C-89B90450B443}"/>
              </a:ext>
            </a:extLst>
          </p:cNvPr>
          <p:cNvSpPr txBox="1"/>
          <p:nvPr/>
        </p:nvSpPr>
        <p:spPr>
          <a:xfrm>
            <a:off x="431799" y="1857009"/>
            <a:ext cx="4445001" cy="4524742"/>
          </a:xfrm>
          <a:prstGeom prst="rect">
            <a:avLst/>
          </a:prstGeom>
          <a:noFill/>
        </p:spPr>
        <p:txBody>
          <a:bodyPr wrap="square" lIns="0" tIns="0" rIns="0" bIns="0" rtlCol="0" anchor="ctr" anchorCtr="0">
            <a:noAutofit/>
          </a:bodyPr>
          <a:lstStyle/>
          <a:p>
            <a:pPr marL="342900" indent="-342900">
              <a:spcAft>
                <a:spcPts val="800"/>
              </a:spcAft>
              <a:buFont typeface="+mj-lt"/>
              <a:buAutoNum type="arabicPeriod"/>
            </a:pPr>
            <a:r>
              <a:rPr lang="en-GB" sz="1600" dirty="0" err="1">
                <a:solidFill>
                  <a:schemeClr val="tx1"/>
                </a:solidFill>
              </a:rPr>
              <a:t>Some syndromes can be caused by more than one etiologic agent. Example: meningitis</a:t>
            </a:r>
          </a:p>
          <a:p>
            <a:pPr marL="342900" indent="-342900">
              <a:spcAft>
                <a:spcPts val="800"/>
              </a:spcAft>
              <a:buFont typeface="+mj-lt"/>
              <a:buAutoNum type="arabicPeriod"/>
            </a:pPr>
            <a:endParaRPr lang="en-GB" sz="1600" dirty="0" err="1">
              <a:solidFill>
                <a:schemeClr val="tx1"/>
              </a:solidFill>
            </a:endParaRPr>
          </a:p>
          <a:p>
            <a:pPr marL="342900" indent="-342900">
              <a:spcAft>
                <a:spcPts val="800"/>
              </a:spcAft>
              <a:buFont typeface="+mj-lt"/>
              <a:buAutoNum type="arabicPeriod"/>
            </a:pPr>
            <a:r>
              <a:rPr lang="en-GB" sz="1600" dirty="0" err="1">
                <a:solidFill>
                  <a:schemeClr val="tx1"/>
                </a:solidFill>
              </a:rPr>
              <a:t>Some agents can cause various syndromes. Example: </a:t>
            </a:r>
            <a:r>
              <a:rPr lang="en-GB" sz="1600" i="1" dirty="0" err="1">
                <a:solidFill>
                  <a:schemeClr val="tx1"/>
                </a:solidFill>
              </a:rPr>
              <a:t>H. influenzae  </a:t>
            </a:r>
          </a:p>
          <a:p>
            <a:pPr marL="342900" indent="-342900">
              <a:spcAft>
                <a:spcPts val="800"/>
              </a:spcAft>
              <a:buFont typeface="+mj-lt"/>
              <a:buAutoNum type="arabicPeriod"/>
            </a:pPr>
            <a:endParaRPr lang="en-GB" sz="1600" dirty="0" err="1">
              <a:solidFill>
                <a:schemeClr val="tx1"/>
              </a:solidFill>
            </a:endParaRPr>
          </a:p>
          <a:p>
            <a:pPr marL="342900" indent="-342900">
              <a:spcAft>
                <a:spcPts val="800"/>
              </a:spcAft>
              <a:buFont typeface="+mj-lt"/>
              <a:buAutoNum type="arabicPeriod"/>
            </a:pPr>
            <a:r>
              <a:rPr lang="en-GB" sz="1600" dirty="0" err="1">
                <a:solidFill>
                  <a:schemeClr val="tx1"/>
                </a:solidFill>
              </a:rPr>
              <a:t>Typification to demonstrate clonality. Various methods.</a:t>
            </a:r>
          </a:p>
        </p:txBody>
      </p:sp>
    </p:spTree>
    <p:extLst>
      <p:ext uri="{BB962C8B-B14F-4D97-AF65-F5344CB8AC3E}">
        <p14:creationId xmlns:p14="http://schemas.microsoft.com/office/powerpoint/2010/main" val="843441229"/>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A2BF3D-B367-458C-814B-E432578413B7}"/>
</file>

<file path=customXml/itemProps2.xml><?xml version="1.0" encoding="utf-8"?>
<ds:datastoreItem xmlns:ds="http://schemas.openxmlformats.org/officeDocument/2006/customXml" ds:itemID="{D0B59F73-343D-41DB-916D-9D86401C8FDD}"/>
</file>

<file path=docProps/app.xml><?xml version="1.0" encoding="utf-8"?>
<Properties xmlns="http://schemas.openxmlformats.org/officeDocument/2006/extended-properties" xmlns:vt="http://schemas.openxmlformats.org/officeDocument/2006/docPropsVTypes">
  <TotalTime>3140</TotalTime>
  <Words>1914</Words>
  <Application>Microsoft Office PowerPoint</Application>
  <PresentationFormat>On-screen Show (4:3)</PresentationFormat>
  <Paragraphs>391</Paragraphs>
  <Slides>37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1928</cp:revision>
  <dcterms:created xsi:type="dcterms:W3CDTF">2000-03-07T14:53:30Z</dcterms:created>
  <dcterms:modified xsi:type="dcterms:W3CDTF">2023-12-21T09:44:19Z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