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8"/>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9144000" cy="6858000" type="screen4x3"/>
  <p:notesSz cx="6797675" cy="9926638"/>
  <p:embeddedFontLs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
      <p:font typeface="Exo 2"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4EB"/>
    <a:srgbClr val="FADAC7"/>
    <a:srgbClr val="FFEDBC"/>
    <a:srgbClr val="BBD2DE"/>
    <a:srgbClr val="ED7D31"/>
    <a:srgbClr val="005C8D"/>
    <a:srgbClr val="CADFEB"/>
    <a:srgbClr val="595959"/>
    <a:srgbClr val="3D6C9D"/>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8"/>
    <p:restoredTop sz="73483"/>
  </p:normalViewPr>
  <p:slideViewPr>
    <p:cSldViewPr snapToGrid="0">
      <p:cViewPr varScale="1">
        <p:scale>
          <a:sx n="57" d="100"/>
          <a:sy n="57" d="100"/>
        </p:scale>
        <p:origin x="2198" y="58"/>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68"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67" Type="http://schemas.openxmlformats.org/officeDocument/2006/relationships/viewProps" Target="viewProps.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69"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mn-lt"/>
              </a:rPr>
              <a:t>Four samples must be taken at random. (Each one composed of the necessary units to complete 500 grams or milliliters). The units to be sampled must correspond to the same production batch, have a health registration, and will be distributed as follows:</a:t>
            </a:r>
          </a:p>
          <a:p>
            <a:pPr algn="l">
              <a:buFont typeface="+mj-lt"/>
              <a:buAutoNum type="arabicPeriod"/>
            </a:pPr>
            <a:r>
              <a:rPr lang="en-US" b="0" i="0" dirty="0">
                <a:solidFill>
                  <a:srgbClr val="374151"/>
                </a:solidFill>
                <a:effectLst/>
                <a:latin typeface="+mn-lt"/>
              </a:rPr>
              <a:t>Two samples for official analysis (Reference laboratory).</a:t>
            </a:r>
          </a:p>
          <a:p>
            <a:pPr algn="l">
              <a:buFont typeface="+mj-lt"/>
              <a:buAutoNum type="arabicPeriod"/>
            </a:pPr>
            <a:r>
              <a:rPr lang="en-US" b="0" i="0" dirty="0">
                <a:solidFill>
                  <a:srgbClr val="374151"/>
                </a:solidFill>
                <a:effectLst/>
                <a:latin typeface="+mn-lt"/>
              </a:rPr>
              <a:t>One control sample for establishment backup.</a:t>
            </a:r>
          </a:p>
          <a:p>
            <a:pPr algn="l">
              <a:buFont typeface="+mj-lt"/>
              <a:buAutoNum type="arabicPeriod"/>
            </a:pPr>
            <a:r>
              <a:rPr lang="en-US" b="0" i="0" dirty="0">
                <a:solidFill>
                  <a:srgbClr val="374151"/>
                </a:solidFill>
                <a:effectLst/>
                <a:latin typeface="+mn-lt"/>
              </a:rPr>
              <a:t>One control sample for the reference laboratory. </a:t>
            </a:r>
          </a:p>
          <a:p>
            <a:pPr algn="l">
              <a:buFont typeface="+mj-lt"/>
              <a:buNone/>
            </a:pPr>
            <a:r>
              <a:rPr lang="en-US" b="0" i="0" dirty="0">
                <a:solidFill>
                  <a:srgbClr val="374151"/>
                </a:solidFill>
                <a:effectLst/>
                <a:latin typeface="+mn-lt"/>
              </a:rPr>
              <a:t>In the case of dairy products in Tetra Pak, an additional 6 units should be sampled for sterility. </a:t>
            </a:r>
          </a:p>
          <a:p>
            <a:pPr algn="l">
              <a:buFont typeface="+mj-lt"/>
              <a:buNone/>
            </a:pPr>
            <a:r>
              <a:rPr lang="en-US" b="0" i="0" dirty="0">
                <a:solidFill>
                  <a:srgbClr val="374151"/>
                </a:solidFill>
                <a:effectLst/>
                <a:latin typeface="+mn-lt"/>
              </a:rPr>
              <a:t>For canned products, an extra can of the product should be sampled for sterility.</a:t>
            </a:r>
          </a:p>
          <a:p>
            <a:pPr algn="l">
              <a:buFont typeface="+mj-lt"/>
              <a:buNone/>
            </a:pPr>
            <a:endParaRPr lang="en-US" b="0" i="0" dirty="0">
              <a:solidFill>
                <a:srgbClr val="374151"/>
              </a:solidFill>
              <a:effectLst/>
              <a:latin typeface="+mn-lt"/>
            </a:endParaRPr>
          </a:p>
          <a:p>
            <a:pPr algn="l">
              <a:buFont typeface="+mj-lt"/>
              <a:buAutoNum type="arabicPeriod"/>
            </a:pPr>
            <a:r>
              <a:rPr lang="en-US" b="0" i="0" dirty="0">
                <a:solidFill>
                  <a:srgbClr val="374151"/>
                </a:solidFill>
                <a:effectLst/>
                <a:latin typeface="+mn-lt"/>
              </a:rPr>
              <a:t>Label and carefully package the samples vertically to prevent spillage. Place them in thermal boxes with the appropriate coolant to maintain the cold chain (0 to 8°C).</a:t>
            </a:r>
          </a:p>
          <a:p>
            <a:pPr algn="l">
              <a:buFont typeface="+mj-lt"/>
              <a:buAutoNum type="arabicPeriod"/>
            </a:pPr>
            <a:r>
              <a:rPr lang="en-US" b="0" i="0" dirty="0">
                <a:solidFill>
                  <a:srgbClr val="374151"/>
                </a:solidFill>
                <a:effectLst/>
                <a:latin typeface="+mn-lt"/>
              </a:rPr>
              <a:t>Each sample with its respective sample coding label for traceability.</a:t>
            </a:r>
          </a:p>
          <a:p>
            <a:pPr algn="l">
              <a:buFont typeface="+mj-lt"/>
              <a:buAutoNum type="arabicPeriod"/>
            </a:pPr>
            <a:r>
              <a:rPr lang="en-US" b="0" i="0" dirty="0">
                <a:solidFill>
                  <a:srgbClr val="374151"/>
                </a:solidFill>
                <a:effectLst/>
                <a:latin typeface="+mn-lt"/>
              </a:rPr>
              <a:t>The product must have the label and be in its commercial presentation.</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612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mn-lt"/>
              </a:rPr>
              <a:t>In commercially sterile bags and containers, 2 samples of 100 ml (liquids) or grams (solids) are taken from each food item. The sampled units must correspond to a single preparation of the food.</a:t>
            </a:r>
          </a:p>
          <a:p>
            <a:pPr algn="l">
              <a:buFont typeface="+mj-lt"/>
              <a:buAutoNum type="arabicPeriod"/>
            </a:pPr>
            <a:r>
              <a:rPr lang="en-US" b="0" i="0" dirty="0">
                <a:solidFill>
                  <a:srgbClr val="374151"/>
                </a:solidFill>
                <a:effectLst/>
                <a:latin typeface="+mn-lt"/>
              </a:rPr>
              <a:t>Label, carefully package vertically to prevent spillage. Place them in thermal boxes with the appropriate coolant to maintain the cold chain (0 to 8°C).</a:t>
            </a:r>
          </a:p>
          <a:p>
            <a:pPr algn="l">
              <a:buFont typeface="+mj-lt"/>
              <a:buAutoNum type="arabicPeriod"/>
            </a:pPr>
            <a:r>
              <a:rPr lang="en-US" b="0" i="0" dirty="0">
                <a:solidFill>
                  <a:srgbClr val="374151"/>
                </a:solidFill>
                <a:effectLst/>
                <a:latin typeface="+mn-lt"/>
              </a:rPr>
              <a:t>Each sample with its respective sample coding label for traceability.</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185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374151"/>
                </a:solidFill>
                <a:effectLst/>
                <a:latin typeface="+mn-lt"/>
              </a:rPr>
              <a:t>The volume of the collected sample must be sufficient for the required analyses and any repetitions thereof, 2 liters for physicochemical analysis and 200 ml for microbiological analysis. For microbiological analysis, the sample jars should not be filled completely, leaving an air space after sealing the lid. For physicochemical analysis, the sample jars should be filled completely, ensuring that no air space is left above the sample.</a:t>
            </a:r>
            <a:endParaRPr lang="en-US" dirty="0">
              <a:latin typeface="+mn-lt"/>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002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mn-lt"/>
              </a:rPr>
              <a:t>Label, carefully package vertically to prevent spillage. Place them in thermal boxes with the appropriate coolant to maintain the cold chain (0 to 8°C).</a:t>
            </a:r>
          </a:p>
          <a:p>
            <a:pPr algn="l"/>
            <a:r>
              <a:rPr lang="en-US" b="0" i="0" dirty="0">
                <a:solidFill>
                  <a:srgbClr val="374151"/>
                </a:solidFill>
                <a:effectLst/>
                <a:latin typeface="+mn-lt"/>
              </a:rPr>
              <a:t>Each sample with its respective sample coding label for traceability.</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836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16374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0962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204748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347427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8" y="2690338"/>
            <a:ext cx="8243889" cy="1477328"/>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Collection and handling of environmental samples</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BBB19B-4F3B-D44D-9911-1BA6519AE0C3}"/>
              </a:ext>
            </a:extLst>
          </p:cNvPr>
          <p:cNvSpPr/>
          <p:nvPr/>
        </p:nvSpPr>
        <p:spPr>
          <a:xfrm>
            <a:off x="0" y="1668162"/>
            <a:ext cx="9144001" cy="4713588"/>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Food: Collecting samples</a:t>
            </a:r>
          </a:p>
        </p:txBody>
      </p:sp>
      <p:graphicFrame>
        <p:nvGraphicFramePr>
          <p:cNvPr id="19" name="Table 18">
            <a:extLst>
              <a:ext uri="{FF2B5EF4-FFF2-40B4-BE49-F238E27FC236}">
                <a16:creationId xmlns:a16="http://schemas.microsoft.com/office/drawing/2014/main" id="{6BFBB5BC-F364-4D48-A055-62F1BB90DC6D}"/>
              </a:ext>
            </a:extLst>
          </p:cNvPr>
          <p:cNvGraphicFramePr>
            <a:graphicFrameLocks noGrp="1"/>
          </p:cNvGraphicFramePr>
          <p:nvPr>
            <p:extLst>
              <p:ext uri="{D42A27DB-BD31-4B8C-83A1-F6EECF244321}">
                <p14:modId xmlns:p14="http://schemas.microsoft.com/office/powerpoint/2010/main" val="2648385220"/>
              </p:ext>
            </p:extLst>
          </p:nvPr>
        </p:nvGraphicFramePr>
        <p:xfrm>
          <a:off x="429700" y="2275300"/>
          <a:ext cx="8245989" cy="349931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748663">
                  <a:extLst>
                    <a:ext uri="{9D8B030D-6E8A-4147-A177-3AD203B41FA5}">
                      <a16:colId xmlns:a16="http://schemas.microsoft.com/office/drawing/2014/main" val="4266073103"/>
                    </a:ext>
                  </a:extLst>
                </a:gridCol>
                <a:gridCol w="2748663">
                  <a:extLst>
                    <a:ext uri="{9D8B030D-6E8A-4147-A177-3AD203B41FA5}">
                      <a16:colId xmlns:a16="http://schemas.microsoft.com/office/drawing/2014/main" val="6642283"/>
                    </a:ext>
                  </a:extLst>
                </a:gridCol>
                <a:gridCol w="2748663">
                  <a:extLst>
                    <a:ext uri="{9D8B030D-6E8A-4147-A177-3AD203B41FA5}">
                      <a16:colId xmlns:a16="http://schemas.microsoft.com/office/drawing/2014/main" val="1746359052"/>
                    </a:ext>
                  </a:extLst>
                </a:gridCol>
              </a:tblGrid>
              <a:tr h="612112">
                <a:tc>
                  <a:txBody>
                    <a:bodyPr/>
                    <a:lstStyle/>
                    <a:p>
                      <a:pPr algn="l"/>
                      <a:r>
                        <a:rPr lang="en-RO" sz="1200" b="1" i="0" dirty="0">
                          <a:latin typeface="Arial" panose="020B0604020202020204" pitchFamily="34" charset="0"/>
                          <a:cs typeface="Arial" panose="020B0604020202020204" pitchFamily="34" charset="0"/>
                        </a:rPr>
                        <a:t>Type of sample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BBD2DE"/>
                    </a:solidFill>
                  </a:tcPr>
                </a:tc>
                <a:tc>
                  <a:txBody>
                    <a:bodyPr/>
                    <a:lstStyle/>
                    <a:p>
                      <a:pPr algn="l"/>
                      <a:r>
                        <a:rPr lang="en-RO" sz="1200" b="1" i="0" dirty="0">
                          <a:latin typeface="Arial" panose="020B0604020202020204" pitchFamily="34" charset="0"/>
                          <a:cs typeface="Arial" panose="020B0604020202020204" pitchFamily="34" charset="0"/>
                        </a:rPr>
                        <a:t>Procedure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tc>
                  <a:txBody>
                    <a:bodyPr/>
                    <a:lstStyle/>
                    <a:p>
                      <a:pPr algn="l"/>
                      <a:r>
                        <a:rPr lang="en-GB" sz="1200" b="1" i="0" dirty="0">
                          <a:latin typeface="Arial" panose="020B0604020202020204" pitchFamily="34" charset="0"/>
                          <a:cs typeface="Arial" panose="020B0604020202020204" pitchFamily="34" charset="0"/>
                        </a:rPr>
                        <a:t>Shipment</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ADAC7"/>
                    </a:solidFill>
                  </a:tcPr>
                </a:tc>
                <a:extLst>
                  <a:ext uri="{0D108BD9-81ED-4DB2-BD59-A6C34878D82A}">
                    <a16:rowId xmlns:a16="http://schemas.microsoft.com/office/drawing/2014/main" val="2718933762"/>
                  </a:ext>
                </a:extLst>
              </a:tr>
              <a:tr h="612000">
                <a:tc>
                  <a:txBody>
                    <a:bodyPr/>
                    <a:lstStyle/>
                    <a:p>
                      <a:pPr algn="l"/>
                      <a:r>
                        <a:rPr lang="en-GB" sz="1200" b="0" i="0" dirty="0">
                          <a:latin typeface="Arial" panose="020B0604020202020204" pitchFamily="34" charset="0"/>
                          <a:cs typeface="Arial" panose="020B0604020202020204" pitchFamily="34" charset="0"/>
                        </a:rPr>
                        <a:t>Food processed with health registration</a:t>
                      </a:r>
                      <a:endParaRPr lang="en-RO" sz="1200" b="0" i="0" dirty="0">
                        <a:latin typeface="Arial" panose="020B0604020202020204" pitchFamily="34" charset="0"/>
                        <a:cs typeface="Arial" panose="020B0604020202020204" pitchFamily="34" charset="0"/>
                      </a:endParaRP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Take 4 random samples:</a:t>
                      </a:r>
                    </a:p>
                    <a:p>
                      <a:pPr algn="l"/>
                      <a:endParaRPr lang="en-GB" sz="1200" b="0" i="0" dirty="0">
                        <a:latin typeface="Arial" panose="020B0604020202020204" pitchFamily="34" charset="0"/>
                        <a:cs typeface="Arial" panose="020B0604020202020204" pitchFamily="34" charset="0"/>
                      </a:endParaRPr>
                    </a:p>
                    <a:p>
                      <a:pPr marL="447675" indent="-266700" algn="l">
                        <a:buFont typeface="+mj-lt"/>
                        <a:buAutoNum type="arabicPeriod"/>
                        <a:tabLst/>
                      </a:pPr>
                      <a:r>
                        <a:rPr lang="en-GB" sz="1200" b="0" i="0" dirty="0">
                          <a:latin typeface="Arial" panose="020B0604020202020204" pitchFamily="34" charset="0"/>
                          <a:cs typeface="Arial" panose="020B0604020202020204" pitchFamily="34" charset="0"/>
                        </a:rPr>
                        <a:t>Two samples for reference laboratory analysis</a:t>
                      </a:r>
                    </a:p>
                    <a:p>
                      <a:pPr marL="447675" indent="-266700" algn="l">
                        <a:buFont typeface="+mj-lt"/>
                        <a:buAutoNum type="arabicPeriod"/>
                        <a:tabLst/>
                      </a:pPr>
                      <a:r>
                        <a:rPr lang="en-GB" sz="1200" b="0" i="0" dirty="0">
                          <a:latin typeface="Arial" panose="020B0604020202020204" pitchFamily="34" charset="0"/>
                          <a:cs typeface="Arial" panose="020B0604020202020204" pitchFamily="34" charset="0"/>
                        </a:rPr>
                        <a:t>Counter-samples: 1 establishment and 1 reference laboratory</a:t>
                      </a:r>
                    </a:p>
                    <a:p>
                      <a:pPr algn="l"/>
                      <a:endParaRPr lang="en-GB" sz="1200" b="0" i="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500g or ml of each</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Units from the same production batch </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Dairy products in Tetra Pak: 6 additional units for sterility</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Canned products: one additional can</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Pack to avoid spillage</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Place in thermal boxes with coolant in order to maintain cold chain (0 to 8 °C)         </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Each sample is labeled and coded (traceability)</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Commercial label and presentation should be retained</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bl>
          </a:graphicData>
        </a:graphic>
      </p:graphicFrame>
    </p:spTree>
    <p:extLst>
      <p:ext uri="{BB962C8B-B14F-4D97-AF65-F5344CB8AC3E}">
        <p14:creationId xmlns:p14="http://schemas.microsoft.com/office/powerpoint/2010/main" val="146002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E826F-2F2C-6145-8F9F-26490D4227D4}"/>
              </a:ext>
            </a:extLst>
          </p:cNvPr>
          <p:cNvSpPr/>
          <p:nvPr/>
        </p:nvSpPr>
        <p:spPr>
          <a:xfrm>
            <a:off x="0" y="1668162"/>
            <a:ext cx="9144001" cy="4713588"/>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Food: Collecting samples</a:t>
            </a:r>
          </a:p>
        </p:txBody>
      </p:sp>
      <p:graphicFrame>
        <p:nvGraphicFramePr>
          <p:cNvPr id="19" name="Table 18">
            <a:extLst>
              <a:ext uri="{FF2B5EF4-FFF2-40B4-BE49-F238E27FC236}">
                <a16:creationId xmlns:a16="http://schemas.microsoft.com/office/drawing/2014/main" id="{6BFBB5BC-F364-4D48-A055-62F1BB90DC6D}"/>
              </a:ext>
            </a:extLst>
          </p:cNvPr>
          <p:cNvGraphicFramePr>
            <a:graphicFrameLocks noGrp="1"/>
          </p:cNvGraphicFramePr>
          <p:nvPr>
            <p:extLst>
              <p:ext uri="{D42A27DB-BD31-4B8C-83A1-F6EECF244321}">
                <p14:modId xmlns:p14="http://schemas.microsoft.com/office/powerpoint/2010/main" val="2447734200"/>
              </p:ext>
            </p:extLst>
          </p:nvPr>
        </p:nvGraphicFramePr>
        <p:xfrm>
          <a:off x="429700" y="3098260"/>
          <a:ext cx="8245989" cy="185339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748663">
                  <a:extLst>
                    <a:ext uri="{9D8B030D-6E8A-4147-A177-3AD203B41FA5}">
                      <a16:colId xmlns:a16="http://schemas.microsoft.com/office/drawing/2014/main" val="4266073103"/>
                    </a:ext>
                  </a:extLst>
                </a:gridCol>
                <a:gridCol w="2748663">
                  <a:extLst>
                    <a:ext uri="{9D8B030D-6E8A-4147-A177-3AD203B41FA5}">
                      <a16:colId xmlns:a16="http://schemas.microsoft.com/office/drawing/2014/main" val="6642283"/>
                    </a:ext>
                  </a:extLst>
                </a:gridCol>
                <a:gridCol w="2748663">
                  <a:extLst>
                    <a:ext uri="{9D8B030D-6E8A-4147-A177-3AD203B41FA5}">
                      <a16:colId xmlns:a16="http://schemas.microsoft.com/office/drawing/2014/main" val="1746359052"/>
                    </a:ext>
                  </a:extLst>
                </a:gridCol>
              </a:tblGrid>
              <a:tr h="612112">
                <a:tc>
                  <a:txBody>
                    <a:bodyPr/>
                    <a:lstStyle/>
                    <a:p>
                      <a:pPr algn="l"/>
                      <a:r>
                        <a:rPr lang="en-RO" sz="1200" b="1" i="0" dirty="0">
                          <a:latin typeface="Arial" panose="020B0604020202020204" pitchFamily="34" charset="0"/>
                          <a:cs typeface="Arial" panose="020B0604020202020204" pitchFamily="34" charset="0"/>
                        </a:rPr>
                        <a:t>Type of sample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BBD2DE"/>
                    </a:solidFill>
                  </a:tcPr>
                </a:tc>
                <a:tc>
                  <a:txBody>
                    <a:bodyPr/>
                    <a:lstStyle/>
                    <a:p>
                      <a:pPr algn="l"/>
                      <a:r>
                        <a:rPr lang="en-RO" sz="1200" b="1" i="0" dirty="0">
                          <a:latin typeface="Arial" panose="020B0604020202020204" pitchFamily="34" charset="0"/>
                          <a:cs typeface="Arial" panose="020B0604020202020204" pitchFamily="34" charset="0"/>
                        </a:rPr>
                        <a:t>Procedure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tc>
                  <a:txBody>
                    <a:bodyPr/>
                    <a:lstStyle/>
                    <a:p>
                      <a:pPr algn="l"/>
                      <a:r>
                        <a:rPr lang="en-GB" sz="1200" b="1" i="0" dirty="0">
                          <a:latin typeface="Arial" panose="020B0604020202020204" pitchFamily="34" charset="0"/>
                          <a:cs typeface="Arial" panose="020B0604020202020204" pitchFamily="34" charset="0"/>
                        </a:rPr>
                        <a:t>Shipment</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ADAC7"/>
                    </a:solidFill>
                  </a:tcPr>
                </a:tc>
                <a:extLst>
                  <a:ext uri="{0D108BD9-81ED-4DB2-BD59-A6C34878D82A}">
                    <a16:rowId xmlns:a16="http://schemas.microsoft.com/office/drawing/2014/main" val="2718933762"/>
                  </a:ext>
                </a:extLst>
              </a:tr>
              <a:tr h="612000">
                <a:tc>
                  <a:txBody>
                    <a:bodyPr/>
                    <a:lstStyle/>
                    <a:p>
                      <a:pPr algn="l"/>
                      <a:r>
                        <a:rPr lang="en-GB" sz="1200" b="0" i="0" dirty="0">
                          <a:latin typeface="Arial" panose="020B0604020202020204" pitchFamily="34" charset="0"/>
                          <a:cs typeface="Arial" panose="020B0604020202020204" pitchFamily="34" charset="0"/>
                        </a:rPr>
                        <a:t>Food prepared for immediate consumption</a:t>
                      </a:r>
                      <a:endParaRPr lang="en-RO" sz="1200" b="0" i="0" dirty="0">
                        <a:latin typeface="Arial" panose="020B0604020202020204" pitchFamily="34" charset="0"/>
                        <a:cs typeface="Arial" panose="020B0604020202020204" pitchFamily="34" charset="0"/>
                      </a:endParaRP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In commercially sterile pouches and containers</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2 samples of 100 ml (liquid) or g (solids) per food  item</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Sampled units correspond to a single food preparation</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Pack to avoid spillage </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Place in thermal boxes with coolant to maintain the cold chain (0 to 8°C)         </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Each sample should include a label and code (traceability)</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bl>
          </a:graphicData>
        </a:graphic>
      </p:graphicFrame>
    </p:spTree>
    <p:extLst>
      <p:ext uri="{BB962C8B-B14F-4D97-AF65-F5344CB8AC3E}">
        <p14:creationId xmlns:p14="http://schemas.microsoft.com/office/powerpoint/2010/main" val="3163470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Taking and handling water samples</a:t>
            </a:r>
          </a:p>
        </p:txBody>
      </p:sp>
      <p:sp>
        <p:nvSpPr>
          <p:cNvPr id="8" name="TextBox 7">
            <a:extLst>
              <a:ext uri="{FF2B5EF4-FFF2-40B4-BE49-F238E27FC236}">
                <a16:creationId xmlns:a16="http://schemas.microsoft.com/office/drawing/2014/main" id="{667B8970-84C4-AC41-B3B3-ED7A5621DBF7}"/>
              </a:ext>
            </a:extLst>
          </p:cNvPr>
          <p:cNvSpPr txBox="1"/>
          <p:nvPr/>
        </p:nvSpPr>
        <p:spPr>
          <a:xfrm>
            <a:off x="431800" y="1694767"/>
            <a:ext cx="8243888" cy="246221"/>
          </a:xfrm>
          <a:prstGeom prst="rect">
            <a:avLst/>
          </a:prstGeom>
          <a:noFill/>
        </p:spPr>
        <p:txBody>
          <a:bodyPr wrap="square" lIns="0" tIns="0" rIns="0" bIns="0" rtlCol="0">
            <a:spAutoFit/>
          </a:bodyPr>
          <a:lstStyle/>
          <a:p>
            <a:r>
              <a:rPr lang="en-GB" sz="1600" b="1" dirty="0" err="1">
                <a:solidFill>
                  <a:schemeClr val="tx1"/>
                </a:solidFill>
              </a:rPr>
              <a:t>Sanitation and drinking water regulations and technical standards. Examples:</a:t>
            </a:r>
          </a:p>
        </p:txBody>
      </p:sp>
      <p:sp>
        <p:nvSpPr>
          <p:cNvPr id="11" name="Rounded Rectangle 10">
            <a:extLst>
              <a:ext uri="{FF2B5EF4-FFF2-40B4-BE49-F238E27FC236}">
                <a16:creationId xmlns:a16="http://schemas.microsoft.com/office/drawing/2014/main" id="{C8401019-8421-5C4A-B8D0-6ADA70350322}"/>
              </a:ext>
            </a:extLst>
          </p:cNvPr>
          <p:cNvSpPr/>
          <p:nvPr/>
        </p:nvSpPr>
        <p:spPr>
          <a:xfrm>
            <a:off x="4769798" y="2809009"/>
            <a:ext cx="3905890" cy="3108316"/>
          </a:xfrm>
          <a:prstGeom prst="roundRect">
            <a:avLst>
              <a:gd name="adj" fmla="val 5097"/>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E8BE0A7A-75A1-054C-A5A2-51443EF9FBC4}"/>
              </a:ext>
            </a:extLst>
          </p:cNvPr>
          <p:cNvSpPr/>
          <p:nvPr/>
        </p:nvSpPr>
        <p:spPr>
          <a:xfrm>
            <a:off x="431800" y="2809008"/>
            <a:ext cx="3903532" cy="3108315"/>
          </a:xfrm>
          <a:prstGeom prst="roundRect">
            <a:avLst>
              <a:gd name="adj" fmla="val 4476"/>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Google Shape;140;p4">
            <a:extLst>
              <a:ext uri="{FF2B5EF4-FFF2-40B4-BE49-F238E27FC236}">
                <a16:creationId xmlns:a16="http://schemas.microsoft.com/office/drawing/2014/main" id="{3321269B-2697-7D40-B3BE-A83053CB517B}"/>
              </a:ext>
            </a:extLst>
          </p:cNvPr>
          <p:cNvSpPr>
            <a:spLocks noChangeAspect="1"/>
          </p:cNvSpPr>
          <p:nvPr/>
        </p:nvSpPr>
        <p:spPr>
          <a:xfrm>
            <a:off x="1951566" y="237700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bg1"/>
                </a:solidFill>
                <a:latin typeface="Exo 2" pitchFamily="2" charset="77"/>
              </a:rPr>
              <a:t>EC</a:t>
            </a:r>
            <a:endParaRPr sz="2000">
              <a:solidFill>
                <a:schemeClr val="bg1"/>
              </a:solidFill>
              <a:latin typeface="Exo 2" pitchFamily="2" charset="77"/>
            </a:endParaRPr>
          </a:p>
        </p:txBody>
      </p:sp>
      <p:sp>
        <p:nvSpPr>
          <p:cNvPr id="16" name="Google Shape;140;p4">
            <a:extLst>
              <a:ext uri="{FF2B5EF4-FFF2-40B4-BE49-F238E27FC236}">
                <a16:creationId xmlns:a16="http://schemas.microsoft.com/office/drawing/2014/main" id="{46001C1B-0248-AF49-BE89-210D073604D7}"/>
              </a:ext>
            </a:extLst>
          </p:cNvPr>
          <p:cNvSpPr>
            <a:spLocks noChangeAspect="1"/>
          </p:cNvSpPr>
          <p:nvPr/>
        </p:nvSpPr>
        <p:spPr>
          <a:xfrm>
            <a:off x="6290743" y="237700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bg1"/>
                </a:solidFill>
                <a:latin typeface="Exo 2" pitchFamily="2" charset="77"/>
              </a:rPr>
              <a:t>PE</a:t>
            </a:r>
            <a:endParaRPr sz="2000">
              <a:solidFill>
                <a:schemeClr val="bg1"/>
              </a:solidFill>
              <a:latin typeface="Exo 2" pitchFamily="2" charset="77"/>
            </a:endParaRPr>
          </a:p>
        </p:txBody>
      </p:sp>
      <p:sp>
        <p:nvSpPr>
          <p:cNvPr id="4" name="TextBox 3">
            <a:extLst>
              <a:ext uri="{FF2B5EF4-FFF2-40B4-BE49-F238E27FC236}">
                <a16:creationId xmlns:a16="http://schemas.microsoft.com/office/drawing/2014/main" id="{D7B47C05-4320-524A-8987-3CDFB9F7A042}"/>
              </a:ext>
            </a:extLst>
          </p:cNvPr>
          <p:cNvSpPr txBox="1"/>
          <p:nvPr/>
        </p:nvSpPr>
        <p:spPr>
          <a:xfrm>
            <a:off x="754007" y="3434830"/>
            <a:ext cx="3302986" cy="1723549"/>
          </a:xfrm>
          <a:prstGeom prst="rect">
            <a:avLst/>
          </a:prstGeom>
          <a:noFill/>
        </p:spPr>
        <p:txBody>
          <a:bodyPr wrap="square" lIns="0" tIns="0" rIns="0" bIns="0" rtlCol="0">
            <a:spAutoFit/>
          </a:bodyPr>
          <a:lstStyle/>
          <a:p>
            <a:r>
              <a:rPr lang="en-GB" sz="1600" b="1" dirty="0" err="1">
                <a:solidFill>
                  <a:schemeClr val="tx1"/>
                </a:solidFill>
              </a:rPr>
              <a:t>Ecuador</a:t>
            </a:r>
          </a:p>
          <a:p>
            <a:endParaRPr lang="en-GB" sz="1600" dirty="0" err="1">
              <a:solidFill>
                <a:schemeClr val="tx1"/>
              </a:solidFill>
            </a:endParaRPr>
          </a:p>
          <a:p>
            <a:pPr marL="180975" indent="-180975"/>
            <a:r>
              <a:rPr lang="en-GB" sz="1600" dirty="0" err="1">
                <a:solidFill>
                  <a:schemeClr val="tx1"/>
                </a:solidFill>
              </a:rPr>
              <a:t>– Instruction to verify drinking water supply plants and taking water samples</a:t>
            </a:r>
          </a:p>
          <a:p>
            <a:pPr marL="180975" indent="-180975"/>
            <a:endParaRPr lang="en-GB" sz="1600" dirty="0" err="1">
              <a:solidFill>
                <a:schemeClr val="tx1"/>
              </a:solidFill>
            </a:endParaRPr>
          </a:p>
          <a:p>
            <a:pPr marL="180975" indent="-180975"/>
            <a:r>
              <a:rPr lang="en-GB" sz="1600" dirty="0" err="1">
                <a:solidFill>
                  <a:schemeClr val="tx1"/>
                </a:solidFill>
              </a:rPr>
              <a:t>– Sample coding label</a:t>
            </a:r>
          </a:p>
        </p:txBody>
      </p:sp>
      <p:sp>
        <p:nvSpPr>
          <p:cNvPr id="6" name="TextBox 5">
            <a:extLst>
              <a:ext uri="{FF2B5EF4-FFF2-40B4-BE49-F238E27FC236}">
                <a16:creationId xmlns:a16="http://schemas.microsoft.com/office/drawing/2014/main" id="{AE91D92A-A070-7E42-80CB-BA70FB93E313}"/>
              </a:ext>
            </a:extLst>
          </p:cNvPr>
          <p:cNvSpPr txBox="1"/>
          <p:nvPr/>
        </p:nvSpPr>
        <p:spPr>
          <a:xfrm>
            <a:off x="5224675" y="3431591"/>
            <a:ext cx="3025474" cy="1969770"/>
          </a:xfrm>
          <a:prstGeom prst="rect">
            <a:avLst/>
          </a:prstGeom>
          <a:noFill/>
        </p:spPr>
        <p:txBody>
          <a:bodyPr wrap="square" lIns="0" tIns="0" rIns="0" bIns="0" rtlCol="0">
            <a:spAutoFit/>
          </a:bodyPr>
          <a:lstStyle/>
          <a:p>
            <a:r>
              <a:rPr lang="en-GB" sz="1600" b="1" dirty="0">
                <a:solidFill>
                  <a:schemeClr val="tx1"/>
                </a:solidFill>
              </a:rPr>
              <a:t>Peru</a:t>
            </a:r>
          </a:p>
          <a:p>
            <a:endParaRPr lang="en-GB" sz="1600" dirty="0" err="1">
              <a:solidFill>
                <a:schemeClr val="tx1"/>
              </a:solidFill>
            </a:endParaRPr>
          </a:p>
          <a:p>
            <a:pPr marL="180975" indent="-180975"/>
            <a:r>
              <a:rPr lang="en-GB" sz="1600" dirty="0" err="1">
                <a:solidFill>
                  <a:schemeClr val="tx1"/>
                </a:solidFill>
              </a:rPr>
              <a:t>– Law 29338: Water resources law and its regulation</a:t>
            </a:r>
          </a:p>
          <a:p>
            <a:pPr marL="180975" indent="-180975"/>
            <a:endParaRPr lang="en-GB" sz="1600" dirty="0" err="1">
              <a:solidFill>
                <a:schemeClr val="tx1"/>
              </a:solidFill>
            </a:endParaRPr>
          </a:p>
          <a:p>
            <a:pPr marL="180975" indent="-180975"/>
            <a:r>
              <a:rPr lang="en-GB" sz="1600" dirty="0" err="1">
                <a:solidFill>
                  <a:schemeClr val="tx1"/>
                </a:solidFill>
              </a:rPr>
              <a:t>– DS Nº004-2017-MINAM: Environmental Quality Standards for Water</a:t>
            </a:r>
          </a:p>
        </p:txBody>
      </p:sp>
      <p:sp>
        <p:nvSpPr>
          <p:cNvPr id="10" name="Graphic 8">
            <a:extLst>
              <a:ext uri="{FF2B5EF4-FFF2-40B4-BE49-F238E27FC236}">
                <a16:creationId xmlns:a16="http://schemas.microsoft.com/office/drawing/2014/main" id="{9560A58C-92B1-F34A-BEA7-7C7D345FFED5}"/>
              </a:ext>
            </a:extLst>
          </p:cNvPr>
          <p:cNvSpPr>
            <a:spLocks noChangeAspect="1"/>
          </p:cNvSpPr>
          <p:nvPr/>
        </p:nvSpPr>
        <p:spPr>
          <a:xfrm>
            <a:off x="2131566" y="2557009"/>
            <a:ext cx="504000" cy="504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48 w 171450"/>
              <a:gd name="connsiteY5" fmla="*/ 52322 h 171450"/>
              <a:gd name="connsiteX6" fmla="*/ 25065 w 171450"/>
              <a:gd name="connsiteY6" fmla="*/ 25089 h 171450"/>
              <a:gd name="connsiteX7" fmla="*/ 52273 w 171450"/>
              <a:gd name="connsiteY7" fmla="*/ 6755 h 171450"/>
              <a:gd name="connsiteX8" fmla="*/ 85693 w 171450"/>
              <a:gd name="connsiteY8" fmla="*/ 0 h 171450"/>
              <a:gd name="connsiteX9" fmla="*/ 119128 w 171450"/>
              <a:gd name="connsiteY9" fmla="*/ 6748 h 171450"/>
              <a:gd name="connsiteX10" fmla="*/ 146361 w 171450"/>
              <a:gd name="connsiteY10" fmla="*/ 25065 h 171450"/>
              <a:gd name="connsiteX11" fmla="*/ 164695 w 171450"/>
              <a:gd name="connsiteY11" fmla="*/ 52273 h 171450"/>
              <a:gd name="connsiteX12" fmla="*/ 171450 w 171450"/>
              <a:gd name="connsiteY12" fmla="*/ 85693 h 171450"/>
              <a:gd name="connsiteX13" fmla="*/ 164702 w 171450"/>
              <a:gd name="connsiteY13" fmla="*/ 119128 h 171450"/>
              <a:gd name="connsiteX14" fmla="*/ 146385 w 171450"/>
              <a:gd name="connsiteY14" fmla="*/ 146361 h 171450"/>
              <a:gd name="connsiteX15" fmla="*/ 119177 w 171450"/>
              <a:gd name="connsiteY15" fmla="*/ 164695 h 171450"/>
              <a:gd name="connsiteX16" fmla="*/ 85757 w 171450"/>
              <a:gd name="connsiteY16" fmla="*/ 171450 h 171450"/>
              <a:gd name="connsiteX17" fmla="*/ 85725 w 171450"/>
              <a:gd name="connsiteY17" fmla="*/ 161925 h 171450"/>
              <a:gd name="connsiteX18" fmla="*/ 139779 w 171450"/>
              <a:gd name="connsiteY18" fmla="*/ 139779 h 171450"/>
              <a:gd name="connsiteX19" fmla="*/ 161925 w 171450"/>
              <a:gd name="connsiteY19" fmla="*/ 85725 h 171450"/>
              <a:gd name="connsiteX20" fmla="*/ 139779 w 171450"/>
              <a:gd name="connsiteY20" fmla="*/ 31671 h 171450"/>
              <a:gd name="connsiteX21" fmla="*/ 85725 w 171450"/>
              <a:gd name="connsiteY21" fmla="*/ 9525 h 171450"/>
              <a:gd name="connsiteX22" fmla="*/ 31671 w 171450"/>
              <a:gd name="connsiteY22" fmla="*/ 31671 h 171450"/>
              <a:gd name="connsiteX23" fmla="*/ 9525 w 171450"/>
              <a:gd name="connsiteY23" fmla="*/ 85725 h 171450"/>
              <a:gd name="connsiteX24" fmla="*/ 31671 w 171450"/>
              <a:gd name="connsiteY24" fmla="*/ 139779 h 171450"/>
              <a:gd name="connsiteX25" fmla="*/ 85725 w 171450"/>
              <a:gd name="connsiteY25"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17" name="Graphic 8">
            <a:extLst>
              <a:ext uri="{FF2B5EF4-FFF2-40B4-BE49-F238E27FC236}">
                <a16:creationId xmlns:a16="http://schemas.microsoft.com/office/drawing/2014/main" id="{8BBAE327-29C2-2B42-B72B-105B059C1EDC}"/>
              </a:ext>
            </a:extLst>
          </p:cNvPr>
          <p:cNvSpPr>
            <a:spLocks noChangeAspect="1"/>
          </p:cNvSpPr>
          <p:nvPr/>
        </p:nvSpPr>
        <p:spPr>
          <a:xfrm>
            <a:off x="6470743" y="2557009"/>
            <a:ext cx="504000" cy="504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48 w 171450"/>
              <a:gd name="connsiteY5" fmla="*/ 52322 h 171450"/>
              <a:gd name="connsiteX6" fmla="*/ 25065 w 171450"/>
              <a:gd name="connsiteY6" fmla="*/ 25089 h 171450"/>
              <a:gd name="connsiteX7" fmla="*/ 52273 w 171450"/>
              <a:gd name="connsiteY7" fmla="*/ 6755 h 171450"/>
              <a:gd name="connsiteX8" fmla="*/ 85693 w 171450"/>
              <a:gd name="connsiteY8" fmla="*/ 0 h 171450"/>
              <a:gd name="connsiteX9" fmla="*/ 119128 w 171450"/>
              <a:gd name="connsiteY9" fmla="*/ 6748 h 171450"/>
              <a:gd name="connsiteX10" fmla="*/ 146361 w 171450"/>
              <a:gd name="connsiteY10" fmla="*/ 25065 h 171450"/>
              <a:gd name="connsiteX11" fmla="*/ 164695 w 171450"/>
              <a:gd name="connsiteY11" fmla="*/ 52273 h 171450"/>
              <a:gd name="connsiteX12" fmla="*/ 171450 w 171450"/>
              <a:gd name="connsiteY12" fmla="*/ 85693 h 171450"/>
              <a:gd name="connsiteX13" fmla="*/ 164702 w 171450"/>
              <a:gd name="connsiteY13" fmla="*/ 119128 h 171450"/>
              <a:gd name="connsiteX14" fmla="*/ 146385 w 171450"/>
              <a:gd name="connsiteY14" fmla="*/ 146361 h 171450"/>
              <a:gd name="connsiteX15" fmla="*/ 119177 w 171450"/>
              <a:gd name="connsiteY15" fmla="*/ 164695 h 171450"/>
              <a:gd name="connsiteX16" fmla="*/ 85757 w 171450"/>
              <a:gd name="connsiteY16" fmla="*/ 171450 h 171450"/>
              <a:gd name="connsiteX17" fmla="*/ 85725 w 171450"/>
              <a:gd name="connsiteY17" fmla="*/ 161925 h 171450"/>
              <a:gd name="connsiteX18" fmla="*/ 139779 w 171450"/>
              <a:gd name="connsiteY18" fmla="*/ 139779 h 171450"/>
              <a:gd name="connsiteX19" fmla="*/ 161925 w 171450"/>
              <a:gd name="connsiteY19" fmla="*/ 85725 h 171450"/>
              <a:gd name="connsiteX20" fmla="*/ 139779 w 171450"/>
              <a:gd name="connsiteY20" fmla="*/ 31671 h 171450"/>
              <a:gd name="connsiteX21" fmla="*/ 85725 w 171450"/>
              <a:gd name="connsiteY21" fmla="*/ 9525 h 171450"/>
              <a:gd name="connsiteX22" fmla="*/ 31671 w 171450"/>
              <a:gd name="connsiteY22" fmla="*/ 31671 h 171450"/>
              <a:gd name="connsiteX23" fmla="*/ 9525 w 171450"/>
              <a:gd name="connsiteY23" fmla="*/ 85725 h 171450"/>
              <a:gd name="connsiteX24" fmla="*/ 31671 w 171450"/>
              <a:gd name="connsiteY24" fmla="*/ 139779 h 171450"/>
              <a:gd name="connsiteX25" fmla="*/ 85725 w 171450"/>
              <a:gd name="connsiteY25"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88881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Water: Collecting samples</a:t>
            </a:r>
          </a:p>
        </p:txBody>
      </p:sp>
      <p:sp>
        <p:nvSpPr>
          <p:cNvPr id="16" name="Rounded Rectangle 15">
            <a:extLst>
              <a:ext uri="{FF2B5EF4-FFF2-40B4-BE49-F238E27FC236}">
                <a16:creationId xmlns:a16="http://schemas.microsoft.com/office/drawing/2014/main" id="{93738834-F8ED-2940-909B-245B5B554D6A}"/>
              </a:ext>
            </a:extLst>
          </p:cNvPr>
          <p:cNvSpPr/>
          <p:nvPr/>
        </p:nvSpPr>
        <p:spPr>
          <a:xfrm>
            <a:off x="431800" y="2500880"/>
            <a:ext cx="1980000" cy="3251906"/>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A384D5A8-7B18-1E4A-9CDA-2F58F7CDBBA3}"/>
              </a:ext>
            </a:extLst>
          </p:cNvPr>
          <p:cNvSpPr/>
          <p:nvPr/>
        </p:nvSpPr>
        <p:spPr>
          <a:xfrm>
            <a:off x="2517719" y="2500880"/>
            <a:ext cx="1980000" cy="3251906"/>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0AD5EC6F-5DA7-8D46-A389-FBB4D379F332}"/>
              </a:ext>
            </a:extLst>
          </p:cNvPr>
          <p:cNvSpPr/>
          <p:nvPr/>
        </p:nvSpPr>
        <p:spPr>
          <a:xfrm>
            <a:off x="4603638" y="2500880"/>
            <a:ext cx="1980000" cy="3251906"/>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3678E2C1-971A-5D4C-89E6-5F9F4D8240D1}"/>
              </a:ext>
            </a:extLst>
          </p:cNvPr>
          <p:cNvSpPr/>
          <p:nvPr/>
        </p:nvSpPr>
        <p:spPr>
          <a:xfrm>
            <a:off x="6689558" y="2500880"/>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Google Shape;140;p4">
            <a:extLst>
              <a:ext uri="{FF2B5EF4-FFF2-40B4-BE49-F238E27FC236}">
                <a16:creationId xmlns:a16="http://schemas.microsoft.com/office/drawing/2014/main" id="{3F053C19-B791-F74F-8C13-76AE9689E048}"/>
              </a:ext>
            </a:extLst>
          </p:cNvPr>
          <p:cNvSpPr>
            <a:spLocks noChangeAspect="1"/>
          </p:cNvSpPr>
          <p:nvPr/>
        </p:nvSpPr>
        <p:spPr>
          <a:xfrm>
            <a:off x="989800"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E9D67E44-1919-8643-BE2F-46AD0CCCD3E4}"/>
              </a:ext>
            </a:extLst>
          </p:cNvPr>
          <p:cNvSpPr>
            <a:spLocks noChangeAspect="1"/>
          </p:cNvSpPr>
          <p:nvPr/>
        </p:nvSpPr>
        <p:spPr>
          <a:xfrm>
            <a:off x="3075719"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p4">
            <a:extLst>
              <a:ext uri="{FF2B5EF4-FFF2-40B4-BE49-F238E27FC236}">
                <a16:creationId xmlns:a16="http://schemas.microsoft.com/office/drawing/2014/main" id="{2FE9D9C8-AFAF-954D-9145-F473F1C11EBA}"/>
              </a:ext>
            </a:extLst>
          </p:cNvPr>
          <p:cNvSpPr>
            <a:spLocks noChangeAspect="1"/>
          </p:cNvSpPr>
          <p:nvPr/>
        </p:nvSpPr>
        <p:spPr>
          <a:xfrm>
            <a:off x="5161638"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p4">
            <a:extLst>
              <a:ext uri="{FF2B5EF4-FFF2-40B4-BE49-F238E27FC236}">
                <a16:creationId xmlns:a16="http://schemas.microsoft.com/office/drawing/2014/main" id="{255E27C9-C91F-DC43-9B84-124CDC503DA4}"/>
              </a:ext>
            </a:extLst>
          </p:cNvPr>
          <p:cNvSpPr>
            <a:spLocks noChangeAspect="1"/>
          </p:cNvSpPr>
          <p:nvPr/>
        </p:nvSpPr>
        <p:spPr>
          <a:xfrm>
            <a:off x="7242654"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731581" y="3306354"/>
            <a:ext cx="1454571" cy="738664"/>
          </a:xfrm>
          <a:prstGeom prst="rect">
            <a:avLst/>
          </a:prstGeom>
          <a:noFill/>
        </p:spPr>
        <p:txBody>
          <a:bodyPr wrap="square" lIns="0" tIns="0" rIns="0" bIns="0" rtlCol="0">
            <a:spAutoFit/>
          </a:bodyPr>
          <a:lstStyle/>
          <a:p>
            <a:r>
              <a:rPr lang="en-GB" sz="1600" dirty="0" err="1">
                <a:solidFill>
                  <a:schemeClr val="tx1"/>
                </a:solidFill>
              </a:rPr>
              <a:t>In treatment plant reservoir tanks</a:t>
            </a:r>
          </a:p>
        </p:txBody>
      </p:sp>
      <p:sp>
        <p:nvSpPr>
          <p:cNvPr id="17" name="TextBox 16">
            <a:extLst>
              <a:ext uri="{FF2B5EF4-FFF2-40B4-BE49-F238E27FC236}">
                <a16:creationId xmlns:a16="http://schemas.microsoft.com/office/drawing/2014/main" id="{086010D2-F083-5D48-B064-35F9E72C78F4}"/>
              </a:ext>
            </a:extLst>
          </p:cNvPr>
          <p:cNvSpPr txBox="1"/>
          <p:nvPr/>
        </p:nvSpPr>
        <p:spPr>
          <a:xfrm>
            <a:off x="2824533" y="3306353"/>
            <a:ext cx="1411137" cy="738664"/>
          </a:xfrm>
          <a:prstGeom prst="rect">
            <a:avLst/>
          </a:prstGeom>
          <a:noFill/>
        </p:spPr>
        <p:txBody>
          <a:bodyPr wrap="square" lIns="0" tIns="0" rIns="0" bIns="0" rtlCol="0">
            <a:spAutoFit/>
          </a:bodyPr>
          <a:lstStyle/>
          <a:p>
            <a:r>
              <a:rPr lang="en-GB" sz="1600" dirty="0" err="1">
                <a:solidFill>
                  <a:schemeClr val="tx1"/>
                </a:solidFill>
              </a:rPr>
              <a:t>Water from the distribution network (tap)</a:t>
            </a:r>
          </a:p>
        </p:txBody>
      </p:sp>
      <p:sp>
        <p:nvSpPr>
          <p:cNvPr id="10" name="TextBox 9">
            <a:extLst>
              <a:ext uri="{FF2B5EF4-FFF2-40B4-BE49-F238E27FC236}">
                <a16:creationId xmlns:a16="http://schemas.microsoft.com/office/drawing/2014/main" id="{52EE1656-8BCC-ED40-89AC-562B263DA3B9}"/>
              </a:ext>
            </a:extLst>
          </p:cNvPr>
          <p:cNvSpPr txBox="1"/>
          <p:nvPr/>
        </p:nvSpPr>
        <p:spPr>
          <a:xfrm>
            <a:off x="4909026" y="3306353"/>
            <a:ext cx="1271057" cy="246221"/>
          </a:xfrm>
          <a:prstGeom prst="rect">
            <a:avLst/>
          </a:prstGeom>
          <a:noFill/>
        </p:spPr>
        <p:txBody>
          <a:bodyPr wrap="square" lIns="0" tIns="0" rIns="0" bIns="0" rtlCol="0">
            <a:spAutoFit/>
          </a:bodyPr>
          <a:lstStyle/>
          <a:p>
            <a:r>
              <a:rPr lang="en-GB" sz="1600" dirty="0" err="1">
                <a:solidFill>
                  <a:schemeClr val="tx1"/>
                </a:solidFill>
              </a:rPr>
              <a:t>Wastewater</a:t>
            </a:r>
          </a:p>
        </p:txBody>
      </p:sp>
      <p:sp>
        <p:nvSpPr>
          <p:cNvPr id="14" name="TextBox 13">
            <a:extLst>
              <a:ext uri="{FF2B5EF4-FFF2-40B4-BE49-F238E27FC236}">
                <a16:creationId xmlns:a16="http://schemas.microsoft.com/office/drawing/2014/main" id="{6C4D466A-85D7-DC41-93FB-159941B1866E}"/>
              </a:ext>
            </a:extLst>
          </p:cNvPr>
          <p:cNvSpPr txBox="1"/>
          <p:nvPr/>
        </p:nvSpPr>
        <p:spPr>
          <a:xfrm>
            <a:off x="6997096" y="3306353"/>
            <a:ext cx="1415323" cy="738664"/>
          </a:xfrm>
          <a:prstGeom prst="rect">
            <a:avLst/>
          </a:prstGeom>
          <a:noFill/>
        </p:spPr>
        <p:txBody>
          <a:bodyPr wrap="square" lIns="0" tIns="0" rIns="0" bIns="0" rtlCol="0">
            <a:spAutoFit/>
          </a:bodyPr>
          <a:lstStyle/>
          <a:p>
            <a:r>
              <a:rPr lang="en-GB" sz="1600" dirty="0" err="1">
                <a:solidFill>
                  <a:schemeClr val="tx1"/>
                </a:solidFill>
              </a:rPr>
              <a:t>Water sources: rivers, lagoons, sea</a:t>
            </a:r>
          </a:p>
        </p:txBody>
      </p:sp>
      <p:sp>
        <p:nvSpPr>
          <p:cNvPr id="6" name="Graphic 3">
            <a:extLst>
              <a:ext uri="{FF2B5EF4-FFF2-40B4-BE49-F238E27FC236}">
                <a16:creationId xmlns:a16="http://schemas.microsoft.com/office/drawing/2014/main" id="{CC522454-188B-7049-AB90-A7323762E28E}"/>
              </a:ext>
            </a:extLst>
          </p:cNvPr>
          <p:cNvSpPr>
            <a:spLocks noChangeAspect="1"/>
          </p:cNvSpPr>
          <p:nvPr/>
        </p:nvSpPr>
        <p:spPr>
          <a:xfrm>
            <a:off x="3273719" y="2279880"/>
            <a:ext cx="468000" cy="442000"/>
          </a:xfrm>
          <a:custGeom>
            <a:avLst/>
            <a:gdLst>
              <a:gd name="connsiteX0" fmla="*/ 0 w 171450"/>
              <a:gd name="connsiteY0" fmla="*/ 109171 h 161925"/>
              <a:gd name="connsiteX1" fmla="*/ 0 w 171450"/>
              <a:gd name="connsiteY1" fmla="*/ 99646 h 161925"/>
              <a:gd name="connsiteX2" fmla="*/ 46892 w 171450"/>
              <a:gd name="connsiteY2" fmla="*/ 99646 h 161925"/>
              <a:gd name="connsiteX3" fmla="*/ 46892 w 171450"/>
              <a:gd name="connsiteY3" fmla="*/ 86641 h 161925"/>
              <a:gd name="connsiteX4" fmla="*/ 45244 w 171450"/>
              <a:gd name="connsiteY4" fmla="*/ 82611 h 161925"/>
              <a:gd name="connsiteX5" fmla="*/ 41214 w 171450"/>
              <a:gd name="connsiteY5" fmla="*/ 80963 h 161925"/>
              <a:gd name="connsiteX6" fmla="*/ 23813 w 171450"/>
              <a:gd name="connsiteY6" fmla="*/ 80963 h 161925"/>
              <a:gd name="connsiteX7" fmla="*/ 20415 w 171450"/>
              <a:gd name="connsiteY7" fmla="*/ 79598 h 161925"/>
              <a:gd name="connsiteX8" fmla="*/ 19050 w 171450"/>
              <a:gd name="connsiteY8" fmla="*/ 76200 h 161925"/>
              <a:gd name="connsiteX9" fmla="*/ 20415 w 171450"/>
              <a:gd name="connsiteY9" fmla="*/ 72802 h 161925"/>
              <a:gd name="connsiteX10" fmla="*/ 23813 w 171450"/>
              <a:gd name="connsiteY10" fmla="*/ 71438 h 161925"/>
              <a:gd name="connsiteX11" fmla="*/ 41214 w 171450"/>
              <a:gd name="connsiteY11" fmla="*/ 71438 h 161925"/>
              <a:gd name="connsiteX12" fmla="*/ 52012 w 171450"/>
              <a:gd name="connsiteY12" fmla="*/ 75843 h 161925"/>
              <a:gd name="connsiteX13" fmla="*/ 56417 w 171450"/>
              <a:gd name="connsiteY13" fmla="*/ 86641 h 161925"/>
              <a:gd name="connsiteX14" fmla="*/ 56417 w 171450"/>
              <a:gd name="connsiteY14" fmla="*/ 99646 h 161925"/>
              <a:gd name="connsiteX15" fmla="*/ 80963 w 171450"/>
              <a:gd name="connsiteY15" fmla="*/ 99646 h 161925"/>
              <a:gd name="connsiteX16" fmla="*/ 80963 w 171450"/>
              <a:gd name="connsiteY16" fmla="*/ 33924 h 161925"/>
              <a:gd name="connsiteX17" fmla="*/ 90835 w 171450"/>
              <a:gd name="connsiteY17" fmla="*/ 9846 h 161925"/>
              <a:gd name="connsiteX18" fmla="*/ 114941 w 171450"/>
              <a:gd name="connsiteY18" fmla="*/ 0 h 161925"/>
              <a:gd name="connsiteX19" fmla="*/ 132617 w 171450"/>
              <a:gd name="connsiteY19" fmla="*/ 4982 h 161925"/>
              <a:gd name="connsiteX20" fmla="*/ 145073 w 171450"/>
              <a:gd name="connsiteY20" fmla="*/ 18684 h 161925"/>
              <a:gd name="connsiteX21" fmla="*/ 153646 w 171450"/>
              <a:gd name="connsiteY21" fmla="*/ 36012 h 161925"/>
              <a:gd name="connsiteX22" fmla="*/ 145110 w 171450"/>
              <a:gd name="connsiteY22" fmla="*/ 40371 h 161925"/>
              <a:gd name="connsiteX23" fmla="*/ 136354 w 171450"/>
              <a:gd name="connsiteY23" fmla="*/ 22860 h 161925"/>
              <a:gd name="connsiteX24" fmla="*/ 127415 w 171450"/>
              <a:gd name="connsiteY24" fmla="*/ 13143 h 161925"/>
              <a:gd name="connsiteX25" fmla="*/ 114886 w 171450"/>
              <a:gd name="connsiteY25" fmla="*/ 9525 h 161925"/>
              <a:gd name="connsiteX26" fmla="*/ 97604 w 171450"/>
              <a:gd name="connsiteY26" fmla="*/ 16641 h 161925"/>
              <a:gd name="connsiteX27" fmla="*/ 90488 w 171450"/>
              <a:gd name="connsiteY27" fmla="*/ 33924 h 161925"/>
              <a:gd name="connsiteX28" fmla="*/ 90488 w 171450"/>
              <a:gd name="connsiteY28" fmla="*/ 99646 h 161925"/>
              <a:gd name="connsiteX29" fmla="*/ 115033 w 171450"/>
              <a:gd name="connsiteY29" fmla="*/ 99646 h 161925"/>
              <a:gd name="connsiteX30" fmla="*/ 115033 w 171450"/>
              <a:gd name="connsiteY30" fmla="*/ 86641 h 161925"/>
              <a:gd name="connsiteX31" fmla="*/ 119438 w 171450"/>
              <a:gd name="connsiteY31" fmla="*/ 75843 h 161925"/>
              <a:gd name="connsiteX32" fmla="*/ 130236 w 171450"/>
              <a:gd name="connsiteY32" fmla="*/ 71438 h 161925"/>
              <a:gd name="connsiteX33" fmla="*/ 147638 w 171450"/>
              <a:gd name="connsiteY33" fmla="*/ 71438 h 161925"/>
              <a:gd name="connsiteX34" fmla="*/ 151035 w 171450"/>
              <a:gd name="connsiteY34" fmla="*/ 72802 h 161925"/>
              <a:gd name="connsiteX35" fmla="*/ 152400 w 171450"/>
              <a:gd name="connsiteY35" fmla="*/ 76200 h 161925"/>
              <a:gd name="connsiteX36" fmla="*/ 151035 w 171450"/>
              <a:gd name="connsiteY36" fmla="*/ 79598 h 161925"/>
              <a:gd name="connsiteX37" fmla="*/ 147638 w 171450"/>
              <a:gd name="connsiteY37" fmla="*/ 80963 h 161925"/>
              <a:gd name="connsiteX38" fmla="*/ 130236 w 171450"/>
              <a:gd name="connsiteY38" fmla="*/ 80963 h 161925"/>
              <a:gd name="connsiteX39" fmla="*/ 126206 w 171450"/>
              <a:gd name="connsiteY39" fmla="*/ 82611 h 161925"/>
              <a:gd name="connsiteX40" fmla="*/ 124558 w 171450"/>
              <a:gd name="connsiteY40" fmla="*/ 86641 h 161925"/>
              <a:gd name="connsiteX41" fmla="*/ 124558 w 171450"/>
              <a:gd name="connsiteY41" fmla="*/ 99646 h 161925"/>
              <a:gd name="connsiteX42" fmla="*/ 171450 w 171450"/>
              <a:gd name="connsiteY42" fmla="*/ 99646 h 161925"/>
              <a:gd name="connsiteX43" fmla="*/ 171450 w 171450"/>
              <a:gd name="connsiteY43" fmla="*/ 109171 h 161925"/>
              <a:gd name="connsiteX44" fmla="*/ 0 w 171450"/>
              <a:gd name="connsiteY44" fmla="*/ 109171 h 161925"/>
              <a:gd name="connsiteX45" fmla="*/ 34253 w 171450"/>
              <a:gd name="connsiteY45" fmla="*/ 161925 h 161925"/>
              <a:gd name="connsiteX46" fmla="*/ 23455 w 171450"/>
              <a:gd name="connsiteY46" fmla="*/ 157520 h 161925"/>
              <a:gd name="connsiteX47" fmla="*/ 19050 w 171450"/>
              <a:gd name="connsiteY47" fmla="*/ 146722 h 161925"/>
              <a:gd name="connsiteX48" fmla="*/ 19050 w 171450"/>
              <a:gd name="connsiteY48" fmla="*/ 109171 h 161925"/>
              <a:gd name="connsiteX49" fmla="*/ 28575 w 171450"/>
              <a:gd name="connsiteY49" fmla="*/ 109171 h 161925"/>
              <a:gd name="connsiteX50" fmla="*/ 28575 w 171450"/>
              <a:gd name="connsiteY50" fmla="*/ 146722 h 161925"/>
              <a:gd name="connsiteX51" fmla="*/ 30224 w 171450"/>
              <a:gd name="connsiteY51" fmla="*/ 150751 h 161925"/>
              <a:gd name="connsiteX52" fmla="*/ 34253 w 171450"/>
              <a:gd name="connsiteY52" fmla="*/ 152400 h 161925"/>
              <a:gd name="connsiteX53" fmla="*/ 137197 w 171450"/>
              <a:gd name="connsiteY53" fmla="*/ 152400 h 161925"/>
              <a:gd name="connsiteX54" fmla="*/ 141226 w 171450"/>
              <a:gd name="connsiteY54" fmla="*/ 150751 h 161925"/>
              <a:gd name="connsiteX55" fmla="*/ 142875 w 171450"/>
              <a:gd name="connsiteY55" fmla="*/ 146722 h 161925"/>
              <a:gd name="connsiteX56" fmla="*/ 142875 w 171450"/>
              <a:gd name="connsiteY56" fmla="*/ 109171 h 161925"/>
              <a:gd name="connsiteX57" fmla="*/ 152400 w 171450"/>
              <a:gd name="connsiteY57" fmla="*/ 109171 h 161925"/>
              <a:gd name="connsiteX58" fmla="*/ 152400 w 171450"/>
              <a:gd name="connsiteY58" fmla="*/ 147638 h 161925"/>
              <a:gd name="connsiteX59" fmla="*/ 148269 w 171450"/>
              <a:gd name="connsiteY59" fmla="*/ 157794 h 161925"/>
              <a:gd name="connsiteX60" fmla="*/ 138296 w 171450"/>
              <a:gd name="connsiteY60" fmla="*/ 161925 h 161925"/>
              <a:gd name="connsiteX61" fmla="*/ 34253 w 171450"/>
              <a:gd name="connsiteY61"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71450" h="161925">
                <a:moveTo>
                  <a:pt x="0" y="109171"/>
                </a:moveTo>
                <a:lnTo>
                  <a:pt x="0" y="99646"/>
                </a:lnTo>
                <a:lnTo>
                  <a:pt x="46892" y="99646"/>
                </a:lnTo>
                <a:lnTo>
                  <a:pt x="46892" y="86641"/>
                </a:lnTo>
                <a:cubicBezTo>
                  <a:pt x="46892" y="85053"/>
                  <a:pt x="46343" y="83710"/>
                  <a:pt x="45244" y="82611"/>
                </a:cubicBezTo>
                <a:cubicBezTo>
                  <a:pt x="44145" y="81512"/>
                  <a:pt x="42801" y="80963"/>
                  <a:pt x="41214" y="80963"/>
                </a:cubicBezTo>
                <a:lnTo>
                  <a:pt x="23813" y="80963"/>
                </a:lnTo>
                <a:cubicBezTo>
                  <a:pt x="22457" y="80963"/>
                  <a:pt x="21324" y="80508"/>
                  <a:pt x="20415" y="79598"/>
                </a:cubicBezTo>
                <a:cubicBezTo>
                  <a:pt x="19505" y="78688"/>
                  <a:pt x="19050" y="77556"/>
                  <a:pt x="19050" y="76200"/>
                </a:cubicBezTo>
                <a:cubicBezTo>
                  <a:pt x="19050" y="74844"/>
                  <a:pt x="19505" y="73712"/>
                  <a:pt x="20415" y="72802"/>
                </a:cubicBezTo>
                <a:cubicBezTo>
                  <a:pt x="21324" y="71892"/>
                  <a:pt x="22457" y="71438"/>
                  <a:pt x="23813" y="71438"/>
                </a:cubicBezTo>
                <a:lnTo>
                  <a:pt x="41214" y="71438"/>
                </a:lnTo>
                <a:cubicBezTo>
                  <a:pt x="45476" y="71438"/>
                  <a:pt x="49075" y="72906"/>
                  <a:pt x="52012" y="75843"/>
                </a:cubicBezTo>
                <a:cubicBezTo>
                  <a:pt x="54949" y="78780"/>
                  <a:pt x="56417" y="82379"/>
                  <a:pt x="56417" y="86641"/>
                </a:cubicBezTo>
                <a:lnTo>
                  <a:pt x="56417" y="99646"/>
                </a:lnTo>
                <a:lnTo>
                  <a:pt x="80963" y="99646"/>
                </a:lnTo>
                <a:lnTo>
                  <a:pt x="80963" y="33924"/>
                </a:lnTo>
                <a:cubicBezTo>
                  <a:pt x="80963" y="24435"/>
                  <a:pt x="84253" y="16409"/>
                  <a:pt x="90835" y="9846"/>
                </a:cubicBezTo>
                <a:cubicBezTo>
                  <a:pt x="97418" y="3282"/>
                  <a:pt x="105453" y="0"/>
                  <a:pt x="114941" y="0"/>
                </a:cubicBezTo>
                <a:cubicBezTo>
                  <a:pt x="121267" y="0"/>
                  <a:pt x="127159" y="1661"/>
                  <a:pt x="132617" y="4982"/>
                </a:cubicBezTo>
                <a:cubicBezTo>
                  <a:pt x="138076" y="8304"/>
                  <a:pt x="142228" y="12871"/>
                  <a:pt x="145073" y="18684"/>
                </a:cubicBezTo>
                <a:lnTo>
                  <a:pt x="153646" y="36012"/>
                </a:lnTo>
                <a:lnTo>
                  <a:pt x="145110" y="40371"/>
                </a:lnTo>
                <a:lnTo>
                  <a:pt x="136354" y="22860"/>
                </a:lnTo>
                <a:cubicBezTo>
                  <a:pt x="134241" y="18794"/>
                  <a:pt x="131262" y="15554"/>
                  <a:pt x="127415" y="13143"/>
                </a:cubicBezTo>
                <a:cubicBezTo>
                  <a:pt x="123569" y="10731"/>
                  <a:pt x="119392" y="9525"/>
                  <a:pt x="114886" y="9525"/>
                </a:cubicBezTo>
                <a:cubicBezTo>
                  <a:pt x="108109" y="9525"/>
                  <a:pt x="102348" y="11897"/>
                  <a:pt x="97604" y="16641"/>
                </a:cubicBezTo>
                <a:cubicBezTo>
                  <a:pt x="92860" y="21385"/>
                  <a:pt x="90488" y="27146"/>
                  <a:pt x="90488" y="33924"/>
                </a:cubicBezTo>
                <a:lnTo>
                  <a:pt x="90488" y="99646"/>
                </a:lnTo>
                <a:lnTo>
                  <a:pt x="115033" y="99646"/>
                </a:lnTo>
                <a:lnTo>
                  <a:pt x="115033" y="86641"/>
                </a:lnTo>
                <a:cubicBezTo>
                  <a:pt x="115033" y="82379"/>
                  <a:pt x="116501" y="78780"/>
                  <a:pt x="119438" y="75843"/>
                </a:cubicBezTo>
                <a:cubicBezTo>
                  <a:pt x="122375" y="72906"/>
                  <a:pt x="125974" y="71438"/>
                  <a:pt x="130236" y="71438"/>
                </a:cubicBezTo>
                <a:lnTo>
                  <a:pt x="147638" y="71438"/>
                </a:lnTo>
                <a:cubicBezTo>
                  <a:pt x="148993" y="71438"/>
                  <a:pt x="150126" y="71892"/>
                  <a:pt x="151035" y="72802"/>
                </a:cubicBezTo>
                <a:cubicBezTo>
                  <a:pt x="151945" y="73712"/>
                  <a:pt x="152400" y="74844"/>
                  <a:pt x="152400" y="76200"/>
                </a:cubicBezTo>
                <a:cubicBezTo>
                  <a:pt x="152400" y="77556"/>
                  <a:pt x="151945" y="78688"/>
                  <a:pt x="151035" y="79598"/>
                </a:cubicBezTo>
                <a:cubicBezTo>
                  <a:pt x="150126" y="80508"/>
                  <a:pt x="148993" y="80963"/>
                  <a:pt x="147638" y="80963"/>
                </a:cubicBezTo>
                <a:lnTo>
                  <a:pt x="130236" y="80963"/>
                </a:lnTo>
                <a:cubicBezTo>
                  <a:pt x="128649" y="80963"/>
                  <a:pt x="127305" y="81512"/>
                  <a:pt x="126206" y="82611"/>
                </a:cubicBezTo>
                <a:cubicBezTo>
                  <a:pt x="125107" y="83710"/>
                  <a:pt x="124558" y="85053"/>
                  <a:pt x="124558" y="86641"/>
                </a:cubicBezTo>
                <a:lnTo>
                  <a:pt x="124558" y="99646"/>
                </a:lnTo>
                <a:lnTo>
                  <a:pt x="171450" y="99646"/>
                </a:lnTo>
                <a:lnTo>
                  <a:pt x="171450" y="109171"/>
                </a:lnTo>
                <a:lnTo>
                  <a:pt x="0" y="109171"/>
                </a:lnTo>
                <a:close/>
                <a:moveTo>
                  <a:pt x="34253" y="161925"/>
                </a:moveTo>
                <a:cubicBezTo>
                  <a:pt x="29992" y="161925"/>
                  <a:pt x="26392" y="160457"/>
                  <a:pt x="23455" y="157520"/>
                </a:cubicBezTo>
                <a:cubicBezTo>
                  <a:pt x="20518" y="154583"/>
                  <a:pt x="19050" y="150983"/>
                  <a:pt x="19050" y="146722"/>
                </a:cubicBezTo>
                <a:lnTo>
                  <a:pt x="19050" y="109171"/>
                </a:lnTo>
                <a:lnTo>
                  <a:pt x="28575" y="109171"/>
                </a:lnTo>
                <a:lnTo>
                  <a:pt x="28575" y="146722"/>
                </a:lnTo>
                <a:cubicBezTo>
                  <a:pt x="28575" y="148309"/>
                  <a:pt x="29125" y="149652"/>
                  <a:pt x="30224" y="150751"/>
                </a:cubicBezTo>
                <a:cubicBezTo>
                  <a:pt x="31323" y="151850"/>
                  <a:pt x="32666" y="152400"/>
                  <a:pt x="34253" y="152400"/>
                </a:cubicBezTo>
                <a:lnTo>
                  <a:pt x="137197" y="152400"/>
                </a:lnTo>
                <a:cubicBezTo>
                  <a:pt x="138784" y="152400"/>
                  <a:pt x="140127" y="151850"/>
                  <a:pt x="141226" y="150751"/>
                </a:cubicBezTo>
                <a:cubicBezTo>
                  <a:pt x="142325" y="149652"/>
                  <a:pt x="142875" y="148309"/>
                  <a:pt x="142875" y="146722"/>
                </a:cubicBezTo>
                <a:lnTo>
                  <a:pt x="142875" y="109171"/>
                </a:lnTo>
                <a:lnTo>
                  <a:pt x="152400" y="109171"/>
                </a:lnTo>
                <a:lnTo>
                  <a:pt x="152400" y="147638"/>
                </a:lnTo>
                <a:cubicBezTo>
                  <a:pt x="152400" y="151655"/>
                  <a:pt x="151023" y="155041"/>
                  <a:pt x="148269" y="157794"/>
                </a:cubicBezTo>
                <a:cubicBezTo>
                  <a:pt x="145516" y="160548"/>
                  <a:pt x="142191" y="161925"/>
                  <a:pt x="138296" y="161925"/>
                </a:cubicBezTo>
                <a:lnTo>
                  <a:pt x="34253" y="161925"/>
                </a:ln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7B2FCE81-DD2A-4043-9567-481A3EBC5B07}"/>
              </a:ext>
            </a:extLst>
          </p:cNvPr>
          <p:cNvSpPr>
            <a:spLocks noChangeAspect="1"/>
          </p:cNvSpPr>
          <p:nvPr/>
        </p:nvSpPr>
        <p:spPr>
          <a:xfrm>
            <a:off x="7440654" y="2383407"/>
            <a:ext cx="468000" cy="234945"/>
          </a:xfrm>
          <a:custGeom>
            <a:avLst/>
            <a:gdLst>
              <a:gd name="connsiteX0" fmla="*/ 0 w 180975"/>
              <a:gd name="connsiteY0" fmla="*/ 90487 h 90853"/>
              <a:gd name="connsiteX1" fmla="*/ 0 w 180975"/>
              <a:gd name="connsiteY1" fmla="*/ 80596 h 90853"/>
              <a:gd name="connsiteX2" fmla="*/ 11531 w 180975"/>
              <a:gd name="connsiteY2" fmla="*/ 75742 h 90853"/>
              <a:gd name="connsiteX3" fmla="*/ 27146 w 180975"/>
              <a:gd name="connsiteY3" fmla="*/ 71804 h 90853"/>
              <a:gd name="connsiteX4" fmla="*/ 44136 w 180975"/>
              <a:gd name="connsiteY4" fmla="*/ 76566 h 90853"/>
              <a:gd name="connsiteX5" fmla="*/ 58762 w 180975"/>
              <a:gd name="connsiteY5" fmla="*/ 81329 h 90853"/>
              <a:gd name="connsiteX6" fmla="*/ 73498 w 180975"/>
              <a:gd name="connsiteY6" fmla="*/ 76566 h 90853"/>
              <a:gd name="connsiteX7" fmla="*/ 90488 w 180975"/>
              <a:gd name="connsiteY7" fmla="*/ 71804 h 90853"/>
              <a:gd name="connsiteX8" fmla="*/ 107477 w 180975"/>
              <a:gd name="connsiteY8" fmla="*/ 76566 h 90853"/>
              <a:gd name="connsiteX9" fmla="*/ 122213 w 180975"/>
              <a:gd name="connsiteY9" fmla="*/ 81329 h 90853"/>
              <a:gd name="connsiteX10" fmla="*/ 136895 w 180975"/>
              <a:gd name="connsiteY10" fmla="*/ 76566 h 90853"/>
              <a:gd name="connsiteX11" fmla="*/ 153829 w 180975"/>
              <a:gd name="connsiteY11" fmla="*/ 71804 h 90853"/>
              <a:gd name="connsiteX12" fmla="*/ 169444 w 180975"/>
              <a:gd name="connsiteY12" fmla="*/ 75742 h 90853"/>
              <a:gd name="connsiteX13" fmla="*/ 180975 w 180975"/>
              <a:gd name="connsiteY13" fmla="*/ 80596 h 90853"/>
              <a:gd name="connsiteX14" fmla="*/ 180975 w 180975"/>
              <a:gd name="connsiteY14" fmla="*/ 90487 h 90853"/>
              <a:gd name="connsiteX15" fmla="*/ 167283 w 180975"/>
              <a:gd name="connsiteY15" fmla="*/ 85359 h 90853"/>
              <a:gd name="connsiteX16" fmla="*/ 153829 w 180975"/>
              <a:gd name="connsiteY16" fmla="*/ 81329 h 90853"/>
              <a:gd name="connsiteX17" fmla="*/ 139294 w 180975"/>
              <a:gd name="connsiteY17" fmla="*/ 86091 h 90853"/>
              <a:gd name="connsiteX18" fmla="*/ 122213 w 180975"/>
              <a:gd name="connsiteY18" fmla="*/ 90854 h 90853"/>
              <a:gd name="connsiteX19" fmla="*/ 105224 w 180975"/>
              <a:gd name="connsiteY19" fmla="*/ 86091 h 90853"/>
              <a:gd name="connsiteX20" fmla="*/ 90488 w 180975"/>
              <a:gd name="connsiteY20" fmla="*/ 81329 h 90853"/>
              <a:gd name="connsiteX21" fmla="*/ 75751 w 180975"/>
              <a:gd name="connsiteY21" fmla="*/ 86091 h 90853"/>
              <a:gd name="connsiteX22" fmla="*/ 58762 w 180975"/>
              <a:gd name="connsiteY22" fmla="*/ 90854 h 90853"/>
              <a:gd name="connsiteX23" fmla="*/ 41736 w 180975"/>
              <a:gd name="connsiteY23" fmla="*/ 86091 h 90853"/>
              <a:gd name="connsiteX24" fmla="*/ 27146 w 180975"/>
              <a:gd name="connsiteY24" fmla="*/ 81329 h 90853"/>
              <a:gd name="connsiteX25" fmla="*/ 13784 w 180975"/>
              <a:gd name="connsiteY25" fmla="*/ 85359 h 90853"/>
              <a:gd name="connsiteX26" fmla="*/ 0 w 180975"/>
              <a:gd name="connsiteY26" fmla="*/ 90487 h 90853"/>
              <a:gd name="connsiteX27" fmla="*/ 0 w 180975"/>
              <a:gd name="connsiteY27" fmla="*/ 54586 h 90853"/>
              <a:gd name="connsiteX28" fmla="*/ 0 w 180975"/>
              <a:gd name="connsiteY28" fmla="*/ 44694 h 90853"/>
              <a:gd name="connsiteX29" fmla="*/ 11531 w 180975"/>
              <a:gd name="connsiteY29" fmla="*/ 39840 h 90853"/>
              <a:gd name="connsiteX30" fmla="*/ 27146 w 180975"/>
              <a:gd name="connsiteY30" fmla="*/ 35902 h 90853"/>
              <a:gd name="connsiteX31" fmla="*/ 44081 w 180975"/>
              <a:gd name="connsiteY31" fmla="*/ 40664 h 90853"/>
              <a:gd name="connsiteX32" fmla="*/ 58762 w 180975"/>
              <a:gd name="connsiteY32" fmla="*/ 45427 h 90853"/>
              <a:gd name="connsiteX33" fmla="*/ 73498 w 180975"/>
              <a:gd name="connsiteY33" fmla="*/ 40664 h 90853"/>
              <a:gd name="connsiteX34" fmla="*/ 90488 w 180975"/>
              <a:gd name="connsiteY34" fmla="*/ 35902 h 90853"/>
              <a:gd name="connsiteX35" fmla="*/ 107449 w 180975"/>
              <a:gd name="connsiteY35" fmla="*/ 40664 h 90853"/>
              <a:gd name="connsiteX36" fmla="*/ 122103 w 180975"/>
              <a:gd name="connsiteY36" fmla="*/ 45427 h 90853"/>
              <a:gd name="connsiteX37" fmla="*/ 136839 w 180975"/>
              <a:gd name="connsiteY37" fmla="*/ 40664 h 90853"/>
              <a:gd name="connsiteX38" fmla="*/ 153829 w 180975"/>
              <a:gd name="connsiteY38" fmla="*/ 35902 h 90853"/>
              <a:gd name="connsiteX39" fmla="*/ 169444 w 180975"/>
              <a:gd name="connsiteY39" fmla="*/ 39840 h 90853"/>
              <a:gd name="connsiteX40" fmla="*/ 180975 w 180975"/>
              <a:gd name="connsiteY40" fmla="*/ 44694 h 90853"/>
              <a:gd name="connsiteX41" fmla="*/ 180975 w 180975"/>
              <a:gd name="connsiteY41" fmla="*/ 54586 h 90853"/>
              <a:gd name="connsiteX42" fmla="*/ 167228 w 180975"/>
              <a:gd name="connsiteY42" fmla="*/ 49457 h 90853"/>
              <a:gd name="connsiteX43" fmla="*/ 153829 w 180975"/>
              <a:gd name="connsiteY43" fmla="*/ 45427 h 90853"/>
              <a:gd name="connsiteX44" fmla="*/ 139294 w 180975"/>
              <a:gd name="connsiteY44" fmla="*/ 50189 h 90853"/>
              <a:gd name="connsiteX45" fmla="*/ 122213 w 180975"/>
              <a:gd name="connsiteY45" fmla="*/ 54952 h 90853"/>
              <a:gd name="connsiteX46" fmla="*/ 105224 w 180975"/>
              <a:gd name="connsiteY46" fmla="*/ 50189 h 90853"/>
              <a:gd name="connsiteX47" fmla="*/ 90488 w 180975"/>
              <a:gd name="connsiteY47" fmla="*/ 45427 h 90853"/>
              <a:gd name="connsiteX48" fmla="*/ 75806 w 180975"/>
              <a:gd name="connsiteY48" fmla="*/ 50189 h 90853"/>
              <a:gd name="connsiteX49" fmla="*/ 58872 w 180975"/>
              <a:gd name="connsiteY49" fmla="*/ 54952 h 90853"/>
              <a:gd name="connsiteX50" fmla="*/ 41736 w 180975"/>
              <a:gd name="connsiteY50" fmla="*/ 50189 h 90853"/>
              <a:gd name="connsiteX51" fmla="*/ 27146 w 180975"/>
              <a:gd name="connsiteY51" fmla="*/ 45427 h 90853"/>
              <a:gd name="connsiteX52" fmla="*/ 13784 w 180975"/>
              <a:gd name="connsiteY52" fmla="*/ 49457 h 90853"/>
              <a:gd name="connsiteX53" fmla="*/ 0 w 180975"/>
              <a:gd name="connsiteY53" fmla="*/ 54586 h 90853"/>
              <a:gd name="connsiteX54" fmla="*/ 0 w 180975"/>
              <a:gd name="connsiteY54" fmla="*/ 18684 h 90853"/>
              <a:gd name="connsiteX55" fmla="*/ 0 w 180975"/>
              <a:gd name="connsiteY55" fmla="*/ 8792 h 90853"/>
              <a:gd name="connsiteX56" fmla="*/ 11531 w 180975"/>
              <a:gd name="connsiteY56" fmla="*/ 3938 h 90853"/>
              <a:gd name="connsiteX57" fmla="*/ 27146 w 180975"/>
              <a:gd name="connsiteY57" fmla="*/ 0 h 90853"/>
              <a:gd name="connsiteX58" fmla="*/ 44081 w 180975"/>
              <a:gd name="connsiteY58" fmla="*/ 4763 h 90853"/>
              <a:gd name="connsiteX59" fmla="*/ 58762 w 180975"/>
              <a:gd name="connsiteY59" fmla="*/ 9525 h 90853"/>
              <a:gd name="connsiteX60" fmla="*/ 73498 w 180975"/>
              <a:gd name="connsiteY60" fmla="*/ 4763 h 90853"/>
              <a:gd name="connsiteX61" fmla="*/ 90488 w 180975"/>
              <a:gd name="connsiteY61" fmla="*/ 0 h 90853"/>
              <a:gd name="connsiteX62" fmla="*/ 107449 w 180975"/>
              <a:gd name="connsiteY62" fmla="*/ 4763 h 90853"/>
              <a:gd name="connsiteX63" fmla="*/ 122103 w 180975"/>
              <a:gd name="connsiteY63" fmla="*/ 9525 h 90853"/>
              <a:gd name="connsiteX64" fmla="*/ 136839 w 180975"/>
              <a:gd name="connsiteY64" fmla="*/ 4763 h 90853"/>
              <a:gd name="connsiteX65" fmla="*/ 153829 w 180975"/>
              <a:gd name="connsiteY65" fmla="*/ 0 h 90853"/>
              <a:gd name="connsiteX66" fmla="*/ 169444 w 180975"/>
              <a:gd name="connsiteY66" fmla="*/ 3938 h 90853"/>
              <a:gd name="connsiteX67" fmla="*/ 180975 w 180975"/>
              <a:gd name="connsiteY67" fmla="*/ 8792 h 90853"/>
              <a:gd name="connsiteX68" fmla="*/ 180975 w 180975"/>
              <a:gd name="connsiteY68" fmla="*/ 18684 h 90853"/>
              <a:gd name="connsiteX69" fmla="*/ 167228 w 180975"/>
              <a:gd name="connsiteY69" fmla="*/ 13555 h 90853"/>
              <a:gd name="connsiteX70" fmla="*/ 153829 w 180975"/>
              <a:gd name="connsiteY70" fmla="*/ 9525 h 90853"/>
              <a:gd name="connsiteX71" fmla="*/ 139294 w 180975"/>
              <a:gd name="connsiteY71" fmla="*/ 14288 h 90853"/>
              <a:gd name="connsiteX72" fmla="*/ 122213 w 180975"/>
              <a:gd name="connsiteY72" fmla="*/ 19050 h 90853"/>
              <a:gd name="connsiteX73" fmla="*/ 105224 w 180975"/>
              <a:gd name="connsiteY73" fmla="*/ 14288 h 90853"/>
              <a:gd name="connsiteX74" fmla="*/ 90488 w 180975"/>
              <a:gd name="connsiteY74" fmla="*/ 9525 h 90853"/>
              <a:gd name="connsiteX75" fmla="*/ 75806 w 180975"/>
              <a:gd name="connsiteY75" fmla="*/ 14288 h 90853"/>
              <a:gd name="connsiteX76" fmla="*/ 58872 w 180975"/>
              <a:gd name="connsiteY76" fmla="*/ 19050 h 90853"/>
              <a:gd name="connsiteX77" fmla="*/ 41736 w 180975"/>
              <a:gd name="connsiteY77" fmla="*/ 14288 h 90853"/>
              <a:gd name="connsiteX78" fmla="*/ 27146 w 180975"/>
              <a:gd name="connsiteY78" fmla="*/ 9525 h 90853"/>
              <a:gd name="connsiteX79" fmla="*/ 13601 w 180975"/>
              <a:gd name="connsiteY79" fmla="*/ 13555 h 90853"/>
              <a:gd name="connsiteX80" fmla="*/ 0 w 180975"/>
              <a:gd name="connsiteY80" fmla="*/ 18684 h 9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80975" h="90853">
                <a:moveTo>
                  <a:pt x="0" y="90487"/>
                </a:moveTo>
                <a:lnTo>
                  <a:pt x="0" y="80596"/>
                </a:lnTo>
                <a:cubicBezTo>
                  <a:pt x="4933" y="79985"/>
                  <a:pt x="8777" y="78367"/>
                  <a:pt x="11531" y="75742"/>
                </a:cubicBezTo>
                <a:cubicBezTo>
                  <a:pt x="14284" y="73117"/>
                  <a:pt x="19490" y="71804"/>
                  <a:pt x="27146" y="71804"/>
                </a:cubicBezTo>
                <a:cubicBezTo>
                  <a:pt x="35169" y="71804"/>
                  <a:pt x="40832" y="73391"/>
                  <a:pt x="44136" y="76566"/>
                </a:cubicBezTo>
                <a:cubicBezTo>
                  <a:pt x="47439" y="79741"/>
                  <a:pt x="52314" y="81329"/>
                  <a:pt x="58762" y="81329"/>
                </a:cubicBezTo>
                <a:cubicBezTo>
                  <a:pt x="65283" y="81329"/>
                  <a:pt x="70195" y="79741"/>
                  <a:pt x="73498" y="76566"/>
                </a:cubicBezTo>
                <a:cubicBezTo>
                  <a:pt x="76801" y="73391"/>
                  <a:pt x="82464" y="71804"/>
                  <a:pt x="90488" y="71804"/>
                </a:cubicBezTo>
                <a:cubicBezTo>
                  <a:pt x="98437" y="71804"/>
                  <a:pt x="104100" y="73391"/>
                  <a:pt x="107477" y="76566"/>
                </a:cubicBezTo>
                <a:cubicBezTo>
                  <a:pt x="110853" y="79741"/>
                  <a:pt x="115765" y="81329"/>
                  <a:pt x="122213" y="81329"/>
                </a:cubicBezTo>
                <a:cubicBezTo>
                  <a:pt x="128734" y="81329"/>
                  <a:pt x="133628" y="79741"/>
                  <a:pt x="136895" y="76566"/>
                </a:cubicBezTo>
                <a:cubicBezTo>
                  <a:pt x="140161" y="73391"/>
                  <a:pt x="145806" y="71804"/>
                  <a:pt x="153829" y="71804"/>
                </a:cubicBezTo>
                <a:cubicBezTo>
                  <a:pt x="161485" y="71804"/>
                  <a:pt x="166691" y="73117"/>
                  <a:pt x="169444" y="75742"/>
                </a:cubicBezTo>
                <a:cubicBezTo>
                  <a:pt x="172198" y="78367"/>
                  <a:pt x="176042" y="79985"/>
                  <a:pt x="180975" y="80596"/>
                </a:cubicBezTo>
                <a:lnTo>
                  <a:pt x="180975" y="90487"/>
                </a:lnTo>
                <a:cubicBezTo>
                  <a:pt x="175223" y="89755"/>
                  <a:pt x="170659" y="88045"/>
                  <a:pt x="167283" y="85359"/>
                </a:cubicBezTo>
                <a:cubicBezTo>
                  <a:pt x="163906" y="82672"/>
                  <a:pt x="159422" y="81329"/>
                  <a:pt x="153829" y="81329"/>
                </a:cubicBezTo>
                <a:cubicBezTo>
                  <a:pt x="147503" y="81329"/>
                  <a:pt x="142658" y="82916"/>
                  <a:pt x="139294" y="86091"/>
                </a:cubicBezTo>
                <a:cubicBezTo>
                  <a:pt x="135930" y="89266"/>
                  <a:pt x="130236" y="90854"/>
                  <a:pt x="122213" y="90854"/>
                </a:cubicBezTo>
                <a:cubicBezTo>
                  <a:pt x="114263" y="90854"/>
                  <a:pt x="108600" y="89266"/>
                  <a:pt x="105224" y="86091"/>
                </a:cubicBezTo>
                <a:cubicBezTo>
                  <a:pt x="101847" y="82916"/>
                  <a:pt x="96935" y="81329"/>
                  <a:pt x="90488" y="81329"/>
                </a:cubicBezTo>
                <a:cubicBezTo>
                  <a:pt x="83967" y="81329"/>
                  <a:pt x="79054" y="82916"/>
                  <a:pt x="75751" y="86091"/>
                </a:cubicBezTo>
                <a:cubicBezTo>
                  <a:pt x="72448" y="89266"/>
                  <a:pt x="66785" y="90854"/>
                  <a:pt x="58762" y="90854"/>
                </a:cubicBezTo>
                <a:cubicBezTo>
                  <a:pt x="50739" y="90854"/>
                  <a:pt x="45064" y="89266"/>
                  <a:pt x="41736" y="86091"/>
                </a:cubicBezTo>
                <a:cubicBezTo>
                  <a:pt x="38408" y="82916"/>
                  <a:pt x="33545" y="81329"/>
                  <a:pt x="27146" y="81329"/>
                </a:cubicBezTo>
                <a:cubicBezTo>
                  <a:pt x="21358" y="81329"/>
                  <a:pt x="16904" y="82672"/>
                  <a:pt x="13784" y="85359"/>
                </a:cubicBezTo>
                <a:cubicBezTo>
                  <a:pt x="10664" y="88045"/>
                  <a:pt x="6069" y="89755"/>
                  <a:pt x="0" y="90487"/>
                </a:cubicBezTo>
                <a:close/>
                <a:moveTo>
                  <a:pt x="0" y="54586"/>
                </a:moveTo>
                <a:lnTo>
                  <a:pt x="0" y="44694"/>
                </a:lnTo>
                <a:cubicBezTo>
                  <a:pt x="4933" y="44084"/>
                  <a:pt x="8777" y="42466"/>
                  <a:pt x="11531" y="39840"/>
                </a:cubicBezTo>
                <a:cubicBezTo>
                  <a:pt x="14284" y="37215"/>
                  <a:pt x="19490" y="35902"/>
                  <a:pt x="27146" y="35902"/>
                </a:cubicBezTo>
                <a:cubicBezTo>
                  <a:pt x="35096" y="35902"/>
                  <a:pt x="40741" y="37489"/>
                  <a:pt x="44081" y="40664"/>
                </a:cubicBezTo>
                <a:cubicBezTo>
                  <a:pt x="47420" y="43839"/>
                  <a:pt x="52314" y="45427"/>
                  <a:pt x="58762" y="45427"/>
                </a:cubicBezTo>
                <a:cubicBezTo>
                  <a:pt x="65283" y="45427"/>
                  <a:pt x="70195" y="43839"/>
                  <a:pt x="73498" y="40664"/>
                </a:cubicBezTo>
                <a:cubicBezTo>
                  <a:pt x="76801" y="37489"/>
                  <a:pt x="82464" y="35902"/>
                  <a:pt x="90488" y="35902"/>
                </a:cubicBezTo>
                <a:cubicBezTo>
                  <a:pt x="98437" y="35902"/>
                  <a:pt x="104091" y="37489"/>
                  <a:pt x="107449" y="40664"/>
                </a:cubicBezTo>
                <a:cubicBezTo>
                  <a:pt x="110808" y="43839"/>
                  <a:pt x="115692" y="45427"/>
                  <a:pt x="122103" y="45427"/>
                </a:cubicBezTo>
                <a:cubicBezTo>
                  <a:pt x="128624" y="45427"/>
                  <a:pt x="133536" y="43839"/>
                  <a:pt x="136839" y="40664"/>
                </a:cubicBezTo>
                <a:cubicBezTo>
                  <a:pt x="140143" y="37489"/>
                  <a:pt x="145806" y="35902"/>
                  <a:pt x="153829" y="35902"/>
                </a:cubicBezTo>
                <a:cubicBezTo>
                  <a:pt x="161412" y="35902"/>
                  <a:pt x="166617" y="37215"/>
                  <a:pt x="169444" y="39840"/>
                </a:cubicBezTo>
                <a:cubicBezTo>
                  <a:pt x="172271" y="42466"/>
                  <a:pt x="176115" y="44084"/>
                  <a:pt x="180975" y="44694"/>
                </a:cubicBezTo>
                <a:lnTo>
                  <a:pt x="180975" y="54586"/>
                </a:lnTo>
                <a:cubicBezTo>
                  <a:pt x="175150" y="53853"/>
                  <a:pt x="170568" y="52143"/>
                  <a:pt x="167228" y="49457"/>
                </a:cubicBezTo>
                <a:cubicBezTo>
                  <a:pt x="163888" y="46770"/>
                  <a:pt x="159422" y="45427"/>
                  <a:pt x="153829" y="45427"/>
                </a:cubicBezTo>
                <a:cubicBezTo>
                  <a:pt x="147503" y="45427"/>
                  <a:pt x="142658" y="47014"/>
                  <a:pt x="139294" y="50189"/>
                </a:cubicBezTo>
                <a:cubicBezTo>
                  <a:pt x="135930" y="53364"/>
                  <a:pt x="130236" y="54952"/>
                  <a:pt x="122213" y="54952"/>
                </a:cubicBezTo>
                <a:cubicBezTo>
                  <a:pt x="114263" y="54952"/>
                  <a:pt x="108600" y="53364"/>
                  <a:pt x="105224" y="50189"/>
                </a:cubicBezTo>
                <a:cubicBezTo>
                  <a:pt x="101847" y="47014"/>
                  <a:pt x="96935" y="45427"/>
                  <a:pt x="90488" y="45427"/>
                </a:cubicBezTo>
                <a:cubicBezTo>
                  <a:pt x="83967" y="45427"/>
                  <a:pt x="79073" y="47014"/>
                  <a:pt x="75806" y="50189"/>
                </a:cubicBezTo>
                <a:cubicBezTo>
                  <a:pt x="72540" y="53364"/>
                  <a:pt x="66895" y="54952"/>
                  <a:pt x="58872" y="54952"/>
                </a:cubicBezTo>
                <a:cubicBezTo>
                  <a:pt x="50849" y="54952"/>
                  <a:pt x="45137" y="53364"/>
                  <a:pt x="41736" y="50189"/>
                </a:cubicBezTo>
                <a:cubicBezTo>
                  <a:pt x="38335" y="47014"/>
                  <a:pt x="33472" y="45427"/>
                  <a:pt x="27146" y="45427"/>
                </a:cubicBezTo>
                <a:cubicBezTo>
                  <a:pt x="21431" y="45427"/>
                  <a:pt x="16977" y="46770"/>
                  <a:pt x="13784" y="49457"/>
                </a:cubicBezTo>
                <a:cubicBezTo>
                  <a:pt x="10590" y="52143"/>
                  <a:pt x="5996" y="53853"/>
                  <a:pt x="0" y="54586"/>
                </a:cubicBezTo>
                <a:close/>
                <a:moveTo>
                  <a:pt x="0" y="18684"/>
                </a:moveTo>
                <a:lnTo>
                  <a:pt x="0" y="8792"/>
                </a:lnTo>
                <a:cubicBezTo>
                  <a:pt x="4933" y="8182"/>
                  <a:pt x="8777" y="6564"/>
                  <a:pt x="11531" y="3938"/>
                </a:cubicBezTo>
                <a:cubicBezTo>
                  <a:pt x="14284" y="1313"/>
                  <a:pt x="19490" y="0"/>
                  <a:pt x="27146" y="0"/>
                </a:cubicBezTo>
                <a:cubicBezTo>
                  <a:pt x="35096" y="0"/>
                  <a:pt x="40741" y="1587"/>
                  <a:pt x="44081" y="4763"/>
                </a:cubicBezTo>
                <a:cubicBezTo>
                  <a:pt x="47420" y="7937"/>
                  <a:pt x="52314" y="9525"/>
                  <a:pt x="58762" y="9525"/>
                </a:cubicBezTo>
                <a:cubicBezTo>
                  <a:pt x="65283" y="9525"/>
                  <a:pt x="70195" y="7937"/>
                  <a:pt x="73498" y="4763"/>
                </a:cubicBezTo>
                <a:cubicBezTo>
                  <a:pt x="76801" y="1587"/>
                  <a:pt x="82464" y="0"/>
                  <a:pt x="90488" y="0"/>
                </a:cubicBezTo>
                <a:cubicBezTo>
                  <a:pt x="98437" y="0"/>
                  <a:pt x="104091" y="1587"/>
                  <a:pt x="107449" y="4763"/>
                </a:cubicBezTo>
                <a:cubicBezTo>
                  <a:pt x="110808" y="7937"/>
                  <a:pt x="115692" y="9525"/>
                  <a:pt x="122103" y="9525"/>
                </a:cubicBezTo>
                <a:cubicBezTo>
                  <a:pt x="128624" y="9525"/>
                  <a:pt x="133536" y="7937"/>
                  <a:pt x="136839" y="4763"/>
                </a:cubicBezTo>
                <a:cubicBezTo>
                  <a:pt x="140143" y="1587"/>
                  <a:pt x="145806" y="0"/>
                  <a:pt x="153829" y="0"/>
                </a:cubicBezTo>
                <a:cubicBezTo>
                  <a:pt x="161412" y="0"/>
                  <a:pt x="166617" y="1313"/>
                  <a:pt x="169444" y="3938"/>
                </a:cubicBezTo>
                <a:cubicBezTo>
                  <a:pt x="172271" y="6564"/>
                  <a:pt x="176115" y="8182"/>
                  <a:pt x="180975" y="8792"/>
                </a:cubicBezTo>
                <a:lnTo>
                  <a:pt x="180975" y="18684"/>
                </a:lnTo>
                <a:cubicBezTo>
                  <a:pt x="175150" y="17951"/>
                  <a:pt x="170568" y="16241"/>
                  <a:pt x="167228" y="13555"/>
                </a:cubicBezTo>
                <a:cubicBezTo>
                  <a:pt x="163888" y="10868"/>
                  <a:pt x="159422" y="9525"/>
                  <a:pt x="153829" y="9525"/>
                </a:cubicBezTo>
                <a:cubicBezTo>
                  <a:pt x="147503" y="9525"/>
                  <a:pt x="142658" y="11112"/>
                  <a:pt x="139294" y="14288"/>
                </a:cubicBezTo>
                <a:cubicBezTo>
                  <a:pt x="135930" y="17462"/>
                  <a:pt x="130236" y="19050"/>
                  <a:pt x="122213" y="19050"/>
                </a:cubicBezTo>
                <a:cubicBezTo>
                  <a:pt x="114263" y="19050"/>
                  <a:pt x="108600" y="17462"/>
                  <a:pt x="105224" y="14288"/>
                </a:cubicBezTo>
                <a:cubicBezTo>
                  <a:pt x="101847" y="11112"/>
                  <a:pt x="96935" y="9525"/>
                  <a:pt x="90488" y="9525"/>
                </a:cubicBezTo>
                <a:cubicBezTo>
                  <a:pt x="83967" y="9525"/>
                  <a:pt x="79073" y="11112"/>
                  <a:pt x="75806" y="14288"/>
                </a:cubicBezTo>
                <a:cubicBezTo>
                  <a:pt x="72540" y="17462"/>
                  <a:pt x="66895" y="19050"/>
                  <a:pt x="58872" y="19050"/>
                </a:cubicBezTo>
                <a:cubicBezTo>
                  <a:pt x="50849" y="19050"/>
                  <a:pt x="45137" y="17462"/>
                  <a:pt x="41736" y="14288"/>
                </a:cubicBezTo>
                <a:cubicBezTo>
                  <a:pt x="38335" y="11112"/>
                  <a:pt x="33472" y="9525"/>
                  <a:pt x="27146" y="9525"/>
                </a:cubicBezTo>
                <a:cubicBezTo>
                  <a:pt x="21431" y="9525"/>
                  <a:pt x="16916" y="10868"/>
                  <a:pt x="13601" y="13555"/>
                </a:cubicBezTo>
                <a:cubicBezTo>
                  <a:pt x="10285" y="16241"/>
                  <a:pt x="5752" y="17951"/>
                  <a:pt x="0" y="18684"/>
                </a:cubicBezTo>
                <a:close/>
              </a:path>
            </a:pathLst>
          </a:custGeom>
          <a:solidFill>
            <a:schemeClr val="bg1"/>
          </a:solidFill>
          <a:ln w="238" cap="flat">
            <a:noFill/>
            <a:prstDash val="solid"/>
            <a:miter/>
          </a:ln>
        </p:spPr>
        <p:txBody>
          <a:bodyPr rtlCol="0" anchor="ctr"/>
          <a:lstStyle/>
          <a:p>
            <a:endParaRPr lang="en-RO"/>
          </a:p>
        </p:txBody>
      </p:sp>
      <p:sp>
        <p:nvSpPr>
          <p:cNvPr id="22" name="Graphic 19">
            <a:extLst>
              <a:ext uri="{FF2B5EF4-FFF2-40B4-BE49-F238E27FC236}">
                <a16:creationId xmlns:a16="http://schemas.microsoft.com/office/drawing/2014/main" id="{CA38ED7D-5010-5B43-823F-025754653C43}"/>
              </a:ext>
            </a:extLst>
          </p:cNvPr>
          <p:cNvSpPr>
            <a:spLocks noChangeAspect="1"/>
          </p:cNvSpPr>
          <p:nvPr/>
        </p:nvSpPr>
        <p:spPr>
          <a:xfrm>
            <a:off x="5359638" y="2334143"/>
            <a:ext cx="468000" cy="333474"/>
          </a:xfrm>
          <a:custGeom>
            <a:avLst/>
            <a:gdLst>
              <a:gd name="connsiteX0" fmla="*/ 9525 w 180975"/>
              <a:gd name="connsiteY0" fmla="*/ 112102 h 128954"/>
              <a:gd name="connsiteX1" fmla="*/ 59568 w 180975"/>
              <a:gd name="connsiteY1" fmla="*/ 112102 h 128954"/>
              <a:gd name="connsiteX2" fmla="*/ 47304 w 180975"/>
              <a:gd name="connsiteY2" fmla="*/ 101826 h 128954"/>
              <a:gd name="connsiteX3" fmla="*/ 38485 w 180975"/>
              <a:gd name="connsiteY3" fmla="*/ 88290 h 128954"/>
              <a:gd name="connsiteX4" fmla="*/ 9525 w 180975"/>
              <a:gd name="connsiteY4" fmla="*/ 88290 h 128954"/>
              <a:gd name="connsiteX5" fmla="*/ 9525 w 180975"/>
              <a:gd name="connsiteY5" fmla="*/ 112102 h 128954"/>
              <a:gd name="connsiteX6" fmla="*/ 90488 w 180975"/>
              <a:gd name="connsiteY6" fmla="*/ 112102 h 128954"/>
              <a:gd name="connsiteX7" fmla="*/ 124182 w 180975"/>
              <a:gd name="connsiteY7" fmla="*/ 98172 h 128954"/>
              <a:gd name="connsiteX8" fmla="*/ 138113 w 180975"/>
              <a:gd name="connsiteY8" fmla="*/ 64477 h 128954"/>
              <a:gd name="connsiteX9" fmla="*/ 124182 w 180975"/>
              <a:gd name="connsiteY9" fmla="*/ 30782 h 128954"/>
              <a:gd name="connsiteX10" fmla="*/ 90488 w 180975"/>
              <a:gd name="connsiteY10" fmla="*/ 16852 h 128954"/>
              <a:gd name="connsiteX11" fmla="*/ 56793 w 180975"/>
              <a:gd name="connsiteY11" fmla="*/ 30782 h 128954"/>
              <a:gd name="connsiteX12" fmla="*/ 42863 w 180975"/>
              <a:gd name="connsiteY12" fmla="*/ 64477 h 128954"/>
              <a:gd name="connsiteX13" fmla="*/ 56793 w 180975"/>
              <a:gd name="connsiteY13" fmla="*/ 98172 h 128954"/>
              <a:gd name="connsiteX14" fmla="*/ 90488 w 180975"/>
              <a:gd name="connsiteY14" fmla="*/ 112102 h 128954"/>
              <a:gd name="connsiteX15" fmla="*/ 142490 w 180975"/>
              <a:gd name="connsiteY15" fmla="*/ 40665 h 128954"/>
              <a:gd name="connsiteX16" fmla="*/ 171450 w 180975"/>
              <a:gd name="connsiteY16" fmla="*/ 40665 h 128954"/>
              <a:gd name="connsiteX17" fmla="*/ 171450 w 180975"/>
              <a:gd name="connsiteY17" fmla="*/ 16852 h 128954"/>
              <a:gd name="connsiteX18" fmla="*/ 121407 w 180975"/>
              <a:gd name="connsiteY18" fmla="*/ 16852 h 128954"/>
              <a:gd name="connsiteX19" fmla="*/ 133671 w 180975"/>
              <a:gd name="connsiteY19" fmla="*/ 27128 h 128954"/>
              <a:gd name="connsiteX20" fmla="*/ 142490 w 180975"/>
              <a:gd name="connsiteY20" fmla="*/ 40665 h 128954"/>
              <a:gd name="connsiteX21" fmla="*/ 0 w 180975"/>
              <a:gd name="connsiteY21" fmla="*/ 128954 h 128954"/>
              <a:gd name="connsiteX22" fmla="*/ 0 w 180975"/>
              <a:gd name="connsiteY22" fmla="*/ 71438 h 128954"/>
              <a:gd name="connsiteX23" fmla="*/ 9525 w 180975"/>
              <a:gd name="connsiteY23" fmla="*/ 71438 h 128954"/>
              <a:gd name="connsiteX24" fmla="*/ 9525 w 180975"/>
              <a:gd name="connsiteY24" fmla="*/ 78765 h 128954"/>
              <a:gd name="connsiteX25" fmla="*/ 35334 w 180975"/>
              <a:gd name="connsiteY25" fmla="*/ 78765 h 128954"/>
              <a:gd name="connsiteX26" fmla="*/ 33823 w 180975"/>
              <a:gd name="connsiteY26" fmla="*/ 71740 h 128954"/>
              <a:gd name="connsiteX27" fmla="*/ 33338 w 180975"/>
              <a:gd name="connsiteY27" fmla="*/ 64477 h 128954"/>
              <a:gd name="connsiteX28" fmla="*/ 49972 w 180975"/>
              <a:gd name="connsiteY28" fmla="*/ 23962 h 128954"/>
              <a:gd name="connsiteX29" fmla="*/ 90488 w 180975"/>
              <a:gd name="connsiteY29" fmla="*/ 7327 h 128954"/>
              <a:gd name="connsiteX30" fmla="*/ 171450 w 180975"/>
              <a:gd name="connsiteY30" fmla="*/ 7327 h 128954"/>
              <a:gd name="connsiteX31" fmla="*/ 171450 w 180975"/>
              <a:gd name="connsiteY31" fmla="*/ 0 h 128954"/>
              <a:gd name="connsiteX32" fmla="*/ 180975 w 180975"/>
              <a:gd name="connsiteY32" fmla="*/ 0 h 128954"/>
              <a:gd name="connsiteX33" fmla="*/ 180975 w 180975"/>
              <a:gd name="connsiteY33" fmla="*/ 57516 h 128954"/>
              <a:gd name="connsiteX34" fmla="*/ 171450 w 180975"/>
              <a:gd name="connsiteY34" fmla="*/ 57516 h 128954"/>
              <a:gd name="connsiteX35" fmla="*/ 171450 w 180975"/>
              <a:gd name="connsiteY35" fmla="*/ 50190 h 128954"/>
              <a:gd name="connsiteX36" fmla="*/ 145641 w 180975"/>
              <a:gd name="connsiteY36" fmla="*/ 50190 h 128954"/>
              <a:gd name="connsiteX37" fmla="*/ 147152 w 180975"/>
              <a:gd name="connsiteY37" fmla="*/ 57214 h 128954"/>
              <a:gd name="connsiteX38" fmla="*/ 147638 w 180975"/>
              <a:gd name="connsiteY38" fmla="*/ 64477 h 128954"/>
              <a:gd name="connsiteX39" fmla="*/ 131003 w 180975"/>
              <a:gd name="connsiteY39" fmla="*/ 104992 h 128954"/>
              <a:gd name="connsiteX40" fmla="*/ 90488 w 180975"/>
              <a:gd name="connsiteY40" fmla="*/ 121627 h 128954"/>
              <a:gd name="connsiteX41" fmla="*/ 9525 w 180975"/>
              <a:gd name="connsiteY41" fmla="*/ 121627 h 128954"/>
              <a:gd name="connsiteX42" fmla="*/ 9525 w 180975"/>
              <a:gd name="connsiteY42" fmla="*/ 128954 h 128954"/>
              <a:gd name="connsiteX43" fmla="*/ 0 w 180975"/>
              <a:gd name="connsiteY43" fmla="*/ 128954 h 128954"/>
              <a:gd name="connsiteX44" fmla="*/ 9525 w 180975"/>
              <a:gd name="connsiteY44" fmla="*/ 112102 h 128954"/>
              <a:gd name="connsiteX45" fmla="*/ 9525 w 180975"/>
              <a:gd name="connsiteY45" fmla="*/ 88290 h 128954"/>
              <a:gd name="connsiteX46" fmla="*/ 9525 w 180975"/>
              <a:gd name="connsiteY46" fmla="*/ 112102 h 128954"/>
              <a:gd name="connsiteX47" fmla="*/ 171450 w 180975"/>
              <a:gd name="connsiteY47" fmla="*/ 40665 h 128954"/>
              <a:gd name="connsiteX48" fmla="*/ 171450 w 180975"/>
              <a:gd name="connsiteY48" fmla="*/ 16852 h 128954"/>
              <a:gd name="connsiteX49" fmla="*/ 171450 w 180975"/>
              <a:gd name="connsiteY49" fmla="*/ 40665 h 128954"/>
              <a:gd name="connsiteX50" fmla="*/ 90488 w 180975"/>
              <a:gd name="connsiteY50" fmla="*/ 85542 h 128954"/>
              <a:gd name="connsiteX51" fmla="*/ 80331 w 180975"/>
              <a:gd name="connsiteY51" fmla="*/ 81412 h 128954"/>
              <a:gd name="connsiteX52" fmla="*/ 76200 w 180975"/>
              <a:gd name="connsiteY52" fmla="*/ 71255 h 128954"/>
              <a:gd name="connsiteX53" fmla="*/ 77913 w 180975"/>
              <a:gd name="connsiteY53" fmla="*/ 63442 h 128954"/>
              <a:gd name="connsiteX54" fmla="*/ 84040 w 180975"/>
              <a:gd name="connsiteY54" fmla="*/ 52754 h 128954"/>
              <a:gd name="connsiteX55" fmla="*/ 90304 w 180975"/>
              <a:gd name="connsiteY55" fmla="*/ 43412 h 128954"/>
              <a:gd name="connsiteX56" fmla="*/ 96752 w 180975"/>
              <a:gd name="connsiteY56" fmla="*/ 52754 h 128954"/>
              <a:gd name="connsiteX57" fmla="*/ 103118 w 180975"/>
              <a:gd name="connsiteY57" fmla="*/ 63602 h 128954"/>
              <a:gd name="connsiteX58" fmla="*/ 104775 w 180975"/>
              <a:gd name="connsiteY58" fmla="*/ 71255 h 128954"/>
              <a:gd name="connsiteX59" fmla="*/ 100644 w 180975"/>
              <a:gd name="connsiteY59" fmla="*/ 81412 h 128954"/>
              <a:gd name="connsiteX60" fmla="*/ 90488 w 180975"/>
              <a:gd name="connsiteY60" fmla="*/ 85542 h 12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0975" h="128954">
                <a:moveTo>
                  <a:pt x="9525" y="112102"/>
                </a:moveTo>
                <a:lnTo>
                  <a:pt x="59568" y="112102"/>
                </a:lnTo>
                <a:cubicBezTo>
                  <a:pt x="55037" y="109281"/>
                  <a:pt x="50950" y="105856"/>
                  <a:pt x="47304" y="101826"/>
                </a:cubicBezTo>
                <a:cubicBezTo>
                  <a:pt x="43659" y="97796"/>
                  <a:pt x="40719" y="93284"/>
                  <a:pt x="38485" y="88290"/>
                </a:cubicBezTo>
                <a:lnTo>
                  <a:pt x="9525" y="88290"/>
                </a:lnTo>
                <a:lnTo>
                  <a:pt x="9525" y="112102"/>
                </a:lnTo>
                <a:close/>
                <a:moveTo>
                  <a:pt x="90488" y="112102"/>
                </a:moveTo>
                <a:cubicBezTo>
                  <a:pt x="103664" y="112102"/>
                  <a:pt x="114895" y="107459"/>
                  <a:pt x="124182" y="98172"/>
                </a:cubicBezTo>
                <a:cubicBezTo>
                  <a:pt x="133469" y="88885"/>
                  <a:pt x="138113" y="77653"/>
                  <a:pt x="138113" y="64477"/>
                </a:cubicBezTo>
                <a:cubicBezTo>
                  <a:pt x="138113" y="51301"/>
                  <a:pt x="133469" y="40069"/>
                  <a:pt x="124182" y="30782"/>
                </a:cubicBezTo>
                <a:cubicBezTo>
                  <a:pt x="114895" y="21496"/>
                  <a:pt x="103664" y="16852"/>
                  <a:pt x="90488" y="16852"/>
                </a:cubicBezTo>
                <a:cubicBezTo>
                  <a:pt x="77311" y="16852"/>
                  <a:pt x="66080" y="21496"/>
                  <a:pt x="56793" y="30782"/>
                </a:cubicBezTo>
                <a:cubicBezTo>
                  <a:pt x="47506" y="40069"/>
                  <a:pt x="42863" y="51301"/>
                  <a:pt x="42863" y="64477"/>
                </a:cubicBezTo>
                <a:cubicBezTo>
                  <a:pt x="42863" y="77653"/>
                  <a:pt x="47506" y="88885"/>
                  <a:pt x="56793" y="98172"/>
                </a:cubicBezTo>
                <a:cubicBezTo>
                  <a:pt x="66080" y="107459"/>
                  <a:pt x="77311" y="112102"/>
                  <a:pt x="90488" y="112102"/>
                </a:cubicBezTo>
                <a:close/>
                <a:moveTo>
                  <a:pt x="142490" y="40665"/>
                </a:moveTo>
                <a:lnTo>
                  <a:pt x="171450" y="40665"/>
                </a:lnTo>
                <a:lnTo>
                  <a:pt x="171450" y="16852"/>
                </a:lnTo>
                <a:lnTo>
                  <a:pt x="121407" y="16852"/>
                </a:lnTo>
                <a:cubicBezTo>
                  <a:pt x="125938" y="19673"/>
                  <a:pt x="130025" y="23098"/>
                  <a:pt x="133671" y="27128"/>
                </a:cubicBezTo>
                <a:cubicBezTo>
                  <a:pt x="137316" y="31158"/>
                  <a:pt x="140256" y="35670"/>
                  <a:pt x="142490" y="40665"/>
                </a:cubicBezTo>
                <a:close/>
                <a:moveTo>
                  <a:pt x="0" y="128954"/>
                </a:moveTo>
                <a:lnTo>
                  <a:pt x="0" y="71438"/>
                </a:lnTo>
                <a:lnTo>
                  <a:pt x="9525" y="71438"/>
                </a:lnTo>
                <a:lnTo>
                  <a:pt x="9525" y="78765"/>
                </a:lnTo>
                <a:lnTo>
                  <a:pt x="35334" y="78765"/>
                </a:lnTo>
                <a:cubicBezTo>
                  <a:pt x="34650" y="76444"/>
                  <a:pt x="34146" y="74103"/>
                  <a:pt x="33823" y="71740"/>
                </a:cubicBezTo>
                <a:cubicBezTo>
                  <a:pt x="33499" y="69377"/>
                  <a:pt x="33338" y="66956"/>
                  <a:pt x="33338" y="64477"/>
                </a:cubicBezTo>
                <a:cubicBezTo>
                  <a:pt x="33338" y="48557"/>
                  <a:pt x="38882" y="35052"/>
                  <a:pt x="49972" y="23962"/>
                </a:cubicBezTo>
                <a:cubicBezTo>
                  <a:pt x="61062" y="12872"/>
                  <a:pt x="74567" y="7327"/>
                  <a:pt x="90488" y="7327"/>
                </a:cubicBezTo>
                <a:lnTo>
                  <a:pt x="171450" y="7327"/>
                </a:lnTo>
                <a:lnTo>
                  <a:pt x="171450" y="0"/>
                </a:lnTo>
                <a:lnTo>
                  <a:pt x="180975" y="0"/>
                </a:lnTo>
                <a:lnTo>
                  <a:pt x="180975" y="57516"/>
                </a:lnTo>
                <a:lnTo>
                  <a:pt x="171450" y="57516"/>
                </a:lnTo>
                <a:lnTo>
                  <a:pt x="171450" y="50190"/>
                </a:lnTo>
                <a:lnTo>
                  <a:pt x="145641" y="50190"/>
                </a:lnTo>
                <a:cubicBezTo>
                  <a:pt x="146325" y="52510"/>
                  <a:pt x="146829" y="54851"/>
                  <a:pt x="147152" y="57214"/>
                </a:cubicBezTo>
                <a:cubicBezTo>
                  <a:pt x="147476" y="59577"/>
                  <a:pt x="147638" y="61998"/>
                  <a:pt x="147638" y="64477"/>
                </a:cubicBezTo>
                <a:cubicBezTo>
                  <a:pt x="147638" y="80398"/>
                  <a:pt x="142093" y="93903"/>
                  <a:pt x="131003" y="104992"/>
                </a:cubicBezTo>
                <a:cubicBezTo>
                  <a:pt x="119913" y="116082"/>
                  <a:pt x="106408" y="121627"/>
                  <a:pt x="90488" y="121627"/>
                </a:cubicBezTo>
                <a:lnTo>
                  <a:pt x="9525" y="121627"/>
                </a:lnTo>
                <a:lnTo>
                  <a:pt x="9525" y="128954"/>
                </a:lnTo>
                <a:lnTo>
                  <a:pt x="0" y="128954"/>
                </a:lnTo>
                <a:close/>
                <a:moveTo>
                  <a:pt x="9525" y="112102"/>
                </a:moveTo>
                <a:lnTo>
                  <a:pt x="9525" y="88290"/>
                </a:lnTo>
                <a:lnTo>
                  <a:pt x="9525" y="112102"/>
                </a:lnTo>
                <a:close/>
                <a:moveTo>
                  <a:pt x="171450" y="40665"/>
                </a:moveTo>
                <a:lnTo>
                  <a:pt x="171450" y="16852"/>
                </a:lnTo>
                <a:lnTo>
                  <a:pt x="171450" y="40665"/>
                </a:lnTo>
                <a:close/>
                <a:moveTo>
                  <a:pt x="90488" y="85542"/>
                </a:moveTo>
                <a:cubicBezTo>
                  <a:pt x="86470" y="85542"/>
                  <a:pt x="83084" y="84165"/>
                  <a:pt x="80331" y="81412"/>
                </a:cubicBezTo>
                <a:cubicBezTo>
                  <a:pt x="77577" y="78658"/>
                  <a:pt x="76200" y="75272"/>
                  <a:pt x="76200" y="71255"/>
                </a:cubicBezTo>
                <a:cubicBezTo>
                  <a:pt x="76200" y="68702"/>
                  <a:pt x="76771" y="66098"/>
                  <a:pt x="77913" y="63442"/>
                </a:cubicBezTo>
                <a:cubicBezTo>
                  <a:pt x="79054" y="60786"/>
                  <a:pt x="81097" y="57223"/>
                  <a:pt x="84040" y="52754"/>
                </a:cubicBezTo>
                <a:lnTo>
                  <a:pt x="90304" y="43412"/>
                </a:lnTo>
                <a:lnTo>
                  <a:pt x="96752" y="52754"/>
                </a:lnTo>
                <a:cubicBezTo>
                  <a:pt x="99892" y="57463"/>
                  <a:pt x="102014" y="61079"/>
                  <a:pt x="103118" y="63602"/>
                </a:cubicBezTo>
                <a:cubicBezTo>
                  <a:pt x="104223" y="66125"/>
                  <a:pt x="104775" y="68676"/>
                  <a:pt x="104775" y="71255"/>
                </a:cubicBezTo>
                <a:cubicBezTo>
                  <a:pt x="104775" y="75272"/>
                  <a:pt x="103398" y="78658"/>
                  <a:pt x="100644" y="81412"/>
                </a:cubicBezTo>
                <a:cubicBezTo>
                  <a:pt x="97891" y="84165"/>
                  <a:pt x="94505" y="85542"/>
                  <a:pt x="90488" y="85542"/>
                </a:cubicBezTo>
                <a:close/>
              </a:path>
            </a:pathLst>
          </a:custGeom>
          <a:solidFill>
            <a:schemeClr val="bg1"/>
          </a:solidFill>
          <a:ln w="238" cap="flat">
            <a:noFill/>
            <a:prstDash val="solid"/>
            <a:miter/>
          </a:ln>
        </p:spPr>
        <p:txBody>
          <a:bodyPr rtlCol="0" anchor="ctr"/>
          <a:lstStyle/>
          <a:p>
            <a:endParaRPr lang="en-RO"/>
          </a:p>
        </p:txBody>
      </p:sp>
      <p:sp>
        <p:nvSpPr>
          <p:cNvPr id="26" name="Graphic 24">
            <a:extLst>
              <a:ext uri="{FF2B5EF4-FFF2-40B4-BE49-F238E27FC236}">
                <a16:creationId xmlns:a16="http://schemas.microsoft.com/office/drawing/2014/main" id="{596BFD37-A79E-264A-A0AA-25A2E9688D7B}"/>
              </a:ext>
            </a:extLst>
          </p:cNvPr>
          <p:cNvSpPr>
            <a:spLocks noChangeAspect="1"/>
          </p:cNvSpPr>
          <p:nvPr/>
        </p:nvSpPr>
        <p:spPr>
          <a:xfrm>
            <a:off x="1205800" y="2284880"/>
            <a:ext cx="432000" cy="432000"/>
          </a:xfrm>
          <a:custGeom>
            <a:avLst/>
            <a:gdLst>
              <a:gd name="connsiteX0" fmla="*/ 4763 w 152400"/>
              <a:gd name="connsiteY0" fmla="*/ 152400 h 152400"/>
              <a:gd name="connsiteX1" fmla="*/ 952 w 152400"/>
              <a:gd name="connsiteY1" fmla="*/ 151448 h 152400"/>
              <a:gd name="connsiteX2" fmla="*/ 0 w 152400"/>
              <a:gd name="connsiteY2" fmla="*/ 147638 h 152400"/>
              <a:gd name="connsiteX3" fmla="*/ 952 w 152400"/>
              <a:gd name="connsiteY3" fmla="*/ 143828 h 152400"/>
              <a:gd name="connsiteX4" fmla="*/ 4763 w 152400"/>
              <a:gd name="connsiteY4" fmla="*/ 142875 h 152400"/>
              <a:gd name="connsiteX5" fmla="*/ 16192 w 152400"/>
              <a:gd name="connsiteY5" fmla="*/ 142875 h 152400"/>
              <a:gd name="connsiteX6" fmla="*/ 16192 w 152400"/>
              <a:gd name="connsiteY6" fmla="*/ 80963 h 152400"/>
              <a:gd name="connsiteX7" fmla="*/ 4763 w 152400"/>
              <a:gd name="connsiteY7" fmla="*/ 80963 h 152400"/>
              <a:gd name="connsiteX8" fmla="*/ 952 w 152400"/>
              <a:gd name="connsiteY8" fmla="*/ 80010 h 152400"/>
              <a:gd name="connsiteX9" fmla="*/ 0 w 152400"/>
              <a:gd name="connsiteY9" fmla="*/ 76200 h 152400"/>
              <a:gd name="connsiteX10" fmla="*/ 952 w 152400"/>
              <a:gd name="connsiteY10" fmla="*/ 72390 h 152400"/>
              <a:gd name="connsiteX11" fmla="*/ 4763 w 152400"/>
              <a:gd name="connsiteY11" fmla="*/ 71438 h 152400"/>
              <a:gd name="connsiteX12" fmla="*/ 16192 w 152400"/>
              <a:gd name="connsiteY12" fmla="*/ 71438 h 152400"/>
              <a:gd name="connsiteX13" fmla="*/ 16192 w 152400"/>
              <a:gd name="connsiteY13" fmla="*/ 9525 h 152400"/>
              <a:gd name="connsiteX14" fmla="*/ 4763 w 152400"/>
              <a:gd name="connsiteY14" fmla="*/ 9525 h 152400"/>
              <a:gd name="connsiteX15" fmla="*/ 952 w 152400"/>
              <a:gd name="connsiteY15" fmla="*/ 8573 h 152400"/>
              <a:gd name="connsiteX16" fmla="*/ 0 w 152400"/>
              <a:gd name="connsiteY16" fmla="*/ 4763 h 152400"/>
              <a:gd name="connsiteX17" fmla="*/ 952 w 152400"/>
              <a:gd name="connsiteY17" fmla="*/ 952 h 152400"/>
              <a:gd name="connsiteX18" fmla="*/ 4763 w 152400"/>
              <a:gd name="connsiteY18" fmla="*/ 0 h 152400"/>
              <a:gd name="connsiteX19" fmla="*/ 147638 w 152400"/>
              <a:gd name="connsiteY19" fmla="*/ 0 h 152400"/>
              <a:gd name="connsiteX20" fmla="*/ 151448 w 152400"/>
              <a:gd name="connsiteY20" fmla="*/ 952 h 152400"/>
              <a:gd name="connsiteX21" fmla="*/ 152400 w 152400"/>
              <a:gd name="connsiteY21" fmla="*/ 4763 h 152400"/>
              <a:gd name="connsiteX22" fmla="*/ 151448 w 152400"/>
              <a:gd name="connsiteY22" fmla="*/ 8573 h 152400"/>
              <a:gd name="connsiteX23" fmla="*/ 147638 w 152400"/>
              <a:gd name="connsiteY23" fmla="*/ 9525 h 152400"/>
              <a:gd name="connsiteX24" fmla="*/ 136208 w 152400"/>
              <a:gd name="connsiteY24" fmla="*/ 9525 h 152400"/>
              <a:gd name="connsiteX25" fmla="*/ 136208 w 152400"/>
              <a:gd name="connsiteY25" fmla="*/ 71438 h 152400"/>
              <a:gd name="connsiteX26" fmla="*/ 147638 w 152400"/>
              <a:gd name="connsiteY26" fmla="*/ 71438 h 152400"/>
              <a:gd name="connsiteX27" fmla="*/ 151448 w 152400"/>
              <a:gd name="connsiteY27" fmla="*/ 72390 h 152400"/>
              <a:gd name="connsiteX28" fmla="*/ 152400 w 152400"/>
              <a:gd name="connsiteY28" fmla="*/ 76200 h 152400"/>
              <a:gd name="connsiteX29" fmla="*/ 151448 w 152400"/>
              <a:gd name="connsiteY29" fmla="*/ 80010 h 152400"/>
              <a:gd name="connsiteX30" fmla="*/ 147638 w 152400"/>
              <a:gd name="connsiteY30" fmla="*/ 80963 h 152400"/>
              <a:gd name="connsiteX31" fmla="*/ 136208 w 152400"/>
              <a:gd name="connsiteY31" fmla="*/ 80963 h 152400"/>
              <a:gd name="connsiteX32" fmla="*/ 136208 w 152400"/>
              <a:gd name="connsiteY32" fmla="*/ 142875 h 152400"/>
              <a:gd name="connsiteX33" fmla="*/ 147638 w 152400"/>
              <a:gd name="connsiteY33" fmla="*/ 142875 h 152400"/>
              <a:gd name="connsiteX34" fmla="*/ 151448 w 152400"/>
              <a:gd name="connsiteY34" fmla="*/ 143828 h 152400"/>
              <a:gd name="connsiteX35" fmla="*/ 152400 w 152400"/>
              <a:gd name="connsiteY35" fmla="*/ 147638 h 152400"/>
              <a:gd name="connsiteX36" fmla="*/ 151448 w 152400"/>
              <a:gd name="connsiteY36" fmla="*/ 151448 h 152400"/>
              <a:gd name="connsiteX37" fmla="*/ 147638 w 152400"/>
              <a:gd name="connsiteY37" fmla="*/ 152400 h 152400"/>
              <a:gd name="connsiteX38" fmla="*/ 4763 w 152400"/>
              <a:gd name="connsiteY38" fmla="*/ 152400 h 152400"/>
              <a:gd name="connsiteX39" fmla="*/ 25717 w 152400"/>
              <a:gd name="connsiteY39" fmla="*/ 142875 h 152400"/>
              <a:gd name="connsiteX40" fmla="*/ 126682 w 152400"/>
              <a:gd name="connsiteY40" fmla="*/ 142875 h 152400"/>
              <a:gd name="connsiteX41" fmla="*/ 126682 w 152400"/>
              <a:gd name="connsiteY41" fmla="*/ 80963 h 152400"/>
              <a:gd name="connsiteX42" fmla="*/ 121920 w 152400"/>
              <a:gd name="connsiteY42" fmla="*/ 80963 h 152400"/>
              <a:gd name="connsiteX43" fmla="*/ 118110 w 152400"/>
              <a:gd name="connsiteY43" fmla="*/ 80010 h 152400"/>
              <a:gd name="connsiteX44" fmla="*/ 117157 w 152400"/>
              <a:gd name="connsiteY44" fmla="*/ 76200 h 152400"/>
              <a:gd name="connsiteX45" fmla="*/ 118110 w 152400"/>
              <a:gd name="connsiteY45" fmla="*/ 72390 h 152400"/>
              <a:gd name="connsiteX46" fmla="*/ 121920 w 152400"/>
              <a:gd name="connsiteY46" fmla="*/ 71438 h 152400"/>
              <a:gd name="connsiteX47" fmla="*/ 126682 w 152400"/>
              <a:gd name="connsiteY47" fmla="*/ 71438 h 152400"/>
              <a:gd name="connsiteX48" fmla="*/ 126682 w 152400"/>
              <a:gd name="connsiteY48" fmla="*/ 9525 h 152400"/>
              <a:gd name="connsiteX49" fmla="*/ 25717 w 152400"/>
              <a:gd name="connsiteY49" fmla="*/ 9525 h 152400"/>
              <a:gd name="connsiteX50" fmla="*/ 25717 w 152400"/>
              <a:gd name="connsiteY50" fmla="*/ 71438 h 152400"/>
              <a:gd name="connsiteX51" fmla="*/ 30480 w 152400"/>
              <a:gd name="connsiteY51" fmla="*/ 71438 h 152400"/>
              <a:gd name="connsiteX52" fmla="*/ 34290 w 152400"/>
              <a:gd name="connsiteY52" fmla="*/ 72390 h 152400"/>
              <a:gd name="connsiteX53" fmla="*/ 35243 w 152400"/>
              <a:gd name="connsiteY53" fmla="*/ 76200 h 152400"/>
              <a:gd name="connsiteX54" fmla="*/ 34290 w 152400"/>
              <a:gd name="connsiteY54" fmla="*/ 80010 h 152400"/>
              <a:gd name="connsiteX55" fmla="*/ 30480 w 152400"/>
              <a:gd name="connsiteY55" fmla="*/ 80963 h 152400"/>
              <a:gd name="connsiteX56" fmla="*/ 25717 w 152400"/>
              <a:gd name="connsiteY56" fmla="*/ 80963 h 152400"/>
              <a:gd name="connsiteX57" fmla="*/ 25717 w 152400"/>
              <a:gd name="connsiteY57" fmla="*/ 142875 h 152400"/>
              <a:gd name="connsiteX58" fmla="*/ 25717 w 152400"/>
              <a:gd name="connsiteY58" fmla="*/ 142875 h 152400"/>
              <a:gd name="connsiteX59" fmla="*/ 25717 w 152400"/>
              <a:gd name="connsiteY59" fmla="*/ 9525 h 152400"/>
              <a:gd name="connsiteX60" fmla="*/ 25717 w 152400"/>
              <a:gd name="connsiteY60"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2400" h="152400">
                <a:moveTo>
                  <a:pt x="4763" y="152400"/>
                </a:moveTo>
                <a:cubicBezTo>
                  <a:pt x="3810" y="152400"/>
                  <a:pt x="1905" y="152400"/>
                  <a:pt x="952" y="151448"/>
                </a:cubicBezTo>
                <a:cubicBezTo>
                  <a:pt x="0" y="150495"/>
                  <a:pt x="0" y="148590"/>
                  <a:pt x="0" y="147638"/>
                </a:cubicBezTo>
                <a:cubicBezTo>
                  <a:pt x="0" y="146685"/>
                  <a:pt x="0" y="144780"/>
                  <a:pt x="952" y="143828"/>
                </a:cubicBezTo>
                <a:cubicBezTo>
                  <a:pt x="1905" y="142875"/>
                  <a:pt x="2858" y="142875"/>
                  <a:pt x="4763" y="142875"/>
                </a:cubicBezTo>
                <a:lnTo>
                  <a:pt x="16192" y="142875"/>
                </a:lnTo>
                <a:lnTo>
                  <a:pt x="16192" y="80963"/>
                </a:lnTo>
                <a:lnTo>
                  <a:pt x="4763" y="80963"/>
                </a:lnTo>
                <a:cubicBezTo>
                  <a:pt x="3810" y="80963"/>
                  <a:pt x="1905" y="80963"/>
                  <a:pt x="952" y="80010"/>
                </a:cubicBezTo>
                <a:cubicBezTo>
                  <a:pt x="0" y="79058"/>
                  <a:pt x="0" y="77153"/>
                  <a:pt x="0" y="76200"/>
                </a:cubicBezTo>
                <a:cubicBezTo>
                  <a:pt x="0" y="75248"/>
                  <a:pt x="0" y="73343"/>
                  <a:pt x="952" y="72390"/>
                </a:cubicBezTo>
                <a:cubicBezTo>
                  <a:pt x="1905" y="71438"/>
                  <a:pt x="2858" y="71438"/>
                  <a:pt x="4763" y="71438"/>
                </a:cubicBezTo>
                <a:lnTo>
                  <a:pt x="16192" y="71438"/>
                </a:lnTo>
                <a:lnTo>
                  <a:pt x="16192" y="9525"/>
                </a:lnTo>
                <a:lnTo>
                  <a:pt x="4763" y="9525"/>
                </a:lnTo>
                <a:cubicBezTo>
                  <a:pt x="2858" y="9525"/>
                  <a:pt x="1905" y="9525"/>
                  <a:pt x="952" y="8573"/>
                </a:cubicBezTo>
                <a:cubicBezTo>
                  <a:pt x="0" y="7620"/>
                  <a:pt x="0" y="5715"/>
                  <a:pt x="0" y="4763"/>
                </a:cubicBezTo>
                <a:cubicBezTo>
                  <a:pt x="0" y="3810"/>
                  <a:pt x="0" y="1905"/>
                  <a:pt x="952" y="952"/>
                </a:cubicBezTo>
                <a:cubicBezTo>
                  <a:pt x="1905" y="0"/>
                  <a:pt x="2858" y="0"/>
                  <a:pt x="4763" y="0"/>
                </a:cubicBezTo>
                <a:lnTo>
                  <a:pt x="147638" y="0"/>
                </a:lnTo>
                <a:cubicBezTo>
                  <a:pt x="148590" y="0"/>
                  <a:pt x="150495" y="0"/>
                  <a:pt x="151448" y="952"/>
                </a:cubicBezTo>
                <a:cubicBezTo>
                  <a:pt x="152400" y="1905"/>
                  <a:pt x="152400" y="3810"/>
                  <a:pt x="152400" y="4763"/>
                </a:cubicBezTo>
                <a:cubicBezTo>
                  <a:pt x="152400" y="5715"/>
                  <a:pt x="152400" y="7620"/>
                  <a:pt x="151448" y="8573"/>
                </a:cubicBezTo>
                <a:cubicBezTo>
                  <a:pt x="150495" y="9525"/>
                  <a:pt x="148590" y="9525"/>
                  <a:pt x="147638" y="9525"/>
                </a:cubicBezTo>
                <a:lnTo>
                  <a:pt x="136208" y="9525"/>
                </a:lnTo>
                <a:lnTo>
                  <a:pt x="136208" y="71438"/>
                </a:lnTo>
                <a:lnTo>
                  <a:pt x="147638" y="71438"/>
                </a:lnTo>
                <a:cubicBezTo>
                  <a:pt x="148590" y="71438"/>
                  <a:pt x="150495" y="71438"/>
                  <a:pt x="151448" y="72390"/>
                </a:cubicBezTo>
                <a:cubicBezTo>
                  <a:pt x="152400" y="73343"/>
                  <a:pt x="152400" y="75248"/>
                  <a:pt x="152400" y="76200"/>
                </a:cubicBezTo>
                <a:cubicBezTo>
                  <a:pt x="152400" y="77153"/>
                  <a:pt x="152400" y="79058"/>
                  <a:pt x="151448" y="80010"/>
                </a:cubicBezTo>
                <a:cubicBezTo>
                  <a:pt x="150495" y="80963"/>
                  <a:pt x="149543" y="80963"/>
                  <a:pt x="147638" y="80963"/>
                </a:cubicBezTo>
                <a:lnTo>
                  <a:pt x="136208" y="80963"/>
                </a:lnTo>
                <a:lnTo>
                  <a:pt x="136208" y="142875"/>
                </a:lnTo>
                <a:lnTo>
                  <a:pt x="147638" y="142875"/>
                </a:lnTo>
                <a:cubicBezTo>
                  <a:pt x="148590" y="142875"/>
                  <a:pt x="150495" y="142875"/>
                  <a:pt x="151448" y="143828"/>
                </a:cubicBezTo>
                <a:cubicBezTo>
                  <a:pt x="152400" y="144780"/>
                  <a:pt x="152400" y="145733"/>
                  <a:pt x="152400" y="147638"/>
                </a:cubicBezTo>
                <a:cubicBezTo>
                  <a:pt x="152400" y="148590"/>
                  <a:pt x="152400" y="150495"/>
                  <a:pt x="151448" y="151448"/>
                </a:cubicBezTo>
                <a:cubicBezTo>
                  <a:pt x="150495" y="152400"/>
                  <a:pt x="148590" y="152400"/>
                  <a:pt x="147638" y="152400"/>
                </a:cubicBezTo>
                <a:lnTo>
                  <a:pt x="4763" y="152400"/>
                </a:lnTo>
                <a:close/>
                <a:moveTo>
                  <a:pt x="25717" y="142875"/>
                </a:moveTo>
                <a:lnTo>
                  <a:pt x="126682" y="142875"/>
                </a:lnTo>
                <a:lnTo>
                  <a:pt x="126682" y="80963"/>
                </a:lnTo>
                <a:lnTo>
                  <a:pt x="121920" y="80963"/>
                </a:lnTo>
                <a:cubicBezTo>
                  <a:pt x="120968" y="80963"/>
                  <a:pt x="119063" y="80963"/>
                  <a:pt x="118110" y="80010"/>
                </a:cubicBezTo>
                <a:cubicBezTo>
                  <a:pt x="117157" y="79058"/>
                  <a:pt x="117157" y="78105"/>
                  <a:pt x="117157" y="76200"/>
                </a:cubicBezTo>
                <a:cubicBezTo>
                  <a:pt x="117157" y="75248"/>
                  <a:pt x="117157" y="73343"/>
                  <a:pt x="118110" y="72390"/>
                </a:cubicBezTo>
                <a:cubicBezTo>
                  <a:pt x="119063" y="71438"/>
                  <a:pt x="120015" y="71438"/>
                  <a:pt x="121920" y="71438"/>
                </a:cubicBezTo>
                <a:lnTo>
                  <a:pt x="126682" y="71438"/>
                </a:lnTo>
                <a:lnTo>
                  <a:pt x="126682" y="9525"/>
                </a:lnTo>
                <a:lnTo>
                  <a:pt x="25717" y="9525"/>
                </a:lnTo>
                <a:lnTo>
                  <a:pt x="25717" y="71438"/>
                </a:lnTo>
                <a:lnTo>
                  <a:pt x="30480" y="71438"/>
                </a:lnTo>
                <a:cubicBezTo>
                  <a:pt x="31433" y="71438"/>
                  <a:pt x="33338" y="71438"/>
                  <a:pt x="34290" y="72390"/>
                </a:cubicBezTo>
                <a:cubicBezTo>
                  <a:pt x="35243" y="73343"/>
                  <a:pt x="35243" y="74295"/>
                  <a:pt x="35243" y="76200"/>
                </a:cubicBezTo>
                <a:cubicBezTo>
                  <a:pt x="35243" y="77153"/>
                  <a:pt x="35243" y="79058"/>
                  <a:pt x="34290" y="80010"/>
                </a:cubicBezTo>
                <a:cubicBezTo>
                  <a:pt x="33338" y="80963"/>
                  <a:pt x="32385" y="80963"/>
                  <a:pt x="30480" y="80963"/>
                </a:cubicBezTo>
                <a:lnTo>
                  <a:pt x="25717" y="80963"/>
                </a:lnTo>
                <a:cubicBezTo>
                  <a:pt x="25717" y="80963"/>
                  <a:pt x="25717" y="142875"/>
                  <a:pt x="25717" y="142875"/>
                </a:cubicBezTo>
                <a:close/>
                <a:moveTo>
                  <a:pt x="25717" y="142875"/>
                </a:moveTo>
                <a:lnTo>
                  <a:pt x="25717" y="9525"/>
                </a:lnTo>
                <a:lnTo>
                  <a:pt x="25717" y="142875"/>
                </a:lnTo>
                <a:close/>
              </a:path>
            </a:pathLst>
          </a:custGeom>
          <a:solidFill>
            <a:schemeClr val="bg1"/>
          </a:solidFill>
          <a:ln w="9525" cap="flat">
            <a:noFill/>
            <a:prstDash val="solid"/>
            <a:miter/>
          </a:ln>
        </p:spPr>
        <p:txBody>
          <a:bodyPr rtlCol="0" anchor="ctr"/>
          <a:lstStyle/>
          <a:p>
            <a:endParaRPr lang="en-RO"/>
          </a:p>
        </p:txBody>
      </p:sp>
    </p:spTree>
    <p:extLst>
      <p:ext uri="{BB962C8B-B14F-4D97-AF65-F5344CB8AC3E}">
        <p14:creationId xmlns:p14="http://schemas.microsoft.com/office/powerpoint/2010/main" val="405400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Water: Collecting samples</a:t>
            </a:r>
          </a:p>
        </p:txBody>
      </p:sp>
      <p:sp>
        <p:nvSpPr>
          <p:cNvPr id="25" name="Rounded Rectangle 24">
            <a:extLst>
              <a:ext uri="{FF2B5EF4-FFF2-40B4-BE49-F238E27FC236}">
                <a16:creationId xmlns:a16="http://schemas.microsoft.com/office/drawing/2014/main" id="{57E2E2F2-E43F-C344-9DB0-9621E7AA93D4}"/>
              </a:ext>
            </a:extLst>
          </p:cNvPr>
          <p:cNvSpPr/>
          <p:nvPr/>
        </p:nvSpPr>
        <p:spPr>
          <a:xfrm>
            <a:off x="425670" y="2500880"/>
            <a:ext cx="2520000" cy="3511538"/>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Rounded Rectangle 25">
            <a:extLst>
              <a:ext uri="{FF2B5EF4-FFF2-40B4-BE49-F238E27FC236}">
                <a16:creationId xmlns:a16="http://schemas.microsoft.com/office/drawing/2014/main" id="{78DF1F2E-A6E1-4C43-9373-07541660BC6A}"/>
              </a:ext>
            </a:extLst>
          </p:cNvPr>
          <p:cNvSpPr/>
          <p:nvPr/>
        </p:nvSpPr>
        <p:spPr>
          <a:xfrm>
            <a:off x="3287614" y="2500880"/>
            <a:ext cx="2520000" cy="3511538"/>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Rounded Rectangle 26">
            <a:extLst>
              <a:ext uri="{FF2B5EF4-FFF2-40B4-BE49-F238E27FC236}">
                <a16:creationId xmlns:a16="http://schemas.microsoft.com/office/drawing/2014/main" id="{92BAE8EE-A97B-C945-ADF3-E5AB27464C6A}"/>
              </a:ext>
            </a:extLst>
          </p:cNvPr>
          <p:cNvSpPr/>
          <p:nvPr/>
        </p:nvSpPr>
        <p:spPr>
          <a:xfrm>
            <a:off x="6149558" y="2500880"/>
            <a:ext cx="2520000" cy="3511538"/>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8" name="Google Shape;140;p4">
            <a:extLst>
              <a:ext uri="{FF2B5EF4-FFF2-40B4-BE49-F238E27FC236}">
                <a16:creationId xmlns:a16="http://schemas.microsoft.com/office/drawing/2014/main" id="{2080B81A-DF90-8349-B173-D6E3425556C4}"/>
              </a:ext>
            </a:extLst>
          </p:cNvPr>
          <p:cNvSpPr>
            <a:spLocks noChangeAspect="1"/>
          </p:cNvSpPr>
          <p:nvPr/>
        </p:nvSpPr>
        <p:spPr>
          <a:xfrm>
            <a:off x="1253670"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2CDC0F08-454B-D44D-B72C-D270DB4A9464}"/>
              </a:ext>
            </a:extLst>
          </p:cNvPr>
          <p:cNvSpPr>
            <a:spLocks noChangeAspect="1"/>
          </p:cNvSpPr>
          <p:nvPr/>
        </p:nvSpPr>
        <p:spPr>
          <a:xfrm>
            <a:off x="4115614"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0;p4">
            <a:extLst>
              <a:ext uri="{FF2B5EF4-FFF2-40B4-BE49-F238E27FC236}">
                <a16:creationId xmlns:a16="http://schemas.microsoft.com/office/drawing/2014/main" id="{C8383F3A-C9F2-5941-BB32-BE2F8D15C901}"/>
              </a:ext>
            </a:extLst>
          </p:cNvPr>
          <p:cNvSpPr>
            <a:spLocks noChangeAspect="1"/>
          </p:cNvSpPr>
          <p:nvPr/>
        </p:nvSpPr>
        <p:spPr>
          <a:xfrm>
            <a:off x="6977558"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728512" y="3306354"/>
            <a:ext cx="1983157" cy="1723549"/>
          </a:xfrm>
          <a:prstGeom prst="rect">
            <a:avLst/>
          </a:prstGeom>
          <a:noFill/>
        </p:spPr>
        <p:txBody>
          <a:bodyPr wrap="square" lIns="0" tIns="0" rIns="0" bIns="0" rtlCol="0">
            <a:spAutoFit/>
          </a:bodyPr>
          <a:lstStyle/>
          <a:p>
            <a:r>
              <a:rPr lang="en-GB" sz="1600" b="1" dirty="0" err="1">
                <a:solidFill>
                  <a:schemeClr val="tx1"/>
                </a:solidFill>
              </a:rPr>
              <a:t>Sufficient</a:t>
            </a:r>
          </a:p>
          <a:p>
            <a:r>
              <a:rPr lang="en-GB" sz="1600" b="1" dirty="0" err="1">
                <a:solidFill>
                  <a:schemeClr val="tx1"/>
                </a:solidFill>
              </a:rPr>
              <a:t>volume:</a:t>
            </a:r>
          </a:p>
          <a:p>
            <a:endParaRPr lang="en-GB" sz="1600" dirty="0" err="1">
              <a:solidFill>
                <a:schemeClr val="tx1"/>
              </a:solidFill>
            </a:endParaRPr>
          </a:p>
          <a:p>
            <a:pPr marL="187325" indent="-187325"/>
            <a:r>
              <a:rPr lang="en-GB" sz="1600" dirty="0" err="1">
                <a:solidFill>
                  <a:schemeClr val="tx1"/>
                </a:solidFill>
              </a:rPr>
              <a:t>– Physical-chemical analysis: 2 L</a:t>
            </a:r>
          </a:p>
          <a:p>
            <a:pPr marL="187325" indent="-187325"/>
            <a:r>
              <a:rPr lang="en-GB" sz="1600" dirty="0" err="1">
                <a:solidFill>
                  <a:schemeClr val="tx1"/>
                </a:solidFill>
              </a:rPr>
              <a:t>– Microbiological analysis: 200 ml</a:t>
            </a:r>
          </a:p>
        </p:txBody>
      </p:sp>
      <p:sp>
        <p:nvSpPr>
          <p:cNvPr id="17" name="TextBox 16">
            <a:extLst>
              <a:ext uri="{FF2B5EF4-FFF2-40B4-BE49-F238E27FC236}">
                <a16:creationId xmlns:a16="http://schemas.microsoft.com/office/drawing/2014/main" id="{086010D2-F083-5D48-B064-35F9E72C78F4}"/>
              </a:ext>
            </a:extLst>
          </p:cNvPr>
          <p:cNvSpPr txBox="1"/>
          <p:nvPr/>
        </p:nvSpPr>
        <p:spPr>
          <a:xfrm>
            <a:off x="3630938" y="3306354"/>
            <a:ext cx="1897503" cy="1477328"/>
          </a:xfrm>
          <a:prstGeom prst="rect">
            <a:avLst/>
          </a:prstGeom>
          <a:noFill/>
        </p:spPr>
        <p:txBody>
          <a:bodyPr wrap="square" lIns="0" tIns="0" rIns="0" bIns="0" rtlCol="0">
            <a:spAutoFit/>
          </a:bodyPr>
          <a:lstStyle/>
          <a:p>
            <a:r>
              <a:rPr lang="en-GB" sz="1600" b="1" dirty="0" err="1">
                <a:solidFill>
                  <a:schemeClr val="tx1"/>
                </a:solidFill>
              </a:rPr>
              <a:t>Microbiological analysis:</a:t>
            </a:r>
          </a:p>
          <a:p>
            <a:endParaRPr lang="en-GB" sz="1600" b="1" dirty="0" err="1">
              <a:solidFill>
                <a:schemeClr val="tx1"/>
              </a:solidFill>
            </a:endParaRPr>
          </a:p>
          <a:p>
            <a:pPr marL="177800" indent="-177800"/>
            <a:r>
              <a:rPr lang="en-GB" sz="1600" dirty="0" err="1">
                <a:solidFill>
                  <a:schemeClr val="tx1"/>
                </a:solidFill>
              </a:rPr>
              <a:t>– Sample containers should not be completely full</a:t>
            </a:r>
          </a:p>
        </p:txBody>
      </p:sp>
      <p:sp>
        <p:nvSpPr>
          <p:cNvPr id="10" name="TextBox 9">
            <a:extLst>
              <a:ext uri="{FF2B5EF4-FFF2-40B4-BE49-F238E27FC236}">
                <a16:creationId xmlns:a16="http://schemas.microsoft.com/office/drawing/2014/main" id="{52EE1656-8BCC-ED40-89AC-562B263DA3B9}"/>
              </a:ext>
            </a:extLst>
          </p:cNvPr>
          <p:cNvSpPr txBox="1"/>
          <p:nvPr/>
        </p:nvSpPr>
        <p:spPr>
          <a:xfrm>
            <a:off x="6506039" y="3306354"/>
            <a:ext cx="1951489" cy="1231106"/>
          </a:xfrm>
          <a:prstGeom prst="rect">
            <a:avLst/>
          </a:prstGeom>
          <a:noFill/>
        </p:spPr>
        <p:txBody>
          <a:bodyPr wrap="square" lIns="0" tIns="0" rIns="0" bIns="0" rtlCol="0">
            <a:spAutoFit/>
          </a:bodyPr>
          <a:lstStyle/>
          <a:p>
            <a:r>
              <a:rPr lang="en-GB" sz="1600" b="1" dirty="0" err="1">
                <a:solidFill>
                  <a:schemeClr val="tx1"/>
                </a:solidFill>
              </a:rPr>
              <a:t>Physical-chemical analysis:</a:t>
            </a:r>
          </a:p>
          <a:p>
            <a:endParaRPr lang="en-GB" sz="1600" dirty="0" err="1">
              <a:solidFill>
                <a:schemeClr val="tx1"/>
              </a:solidFill>
            </a:endParaRPr>
          </a:p>
          <a:p>
            <a:pPr marL="187325" indent="-187325"/>
            <a:r>
              <a:rPr lang="en-GB" sz="1600" dirty="0" err="1">
                <a:solidFill>
                  <a:schemeClr val="tx1"/>
                </a:solidFill>
              </a:rPr>
              <a:t>– Containers should be full</a:t>
            </a:r>
          </a:p>
        </p:txBody>
      </p:sp>
      <p:sp>
        <p:nvSpPr>
          <p:cNvPr id="5" name="Graphic 3">
            <a:extLst>
              <a:ext uri="{FF2B5EF4-FFF2-40B4-BE49-F238E27FC236}">
                <a16:creationId xmlns:a16="http://schemas.microsoft.com/office/drawing/2014/main" id="{EFD5CE29-062B-384B-B803-D22F64EBCC69}"/>
              </a:ext>
            </a:extLst>
          </p:cNvPr>
          <p:cNvSpPr>
            <a:spLocks noChangeAspect="1"/>
          </p:cNvSpPr>
          <p:nvPr/>
        </p:nvSpPr>
        <p:spPr>
          <a:xfrm>
            <a:off x="1493670" y="2286998"/>
            <a:ext cx="384000" cy="432000"/>
          </a:xfrm>
          <a:custGeom>
            <a:avLst/>
            <a:gdLst>
              <a:gd name="connsiteX0" fmla="*/ 33099 w 152400"/>
              <a:gd name="connsiteY0" fmla="*/ 171450 h 171450"/>
              <a:gd name="connsiteX1" fmla="*/ 22832 w 152400"/>
              <a:gd name="connsiteY1" fmla="*/ 167576 h 171450"/>
              <a:gd name="connsiteX2" fmla="*/ 17768 w 152400"/>
              <a:gd name="connsiteY2" fmla="*/ 157840 h 171450"/>
              <a:gd name="connsiteX3" fmla="*/ 0 w 152400"/>
              <a:gd name="connsiteY3" fmla="*/ 0 h 171450"/>
              <a:gd name="connsiteX4" fmla="*/ 152400 w 152400"/>
              <a:gd name="connsiteY4" fmla="*/ 0 h 171450"/>
              <a:gd name="connsiteX5" fmla="*/ 134815 w 152400"/>
              <a:gd name="connsiteY5" fmla="*/ 157840 h 171450"/>
              <a:gd name="connsiteX6" fmla="*/ 129751 w 152400"/>
              <a:gd name="connsiteY6" fmla="*/ 167576 h 171450"/>
              <a:gd name="connsiteX7" fmla="*/ 119484 w 152400"/>
              <a:gd name="connsiteY7" fmla="*/ 171450 h 171450"/>
              <a:gd name="connsiteX8" fmla="*/ 33099 w 152400"/>
              <a:gd name="connsiteY8" fmla="*/ 171450 h 171450"/>
              <a:gd name="connsiteX9" fmla="*/ 16449 w 152400"/>
              <a:gd name="connsiteY9" fmla="*/ 60814 h 171450"/>
              <a:gd name="connsiteX10" fmla="*/ 27293 w 152400"/>
              <a:gd name="connsiteY10" fmla="*/ 156796 h 171450"/>
              <a:gd name="connsiteX11" fmla="*/ 29308 w 152400"/>
              <a:gd name="connsiteY11" fmla="*/ 160460 h 171450"/>
              <a:gd name="connsiteX12" fmla="*/ 33154 w 152400"/>
              <a:gd name="connsiteY12" fmla="*/ 161925 h 171450"/>
              <a:gd name="connsiteX13" fmla="*/ 119429 w 152400"/>
              <a:gd name="connsiteY13" fmla="*/ 161925 h 171450"/>
              <a:gd name="connsiteX14" fmla="*/ 123275 w 152400"/>
              <a:gd name="connsiteY14" fmla="*/ 160460 h 171450"/>
              <a:gd name="connsiteX15" fmla="*/ 125290 w 152400"/>
              <a:gd name="connsiteY15" fmla="*/ 156796 h 171450"/>
              <a:gd name="connsiteX16" fmla="*/ 136134 w 152400"/>
              <a:gd name="connsiteY16" fmla="*/ 60814 h 171450"/>
              <a:gd name="connsiteX17" fmla="*/ 16449 w 152400"/>
              <a:gd name="connsiteY17" fmla="*/ 60814 h 171450"/>
              <a:gd name="connsiteX18" fmla="*/ 15167 w 152400"/>
              <a:gd name="connsiteY18" fmla="*/ 51289 h 171450"/>
              <a:gd name="connsiteX19" fmla="*/ 137416 w 152400"/>
              <a:gd name="connsiteY19" fmla="*/ 51289 h 171450"/>
              <a:gd name="connsiteX20" fmla="*/ 141593 w 152400"/>
              <a:gd name="connsiteY20" fmla="*/ 9525 h 171450"/>
              <a:gd name="connsiteX21" fmla="*/ 10624 w 152400"/>
              <a:gd name="connsiteY21" fmla="*/ 9525 h 171450"/>
              <a:gd name="connsiteX22" fmla="*/ 15167 w 152400"/>
              <a:gd name="connsiteY22" fmla="*/ 51289 h 171450"/>
              <a:gd name="connsiteX23" fmla="*/ 76200 w 152400"/>
              <a:gd name="connsiteY23" fmla="*/ 134449 h 171450"/>
              <a:gd name="connsiteX24" fmla="*/ 67096 w 152400"/>
              <a:gd name="connsiteY24" fmla="*/ 130694 h 171450"/>
              <a:gd name="connsiteX25" fmla="*/ 63341 w 152400"/>
              <a:gd name="connsiteY25" fmla="*/ 121590 h 171450"/>
              <a:gd name="connsiteX26" fmla="*/ 66006 w 152400"/>
              <a:gd name="connsiteY26" fmla="*/ 111268 h 171450"/>
              <a:gd name="connsiteX27" fmla="*/ 76200 w 152400"/>
              <a:gd name="connsiteY27" fmla="*/ 95451 h 171450"/>
              <a:gd name="connsiteX28" fmla="*/ 86394 w 152400"/>
              <a:gd name="connsiteY28" fmla="*/ 111268 h 171450"/>
              <a:gd name="connsiteX29" fmla="*/ 89059 w 152400"/>
              <a:gd name="connsiteY29" fmla="*/ 121590 h 171450"/>
              <a:gd name="connsiteX30" fmla="*/ 85304 w 152400"/>
              <a:gd name="connsiteY30" fmla="*/ 130694 h 171450"/>
              <a:gd name="connsiteX31" fmla="*/ 76200 w 152400"/>
              <a:gd name="connsiteY31" fmla="*/ 134449 h 171450"/>
              <a:gd name="connsiteX32" fmla="*/ 76200 w 152400"/>
              <a:gd name="connsiteY32" fmla="*/ 143974 h 171450"/>
              <a:gd name="connsiteX33" fmla="*/ 92099 w 152400"/>
              <a:gd name="connsiteY33" fmla="*/ 137490 h 171450"/>
              <a:gd name="connsiteX34" fmla="*/ 98584 w 152400"/>
              <a:gd name="connsiteY34" fmla="*/ 121590 h 171450"/>
              <a:gd name="connsiteX35" fmla="*/ 94014 w 152400"/>
              <a:gd name="connsiteY35" fmla="*/ 105434 h 171450"/>
              <a:gd name="connsiteX36" fmla="*/ 76200 w 152400"/>
              <a:gd name="connsiteY36" fmla="*/ 79864 h 171450"/>
              <a:gd name="connsiteX37" fmla="*/ 58386 w 152400"/>
              <a:gd name="connsiteY37" fmla="*/ 105434 h 171450"/>
              <a:gd name="connsiteX38" fmla="*/ 53816 w 152400"/>
              <a:gd name="connsiteY38" fmla="*/ 121590 h 171450"/>
              <a:gd name="connsiteX39" fmla="*/ 60301 w 152400"/>
              <a:gd name="connsiteY39" fmla="*/ 137490 h 171450"/>
              <a:gd name="connsiteX40" fmla="*/ 76200 w 152400"/>
              <a:gd name="connsiteY40" fmla="*/ 143974 h 171450"/>
              <a:gd name="connsiteX41" fmla="*/ 23776 w 152400"/>
              <a:gd name="connsiteY41" fmla="*/ 161925 h 171450"/>
              <a:gd name="connsiteX42" fmla="*/ 128807 w 152400"/>
              <a:gd name="connsiteY42" fmla="*/ 161925 h 171450"/>
              <a:gd name="connsiteX43" fmla="*/ 23776 w 152400"/>
              <a:gd name="connsiteY43"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2400" h="171450">
                <a:moveTo>
                  <a:pt x="33099" y="171450"/>
                </a:moveTo>
                <a:cubicBezTo>
                  <a:pt x="29155" y="171450"/>
                  <a:pt x="25733" y="170159"/>
                  <a:pt x="22832" y="167576"/>
                </a:cubicBezTo>
                <a:cubicBezTo>
                  <a:pt x="19932" y="164993"/>
                  <a:pt x="18244" y="161748"/>
                  <a:pt x="17768" y="157840"/>
                </a:cubicBezTo>
                <a:lnTo>
                  <a:pt x="0" y="0"/>
                </a:lnTo>
                <a:lnTo>
                  <a:pt x="152400" y="0"/>
                </a:lnTo>
                <a:lnTo>
                  <a:pt x="134815" y="157840"/>
                </a:lnTo>
                <a:cubicBezTo>
                  <a:pt x="134339" y="161748"/>
                  <a:pt x="132651" y="164993"/>
                  <a:pt x="129751" y="167576"/>
                </a:cubicBezTo>
                <a:cubicBezTo>
                  <a:pt x="126851" y="170159"/>
                  <a:pt x="123428" y="171450"/>
                  <a:pt x="119484" y="171450"/>
                </a:cubicBezTo>
                <a:lnTo>
                  <a:pt x="33099" y="171450"/>
                </a:lnTo>
                <a:close/>
                <a:moveTo>
                  <a:pt x="16449" y="60814"/>
                </a:moveTo>
                <a:lnTo>
                  <a:pt x="27293" y="156796"/>
                </a:lnTo>
                <a:cubicBezTo>
                  <a:pt x="27537" y="158262"/>
                  <a:pt x="28209" y="159483"/>
                  <a:pt x="29308" y="160460"/>
                </a:cubicBezTo>
                <a:cubicBezTo>
                  <a:pt x="30407" y="161437"/>
                  <a:pt x="31689" y="161925"/>
                  <a:pt x="33154" y="161925"/>
                </a:cubicBezTo>
                <a:lnTo>
                  <a:pt x="119429" y="161925"/>
                </a:lnTo>
                <a:cubicBezTo>
                  <a:pt x="120894" y="161925"/>
                  <a:pt x="122176" y="161437"/>
                  <a:pt x="123275" y="160460"/>
                </a:cubicBezTo>
                <a:cubicBezTo>
                  <a:pt x="124374" y="159483"/>
                  <a:pt x="125046" y="158262"/>
                  <a:pt x="125290" y="156796"/>
                </a:cubicBezTo>
                <a:lnTo>
                  <a:pt x="136134" y="60814"/>
                </a:lnTo>
                <a:lnTo>
                  <a:pt x="16449" y="60814"/>
                </a:lnTo>
                <a:close/>
                <a:moveTo>
                  <a:pt x="15167" y="51289"/>
                </a:moveTo>
                <a:lnTo>
                  <a:pt x="137416" y="51289"/>
                </a:lnTo>
                <a:lnTo>
                  <a:pt x="141593" y="9525"/>
                </a:lnTo>
                <a:lnTo>
                  <a:pt x="10624" y="9525"/>
                </a:lnTo>
                <a:lnTo>
                  <a:pt x="15167" y="51289"/>
                </a:lnTo>
                <a:close/>
                <a:moveTo>
                  <a:pt x="76200" y="134449"/>
                </a:moveTo>
                <a:cubicBezTo>
                  <a:pt x="72634" y="134449"/>
                  <a:pt x="69600" y="133197"/>
                  <a:pt x="67096" y="130694"/>
                </a:cubicBezTo>
                <a:cubicBezTo>
                  <a:pt x="64593" y="128191"/>
                  <a:pt x="63341" y="125156"/>
                  <a:pt x="63341" y="121590"/>
                </a:cubicBezTo>
                <a:cubicBezTo>
                  <a:pt x="63341" y="118354"/>
                  <a:pt x="64230" y="114914"/>
                  <a:pt x="66006" y="111268"/>
                </a:cubicBezTo>
                <a:cubicBezTo>
                  <a:pt x="67783" y="107623"/>
                  <a:pt x="71181" y="102351"/>
                  <a:pt x="76200" y="95451"/>
                </a:cubicBezTo>
                <a:cubicBezTo>
                  <a:pt x="81219" y="102351"/>
                  <a:pt x="84617" y="107623"/>
                  <a:pt x="86394" y="111268"/>
                </a:cubicBezTo>
                <a:cubicBezTo>
                  <a:pt x="88170" y="114914"/>
                  <a:pt x="89059" y="118354"/>
                  <a:pt x="89059" y="121590"/>
                </a:cubicBezTo>
                <a:cubicBezTo>
                  <a:pt x="89059" y="125156"/>
                  <a:pt x="87807" y="128191"/>
                  <a:pt x="85304" y="130694"/>
                </a:cubicBezTo>
                <a:cubicBezTo>
                  <a:pt x="82800" y="133197"/>
                  <a:pt x="79766" y="134449"/>
                  <a:pt x="76200" y="134449"/>
                </a:cubicBezTo>
                <a:close/>
                <a:moveTo>
                  <a:pt x="76200" y="143974"/>
                </a:moveTo>
                <a:cubicBezTo>
                  <a:pt x="82477" y="143974"/>
                  <a:pt x="87777" y="141813"/>
                  <a:pt x="92099" y="137490"/>
                </a:cubicBezTo>
                <a:cubicBezTo>
                  <a:pt x="96422" y="133167"/>
                  <a:pt x="98584" y="127867"/>
                  <a:pt x="98584" y="121590"/>
                </a:cubicBezTo>
                <a:cubicBezTo>
                  <a:pt x="98584" y="116547"/>
                  <a:pt x="97060" y="111162"/>
                  <a:pt x="94014" y="105434"/>
                </a:cubicBezTo>
                <a:cubicBezTo>
                  <a:pt x="90967" y="99707"/>
                  <a:pt x="85029" y="91184"/>
                  <a:pt x="76200" y="79864"/>
                </a:cubicBezTo>
                <a:cubicBezTo>
                  <a:pt x="67371" y="91184"/>
                  <a:pt x="61433" y="99707"/>
                  <a:pt x="58386" y="105434"/>
                </a:cubicBezTo>
                <a:cubicBezTo>
                  <a:pt x="55340" y="111162"/>
                  <a:pt x="53816" y="116547"/>
                  <a:pt x="53816" y="121590"/>
                </a:cubicBezTo>
                <a:cubicBezTo>
                  <a:pt x="53816" y="127867"/>
                  <a:pt x="55978" y="133167"/>
                  <a:pt x="60301" y="137490"/>
                </a:cubicBezTo>
                <a:cubicBezTo>
                  <a:pt x="64623" y="141813"/>
                  <a:pt x="69923" y="143974"/>
                  <a:pt x="76200" y="143974"/>
                </a:cubicBezTo>
                <a:close/>
                <a:moveTo>
                  <a:pt x="23776" y="161925"/>
                </a:moveTo>
                <a:lnTo>
                  <a:pt x="128807" y="161925"/>
                </a:lnTo>
                <a:lnTo>
                  <a:pt x="23776" y="161925"/>
                </a:lnTo>
                <a:close/>
              </a:path>
            </a:pathLst>
          </a:custGeom>
          <a:solidFill>
            <a:schemeClr val="bg1"/>
          </a:solidFill>
          <a:ln w="238" cap="flat">
            <a:noFill/>
            <a:prstDash val="solid"/>
            <a:miter/>
          </a:ln>
        </p:spPr>
        <p:txBody>
          <a:bodyPr rtlCol="0" anchor="ctr"/>
          <a:lstStyle/>
          <a:p>
            <a:endParaRPr lang="en-RO"/>
          </a:p>
        </p:txBody>
      </p:sp>
      <p:sp>
        <p:nvSpPr>
          <p:cNvPr id="16" name="Graphic 7">
            <a:extLst>
              <a:ext uri="{FF2B5EF4-FFF2-40B4-BE49-F238E27FC236}">
                <a16:creationId xmlns:a16="http://schemas.microsoft.com/office/drawing/2014/main" id="{4DB73D32-892A-A34A-9585-52B670C8F736}"/>
              </a:ext>
            </a:extLst>
          </p:cNvPr>
          <p:cNvSpPr>
            <a:spLocks noChangeAspect="1"/>
          </p:cNvSpPr>
          <p:nvPr/>
        </p:nvSpPr>
        <p:spPr>
          <a:xfrm>
            <a:off x="7193108" y="2284880"/>
            <a:ext cx="432899" cy="432000"/>
          </a:xfrm>
          <a:custGeom>
            <a:avLst/>
            <a:gdLst>
              <a:gd name="connsiteX0" fmla="*/ 9684 w 152717"/>
              <a:gd name="connsiteY0" fmla="*/ 152400 h 152400"/>
              <a:gd name="connsiteX1" fmla="*/ 1037 w 152717"/>
              <a:gd name="connsiteY1" fmla="*/ 146969 h 152400"/>
              <a:gd name="connsiteX2" fmla="*/ 2247 w 152717"/>
              <a:gd name="connsiteY2" fmla="*/ 136830 h 152400"/>
              <a:gd name="connsiteX3" fmla="*/ 57309 w 152717"/>
              <a:gd name="connsiteY3" fmla="*/ 69972 h 152400"/>
              <a:gd name="connsiteX4" fmla="*/ 57309 w 152717"/>
              <a:gd name="connsiteY4" fmla="*/ 9525 h 152400"/>
              <a:gd name="connsiteX5" fmla="*/ 44120 w 152717"/>
              <a:gd name="connsiteY5" fmla="*/ 9525 h 152400"/>
              <a:gd name="connsiteX6" fmla="*/ 40727 w 152717"/>
              <a:gd name="connsiteY6" fmla="*/ 8154 h 152400"/>
              <a:gd name="connsiteX7" fmla="*/ 39358 w 152717"/>
              <a:gd name="connsiteY7" fmla="*/ 4756 h 152400"/>
              <a:gd name="connsiteX8" fmla="*/ 40727 w 152717"/>
              <a:gd name="connsiteY8" fmla="*/ 1365 h 152400"/>
              <a:gd name="connsiteX9" fmla="*/ 44120 w 152717"/>
              <a:gd name="connsiteY9" fmla="*/ 0 h 152400"/>
              <a:gd name="connsiteX10" fmla="*/ 108597 w 152717"/>
              <a:gd name="connsiteY10" fmla="*/ 0 h 152400"/>
              <a:gd name="connsiteX11" fmla="*/ 111990 w 152717"/>
              <a:gd name="connsiteY11" fmla="*/ 1371 h 152400"/>
              <a:gd name="connsiteX12" fmla="*/ 113360 w 152717"/>
              <a:gd name="connsiteY12" fmla="*/ 4769 h 152400"/>
              <a:gd name="connsiteX13" fmla="*/ 111990 w 152717"/>
              <a:gd name="connsiteY13" fmla="*/ 8160 h 152400"/>
              <a:gd name="connsiteX14" fmla="*/ 108597 w 152717"/>
              <a:gd name="connsiteY14" fmla="*/ 9525 h 152400"/>
              <a:gd name="connsiteX15" fmla="*/ 95409 w 152717"/>
              <a:gd name="connsiteY15" fmla="*/ 9525 h 152400"/>
              <a:gd name="connsiteX16" fmla="*/ 95409 w 152717"/>
              <a:gd name="connsiteY16" fmla="*/ 69972 h 152400"/>
              <a:gd name="connsiteX17" fmla="*/ 150471 w 152717"/>
              <a:gd name="connsiteY17" fmla="*/ 136830 h 152400"/>
              <a:gd name="connsiteX18" fmla="*/ 151680 w 152717"/>
              <a:gd name="connsiteY18" fmla="*/ 146969 h 152400"/>
              <a:gd name="connsiteX19" fmla="*/ 143034 w 152717"/>
              <a:gd name="connsiteY19" fmla="*/ 152400 h 152400"/>
              <a:gd name="connsiteX20" fmla="*/ 9684 w 152717"/>
              <a:gd name="connsiteY20" fmla="*/ 152400 h 152400"/>
              <a:gd name="connsiteX21" fmla="*/ 28734 w 152717"/>
              <a:gd name="connsiteY21" fmla="*/ 133350 h 152400"/>
              <a:gd name="connsiteX22" fmla="*/ 123984 w 152717"/>
              <a:gd name="connsiteY22" fmla="*/ 133350 h 152400"/>
              <a:gd name="connsiteX23" fmla="*/ 91599 w 152717"/>
              <a:gd name="connsiteY23" fmla="*/ 95250 h 152400"/>
              <a:gd name="connsiteX24" fmla="*/ 61119 w 152717"/>
              <a:gd name="connsiteY24" fmla="*/ 95250 h 152400"/>
              <a:gd name="connsiteX25" fmla="*/ 28734 w 152717"/>
              <a:gd name="connsiteY25" fmla="*/ 133350 h 152400"/>
              <a:gd name="connsiteX26" fmla="*/ 9684 w 152717"/>
              <a:gd name="connsiteY26" fmla="*/ 142875 h 152400"/>
              <a:gd name="connsiteX27" fmla="*/ 143034 w 152717"/>
              <a:gd name="connsiteY27" fmla="*/ 142875 h 152400"/>
              <a:gd name="connsiteX28" fmla="*/ 85884 w 152717"/>
              <a:gd name="connsiteY28" fmla="*/ 73343 h 152400"/>
              <a:gd name="connsiteX29" fmla="*/ 85884 w 152717"/>
              <a:gd name="connsiteY29" fmla="*/ 9525 h 152400"/>
              <a:gd name="connsiteX30" fmla="*/ 66834 w 152717"/>
              <a:gd name="connsiteY30" fmla="*/ 9525 h 152400"/>
              <a:gd name="connsiteX31" fmla="*/ 66834 w 152717"/>
              <a:gd name="connsiteY31" fmla="*/ 73343 h 152400"/>
              <a:gd name="connsiteX32" fmla="*/ 9684 w 152717"/>
              <a:gd name="connsiteY32"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717" h="152400">
                <a:moveTo>
                  <a:pt x="9684" y="152400"/>
                </a:moveTo>
                <a:cubicBezTo>
                  <a:pt x="5629" y="152400"/>
                  <a:pt x="2747" y="150590"/>
                  <a:pt x="1037" y="146969"/>
                </a:cubicBezTo>
                <a:cubicBezTo>
                  <a:pt x="-672" y="143348"/>
                  <a:pt x="-269" y="139969"/>
                  <a:pt x="2247" y="136830"/>
                </a:cubicBezTo>
                <a:lnTo>
                  <a:pt x="57309" y="69972"/>
                </a:lnTo>
                <a:lnTo>
                  <a:pt x="57309" y="9525"/>
                </a:lnTo>
                <a:lnTo>
                  <a:pt x="44120" y="9525"/>
                </a:lnTo>
                <a:cubicBezTo>
                  <a:pt x="42771" y="9525"/>
                  <a:pt x="41640" y="9068"/>
                  <a:pt x="40727" y="8154"/>
                </a:cubicBezTo>
                <a:cubicBezTo>
                  <a:pt x="39814" y="7240"/>
                  <a:pt x="39358" y="6107"/>
                  <a:pt x="39358" y="4756"/>
                </a:cubicBezTo>
                <a:cubicBezTo>
                  <a:pt x="39358" y="3405"/>
                  <a:pt x="39814" y="2274"/>
                  <a:pt x="40727" y="1365"/>
                </a:cubicBezTo>
                <a:cubicBezTo>
                  <a:pt x="41640" y="455"/>
                  <a:pt x="42771" y="0"/>
                  <a:pt x="44120" y="0"/>
                </a:cubicBezTo>
                <a:lnTo>
                  <a:pt x="108597" y="0"/>
                </a:lnTo>
                <a:cubicBezTo>
                  <a:pt x="109947" y="0"/>
                  <a:pt x="111078" y="457"/>
                  <a:pt x="111990" y="1371"/>
                </a:cubicBezTo>
                <a:cubicBezTo>
                  <a:pt x="112903" y="2285"/>
                  <a:pt x="113360" y="3418"/>
                  <a:pt x="113360" y="4769"/>
                </a:cubicBezTo>
                <a:cubicBezTo>
                  <a:pt x="113360" y="6120"/>
                  <a:pt x="112903" y="7251"/>
                  <a:pt x="111990" y="8160"/>
                </a:cubicBezTo>
                <a:cubicBezTo>
                  <a:pt x="111078" y="9070"/>
                  <a:pt x="109947" y="9525"/>
                  <a:pt x="108597" y="9525"/>
                </a:cubicBezTo>
                <a:lnTo>
                  <a:pt x="95409" y="9525"/>
                </a:lnTo>
                <a:lnTo>
                  <a:pt x="95409" y="69972"/>
                </a:lnTo>
                <a:lnTo>
                  <a:pt x="150471" y="136830"/>
                </a:lnTo>
                <a:cubicBezTo>
                  <a:pt x="152986" y="139969"/>
                  <a:pt x="153389" y="143348"/>
                  <a:pt x="151680" y="146969"/>
                </a:cubicBezTo>
                <a:cubicBezTo>
                  <a:pt x="149971" y="150590"/>
                  <a:pt x="147088" y="152400"/>
                  <a:pt x="143034" y="152400"/>
                </a:cubicBezTo>
                <a:lnTo>
                  <a:pt x="9684" y="152400"/>
                </a:lnTo>
                <a:close/>
                <a:moveTo>
                  <a:pt x="28734" y="133350"/>
                </a:moveTo>
                <a:lnTo>
                  <a:pt x="123984" y="133350"/>
                </a:lnTo>
                <a:lnTo>
                  <a:pt x="91599" y="95250"/>
                </a:lnTo>
                <a:lnTo>
                  <a:pt x="61119" y="95250"/>
                </a:lnTo>
                <a:lnTo>
                  <a:pt x="28734" y="133350"/>
                </a:lnTo>
                <a:close/>
                <a:moveTo>
                  <a:pt x="9684" y="142875"/>
                </a:moveTo>
                <a:lnTo>
                  <a:pt x="143034" y="142875"/>
                </a:lnTo>
                <a:lnTo>
                  <a:pt x="85884" y="73343"/>
                </a:lnTo>
                <a:lnTo>
                  <a:pt x="85884" y="9525"/>
                </a:lnTo>
                <a:lnTo>
                  <a:pt x="66834" y="9525"/>
                </a:lnTo>
                <a:lnTo>
                  <a:pt x="66834" y="73343"/>
                </a:lnTo>
                <a:lnTo>
                  <a:pt x="9684" y="142875"/>
                </a:lnTo>
                <a:close/>
              </a:path>
            </a:pathLst>
          </a:custGeom>
          <a:solidFill>
            <a:schemeClr val="bg1"/>
          </a:solidFill>
          <a:ln w="238" cap="flat">
            <a:noFill/>
            <a:prstDash val="solid"/>
            <a:miter/>
          </a:ln>
        </p:spPr>
        <p:txBody>
          <a:bodyPr rtlCol="0" anchor="ctr"/>
          <a:lstStyle/>
          <a:p>
            <a:endParaRPr lang="en-RO"/>
          </a:p>
        </p:txBody>
      </p:sp>
      <p:sp>
        <p:nvSpPr>
          <p:cNvPr id="21" name="Graphic 19">
            <a:extLst>
              <a:ext uri="{FF2B5EF4-FFF2-40B4-BE49-F238E27FC236}">
                <a16:creationId xmlns:a16="http://schemas.microsoft.com/office/drawing/2014/main" id="{E4C253B4-76DF-BD4A-B719-81FD362F7B3E}"/>
              </a:ext>
            </a:extLst>
          </p:cNvPr>
          <p:cNvSpPr>
            <a:spLocks noChangeAspect="1"/>
          </p:cNvSpPr>
          <p:nvPr/>
        </p:nvSpPr>
        <p:spPr>
          <a:xfrm>
            <a:off x="4331164" y="2284880"/>
            <a:ext cx="432899" cy="432000"/>
          </a:xfrm>
          <a:custGeom>
            <a:avLst/>
            <a:gdLst>
              <a:gd name="connsiteX0" fmla="*/ 9684 w 152717"/>
              <a:gd name="connsiteY0" fmla="*/ 152400 h 152400"/>
              <a:gd name="connsiteX1" fmla="*/ 1037 w 152717"/>
              <a:gd name="connsiteY1" fmla="*/ 146969 h 152400"/>
              <a:gd name="connsiteX2" fmla="*/ 2247 w 152717"/>
              <a:gd name="connsiteY2" fmla="*/ 136830 h 152400"/>
              <a:gd name="connsiteX3" fmla="*/ 57309 w 152717"/>
              <a:gd name="connsiteY3" fmla="*/ 69972 h 152400"/>
              <a:gd name="connsiteX4" fmla="*/ 57309 w 152717"/>
              <a:gd name="connsiteY4" fmla="*/ 9525 h 152400"/>
              <a:gd name="connsiteX5" fmla="*/ 44120 w 152717"/>
              <a:gd name="connsiteY5" fmla="*/ 9525 h 152400"/>
              <a:gd name="connsiteX6" fmla="*/ 40727 w 152717"/>
              <a:gd name="connsiteY6" fmla="*/ 8154 h 152400"/>
              <a:gd name="connsiteX7" fmla="*/ 39358 w 152717"/>
              <a:gd name="connsiteY7" fmla="*/ 4756 h 152400"/>
              <a:gd name="connsiteX8" fmla="*/ 40727 w 152717"/>
              <a:gd name="connsiteY8" fmla="*/ 1365 h 152400"/>
              <a:gd name="connsiteX9" fmla="*/ 44120 w 152717"/>
              <a:gd name="connsiteY9" fmla="*/ 0 h 152400"/>
              <a:gd name="connsiteX10" fmla="*/ 108597 w 152717"/>
              <a:gd name="connsiteY10" fmla="*/ 0 h 152400"/>
              <a:gd name="connsiteX11" fmla="*/ 111990 w 152717"/>
              <a:gd name="connsiteY11" fmla="*/ 1371 h 152400"/>
              <a:gd name="connsiteX12" fmla="*/ 113360 w 152717"/>
              <a:gd name="connsiteY12" fmla="*/ 4769 h 152400"/>
              <a:gd name="connsiteX13" fmla="*/ 111990 w 152717"/>
              <a:gd name="connsiteY13" fmla="*/ 8160 h 152400"/>
              <a:gd name="connsiteX14" fmla="*/ 108597 w 152717"/>
              <a:gd name="connsiteY14" fmla="*/ 9525 h 152400"/>
              <a:gd name="connsiteX15" fmla="*/ 95409 w 152717"/>
              <a:gd name="connsiteY15" fmla="*/ 9525 h 152400"/>
              <a:gd name="connsiteX16" fmla="*/ 95409 w 152717"/>
              <a:gd name="connsiteY16" fmla="*/ 69972 h 152400"/>
              <a:gd name="connsiteX17" fmla="*/ 150471 w 152717"/>
              <a:gd name="connsiteY17" fmla="*/ 136830 h 152400"/>
              <a:gd name="connsiteX18" fmla="*/ 151680 w 152717"/>
              <a:gd name="connsiteY18" fmla="*/ 146969 h 152400"/>
              <a:gd name="connsiteX19" fmla="*/ 143034 w 152717"/>
              <a:gd name="connsiteY19" fmla="*/ 152400 h 152400"/>
              <a:gd name="connsiteX20" fmla="*/ 9684 w 152717"/>
              <a:gd name="connsiteY20" fmla="*/ 152400 h 152400"/>
              <a:gd name="connsiteX21" fmla="*/ 9684 w 152717"/>
              <a:gd name="connsiteY21" fmla="*/ 142875 h 152400"/>
              <a:gd name="connsiteX22" fmla="*/ 143034 w 152717"/>
              <a:gd name="connsiteY22" fmla="*/ 142875 h 152400"/>
              <a:gd name="connsiteX23" fmla="*/ 85884 w 152717"/>
              <a:gd name="connsiteY23" fmla="*/ 73343 h 152400"/>
              <a:gd name="connsiteX24" fmla="*/ 85884 w 152717"/>
              <a:gd name="connsiteY24" fmla="*/ 9525 h 152400"/>
              <a:gd name="connsiteX25" fmla="*/ 66834 w 152717"/>
              <a:gd name="connsiteY25" fmla="*/ 9525 h 152400"/>
              <a:gd name="connsiteX26" fmla="*/ 66834 w 152717"/>
              <a:gd name="connsiteY26" fmla="*/ 73343 h 152400"/>
              <a:gd name="connsiteX27" fmla="*/ 9684 w 152717"/>
              <a:gd name="connsiteY27"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717" h="152400">
                <a:moveTo>
                  <a:pt x="9684" y="152400"/>
                </a:moveTo>
                <a:cubicBezTo>
                  <a:pt x="5629" y="152400"/>
                  <a:pt x="2747" y="150590"/>
                  <a:pt x="1037" y="146969"/>
                </a:cubicBezTo>
                <a:cubicBezTo>
                  <a:pt x="-672" y="143348"/>
                  <a:pt x="-269" y="139969"/>
                  <a:pt x="2247" y="136830"/>
                </a:cubicBezTo>
                <a:lnTo>
                  <a:pt x="57309" y="69972"/>
                </a:lnTo>
                <a:lnTo>
                  <a:pt x="57309" y="9525"/>
                </a:lnTo>
                <a:lnTo>
                  <a:pt x="44120" y="9525"/>
                </a:lnTo>
                <a:cubicBezTo>
                  <a:pt x="42771" y="9525"/>
                  <a:pt x="41640" y="9068"/>
                  <a:pt x="40727" y="8154"/>
                </a:cubicBezTo>
                <a:cubicBezTo>
                  <a:pt x="39814" y="7240"/>
                  <a:pt x="39358" y="6107"/>
                  <a:pt x="39358" y="4756"/>
                </a:cubicBezTo>
                <a:cubicBezTo>
                  <a:pt x="39358" y="3405"/>
                  <a:pt x="39814" y="2274"/>
                  <a:pt x="40727" y="1365"/>
                </a:cubicBezTo>
                <a:cubicBezTo>
                  <a:pt x="41640" y="455"/>
                  <a:pt x="42771" y="0"/>
                  <a:pt x="44120" y="0"/>
                </a:cubicBezTo>
                <a:lnTo>
                  <a:pt x="108597" y="0"/>
                </a:lnTo>
                <a:cubicBezTo>
                  <a:pt x="109947" y="0"/>
                  <a:pt x="111078" y="457"/>
                  <a:pt x="111990" y="1371"/>
                </a:cubicBezTo>
                <a:cubicBezTo>
                  <a:pt x="112903" y="2285"/>
                  <a:pt x="113360" y="3418"/>
                  <a:pt x="113360" y="4769"/>
                </a:cubicBezTo>
                <a:cubicBezTo>
                  <a:pt x="113360" y="6120"/>
                  <a:pt x="112903" y="7251"/>
                  <a:pt x="111990" y="8160"/>
                </a:cubicBezTo>
                <a:cubicBezTo>
                  <a:pt x="111078" y="9070"/>
                  <a:pt x="109947" y="9525"/>
                  <a:pt x="108597" y="9525"/>
                </a:cubicBezTo>
                <a:lnTo>
                  <a:pt x="95409" y="9525"/>
                </a:lnTo>
                <a:lnTo>
                  <a:pt x="95409" y="69972"/>
                </a:lnTo>
                <a:lnTo>
                  <a:pt x="150471" y="136830"/>
                </a:lnTo>
                <a:cubicBezTo>
                  <a:pt x="152986" y="139969"/>
                  <a:pt x="153389" y="143348"/>
                  <a:pt x="151680" y="146969"/>
                </a:cubicBezTo>
                <a:cubicBezTo>
                  <a:pt x="149971" y="150590"/>
                  <a:pt x="147088" y="152400"/>
                  <a:pt x="143034" y="152400"/>
                </a:cubicBezTo>
                <a:lnTo>
                  <a:pt x="9684" y="152400"/>
                </a:lnTo>
                <a:close/>
                <a:moveTo>
                  <a:pt x="9684" y="142875"/>
                </a:moveTo>
                <a:lnTo>
                  <a:pt x="143034" y="142875"/>
                </a:lnTo>
                <a:lnTo>
                  <a:pt x="85884" y="73343"/>
                </a:lnTo>
                <a:lnTo>
                  <a:pt x="85884" y="9525"/>
                </a:lnTo>
                <a:lnTo>
                  <a:pt x="66834" y="9525"/>
                </a:lnTo>
                <a:lnTo>
                  <a:pt x="66834" y="73343"/>
                </a:lnTo>
                <a:lnTo>
                  <a:pt x="9684" y="14287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040579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Water: Packing and shipment</a:t>
            </a:r>
          </a:p>
        </p:txBody>
      </p:sp>
      <p:sp>
        <p:nvSpPr>
          <p:cNvPr id="14" name="Rounded Rectangle 13">
            <a:extLst>
              <a:ext uri="{FF2B5EF4-FFF2-40B4-BE49-F238E27FC236}">
                <a16:creationId xmlns:a16="http://schemas.microsoft.com/office/drawing/2014/main" id="{820E0764-142F-4A45-A46F-3505EEBAE6B1}"/>
              </a:ext>
            </a:extLst>
          </p:cNvPr>
          <p:cNvSpPr/>
          <p:nvPr/>
        </p:nvSpPr>
        <p:spPr>
          <a:xfrm>
            <a:off x="6155688" y="2500880"/>
            <a:ext cx="2520000" cy="3511538"/>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17D10E0C-572C-3E41-94FA-E749640EB618}"/>
              </a:ext>
            </a:extLst>
          </p:cNvPr>
          <p:cNvSpPr/>
          <p:nvPr/>
        </p:nvSpPr>
        <p:spPr>
          <a:xfrm>
            <a:off x="3287614" y="2500880"/>
            <a:ext cx="2520000" cy="3511538"/>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66F57A5B-18AE-0D45-A3F1-A99C130AB508}"/>
              </a:ext>
            </a:extLst>
          </p:cNvPr>
          <p:cNvSpPr/>
          <p:nvPr/>
        </p:nvSpPr>
        <p:spPr>
          <a:xfrm>
            <a:off x="433045" y="2500880"/>
            <a:ext cx="2520000" cy="3511538"/>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Google Shape;140;p4">
            <a:extLst>
              <a:ext uri="{FF2B5EF4-FFF2-40B4-BE49-F238E27FC236}">
                <a16:creationId xmlns:a16="http://schemas.microsoft.com/office/drawing/2014/main" id="{5EBAB370-6C9A-CB48-9C1A-6FBCE0B0C794}"/>
              </a:ext>
            </a:extLst>
          </p:cNvPr>
          <p:cNvSpPr>
            <a:spLocks noChangeAspect="1"/>
          </p:cNvSpPr>
          <p:nvPr/>
        </p:nvSpPr>
        <p:spPr>
          <a:xfrm>
            <a:off x="1253670"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p4">
            <a:extLst>
              <a:ext uri="{FF2B5EF4-FFF2-40B4-BE49-F238E27FC236}">
                <a16:creationId xmlns:a16="http://schemas.microsoft.com/office/drawing/2014/main" id="{9C5026FF-9582-9C4F-A608-0294F42DE09D}"/>
              </a:ext>
            </a:extLst>
          </p:cNvPr>
          <p:cNvSpPr>
            <a:spLocks noChangeAspect="1"/>
          </p:cNvSpPr>
          <p:nvPr/>
        </p:nvSpPr>
        <p:spPr>
          <a:xfrm>
            <a:off x="4115614"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2554A201-E486-2948-9B7A-844028695B7F}"/>
              </a:ext>
            </a:extLst>
          </p:cNvPr>
          <p:cNvSpPr>
            <a:spLocks noChangeAspect="1"/>
          </p:cNvSpPr>
          <p:nvPr/>
        </p:nvSpPr>
        <p:spPr>
          <a:xfrm>
            <a:off x="6977558"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748833" y="3306354"/>
            <a:ext cx="1931306" cy="492443"/>
          </a:xfrm>
          <a:prstGeom prst="rect">
            <a:avLst/>
          </a:prstGeom>
          <a:noFill/>
        </p:spPr>
        <p:txBody>
          <a:bodyPr wrap="square" lIns="0" tIns="0" rIns="0" bIns="0" rtlCol="0">
            <a:spAutoFit/>
          </a:bodyPr>
          <a:lstStyle/>
          <a:p>
            <a:r>
              <a:rPr lang="en-GB" sz="1600" dirty="0" err="1">
                <a:solidFill>
                  <a:schemeClr val="tx1"/>
                </a:solidFill>
              </a:rPr>
              <a:t>Label, store vertically to avoid spillage</a:t>
            </a:r>
          </a:p>
        </p:txBody>
      </p:sp>
      <p:sp>
        <p:nvSpPr>
          <p:cNvPr id="17" name="TextBox 16">
            <a:extLst>
              <a:ext uri="{FF2B5EF4-FFF2-40B4-BE49-F238E27FC236}">
                <a16:creationId xmlns:a16="http://schemas.microsoft.com/office/drawing/2014/main" id="{086010D2-F083-5D48-B064-35F9E72C78F4}"/>
              </a:ext>
            </a:extLst>
          </p:cNvPr>
          <p:cNvSpPr txBox="1"/>
          <p:nvPr/>
        </p:nvSpPr>
        <p:spPr>
          <a:xfrm>
            <a:off x="3637861" y="3306354"/>
            <a:ext cx="1901089" cy="984885"/>
          </a:xfrm>
          <a:prstGeom prst="rect">
            <a:avLst/>
          </a:prstGeom>
          <a:noFill/>
        </p:spPr>
        <p:txBody>
          <a:bodyPr wrap="square" lIns="0" tIns="0" rIns="0" bIns="0" rtlCol="0">
            <a:spAutoFit/>
          </a:bodyPr>
          <a:lstStyle/>
          <a:p>
            <a:r>
              <a:rPr lang="en-GB" sz="1600" dirty="0" err="1">
                <a:solidFill>
                  <a:schemeClr val="tx1"/>
                </a:solidFill>
              </a:rPr>
              <a:t>Place in thermal boxes with coolant to maintain the cold chain (0 to 8 °C).</a:t>
            </a:r>
          </a:p>
        </p:txBody>
      </p:sp>
      <p:sp>
        <p:nvSpPr>
          <p:cNvPr id="10" name="TextBox 9">
            <a:extLst>
              <a:ext uri="{FF2B5EF4-FFF2-40B4-BE49-F238E27FC236}">
                <a16:creationId xmlns:a16="http://schemas.microsoft.com/office/drawing/2014/main" id="{52EE1656-8BCC-ED40-89AC-562B263DA3B9}"/>
              </a:ext>
            </a:extLst>
          </p:cNvPr>
          <p:cNvSpPr txBox="1"/>
          <p:nvPr/>
        </p:nvSpPr>
        <p:spPr>
          <a:xfrm>
            <a:off x="6548751" y="3306354"/>
            <a:ext cx="1765200" cy="738664"/>
          </a:xfrm>
          <a:prstGeom prst="rect">
            <a:avLst/>
          </a:prstGeom>
          <a:noFill/>
        </p:spPr>
        <p:txBody>
          <a:bodyPr wrap="square" lIns="0" tIns="0" rIns="0" bIns="0" rtlCol="0">
            <a:spAutoFit/>
          </a:bodyPr>
          <a:lstStyle/>
          <a:p>
            <a:r>
              <a:rPr lang="en-GB" sz="1600" dirty="0" err="1">
                <a:solidFill>
                  <a:schemeClr val="tx1"/>
                </a:solidFill>
              </a:rPr>
              <a:t>Each sample is labeled and coded (traceability)</a:t>
            </a:r>
          </a:p>
        </p:txBody>
      </p:sp>
      <p:sp>
        <p:nvSpPr>
          <p:cNvPr id="5" name="Graphic 3">
            <a:extLst>
              <a:ext uri="{FF2B5EF4-FFF2-40B4-BE49-F238E27FC236}">
                <a16:creationId xmlns:a16="http://schemas.microsoft.com/office/drawing/2014/main" id="{7E841D24-7C92-9F4E-9B47-66F6C7E484DF}"/>
              </a:ext>
            </a:extLst>
          </p:cNvPr>
          <p:cNvSpPr>
            <a:spLocks noChangeAspect="1"/>
          </p:cNvSpPr>
          <p:nvPr/>
        </p:nvSpPr>
        <p:spPr>
          <a:xfrm>
            <a:off x="1517670" y="2284880"/>
            <a:ext cx="336000" cy="432000"/>
          </a:xfrm>
          <a:custGeom>
            <a:avLst/>
            <a:gdLst>
              <a:gd name="connsiteX0" fmla="*/ 15386 w 133350"/>
              <a:gd name="connsiteY0" fmla="*/ 171450 h 171450"/>
              <a:gd name="connsiteX1" fmla="*/ 4405 w 133350"/>
              <a:gd name="connsiteY1" fmla="*/ 167045 h 171450"/>
              <a:gd name="connsiteX2" fmla="*/ 0 w 133350"/>
              <a:gd name="connsiteY2" fmla="*/ 156064 h 171450"/>
              <a:gd name="connsiteX3" fmla="*/ 0 w 133350"/>
              <a:gd name="connsiteY3" fmla="*/ 15386 h 171450"/>
              <a:gd name="connsiteX4" fmla="*/ 4405 w 133350"/>
              <a:gd name="connsiteY4" fmla="*/ 4405 h 171450"/>
              <a:gd name="connsiteX5" fmla="*/ 15386 w 133350"/>
              <a:gd name="connsiteY5" fmla="*/ 0 h 171450"/>
              <a:gd name="connsiteX6" fmla="*/ 117964 w 133350"/>
              <a:gd name="connsiteY6" fmla="*/ 0 h 171450"/>
              <a:gd name="connsiteX7" fmla="*/ 128945 w 133350"/>
              <a:gd name="connsiteY7" fmla="*/ 4405 h 171450"/>
              <a:gd name="connsiteX8" fmla="*/ 133350 w 133350"/>
              <a:gd name="connsiteY8" fmla="*/ 15386 h 171450"/>
              <a:gd name="connsiteX9" fmla="*/ 133350 w 133350"/>
              <a:gd name="connsiteY9" fmla="*/ 156064 h 171450"/>
              <a:gd name="connsiteX10" fmla="*/ 128945 w 133350"/>
              <a:gd name="connsiteY10" fmla="*/ 167045 h 171450"/>
              <a:gd name="connsiteX11" fmla="*/ 117964 w 133350"/>
              <a:gd name="connsiteY11" fmla="*/ 171450 h 171450"/>
              <a:gd name="connsiteX12" fmla="*/ 15386 w 133350"/>
              <a:gd name="connsiteY12" fmla="*/ 171450 h 171450"/>
              <a:gd name="connsiteX13" fmla="*/ 15386 w 133350"/>
              <a:gd name="connsiteY13" fmla="*/ 161925 h 171450"/>
              <a:gd name="connsiteX14" fmla="*/ 117964 w 133350"/>
              <a:gd name="connsiteY14" fmla="*/ 161925 h 171450"/>
              <a:gd name="connsiteX15" fmla="*/ 121993 w 133350"/>
              <a:gd name="connsiteY15" fmla="*/ 160093 h 171450"/>
              <a:gd name="connsiteX16" fmla="*/ 123825 w 133350"/>
              <a:gd name="connsiteY16" fmla="*/ 156064 h 171450"/>
              <a:gd name="connsiteX17" fmla="*/ 123825 w 133350"/>
              <a:gd name="connsiteY17" fmla="*/ 15386 h 171450"/>
              <a:gd name="connsiteX18" fmla="*/ 121993 w 133350"/>
              <a:gd name="connsiteY18" fmla="*/ 11357 h 171450"/>
              <a:gd name="connsiteX19" fmla="*/ 117964 w 133350"/>
              <a:gd name="connsiteY19" fmla="*/ 9525 h 171450"/>
              <a:gd name="connsiteX20" fmla="*/ 104775 w 133350"/>
              <a:gd name="connsiteY20" fmla="*/ 9525 h 171450"/>
              <a:gd name="connsiteX21" fmla="*/ 104775 w 133350"/>
              <a:gd name="connsiteY21" fmla="*/ 67774 h 171450"/>
              <a:gd name="connsiteX22" fmla="*/ 85725 w 133350"/>
              <a:gd name="connsiteY22" fmla="*/ 56417 h 171450"/>
              <a:gd name="connsiteX23" fmla="*/ 66675 w 133350"/>
              <a:gd name="connsiteY23" fmla="*/ 67774 h 171450"/>
              <a:gd name="connsiteX24" fmla="*/ 66675 w 133350"/>
              <a:gd name="connsiteY24" fmla="*/ 9525 h 171450"/>
              <a:gd name="connsiteX25" fmla="*/ 15386 w 133350"/>
              <a:gd name="connsiteY25" fmla="*/ 9525 h 171450"/>
              <a:gd name="connsiteX26" fmla="*/ 11357 w 133350"/>
              <a:gd name="connsiteY26" fmla="*/ 11357 h 171450"/>
              <a:gd name="connsiteX27" fmla="*/ 9525 w 133350"/>
              <a:gd name="connsiteY27" fmla="*/ 15386 h 171450"/>
              <a:gd name="connsiteX28" fmla="*/ 9525 w 133350"/>
              <a:gd name="connsiteY28" fmla="*/ 156064 h 171450"/>
              <a:gd name="connsiteX29" fmla="*/ 11357 w 133350"/>
              <a:gd name="connsiteY29" fmla="*/ 160093 h 171450"/>
              <a:gd name="connsiteX30" fmla="*/ 15386 w 133350"/>
              <a:gd name="connsiteY30" fmla="*/ 161925 h 171450"/>
              <a:gd name="connsiteX31" fmla="*/ 9525 w 133350"/>
              <a:gd name="connsiteY31" fmla="*/ 161925 h 171450"/>
              <a:gd name="connsiteX32" fmla="*/ 9525 w 133350"/>
              <a:gd name="connsiteY32" fmla="*/ 9525 h 171450"/>
              <a:gd name="connsiteX33" fmla="*/ 9525 w 133350"/>
              <a:gd name="connsiteY33" fmla="*/ 161925 h 171450"/>
              <a:gd name="connsiteX34" fmla="*/ 66675 w 133350"/>
              <a:gd name="connsiteY34" fmla="*/ 67774 h 171450"/>
              <a:gd name="connsiteX35" fmla="*/ 85725 w 133350"/>
              <a:gd name="connsiteY35" fmla="*/ 56417 h 171450"/>
              <a:gd name="connsiteX36" fmla="*/ 104775 w 133350"/>
              <a:gd name="connsiteY36" fmla="*/ 67774 h 171450"/>
              <a:gd name="connsiteX37" fmla="*/ 85725 w 133350"/>
              <a:gd name="connsiteY37" fmla="*/ 56417 h 171450"/>
              <a:gd name="connsiteX38" fmla="*/ 66675 w 133350"/>
              <a:gd name="connsiteY38" fmla="*/ 6777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350" h="171450">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117964" y="0"/>
                </a:lnTo>
                <a:cubicBezTo>
                  <a:pt x="122347" y="0"/>
                  <a:pt x="126008" y="1468"/>
                  <a:pt x="128945" y="4405"/>
                </a:cubicBezTo>
                <a:cubicBezTo>
                  <a:pt x="131882" y="7342"/>
                  <a:pt x="133350" y="11003"/>
                  <a:pt x="133350" y="15386"/>
                </a:cubicBezTo>
                <a:lnTo>
                  <a:pt x="133350" y="156064"/>
                </a:lnTo>
                <a:cubicBezTo>
                  <a:pt x="133350" y="160447"/>
                  <a:pt x="131882" y="164108"/>
                  <a:pt x="128945" y="167045"/>
                </a:cubicBezTo>
                <a:cubicBezTo>
                  <a:pt x="126008" y="169982"/>
                  <a:pt x="122347" y="171450"/>
                  <a:pt x="117964" y="171450"/>
                </a:cubicBezTo>
                <a:lnTo>
                  <a:pt x="15386" y="171450"/>
                </a:lnTo>
                <a:close/>
                <a:moveTo>
                  <a:pt x="15386" y="161925"/>
                </a:moveTo>
                <a:lnTo>
                  <a:pt x="117964" y="161925"/>
                </a:lnTo>
                <a:cubicBezTo>
                  <a:pt x="119429" y="161925"/>
                  <a:pt x="120772" y="161314"/>
                  <a:pt x="121993" y="160093"/>
                </a:cubicBezTo>
                <a:cubicBezTo>
                  <a:pt x="123214" y="158872"/>
                  <a:pt x="123825" y="157529"/>
                  <a:pt x="123825" y="156064"/>
                </a:cubicBezTo>
                <a:lnTo>
                  <a:pt x="123825" y="15386"/>
                </a:lnTo>
                <a:cubicBezTo>
                  <a:pt x="123825" y="13921"/>
                  <a:pt x="123214" y="12578"/>
                  <a:pt x="121993" y="11357"/>
                </a:cubicBezTo>
                <a:cubicBezTo>
                  <a:pt x="120772" y="10136"/>
                  <a:pt x="119429" y="9525"/>
                  <a:pt x="117964" y="9525"/>
                </a:cubicBezTo>
                <a:lnTo>
                  <a:pt x="104775" y="9525"/>
                </a:lnTo>
                <a:lnTo>
                  <a:pt x="104775" y="67774"/>
                </a:lnTo>
                <a:lnTo>
                  <a:pt x="85725" y="56417"/>
                </a:lnTo>
                <a:lnTo>
                  <a:pt x="66675" y="67774"/>
                </a:lnTo>
                <a:lnTo>
                  <a:pt x="6667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close/>
                <a:moveTo>
                  <a:pt x="9525" y="161925"/>
                </a:moveTo>
                <a:lnTo>
                  <a:pt x="9525" y="9525"/>
                </a:lnTo>
                <a:lnTo>
                  <a:pt x="9525" y="161925"/>
                </a:lnTo>
                <a:close/>
                <a:moveTo>
                  <a:pt x="66675" y="67774"/>
                </a:moveTo>
                <a:lnTo>
                  <a:pt x="85725" y="56417"/>
                </a:lnTo>
                <a:lnTo>
                  <a:pt x="104775" y="67774"/>
                </a:lnTo>
                <a:lnTo>
                  <a:pt x="85725" y="56417"/>
                </a:lnTo>
                <a:lnTo>
                  <a:pt x="66675" y="67774"/>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A26C57F5-E1EE-6643-BDF5-1A24EABBF2BA}"/>
              </a:ext>
            </a:extLst>
          </p:cNvPr>
          <p:cNvSpPr>
            <a:spLocks noChangeAspect="1"/>
          </p:cNvSpPr>
          <p:nvPr/>
        </p:nvSpPr>
        <p:spPr>
          <a:xfrm>
            <a:off x="4356000" y="2284880"/>
            <a:ext cx="432000" cy="432000"/>
          </a:xfrm>
          <a:custGeom>
            <a:avLst/>
            <a:gdLst>
              <a:gd name="connsiteX0" fmla="*/ 76200 w 152400"/>
              <a:gd name="connsiteY0" fmla="*/ 126389 h 152400"/>
              <a:gd name="connsiteX1" fmla="*/ 40573 w 152400"/>
              <a:gd name="connsiteY1" fmla="*/ 111827 h 152400"/>
              <a:gd name="connsiteX2" fmla="*/ 26011 w 152400"/>
              <a:gd name="connsiteY2" fmla="*/ 76200 h 152400"/>
              <a:gd name="connsiteX3" fmla="*/ 40573 w 152400"/>
              <a:gd name="connsiteY3" fmla="*/ 40481 h 152400"/>
              <a:gd name="connsiteX4" fmla="*/ 76200 w 152400"/>
              <a:gd name="connsiteY4" fmla="*/ 25827 h 152400"/>
              <a:gd name="connsiteX5" fmla="*/ 111919 w 152400"/>
              <a:gd name="connsiteY5" fmla="*/ 40481 h 152400"/>
              <a:gd name="connsiteX6" fmla="*/ 126573 w 152400"/>
              <a:gd name="connsiteY6" fmla="*/ 76200 h 152400"/>
              <a:gd name="connsiteX7" fmla="*/ 111919 w 152400"/>
              <a:gd name="connsiteY7" fmla="*/ 111827 h 152400"/>
              <a:gd name="connsiteX8" fmla="*/ 76200 w 152400"/>
              <a:gd name="connsiteY8" fmla="*/ 126389 h 152400"/>
              <a:gd name="connsiteX9" fmla="*/ 71987 w 152400"/>
              <a:gd name="connsiteY9" fmla="*/ 116700 h 152400"/>
              <a:gd name="connsiteX10" fmla="*/ 71987 w 152400"/>
              <a:gd name="connsiteY10" fmla="*/ 86201 h 152400"/>
              <a:gd name="connsiteX11" fmla="*/ 50556 w 152400"/>
              <a:gd name="connsiteY11" fmla="*/ 107633 h 152400"/>
              <a:gd name="connsiteX12" fmla="*/ 60548 w 152400"/>
              <a:gd name="connsiteY12" fmla="*/ 113796 h 152400"/>
              <a:gd name="connsiteX13" fmla="*/ 71987 w 152400"/>
              <a:gd name="connsiteY13" fmla="*/ 116700 h 152400"/>
              <a:gd name="connsiteX14" fmla="*/ 80413 w 152400"/>
              <a:gd name="connsiteY14" fmla="*/ 116700 h 152400"/>
              <a:gd name="connsiteX15" fmla="*/ 91733 w 152400"/>
              <a:gd name="connsiteY15" fmla="*/ 113888 h 152400"/>
              <a:gd name="connsiteX16" fmla="*/ 101844 w 152400"/>
              <a:gd name="connsiteY16" fmla="*/ 107816 h 152400"/>
              <a:gd name="connsiteX17" fmla="*/ 80413 w 152400"/>
              <a:gd name="connsiteY17" fmla="*/ 86384 h 152400"/>
              <a:gd name="connsiteX18" fmla="*/ 80413 w 152400"/>
              <a:gd name="connsiteY18" fmla="*/ 116700 h 152400"/>
              <a:gd name="connsiteX19" fmla="*/ 107816 w 152400"/>
              <a:gd name="connsiteY19" fmla="*/ 101844 h 152400"/>
              <a:gd name="connsiteX20" fmla="*/ 113888 w 152400"/>
              <a:gd name="connsiteY20" fmla="*/ 91733 h 152400"/>
              <a:gd name="connsiteX21" fmla="*/ 116700 w 152400"/>
              <a:gd name="connsiteY21" fmla="*/ 80413 h 152400"/>
              <a:gd name="connsiteX22" fmla="*/ 86384 w 152400"/>
              <a:gd name="connsiteY22" fmla="*/ 80413 h 152400"/>
              <a:gd name="connsiteX23" fmla="*/ 107816 w 152400"/>
              <a:gd name="connsiteY23" fmla="*/ 101844 h 152400"/>
              <a:gd name="connsiteX24" fmla="*/ 86384 w 152400"/>
              <a:gd name="connsiteY24" fmla="*/ 71987 h 152400"/>
              <a:gd name="connsiteX25" fmla="*/ 116700 w 152400"/>
              <a:gd name="connsiteY25" fmla="*/ 71987 h 152400"/>
              <a:gd name="connsiteX26" fmla="*/ 113888 w 152400"/>
              <a:gd name="connsiteY26" fmla="*/ 60667 h 152400"/>
              <a:gd name="connsiteX27" fmla="*/ 107816 w 152400"/>
              <a:gd name="connsiteY27" fmla="*/ 50556 h 152400"/>
              <a:gd name="connsiteX28" fmla="*/ 86384 w 152400"/>
              <a:gd name="connsiteY28" fmla="*/ 71987 h 152400"/>
              <a:gd name="connsiteX29" fmla="*/ 80413 w 152400"/>
              <a:gd name="connsiteY29" fmla="*/ 66199 h 152400"/>
              <a:gd name="connsiteX30" fmla="*/ 101844 w 152400"/>
              <a:gd name="connsiteY30" fmla="*/ 44768 h 152400"/>
              <a:gd name="connsiteX31" fmla="*/ 91852 w 152400"/>
              <a:gd name="connsiteY31" fmla="*/ 38604 h 152400"/>
              <a:gd name="connsiteX32" fmla="*/ 80413 w 152400"/>
              <a:gd name="connsiteY32" fmla="*/ 35700 h 152400"/>
              <a:gd name="connsiteX33" fmla="*/ 80413 w 152400"/>
              <a:gd name="connsiteY33" fmla="*/ 66199 h 152400"/>
              <a:gd name="connsiteX34" fmla="*/ 76200 w 152400"/>
              <a:gd name="connsiteY34" fmla="*/ 82611 h 152400"/>
              <a:gd name="connsiteX35" fmla="*/ 80788 w 152400"/>
              <a:gd name="connsiteY35" fmla="*/ 80788 h 152400"/>
              <a:gd name="connsiteX36" fmla="*/ 82611 w 152400"/>
              <a:gd name="connsiteY36" fmla="*/ 76200 h 152400"/>
              <a:gd name="connsiteX37" fmla="*/ 80788 w 152400"/>
              <a:gd name="connsiteY37" fmla="*/ 71612 h 152400"/>
              <a:gd name="connsiteX38" fmla="*/ 76200 w 152400"/>
              <a:gd name="connsiteY38" fmla="*/ 69789 h 152400"/>
              <a:gd name="connsiteX39" fmla="*/ 71612 w 152400"/>
              <a:gd name="connsiteY39" fmla="*/ 71612 h 152400"/>
              <a:gd name="connsiteX40" fmla="*/ 69789 w 152400"/>
              <a:gd name="connsiteY40" fmla="*/ 76200 h 152400"/>
              <a:gd name="connsiteX41" fmla="*/ 71612 w 152400"/>
              <a:gd name="connsiteY41" fmla="*/ 80788 h 152400"/>
              <a:gd name="connsiteX42" fmla="*/ 76200 w 152400"/>
              <a:gd name="connsiteY42" fmla="*/ 82611 h 152400"/>
              <a:gd name="connsiteX43" fmla="*/ 71987 w 152400"/>
              <a:gd name="connsiteY43" fmla="*/ 66016 h 152400"/>
              <a:gd name="connsiteX44" fmla="*/ 71987 w 152400"/>
              <a:gd name="connsiteY44" fmla="*/ 35700 h 152400"/>
              <a:gd name="connsiteX45" fmla="*/ 60667 w 152400"/>
              <a:gd name="connsiteY45" fmla="*/ 38512 h 152400"/>
              <a:gd name="connsiteX46" fmla="*/ 50556 w 152400"/>
              <a:gd name="connsiteY46" fmla="*/ 44584 h 152400"/>
              <a:gd name="connsiteX47" fmla="*/ 71987 w 152400"/>
              <a:gd name="connsiteY47" fmla="*/ 66016 h 152400"/>
              <a:gd name="connsiteX48" fmla="*/ 35700 w 152400"/>
              <a:gd name="connsiteY48" fmla="*/ 71987 h 152400"/>
              <a:gd name="connsiteX49" fmla="*/ 66016 w 152400"/>
              <a:gd name="connsiteY49" fmla="*/ 71987 h 152400"/>
              <a:gd name="connsiteX50" fmla="*/ 44584 w 152400"/>
              <a:gd name="connsiteY50" fmla="*/ 50556 h 152400"/>
              <a:gd name="connsiteX51" fmla="*/ 38512 w 152400"/>
              <a:gd name="connsiteY51" fmla="*/ 60667 h 152400"/>
              <a:gd name="connsiteX52" fmla="*/ 35700 w 152400"/>
              <a:gd name="connsiteY52" fmla="*/ 71987 h 152400"/>
              <a:gd name="connsiteX53" fmla="*/ 44584 w 152400"/>
              <a:gd name="connsiteY53" fmla="*/ 101844 h 152400"/>
              <a:gd name="connsiteX54" fmla="*/ 66016 w 152400"/>
              <a:gd name="connsiteY54" fmla="*/ 80413 h 152400"/>
              <a:gd name="connsiteX55" fmla="*/ 35517 w 152400"/>
              <a:gd name="connsiteY55" fmla="*/ 80413 h 152400"/>
              <a:gd name="connsiteX56" fmla="*/ 38604 w 152400"/>
              <a:gd name="connsiteY56" fmla="*/ 91733 h 152400"/>
              <a:gd name="connsiteX57" fmla="*/ 44584 w 152400"/>
              <a:gd name="connsiteY57" fmla="*/ 101844 h 152400"/>
              <a:gd name="connsiteX58" fmla="*/ 15386 w 152400"/>
              <a:gd name="connsiteY58" fmla="*/ 152400 h 152400"/>
              <a:gd name="connsiteX59" fmla="*/ 4405 w 152400"/>
              <a:gd name="connsiteY59" fmla="*/ 147995 h 152400"/>
              <a:gd name="connsiteX60" fmla="*/ 0 w 152400"/>
              <a:gd name="connsiteY60" fmla="*/ 137014 h 152400"/>
              <a:gd name="connsiteX61" fmla="*/ 0 w 152400"/>
              <a:gd name="connsiteY61" fmla="*/ 15386 h 152400"/>
              <a:gd name="connsiteX62" fmla="*/ 4405 w 152400"/>
              <a:gd name="connsiteY62" fmla="*/ 4405 h 152400"/>
              <a:gd name="connsiteX63" fmla="*/ 15386 w 152400"/>
              <a:gd name="connsiteY63" fmla="*/ 0 h 152400"/>
              <a:gd name="connsiteX64" fmla="*/ 137014 w 152400"/>
              <a:gd name="connsiteY64" fmla="*/ 0 h 152400"/>
              <a:gd name="connsiteX65" fmla="*/ 147995 w 152400"/>
              <a:gd name="connsiteY65" fmla="*/ 4405 h 152400"/>
              <a:gd name="connsiteX66" fmla="*/ 152400 w 152400"/>
              <a:gd name="connsiteY66" fmla="*/ 15386 h 152400"/>
              <a:gd name="connsiteX67" fmla="*/ 152400 w 152400"/>
              <a:gd name="connsiteY67" fmla="*/ 137014 h 152400"/>
              <a:gd name="connsiteX68" fmla="*/ 147995 w 152400"/>
              <a:gd name="connsiteY68" fmla="*/ 147995 h 152400"/>
              <a:gd name="connsiteX69" fmla="*/ 137014 w 152400"/>
              <a:gd name="connsiteY69" fmla="*/ 152400 h 152400"/>
              <a:gd name="connsiteX70" fmla="*/ 15386 w 152400"/>
              <a:gd name="connsiteY70" fmla="*/ 152400 h 152400"/>
              <a:gd name="connsiteX71" fmla="*/ 15386 w 152400"/>
              <a:gd name="connsiteY71" fmla="*/ 142875 h 152400"/>
              <a:gd name="connsiteX72" fmla="*/ 137014 w 152400"/>
              <a:gd name="connsiteY72" fmla="*/ 142875 h 152400"/>
              <a:gd name="connsiteX73" fmla="*/ 141043 w 152400"/>
              <a:gd name="connsiteY73" fmla="*/ 141043 h 152400"/>
              <a:gd name="connsiteX74" fmla="*/ 142875 w 152400"/>
              <a:gd name="connsiteY74" fmla="*/ 137014 h 152400"/>
              <a:gd name="connsiteX75" fmla="*/ 142875 w 152400"/>
              <a:gd name="connsiteY75" fmla="*/ 15386 h 152400"/>
              <a:gd name="connsiteX76" fmla="*/ 141043 w 152400"/>
              <a:gd name="connsiteY76" fmla="*/ 11357 h 152400"/>
              <a:gd name="connsiteX77" fmla="*/ 137014 w 152400"/>
              <a:gd name="connsiteY77" fmla="*/ 9525 h 152400"/>
              <a:gd name="connsiteX78" fmla="*/ 15386 w 152400"/>
              <a:gd name="connsiteY78" fmla="*/ 9525 h 152400"/>
              <a:gd name="connsiteX79" fmla="*/ 11357 w 152400"/>
              <a:gd name="connsiteY79" fmla="*/ 11357 h 152400"/>
              <a:gd name="connsiteX80" fmla="*/ 9525 w 152400"/>
              <a:gd name="connsiteY80" fmla="*/ 15386 h 152400"/>
              <a:gd name="connsiteX81" fmla="*/ 9525 w 152400"/>
              <a:gd name="connsiteY81" fmla="*/ 137014 h 152400"/>
              <a:gd name="connsiteX82" fmla="*/ 11357 w 152400"/>
              <a:gd name="connsiteY82" fmla="*/ 141043 h 152400"/>
              <a:gd name="connsiteX83" fmla="*/ 15386 w 152400"/>
              <a:gd name="connsiteY83" fmla="*/ 142875 h 152400"/>
              <a:gd name="connsiteX84" fmla="*/ 9525 w 152400"/>
              <a:gd name="connsiteY84" fmla="*/ 9525 h 152400"/>
              <a:gd name="connsiteX85" fmla="*/ 9525 w 152400"/>
              <a:gd name="connsiteY85" fmla="*/ 142875 h 152400"/>
              <a:gd name="connsiteX86" fmla="*/ 9525 w 152400"/>
              <a:gd name="connsiteY86"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52400" h="152400">
                <a:moveTo>
                  <a:pt x="76200" y="126389"/>
                </a:moveTo>
                <a:cubicBezTo>
                  <a:pt x="62157" y="126389"/>
                  <a:pt x="50281" y="121535"/>
                  <a:pt x="40573" y="111827"/>
                </a:cubicBezTo>
                <a:cubicBezTo>
                  <a:pt x="30865" y="102119"/>
                  <a:pt x="26011" y="90243"/>
                  <a:pt x="26011" y="76200"/>
                </a:cubicBezTo>
                <a:cubicBezTo>
                  <a:pt x="26011" y="62157"/>
                  <a:pt x="30865" y="50250"/>
                  <a:pt x="40573" y="40481"/>
                </a:cubicBezTo>
                <a:cubicBezTo>
                  <a:pt x="50281" y="30712"/>
                  <a:pt x="62157" y="25827"/>
                  <a:pt x="76200" y="25827"/>
                </a:cubicBezTo>
                <a:cubicBezTo>
                  <a:pt x="90243" y="25827"/>
                  <a:pt x="102150" y="30712"/>
                  <a:pt x="111919" y="40481"/>
                </a:cubicBezTo>
                <a:cubicBezTo>
                  <a:pt x="121688" y="50250"/>
                  <a:pt x="126573" y="62157"/>
                  <a:pt x="126573" y="76200"/>
                </a:cubicBezTo>
                <a:cubicBezTo>
                  <a:pt x="126573" y="90243"/>
                  <a:pt x="121688" y="102119"/>
                  <a:pt x="111919" y="111827"/>
                </a:cubicBezTo>
                <a:cubicBezTo>
                  <a:pt x="102150" y="121535"/>
                  <a:pt x="90243" y="126389"/>
                  <a:pt x="76200" y="126389"/>
                </a:cubicBezTo>
                <a:close/>
                <a:moveTo>
                  <a:pt x="71987" y="116700"/>
                </a:moveTo>
                <a:lnTo>
                  <a:pt x="71987" y="86201"/>
                </a:lnTo>
                <a:lnTo>
                  <a:pt x="50556" y="107633"/>
                </a:lnTo>
                <a:cubicBezTo>
                  <a:pt x="53633" y="110160"/>
                  <a:pt x="56964" y="112215"/>
                  <a:pt x="60548" y="113796"/>
                </a:cubicBezTo>
                <a:cubicBezTo>
                  <a:pt x="64132" y="115378"/>
                  <a:pt x="67945" y="116345"/>
                  <a:pt x="71987" y="116700"/>
                </a:cubicBezTo>
                <a:close/>
                <a:moveTo>
                  <a:pt x="80413" y="116700"/>
                </a:moveTo>
                <a:cubicBezTo>
                  <a:pt x="84296" y="116345"/>
                  <a:pt x="88070" y="115408"/>
                  <a:pt x="91733" y="113888"/>
                </a:cubicBezTo>
                <a:cubicBezTo>
                  <a:pt x="95397" y="112367"/>
                  <a:pt x="98767" y="110343"/>
                  <a:pt x="101844" y="107816"/>
                </a:cubicBezTo>
                <a:lnTo>
                  <a:pt x="80413" y="86384"/>
                </a:lnTo>
                <a:lnTo>
                  <a:pt x="80413" y="116700"/>
                </a:lnTo>
                <a:close/>
                <a:moveTo>
                  <a:pt x="107816" y="101844"/>
                </a:moveTo>
                <a:cubicBezTo>
                  <a:pt x="110343" y="98767"/>
                  <a:pt x="112367" y="95397"/>
                  <a:pt x="113888" y="91733"/>
                </a:cubicBezTo>
                <a:cubicBezTo>
                  <a:pt x="115408" y="88070"/>
                  <a:pt x="116345" y="84296"/>
                  <a:pt x="116700" y="80413"/>
                </a:cubicBezTo>
                <a:lnTo>
                  <a:pt x="86384" y="80413"/>
                </a:lnTo>
                <a:lnTo>
                  <a:pt x="107816" y="101844"/>
                </a:lnTo>
                <a:close/>
                <a:moveTo>
                  <a:pt x="86384" y="71987"/>
                </a:moveTo>
                <a:lnTo>
                  <a:pt x="116700" y="71987"/>
                </a:lnTo>
                <a:cubicBezTo>
                  <a:pt x="116345" y="68104"/>
                  <a:pt x="115408" y="64330"/>
                  <a:pt x="113888" y="60667"/>
                </a:cubicBezTo>
                <a:cubicBezTo>
                  <a:pt x="112367" y="57003"/>
                  <a:pt x="110343" y="53633"/>
                  <a:pt x="107816" y="50556"/>
                </a:cubicBezTo>
                <a:lnTo>
                  <a:pt x="86384" y="71987"/>
                </a:lnTo>
                <a:close/>
                <a:moveTo>
                  <a:pt x="80413" y="66199"/>
                </a:moveTo>
                <a:lnTo>
                  <a:pt x="101844" y="44768"/>
                </a:lnTo>
                <a:cubicBezTo>
                  <a:pt x="98767" y="42240"/>
                  <a:pt x="95436" y="40185"/>
                  <a:pt x="91852" y="38604"/>
                </a:cubicBezTo>
                <a:cubicBezTo>
                  <a:pt x="88268" y="37022"/>
                  <a:pt x="84455" y="36055"/>
                  <a:pt x="80413" y="35700"/>
                </a:cubicBezTo>
                <a:lnTo>
                  <a:pt x="80413" y="66199"/>
                </a:lnTo>
                <a:close/>
                <a:moveTo>
                  <a:pt x="76200" y="82611"/>
                </a:moveTo>
                <a:cubicBezTo>
                  <a:pt x="78044" y="82611"/>
                  <a:pt x="79573" y="82004"/>
                  <a:pt x="80788" y="80788"/>
                </a:cubicBezTo>
                <a:cubicBezTo>
                  <a:pt x="82004" y="79573"/>
                  <a:pt x="82611" y="78044"/>
                  <a:pt x="82611" y="76200"/>
                </a:cubicBezTo>
                <a:cubicBezTo>
                  <a:pt x="82611" y="74356"/>
                  <a:pt x="82004" y="72827"/>
                  <a:pt x="80788" y="71612"/>
                </a:cubicBezTo>
                <a:cubicBezTo>
                  <a:pt x="79573" y="70396"/>
                  <a:pt x="78044" y="69789"/>
                  <a:pt x="76200" y="69789"/>
                </a:cubicBezTo>
                <a:cubicBezTo>
                  <a:pt x="74356" y="69789"/>
                  <a:pt x="72827" y="70396"/>
                  <a:pt x="71612" y="71612"/>
                </a:cubicBezTo>
                <a:cubicBezTo>
                  <a:pt x="70396" y="72827"/>
                  <a:pt x="69789" y="74356"/>
                  <a:pt x="69789" y="76200"/>
                </a:cubicBezTo>
                <a:cubicBezTo>
                  <a:pt x="69789" y="78044"/>
                  <a:pt x="70396" y="79573"/>
                  <a:pt x="71612" y="80788"/>
                </a:cubicBezTo>
                <a:cubicBezTo>
                  <a:pt x="72827" y="82004"/>
                  <a:pt x="74356" y="82611"/>
                  <a:pt x="76200" y="82611"/>
                </a:cubicBezTo>
                <a:close/>
                <a:moveTo>
                  <a:pt x="71987" y="66016"/>
                </a:moveTo>
                <a:lnTo>
                  <a:pt x="71987" y="35700"/>
                </a:lnTo>
                <a:cubicBezTo>
                  <a:pt x="68104" y="36055"/>
                  <a:pt x="64330" y="36992"/>
                  <a:pt x="60667" y="38512"/>
                </a:cubicBezTo>
                <a:cubicBezTo>
                  <a:pt x="57003" y="40033"/>
                  <a:pt x="53633" y="42057"/>
                  <a:pt x="50556" y="44584"/>
                </a:cubicBezTo>
                <a:lnTo>
                  <a:pt x="71987" y="66016"/>
                </a:lnTo>
                <a:close/>
                <a:moveTo>
                  <a:pt x="35700" y="71987"/>
                </a:moveTo>
                <a:lnTo>
                  <a:pt x="66016" y="71987"/>
                </a:lnTo>
                <a:lnTo>
                  <a:pt x="44584" y="50556"/>
                </a:lnTo>
                <a:cubicBezTo>
                  <a:pt x="42057" y="53633"/>
                  <a:pt x="40033" y="57003"/>
                  <a:pt x="38512" y="60667"/>
                </a:cubicBezTo>
                <a:cubicBezTo>
                  <a:pt x="36992" y="64330"/>
                  <a:pt x="36055" y="68104"/>
                  <a:pt x="35700" y="71987"/>
                </a:cubicBezTo>
                <a:close/>
                <a:moveTo>
                  <a:pt x="44584" y="101844"/>
                </a:moveTo>
                <a:lnTo>
                  <a:pt x="66016" y="80413"/>
                </a:lnTo>
                <a:lnTo>
                  <a:pt x="35517" y="80413"/>
                </a:lnTo>
                <a:cubicBezTo>
                  <a:pt x="35994" y="84296"/>
                  <a:pt x="37022" y="88070"/>
                  <a:pt x="38604" y="91733"/>
                </a:cubicBezTo>
                <a:cubicBezTo>
                  <a:pt x="40185" y="95397"/>
                  <a:pt x="42179" y="98767"/>
                  <a:pt x="44584" y="101844"/>
                </a:cubicBez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15" name="Graphic 13">
            <a:extLst>
              <a:ext uri="{FF2B5EF4-FFF2-40B4-BE49-F238E27FC236}">
                <a16:creationId xmlns:a16="http://schemas.microsoft.com/office/drawing/2014/main" id="{1DE23C25-DCE0-F042-B70A-13DD5EC5A446}"/>
              </a:ext>
            </a:extLst>
          </p:cNvPr>
          <p:cNvSpPr>
            <a:spLocks noChangeAspect="1"/>
          </p:cNvSpPr>
          <p:nvPr/>
        </p:nvSpPr>
        <p:spPr>
          <a:xfrm>
            <a:off x="7162800" y="2338880"/>
            <a:ext cx="432000" cy="324000"/>
          </a:xfrm>
          <a:custGeom>
            <a:avLst/>
            <a:gdLst>
              <a:gd name="connsiteX0" fmla="*/ 51289 w 152400"/>
              <a:gd name="connsiteY0" fmla="*/ 64477 h 114300"/>
              <a:gd name="connsiteX1" fmla="*/ 56427 w 152400"/>
              <a:gd name="connsiteY1" fmla="*/ 62288 h 114300"/>
              <a:gd name="connsiteX2" fmla="*/ 58615 w 152400"/>
              <a:gd name="connsiteY2" fmla="*/ 57150 h 114300"/>
              <a:gd name="connsiteX3" fmla="*/ 56427 w 152400"/>
              <a:gd name="connsiteY3" fmla="*/ 52012 h 114300"/>
              <a:gd name="connsiteX4" fmla="*/ 51289 w 152400"/>
              <a:gd name="connsiteY4" fmla="*/ 49823 h 114300"/>
              <a:gd name="connsiteX5" fmla="*/ 46151 w 152400"/>
              <a:gd name="connsiteY5" fmla="*/ 52012 h 114300"/>
              <a:gd name="connsiteX6" fmla="*/ 43961 w 152400"/>
              <a:gd name="connsiteY6" fmla="*/ 57150 h 114300"/>
              <a:gd name="connsiteX7" fmla="*/ 46151 w 152400"/>
              <a:gd name="connsiteY7" fmla="*/ 62288 h 114300"/>
              <a:gd name="connsiteX8" fmla="*/ 51289 w 152400"/>
              <a:gd name="connsiteY8" fmla="*/ 64477 h 114300"/>
              <a:gd name="connsiteX9" fmla="*/ 84626 w 152400"/>
              <a:gd name="connsiteY9" fmla="*/ 64477 h 114300"/>
              <a:gd name="connsiteX10" fmla="*/ 89764 w 152400"/>
              <a:gd name="connsiteY10" fmla="*/ 62288 h 114300"/>
              <a:gd name="connsiteX11" fmla="*/ 91953 w 152400"/>
              <a:gd name="connsiteY11" fmla="*/ 57150 h 114300"/>
              <a:gd name="connsiteX12" fmla="*/ 89764 w 152400"/>
              <a:gd name="connsiteY12" fmla="*/ 52012 h 114300"/>
              <a:gd name="connsiteX13" fmla="*/ 84626 w 152400"/>
              <a:gd name="connsiteY13" fmla="*/ 49823 h 114300"/>
              <a:gd name="connsiteX14" fmla="*/ 79488 w 152400"/>
              <a:gd name="connsiteY14" fmla="*/ 52012 h 114300"/>
              <a:gd name="connsiteX15" fmla="*/ 77299 w 152400"/>
              <a:gd name="connsiteY15" fmla="*/ 57150 h 114300"/>
              <a:gd name="connsiteX16" fmla="*/ 79488 w 152400"/>
              <a:gd name="connsiteY16" fmla="*/ 62288 h 114300"/>
              <a:gd name="connsiteX17" fmla="*/ 84626 w 152400"/>
              <a:gd name="connsiteY17" fmla="*/ 64477 h 114300"/>
              <a:gd name="connsiteX18" fmla="*/ 117964 w 152400"/>
              <a:gd name="connsiteY18" fmla="*/ 64477 h 114300"/>
              <a:gd name="connsiteX19" fmla="*/ 123102 w 152400"/>
              <a:gd name="connsiteY19" fmla="*/ 62288 h 114300"/>
              <a:gd name="connsiteX20" fmla="*/ 125290 w 152400"/>
              <a:gd name="connsiteY20" fmla="*/ 57150 h 114300"/>
              <a:gd name="connsiteX21" fmla="*/ 123102 w 152400"/>
              <a:gd name="connsiteY21" fmla="*/ 52012 h 114300"/>
              <a:gd name="connsiteX22" fmla="*/ 117964 w 152400"/>
              <a:gd name="connsiteY22" fmla="*/ 49823 h 114300"/>
              <a:gd name="connsiteX23" fmla="*/ 112826 w 152400"/>
              <a:gd name="connsiteY23" fmla="*/ 52012 h 114300"/>
              <a:gd name="connsiteX24" fmla="*/ 110636 w 152400"/>
              <a:gd name="connsiteY24" fmla="*/ 57150 h 114300"/>
              <a:gd name="connsiteX25" fmla="*/ 112826 w 152400"/>
              <a:gd name="connsiteY25" fmla="*/ 62288 h 114300"/>
              <a:gd name="connsiteX26" fmla="*/ 117964 w 152400"/>
              <a:gd name="connsiteY26" fmla="*/ 64477 h 114300"/>
              <a:gd name="connsiteX27" fmla="*/ 51289 w 152400"/>
              <a:gd name="connsiteY27" fmla="*/ 114300 h 114300"/>
              <a:gd name="connsiteX28" fmla="*/ 41626 w 152400"/>
              <a:gd name="connsiteY28" fmla="*/ 111974 h 114300"/>
              <a:gd name="connsiteX29" fmla="*/ 34107 w 152400"/>
              <a:gd name="connsiteY29" fmla="*/ 105471 h 114300"/>
              <a:gd name="connsiteX30" fmla="*/ 0 w 152400"/>
              <a:gd name="connsiteY30" fmla="*/ 57150 h 114300"/>
              <a:gd name="connsiteX31" fmla="*/ 34107 w 152400"/>
              <a:gd name="connsiteY31" fmla="*/ 9195 h 114300"/>
              <a:gd name="connsiteX32" fmla="*/ 41534 w 152400"/>
              <a:gd name="connsiteY32" fmla="*/ 2509 h 114300"/>
              <a:gd name="connsiteX33" fmla="*/ 51289 w 152400"/>
              <a:gd name="connsiteY33" fmla="*/ 0 h 114300"/>
              <a:gd name="connsiteX34" fmla="*/ 137014 w 152400"/>
              <a:gd name="connsiteY34" fmla="*/ 0 h 114300"/>
              <a:gd name="connsiteX35" fmla="*/ 147903 w 152400"/>
              <a:gd name="connsiteY35" fmla="*/ 4497 h 114300"/>
              <a:gd name="connsiteX36" fmla="*/ 152400 w 152400"/>
              <a:gd name="connsiteY36" fmla="*/ 15386 h 114300"/>
              <a:gd name="connsiteX37" fmla="*/ 152400 w 152400"/>
              <a:gd name="connsiteY37" fmla="*/ 98914 h 114300"/>
              <a:gd name="connsiteX38" fmla="*/ 147903 w 152400"/>
              <a:gd name="connsiteY38" fmla="*/ 109803 h 114300"/>
              <a:gd name="connsiteX39" fmla="*/ 137014 w 152400"/>
              <a:gd name="connsiteY39" fmla="*/ 114300 h 114300"/>
              <a:gd name="connsiteX40" fmla="*/ 51289 w 152400"/>
              <a:gd name="connsiteY40" fmla="*/ 114300 h 114300"/>
              <a:gd name="connsiteX41" fmla="*/ 142875 w 152400"/>
              <a:gd name="connsiteY41" fmla="*/ 104775 h 114300"/>
              <a:gd name="connsiteX42" fmla="*/ 142875 w 152400"/>
              <a:gd name="connsiteY42" fmla="*/ 9525 h 114300"/>
              <a:gd name="connsiteX43" fmla="*/ 142875 w 152400"/>
              <a:gd name="connsiteY43" fmla="*/ 104775 h 114300"/>
              <a:gd name="connsiteX44" fmla="*/ 51289 w 152400"/>
              <a:gd name="connsiteY44" fmla="*/ 104775 h 114300"/>
              <a:gd name="connsiteX45" fmla="*/ 137014 w 152400"/>
              <a:gd name="connsiteY45" fmla="*/ 104775 h 114300"/>
              <a:gd name="connsiteX46" fmla="*/ 141043 w 152400"/>
              <a:gd name="connsiteY46" fmla="*/ 102943 h 114300"/>
              <a:gd name="connsiteX47" fmla="*/ 142875 w 152400"/>
              <a:gd name="connsiteY47" fmla="*/ 98914 h 114300"/>
              <a:gd name="connsiteX48" fmla="*/ 142875 w 152400"/>
              <a:gd name="connsiteY48" fmla="*/ 15386 h 114300"/>
              <a:gd name="connsiteX49" fmla="*/ 141043 w 152400"/>
              <a:gd name="connsiteY49" fmla="*/ 11357 h 114300"/>
              <a:gd name="connsiteX50" fmla="*/ 137014 w 152400"/>
              <a:gd name="connsiteY50" fmla="*/ 9525 h 114300"/>
              <a:gd name="connsiteX51" fmla="*/ 51289 w 152400"/>
              <a:gd name="connsiteY51" fmla="*/ 9525 h 114300"/>
              <a:gd name="connsiteX52" fmla="*/ 46068 w 152400"/>
              <a:gd name="connsiteY52" fmla="*/ 10899 h 114300"/>
              <a:gd name="connsiteX53" fmla="*/ 42130 w 152400"/>
              <a:gd name="connsiteY53" fmla="*/ 14288 h 114300"/>
              <a:gd name="connsiteX54" fmla="*/ 11613 w 152400"/>
              <a:gd name="connsiteY54" fmla="*/ 57150 h 114300"/>
              <a:gd name="connsiteX55" fmla="*/ 42130 w 152400"/>
              <a:gd name="connsiteY55" fmla="*/ 100013 h 114300"/>
              <a:gd name="connsiteX56" fmla="*/ 46068 w 152400"/>
              <a:gd name="connsiteY56" fmla="*/ 103401 h 114300"/>
              <a:gd name="connsiteX57" fmla="*/ 51289 w 152400"/>
              <a:gd name="connsiteY57" fmla="*/ 10477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2400" h="114300">
                <a:moveTo>
                  <a:pt x="51289" y="64477"/>
                </a:moveTo>
                <a:cubicBezTo>
                  <a:pt x="53255" y="64477"/>
                  <a:pt x="54967" y="63747"/>
                  <a:pt x="56427" y="62288"/>
                </a:cubicBezTo>
                <a:cubicBezTo>
                  <a:pt x="57886" y="60829"/>
                  <a:pt x="58615" y="59116"/>
                  <a:pt x="58615" y="57150"/>
                </a:cubicBezTo>
                <a:cubicBezTo>
                  <a:pt x="58615" y="55184"/>
                  <a:pt x="57886" y="53471"/>
                  <a:pt x="56427" y="52012"/>
                </a:cubicBezTo>
                <a:cubicBezTo>
                  <a:pt x="54967" y="50553"/>
                  <a:pt x="53255" y="49823"/>
                  <a:pt x="51289" y="49823"/>
                </a:cubicBezTo>
                <a:cubicBezTo>
                  <a:pt x="49322" y="49823"/>
                  <a:pt x="47610" y="50553"/>
                  <a:pt x="46151" y="52012"/>
                </a:cubicBezTo>
                <a:cubicBezTo>
                  <a:pt x="44691" y="53471"/>
                  <a:pt x="43961" y="55184"/>
                  <a:pt x="43961" y="57150"/>
                </a:cubicBezTo>
                <a:cubicBezTo>
                  <a:pt x="43961" y="59116"/>
                  <a:pt x="44691" y="60829"/>
                  <a:pt x="46151" y="62288"/>
                </a:cubicBezTo>
                <a:cubicBezTo>
                  <a:pt x="47610" y="63747"/>
                  <a:pt x="49322" y="64477"/>
                  <a:pt x="51289" y="64477"/>
                </a:cubicBezTo>
                <a:close/>
                <a:moveTo>
                  <a:pt x="84626" y="64477"/>
                </a:moveTo>
                <a:cubicBezTo>
                  <a:pt x="86592" y="64477"/>
                  <a:pt x="88305" y="63747"/>
                  <a:pt x="89764" y="62288"/>
                </a:cubicBezTo>
                <a:cubicBezTo>
                  <a:pt x="91223" y="60829"/>
                  <a:pt x="91953" y="59116"/>
                  <a:pt x="91953" y="57150"/>
                </a:cubicBezTo>
                <a:cubicBezTo>
                  <a:pt x="91953" y="55184"/>
                  <a:pt x="91223" y="53471"/>
                  <a:pt x="89764" y="52012"/>
                </a:cubicBezTo>
                <a:cubicBezTo>
                  <a:pt x="88305" y="50553"/>
                  <a:pt x="86592" y="49823"/>
                  <a:pt x="84626" y="49823"/>
                </a:cubicBezTo>
                <a:cubicBezTo>
                  <a:pt x="82660" y="49823"/>
                  <a:pt x="80947" y="50553"/>
                  <a:pt x="79488" y="52012"/>
                </a:cubicBezTo>
                <a:cubicBezTo>
                  <a:pt x="78029" y="53471"/>
                  <a:pt x="77299" y="55184"/>
                  <a:pt x="77299" y="57150"/>
                </a:cubicBezTo>
                <a:cubicBezTo>
                  <a:pt x="77299" y="59116"/>
                  <a:pt x="78029" y="60829"/>
                  <a:pt x="79488" y="62288"/>
                </a:cubicBezTo>
                <a:cubicBezTo>
                  <a:pt x="80947" y="63747"/>
                  <a:pt x="82660" y="64477"/>
                  <a:pt x="84626" y="64477"/>
                </a:cubicBezTo>
                <a:close/>
                <a:moveTo>
                  <a:pt x="117964" y="64477"/>
                </a:moveTo>
                <a:cubicBezTo>
                  <a:pt x="119930" y="64477"/>
                  <a:pt x="121642" y="63747"/>
                  <a:pt x="123102" y="62288"/>
                </a:cubicBezTo>
                <a:cubicBezTo>
                  <a:pt x="124561" y="60829"/>
                  <a:pt x="125290" y="59116"/>
                  <a:pt x="125290" y="57150"/>
                </a:cubicBezTo>
                <a:cubicBezTo>
                  <a:pt x="125290" y="55184"/>
                  <a:pt x="124561" y="53471"/>
                  <a:pt x="123102" y="52012"/>
                </a:cubicBezTo>
                <a:cubicBezTo>
                  <a:pt x="121642" y="50553"/>
                  <a:pt x="119930" y="49823"/>
                  <a:pt x="117964" y="49823"/>
                </a:cubicBezTo>
                <a:cubicBezTo>
                  <a:pt x="115997" y="49823"/>
                  <a:pt x="114285" y="50553"/>
                  <a:pt x="112826" y="52012"/>
                </a:cubicBezTo>
                <a:cubicBezTo>
                  <a:pt x="111366" y="53471"/>
                  <a:pt x="110636" y="55184"/>
                  <a:pt x="110636" y="57150"/>
                </a:cubicBezTo>
                <a:cubicBezTo>
                  <a:pt x="110636" y="59116"/>
                  <a:pt x="111366" y="60829"/>
                  <a:pt x="112826" y="62288"/>
                </a:cubicBezTo>
                <a:cubicBezTo>
                  <a:pt x="114285" y="63747"/>
                  <a:pt x="115997" y="64477"/>
                  <a:pt x="117964" y="64477"/>
                </a:cubicBezTo>
                <a:close/>
                <a:moveTo>
                  <a:pt x="51289" y="114300"/>
                </a:moveTo>
                <a:cubicBezTo>
                  <a:pt x="47869" y="114300"/>
                  <a:pt x="44648" y="113525"/>
                  <a:pt x="41626" y="111974"/>
                </a:cubicBezTo>
                <a:cubicBezTo>
                  <a:pt x="38604" y="110423"/>
                  <a:pt x="36097" y="108255"/>
                  <a:pt x="34107" y="105471"/>
                </a:cubicBezTo>
                <a:lnTo>
                  <a:pt x="0" y="57150"/>
                </a:lnTo>
                <a:lnTo>
                  <a:pt x="34107" y="9195"/>
                </a:lnTo>
                <a:cubicBezTo>
                  <a:pt x="36097" y="6411"/>
                  <a:pt x="38573" y="4182"/>
                  <a:pt x="41534" y="2509"/>
                </a:cubicBezTo>
                <a:cubicBezTo>
                  <a:pt x="44496" y="836"/>
                  <a:pt x="47747" y="0"/>
                  <a:pt x="51289" y="0"/>
                </a:cubicBezTo>
                <a:lnTo>
                  <a:pt x="137014" y="0"/>
                </a:lnTo>
                <a:cubicBezTo>
                  <a:pt x="141275" y="0"/>
                  <a:pt x="144905" y="1499"/>
                  <a:pt x="147903" y="4497"/>
                </a:cubicBezTo>
                <a:cubicBezTo>
                  <a:pt x="150901" y="7495"/>
                  <a:pt x="152400" y="11125"/>
                  <a:pt x="152400" y="15386"/>
                </a:cubicBezTo>
                <a:lnTo>
                  <a:pt x="152400" y="98914"/>
                </a:lnTo>
                <a:cubicBezTo>
                  <a:pt x="152400" y="103175"/>
                  <a:pt x="150901" y="106805"/>
                  <a:pt x="147903" y="109803"/>
                </a:cubicBezTo>
                <a:cubicBezTo>
                  <a:pt x="144905" y="112801"/>
                  <a:pt x="141275" y="114300"/>
                  <a:pt x="137014" y="114300"/>
                </a:cubicBezTo>
                <a:lnTo>
                  <a:pt x="51289" y="114300"/>
                </a:lnTo>
                <a:close/>
                <a:moveTo>
                  <a:pt x="142875" y="104775"/>
                </a:moveTo>
                <a:lnTo>
                  <a:pt x="142875" y="9525"/>
                </a:lnTo>
                <a:lnTo>
                  <a:pt x="142875" y="104775"/>
                </a:lnTo>
                <a:close/>
                <a:moveTo>
                  <a:pt x="51289" y="104775"/>
                </a:moveTo>
                <a:lnTo>
                  <a:pt x="137014" y="104775"/>
                </a:lnTo>
                <a:cubicBezTo>
                  <a:pt x="138479" y="104775"/>
                  <a:pt x="139822" y="104164"/>
                  <a:pt x="141043" y="102943"/>
                </a:cubicBezTo>
                <a:cubicBezTo>
                  <a:pt x="142264" y="101722"/>
                  <a:pt x="142875" y="100379"/>
                  <a:pt x="142875" y="98914"/>
                </a:cubicBezTo>
                <a:lnTo>
                  <a:pt x="142875" y="15386"/>
                </a:lnTo>
                <a:cubicBezTo>
                  <a:pt x="142875" y="13921"/>
                  <a:pt x="142264" y="12578"/>
                  <a:pt x="141043" y="11357"/>
                </a:cubicBezTo>
                <a:cubicBezTo>
                  <a:pt x="139822" y="10136"/>
                  <a:pt x="138479" y="9525"/>
                  <a:pt x="137014" y="9525"/>
                </a:cubicBezTo>
                <a:lnTo>
                  <a:pt x="51289" y="9525"/>
                </a:lnTo>
                <a:cubicBezTo>
                  <a:pt x="49457" y="9525"/>
                  <a:pt x="47717" y="9983"/>
                  <a:pt x="46068" y="10899"/>
                </a:cubicBezTo>
                <a:cubicBezTo>
                  <a:pt x="44420" y="11815"/>
                  <a:pt x="43107" y="12944"/>
                  <a:pt x="42130" y="14288"/>
                </a:cubicBezTo>
                <a:lnTo>
                  <a:pt x="11613" y="57150"/>
                </a:lnTo>
                <a:lnTo>
                  <a:pt x="42130" y="100013"/>
                </a:lnTo>
                <a:cubicBezTo>
                  <a:pt x="43107" y="101356"/>
                  <a:pt x="44420" y="102485"/>
                  <a:pt x="46068" y="103401"/>
                </a:cubicBezTo>
                <a:cubicBezTo>
                  <a:pt x="47717" y="104317"/>
                  <a:pt x="49457" y="104775"/>
                  <a:pt x="51289" y="10477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73440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377EFE-C35C-D654-45CC-3DE78EF19AD6}"/>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226913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E808331-D871-564E-BD55-BAB4909DA38C}"/>
              </a:ext>
            </a:extLst>
          </p:cNvPr>
          <p:cNvSpPr txBox="1"/>
          <p:nvPr/>
        </p:nvSpPr>
        <p:spPr>
          <a:xfrm>
            <a:off x="1089204" y="1756622"/>
            <a:ext cx="6849940" cy="1384995"/>
          </a:xfrm>
          <a:prstGeom prst="rect">
            <a:avLst/>
          </a:prstGeom>
          <a:noFill/>
        </p:spPr>
        <p:txBody>
          <a:bodyPr wrap="square" lIns="0" tIns="0" rIns="0" bIns="0" rtlCol="0">
            <a:spAutoFit/>
          </a:bodyPr>
          <a:lstStyle/>
          <a:p>
            <a:pPr>
              <a:spcAft>
                <a:spcPts val="1200"/>
              </a:spcAft>
            </a:pPr>
            <a:r>
              <a:rPr lang="en-GB" sz="2400" b="1" dirty="0" err="1">
                <a:solidFill>
                  <a:srgbClr val="3D6C9D"/>
                </a:solidFill>
                <a:latin typeface="Arial" panose="020B0604020202020204" pitchFamily="34" charset="0"/>
                <a:cs typeface="Arial" panose="020B0604020202020204" pitchFamily="34" charset="0"/>
              </a:rPr>
              <a:t>Know the process for taking environmental samples</a:t>
            </a:r>
          </a:p>
          <a:p>
            <a:r>
              <a:rPr lang="en-GB" sz="1600" b="1" dirty="0" err="1">
                <a:solidFill>
                  <a:srgbClr val="3D6C9D"/>
                </a:solidFill>
                <a:latin typeface="Arial" panose="020B0604020202020204" pitchFamily="34" charset="0"/>
                <a:cs typeface="Arial" panose="020B0604020202020204" pitchFamily="34" charset="0"/>
              </a:rPr>
              <a:t>– General considerations</a:t>
            </a:r>
          </a:p>
          <a:p>
            <a:r>
              <a:rPr lang="en-GB" sz="1600" b="1" dirty="0" err="1">
                <a:solidFill>
                  <a:srgbClr val="3D6C9D"/>
                </a:solidFill>
                <a:latin typeface="Arial" panose="020B0604020202020204" pitchFamily="34" charset="0"/>
                <a:cs typeface="Arial" panose="020B0604020202020204" pitchFamily="34" charset="0"/>
              </a:rPr>
              <a:t>– Know the features for collecting samples</a:t>
            </a:r>
          </a:p>
        </p:txBody>
      </p:sp>
      <p:sp>
        <p:nvSpPr>
          <p:cNvPr id="12" name="Graphic 8">
            <a:extLst>
              <a:ext uri="{FF2B5EF4-FFF2-40B4-BE49-F238E27FC236}">
                <a16:creationId xmlns:a16="http://schemas.microsoft.com/office/drawing/2014/main" id="{9833299C-C1D7-8A4C-89C1-432090EB44BD}"/>
              </a:ext>
            </a:extLst>
          </p:cNvPr>
          <p:cNvSpPr>
            <a:spLocks noChangeAspect="1"/>
          </p:cNvSpPr>
          <p:nvPr/>
        </p:nvSpPr>
        <p:spPr>
          <a:xfrm>
            <a:off x="431800" y="1807514"/>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F96390E9-2783-8F45-84FB-C39DB68D89DE}"/>
              </a:ext>
            </a:extLst>
          </p:cNvPr>
          <p:cNvSpPr txBox="1"/>
          <p:nvPr/>
        </p:nvSpPr>
        <p:spPr>
          <a:xfrm>
            <a:off x="1089204" y="5360219"/>
            <a:ext cx="7269488" cy="1107996"/>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Identify the institutions that should participate with the outbreak response team to ensure appropriate handling of samples</a:t>
            </a:r>
          </a:p>
        </p:txBody>
      </p:sp>
      <p:sp>
        <p:nvSpPr>
          <p:cNvPr id="18" name="Graphic 8">
            <a:extLst>
              <a:ext uri="{FF2B5EF4-FFF2-40B4-BE49-F238E27FC236}">
                <a16:creationId xmlns:a16="http://schemas.microsoft.com/office/drawing/2014/main" id="{53749496-A2A9-FC47-9A8C-FC0BA014206A}"/>
              </a:ext>
            </a:extLst>
          </p:cNvPr>
          <p:cNvSpPr>
            <a:spLocks noChangeAspect="1"/>
          </p:cNvSpPr>
          <p:nvPr/>
        </p:nvSpPr>
        <p:spPr>
          <a:xfrm>
            <a:off x="431800" y="5411111"/>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9" name="TextBox 8">
            <a:extLst>
              <a:ext uri="{FF2B5EF4-FFF2-40B4-BE49-F238E27FC236}">
                <a16:creationId xmlns:a16="http://schemas.microsoft.com/office/drawing/2014/main" id="{B043D3A0-51A9-6B43-95F0-7CD1D80F0EAE}"/>
              </a:ext>
            </a:extLst>
          </p:cNvPr>
          <p:cNvSpPr txBox="1"/>
          <p:nvPr/>
        </p:nvSpPr>
        <p:spPr>
          <a:xfrm>
            <a:off x="1089204" y="3610064"/>
            <a:ext cx="6849940" cy="1384995"/>
          </a:xfrm>
          <a:prstGeom prst="rect">
            <a:avLst/>
          </a:prstGeom>
          <a:noFill/>
        </p:spPr>
        <p:txBody>
          <a:bodyPr wrap="square" lIns="0" tIns="0" rIns="0" bIns="0" rtlCol="0">
            <a:spAutoFit/>
          </a:bodyPr>
          <a:lstStyle/>
          <a:p>
            <a:pPr>
              <a:spcAft>
                <a:spcPts val="1200"/>
              </a:spcAft>
            </a:pPr>
            <a:r>
              <a:rPr lang="en-GB" sz="2400" b="1" dirty="0" err="1">
                <a:solidFill>
                  <a:srgbClr val="3D6C9D"/>
                </a:solidFill>
                <a:latin typeface="Arial" panose="020B0604020202020204" pitchFamily="34" charset="0"/>
                <a:cs typeface="Arial" panose="020B0604020202020204" pitchFamily="34" charset="0"/>
              </a:rPr>
              <a:t>Know the mechanisms for collecting and handling samples</a:t>
            </a:r>
          </a:p>
          <a:p>
            <a:r>
              <a:rPr lang="en-GB" sz="1600" b="1" dirty="0" err="1">
                <a:solidFill>
                  <a:srgbClr val="3D6C9D"/>
                </a:solidFill>
                <a:latin typeface="Arial" panose="020B0604020202020204" pitchFamily="34" charset="0"/>
                <a:cs typeface="Arial" panose="020B0604020202020204" pitchFamily="34" charset="0"/>
              </a:rPr>
              <a:t>– Food</a:t>
            </a:r>
          </a:p>
          <a:p>
            <a:r>
              <a:rPr lang="en-GB" sz="1600" b="1" dirty="0" err="1">
                <a:solidFill>
                  <a:srgbClr val="3D6C9D"/>
                </a:solidFill>
                <a:latin typeface="Arial" panose="020B0604020202020204" pitchFamily="34" charset="0"/>
                <a:cs typeface="Arial" panose="020B0604020202020204" pitchFamily="34" charset="0"/>
              </a:rPr>
              <a:t>– Water</a:t>
            </a:r>
          </a:p>
        </p:txBody>
      </p:sp>
      <p:sp>
        <p:nvSpPr>
          <p:cNvPr id="10" name="Graphic 8">
            <a:extLst>
              <a:ext uri="{FF2B5EF4-FFF2-40B4-BE49-F238E27FC236}">
                <a16:creationId xmlns:a16="http://schemas.microsoft.com/office/drawing/2014/main" id="{CBF01037-FBBF-044B-945B-BA4ED6A7C555}"/>
              </a:ext>
            </a:extLst>
          </p:cNvPr>
          <p:cNvSpPr>
            <a:spLocks noChangeAspect="1"/>
          </p:cNvSpPr>
          <p:nvPr/>
        </p:nvSpPr>
        <p:spPr>
          <a:xfrm>
            <a:off x="431800" y="3660956"/>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6C5D208F-CA14-5644-8B5F-F95B1CD2E610}"/>
              </a:ext>
            </a:extLst>
          </p:cNvPr>
          <p:cNvSpPr/>
          <p:nvPr/>
        </p:nvSpPr>
        <p:spPr>
          <a:xfrm>
            <a:off x="5096385" y="2696472"/>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6EA18FAD-31CF-B242-A575-75D10FED1814}"/>
              </a:ext>
            </a:extLst>
          </p:cNvPr>
          <p:cNvSpPr/>
          <p:nvPr/>
        </p:nvSpPr>
        <p:spPr>
          <a:xfrm>
            <a:off x="860417" y="2696472"/>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F8AD79EB-59A6-0A44-8855-76AF8C953B39}"/>
              </a:ext>
            </a:extLst>
          </p:cNvPr>
          <p:cNvSpPr/>
          <p:nvPr/>
        </p:nvSpPr>
        <p:spPr>
          <a:xfrm>
            <a:off x="5096385" y="425537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B122A74F-DAC0-1C43-8602-6EA2412D83A6}"/>
              </a:ext>
            </a:extLst>
          </p:cNvPr>
          <p:cNvSpPr/>
          <p:nvPr/>
        </p:nvSpPr>
        <p:spPr>
          <a:xfrm>
            <a:off x="860417" y="4255371"/>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394472" y="2777658"/>
            <a:ext cx="3040536" cy="492443"/>
          </a:xfrm>
          <a:prstGeom prst="rect">
            <a:avLst/>
          </a:prstGeom>
          <a:noFill/>
        </p:spPr>
        <p:txBody>
          <a:bodyPr wrap="square" lIns="0" tIns="0" rIns="0" bIns="0" rtlCol="0">
            <a:spAutoFit/>
          </a:bodyPr>
          <a:lstStyle/>
          <a:p>
            <a:r>
              <a:rPr lang="en-GB" sz="1600" dirty="0" err="1">
                <a:solidFill>
                  <a:schemeClr val="tx1"/>
                </a:solidFill>
              </a:rPr>
              <a:t>General considerations when it comes to environmental samples</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58847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31724" y="2897361"/>
            <a:ext cx="2835668" cy="246221"/>
          </a:xfrm>
          <a:prstGeom prst="rect">
            <a:avLst/>
          </a:prstGeom>
          <a:noFill/>
        </p:spPr>
        <p:txBody>
          <a:bodyPr wrap="square" lIns="0" tIns="0" rIns="0" bIns="0" rtlCol="0">
            <a:spAutoFit/>
          </a:bodyPr>
          <a:lstStyle/>
          <a:p>
            <a:r>
              <a:rPr lang="en-GB" sz="1600" dirty="0" err="1">
                <a:solidFill>
                  <a:schemeClr val="tx1"/>
                </a:solidFill>
              </a:rPr>
              <a:t>Reasons samples are rejected</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58847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1394472" y="4333150"/>
            <a:ext cx="2755118" cy="492443"/>
          </a:xfrm>
          <a:prstGeom prst="rect">
            <a:avLst/>
          </a:prstGeom>
          <a:noFill/>
        </p:spPr>
        <p:txBody>
          <a:bodyPr wrap="square" lIns="0" tIns="0" rIns="0" bIns="0" rtlCol="0">
            <a:spAutoFit/>
          </a:bodyPr>
          <a:lstStyle/>
          <a:p>
            <a:r>
              <a:rPr lang="en-GB" sz="1600" dirty="0" err="1">
                <a:solidFill>
                  <a:schemeClr val="tx1"/>
                </a:solidFill>
              </a:rPr>
              <a:t>Collecting and handling food samples</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29701" y="414737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63FE6B10-E2C4-1844-96BF-2285092D1B43}"/>
              </a:ext>
            </a:extLst>
          </p:cNvPr>
          <p:cNvSpPr txBox="1"/>
          <p:nvPr/>
        </p:nvSpPr>
        <p:spPr>
          <a:xfrm>
            <a:off x="5631724" y="4333150"/>
            <a:ext cx="2593975" cy="492443"/>
          </a:xfrm>
          <a:prstGeom prst="rect">
            <a:avLst/>
          </a:prstGeom>
          <a:noFill/>
        </p:spPr>
        <p:txBody>
          <a:bodyPr wrap="square" lIns="0" tIns="0" rIns="0" bIns="0" rtlCol="0">
            <a:spAutoFit/>
          </a:bodyPr>
          <a:lstStyle/>
          <a:p>
            <a:r>
              <a:rPr lang="en-GB" sz="1600" dirty="0" err="1">
                <a:solidFill>
                  <a:schemeClr val="tx1"/>
                </a:solidFill>
              </a:rPr>
              <a:t>Collecting and handling water samples</a:t>
            </a:r>
          </a:p>
        </p:txBody>
      </p:sp>
      <p:sp>
        <p:nvSpPr>
          <p:cNvPr id="15" name="Google Shape;140;p4">
            <a:extLst>
              <a:ext uri="{FF2B5EF4-FFF2-40B4-BE49-F238E27FC236}">
                <a16:creationId xmlns:a16="http://schemas.microsoft.com/office/drawing/2014/main" id="{DD3D84DC-5113-424B-92C7-099B2BDA3590}"/>
              </a:ext>
            </a:extLst>
          </p:cNvPr>
          <p:cNvSpPr>
            <a:spLocks noChangeAspect="1"/>
          </p:cNvSpPr>
          <p:nvPr/>
        </p:nvSpPr>
        <p:spPr>
          <a:xfrm>
            <a:off x="4666953" y="414737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raphic 3">
            <a:extLst>
              <a:ext uri="{FF2B5EF4-FFF2-40B4-BE49-F238E27FC236}">
                <a16:creationId xmlns:a16="http://schemas.microsoft.com/office/drawing/2014/main" id="{FBE25B41-F039-C04F-A9A0-EA5CE92E1F68}"/>
              </a:ext>
            </a:extLst>
          </p:cNvPr>
          <p:cNvSpPr>
            <a:spLocks noChangeAspect="1"/>
          </p:cNvSpPr>
          <p:nvPr/>
        </p:nvSpPr>
        <p:spPr>
          <a:xfrm>
            <a:off x="4882953" y="2804472"/>
            <a:ext cx="432000" cy="432000"/>
          </a:xfrm>
          <a:custGeom>
            <a:avLst/>
            <a:gdLst>
              <a:gd name="connsiteX0" fmla="*/ 51435 w 171450"/>
              <a:gd name="connsiteY0" fmla="*/ 126756 h 171450"/>
              <a:gd name="connsiteX1" fmla="*/ 85725 w 171450"/>
              <a:gd name="connsiteY1" fmla="*/ 92466 h 171450"/>
              <a:gd name="connsiteX2" fmla="*/ 120015 w 171450"/>
              <a:gd name="connsiteY2" fmla="*/ 126756 h 171450"/>
              <a:gd name="connsiteX3" fmla="*/ 126756 w 171450"/>
              <a:gd name="connsiteY3" fmla="*/ 120015 h 171450"/>
              <a:gd name="connsiteX4" fmla="*/ 92466 w 171450"/>
              <a:gd name="connsiteY4" fmla="*/ 85725 h 171450"/>
              <a:gd name="connsiteX5" fmla="*/ 126756 w 171450"/>
              <a:gd name="connsiteY5" fmla="*/ 51435 h 171450"/>
              <a:gd name="connsiteX6" fmla="*/ 120015 w 171450"/>
              <a:gd name="connsiteY6" fmla="*/ 44694 h 171450"/>
              <a:gd name="connsiteX7" fmla="*/ 85725 w 171450"/>
              <a:gd name="connsiteY7" fmla="*/ 78984 h 171450"/>
              <a:gd name="connsiteX8" fmla="*/ 51435 w 171450"/>
              <a:gd name="connsiteY8" fmla="*/ 44694 h 171450"/>
              <a:gd name="connsiteX9" fmla="*/ 44694 w 171450"/>
              <a:gd name="connsiteY9" fmla="*/ 51435 h 171450"/>
              <a:gd name="connsiteX10" fmla="*/ 78984 w 171450"/>
              <a:gd name="connsiteY10" fmla="*/ 85725 h 171450"/>
              <a:gd name="connsiteX11" fmla="*/ 44694 w 171450"/>
              <a:gd name="connsiteY11" fmla="*/ 120015 h 171450"/>
              <a:gd name="connsiteX12" fmla="*/ 51435 w 171450"/>
              <a:gd name="connsiteY12" fmla="*/ 126756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 name="connsiteX30" fmla="*/ 85725 w 171450"/>
              <a:gd name="connsiteY30" fmla="*/ 161925 h 171450"/>
              <a:gd name="connsiteX31" fmla="*/ 139779 w 171450"/>
              <a:gd name="connsiteY31" fmla="*/ 139779 h 171450"/>
              <a:gd name="connsiteX32" fmla="*/ 161925 w 171450"/>
              <a:gd name="connsiteY32" fmla="*/ 85725 h 171450"/>
              <a:gd name="connsiteX33" fmla="*/ 139779 w 171450"/>
              <a:gd name="connsiteY33" fmla="*/ 31671 h 171450"/>
              <a:gd name="connsiteX34" fmla="*/ 85725 w 171450"/>
              <a:gd name="connsiteY34" fmla="*/ 9525 h 171450"/>
              <a:gd name="connsiteX35" fmla="*/ 31671 w 171450"/>
              <a:gd name="connsiteY35" fmla="*/ 31671 h 171450"/>
              <a:gd name="connsiteX36" fmla="*/ 9525 w 171450"/>
              <a:gd name="connsiteY36" fmla="*/ 85725 h 171450"/>
              <a:gd name="connsiteX37" fmla="*/ 31671 w 171450"/>
              <a:gd name="connsiteY37" fmla="*/ 139779 h 171450"/>
              <a:gd name="connsiteX38" fmla="*/ 85725 w 171450"/>
              <a:gd name="connsiteY38"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171450">
                <a:moveTo>
                  <a:pt x="51435" y="126756"/>
                </a:moveTo>
                <a:lnTo>
                  <a:pt x="85725" y="92466"/>
                </a:lnTo>
                <a:lnTo>
                  <a:pt x="120015" y="126756"/>
                </a:lnTo>
                <a:lnTo>
                  <a:pt x="126756" y="120015"/>
                </a:lnTo>
                <a:lnTo>
                  <a:pt x="92466" y="85725"/>
                </a:lnTo>
                <a:lnTo>
                  <a:pt x="126756" y="51435"/>
                </a:lnTo>
                <a:lnTo>
                  <a:pt x="120015" y="44694"/>
                </a:lnTo>
                <a:lnTo>
                  <a:pt x="85725" y="78984"/>
                </a:lnTo>
                <a:lnTo>
                  <a:pt x="51435" y="44694"/>
                </a:lnTo>
                <a:lnTo>
                  <a:pt x="44694" y="51435"/>
                </a:lnTo>
                <a:lnTo>
                  <a:pt x="78984" y="85725"/>
                </a:lnTo>
                <a:lnTo>
                  <a:pt x="44694" y="120015"/>
                </a:lnTo>
                <a:lnTo>
                  <a:pt x="51435" y="126756"/>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6F9478A0-1247-0B41-AD07-CCD028AD4D06}"/>
              </a:ext>
            </a:extLst>
          </p:cNvPr>
          <p:cNvSpPr>
            <a:spLocks noChangeAspect="1"/>
          </p:cNvSpPr>
          <p:nvPr/>
        </p:nvSpPr>
        <p:spPr>
          <a:xfrm>
            <a:off x="651207" y="4363371"/>
            <a:ext cx="420989" cy="432000"/>
          </a:xfrm>
          <a:custGeom>
            <a:avLst/>
            <a:gdLst>
              <a:gd name="connsiteX0" fmla="*/ 113732 w 182074"/>
              <a:gd name="connsiteY0" fmla="*/ 114300 h 186836"/>
              <a:gd name="connsiteX1" fmla="*/ 92922 w 182074"/>
              <a:gd name="connsiteY1" fmla="*/ 97219 h 186836"/>
              <a:gd name="connsiteX2" fmla="*/ 63012 w 182074"/>
              <a:gd name="connsiteY2" fmla="*/ 93052 h 186836"/>
              <a:gd name="connsiteX3" fmla="*/ 32962 w 182074"/>
              <a:gd name="connsiteY3" fmla="*/ 97219 h 186836"/>
              <a:gd name="connsiteX4" fmla="*/ 12291 w 182074"/>
              <a:gd name="connsiteY4" fmla="*/ 114300 h 186836"/>
              <a:gd name="connsiteX5" fmla="*/ 113732 w 182074"/>
              <a:gd name="connsiteY5" fmla="*/ 114300 h 186836"/>
              <a:gd name="connsiteX6" fmla="*/ 0 w 182074"/>
              <a:gd name="connsiteY6" fmla="*/ 123825 h 186836"/>
              <a:gd name="connsiteX7" fmla="*/ 19654 w 182074"/>
              <a:gd name="connsiteY7" fmla="*/ 93263 h 186836"/>
              <a:gd name="connsiteX8" fmla="*/ 63012 w 182074"/>
              <a:gd name="connsiteY8" fmla="*/ 83527 h 186836"/>
              <a:gd name="connsiteX9" fmla="*/ 106369 w 182074"/>
              <a:gd name="connsiteY9" fmla="*/ 93263 h 186836"/>
              <a:gd name="connsiteX10" fmla="*/ 126023 w 182074"/>
              <a:gd name="connsiteY10" fmla="*/ 123825 h 186836"/>
              <a:gd name="connsiteX11" fmla="*/ 0 w 182074"/>
              <a:gd name="connsiteY11" fmla="*/ 123825 h 186836"/>
              <a:gd name="connsiteX12" fmla="*/ 0 w 182074"/>
              <a:gd name="connsiteY12" fmla="*/ 155331 h 186836"/>
              <a:gd name="connsiteX13" fmla="*/ 0 w 182074"/>
              <a:gd name="connsiteY13" fmla="*/ 145806 h 186836"/>
              <a:gd name="connsiteX14" fmla="*/ 126023 w 182074"/>
              <a:gd name="connsiteY14" fmla="*/ 145806 h 186836"/>
              <a:gd name="connsiteX15" fmla="*/ 126023 w 182074"/>
              <a:gd name="connsiteY15" fmla="*/ 155331 h 186836"/>
              <a:gd name="connsiteX16" fmla="*/ 0 w 182074"/>
              <a:gd name="connsiteY16" fmla="*/ 155331 h 186836"/>
              <a:gd name="connsiteX17" fmla="*/ 145073 w 182074"/>
              <a:gd name="connsiteY17" fmla="*/ 186837 h 186836"/>
              <a:gd name="connsiteX18" fmla="*/ 145073 w 182074"/>
              <a:gd name="connsiteY18" fmla="*/ 177312 h 186836"/>
              <a:gd name="connsiteX19" fmla="*/ 158408 w 182074"/>
              <a:gd name="connsiteY19" fmla="*/ 177312 h 186836"/>
              <a:gd name="connsiteX20" fmla="*/ 171743 w 182074"/>
              <a:gd name="connsiteY20" fmla="*/ 47625 h 186836"/>
              <a:gd name="connsiteX21" fmla="*/ 85908 w 182074"/>
              <a:gd name="connsiteY21" fmla="*/ 47625 h 186836"/>
              <a:gd name="connsiteX22" fmla="*/ 84626 w 182074"/>
              <a:gd name="connsiteY22" fmla="*/ 38100 h 186836"/>
              <a:gd name="connsiteX23" fmla="*/ 128588 w 182074"/>
              <a:gd name="connsiteY23" fmla="*/ 38100 h 186836"/>
              <a:gd name="connsiteX24" fmla="*/ 128588 w 182074"/>
              <a:gd name="connsiteY24" fmla="*/ 0 h 186836"/>
              <a:gd name="connsiteX25" fmla="*/ 138113 w 182074"/>
              <a:gd name="connsiteY25" fmla="*/ 0 h 186836"/>
              <a:gd name="connsiteX26" fmla="*/ 138113 w 182074"/>
              <a:gd name="connsiteY26" fmla="*/ 38100 h 186836"/>
              <a:gd name="connsiteX27" fmla="*/ 182074 w 182074"/>
              <a:gd name="connsiteY27" fmla="*/ 38100 h 186836"/>
              <a:gd name="connsiteX28" fmla="*/ 167823 w 182074"/>
              <a:gd name="connsiteY28" fmla="*/ 178154 h 186836"/>
              <a:gd name="connsiteX29" fmla="*/ 164416 w 182074"/>
              <a:gd name="connsiteY29" fmla="*/ 184465 h 186836"/>
              <a:gd name="connsiteX30" fmla="*/ 157602 w 182074"/>
              <a:gd name="connsiteY30" fmla="*/ 186837 h 186836"/>
              <a:gd name="connsiteX31" fmla="*/ 145073 w 182074"/>
              <a:gd name="connsiteY31" fmla="*/ 186837 h 186836"/>
              <a:gd name="connsiteX32" fmla="*/ 145073 w 182074"/>
              <a:gd name="connsiteY32" fmla="*/ 177312 h 186836"/>
              <a:gd name="connsiteX33" fmla="*/ 158408 w 182074"/>
              <a:gd name="connsiteY33" fmla="*/ 177312 h 186836"/>
              <a:gd name="connsiteX34" fmla="*/ 145073 w 182074"/>
              <a:gd name="connsiteY34" fmla="*/ 177312 h 186836"/>
              <a:gd name="connsiteX35" fmla="*/ 5861 w 182074"/>
              <a:gd name="connsiteY35" fmla="*/ 186837 h 186836"/>
              <a:gd name="connsiteX36" fmla="*/ 1685 w 182074"/>
              <a:gd name="connsiteY36" fmla="*/ 185151 h 186836"/>
              <a:gd name="connsiteX37" fmla="*/ 0 w 182074"/>
              <a:gd name="connsiteY37" fmla="*/ 180975 h 186836"/>
              <a:gd name="connsiteX38" fmla="*/ 0 w 182074"/>
              <a:gd name="connsiteY38" fmla="*/ 177312 h 186836"/>
              <a:gd name="connsiteX39" fmla="*/ 126023 w 182074"/>
              <a:gd name="connsiteY39" fmla="*/ 177312 h 186836"/>
              <a:gd name="connsiteX40" fmla="*/ 126023 w 182074"/>
              <a:gd name="connsiteY40" fmla="*/ 180975 h 186836"/>
              <a:gd name="connsiteX41" fmla="*/ 124338 w 182074"/>
              <a:gd name="connsiteY41" fmla="*/ 185151 h 186836"/>
              <a:gd name="connsiteX42" fmla="*/ 120162 w 182074"/>
              <a:gd name="connsiteY42" fmla="*/ 186837 h 186836"/>
              <a:gd name="connsiteX43" fmla="*/ 5861 w 182074"/>
              <a:gd name="connsiteY43" fmla="*/ 186837 h 18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2074" h="186836">
                <a:moveTo>
                  <a:pt x="113732" y="114300"/>
                </a:moveTo>
                <a:cubicBezTo>
                  <a:pt x="109507" y="105691"/>
                  <a:pt x="102570" y="99997"/>
                  <a:pt x="92922" y="97219"/>
                </a:cubicBezTo>
                <a:cubicBezTo>
                  <a:pt x="83273" y="94441"/>
                  <a:pt x="73303" y="93052"/>
                  <a:pt x="63012" y="93052"/>
                </a:cubicBezTo>
                <a:cubicBezTo>
                  <a:pt x="52778" y="93052"/>
                  <a:pt x="42762" y="94441"/>
                  <a:pt x="32962" y="97219"/>
                </a:cubicBezTo>
                <a:cubicBezTo>
                  <a:pt x="23162" y="99997"/>
                  <a:pt x="16272" y="105691"/>
                  <a:pt x="12291" y="114300"/>
                </a:cubicBezTo>
                <a:lnTo>
                  <a:pt x="113732" y="114300"/>
                </a:lnTo>
                <a:close/>
                <a:moveTo>
                  <a:pt x="0" y="123825"/>
                </a:moveTo>
                <a:cubicBezTo>
                  <a:pt x="0" y="109941"/>
                  <a:pt x="6551" y="99753"/>
                  <a:pt x="19654" y="93263"/>
                </a:cubicBezTo>
                <a:cubicBezTo>
                  <a:pt x="32757" y="86772"/>
                  <a:pt x="47210" y="83527"/>
                  <a:pt x="63012" y="83527"/>
                </a:cubicBezTo>
                <a:cubicBezTo>
                  <a:pt x="78813" y="83527"/>
                  <a:pt x="93266" y="86772"/>
                  <a:pt x="106369" y="93263"/>
                </a:cubicBezTo>
                <a:cubicBezTo>
                  <a:pt x="119472" y="99753"/>
                  <a:pt x="126023" y="109941"/>
                  <a:pt x="126023" y="123825"/>
                </a:cubicBezTo>
                <a:lnTo>
                  <a:pt x="0" y="123825"/>
                </a:lnTo>
                <a:close/>
                <a:moveTo>
                  <a:pt x="0" y="155331"/>
                </a:moveTo>
                <a:lnTo>
                  <a:pt x="0" y="145806"/>
                </a:lnTo>
                <a:lnTo>
                  <a:pt x="126023" y="145806"/>
                </a:lnTo>
                <a:lnTo>
                  <a:pt x="126023" y="155331"/>
                </a:lnTo>
                <a:lnTo>
                  <a:pt x="0" y="155331"/>
                </a:lnTo>
                <a:close/>
                <a:moveTo>
                  <a:pt x="145073" y="186837"/>
                </a:moveTo>
                <a:lnTo>
                  <a:pt x="145073" y="177312"/>
                </a:lnTo>
                <a:lnTo>
                  <a:pt x="158408" y="177312"/>
                </a:lnTo>
                <a:lnTo>
                  <a:pt x="171743" y="47625"/>
                </a:lnTo>
                <a:lnTo>
                  <a:pt x="85908" y="47625"/>
                </a:lnTo>
                <a:lnTo>
                  <a:pt x="84626" y="38100"/>
                </a:lnTo>
                <a:lnTo>
                  <a:pt x="128588" y="38100"/>
                </a:lnTo>
                <a:lnTo>
                  <a:pt x="128588" y="0"/>
                </a:lnTo>
                <a:lnTo>
                  <a:pt x="138113" y="0"/>
                </a:lnTo>
                <a:lnTo>
                  <a:pt x="138113" y="38100"/>
                </a:lnTo>
                <a:lnTo>
                  <a:pt x="182074" y="38100"/>
                </a:lnTo>
                <a:lnTo>
                  <a:pt x="167823" y="178154"/>
                </a:lnTo>
                <a:cubicBezTo>
                  <a:pt x="167469" y="180780"/>
                  <a:pt x="166333" y="182883"/>
                  <a:pt x="164416" y="184465"/>
                </a:cubicBezTo>
                <a:cubicBezTo>
                  <a:pt x="162499" y="186046"/>
                  <a:pt x="160228" y="186837"/>
                  <a:pt x="157602" y="186837"/>
                </a:cubicBezTo>
                <a:lnTo>
                  <a:pt x="145073" y="186837"/>
                </a:lnTo>
                <a:close/>
                <a:moveTo>
                  <a:pt x="145073" y="177312"/>
                </a:moveTo>
                <a:lnTo>
                  <a:pt x="158408" y="177312"/>
                </a:lnTo>
                <a:lnTo>
                  <a:pt x="145073" y="177312"/>
                </a:lnTo>
                <a:close/>
                <a:moveTo>
                  <a:pt x="5861" y="186837"/>
                </a:moveTo>
                <a:cubicBezTo>
                  <a:pt x="4201" y="186837"/>
                  <a:pt x="2809" y="186275"/>
                  <a:pt x="1685" y="185151"/>
                </a:cubicBezTo>
                <a:cubicBezTo>
                  <a:pt x="562" y="184028"/>
                  <a:pt x="0" y="182636"/>
                  <a:pt x="0" y="180975"/>
                </a:cubicBezTo>
                <a:lnTo>
                  <a:pt x="0" y="177312"/>
                </a:lnTo>
                <a:lnTo>
                  <a:pt x="126023" y="177312"/>
                </a:lnTo>
                <a:lnTo>
                  <a:pt x="126023" y="180975"/>
                </a:lnTo>
                <a:cubicBezTo>
                  <a:pt x="126023" y="182636"/>
                  <a:pt x="125461" y="184028"/>
                  <a:pt x="124338" y="185151"/>
                </a:cubicBezTo>
                <a:cubicBezTo>
                  <a:pt x="123214" y="186275"/>
                  <a:pt x="121822" y="186837"/>
                  <a:pt x="120162" y="186837"/>
                </a:cubicBezTo>
                <a:lnTo>
                  <a:pt x="5861" y="186837"/>
                </a:lnTo>
                <a:close/>
              </a:path>
            </a:pathLst>
          </a:custGeom>
          <a:solidFill>
            <a:schemeClr val="bg1"/>
          </a:solidFill>
          <a:ln w="238" cap="flat">
            <a:noFill/>
            <a:prstDash val="solid"/>
            <a:miter/>
          </a:ln>
        </p:spPr>
        <p:txBody>
          <a:bodyPr rtlCol="0" anchor="ctr"/>
          <a:lstStyle/>
          <a:p>
            <a:endParaRPr lang="en-RO"/>
          </a:p>
        </p:txBody>
      </p:sp>
      <p:sp>
        <p:nvSpPr>
          <p:cNvPr id="21" name="Graphic 18">
            <a:extLst>
              <a:ext uri="{FF2B5EF4-FFF2-40B4-BE49-F238E27FC236}">
                <a16:creationId xmlns:a16="http://schemas.microsoft.com/office/drawing/2014/main" id="{A9BCF753-CD78-A04B-AFF1-5E2123CFF53D}"/>
              </a:ext>
            </a:extLst>
          </p:cNvPr>
          <p:cNvSpPr>
            <a:spLocks noChangeAspect="1"/>
          </p:cNvSpPr>
          <p:nvPr/>
        </p:nvSpPr>
        <p:spPr>
          <a:xfrm>
            <a:off x="719430" y="2804472"/>
            <a:ext cx="284543" cy="432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
        <p:nvSpPr>
          <p:cNvPr id="25" name="Graphic 22">
            <a:extLst>
              <a:ext uri="{FF2B5EF4-FFF2-40B4-BE49-F238E27FC236}">
                <a16:creationId xmlns:a16="http://schemas.microsoft.com/office/drawing/2014/main" id="{C504C149-3117-5240-9F81-ABE8EFCB2602}"/>
              </a:ext>
            </a:extLst>
          </p:cNvPr>
          <p:cNvSpPr>
            <a:spLocks noChangeAspect="1"/>
          </p:cNvSpPr>
          <p:nvPr/>
        </p:nvSpPr>
        <p:spPr>
          <a:xfrm>
            <a:off x="4906953" y="4363371"/>
            <a:ext cx="384000" cy="432000"/>
          </a:xfrm>
          <a:custGeom>
            <a:avLst/>
            <a:gdLst>
              <a:gd name="connsiteX0" fmla="*/ 33099 w 152400"/>
              <a:gd name="connsiteY0" fmla="*/ 171450 h 171450"/>
              <a:gd name="connsiteX1" fmla="*/ 22832 w 152400"/>
              <a:gd name="connsiteY1" fmla="*/ 167576 h 171450"/>
              <a:gd name="connsiteX2" fmla="*/ 17768 w 152400"/>
              <a:gd name="connsiteY2" fmla="*/ 157840 h 171450"/>
              <a:gd name="connsiteX3" fmla="*/ 0 w 152400"/>
              <a:gd name="connsiteY3" fmla="*/ 0 h 171450"/>
              <a:gd name="connsiteX4" fmla="*/ 152400 w 152400"/>
              <a:gd name="connsiteY4" fmla="*/ 0 h 171450"/>
              <a:gd name="connsiteX5" fmla="*/ 134815 w 152400"/>
              <a:gd name="connsiteY5" fmla="*/ 157840 h 171450"/>
              <a:gd name="connsiteX6" fmla="*/ 129751 w 152400"/>
              <a:gd name="connsiteY6" fmla="*/ 167576 h 171450"/>
              <a:gd name="connsiteX7" fmla="*/ 119484 w 152400"/>
              <a:gd name="connsiteY7" fmla="*/ 171450 h 171450"/>
              <a:gd name="connsiteX8" fmla="*/ 33099 w 152400"/>
              <a:gd name="connsiteY8" fmla="*/ 171450 h 171450"/>
              <a:gd name="connsiteX9" fmla="*/ 16449 w 152400"/>
              <a:gd name="connsiteY9" fmla="*/ 60814 h 171450"/>
              <a:gd name="connsiteX10" fmla="*/ 27293 w 152400"/>
              <a:gd name="connsiteY10" fmla="*/ 156796 h 171450"/>
              <a:gd name="connsiteX11" fmla="*/ 29308 w 152400"/>
              <a:gd name="connsiteY11" fmla="*/ 160460 h 171450"/>
              <a:gd name="connsiteX12" fmla="*/ 33154 w 152400"/>
              <a:gd name="connsiteY12" fmla="*/ 161925 h 171450"/>
              <a:gd name="connsiteX13" fmla="*/ 119429 w 152400"/>
              <a:gd name="connsiteY13" fmla="*/ 161925 h 171450"/>
              <a:gd name="connsiteX14" fmla="*/ 123275 w 152400"/>
              <a:gd name="connsiteY14" fmla="*/ 160460 h 171450"/>
              <a:gd name="connsiteX15" fmla="*/ 125290 w 152400"/>
              <a:gd name="connsiteY15" fmla="*/ 156796 h 171450"/>
              <a:gd name="connsiteX16" fmla="*/ 136134 w 152400"/>
              <a:gd name="connsiteY16" fmla="*/ 60814 h 171450"/>
              <a:gd name="connsiteX17" fmla="*/ 16449 w 152400"/>
              <a:gd name="connsiteY17" fmla="*/ 60814 h 171450"/>
              <a:gd name="connsiteX18" fmla="*/ 15167 w 152400"/>
              <a:gd name="connsiteY18" fmla="*/ 51289 h 171450"/>
              <a:gd name="connsiteX19" fmla="*/ 137416 w 152400"/>
              <a:gd name="connsiteY19" fmla="*/ 51289 h 171450"/>
              <a:gd name="connsiteX20" fmla="*/ 141593 w 152400"/>
              <a:gd name="connsiteY20" fmla="*/ 9525 h 171450"/>
              <a:gd name="connsiteX21" fmla="*/ 10624 w 152400"/>
              <a:gd name="connsiteY21" fmla="*/ 9525 h 171450"/>
              <a:gd name="connsiteX22" fmla="*/ 15167 w 152400"/>
              <a:gd name="connsiteY22" fmla="*/ 51289 h 171450"/>
              <a:gd name="connsiteX23" fmla="*/ 76200 w 152400"/>
              <a:gd name="connsiteY23" fmla="*/ 134449 h 171450"/>
              <a:gd name="connsiteX24" fmla="*/ 67096 w 152400"/>
              <a:gd name="connsiteY24" fmla="*/ 130694 h 171450"/>
              <a:gd name="connsiteX25" fmla="*/ 63341 w 152400"/>
              <a:gd name="connsiteY25" fmla="*/ 121590 h 171450"/>
              <a:gd name="connsiteX26" fmla="*/ 66006 w 152400"/>
              <a:gd name="connsiteY26" fmla="*/ 111268 h 171450"/>
              <a:gd name="connsiteX27" fmla="*/ 76200 w 152400"/>
              <a:gd name="connsiteY27" fmla="*/ 95451 h 171450"/>
              <a:gd name="connsiteX28" fmla="*/ 86394 w 152400"/>
              <a:gd name="connsiteY28" fmla="*/ 111268 h 171450"/>
              <a:gd name="connsiteX29" fmla="*/ 89059 w 152400"/>
              <a:gd name="connsiteY29" fmla="*/ 121590 h 171450"/>
              <a:gd name="connsiteX30" fmla="*/ 85304 w 152400"/>
              <a:gd name="connsiteY30" fmla="*/ 130694 h 171450"/>
              <a:gd name="connsiteX31" fmla="*/ 76200 w 152400"/>
              <a:gd name="connsiteY31" fmla="*/ 134449 h 171450"/>
              <a:gd name="connsiteX32" fmla="*/ 76200 w 152400"/>
              <a:gd name="connsiteY32" fmla="*/ 143974 h 171450"/>
              <a:gd name="connsiteX33" fmla="*/ 92099 w 152400"/>
              <a:gd name="connsiteY33" fmla="*/ 137490 h 171450"/>
              <a:gd name="connsiteX34" fmla="*/ 98584 w 152400"/>
              <a:gd name="connsiteY34" fmla="*/ 121590 h 171450"/>
              <a:gd name="connsiteX35" fmla="*/ 94014 w 152400"/>
              <a:gd name="connsiteY35" fmla="*/ 105434 h 171450"/>
              <a:gd name="connsiteX36" fmla="*/ 76200 w 152400"/>
              <a:gd name="connsiteY36" fmla="*/ 79864 h 171450"/>
              <a:gd name="connsiteX37" fmla="*/ 58386 w 152400"/>
              <a:gd name="connsiteY37" fmla="*/ 105434 h 171450"/>
              <a:gd name="connsiteX38" fmla="*/ 53816 w 152400"/>
              <a:gd name="connsiteY38" fmla="*/ 121590 h 171450"/>
              <a:gd name="connsiteX39" fmla="*/ 60301 w 152400"/>
              <a:gd name="connsiteY39" fmla="*/ 137490 h 171450"/>
              <a:gd name="connsiteX40" fmla="*/ 76200 w 152400"/>
              <a:gd name="connsiteY40" fmla="*/ 143974 h 171450"/>
              <a:gd name="connsiteX41" fmla="*/ 23776 w 152400"/>
              <a:gd name="connsiteY41" fmla="*/ 161925 h 171450"/>
              <a:gd name="connsiteX42" fmla="*/ 128807 w 152400"/>
              <a:gd name="connsiteY42" fmla="*/ 161925 h 171450"/>
              <a:gd name="connsiteX43" fmla="*/ 23776 w 152400"/>
              <a:gd name="connsiteY43"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2400" h="171450">
                <a:moveTo>
                  <a:pt x="33099" y="171450"/>
                </a:moveTo>
                <a:cubicBezTo>
                  <a:pt x="29155" y="171450"/>
                  <a:pt x="25733" y="170159"/>
                  <a:pt x="22832" y="167576"/>
                </a:cubicBezTo>
                <a:cubicBezTo>
                  <a:pt x="19932" y="164993"/>
                  <a:pt x="18244" y="161748"/>
                  <a:pt x="17768" y="157840"/>
                </a:cubicBezTo>
                <a:lnTo>
                  <a:pt x="0" y="0"/>
                </a:lnTo>
                <a:lnTo>
                  <a:pt x="152400" y="0"/>
                </a:lnTo>
                <a:lnTo>
                  <a:pt x="134815" y="157840"/>
                </a:lnTo>
                <a:cubicBezTo>
                  <a:pt x="134339" y="161748"/>
                  <a:pt x="132651" y="164993"/>
                  <a:pt x="129751" y="167576"/>
                </a:cubicBezTo>
                <a:cubicBezTo>
                  <a:pt x="126851" y="170159"/>
                  <a:pt x="123428" y="171450"/>
                  <a:pt x="119484" y="171450"/>
                </a:cubicBezTo>
                <a:lnTo>
                  <a:pt x="33099" y="171450"/>
                </a:lnTo>
                <a:close/>
                <a:moveTo>
                  <a:pt x="16449" y="60814"/>
                </a:moveTo>
                <a:lnTo>
                  <a:pt x="27293" y="156796"/>
                </a:lnTo>
                <a:cubicBezTo>
                  <a:pt x="27537" y="158262"/>
                  <a:pt x="28209" y="159483"/>
                  <a:pt x="29308" y="160460"/>
                </a:cubicBezTo>
                <a:cubicBezTo>
                  <a:pt x="30407" y="161437"/>
                  <a:pt x="31689" y="161925"/>
                  <a:pt x="33154" y="161925"/>
                </a:cubicBezTo>
                <a:lnTo>
                  <a:pt x="119429" y="161925"/>
                </a:lnTo>
                <a:cubicBezTo>
                  <a:pt x="120894" y="161925"/>
                  <a:pt x="122176" y="161437"/>
                  <a:pt x="123275" y="160460"/>
                </a:cubicBezTo>
                <a:cubicBezTo>
                  <a:pt x="124374" y="159483"/>
                  <a:pt x="125046" y="158262"/>
                  <a:pt x="125290" y="156796"/>
                </a:cubicBezTo>
                <a:lnTo>
                  <a:pt x="136134" y="60814"/>
                </a:lnTo>
                <a:lnTo>
                  <a:pt x="16449" y="60814"/>
                </a:lnTo>
                <a:close/>
                <a:moveTo>
                  <a:pt x="15167" y="51289"/>
                </a:moveTo>
                <a:lnTo>
                  <a:pt x="137416" y="51289"/>
                </a:lnTo>
                <a:lnTo>
                  <a:pt x="141593" y="9525"/>
                </a:lnTo>
                <a:lnTo>
                  <a:pt x="10624" y="9525"/>
                </a:lnTo>
                <a:lnTo>
                  <a:pt x="15167" y="51289"/>
                </a:lnTo>
                <a:close/>
                <a:moveTo>
                  <a:pt x="76200" y="134449"/>
                </a:moveTo>
                <a:cubicBezTo>
                  <a:pt x="72634" y="134449"/>
                  <a:pt x="69600" y="133197"/>
                  <a:pt x="67096" y="130694"/>
                </a:cubicBezTo>
                <a:cubicBezTo>
                  <a:pt x="64593" y="128191"/>
                  <a:pt x="63341" y="125156"/>
                  <a:pt x="63341" y="121590"/>
                </a:cubicBezTo>
                <a:cubicBezTo>
                  <a:pt x="63341" y="118354"/>
                  <a:pt x="64230" y="114914"/>
                  <a:pt x="66006" y="111268"/>
                </a:cubicBezTo>
                <a:cubicBezTo>
                  <a:pt x="67783" y="107623"/>
                  <a:pt x="71181" y="102351"/>
                  <a:pt x="76200" y="95451"/>
                </a:cubicBezTo>
                <a:cubicBezTo>
                  <a:pt x="81219" y="102351"/>
                  <a:pt x="84617" y="107623"/>
                  <a:pt x="86394" y="111268"/>
                </a:cubicBezTo>
                <a:cubicBezTo>
                  <a:pt x="88170" y="114914"/>
                  <a:pt x="89059" y="118354"/>
                  <a:pt x="89059" y="121590"/>
                </a:cubicBezTo>
                <a:cubicBezTo>
                  <a:pt x="89059" y="125156"/>
                  <a:pt x="87807" y="128191"/>
                  <a:pt x="85304" y="130694"/>
                </a:cubicBezTo>
                <a:cubicBezTo>
                  <a:pt x="82800" y="133197"/>
                  <a:pt x="79766" y="134449"/>
                  <a:pt x="76200" y="134449"/>
                </a:cubicBezTo>
                <a:close/>
                <a:moveTo>
                  <a:pt x="76200" y="143974"/>
                </a:moveTo>
                <a:cubicBezTo>
                  <a:pt x="82477" y="143974"/>
                  <a:pt x="87777" y="141813"/>
                  <a:pt x="92099" y="137490"/>
                </a:cubicBezTo>
                <a:cubicBezTo>
                  <a:pt x="96422" y="133167"/>
                  <a:pt x="98584" y="127867"/>
                  <a:pt x="98584" y="121590"/>
                </a:cubicBezTo>
                <a:cubicBezTo>
                  <a:pt x="98584" y="116547"/>
                  <a:pt x="97060" y="111162"/>
                  <a:pt x="94014" y="105434"/>
                </a:cubicBezTo>
                <a:cubicBezTo>
                  <a:pt x="90967" y="99707"/>
                  <a:pt x="85029" y="91184"/>
                  <a:pt x="76200" y="79864"/>
                </a:cubicBezTo>
                <a:cubicBezTo>
                  <a:pt x="67371" y="91184"/>
                  <a:pt x="61433" y="99707"/>
                  <a:pt x="58386" y="105434"/>
                </a:cubicBezTo>
                <a:cubicBezTo>
                  <a:pt x="55340" y="111162"/>
                  <a:pt x="53816" y="116547"/>
                  <a:pt x="53816" y="121590"/>
                </a:cubicBezTo>
                <a:cubicBezTo>
                  <a:pt x="53816" y="127867"/>
                  <a:pt x="55978" y="133167"/>
                  <a:pt x="60301" y="137490"/>
                </a:cubicBezTo>
                <a:cubicBezTo>
                  <a:pt x="64623" y="141813"/>
                  <a:pt x="69923" y="143974"/>
                  <a:pt x="76200" y="143974"/>
                </a:cubicBezTo>
                <a:close/>
                <a:moveTo>
                  <a:pt x="23776" y="161925"/>
                </a:moveTo>
                <a:lnTo>
                  <a:pt x="128807" y="161925"/>
                </a:lnTo>
                <a:lnTo>
                  <a:pt x="23776" y="16192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377329"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General considerations</a:t>
            </a:r>
          </a:p>
        </p:txBody>
      </p:sp>
      <p:sp>
        <p:nvSpPr>
          <p:cNvPr id="6" name="Graphic 3">
            <a:extLst>
              <a:ext uri="{FF2B5EF4-FFF2-40B4-BE49-F238E27FC236}">
                <a16:creationId xmlns:a16="http://schemas.microsoft.com/office/drawing/2014/main" id="{11630E75-A80D-6148-95EB-3F2DBBD9BF7B}"/>
              </a:ext>
            </a:extLst>
          </p:cNvPr>
          <p:cNvSpPr>
            <a:spLocks noChangeAspect="1"/>
          </p:cNvSpPr>
          <p:nvPr/>
        </p:nvSpPr>
        <p:spPr>
          <a:xfrm>
            <a:off x="7255865" y="1466372"/>
            <a:ext cx="1120000" cy="1440000"/>
          </a:xfrm>
          <a:custGeom>
            <a:avLst/>
            <a:gdLst>
              <a:gd name="connsiteX0" fmla="*/ 33338 w 133350"/>
              <a:gd name="connsiteY0" fmla="*/ 80963 h 171450"/>
              <a:gd name="connsiteX1" fmla="*/ 33338 w 133350"/>
              <a:gd name="connsiteY1" fmla="*/ 71438 h 171450"/>
              <a:gd name="connsiteX2" fmla="*/ 100013 w 133350"/>
              <a:gd name="connsiteY2" fmla="*/ 71438 h 171450"/>
              <a:gd name="connsiteX3" fmla="*/ 100013 w 133350"/>
              <a:gd name="connsiteY3" fmla="*/ 80963 h 171450"/>
              <a:gd name="connsiteX4" fmla="*/ 33338 w 133350"/>
              <a:gd name="connsiteY4" fmla="*/ 80963 h 171450"/>
              <a:gd name="connsiteX5" fmla="*/ 33338 w 133350"/>
              <a:gd name="connsiteY5" fmla="*/ 42863 h 171450"/>
              <a:gd name="connsiteX6" fmla="*/ 33338 w 133350"/>
              <a:gd name="connsiteY6" fmla="*/ 33338 h 171450"/>
              <a:gd name="connsiteX7" fmla="*/ 100013 w 133350"/>
              <a:gd name="connsiteY7" fmla="*/ 33338 h 171450"/>
              <a:gd name="connsiteX8" fmla="*/ 100013 w 133350"/>
              <a:gd name="connsiteY8" fmla="*/ 42863 h 171450"/>
              <a:gd name="connsiteX9" fmla="*/ 33338 w 133350"/>
              <a:gd name="connsiteY9" fmla="*/ 42863 h 171450"/>
              <a:gd name="connsiteX10" fmla="*/ 9525 w 133350"/>
              <a:gd name="connsiteY10" fmla="*/ 109538 h 171450"/>
              <a:gd name="connsiteX11" fmla="*/ 80963 w 133350"/>
              <a:gd name="connsiteY11" fmla="*/ 109538 h 171450"/>
              <a:gd name="connsiteX12" fmla="*/ 91623 w 133350"/>
              <a:gd name="connsiteY12" fmla="*/ 112056 h 171450"/>
              <a:gd name="connsiteX13" fmla="*/ 99976 w 133350"/>
              <a:gd name="connsiteY13" fmla="*/ 119136 h 171450"/>
              <a:gd name="connsiteX14" fmla="*/ 123825 w 133350"/>
              <a:gd name="connsiteY14" fmla="*/ 150092 h 171450"/>
              <a:gd name="connsiteX15" fmla="*/ 123825 w 133350"/>
              <a:gd name="connsiteY15" fmla="*/ 15386 h 171450"/>
              <a:gd name="connsiteX16" fmla="*/ 122176 w 133350"/>
              <a:gd name="connsiteY16" fmla="*/ 11174 h 171450"/>
              <a:gd name="connsiteX17" fmla="*/ 117964 w 133350"/>
              <a:gd name="connsiteY17" fmla="*/ 9525 h 171450"/>
              <a:gd name="connsiteX18" fmla="*/ 15386 w 133350"/>
              <a:gd name="connsiteY18" fmla="*/ 9525 h 171450"/>
              <a:gd name="connsiteX19" fmla="*/ 11174 w 133350"/>
              <a:gd name="connsiteY19" fmla="*/ 11174 h 171450"/>
              <a:gd name="connsiteX20" fmla="*/ 9525 w 133350"/>
              <a:gd name="connsiteY20" fmla="*/ 15386 h 171450"/>
              <a:gd name="connsiteX21" fmla="*/ 9525 w 133350"/>
              <a:gd name="connsiteY21" fmla="*/ 109538 h 171450"/>
              <a:gd name="connsiteX22" fmla="*/ 15386 w 133350"/>
              <a:gd name="connsiteY22" fmla="*/ 161925 h 171450"/>
              <a:gd name="connsiteX23" fmla="*/ 120821 w 133350"/>
              <a:gd name="connsiteY23" fmla="*/ 161925 h 171450"/>
              <a:gd name="connsiteX24" fmla="*/ 92484 w 133350"/>
              <a:gd name="connsiteY24" fmla="*/ 124942 h 171450"/>
              <a:gd name="connsiteX25" fmla="*/ 87383 w 133350"/>
              <a:gd name="connsiteY25" fmla="*/ 120592 h 171450"/>
              <a:gd name="connsiteX26" fmla="*/ 80963 w 133350"/>
              <a:gd name="connsiteY26" fmla="*/ 119063 h 171450"/>
              <a:gd name="connsiteX27" fmla="*/ 9525 w 133350"/>
              <a:gd name="connsiteY27" fmla="*/ 119063 h 171450"/>
              <a:gd name="connsiteX28" fmla="*/ 9525 w 133350"/>
              <a:gd name="connsiteY28" fmla="*/ 156064 h 171450"/>
              <a:gd name="connsiteX29" fmla="*/ 11174 w 133350"/>
              <a:gd name="connsiteY29" fmla="*/ 160276 h 171450"/>
              <a:gd name="connsiteX30" fmla="*/ 15386 w 133350"/>
              <a:gd name="connsiteY30" fmla="*/ 161925 h 171450"/>
              <a:gd name="connsiteX31" fmla="*/ 117964 w 133350"/>
              <a:gd name="connsiteY31" fmla="*/ 171450 h 171450"/>
              <a:gd name="connsiteX32" fmla="*/ 15386 w 133350"/>
              <a:gd name="connsiteY32" fmla="*/ 171450 h 171450"/>
              <a:gd name="connsiteX33" fmla="*/ 4405 w 133350"/>
              <a:gd name="connsiteY33" fmla="*/ 167045 h 171450"/>
              <a:gd name="connsiteX34" fmla="*/ 0 w 133350"/>
              <a:gd name="connsiteY34" fmla="*/ 156064 h 171450"/>
              <a:gd name="connsiteX35" fmla="*/ 0 w 133350"/>
              <a:gd name="connsiteY35" fmla="*/ 15386 h 171450"/>
              <a:gd name="connsiteX36" fmla="*/ 4405 w 133350"/>
              <a:gd name="connsiteY36" fmla="*/ 4405 h 171450"/>
              <a:gd name="connsiteX37" fmla="*/ 15386 w 133350"/>
              <a:gd name="connsiteY37" fmla="*/ 0 h 171450"/>
              <a:gd name="connsiteX38" fmla="*/ 117964 w 133350"/>
              <a:gd name="connsiteY38" fmla="*/ 0 h 171450"/>
              <a:gd name="connsiteX39" fmla="*/ 128945 w 133350"/>
              <a:gd name="connsiteY39" fmla="*/ 4405 h 171450"/>
              <a:gd name="connsiteX40" fmla="*/ 133350 w 133350"/>
              <a:gd name="connsiteY40" fmla="*/ 15386 h 171450"/>
              <a:gd name="connsiteX41" fmla="*/ 133350 w 133350"/>
              <a:gd name="connsiteY41" fmla="*/ 156064 h 171450"/>
              <a:gd name="connsiteX42" fmla="*/ 128945 w 133350"/>
              <a:gd name="connsiteY42" fmla="*/ 167045 h 171450"/>
              <a:gd name="connsiteX43" fmla="*/ 117964 w 133350"/>
              <a:gd name="connsiteY43" fmla="*/ 171450 h 171450"/>
              <a:gd name="connsiteX44" fmla="*/ 9525 w 133350"/>
              <a:gd name="connsiteY44" fmla="*/ 161925 h 171450"/>
              <a:gd name="connsiteX45" fmla="*/ 9525 w 133350"/>
              <a:gd name="connsiteY45" fmla="*/ 9525 h 171450"/>
              <a:gd name="connsiteX46" fmla="*/ 9525 w 133350"/>
              <a:gd name="connsiteY46" fmla="*/ 161925 h 171450"/>
              <a:gd name="connsiteX47" fmla="*/ 9525 w 133350"/>
              <a:gd name="connsiteY47" fmla="*/ 119063 h 171450"/>
              <a:gd name="connsiteX48" fmla="*/ 9525 w 133350"/>
              <a:gd name="connsiteY48" fmla="*/ 109538 h 171450"/>
              <a:gd name="connsiteX49" fmla="*/ 9525 w 133350"/>
              <a:gd name="connsiteY49" fmla="*/ 11906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3350" h="171450">
                <a:moveTo>
                  <a:pt x="33338" y="80963"/>
                </a:moveTo>
                <a:lnTo>
                  <a:pt x="33338" y="71438"/>
                </a:lnTo>
                <a:lnTo>
                  <a:pt x="100013" y="71438"/>
                </a:lnTo>
                <a:lnTo>
                  <a:pt x="100013" y="80963"/>
                </a:lnTo>
                <a:lnTo>
                  <a:pt x="33338" y="80963"/>
                </a:lnTo>
                <a:close/>
                <a:moveTo>
                  <a:pt x="33338" y="42863"/>
                </a:moveTo>
                <a:lnTo>
                  <a:pt x="33338" y="33338"/>
                </a:lnTo>
                <a:lnTo>
                  <a:pt x="100013" y="33338"/>
                </a:lnTo>
                <a:lnTo>
                  <a:pt x="100013" y="42863"/>
                </a:lnTo>
                <a:lnTo>
                  <a:pt x="33338" y="42863"/>
                </a:lnTo>
                <a:close/>
                <a:moveTo>
                  <a:pt x="9525" y="109538"/>
                </a:moveTo>
                <a:lnTo>
                  <a:pt x="80963" y="109538"/>
                </a:lnTo>
                <a:cubicBezTo>
                  <a:pt x="84834" y="109538"/>
                  <a:pt x="88387" y="110377"/>
                  <a:pt x="91623" y="112056"/>
                </a:cubicBezTo>
                <a:cubicBezTo>
                  <a:pt x="94859" y="113735"/>
                  <a:pt x="97643" y="116095"/>
                  <a:pt x="99976" y="119136"/>
                </a:cubicBezTo>
                <a:lnTo>
                  <a:pt x="123825" y="150092"/>
                </a:lnTo>
                <a:lnTo>
                  <a:pt x="123825" y="15386"/>
                </a:lnTo>
                <a:cubicBezTo>
                  <a:pt x="123825" y="13677"/>
                  <a:pt x="123275" y="12273"/>
                  <a:pt x="122176" y="11174"/>
                </a:cubicBezTo>
                <a:cubicBezTo>
                  <a:pt x="121077" y="10075"/>
                  <a:pt x="119673" y="9525"/>
                  <a:pt x="117964" y="9525"/>
                </a:cubicBezTo>
                <a:lnTo>
                  <a:pt x="15386" y="9525"/>
                </a:lnTo>
                <a:cubicBezTo>
                  <a:pt x="13677" y="9525"/>
                  <a:pt x="12273" y="10075"/>
                  <a:pt x="11174" y="11174"/>
                </a:cubicBezTo>
                <a:cubicBezTo>
                  <a:pt x="10075" y="12273"/>
                  <a:pt x="9525" y="13677"/>
                  <a:pt x="9525" y="15386"/>
                </a:cubicBezTo>
                <a:lnTo>
                  <a:pt x="9525" y="109538"/>
                </a:lnTo>
                <a:close/>
                <a:moveTo>
                  <a:pt x="15386" y="161925"/>
                </a:moveTo>
                <a:lnTo>
                  <a:pt x="120821" y="161925"/>
                </a:lnTo>
                <a:lnTo>
                  <a:pt x="92484" y="124942"/>
                </a:lnTo>
                <a:cubicBezTo>
                  <a:pt x="91043" y="123062"/>
                  <a:pt x="89343" y="121612"/>
                  <a:pt x="87383" y="120592"/>
                </a:cubicBezTo>
                <a:cubicBezTo>
                  <a:pt x="85423" y="119572"/>
                  <a:pt x="83283" y="119063"/>
                  <a:pt x="80963" y="119063"/>
                </a:cubicBezTo>
                <a:lnTo>
                  <a:pt x="9525" y="119063"/>
                </a:lnTo>
                <a:lnTo>
                  <a:pt x="9525" y="156064"/>
                </a:lnTo>
                <a:cubicBezTo>
                  <a:pt x="9525" y="157773"/>
                  <a:pt x="10075" y="159177"/>
                  <a:pt x="11174" y="160276"/>
                </a:cubicBezTo>
                <a:cubicBezTo>
                  <a:pt x="12273" y="161375"/>
                  <a:pt x="13677" y="161925"/>
                  <a:pt x="15386" y="161925"/>
                </a:cubicBezTo>
                <a:close/>
                <a:moveTo>
                  <a:pt x="117964" y="171450"/>
                </a:moveTo>
                <a:lnTo>
                  <a:pt x="15386" y="171450"/>
                </a:ln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117964" y="0"/>
                </a:lnTo>
                <a:cubicBezTo>
                  <a:pt x="122347" y="0"/>
                  <a:pt x="126008" y="1468"/>
                  <a:pt x="128945" y="4405"/>
                </a:cubicBezTo>
                <a:cubicBezTo>
                  <a:pt x="131882" y="7342"/>
                  <a:pt x="133350" y="11003"/>
                  <a:pt x="133350" y="15386"/>
                </a:cubicBezTo>
                <a:lnTo>
                  <a:pt x="133350" y="156064"/>
                </a:lnTo>
                <a:cubicBezTo>
                  <a:pt x="133350" y="160447"/>
                  <a:pt x="131882" y="164108"/>
                  <a:pt x="128945" y="167045"/>
                </a:cubicBezTo>
                <a:cubicBezTo>
                  <a:pt x="126008" y="169982"/>
                  <a:pt x="122347" y="171450"/>
                  <a:pt x="117964" y="171450"/>
                </a:cubicBezTo>
                <a:close/>
                <a:moveTo>
                  <a:pt x="9525" y="161925"/>
                </a:moveTo>
                <a:lnTo>
                  <a:pt x="9525" y="9525"/>
                </a:lnTo>
                <a:lnTo>
                  <a:pt x="9525" y="161925"/>
                </a:lnTo>
                <a:close/>
                <a:moveTo>
                  <a:pt x="9525" y="119063"/>
                </a:moveTo>
                <a:lnTo>
                  <a:pt x="9525" y="109538"/>
                </a:lnTo>
                <a:lnTo>
                  <a:pt x="9525" y="119063"/>
                </a:lnTo>
                <a:close/>
              </a:path>
            </a:pathLst>
          </a:custGeom>
          <a:solidFill>
            <a:schemeClr val="bg1"/>
          </a:solidFill>
          <a:ln w="238" cap="flat">
            <a:noFill/>
            <a:prstDash val="solid"/>
            <a:miter/>
          </a:ln>
        </p:spPr>
        <p:txBody>
          <a:bodyPr rtlCol="0" anchor="ctr"/>
          <a:lstStyle/>
          <a:p>
            <a:endParaRPr lang="en-RO"/>
          </a:p>
        </p:txBody>
      </p:sp>
      <p:sp>
        <p:nvSpPr>
          <p:cNvPr id="14" name="TextBox 13">
            <a:extLst>
              <a:ext uri="{FF2B5EF4-FFF2-40B4-BE49-F238E27FC236}">
                <a16:creationId xmlns:a16="http://schemas.microsoft.com/office/drawing/2014/main" id="{F31F8F0E-D18D-194A-855D-BAFE5D6184D3}"/>
              </a:ext>
            </a:extLst>
          </p:cNvPr>
          <p:cNvSpPr txBox="1"/>
          <p:nvPr/>
        </p:nvSpPr>
        <p:spPr>
          <a:xfrm>
            <a:off x="431799" y="2011661"/>
            <a:ext cx="5106852" cy="4370090"/>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b="1" dirty="0" err="1">
                <a:solidFill>
                  <a:schemeClr val="tx1"/>
                </a:solidFill>
              </a:rPr>
              <a:t>Sample is representative, appropriate, and required</a:t>
            </a:r>
          </a:p>
          <a:p>
            <a:pPr marL="342900" indent="-342900">
              <a:spcAft>
                <a:spcPts val="1200"/>
              </a:spcAft>
              <a:buFont typeface="Arial" panose="020B0604020202020204" pitchFamily="34" charset="0"/>
              <a:buChar char="•"/>
            </a:pPr>
            <a:endParaRPr lang="en-GB" sz="1600" b="1" dirty="0" err="1">
              <a:solidFill>
                <a:schemeClr val="tx1"/>
              </a:solidFill>
            </a:endParaRPr>
          </a:p>
          <a:p>
            <a:pPr marL="342900" indent="-342900">
              <a:spcAft>
                <a:spcPts val="1200"/>
              </a:spcAft>
              <a:buFont typeface="Arial" panose="020B0604020202020204" pitchFamily="34" charset="0"/>
              <a:buChar char="•"/>
            </a:pPr>
            <a:r>
              <a:rPr lang="en-GB" sz="1600" b="1" dirty="0" err="1">
                <a:solidFill>
                  <a:schemeClr val="tx1"/>
                </a:solidFill>
              </a:rPr>
              <a:t>Sample is collected at the right time, in sufficient quantity or volume</a:t>
            </a:r>
          </a:p>
          <a:p>
            <a:pPr marL="342900" indent="-342900">
              <a:spcAft>
                <a:spcPts val="1200"/>
              </a:spcAft>
              <a:buFont typeface="Arial" panose="020B0604020202020204" pitchFamily="34" charset="0"/>
              <a:buChar char="•"/>
            </a:pPr>
            <a:endParaRPr lang="en-GB" sz="1600" b="1" dirty="0" err="1">
              <a:solidFill>
                <a:schemeClr val="tx1"/>
              </a:solidFill>
            </a:endParaRPr>
          </a:p>
          <a:p>
            <a:pPr marL="342900" indent="-342900">
              <a:spcAft>
                <a:spcPts val="1200"/>
              </a:spcAft>
              <a:buFont typeface="Arial" panose="020B0604020202020204" pitchFamily="34" charset="0"/>
              <a:buChar char="•"/>
            </a:pPr>
            <a:r>
              <a:rPr lang="en-GB" sz="1600" b="1" dirty="0" err="1">
                <a:solidFill>
                  <a:schemeClr val="tx1"/>
                </a:solidFill>
              </a:rPr>
              <a:t>Every sample must be:</a:t>
            </a:r>
          </a:p>
          <a:p>
            <a:pPr marL="533400" indent="-171450">
              <a:spcAft>
                <a:spcPts val="1200"/>
              </a:spcAft>
            </a:pPr>
            <a:r>
              <a:rPr lang="en-GB" sz="1600" dirty="0" err="1">
                <a:solidFill>
                  <a:schemeClr val="tx1"/>
                </a:solidFill>
              </a:rPr>
              <a:t>– Duly identified</a:t>
            </a:r>
          </a:p>
          <a:p>
            <a:pPr marL="533400" indent="-171450">
              <a:spcAft>
                <a:spcPts val="1200"/>
              </a:spcAft>
            </a:pPr>
            <a:r>
              <a:rPr lang="en-GB" sz="1600" dirty="0" err="1">
                <a:solidFill>
                  <a:schemeClr val="tx1"/>
                </a:solidFill>
              </a:rPr>
              <a:t>– Accompanied by the respective form, which is completed, signed, and sealed by the establishment responsible for the sample (traceability)</a:t>
            </a:r>
          </a:p>
        </p:txBody>
      </p:sp>
    </p:spTree>
    <p:extLst>
      <p:ext uri="{BB962C8B-B14F-4D97-AF65-F5344CB8AC3E}">
        <p14:creationId xmlns:p14="http://schemas.microsoft.com/office/powerpoint/2010/main" val="328514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377329"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General considerations</a:t>
            </a:r>
          </a:p>
        </p:txBody>
      </p:sp>
      <p:sp>
        <p:nvSpPr>
          <p:cNvPr id="10" name="Graphic 3">
            <a:extLst>
              <a:ext uri="{FF2B5EF4-FFF2-40B4-BE49-F238E27FC236}">
                <a16:creationId xmlns:a16="http://schemas.microsoft.com/office/drawing/2014/main" id="{5AAB7068-6AD7-8446-8050-8C796CFA858F}"/>
              </a:ext>
            </a:extLst>
          </p:cNvPr>
          <p:cNvSpPr>
            <a:spLocks noChangeAspect="1"/>
          </p:cNvSpPr>
          <p:nvPr/>
        </p:nvSpPr>
        <p:spPr>
          <a:xfrm>
            <a:off x="7255865" y="1466372"/>
            <a:ext cx="1120000" cy="1440000"/>
          </a:xfrm>
          <a:custGeom>
            <a:avLst/>
            <a:gdLst>
              <a:gd name="connsiteX0" fmla="*/ 33338 w 133350"/>
              <a:gd name="connsiteY0" fmla="*/ 80963 h 171450"/>
              <a:gd name="connsiteX1" fmla="*/ 33338 w 133350"/>
              <a:gd name="connsiteY1" fmla="*/ 71438 h 171450"/>
              <a:gd name="connsiteX2" fmla="*/ 100013 w 133350"/>
              <a:gd name="connsiteY2" fmla="*/ 71438 h 171450"/>
              <a:gd name="connsiteX3" fmla="*/ 100013 w 133350"/>
              <a:gd name="connsiteY3" fmla="*/ 80963 h 171450"/>
              <a:gd name="connsiteX4" fmla="*/ 33338 w 133350"/>
              <a:gd name="connsiteY4" fmla="*/ 80963 h 171450"/>
              <a:gd name="connsiteX5" fmla="*/ 33338 w 133350"/>
              <a:gd name="connsiteY5" fmla="*/ 42863 h 171450"/>
              <a:gd name="connsiteX6" fmla="*/ 33338 w 133350"/>
              <a:gd name="connsiteY6" fmla="*/ 33338 h 171450"/>
              <a:gd name="connsiteX7" fmla="*/ 100013 w 133350"/>
              <a:gd name="connsiteY7" fmla="*/ 33338 h 171450"/>
              <a:gd name="connsiteX8" fmla="*/ 100013 w 133350"/>
              <a:gd name="connsiteY8" fmla="*/ 42863 h 171450"/>
              <a:gd name="connsiteX9" fmla="*/ 33338 w 133350"/>
              <a:gd name="connsiteY9" fmla="*/ 42863 h 171450"/>
              <a:gd name="connsiteX10" fmla="*/ 9525 w 133350"/>
              <a:gd name="connsiteY10" fmla="*/ 109538 h 171450"/>
              <a:gd name="connsiteX11" fmla="*/ 80963 w 133350"/>
              <a:gd name="connsiteY11" fmla="*/ 109538 h 171450"/>
              <a:gd name="connsiteX12" fmla="*/ 91623 w 133350"/>
              <a:gd name="connsiteY12" fmla="*/ 112056 h 171450"/>
              <a:gd name="connsiteX13" fmla="*/ 99976 w 133350"/>
              <a:gd name="connsiteY13" fmla="*/ 119136 h 171450"/>
              <a:gd name="connsiteX14" fmla="*/ 123825 w 133350"/>
              <a:gd name="connsiteY14" fmla="*/ 150092 h 171450"/>
              <a:gd name="connsiteX15" fmla="*/ 123825 w 133350"/>
              <a:gd name="connsiteY15" fmla="*/ 15386 h 171450"/>
              <a:gd name="connsiteX16" fmla="*/ 122176 w 133350"/>
              <a:gd name="connsiteY16" fmla="*/ 11174 h 171450"/>
              <a:gd name="connsiteX17" fmla="*/ 117964 w 133350"/>
              <a:gd name="connsiteY17" fmla="*/ 9525 h 171450"/>
              <a:gd name="connsiteX18" fmla="*/ 15386 w 133350"/>
              <a:gd name="connsiteY18" fmla="*/ 9525 h 171450"/>
              <a:gd name="connsiteX19" fmla="*/ 11174 w 133350"/>
              <a:gd name="connsiteY19" fmla="*/ 11174 h 171450"/>
              <a:gd name="connsiteX20" fmla="*/ 9525 w 133350"/>
              <a:gd name="connsiteY20" fmla="*/ 15386 h 171450"/>
              <a:gd name="connsiteX21" fmla="*/ 9525 w 133350"/>
              <a:gd name="connsiteY21" fmla="*/ 109538 h 171450"/>
              <a:gd name="connsiteX22" fmla="*/ 15386 w 133350"/>
              <a:gd name="connsiteY22" fmla="*/ 161925 h 171450"/>
              <a:gd name="connsiteX23" fmla="*/ 120821 w 133350"/>
              <a:gd name="connsiteY23" fmla="*/ 161925 h 171450"/>
              <a:gd name="connsiteX24" fmla="*/ 92484 w 133350"/>
              <a:gd name="connsiteY24" fmla="*/ 124942 h 171450"/>
              <a:gd name="connsiteX25" fmla="*/ 87383 w 133350"/>
              <a:gd name="connsiteY25" fmla="*/ 120592 h 171450"/>
              <a:gd name="connsiteX26" fmla="*/ 80963 w 133350"/>
              <a:gd name="connsiteY26" fmla="*/ 119063 h 171450"/>
              <a:gd name="connsiteX27" fmla="*/ 9525 w 133350"/>
              <a:gd name="connsiteY27" fmla="*/ 119063 h 171450"/>
              <a:gd name="connsiteX28" fmla="*/ 9525 w 133350"/>
              <a:gd name="connsiteY28" fmla="*/ 156064 h 171450"/>
              <a:gd name="connsiteX29" fmla="*/ 11174 w 133350"/>
              <a:gd name="connsiteY29" fmla="*/ 160276 h 171450"/>
              <a:gd name="connsiteX30" fmla="*/ 15386 w 133350"/>
              <a:gd name="connsiteY30" fmla="*/ 161925 h 171450"/>
              <a:gd name="connsiteX31" fmla="*/ 117964 w 133350"/>
              <a:gd name="connsiteY31" fmla="*/ 171450 h 171450"/>
              <a:gd name="connsiteX32" fmla="*/ 15386 w 133350"/>
              <a:gd name="connsiteY32" fmla="*/ 171450 h 171450"/>
              <a:gd name="connsiteX33" fmla="*/ 4405 w 133350"/>
              <a:gd name="connsiteY33" fmla="*/ 167045 h 171450"/>
              <a:gd name="connsiteX34" fmla="*/ 0 w 133350"/>
              <a:gd name="connsiteY34" fmla="*/ 156064 h 171450"/>
              <a:gd name="connsiteX35" fmla="*/ 0 w 133350"/>
              <a:gd name="connsiteY35" fmla="*/ 15386 h 171450"/>
              <a:gd name="connsiteX36" fmla="*/ 4405 w 133350"/>
              <a:gd name="connsiteY36" fmla="*/ 4405 h 171450"/>
              <a:gd name="connsiteX37" fmla="*/ 15386 w 133350"/>
              <a:gd name="connsiteY37" fmla="*/ 0 h 171450"/>
              <a:gd name="connsiteX38" fmla="*/ 117964 w 133350"/>
              <a:gd name="connsiteY38" fmla="*/ 0 h 171450"/>
              <a:gd name="connsiteX39" fmla="*/ 128945 w 133350"/>
              <a:gd name="connsiteY39" fmla="*/ 4405 h 171450"/>
              <a:gd name="connsiteX40" fmla="*/ 133350 w 133350"/>
              <a:gd name="connsiteY40" fmla="*/ 15386 h 171450"/>
              <a:gd name="connsiteX41" fmla="*/ 133350 w 133350"/>
              <a:gd name="connsiteY41" fmla="*/ 156064 h 171450"/>
              <a:gd name="connsiteX42" fmla="*/ 128945 w 133350"/>
              <a:gd name="connsiteY42" fmla="*/ 167045 h 171450"/>
              <a:gd name="connsiteX43" fmla="*/ 117964 w 133350"/>
              <a:gd name="connsiteY43" fmla="*/ 171450 h 171450"/>
              <a:gd name="connsiteX44" fmla="*/ 9525 w 133350"/>
              <a:gd name="connsiteY44" fmla="*/ 161925 h 171450"/>
              <a:gd name="connsiteX45" fmla="*/ 9525 w 133350"/>
              <a:gd name="connsiteY45" fmla="*/ 9525 h 171450"/>
              <a:gd name="connsiteX46" fmla="*/ 9525 w 133350"/>
              <a:gd name="connsiteY46" fmla="*/ 161925 h 171450"/>
              <a:gd name="connsiteX47" fmla="*/ 9525 w 133350"/>
              <a:gd name="connsiteY47" fmla="*/ 119063 h 171450"/>
              <a:gd name="connsiteX48" fmla="*/ 9525 w 133350"/>
              <a:gd name="connsiteY48" fmla="*/ 109538 h 171450"/>
              <a:gd name="connsiteX49" fmla="*/ 9525 w 133350"/>
              <a:gd name="connsiteY49" fmla="*/ 11906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3350" h="171450">
                <a:moveTo>
                  <a:pt x="33338" y="80963"/>
                </a:moveTo>
                <a:lnTo>
                  <a:pt x="33338" y="71438"/>
                </a:lnTo>
                <a:lnTo>
                  <a:pt x="100013" y="71438"/>
                </a:lnTo>
                <a:lnTo>
                  <a:pt x="100013" y="80963"/>
                </a:lnTo>
                <a:lnTo>
                  <a:pt x="33338" y="80963"/>
                </a:lnTo>
                <a:close/>
                <a:moveTo>
                  <a:pt x="33338" y="42863"/>
                </a:moveTo>
                <a:lnTo>
                  <a:pt x="33338" y="33338"/>
                </a:lnTo>
                <a:lnTo>
                  <a:pt x="100013" y="33338"/>
                </a:lnTo>
                <a:lnTo>
                  <a:pt x="100013" y="42863"/>
                </a:lnTo>
                <a:lnTo>
                  <a:pt x="33338" y="42863"/>
                </a:lnTo>
                <a:close/>
                <a:moveTo>
                  <a:pt x="9525" y="109538"/>
                </a:moveTo>
                <a:lnTo>
                  <a:pt x="80963" y="109538"/>
                </a:lnTo>
                <a:cubicBezTo>
                  <a:pt x="84834" y="109538"/>
                  <a:pt x="88387" y="110377"/>
                  <a:pt x="91623" y="112056"/>
                </a:cubicBezTo>
                <a:cubicBezTo>
                  <a:pt x="94859" y="113735"/>
                  <a:pt x="97643" y="116095"/>
                  <a:pt x="99976" y="119136"/>
                </a:cubicBezTo>
                <a:lnTo>
                  <a:pt x="123825" y="150092"/>
                </a:lnTo>
                <a:lnTo>
                  <a:pt x="123825" y="15386"/>
                </a:lnTo>
                <a:cubicBezTo>
                  <a:pt x="123825" y="13677"/>
                  <a:pt x="123275" y="12273"/>
                  <a:pt x="122176" y="11174"/>
                </a:cubicBezTo>
                <a:cubicBezTo>
                  <a:pt x="121077" y="10075"/>
                  <a:pt x="119673" y="9525"/>
                  <a:pt x="117964" y="9525"/>
                </a:cubicBezTo>
                <a:lnTo>
                  <a:pt x="15386" y="9525"/>
                </a:lnTo>
                <a:cubicBezTo>
                  <a:pt x="13677" y="9525"/>
                  <a:pt x="12273" y="10075"/>
                  <a:pt x="11174" y="11174"/>
                </a:cubicBezTo>
                <a:cubicBezTo>
                  <a:pt x="10075" y="12273"/>
                  <a:pt x="9525" y="13677"/>
                  <a:pt x="9525" y="15386"/>
                </a:cubicBezTo>
                <a:lnTo>
                  <a:pt x="9525" y="109538"/>
                </a:lnTo>
                <a:close/>
                <a:moveTo>
                  <a:pt x="15386" y="161925"/>
                </a:moveTo>
                <a:lnTo>
                  <a:pt x="120821" y="161925"/>
                </a:lnTo>
                <a:lnTo>
                  <a:pt x="92484" y="124942"/>
                </a:lnTo>
                <a:cubicBezTo>
                  <a:pt x="91043" y="123062"/>
                  <a:pt x="89343" y="121612"/>
                  <a:pt x="87383" y="120592"/>
                </a:cubicBezTo>
                <a:cubicBezTo>
                  <a:pt x="85423" y="119572"/>
                  <a:pt x="83283" y="119063"/>
                  <a:pt x="80963" y="119063"/>
                </a:cubicBezTo>
                <a:lnTo>
                  <a:pt x="9525" y="119063"/>
                </a:lnTo>
                <a:lnTo>
                  <a:pt x="9525" y="156064"/>
                </a:lnTo>
                <a:cubicBezTo>
                  <a:pt x="9525" y="157773"/>
                  <a:pt x="10075" y="159177"/>
                  <a:pt x="11174" y="160276"/>
                </a:cubicBezTo>
                <a:cubicBezTo>
                  <a:pt x="12273" y="161375"/>
                  <a:pt x="13677" y="161925"/>
                  <a:pt x="15386" y="161925"/>
                </a:cubicBezTo>
                <a:close/>
                <a:moveTo>
                  <a:pt x="117964" y="171450"/>
                </a:moveTo>
                <a:lnTo>
                  <a:pt x="15386" y="171450"/>
                </a:ln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117964" y="0"/>
                </a:lnTo>
                <a:cubicBezTo>
                  <a:pt x="122347" y="0"/>
                  <a:pt x="126008" y="1468"/>
                  <a:pt x="128945" y="4405"/>
                </a:cubicBezTo>
                <a:cubicBezTo>
                  <a:pt x="131882" y="7342"/>
                  <a:pt x="133350" y="11003"/>
                  <a:pt x="133350" y="15386"/>
                </a:cubicBezTo>
                <a:lnTo>
                  <a:pt x="133350" y="156064"/>
                </a:lnTo>
                <a:cubicBezTo>
                  <a:pt x="133350" y="160447"/>
                  <a:pt x="131882" y="164108"/>
                  <a:pt x="128945" y="167045"/>
                </a:cubicBezTo>
                <a:cubicBezTo>
                  <a:pt x="126008" y="169982"/>
                  <a:pt x="122347" y="171450"/>
                  <a:pt x="117964" y="171450"/>
                </a:cubicBezTo>
                <a:close/>
                <a:moveTo>
                  <a:pt x="9525" y="161925"/>
                </a:moveTo>
                <a:lnTo>
                  <a:pt x="9525" y="9525"/>
                </a:lnTo>
                <a:lnTo>
                  <a:pt x="9525" y="161925"/>
                </a:lnTo>
                <a:close/>
                <a:moveTo>
                  <a:pt x="9525" y="119063"/>
                </a:moveTo>
                <a:lnTo>
                  <a:pt x="9525" y="109538"/>
                </a:lnTo>
                <a:lnTo>
                  <a:pt x="9525" y="119063"/>
                </a:lnTo>
                <a:close/>
              </a:path>
            </a:pathLst>
          </a:custGeom>
          <a:solidFill>
            <a:schemeClr val="bg1"/>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0892BA02-2F34-8640-B8FF-06B3A86F11B4}"/>
              </a:ext>
            </a:extLst>
          </p:cNvPr>
          <p:cNvSpPr txBox="1"/>
          <p:nvPr/>
        </p:nvSpPr>
        <p:spPr>
          <a:xfrm>
            <a:off x="431799" y="2011661"/>
            <a:ext cx="5106852" cy="4370090"/>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b="1" dirty="0" err="1">
                <a:solidFill>
                  <a:schemeClr val="tx1"/>
                </a:solidFill>
              </a:rPr>
              <a:t>Conservation and transport</a:t>
            </a:r>
          </a:p>
          <a:p>
            <a:pPr marL="533400" indent="-171450">
              <a:spcAft>
                <a:spcPts val="1200"/>
              </a:spcAft>
            </a:pPr>
            <a:r>
              <a:rPr lang="en-GB" sz="1600" dirty="0" err="1">
                <a:solidFill>
                  <a:schemeClr val="tx1"/>
                </a:solidFill>
              </a:rPr>
              <a:t>– Total time from sample collection to its delivery to the laboratory </a:t>
            </a:r>
          </a:p>
          <a:p>
            <a:pPr marL="533400" indent="-171450">
              <a:spcAft>
                <a:spcPts val="1200"/>
              </a:spcAft>
            </a:pPr>
            <a:r>
              <a:rPr lang="en-GB" sz="1600" dirty="0" err="1">
                <a:solidFill>
                  <a:schemeClr val="tx1"/>
                </a:solidFill>
              </a:rPr>
              <a:t>– May impact the analytic result</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b="1" dirty="0" err="1">
                <a:solidFill>
                  <a:schemeClr val="tx1"/>
                </a:solidFill>
              </a:rPr>
              <a:t>Sample collection requirements</a:t>
            </a:r>
          </a:p>
          <a:p>
            <a:pPr marL="533400" indent="-171450">
              <a:spcAft>
                <a:spcPts val="1200"/>
              </a:spcAft>
            </a:pPr>
            <a:r>
              <a:rPr lang="en-GB" sz="1600" dirty="0" err="1">
                <a:solidFill>
                  <a:schemeClr val="tx1"/>
                </a:solidFill>
              </a:rPr>
              <a:t>– Have the corresponding formats available </a:t>
            </a:r>
          </a:p>
          <a:p>
            <a:pPr marL="533400" indent="-171450">
              <a:spcAft>
                <a:spcPts val="1200"/>
              </a:spcAft>
            </a:pPr>
            <a:r>
              <a:rPr lang="en-GB" sz="1600" dirty="0" err="1">
                <a:solidFill>
                  <a:schemeClr val="tx1"/>
                </a:solidFill>
              </a:rPr>
              <a:t>– Have an ID card available </a:t>
            </a:r>
          </a:p>
          <a:p>
            <a:pPr marL="533400" indent="-171450">
              <a:spcAft>
                <a:spcPts val="1200"/>
              </a:spcAft>
            </a:pPr>
            <a:r>
              <a:rPr lang="en-GB" sz="1600" dirty="0" err="1">
                <a:solidFill>
                  <a:schemeClr val="tx1"/>
                </a:solidFill>
              </a:rPr>
              <a:t>– Have basic equipment for inspection (for example: disposable latex gloves, apron, sterile containers, digital thermometer, etc.)</a:t>
            </a:r>
          </a:p>
        </p:txBody>
      </p:sp>
    </p:spTree>
    <p:extLst>
      <p:ext uri="{BB962C8B-B14F-4D97-AF65-F5344CB8AC3E}">
        <p14:creationId xmlns:p14="http://schemas.microsoft.com/office/powerpoint/2010/main" val="232462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60324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Considerations to prevent contamination</a:t>
            </a:r>
          </a:p>
        </p:txBody>
      </p:sp>
      <p:sp>
        <p:nvSpPr>
          <p:cNvPr id="21" name="TextBox 20">
            <a:extLst>
              <a:ext uri="{FF2B5EF4-FFF2-40B4-BE49-F238E27FC236}">
                <a16:creationId xmlns:a16="http://schemas.microsoft.com/office/drawing/2014/main" id="{9676E408-304F-3044-B9C3-8FF9B4864DD2}"/>
              </a:ext>
            </a:extLst>
          </p:cNvPr>
          <p:cNvSpPr txBox="1"/>
          <p:nvPr/>
        </p:nvSpPr>
        <p:spPr>
          <a:xfrm>
            <a:off x="431799" y="1857008"/>
            <a:ext cx="5106852" cy="4524743"/>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Samples should be taken by personnel responsible for protecting samples from contamination or damage </a:t>
            </a:r>
          </a:p>
          <a:p>
            <a:pPr marL="342900" indent="-342900">
              <a:spcAft>
                <a:spcPts val="1200"/>
              </a:spcAft>
              <a:buFont typeface="Arial" panose="020B0604020202020204" pitchFamily="34" charset="0"/>
              <a:buChar char="•"/>
            </a:pPr>
            <a:r>
              <a:rPr lang="en-GB" sz="1600" dirty="0" err="1">
                <a:solidFill>
                  <a:schemeClr val="tx1"/>
                </a:solidFill>
              </a:rPr>
              <a:t>The inside of sample containers and lids should not be handled</a:t>
            </a:r>
          </a:p>
          <a:p>
            <a:pPr marL="342900" indent="-342900">
              <a:spcAft>
                <a:spcPts val="1200"/>
              </a:spcAft>
              <a:buFont typeface="Arial" panose="020B0604020202020204" pitchFamily="34" charset="0"/>
              <a:buChar char="•"/>
            </a:pPr>
            <a:r>
              <a:rPr lang="en-GB" sz="1600" dirty="0" err="1">
                <a:solidFill>
                  <a:schemeClr val="tx1"/>
                </a:solidFill>
              </a:rPr>
              <a:t>Sample containers should be kept in clean environments far from dust, gas, soil, or other contaminants </a:t>
            </a:r>
          </a:p>
          <a:p>
            <a:pPr marL="342900" indent="-342900">
              <a:spcAft>
                <a:spcPts val="1200"/>
              </a:spcAft>
              <a:buFont typeface="Arial" panose="020B0604020202020204" pitchFamily="34" charset="0"/>
              <a:buChar char="•"/>
            </a:pPr>
            <a:r>
              <a:rPr lang="en-GB" sz="1600" dirty="0" err="1">
                <a:solidFill>
                  <a:schemeClr val="tx1"/>
                </a:solidFill>
              </a:rPr>
              <a:t>The cleanliness of the vehicle and transport environment should also be considered</a:t>
            </a:r>
          </a:p>
          <a:p>
            <a:pPr marL="342900" indent="-342900">
              <a:spcAft>
                <a:spcPts val="1200"/>
              </a:spcAft>
              <a:buFont typeface="Arial" panose="020B0604020202020204" pitchFamily="34" charset="0"/>
              <a:buChar char="•"/>
            </a:pPr>
            <a:r>
              <a:rPr lang="en-GB" sz="1600" dirty="0" err="1">
                <a:solidFill>
                  <a:schemeClr val="tx1"/>
                </a:solidFill>
              </a:rPr>
              <a:t>Exhaust pipe gas may contaminate the sample</a:t>
            </a:r>
          </a:p>
        </p:txBody>
      </p:sp>
      <p:grpSp>
        <p:nvGrpSpPr>
          <p:cNvPr id="5" name="Graphic 3">
            <a:extLst>
              <a:ext uri="{FF2B5EF4-FFF2-40B4-BE49-F238E27FC236}">
                <a16:creationId xmlns:a16="http://schemas.microsoft.com/office/drawing/2014/main" id="{BCFF46AC-FE71-3942-A091-68DB6E78B911}"/>
              </a:ext>
            </a:extLst>
          </p:cNvPr>
          <p:cNvGrpSpPr>
            <a:grpSpLocks noChangeAspect="1"/>
          </p:cNvGrpSpPr>
          <p:nvPr/>
        </p:nvGrpSpPr>
        <p:grpSpPr>
          <a:xfrm>
            <a:off x="7363610" y="1989000"/>
            <a:ext cx="1080000" cy="1440000"/>
            <a:chOff x="3200400" y="1600200"/>
            <a:chExt cx="2743200" cy="3657600"/>
          </a:xfrm>
          <a:solidFill>
            <a:schemeClr val="bg1"/>
          </a:solidFill>
        </p:grpSpPr>
        <p:sp>
          <p:nvSpPr>
            <p:cNvPr id="7" name="Freeform 6">
              <a:extLst>
                <a:ext uri="{FF2B5EF4-FFF2-40B4-BE49-F238E27FC236}">
                  <a16:creationId xmlns:a16="http://schemas.microsoft.com/office/drawing/2014/main" id="{9DC0F7C9-9E88-7545-A87B-ECD7B9CD190B}"/>
                </a:ext>
              </a:extLst>
            </p:cNvPr>
            <p:cNvSpPr/>
            <p:nvPr/>
          </p:nvSpPr>
          <p:spPr>
            <a:xfrm>
              <a:off x="4060961" y="1600200"/>
              <a:ext cx="1884895" cy="3021767"/>
            </a:xfrm>
            <a:custGeom>
              <a:avLst/>
              <a:gdLst>
                <a:gd name="connsiteX0" fmla="*/ 533465 w 1884895"/>
                <a:gd name="connsiteY0" fmla="*/ 160 h 3021767"/>
                <a:gd name="connsiteX1" fmla="*/ 588329 w 1884895"/>
                <a:gd name="connsiteY1" fmla="*/ 49689 h 3021767"/>
                <a:gd name="connsiteX2" fmla="*/ 1295961 w 1884895"/>
                <a:gd name="connsiteY2" fmla="*/ 883889 h 3021767"/>
                <a:gd name="connsiteX3" fmla="*/ 1768095 w 1884895"/>
                <a:gd name="connsiteY3" fmla="*/ 1711040 h 3021767"/>
                <a:gd name="connsiteX4" fmla="*/ 1879532 w 1884895"/>
                <a:gd name="connsiteY4" fmla="*/ 2401888 h 3021767"/>
                <a:gd name="connsiteX5" fmla="*/ 1695576 w 1884895"/>
                <a:gd name="connsiteY5" fmla="*/ 2977865 h 3021767"/>
                <a:gd name="connsiteX6" fmla="*/ 1593916 w 1884895"/>
                <a:gd name="connsiteY6" fmla="*/ 3011584 h 3021767"/>
                <a:gd name="connsiteX7" fmla="*/ 1573128 w 1884895"/>
                <a:gd name="connsiteY7" fmla="*/ 2905951 h 3021767"/>
                <a:gd name="connsiteX8" fmla="*/ 1742182 w 1884895"/>
                <a:gd name="connsiteY8" fmla="*/ 2255013 h 3021767"/>
                <a:gd name="connsiteX9" fmla="*/ 1602744 w 1884895"/>
                <a:gd name="connsiteY9" fmla="*/ 1679798 h 3021767"/>
                <a:gd name="connsiteX10" fmla="*/ 1071189 w 1884895"/>
                <a:gd name="connsiteY10" fmla="*/ 825977 h 3021767"/>
                <a:gd name="connsiteX11" fmla="*/ 522454 w 1884895"/>
                <a:gd name="connsiteY11" fmla="*/ 188469 h 3021767"/>
                <a:gd name="connsiteX12" fmla="*/ 505464 w 1884895"/>
                <a:gd name="connsiteY12" fmla="*/ 173134 h 3021767"/>
                <a:gd name="connsiteX13" fmla="*/ 489992 w 1884895"/>
                <a:gd name="connsiteY13" fmla="*/ 201137 h 3021767"/>
                <a:gd name="connsiteX14" fmla="*/ 134610 w 1884895"/>
                <a:gd name="connsiteY14" fmla="*/ 601187 h 3021767"/>
                <a:gd name="connsiteX15" fmla="*/ 40828 w 1884895"/>
                <a:gd name="connsiteY15" fmla="*/ 629762 h 3021767"/>
                <a:gd name="connsiteX16" fmla="*/ 22698 w 1884895"/>
                <a:gd name="connsiteY16" fmla="*/ 512985 h 3021767"/>
                <a:gd name="connsiteX17" fmla="*/ 241015 w 1884895"/>
                <a:gd name="connsiteY17" fmla="*/ 263621 h 3021767"/>
                <a:gd name="connsiteX18" fmla="*/ 435792 w 1884895"/>
                <a:gd name="connsiteY18" fmla="*/ 50451 h 3021767"/>
                <a:gd name="connsiteX19" fmla="*/ 490561 w 1884895"/>
                <a:gd name="connsiteY19" fmla="*/ 731 h 30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895" h="3021767">
                  <a:moveTo>
                    <a:pt x="533465" y="160"/>
                  </a:moveTo>
                  <a:cubicBezTo>
                    <a:pt x="551785" y="16638"/>
                    <a:pt x="571433" y="31687"/>
                    <a:pt x="588329" y="49689"/>
                  </a:cubicBezTo>
                  <a:cubicBezTo>
                    <a:pt x="835882" y="317723"/>
                    <a:pt x="1080112" y="588805"/>
                    <a:pt x="1295961" y="883889"/>
                  </a:cubicBezTo>
                  <a:cubicBezTo>
                    <a:pt x="1484473" y="1141636"/>
                    <a:pt x="1653526" y="1410812"/>
                    <a:pt x="1768095" y="1711040"/>
                  </a:cubicBezTo>
                  <a:cubicBezTo>
                    <a:pt x="1852954" y="1933354"/>
                    <a:pt x="1902123" y="2161668"/>
                    <a:pt x="1879532" y="2401888"/>
                  </a:cubicBezTo>
                  <a:cubicBezTo>
                    <a:pt x="1861490" y="2605185"/>
                    <a:pt x="1798657" y="2801918"/>
                    <a:pt x="1695576" y="2977865"/>
                  </a:cubicBezTo>
                  <a:cubicBezTo>
                    <a:pt x="1670612" y="3020442"/>
                    <a:pt x="1630365" y="3033205"/>
                    <a:pt x="1593916" y="3011584"/>
                  </a:cubicBezTo>
                  <a:cubicBezTo>
                    <a:pt x="1557467" y="2989962"/>
                    <a:pt x="1548354" y="2948909"/>
                    <a:pt x="1573128" y="2905951"/>
                  </a:cubicBezTo>
                  <a:cubicBezTo>
                    <a:pt x="1689129" y="2709146"/>
                    <a:pt x="1747705" y="2483599"/>
                    <a:pt x="1742182" y="2255013"/>
                  </a:cubicBezTo>
                  <a:cubicBezTo>
                    <a:pt x="1737815" y="2053559"/>
                    <a:pt x="1681623" y="1863535"/>
                    <a:pt x="1602744" y="1679798"/>
                  </a:cubicBezTo>
                  <a:cubicBezTo>
                    <a:pt x="1468811" y="1368140"/>
                    <a:pt x="1283906" y="1087438"/>
                    <a:pt x="1071189" y="825977"/>
                  </a:cubicBezTo>
                  <a:cubicBezTo>
                    <a:pt x="894163" y="608521"/>
                    <a:pt x="705841" y="400591"/>
                    <a:pt x="522454" y="188469"/>
                  </a:cubicBezTo>
                  <a:cubicBezTo>
                    <a:pt x="520176" y="185897"/>
                    <a:pt x="517139" y="183992"/>
                    <a:pt x="505464" y="173134"/>
                  </a:cubicBezTo>
                  <a:cubicBezTo>
                    <a:pt x="501296" y="182985"/>
                    <a:pt x="496110" y="192371"/>
                    <a:pt x="489992" y="201137"/>
                  </a:cubicBezTo>
                  <a:cubicBezTo>
                    <a:pt x="371721" y="334487"/>
                    <a:pt x="253260" y="467837"/>
                    <a:pt x="134610" y="601187"/>
                  </a:cubicBezTo>
                  <a:cubicBezTo>
                    <a:pt x="103665" y="635953"/>
                    <a:pt x="73671" y="645478"/>
                    <a:pt x="40828" y="629762"/>
                  </a:cubicBezTo>
                  <a:cubicBezTo>
                    <a:pt x="-4639" y="607759"/>
                    <a:pt x="-13941" y="555562"/>
                    <a:pt x="22698" y="512985"/>
                  </a:cubicBezTo>
                  <a:cubicBezTo>
                    <a:pt x="94648" y="429166"/>
                    <a:pt x="167420" y="346044"/>
                    <a:pt x="241015" y="263621"/>
                  </a:cubicBezTo>
                  <a:cubicBezTo>
                    <a:pt x="305087" y="191802"/>
                    <a:pt x="370297" y="120746"/>
                    <a:pt x="435792" y="50451"/>
                  </a:cubicBezTo>
                  <a:cubicBezTo>
                    <a:pt x="452498" y="32449"/>
                    <a:pt x="472241" y="17209"/>
                    <a:pt x="490561" y="731"/>
                  </a:cubicBezTo>
                  <a:close/>
                </a:path>
              </a:pathLst>
            </a:custGeom>
            <a:grpFill/>
            <a:ln w="9492"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D83F407E-8039-1E4B-BCF9-92CB885A43B2}"/>
                </a:ext>
              </a:extLst>
            </p:cNvPr>
            <p:cNvSpPr/>
            <p:nvPr/>
          </p:nvSpPr>
          <p:spPr>
            <a:xfrm>
              <a:off x="3200470" y="2602716"/>
              <a:ext cx="2111465" cy="2654989"/>
            </a:xfrm>
            <a:custGeom>
              <a:avLst/>
              <a:gdLst>
                <a:gd name="connsiteX0" fmla="*/ 1416927 w 2111465"/>
                <a:gd name="connsiteY0" fmla="*/ 2655148 h 2654989"/>
                <a:gd name="connsiteX1" fmla="*/ 18654 w 2111465"/>
                <a:gd name="connsiteY1" fmla="*/ 1503861 h 2654989"/>
                <a:gd name="connsiteX2" fmla="*/ 100760 w 2111465"/>
                <a:gd name="connsiteY2" fmla="*/ 750243 h 2654989"/>
                <a:gd name="connsiteX3" fmla="*/ 476170 w 2111465"/>
                <a:gd name="connsiteY3" fmla="*/ 39964 h 2654989"/>
                <a:gd name="connsiteX4" fmla="*/ 579918 w 2111465"/>
                <a:gd name="connsiteY4" fmla="*/ 12817 h 2654989"/>
                <a:gd name="connsiteX5" fmla="*/ 593967 w 2111465"/>
                <a:gd name="connsiteY5" fmla="*/ 119593 h 2654989"/>
                <a:gd name="connsiteX6" fmla="*/ 294303 w 2111465"/>
                <a:gd name="connsiteY6" fmla="*/ 649373 h 2654989"/>
                <a:gd name="connsiteX7" fmla="*/ 142430 w 2111465"/>
                <a:gd name="connsiteY7" fmla="*/ 1318219 h 2654989"/>
                <a:gd name="connsiteX8" fmla="*/ 1152858 w 2111465"/>
                <a:gd name="connsiteY8" fmla="*/ 2492080 h 2654989"/>
                <a:gd name="connsiteX9" fmla="*/ 1990056 w 2111465"/>
                <a:gd name="connsiteY9" fmla="*/ 2346538 h 2654989"/>
                <a:gd name="connsiteX10" fmla="*/ 2053178 w 2111465"/>
                <a:gd name="connsiteY10" fmla="*/ 2330059 h 2654989"/>
                <a:gd name="connsiteX11" fmla="*/ 2110131 w 2111465"/>
                <a:gd name="connsiteY11" fmla="*/ 2386066 h 2654989"/>
                <a:gd name="connsiteX12" fmla="*/ 2071593 w 2111465"/>
                <a:gd name="connsiteY12" fmla="*/ 2463314 h 2654989"/>
                <a:gd name="connsiteX13" fmla="*/ 1749243 w 2111465"/>
                <a:gd name="connsiteY13" fmla="*/ 2602855 h 2654989"/>
                <a:gd name="connsiteX14" fmla="*/ 1416927 w 2111465"/>
                <a:gd name="connsiteY14" fmla="*/ 2655148 h 265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1465" h="2654989">
                  <a:moveTo>
                    <a:pt x="1416927" y="2655148"/>
                  </a:moveTo>
                  <a:cubicBezTo>
                    <a:pt x="703979" y="2656100"/>
                    <a:pt x="133223" y="2171659"/>
                    <a:pt x="18654" y="1503861"/>
                  </a:cubicBezTo>
                  <a:cubicBezTo>
                    <a:pt x="-25864" y="1244305"/>
                    <a:pt x="13054" y="994750"/>
                    <a:pt x="100760" y="750243"/>
                  </a:cubicBezTo>
                  <a:cubicBezTo>
                    <a:pt x="192169" y="495640"/>
                    <a:pt x="325342" y="263039"/>
                    <a:pt x="476170" y="39964"/>
                  </a:cubicBezTo>
                  <a:cubicBezTo>
                    <a:pt x="503697" y="-803"/>
                    <a:pt x="544798" y="-10995"/>
                    <a:pt x="579918" y="12817"/>
                  </a:cubicBezTo>
                  <a:cubicBezTo>
                    <a:pt x="615039" y="36630"/>
                    <a:pt x="621968" y="78064"/>
                    <a:pt x="593967" y="119593"/>
                  </a:cubicBezTo>
                  <a:cubicBezTo>
                    <a:pt x="480062" y="288376"/>
                    <a:pt x="376314" y="462493"/>
                    <a:pt x="294303" y="649373"/>
                  </a:cubicBezTo>
                  <a:cubicBezTo>
                    <a:pt x="200806" y="862447"/>
                    <a:pt x="135881" y="1082284"/>
                    <a:pt x="142430" y="1318219"/>
                  </a:cubicBezTo>
                  <a:cubicBezTo>
                    <a:pt x="158567" y="1893910"/>
                    <a:pt x="589980" y="2394544"/>
                    <a:pt x="1152858" y="2492080"/>
                  </a:cubicBezTo>
                  <a:cubicBezTo>
                    <a:pt x="1449579" y="2543610"/>
                    <a:pt x="1727981" y="2494175"/>
                    <a:pt x="1990056" y="2346538"/>
                  </a:cubicBezTo>
                  <a:cubicBezTo>
                    <a:pt x="2009184" y="2335320"/>
                    <a:pt x="2031027" y="2329618"/>
                    <a:pt x="2053178" y="2330059"/>
                  </a:cubicBezTo>
                  <a:cubicBezTo>
                    <a:pt x="2084027" y="2332345"/>
                    <a:pt x="2104056" y="2355015"/>
                    <a:pt x="2110131" y="2386066"/>
                  </a:cubicBezTo>
                  <a:cubicBezTo>
                    <a:pt x="2116680" y="2420737"/>
                    <a:pt x="2100638" y="2445883"/>
                    <a:pt x="2071593" y="2463314"/>
                  </a:cubicBezTo>
                  <a:cubicBezTo>
                    <a:pt x="1970708" y="2523815"/>
                    <a:pt x="1862327" y="2570731"/>
                    <a:pt x="1749243" y="2602855"/>
                  </a:cubicBezTo>
                  <a:cubicBezTo>
                    <a:pt x="1627650" y="2637145"/>
                    <a:pt x="1503494" y="2654671"/>
                    <a:pt x="1416927" y="2655148"/>
                  </a:cubicBezTo>
                  <a:close/>
                </a:path>
              </a:pathLst>
            </a:custGeom>
            <a:grpFill/>
            <a:ln w="9492"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2DBBAE89-5E43-8B42-8FD7-D63256EDE889}"/>
                </a:ext>
              </a:extLst>
            </p:cNvPr>
            <p:cNvSpPr/>
            <p:nvPr/>
          </p:nvSpPr>
          <p:spPr>
            <a:xfrm>
              <a:off x="4623190" y="3858073"/>
              <a:ext cx="803870" cy="807181"/>
            </a:xfrm>
            <a:custGeom>
              <a:avLst/>
              <a:gdLst>
                <a:gd name="connsiteX0" fmla="*/ 705920 w 803870"/>
                <a:gd name="connsiteY0" fmla="*/ 152969 h 807181"/>
                <a:gd name="connsiteX1" fmla="*/ 644506 w 803870"/>
                <a:gd name="connsiteY1" fmla="*/ 260220 h 807181"/>
                <a:gd name="connsiteX2" fmla="*/ 635014 w 803870"/>
                <a:gd name="connsiteY2" fmla="*/ 314989 h 807181"/>
                <a:gd name="connsiteX3" fmla="*/ 661497 w 803870"/>
                <a:gd name="connsiteY3" fmla="*/ 331562 h 807181"/>
                <a:gd name="connsiteX4" fmla="*/ 739617 w 803870"/>
                <a:gd name="connsiteY4" fmla="*/ 333944 h 807181"/>
                <a:gd name="connsiteX5" fmla="*/ 803778 w 803870"/>
                <a:gd name="connsiteY5" fmla="*/ 409157 h 807181"/>
                <a:gd name="connsiteX6" fmla="*/ 742180 w 803870"/>
                <a:gd name="connsiteY6" fmla="*/ 473294 h 807181"/>
                <a:gd name="connsiteX7" fmla="*/ 667572 w 803870"/>
                <a:gd name="connsiteY7" fmla="*/ 474818 h 807181"/>
                <a:gd name="connsiteX8" fmla="*/ 630838 w 803870"/>
                <a:gd name="connsiteY8" fmla="*/ 499774 h 807181"/>
                <a:gd name="connsiteX9" fmla="*/ 641089 w 803870"/>
                <a:gd name="connsiteY9" fmla="*/ 542827 h 807181"/>
                <a:gd name="connsiteX10" fmla="*/ 679057 w 803870"/>
                <a:gd name="connsiteY10" fmla="*/ 580927 h 807181"/>
                <a:gd name="connsiteX11" fmla="*/ 686461 w 803870"/>
                <a:gd name="connsiteY11" fmla="*/ 688655 h 807181"/>
                <a:gd name="connsiteX12" fmla="*/ 579106 w 803870"/>
                <a:gd name="connsiteY12" fmla="*/ 682749 h 807181"/>
                <a:gd name="connsiteX13" fmla="*/ 543986 w 803870"/>
                <a:gd name="connsiteY13" fmla="*/ 647411 h 807181"/>
                <a:gd name="connsiteX14" fmla="*/ 495481 w 803870"/>
                <a:gd name="connsiteY14" fmla="*/ 634267 h 807181"/>
                <a:gd name="connsiteX15" fmla="*/ 472985 w 803870"/>
                <a:gd name="connsiteY15" fmla="*/ 675986 h 807181"/>
                <a:gd name="connsiteX16" fmla="*/ 471466 w 803870"/>
                <a:gd name="connsiteY16" fmla="*/ 743709 h 807181"/>
                <a:gd name="connsiteX17" fmla="*/ 395631 w 803870"/>
                <a:gd name="connsiteY17" fmla="*/ 807045 h 807181"/>
                <a:gd name="connsiteX18" fmla="*/ 332598 w 803870"/>
                <a:gd name="connsiteY18" fmla="*/ 744567 h 807181"/>
                <a:gd name="connsiteX19" fmla="*/ 331079 w 803870"/>
                <a:gd name="connsiteY19" fmla="*/ 673224 h 807181"/>
                <a:gd name="connsiteX20" fmla="*/ 305546 w 803870"/>
                <a:gd name="connsiteY20" fmla="*/ 633314 h 807181"/>
                <a:gd name="connsiteX21" fmla="*/ 262831 w 803870"/>
                <a:gd name="connsiteY21" fmla="*/ 644649 h 807181"/>
                <a:gd name="connsiteX22" fmla="*/ 214612 w 803870"/>
                <a:gd name="connsiteY22" fmla="*/ 692274 h 807181"/>
                <a:gd name="connsiteX23" fmla="*/ 115068 w 803870"/>
                <a:gd name="connsiteY23" fmla="*/ 686026 h 807181"/>
                <a:gd name="connsiteX24" fmla="*/ 115515 w 803870"/>
                <a:gd name="connsiteY24" fmla="*/ 591881 h 807181"/>
                <a:gd name="connsiteX25" fmla="*/ 160412 w 803870"/>
                <a:gd name="connsiteY25" fmla="*/ 546066 h 807181"/>
                <a:gd name="connsiteX26" fmla="*/ 173606 w 803870"/>
                <a:gd name="connsiteY26" fmla="*/ 500441 h 807181"/>
                <a:gd name="connsiteX27" fmla="*/ 129658 w 803870"/>
                <a:gd name="connsiteY27" fmla="*/ 475580 h 807181"/>
                <a:gd name="connsiteX28" fmla="*/ 62170 w 803870"/>
                <a:gd name="connsiteY28" fmla="*/ 473866 h 807181"/>
                <a:gd name="connsiteX29" fmla="*/ 555 w 803870"/>
                <a:gd name="connsiteY29" fmla="*/ 396538 h 807181"/>
                <a:gd name="connsiteX30" fmla="*/ 64163 w 803870"/>
                <a:gd name="connsiteY30" fmla="*/ 334515 h 807181"/>
                <a:gd name="connsiteX31" fmla="*/ 131651 w 803870"/>
                <a:gd name="connsiteY31" fmla="*/ 333086 h 807181"/>
                <a:gd name="connsiteX32" fmla="*/ 172847 w 803870"/>
                <a:gd name="connsiteY32" fmla="*/ 309941 h 807181"/>
                <a:gd name="connsiteX33" fmla="*/ 161836 w 803870"/>
                <a:gd name="connsiteY33" fmla="*/ 263935 h 807181"/>
                <a:gd name="connsiteX34" fmla="*/ 116749 w 803870"/>
                <a:gd name="connsiteY34" fmla="*/ 218310 h 807181"/>
                <a:gd name="connsiteX35" fmla="*/ 115373 w 803870"/>
                <a:gd name="connsiteY35" fmla="*/ 118059 h 807181"/>
                <a:gd name="connsiteX36" fmla="*/ 215276 w 803870"/>
                <a:gd name="connsiteY36" fmla="*/ 116678 h 807181"/>
                <a:gd name="connsiteX37" fmla="*/ 260933 w 803870"/>
                <a:gd name="connsiteY37" fmla="*/ 161636 h 807181"/>
                <a:gd name="connsiteX38" fmla="*/ 306590 w 803870"/>
                <a:gd name="connsiteY38" fmla="*/ 174019 h 807181"/>
                <a:gd name="connsiteX39" fmla="*/ 330605 w 803870"/>
                <a:gd name="connsiteY39" fmla="*/ 132966 h 807181"/>
                <a:gd name="connsiteX40" fmla="*/ 331364 w 803870"/>
                <a:gd name="connsiteY40" fmla="*/ 68768 h 807181"/>
                <a:gd name="connsiteX41" fmla="*/ 403598 w 803870"/>
                <a:gd name="connsiteY41" fmla="*/ 188 h 807181"/>
                <a:gd name="connsiteX42" fmla="*/ 471751 w 803870"/>
                <a:gd name="connsiteY42" fmla="*/ 68958 h 807181"/>
                <a:gd name="connsiteX43" fmla="*/ 472416 w 803870"/>
                <a:gd name="connsiteY43" fmla="*/ 133252 h 807181"/>
                <a:gd name="connsiteX44" fmla="*/ 496525 w 803870"/>
                <a:gd name="connsiteY44" fmla="*/ 173924 h 807181"/>
                <a:gd name="connsiteX45" fmla="*/ 542182 w 803870"/>
                <a:gd name="connsiteY45" fmla="*/ 161922 h 807181"/>
                <a:gd name="connsiteX46" fmla="*/ 594009 w 803870"/>
                <a:gd name="connsiteY46" fmla="*/ 114297 h 807181"/>
                <a:gd name="connsiteX47" fmla="*/ 666243 w 803870"/>
                <a:gd name="connsiteY47" fmla="*/ 108201 h 807181"/>
                <a:gd name="connsiteX48" fmla="*/ 705920 w 803870"/>
                <a:gd name="connsiteY48" fmla="*/ 152969 h 807181"/>
                <a:gd name="connsiteX49" fmla="*/ 507821 w 803870"/>
                <a:gd name="connsiteY49" fmla="*/ 403095 h 807181"/>
                <a:gd name="connsiteX50" fmla="*/ 400893 w 803870"/>
                <a:gd name="connsiteY50" fmla="*/ 297034 h 807181"/>
                <a:gd name="connsiteX51" fmla="*/ 295199 w 803870"/>
                <a:gd name="connsiteY51" fmla="*/ 404333 h 807181"/>
                <a:gd name="connsiteX52" fmla="*/ 402127 w 803870"/>
                <a:gd name="connsiteY52" fmla="*/ 510394 h 807181"/>
                <a:gd name="connsiteX53" fmla="*/ 507821 w 803870"/>
                <a:gd name="connsiteY53" fmla="*/ 403095 h 8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03870" h="807181">
                  <a:moveTo>
                    <a:pt x="705920" y="152969"/>
                  </a:moveTo>
                  <a:cubicBezTo>
                    <a:pt x="705920" y="213262"/>
                    <a:pt x="670894" y="234407"/>
                    <a:pt x="644506" y="260220"/>
                  </a:cubicBezTo>
                  <a:cubicBezTo>
                    <a:pt x="626471" y="277937"/>
                    <a:pt x="619258" y="294415"/>
                    <a:pt x="635014" y="314989"/>
                  </a:cubicBezTo>
                  <a:cubicBezTo>
                    <a:pt x="641506" y="323599"/>
                    <a:pt x="650936" y="329501"/>
                    <a:pt x="661497" y="331562"/>
                  </a:cubicBezTo>
                  <a:cubicBezTo>
                    <a:pt x="687410" y="334134"/>
                    <a:pt x="713703" y="331562"/>
                    <a:pt x="739617" y="333944"/>
                  </a:cubicBezTo>
                  <a:cubicBezTo>
                    <a:pt x="778032" y="336934"/>
                    <a:pt x="806758" y="370608"/>
                    <a:pt x="803778" y="409157"/>
                  </a:cubicBezTo>
                  <a:cubicBezTo>
                    <a:pt x="801194" y="442578"/>
                    <a:pt x="775366" y="469470"/>
                    <a:pt x="742180" y="473294"/>
                  </a:cubicBezTo>
                  <a:cubicBezTo>
                    <a:pt x="717391" y="475802"/>
                    <a:pt x="692442" y="476311"/>
                    <a:pt x="667572" y="474818"/>
                  </a:cubicBezTo>
                  <a:cubicBezTo>
                    <a:pt x="647924" y="474056"/>
                    <a:pt x="639096" y="481486"/>
                    <a:pt x="630838" y="499774"/>
                  </a:cubicBezTo>
                  <a:cubicBezTo>
                    <a:pt x="622580" y="518062"/>
                    <a:pt x="627231" y="530444"/>
                    <a:pt x="641089" y="542827"/>
                  </a:cubicBezTo>
                  <a:cubicBezTo>
                    <a:pt x="654948" y="555209"/>
                    <a:pt x="666623" y="567592"/>
                    <a:pt x="679057" y="580927"/>
                  </a:cubicBezTo>
                  <a:cubicBezTo>
                    <a:pt x="712754" y="616455"/>
                    <a:pt x="715507" y="659032"/>
                    <a:pt x="686461" y="688655"/>
                  </a:cubicBezTo>
                  <a:cubicBezTo>
                    <a:pt x="657416" y="718277"/>
                    <a:pt x="614132" y="716277"/>
                    <a:pt x="579106" y="682749"/>
                  </a:cubicBezTo>
                  <a:cubicBezTo>
                    <a:pt x="567051" y="671319"/>
                    <a:pt x="554901" y="659889"/>
                    <a:pt x="543986" y="647411"/>
                  </a:cubicBezTo>
                  <a:cubicBezTo>
                    <a:pt x="530412" y="631790"/>
                    <a:pt x="518357" y="624742"/>
                    <a:pt x="495481" y="634267"/>
                  </a:cubicBezTo>
                  <a:cubicBezTo>
                    <a:pt x="472605" y="643792"/>
                    <a:pt x="472700" y="657508"/>
                    <a:pt x="472985" y="675986"/>
                  </a:cubicBezTo>
                  <a:cubicBezTo>
                    <a:pt x="473762" y="698571"/>
                    <a:pt x="473255" y="721182"/>
                    <a:pt x="471466" y="743709"/>
                  </a:cubicBezTo>
                  <a:cubicBezTo>
                    <a:pt x="467954" y="782213"/>
                    <a:pt x="434001" y="810569"/>
                    <a:pt x="395631" y="807045"/>
                  </a:cubicBezTo>
                  <a:cubicBezTo>
                    <a:pt x="362447" y="803997"/>
                    <a:pt x="336043" y="777826"/>
                    <a:pt x="332598" y="744567"/>
                  </a:cubicBezTo>
                  <a:cubicBezTo>
                    <a:pt x="330240" y="720862"/>
                    <a:pt x="329732" y="697008"/>
                    <a:pt x="331079" y="673224"/>
                  </a:cubicBezTo>
                  <a:cubicBezTo>
                    <a:pt x="331933" y="652841"/>
                    <a:pt x="325764" y="641887"/>
                    <a:pt x="305546" y="633314"/>
                  </a:cubicBezTo>
                  <a:cubicBezTo>
                    <a:pt x="285328" y="624742"/>
                    <a:pt x="275076" y="631695"/>
                    <a:pt x="262831" y="644649"/>
                  </a:cubicBezTo>
                  <a:cubicBezTo>
                    <a:pt x="247718" y="661474"/>
                    <a:pt x="231616" y="677378"/>
                    <a:pt x="214612" y="692274"/>
                  </a:cubicBezTo>
                  <a:cubicBezTo>
                    <a:pt x="185404" y="718133"/>
                    <a:pt x="140837" y="715335"/>
                    <a:pt x="115068" y="686026"/>
                  </a:cubicBezTo>
                  <a:cubicBezTo>
                    <a:pt x="91377" y="659081"/>
                    <a:pt x="91570" y="618598"/>
                    <a:pt x="115515" y="591881"/>
                  </a:cubicBezTo>
                  <a:cubicBezTo>
                    <a:pt x="129656" y="575817"/>
                    <a:pt x="144643" y="560523"/>
                    <a:pt x="160412" y="546066"/>
                  </a:cubicBezTo>
                  <a:cubicBezTo>
                    <a:pt x="173891" y="533207"/>
                    <a:pt x="182529" y="522824"/>
                    <a:pt x="173606" y="500441"/>
                  </a:cubicBezTo>
                  <a:cubicBezTo>
                    <a:pt x="164684" y="478057"/>
                    <a:pt x="149781" y="475104"/>
                    <a:pt x="129658" y="475580"/>
                  </a:cubicBezTo>
                  <a:cubicBezTo>
                    <a:pt x="107151" y="476678"/>
                    <a:pt x="84593" y="476105"/>
                    <a:pt x="62170" y="473866"/>
                  </a:cubicBezTo>
                  <a:cubicBezTo>
                    <a:pt x="23875" y="469586"/>
                    <a:pt x="-3710" y="434965"/>
                    <a:pt x="555" y="396538"/>
                  </a:cubicBezTo>
                  <a:cubicBezTo>
                    <a:pt x="4249" y="363260"/>
                    <a:pt x="30908" y="337265"/>
                    <a:pt x="64163" y="334515"/>
                  </a:cubicBezTo>
                  <a:cubicBezTo>
                    <a:pt x="86611" y="332704"/>
                    <a:pt x="109147" y="332227"/>
                    <a:pt x="131651" y="333086"/>
                  </a:cubicBezTo>
                  <a:cubicBezTo>
                    <a:pt x="150635" y="333086"/>
                    <a:pt x="163924" y="332229"/>
                    <a:pt x="172847" y="309941"/>
                  </a:cubicBezTo>
                  <a:cubicBezTo>
                    <a:pt x="181769" y="287652"/>
                    <a:pt x="176454" y="277270"/>
                    <a:pt x="161836" y="263935"/>
                  </a:cubicBezTo>
                  <a:cubicBezTo>
                    <a:pt x="145915" y="249641"/>
                    <a:pt x="130859" y="234406"/>
                    <a:pt x="116749" y="218310"/>
                  </a:cubicBezTo>
                  <a:cubicBezTo>
                    <a:pt x="88781" y="191008"/>
                    <a:pt x="88165" y="146124"/>
                    <a:pt x="115373" y="118059"/>
                  </a:cubicBezTo>
                  <a:cubicBezTo>
                    <a:pt x="142580" y="89995"/>
                    <a:pt x="187309" y="89376"/>
                    <a:pt x="215276" y="116678"/>
                  </a:cubicBezTo>
                  <a:cubicBezTo>
                    <a:pt x="231352" y="130762"/>
                    <a:pt x="246597" y="145774"/>
                    <a:pt x="260933" y="161636"/>
                  </a:cubicBezTo>
                  <a:cubicBezTo>
                    <a:pt x="273937" y="175924"/>
                    <a:pt x="284473" y="183258"/>
                    <a:pt x="306590" y="174019"/>
                  </a:cubicBezTo>
                  <a:cubicBezTo>
                    <a:pt x="328706" y="164780"/>
                    <a:pt x="331269" y="152397"/>
                    <a:pt x="330605" y="132966"/>
                  </a:cubicBezTo>
                  <a:cubicBezTo>
                    <a:pt x="329528" y="111572"/>
                    <a:pt x="329782" y="90131"/>
                    <a:pt x="331364" y="68768"/>
                  </a:cubicBezTo>
                  <a:cubicBezTo>
                    <a:pt x="334971" y="27429"/>
                    <a:pt x="365630" y="-860"/>
                    <a:pt x="403598" y="188"/>
                  </a:cubicBezTo>
                  <a:cubicBezTo>
                    <a:pt x="441567" y="1235"/>
                    <a:pt x="468619" y="28763"/>
                    <a:pt x="471751" y="68958"/>
                  </a:cubicBezTo>
                  <a:cubicBezTo>
                    <a:pt x="473349" y="90353"/>
                    <a:pt x="473571" y="111829"/>
                    <a:pt x="472416" y="133252"/>
                  </a:cubicBezTo>
                  <a:cubicBezTo>
                    <a:pt x="471561" y="152302"/>
                    <a:pt x="475358" y="164875"/>
                    <a:pt x="496525" y="173924"/>
                  </a:cubicBezTo>
                  <a:cubicBezTo>
                    <a:pt x="517693" y="182972"/>
                    <a:pt x="529083" y="175543"/>
                    <a:pt x="542182" y="161922"/>
                  </a:cubicBezTo>
                  <a:cubicBezTo>
                    <a:pt x="558698" y="144872"/>
                    <a:pt x="573601" y="122870"/>
                    <a:pt x="594009" y="114297"/>
                  </a:cubicBezTo>
                  <a:cubicBezTo>
                    <a:pt x="614417" y="105725"/>
                    <a:pt x="645930" y="99819"/>
                    <a:pt x="666243" y="108201"/>
                  </a:cubicBezTo>
                  <a:cubicBezTo>
                    <a:pt x="686556" y="116583"/>
                    <a:pt x="698136" y="143444"/>
                    <a:pt x="705920" y="152969"/>
                  </a:cubicBezTo>
                  <a:close/>
                  <a:moveTo>
                    <a:pt x="507821" y="403095"/>
                  </a:moveTo>
                  <a:cubicBezTo>
                    <a:pt x="507480" y="344177"/>
                    <a:pt x="459607" y="296692"/>
                    <a:pt x="400893" y="297034"/>
                  </a:cubicBezTo>
                  <a:cubicBezTo>
                    <a:pt x="342179" y="297376"/>
                    <a:pt x="294858" y="345416"/>
                    <a:pt x="295199" y="404333"/>
                  </a:cubicBezTo>
                  <a:cubicBezTo>
                    <a:pt x="295540" y="463251"/>
                    <a:pt x="343413" y="510736"/>
                    <a:pt x="402127" y="510394"/>
                  </a:cubicBezTo>
                  <a:cubicBezTo>
                    <a:pt x="460841" y="510052"/>
                    <a:pt x="508162" y="462013"/>
                    <a:pt x="507821" y="403095"/>
                  </a:cubicBezTo>
                  <a:close/>
                </a:path>
              </a:pathLst>
            </a:custGeom>
            <a:grpFill/>
            <a:ln w="9492"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16658DF4-5941-404B-AA11-A5A54F4A87B5}"/>
                </a:ext>
              </a:extLst>
            </p:cNvPr>
            <p:cNvSpPr/>
            <p:nvPr/>
          </p:nvSpPr>
          <p:spPr>
            <a:xfrm>
              <a:off x="4057932" y="2620880"/>
              <a:ext cx="711312" cy="714679"/>
            </a:xfrm>
            <a:custGeom>
              <a:avLst/>
              <a:gdLst>
                <a:gd name="connsiteX0" fmla="*/ 711432 w 711312"/>
                <a:gd name="connsiteY0" fmla="*/ 357461 h 714679"/>
                <a:gd name="connsiteX1" fmla="*/ 655239 w 711312"/>
                <a:gd name="connsiteY1" fmla="*/ 426613 h 714679"/>
                <a:gd name="connsiteX2" fmla="*/ 623536 w 711312"/>
                <a:gd name="connsiteY2" fmla="*/ 429280 h 714679"/>
                <a:gd name="connsiteX3" fmla="*/ 564970 w 711312"/>
                <a:gd name="connsiteY3" fmla="*/ 444234 h 714679"/>
                <a:gd name="connsiteX4" fmla="*/ 594395 w 711312"/>
                <a:gd name="connsiteY4" fmla="*/ 495669 h 714679"/>
                <a:gd name="connsiteX5" fmla="*/ 611101 w 711312"/>
                <a:gd name="connsiteY5" fmla="*/ 514052 h 714679"/>
                <a:gd name="connsiteX6" fmla="*/ 605976 w 711312"/>
                <a:gd name="connsiteY6" fmla="*/ 610826 h 714679"/>
                <a:gd name="connsiteX7" fmla="*/ 511909 w 711312"/>
                <a:gd name="connsiteY7" fmla="*/ 613874 h 714679"/>
                <a:gd name="connsiteX8" fmla="*/ 470619 w 711312"/>
                <a:gd name="connsiteY8" fmla="*/ 574822 h 714679"/>
                <a:gd name="connsiteX9" fmla="*/ 441573 w 711312"/>
                <a:gd name="connsiteY9" fmla="*/ 566726 h 714679"/>
                <a:gd name="connsiteX10" fmla="*/ 427905 w 711312"/>
                <a:gd name="connsiteY10" fmla="*/ 591014 h 714679"/>
                <a:gd name="connsiteX11" fmla="*/ 425912 w 711312"/>
                <a:gd name="connsiteY11" fmla="*/ 648164 h 714679"/>
                <a:gd name="connsiteX12" fmla="*/ 355575 w 711312"/>
                <a:gd name="connsiteY12" fmla="*/ 714839 h 714679"/>
                <a:gd name="connsiteX13" fmla="*/ 285239 w 711312"/>
                <a:gd name="connsiteY13" fmla="*/ 644069 h 714679"/>
                <a:gd name="connsiteX14" fmla="*/ 284100 w 711312"/>
                <a:gd name="connsiteY14" fmla="*/ 601397 h 714679"/>
                <a:gd name="connsiteX15" fmla="*/ 269198 w 711312"/>
                <a:gd name="connsiteY15" fmla="*/ 567107 h 714679"/>
                <a:gd name="connsiteX16" fmla="*/ 235311 w 711312"/>
                <a:gd name="connsiteY16" fmla="*/ 579584 h 714679"/>
                <a:gd name="connsiteX17" fmla="*/ 201994 w 711312"/>
                <a:gd name="connsiteY17" fmla="*/ 611493 h 714679"/>
                <a:gd name="connsiteX18" fmla="*/ 102802 w 711312"/>
                <a:gd name="connsiteY18" fmla="*/ 608350 h 714679"/>
                <a:gd name="connsiteX19" fmla="*/ 102043 w 711312"/>
                <a:gd name="connsiteY19" fmla="*/ 511576 h 714679"/>
                <a:gd name="connsiteX20" fmla="*/ 133841 w 711312"/>
                <a:gd name="connsiteY20" fmla="*/ 478143 h 714679"/>
                <a:gd name="connsiteX21" fmla="*/ 146086 w 711312"/>
                <a:gd name="connsiteY21" fmla="*/ 443758 h 714679"/>
                <a:gd name="connsiteX22" fmla="*/ 112294 w 711312"/>
                <a:gd name="connsiteY22" fmla="*/ 429661 h 714679"/>
                <a:gd name="connsiteX23" fmla="*/ 69770 w 711312"/>
                <a:gd name="connsiteY23" fmla="*/ 428708 h 714679"/>
                <a:gd name="connsiteX24" fmla="*/ 193 w 711312"/>
                <a:gd name="connsiteY24" fmla="*/ 353937 h 714679"/>
                <a:gd name="connsiteX25" fmla="*/ 72713 w 711312"/>
                <a:gd name="connsiteY25" fmla="*/ 286405 h 714679"/>
                <a:gd name="connsiteX26" fmla="*/ 125963 w 711312"/>
                <a:gd name="connsiteY26" fmla="*/ 285548 h 714679"/>
                <a:gd name="connsiteX27" fmla="*/ 146276 w 711312"/>
                <a:gd name="connsiteY27" fmla="*/ 272213 h 714679"/>
                <a:gd name="connsiteX28" fmla="*/ 141910 w 711312"/>
                <a:gd name="connsiteY28" fmla="*/ 244781 h 714679"/>
                <a:gd name="connsiteX29" fmla="*/ 119793 w 711312"/>
                <a:gd name="connsiteY29" fmla="*/ 221730 h 714679"/>
                <a:gd name="connsiteX30" fmla="*/ 104226 w 711312"/>
                <a:gd name="connsiteY30" fmla="*/ 104096 h 714679"/>
                <a:gd name="connsiteX31" fmla="*/ 221738 w 711312"/>
                <a:gd name="connsiteY31" fmla="*/ 122098 h 714679"/>
                <a:gd name="connsiteX32" fmla="*/ 244519 w 711312"/>
                <a:gd name="connsiteY32" fmla="*/ 144578 h 714679"/>
                <a:gd name="connsiteX33" fmla="*/ 284195 w 711312"/>
                <a:gd name="connsiteY33" fmla="*/ 127623 h 714679"/>
                <a:gd name="connsiteX34" fmla="*/ 285619 w 711312"/>
                <a:gd name="connsiteY34" fmla="*/ 67044 h 714679"/>
                <a:gd name="connsiteX35" fmla="*/ 352063 w 711312"/>
                <a:gd name="connsiteY35" fmla="*/ 369 h 714679"/>
                <a:gd name="connsiteX36" fmla="*/ 425532 w 711312"/>
                <a:gd name="connsiteY36" fmla="*/ 62758 h 714679"/>
                <a:gd name="connsiteX37" fmla="*/ 428095 w 711312"/>
                <a:gd name="connsiteY37" fmla="*/ 119908 h 714679"/>
                <a:gd name="connsiteX38" fmla="*/ 442048 w 711312"/>
                <a:gd name="connsiteY38" fmla="*/ 147911 h 714679"/>
                <a:gd name="connsiteX39" fmla="*/ 471853 w 711312"/>
                <a:gd name="connsiteY39" fmla="*/ 139339 h 714679"/>
                <a:gd name="connsiteX40" fmla="*/ 510296 w 711312"/>
                <a:gd name="connsiteY40" fmla="*/ 102477 h 714679"/>
                <a:gd name="connsiteX41" fmla="*/ 607115 w 711312"/>
                <a:gd name="connsiteY41" fmla="*/ 104287 h 714679"/>
                <a:gd name="connsiteX42" fmla="*/ 611006 w 711312"/>
                <a:gd name="connsiteY42" fmla="*/ 201156 h 714679"/>
                <a:gd name="connsiteX43" fmla="*/ 569336 w 711312"/>
                <a:gd name="connsiteY43" fmla="*/ 244971 h 714679"/>
                <a:gd name="connsiteX44" fmla="*/ 563451 w 711312"/>
                <a:gd name="connsiteY44" fmla="*/ 268784 h 714679"/>
                <a:gd name="connsiteX45" fmla="*/ 584903 w 711312"/>
                <a:gd name="connsiteY45" fmla="*/ 285357 h 714679"/>
                <a:gd name="connsiteX46" fmla="*/ 645273 w 711312"/>
                <a:gd name="connsiteY46" fmla="*/ 286786 h 714679"/>
                <a:gd name="connsiteX47" fmla="*/ 711432 w 711312"/>
                <a:gd name="connsiteY47" fmla="*/ 357461 h 714679"/>
                <a:gd name="connsiteX48" fmla="*/ 436922 w 711312"/>
                <a:gd name="connsiteY48" fmla="*/ 355842 h 714679"/>
                <a:gd name="connsiteX49" fmla="*/ 355006 w 711312"/>
                <a:gd name="connsiteY49" fmla="*/ 274784 h 714679"/>
                <a:gd name="connsiteX50" fmla="*/ 273564 w 711312"/>
                <a:gd name="connsiteY50" fmla="*/ 356699 h 714679"/>
                <a:gd name="connsiteX51" fmla="*/ 354192 w 711312"/>
                <a:gd name="connsiteY51" fmla="*/ 438476 h 714679"/>
                <a:gd name="connsiteX52" fmla="*/ 357569 w 711312"/>
                <a:gd name="connsiteY52" fmla="*/ 438424 h 714679"/>
                <a:gd name="connsiteX53" fmla="*/ 436942 w 711312"/>
                <a:gd name="connsiteY53" fmla="*/ 356920 h 714679"/>
                <a:gd name="connsiteX54" fmla="*/ 436922 w 711312"/>
                <a:gd name="connsiteY54" fmla="*/ 355842 h 71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11312" h="714679">
                  <a:moveTo>
                    <a:pt x="711432" y="357461"/>
                  </a:moveTo>
                  <a:cubicBezTo>
                    <a:pt x="711256" y="390911"/>
                    <a:pt x="687856" y="419708"/>
                    <a:pt x="655239" y="426613"/>
                  </a:cubicBezTo>
                  <a:cubicBezTo>
                    <a:pt x="645083" y="428994"/>
                    <a:pt x="633882" y="427375"/>
                    <a:pt x="623536" y="429280"/>
                  </a:cubicBezTo>
                  <a:cubicBezTo>
                    <a:pt x="602938" y="433185"/>
                    <a:pt x="574462" y="432042"/>
                    <a:pt x="564970" y="444234"/>
                  </a:cubicBezTo>
                  <a:cubicBezTo>
                    <a:pt x="546650" y="470142"/>
                    <a:pt x="583954" y="477857"/>
                    <a:pt x="594395" y="495669"/>
                  </a:cubicBezTo>
                  <a:cubicBezTo>
                    <a:pt x="599557" y="502157"/>
                    <a:pt x="605138" y="508298"/>
                    <a:pt x="611101" y="514052"/>
                  </a:cubicBezTo>
                  <a:cubicBezTo>
                    <a:pt x="635664" y="542424"/>
                    <a:pt x="633397" y="585227"/>
                    <a:pt x="605976" y="610826"/>
                  </a:cubicBezTo>
                  <a:cubicBezTo>
                    <a:pt x="579998" y="635801"/>
                    <a:pt x="539439" y="637115"/>
                    <a:pt x="511909" y="613874"/>
                  </a:cubicBezTo>
                  <a:cubicBezTo>
                    <a:pt x="497292" y="601968"/>
                    <a:pt x="485616" y="586252"/>
                    <a:pt x="470619" y="574822"/>
                  </a:cubicBezTo>
                  <a:cubicBezTo>
                    <a:pt x="462409" y="568327"/>
                    <a:pt x="451945" y="565410"/>
                    <a:pt x="441573" y="566726"/>
                  </a:cubicBezTo>
                  <a:cubicBezTo>
                    <a:pt x="435024" y="568631"/>
                    <a:pt x="429044" y="582061"/>
                    <a:pt x="427905" y="591014"/>
                  </a:cubicBezTo>
                  <a:cubicBezTo>
                    <a:pt x="425627" y="610064"/>
                    <a:pt x="427905" y="629114"/>
                    <a:pt x="425912" y="648164"/>
                  </a:cubicBezTo>
                  <a:cubicBezTo>
                    <a:pt x="421545" y="688169"/>
                    <a:pt x="392310" y="714839"/>
                    <a:pt x="355575" y="714839"/>
                  </a:cubicBezTo>
                  <a:cubicBezTo>
                    <a:pt x="318841" y="714839"/>
                    <a:pt x="288087" y="685598"/>
                    <a:pt x="285239" y="644069"/>
                  </a:cubicBezTo>
                  <a:cubicBezTo>
                    <a:pt x="285576" y="629834"/>
                    <a:pt x="285196" y="615592"/>
                    <a:pt x="284100" y="601397"/>
                  </a:cubicBezTo>
                  <a:cubicBezTo>
                    <a:pt x="281822" y="588919"/>
                    <a:pt x="277931" y="571774"/>
                    <a:pt x="269198" y="567107"/>
                  </a:cubicBezTo>
                  <a:cubicBezTo>
                    <a:pt x="261984" y="563297"/>
                    <a:pt x="245278" y="572536"/>
                    <a:pt x="235311" y="579584"/>
                  </a:cubicBezTo>
                  <a:cubicBezTo>
                    <a:pt x="223256" y="588347"/>
                    <a:pt x="213764" y="601587"/>
                    <a:pt x="201994" y="611493"/>
                  </a:cubicBezTo>
                  <a:cubicBezTo>
                    <a:pt x="173704" y="638021"/>
                    <a:pt x="129368" y="636616"/>
                    <a:pt x="102802" y="608350"/>
                  </a:cubicBezTo>
                  <a:cubicBezTo>
                    <a:pt x="76509" y="580823"/>
                    <a:pt x="75940" y="542151"/>
                    <a:pt x="102043" y="511576"/>
                  </a:cubicBezTo>
                  <a:cubicBezTo>
                    <a:pt x="112010" y="499860"/>
                    <a:pt x="125109" y="490621"/>
                    <a:pt x="133841" y="478143"/>
                  </a:cubicBezTo>
                  <a:cubicBezTo>
                    <a:pt x="140865" y="468047"/>
                    <a:pt x="149788" y="451759"/>
                    <a:pt x="146086" y="443758"/>
                  </a:cubicBezTo>
                  <a:cubicBezTo>
                    <a:pt x="142384" y="435757"/>
                    <a:pt x="124539" y="432042"/>
                    <a:pt x="112294" y="429661"/>
                  </a:cubicBezTo>
                  <a:cubicBezTo>
                    <a:pt x="98436" y="427280"/>
                    <a:pt x="83818" y="429661"/>
                    <a:pt x="69770" y="428708"/>
                  </a:cubicBezTo>
                  <a:cubicBezTo>
                    <a:pt x="26676" y="425279"/>
                    <a:pt x="-1515" y="394704"/>
                    <a:pt x="193" y="353937"/>
                  </a:cubicBezTo>
                  <a:cubicBezTo>
                    <a:pt x="1807" y="314789"/>
                    <a:pt x="30283" y="287929"/>
                    <a:pt x="72713" y="286405"/>
                  </a:cubicBezTo>
                  <a:cubicBezTo>
                    <a:pt x="90463" y="285738"/>
                    <a:pt x="108403" y="287548"/>
                    <a:pt x="125963" y="285548"/>
                  </a:cubicBezTo>
                  <a:cubicBezTo>
                    <a:pt x="134422" y="284486"/>
                    <a:pt x="141918" y="279565"/>
                    <a:pt x="146276" y="272213"/>
                  </a:cubicBezTo>
                  <a:cubicBezTo>
                    <a:pt x="148313" y="262843"/>
                    <a:pt x="146754" y="253047"/>
                    <a:pt x="141910" y="244781"/>
                  </a:cubicBezTo>
                  <a:cubicBezTo>
                    <a:pt x="135562" y="236170"/>
                    <a:pt x="128128" y="228421"/>
                    <a:pt x="119793" y="221730"/>
                  </a:cubicBezTo>
                  <a:cubicBezTo>
                    <a:pt x="76035" y="177629"/>
                    <a:pt x="70719" y="137243"/>
                    <a:pt x="104226" y="104096"/>
                  </a:cubicBezTo>
                  <a:cubicBezTo>
                    <a:pt x="136309" y="72568"/>
                    <a:pt x="178549" y="78950"/>
                    <a:pt x="221738" y="122098"/>
                  </a:cubicBezTo>
                  <a:cubicBezTo>
                    <a:pt x="228877" y="130041"/>
                    <a:pt x="236484" y="137548"/>
                    <a:pt x="244519" y="144578"/>
                  </a:cubicBezTo>
                  <a:cubicBezTo>
                    <a:pt x="262269" y="158770"/>
                    <a:pt x="282487" y="150483"/>
                    <a:pt x="284195" y="127623"/>
                  </a:cubicBezTo>
                  <a:cubicBezTo>
                    <a:pt x="285904" y="107525"/>
                    <a:pt x="284195" y="87142"/>
                    <a:pt x="285619" y="67044"/>
                  </a:cubicBezTo>
                  <a:cubicBezTo>
                    <a:pt x="286614" y="30642"/>
                    <a:pt x="315787" y="1367"/>
                    <a:pt x="352063" y="369"/>
                  </a:cubicBezTo>
                  <a:cubicBezTo>
                    <a:pt x="389451" y="-2545"/>
                    <a:pt x="422212" y="25276"/>
                    <a:pt x="425532" y="62758"/>
                  </a:cubicBezTo>
                  <a:cubicBezTo>
                    <a:pt x="428095" y="81808"/>
                    <a:pt x="425532" y="100858"/>
                    <a:pt x="428095" y="119908"/>
                  </a:cubicBezTo>
                  <a:cubicBezTo>
                    <a:pt x="429518" y="130099"/>
                    <a:pt x="434549" y="144482"/>
                    <a:pt x="442048" y="147911"/>
                  </a:cubicBezTo>
                  <a:cubicBezTo>
                    <a:pt x="449547" y="151340"/>
                    <a:pt x="463785" y="145435"/>
                    <a:pt x="471853" y="139339"/>
                  </a:cubicBezTo>
                  <a:cubicBezTo>
                    <a:pt x="485901" y="128766"/>
                    <a:pt x="496817" y="114002"/>
                    <a:pt x="510296" y="102477"/>
                  </a:cubicBezTo>
                  <a:cubicBezTo>
                    <a:pt x="538088" y="77616"/>
                    <a:pt x="580265" y="78405"/>
                    <a:pt x="607115" y="104287"/>
                  </a:cubicBezTo>
                  <a:cubicBezTo>
                    <a:pt x="634428" y="130151"/>
                    <a:pt x="636156" y="173170"/>
                    <a:pt x="611006" y="201156"/>
                  </a:cubicBezTo>
                  <a:cubicBezTo>
                    <a:pt x="598192" y="216682"/>
                    <a:pt x="582530" y="229731"/>
                    <a:pt x="569336" y="244971"/>
                  </a:cubicBezTo>
                  <a:cubicBezTo>
                    <a:pt x="563906" y="251617"/>
                    <a:pt x="561745" y="260362"/>
                    <a:pt x="563451" y="268784"/>
                  </a:cubicBezTo>
                  <a:cubicBezTo>
                    <a:pt x="567895" y="277146"/>
                    <a:pt x="575710" y="283185"/>
                    <a:pt x="584903" y="285357"/>
                  </a:cubicBezTo>
                  <a:cubicBezTo>
                    <a:pt x="604742" y="287929"/>
                    <a:pt x="625149" y="285357"/>
                    <a:pt x="645273" y="286786"/>
                  </a:cubicBezTo>
                  <a:cubicBezTo>
                    <a:pt x="682515" y="289009"/>
                    <a:pt x="711548" y="320024"/>
                    <a:pt x="711432" y="357461"/>
                  </a:cubicBezTo>
                  <a:close/>
                  <a:moveTo>
                    <a:pt x="436922" y="355842"/>
                  </a:moveTo>
                  <a:cubicBezTo>
                    <a:pt x="435801" y="311106"/>
                    <a:pt x="399599" y="275283"/>
                    <a:pt x="355006" y="274784"/>
                  </a:cubicBezTo>
                  <a:cubicBezTo>
                    <a:pt x="310419" y="275892"/>
                    <a:pt x="274564" y="311955"/>
                    <a:pt x="273564" y="356699"/>
                  </a:cubicBezTo>
                  <a:cubicBezTo>
                    <a:pt x="273325" y="401623"/>
                    <a:pt x="309423" y="438236"/>
                    <a:pt x="354192" y="438476"/>
                  </a:cubicBezTo>
                  <a:cubicBezTo>
                    <a:pt x="355318" y="438482"/>
                    <a:pt x="356444" y="438465"/>
                    <a:pt x="357569" y="438424"/>
                  </a:cubicBezTo>
                  <a:cubicBezTo>
                    <a:pt x="401916" y="437912"/>
                    <a:pt x="437452" y="401421"/>
                    <a:pt x="436942" y="356920"/>
                  </a:cubicBezTo>
                  <a:cubicBezTo>
                    <a:pt x="436938" y="356561"/>
                    <a:pt x="436931" y="356201"/>
                    <a:pt x="436922" y="355842"/>
                  </a:cubicBezTo>
                  <a:close/>
                </a:path>
              </a:pathLst>
            </a:custGeom>
            <a:grpFill/>
            <a:ln w="9492"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B2EB629C-C8A1-AA41-8BF0-2D87DFC3708C}"/>
                </a:ext>
              </a:extLst>
            </p:cNvPr>
            <p:cNvSpPr/>
            <p:nvPr/>
          </p:nvSpPr>
          <p:spPr>
            <a:xfrm>
              <a:off x="3845942" y="3668262"/>
              <a:ext cx="426773" cy="427777"/>
            </a:xfrm>
            <a:custGeom>
              <a:avLst/>
              <a:gdLst>
                <a:gd name="connsiteX0" fmla="*/ 131 w 426773"/>
                <a:gd name="connsiteY0" fmla="*/ 215621 h 427777"/>
                <a:gd name="connsiteX1" fmla="*/ 210458 w 426773"/>
                <a:gd name="connsiteY1" fmla="*/ 171 h 427777"/>
                <a:gd name="connsiteX2" fmla="*/ 214177 w 426773"/>
                <a:gd name="connsiteY2" fmla="*/ 165 h 427777"/>
                <a:gd name="connsiteX3" fmla="*/ 426894 w 426773"/>
                <a:gd name="connsiteY3" fmla="*/ 214573 h 427777"/>
                <a:gd name="connsiteX4" fmla="*/ 213512 w 426773"/>
                <a:gd name="connsiteY4" fmla="*/ 427933 h 427777"/>
                <a:gd name="connsiteX5" fmla="*/ 135 w 426773"/>
                <a:gd name="connsiteY5" fmla="*/ 216482 h 427777"/>
                <a:gd name="connsiteX6" fmla="*/ 131 w 426773"/>
                <a:gd name="connsiteY6" fmla="*/ 215621 h 427777"/>
                <a:gd name="connsiteX7" fmla="*/ 142512 w 426773"/>
                <a:gd name="connsiteY7" fmla="*/ 213335 h 427777"/>
                <a:gd name="connsiteX8" fmla="*/ 209781 w 426773"/>
                <a:gd name="connsiteY8" fmla="*/ 284654 h 427777"/>
                <a:gd name="connsiteX9" fmla="*/ 211045 w 426773"/>
                <a:gd name="connsiteY9" fmla="*/ 284677 h 427777"/>
                <a:gd name="connsiteX10" fmla="*/ 284198 w 426773"/>
                <a:gd name="connsiteY10" fmla="*/ 215461 h 427777"/>
                <a:gd name="connsiteX11" fmla="*/ 284228 w 426773"/>
                <a:gd name="connsiteY11" fmla="*/ 213334 h 427777"/>
                <a:gd name="connsiteX12" fmla="*/ 212943 w 426773"/>
                <a:gd name="connsiteY12" fmla="*/ 143516 h 427777"/>
                <a:gd name="connsiteX13" fmla="*/ 142703 w 426773"/>
                <a:gd name="connsiteY13" fmla="*/ 213047 h 427777"/>
                <a:gd name="connsiteX14" fmla="*/ 142702 w 426773"/>
                <a:gd name="connsiteY14" fmla="*/ 213334 h 42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6773" h="427777">
                  <a:moveTo>
                    <a:pt x="131" y="215621"/>
                  </a:moveTo>
                  <a:cubicBezTo>
                    <a:pt x="-1077" y="97844"/>
                    <a:pt x="93089" y="1384"/>
                    <a:pt x="210458" y="171"/>
                  </a:cubicBezTo>
                  <a:cubicBezTo>
                    <a:pt x="211698" y="158"/>
                    <a:pt x="212937" y="156"/>
                    <a:pt x="214177" y="165"/>
                  </a:cubicBezTo>
                  <a:cubicBezTo>
                    <a:pt x="331530" y="1360"/>
                    <a:pt x="426226" y="96808"/>
                    <a:pt x="426894" y="214573"/>
                  </a:cubicBezTo>
                  <a:cubicBezTo>
                    <a:pt x="426011" y="332336"/>
                    <a:pt x="330871" y="427466"/>
                    <a:pt x="213512" y="427933"/>
                  </a:cubicBezTo>
                  <a:cubicBezTo>
                    <a:pt x="96402" y="428670"/>
                    <a:pt x="869" y="334000"/>
                    <a:pt x="135" y="216482"/>
                  </a:cubicBezTo>
                  <a:cubicBezTo>
                    <a:pt x="133" y="216195"/>
                    <a:pt x="132" y="215908"/>
                    <a:pt x="131" y="215621"/>
                  </a:cubicBezTo>
                  <a:close/>
                  <a:moveTo>
                    <a:pt x="142512" y="213335"/>
                  </a:moveTo>
                  <a:cubicBezTo>
                    <a:pt x="141462" y="251669"/>
                    <a:pt x="171579" y="283600"/>
                    <a:pt x="209781" y="284654"/>
                  </a:cubicBezTo>
                  <a:cubicBezTo>
                    <a:pt x="210202" y="284665"/>
                    <a:pt x="210623" y="284673"/>
                    <a:pt x="211045" y="284677"/>
                  </a:cubicBezTo>
                  <a:cubicBezTo>
                    <a:pt x="250292" y="285834"/>
                    <a:pt x="283044" y="254845"/>
                    <a:pt x="284198" y="215461"/>
                  </a:cubicBezTo>
                  <a:cubicBezTo>
                    <a:pt x="284218" y="214752"/>
                    <a:pt x="284228" y="214043"/>
                    <a:pt x="284228" y="213334"/>
                  </a:cubicBezTo>
                  <a:cubicBezTo>
                    <a:pt x="283054" y="174607"/>
                    <a:pt x="251553" y="143755"/>
                    <a:pt x="212943" y="143516"/>
                  </a:cubicBezTo>
                  <a:cubicBezTo>
                    <a:pt x="174413" y="143253"/>
                    <a:pt x="142965" y="174383"/>
                    <a:pt x="142703" y="213047"/>
                  </a:cubicBezTo>
                  <a:cubicBezTo>
                    <a:pt x="142703" y="213143"/>
                    <a:pt x="142702" y="213239"/>
                    <a:pt x="142702" y="213334"/>
                  </a:cubicBezTo>
                  <a:close/>
                </a:path>
              </a:pathLst>
            </a:custGeom>
            <a:grpFill/>
            <a:ln w="9492"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8B1FFBA9-AFE4-284F-BDAD-9430826C3EAE}"/>
                </a:ext>
              </a:extLst>
            </p:cNvPr>
            <p:cNvSpPr/>
            <p:nvPr/>
          </p:nvSpPr>
          <p:spPr>
            <a:xfrm>
              <a:off x="5041950" y="3171679"/>
              <a:ext cx="427145" cy="428008"/>
            </a:xfrm>
            <a:custGeom>
              <a:avLst/>
              <a:gdLst>
                <a:gd name="connsiteX0" fmla="*/ 120 w 427145"/>
                <a:gd name="connsiteY0" fmla="*/ 213379 h 428008"/>
                <a:gd name="connsiteX1" fmla="*/ 214783 w 427145"/>
                <a:gd name="connsiteY1" fmla="*/ 162 h 428008"/>
                <a:gd name="connsiteX2" fmla="*/ 427262 w 427145"/>
                <a:gd name="connsiteY2" fmla="*/ 215570 h 428008"/>
                <a:gd name="connsiteX3" fmla="*/ 211888 w 427145"/>
                <a:gd name="connsiteY3" fmla="*/ 428168 h 428008"/>
                <a:gd name="connsiteX4" fmla="*/ 120 w 427145"/>
                <a:gd name="connsiteY4" fmla="*/ 213380 h 428008"/>
                <a:gd name="connsiteX5" fmla="*/ 142501 w 427145"/>
                <a:gd name="connsiteY5" fmla="*/ 211665 h 428008"/>
                <a:gd name="connsiteX6" fmla="*/ 209895 w 427145"/>
                <a:gd name="connsiteY6" fmla="*/ 285103 h 428008"/>
                <a:gd name="connsiteX7" fmla="*/ 283932 w 427145"/>
                <a:gd name="connsiteY7" fmla="*/ 213761 h 428008"/>
                <a:gd name="connsiteX8" fmla="*/ 213786 w 427145"/>
                <a:gd name="connsiteY8" fmla="*/ 142894 h 428008"/>
                <a:gd name="connsiteX9" fmla="*/ 142711 w 427145"/>
                <a:gd name="connsiteY9" fmla="*/ 210590 h 428008"/>
                <a:gd name="connsiteX10" fmla="*/ 142691 w 427145"/>
                <a:gd name="connsiteY10" fmla="*/ 211665 h 42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7145" h="428008">
                  <a:moveTo>
                    <a:pt x="120" y="213379"/>
                  </a:moveTo>
                  <a:cubicBezTo>
                    <a:pt x="723" y="95018"/>
                    <a:pt x="96831" y="-443"/>
                    <a:pt x="214783" y="162"/>
                  </a:cubicBezTo>
                  <a:cubicBezTo>
                    <a:pt x="332735" y="767"/>
                    <a:pt x="427865" y="97209"/>
                    <a:pt x="427262" y="215570"/>
                  </a:cubicBezTo>
                  <a:cubicBezTo>
                    <a:pt x="425093" y="333444"/>
                    <a:pt x="329374" y="427929"/>
                    <a:pt x="211888" y="428168"/>
                  </a:cubicBezTo>
                  <a:cubicBezTo>
                    <a:pt x="94456" y="427173"/>
                    <a:pt x="-145" y="331223"/>
                    <a:pt x="120" y="213380"/>
                  </a:cubicBezTo>
                  <a:close/>
                  <a:moveTo>
                    <a:pt x="142501" y="211665"/>
                  </a:moveTo>
                  <a:cubicBezTo>
                    <a:pt x="141364" y="250447"/>
                    <a:pt x="171284" y="283050"/>
                    <a:pt x="209895" y="285103"/>
                  </a:cubicBezTo>
                  <a:cubicBezTo>
                    <a:pt x="249863" y="285638"/>
                    <a:pt x="282846" y="253856"/>
                    <a:pt x="283932" y="213761"/>
                  </a:cubicBezTo>
                  <a:cubicBezTo>
                    <a:pt x="283477" y="174998"/>
                    <a:pt x="252411" y="143613"/>
                    <a:pt x="213786" y="142894"/>
                  </a:cubicBezTo>
                  <a:cubicBezTo>
                    <a:pt x="175530" y="141893"/>
                    <a:pt x="143709" y="172201"/>
                    <a:pt x="142711" y="210590"/>
                  </a:cubicBezTo>
                  <a:cubicBezTo>
                    <a:pt x="142701" y="210948"/>
                    <a:pt x="142695" y="211307"/>
                    <a:pt x="142691" y="211665"/>
                  </a:cubicBezTo>
                  <a:close/>
                </a:path>
              </a:pathLst>
            </a:custGeom>
            <a:grpFill/>
            <a:ln w="9492"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B1076D93-B324-C249-9470-88738E30522D}"/>
                </a:ext>
              </a:extLst>
            </p:cNvPr>
            <p:cNvSpPr/>
            <p:nvPr/>
          </p:nvSpPr>
          <p:spPr>
            <a:xfrm>
              <a:off x="3859612" y="2343397"/>
              <a:ext cx="141346" cy="142396"/>
            </a:xfrm>
            <a:custGeom>
              <a:avLst/>
              <a:gdLst>
                <a:gd name="connsiteX0" fmla="*/ 225 w 141346"/>
                <a:gd name="connsiteY0" fmla="*/ 68397 h 142396"/>
                <a:gd name="connsiteX1" fmla="*/ 71922 w 141346"/>
                <a:gd name="connsiteY1" fmla="*/ 185 h 142396"/>
                <a:gd name="connsiteX2" fmla="*/ 72364 w 141346"/>
                <a:gd name="connsiteY2" fmla="*/ 198 h 142396"/>
                <a:gd name="connsiteX3" fmla="*/ 141466 w 141346"/>
                <a:gd name="connsiteY3" fmla="*/ 72493 h 142396"/>
                <a:gd name="connsiteX4" fmla="*/ 67045 w 141346"/>
                <a:gd name="connsiteY4" fmla="*/ 142518 h 142396"/>
                <a:gd name="connsiteX5" fmla="*/ 66574 w 141346"/>
                <a:gd name="connsiteY5" fmla="*/ 142502 h 142396"/>
                <a:gd name="connsiteX6" fmla="*/ 219 w 141346"/>
                <a:gd name="connsiteY6" fmla="*/ 68503 h 142396"/>
                <a:gd name="connsiteX7" fmla="*/ 225 w 141346"/>
                <a:gd name="connsiteY7" fmla="*/ 68397 h 14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346" h="142396">
                  <a:moveTo>
                    <a:pt x="225" y="68397"/>
                  </a:moveTo>
                  <a:cubicBezTo>
                    <a:pt x="1252" y="29693"/>
                    <a:pt x="33352" y="-846"/>
                    <a:pt x="71922" y="185"/>
                  </a:cubicBezTo>
                  <a:cubicBezTo>
                    <a:pt x="72069" y="189"/>
                    <a:pt x="72217" y="193"/>
                    <a:pt x="72364" y="198"/>
                  </a:cubicBezTo>
                  <a:cubicBezTo>
                    <a:pt x="111000" y="1783"/>
                    <a:pt x="141498" y="33691"/>
                    <a:pt x="141466" y="72493"/>
                  </a:cubicBezTo>
                  <a:cubicBezTo>
                    <a:pt x="140185" y="112452"/>
                    <a:pt x="106866" y="143803"/>
                    <a:pt x="67045" y="142518"/>
                  </a:cubicBezTo>
                  <a:cubicBezTo>
                    <a:pt x="66888" y="142513"/>
                    <a:pt x="66731" y="142508"/>
                    <a:pt x="66574" y="142502"/>
                  </a:cubicBezTo>
                  <a:cubicBezTo>
                    <a:pt x="27887" y="140455"/>
                    <a:pt x="-1821" y="107324"/>
                    <a:pt x="219" y="68503"/>
                  </a:cubicBezTo>
                  <a:cubicBezTo>
                    <a:pt x="221" y="68468"/>
                    <a:pt x="223" y="68432"/>
                    <a:pt x="225" y="68397"/>
                  </a:cubicBezTo>
                  <a:close/>
                </a:path>
              </a:pathLst>
            </a:custGeom>
            <a:grpFill/>
            <a:ln w="9492"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55585943-317E-4349-BC96-F6FB5B1F61D7}"/>
                </a:ext>
              </a:extLst>
            </p:cNvPr>
            <p:cNvSpPr/>
            <p:nvPr/>
          </p:nvSpPr>
          <p:spPr>
            <a:xfrm>
              <a:off x="4501080" y="3507247"/>
              <a:ext cx="141540" cy="142256"/>
            </a:xfrm>
            <a:custGeom>
              <a:avLst/>
              <a:gdLst>
                <a:gd name="connsiteX0" fmla="*/ 134 w 141540"/>
                <a:gd name="connsiteY0" fmla="*/ 71074 h 142256"/>
                <a:gd name="connsiteX1" fmla="*/ 68035 w 141540"/>
                <a:gd name="connsiteY1" fmla="*/ 173 h 142256"/>
                <a:gd name="connsiteX2" fmla="*/ 71989 w 141540"/>
                <a:gd name="connsiteY2" fmla="*/ 208 h 142256"/>
                <a:gd name="connsiteX3" fmla="*/ 141660 w 141540"/>
                <a:gd name="connsiteY3" fmla="*/ 70788 h 142256"/>
                <a:gd name="connsiteX4" fmla="*/ 68761 w 141540"/>
                <a:gd name="connsiteY4" fmla="*/ 142416 h 142256"/>
                <a:gd name="connsiteX5" fmla="*/ 134 w 141540"/>
                <a:gd name="connsiteY5" fmla="*/ 71074 h 14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540" h="142256">
                  <a:moveTo>
                    <a:pt x="134" y="71074"/>
                  </a:moveTo>
                  <a:cubicBezTo>
                    <a:pt x="-627" y="32679"/>
                    <a:pt x="29774" y="936"/>
                    <a:pt x="68035" y="173"/>
                  </a:cubicBezTo>
                  <a:cubicBezTo>
                    <a:pt x="69353" y="147"/>
                    <a:pt x="70671" y="158"/>
                    <a:pt x="71989" y="208"/>
                  </a:cubicBezTo>
                  <a:cubicBezTo>
                    <a:pt x="110277" y="1270"/>
                    <a:pt x="140965" y="32358"/>
                    <a:pt x="141660" y="70788"/>
                  </a:cubicBezTo>
                  <a:cubicBezTo>
                    <a:pt x="140684" y="110527"/>
                    <a:pt x="108375" y="142273"/>
                    <a:pt x="68761" y="142416"/>
                  </a:cubicBezTo>
                  <a:cubicBezTo>
                    <a:pt x="30528" y="140935"/>
                    <a:pt x="258" y="109468"/>
                    <a:pt x="134" y="71074"/>
                  </a:cubicBezTo>
                  <a:close/>
                </a:path>
              </a:pathLst>
            </a:custGeom>
            <a:grpFill/>
            <a:ln w="9492"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8742F69D-C075-F94C-8DCF-219098AAA93D}"/>
                </a:ext>
              </a:extLst>
            </p:cNvPr>
            <p:cNvSpPr/>
            <p:nvPr/>
          </p:nvSpPr>
          <p:spPr>
            <a:xfrm>
              <a:off x="4970913" y="2770378"/>
              <a:ext cx="141562" cy="141795"/>
            </a:xfrm>
            <a:custGeom>
              <a:avLst/>
              <a:gdLst>
                <a:gd name="connsiteX0" fmla="*/ 71726 w 141562"/>
                <a:gd name="connsiteY0" fmla="*/ 223 h 141795"/>
                <a:gd name="connsiteX1" fmla="*/ 141683 w 141562"/>
                <a:gd name="connsiteY1" fmla="*/ 70994 h 141795"/>
                <a:gd name="connsiteX2" fmla="*/ 70967 w 141562"/>
                <a:gd name="connsiteY2" fmla="*/ 141955 h 141795"/>
                <a:gd name="connsiteX3" fmla="*/ 120 w 141562"/>
                <a:gd name="connsiteY3" fmla="*/ 70554 h 141795"/>
                <a:gd name="connsiteX4" fmla="*/ 156 w 141562"/>
                <a:gd name="connsiteY4" fmla="*/ 68422 h 141795"/>
                <a:gd name="connsiteX5" fmla="*/ 69382 w 141562"/>
                <a:gd name="connsiteY5" fmla="*/ 162 h 141795"/>
                <a:gd name="connsiteX6" fmla="*/ 71726 w 141562"/>
                <a:gd name="connsiteY6" fmla="*/ 223 h 14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562" h="141795">
                  <a:moveTo>
                    <a:pt x="71726" y="223"/>
                  </a:moveTo>
                  <a:cubicBezTo>
                    <a:pt x="110432" y="588"/>
                    <a:pt x="141632" y="32152"/>
                    <a:pt x="141683" y="70994"/>
                  </a:cubicBezTo>
                  <a:cubicBezTo>
                    <a:pt x="140497" y="109681"/>
                    <a:pt x="109521" y="140765"/>
                    <a:pt x="70967" y="141955"/>
                  </a:cubicBezTo>
                  <a:cubicBezTo>
                    <a:pt x="31755" y="141870"/>
                    <a:pt x="35" y="109903"/>
                    <a:pt x="120" y="70554"/>
                  </a:cubicBezTo>
                  <a:cubicBezTo>
                    <a:pt x="122" y="69843"/>
                    <a:pt x="134" y="69133"/>
                    <a:pt x="156" y="68422"/>
                  </a:cubicBezTo>
                  <a:cubicBezTo>
                    <a:pt x="488" y="30390"/>
                    <a:pt x="31482" y="-171"/>
                    <a:pt x="69382" y="162"/>
                  </a:cubicBezTo>
                  <a:cubicBezTo>
                    <a:pt x="70164" y="169"/>
                    <a:pt x="70945" y="189"/>
                    <a:pt x="71726" y="223"/>
                  </a:cubicBezTo>
                  <a:close/>
                </a:path>
              </a:pathLst>
            </a:custGeom>
            <a:grpFill/>
            <a:ln w="9492"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500714E2-6D4B-074E-907E-9DAD1C750C4D}"/>
                </a:ext>
              </a:extLst>
            </p:cNvPr>
            <p:cNvSpPr/>
            <p:nvPr/>
          </p:nvSpPr>
          <p:spPr>
            <a:xfrm>
              <a:off x="3732135" y="3284780"/>
              <a:ext cx="141629" cy="141743"/>
            </a:xfrm>
            <a:custGeom>
              <a:avLst/>
              <a:gdLst>
                <a:gd name="connsiteX0" fmla="*/ 128 w 141629"/>
                <a:gd name="connsiteY0" fmla="*/ 70084 h 141743"/>
                <a:gd name="connsiteX1" fmla="*/ 67692 w 141629"/>
                <a:gd name="connsiteY1" fmla="*/ 168 h 141743"/>
                <a:gd name="connsiteX2" fmla="*/ 69990 w 141629"/>
                <a:gd name="connsiteY2" fmla="*/ 171 h 141743"/>
                <a:gd name="connsiteX3" fmla="*/ 141749 w 141629"/>
                <a:gd name="connsiteY3" fmla="*/ 69132 h 141743"/>
                <a:gd name="connsiteX4" fmla="*/ 69230 w 141629"/>
                <a:gd name="connsiteY4" fmla="*/ 141903 h 141743"/>
                <a:gd name="connsiteX5" fmla="*/ 128 w 141629"/>
                <a:gd name="connsiteY5" fmla="*/ 70084 h 14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629" h="141743">
                  <a:moveTo>
                    <a:pt x="128" y="70084"/>
                  </a:moveTo>
                  <a:cubicBezTo>
                    <a:pt x="-455" y="32055"/>
                    <a:pt x="29795" y="753"/>
                    <a:pt x="67692" y="168"/>
                  </a:cubicBezTo>
                  <a:cubicBezTo>
                    <a:pt x="68458" y="156"/>
                    <a:pt x="69224" y="157"/>
                    <a:pt x="69990" y="171"/>
                  </a:cubicBezTo>
                  <a:cubicBezTo>
                    <a:pt x="108725" y="-522"/>
                    <a:pt x="140765" y="30269"/>
                    <a:pt x="141749" y="69132"/>
                  </a:cubicBezTo>
                  <a:cubicBezTo>
                    <a:pt x="141440" y="109193"/>
                    <a:pt x="109152" y="141592"/>
                    <a:pt x="69230" y="141903"/>
                  </a:cubicBezTo>
                  <a:cubicBezTo>
                    <a:pt x="30583" y="140766"/>
                    <a:pt x="-95" y="108882"/>
                    <a:pt x="128" y="70084"/>
                  </a:cubicBezTo>
                  <a:close/>
                </a:path>
              </a:pathLst>
            </a:custGeom>
            <a:grpFill/>
            <a:ln w="9492"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EAC97AEF-3523-D742-8069-FB86F7EC4BD0}"/>
                </a:ext>
              </a:extLst>
            </p:cNvPr>
            <p:cNvSpPr/>
            <p:nvPr/>
          </p:nvSpPr>
          <p:spPr>
            <a:xfrm>
              <a:off x="4022682" y="4484827"/>
              <a:ext cx="140970" cy="141847"/>
            </a:xfrm>
            <a:custGeom>
              <a:avLst/>
              <a:gdLst>
                <a:gd name="connsiteX0" fmla="*/ 133 w 140970"/>
                <a:gd name="connsiteY0" fmla="*/ 69616 h 141847"/>
                <a:gd name="connsiteX1" fmla="*/ 68360 w 140970"/>
                <a:gd name="connsiteY1" fmla="*/ 161 h 141847"/>
                <a:gd name="connsiteX2" fmla="*/ 70469 w 140970"/>
                <a:gd name="connsiteY2" fmla="*/ 179 h 141847"/>
                <a:gd name="connsiteX3" fmla="*/ 141087 w 140970"/>
                <a:gd name="connsiteY3" fmla="*/ 69515 h 141847"/>
                <a:gd name="connsiteX4" fmla="*/ 141090 w 140970"/>
                <a:gd name="connsiteY4" fmla="*/ 69902 h 141847"/>
                <a:gd name="connsiteX5" fmla="*/ 69047 w 140970"/>
                <a:gd name="connsiteY5" fmla="*/ 142007 h 141847"/>
                <a:gd name="connsiteX6" fmla="*/ 68666 w 140970"/>
                <a:gd name="connsiteY6" fmla="*/ 142006 h 141847"/>
                <a:gd name="connsiteX7" fmla="*/ 133 w 140970"/>
                <a:gd name="connsiteY7" fmla="*/ 69616 h 14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970" h="141847">
                  <a:moveTo>
                    <a:pt x="133" y="69616"/>
                  </a:moveTo>
                  <a:cubicBezTo>
                    <a:pt x="-139" y="31531"/>
                    <a:pt x="30407" y="435"/>
                    <a:pt x="68360" y="161"/>
                  </a:cubicBezTo>
                  <a:cubicBezTo>
                    <a:pt x="69063" y="156"/>
                    <a:pt x="69766" y="162"/>
                    <a:pt x="70469" y="179"/>
                  </a:cubicBezTo>
                  <a:cubicBezTo>
                    <a:pt x="109050" y="-243"/>
                    <a:pt x="140667" y="30800"/>
                    <a:pt x="141087" y="69515"/>
                  </a:cubicBezTo>
                  <a:cubicBezTo>
                    <a:pt x="141088" y="69644"/>
                    <a:pt x="141089" y="69773"/>
                    <a:pt x="141090" y="69902"/>
                  </a:cubicBezTo>
                  <a:cubicBezTo>
                    <a:pt x="141039" y="109776"/>
                    <a:pt x="108784" y="142059"/>
                    <a:pt x="69047" y="142007"/>
                  </a:cubicBezTo>
                  <a:cubicBezTo>
                    <a:pt x="68920" y="142007"/>
                    <a:pt x="68793" y="142007"/>
                    <a:pt x="68666" y="142006"/>
                  </a:cubicBezTo>
                  <a:cubicBezTo>
                    <a:pt x="29929" y="140762"/>
                    <a:pt x="-614" y="108500"/>
                    <a:pt x="133" y="69616"/>
                  </a:cubicBezTo>
                  <a:close/>
                </a:path>
              </a:pathLst>
            </a:custGeom>
            <a:grpFill/>
            <a:ln w="9492"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DBD47D0A-31D2-F149-A47E-794FBEDB4002}"/>
                </a:ext>
              </a:extLst>
            </p:cNvPr>
            <p:cNvSpPr/>
            <p:nvPr/>
          </p:nvSpPr>
          <p:spPr>
            <a:xfrm>
              <a:off x="4535315" y="2204227"/>
              <a:ext cx="141002" cy="141325"/>
            </a:xfrm>
            <a:custGeom>
              <a:avLst/>
              <a:gdLst>
                <a:gd name="connsiteX0" fmla="*/ 165 w 141002"/>
                <a:gd name="connsiteY0" fmla="*/ 72407 h 141325"/>
                <a:gd name="connsiteX1" fmla="*/ 67117 w 141002"/>
                <a:gd name="connsiteY1" fmla="*/ 234 h 141325"/>
                <a:gd name="connsiteX2" fmla="*/ 68033 w 141002"/>
                <a:gd name="connsiteY2" fmla="*/ 207 h 141325"/>
                <a:gd name="connsiteX3" fmla="*/ 141076 w 141002"/>
                <a:gd name="connsiteY3" fmla="*/ 68359 h 141325"/>
                <a:gd name="connsiteX4" fmla="*/ 141122 w 141002"/>
                <a:gd name="connsiteY4" fmla="*/ 71264 h 141325"/>
                <a:gd name="connsiteX5" fmla="*/ 70881 w 141002"/>
                <a:gd name="connsiteY5" fmla="*/ 141463 h 141325"/>
                <a:gd name="connsiteX6" fmla="*/ 186 w 141002"/>
                <a:gd name="connsiteY6" fmla="*/ 73952 h 141325"/>
                <a:gd name="connsiteX7" fmla="*/ 165 w 141002"/>
                <a:gd name="connsiteY7" fmla="*/ 72407 h 14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002" h="141325">
                  <a:moveTo>
                    <a:pt x="165" y="72407"/>
                  </a:moveTo>
                  <a:cubicBezTo>
                    <a:pt x="-1208" y="33924"/>
                    <a:pt x="28768" y="1612"/>
                    <a:pt x="67117" y="234"/>
                  </a:cubicBezTo>
                  <a:cubicBezTo>
                    <a:pt x="67422" y="223"/>
                    <a:pt x="67728" y="214"/>
                    <a:pt x="68033" y="207"/>
                  </a:cubicBezTo>
                  <a:cubicBezTo>
                    <a:pt x="106958" y="-1214"/>
                    <a:pt x="139660" y="29299"/>
                    <a:pt x="141076" y="68359"/>
                  </a:cubicBezTo>
                  <a:cubicBezTo>
                    <a:pt x="141111" y="69327"/>
                    <a:pt x="141127" y="70295"/>
                    <a:pt x="141122" y="71264"/>
                  </a:cubicBezTo>
                  <a:cubicBezTo>
                    <a:pt x="140965" y="110080"/>
                    <a:pt x="109563" y="141463"/>
                    <a:pt x="70881" y="141463"/>
                  </a:cubicBezTo>
                  <a:cubicBezTo>
                    <a:pt x="32781" y="142410"/>
                    <a:pt x="1130" y="112184"/>
                    <a:pt x="186" y="73952"/>
                  </a:cubicBezTo>
                  <a:cubicBezTo>
                    <a:pt x="173" y="73437"/>
                    <a:pt x="166" y="72922"/>
                    <a:pt x="165" y="72407"/>
                  </a:cubicBezTo>
                  <a:close/>
                </a:path>
              </a:pathLst>
            </a:custGeom>
            <a:grpFill/>
            <a:ln w="9492"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310DD38A-296F-B54A-8C96-80ED4D0D6EA7}"/>
                </a:ext>
              </a:extLst>
            </p:cNvPr>
            <p:cNvSpPr/>
            <p:nvPr/>
          </p:nvSpPr>
          <p:spPr>
            <a:xfrm>
              <a:off x="5422202" y="4732862"/>
              <a:ext cx="141453" cy="141289"/>
            </a:xfrm>
            <a:custGeom>
              <a:avLst/>
              <a:gdLst>
                <a:gd name="connsiteX0" fmla="*/ 141551 w 141453"/>
                <a:gd name="connsiteY0" fmla="*/ 71992 h 141289"/>
                <a:gd name="connsiteX1" fmla="*/ 73324 w 141453"/>
                <a:gd name="connsiteY1" fmla="*/ 141447 h 141289"/>
                <a:gd name="connsiteX2" fmla="*/ 71215 w 141453"/>
                <a:gd name="connsiteY2" fmla="*/ 141429 h 141289"/>
                <a:gd name="connsiteX3" fmla="*/ 120 w 141453"/>
                <a:gd name="connsiteY3" fmla="*/ 71802 h 141289"/>
                <a:gd name="connsiteX4" fmla="*/ 71865 w 141453"/>
                <a:gd name="connsiteY4" fmla="*/ 160 h 141289"/>
                <a:gd name="connsiteX5" fmla="*/ 73114 w 141453"/>
                <a:gd name="connsiteY5" fmla="*/ 174 h 141289"/>
                <a:gd name="connsiteX6" fmla="*/ 141559 w 141453"/>
                <a:gd name="connsiteY6" fmla="*/ 71671 h 141289"/>
                <a:gd name="connsiteX7" fmla="*/ 141551 w 141453"/>
                <a:gd name="connsiteY7" fmla="*/ 71992 h 14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53" h="141289">
                  <a:moveTo>
                    <a:pt x="141551" y="71992"/>
                  </a:moveTo>
                  <a:cubicBezTo>
                    <a:pt x="141824" y="110077"/>
                    <a:pt x="111278" y="141173"/>
                    <a:pt x="73324" y="141447"/>
                  </a:cubicBezTo>
                  <a:cubicBezTo>
                    <a:pt x="72621" y="141452"/>
                    <a:pt x="71918" y="141446"/>
                    <a:pt x="71215" y="141429"/>
                  </a:cubicBezTo>
                  <a:cubicBezTo>
                    <a:pt x="32546" y="141593"/>
                    <a:pt x="897" y="110597"/>
                    <a:pt x="120" y="71802"/>
                  </a:cubicBezTo>
                  <a:cubicBezTo>
                    <a:pt x="217" y="32138"/>
                    <a:pt x="32338" y="62"/>
                    <a:pt x="71865" y="160"/>
                  </a:cubicBezTo>
                  <a:cubicBezTo>
                    <a:pt x="72281" y="161"/>
                    <a:pt x="72698" y="165"/>
                    <a:pt x="73114" y="174"/>
                  </a:cubicBezTo>
                  <a:cubicBezTo>
                    <a:pt x="111689" y="951"/>
                    <a:pt x="142333" y="32961"/>
                    <a:pt x="141559" y="71671"/>
                  </a:cubicBezTo>
                  <a:cubicBezTo>
                    <a:pt x="141556" y="71778"/>
                    <a:pt x="141554" y="71885"/>
                    <a:pt x="141551" y="71992"/>
                  </a:cubicBezTo>
                  <a:close/>
                </a:path>
              </a:pathLst>
            </a:custGeom>
            <a:grpFill/>
            <a:ln w="9492" cap="flat">
              <a:noFill/>
              <a:prstDash val="solid"/>
              <a:miter/>
            </a:ln>
          </p:spPr>
          <p:txBody>
            <a:bodyPr rtlCol="0" anchor="ctr"/>
            <a:lstStyle/>
            <a:p>
              <a:endParaRPr lang="en-RO"/>
            </a:p>
          </p:txBody>
        </p:sp>
      </p:grpSp>
    </p:spTree>
    <p:extLst>
      <p:ext uri="{BB962C8B-B14F-4D97-AF65-F5344CB8AC3E}">
        <p14:creationId xmlns:p14="http://schemas.microsoft.com/office/powerpoint/2010/main" val="25364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EAFCE2A2-0F9E-9E40-9583-5D002A46BCD5}"/>
              </a:ext>
            </a:extLst>
          </p:cNvPr>
          <p:cNvSpPr/>
          <p:nvPr/>
        </p:nvSpPr>
        <p:spPr>
          <a:xfrm>
            <a:off x="860417" y="2384501"/>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0BCC26EE-4F13-3745-A84F-45F462A29455}"/>
              </a:ext>
            </a:extLst>
          </p:cNvPr>
          <p:cNvSpPr/>
          <p:nvPr/>
        </p:nvSpPr>
        <p:spPr>
          <a:xfrm>
            <a:off x="5096385" y="238450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Rounded Rectangle 26">
            <a:extLst>
              <a:ext uri="{FF2B5EF4-FFF2-40B4-BE49-F238E27FC236}">
                <a16:creationId xmlns:a16="http://schemas.microsoft.com/office/drawing/2014/main" id="{16CEFAB4-705D-FA40-AA33-6D52590079EE}"/>
              </a:ext>
            </a:extLst>
          </p:cNvPr>
          <p:cNvSpPr/>
          <p:nvPr/>
        </p:nvSpPr>
        <p:spPr>
          <a:xfrm>
            <a:off x="860417" y="3766859"/>
            <a:ext cx="3579303" cy="648000"/>
          </a:xfrm>
          <a:prstGeom prst="roundRect">
            <a:avLst>
              <a:gd name="adj" fmla="val 2071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8" name="Rounded Rectangle 27">
            <a:extLst>
              <a:ext uri="{FF2B5EF4-FFF2-40B4-BE49-F238E27FC236}">
                <a16:creationId xmlns:a16="http://schemas.microsoft.com/office/drawing/2014/main" id="{D9131EF2-01C8-5049-9575-52CFF0CD4F2F}"/>
              </a:ext>
            </a:extLst>
          </p:cNvPr>
          <p:cNvSpPr/>
          <p:nvPr/>
        </p:nvSpPr>
        <p:spPr>
          <a:xfrm>
            <a:off x="5096385" y="376685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Rounded Rectangle 29">
            <a:extLst>
              <a:ext uri="{FF2B5EF4-FFF2-40B4-BE49-F238E27FC236}">
                <a16:creationId xmlns:a16="http://schemas.microsoft.com/office/drawing/2014/main" id="{7E54E17A-8B56-B940-8BB9-E91883271408}"/>
              </a:ext>
            </a:extLst>
          </p:cNvPr>
          <p:cNvSpPr/>
          <p:nvPr/>
        </p:nvSpPr>
        <p:spPr>
          <a:xfrm>
            <a:off x="860417" y="5149216"/>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Reasons samples are rejected</a:t>
            </a: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585390"/>
            <a:ext cx="2755118" cy="246221"/>
          </a:xfrm>
          <a:prstGeom prst="rect">
            <a:avLst/>
          </a:prstGeom>
          <a:noFill/>
        </p:spPr>
        <p:txBody>
          <a:bodyPr wrap="square" lIns="0" tIns="0" rIns="0" bIns="0" rtlCol="0">
            <a:spAutoFit/>
          </a:bodyPr>
          <a:lstStyle/>
          <a:p>
            <a:r>
              <a:rPr lang="en-GB" sz="1600" dirty="0" err="1">
                <a:solidFill>
                  <a:schemeClr val="tx1"/>
                </a:solidFill>
              </a:rPr>
              <a:t>Insufficient samples</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27650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2462278"/>
            <a:ext cx="3059161" cy="492443"/>
          </a:xfrm>
          <a:prstGeom prst="rect">
            <a:avLst/>
          </a:prstGeom>
          <a:noFill/>
        </p:spPr>
        <p:txBody>
          <a:bodyPr wrap="square" lIns="0" tIns="0" rIns="0" bIns="0" rtlCol="0">
            <a:spAutoFit/>
          </a:bodyPr>
          <a:lstStyle/>
          <a:p>
            <a:r>
              <a:rPr lang="en-GB" sz="1600" dirty="0" err="1">
                <a:solidFill>
                  <a:schemeClr val="tx1"/>
                </a:solidFill>
              </a:rPr>
              <a:t>Samples in poor condition or close to expiring</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27707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FC33583D-B296-D146-A598-56AB24936B84}"/>
              </a:ext>
            </a:extLst>
          </p:cNvPr>
          <p:cNvSpPr txBox="1"/>
          <p:nvPr/>
        </p:nvSpPr>
        <p:spPr>
          <a:xfrm>
            <a:off x="1436512" y="3844637"/>
            <a:ext cx="2755118" cy="492443"/>
          </a:xfrm>
          <a:prstGeom prst="rect">
            <a:avLst/>
          </a:prstGeom>
          <a:noFill/>
        </p:spPr>
        <p:txBody>
          <a:bodyPr wrap="square" lIns="0" tIns="0" rIns="0" bIns="0" rtlCol="0">
            <a:spAutoFit/>
          </a:bodyPr>
          <a:lstStyle/>
          <a:p>
            <a:r>
              <a:rPr lang="en-GB" sz="1600" dirty="0" err="1">
                <a:solidFill>
                  <a:schemeClr val="tx1"/>
                </a:solidFill>
              </a:rPr>
              <a:t>The laboratory sample intake sheet is missing or incomplete</a:t>
            </a:r>
          </a:p>
        </p:txBody>
      </p:sp>
      <p:sp>
        <p:nvSpPr>
          <p:cNvPr id="13" name="Google Shape;140;p4">
            <a:extLst>
              <a:ext uri="{FF2B5EF4-FFF2-40B4-BE49-F238E27FC236}">
                <a16:creationId xmlns:a16="http://schemas.microsoft.com/office/drawing/2014/main" id="{3DB07328-3F34-D844-BD94-5D7C4E953810}"/>
              </a:ext>
            </a:extLst>
          </p:cNvPr>
          <p:cNvSpPr>
            <a:spLocks noChangeAspect="1"/>
          </p:cNvSpPr>
          <p:nvPr/>
        </p:nvSpPr>
        <p:spPr>
          <a:xfrm>
            <a:off x="429701" y="365885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9A6F122E-5887-C24B-B5CA-13AFDA287804}"/>
              </a:ext>
            </a:extLst>
          </p:cNvPr>
          <p:cNvSpPr txBox="1"/>
          <p:nvPr/>
        </p:nvSpPr>
        <p:spPr>
          <a:xfrm>
            <a:off x="5673764" y="3844637"/>
            <a:ext cx="3059161" cy="492443"/>
          </a:xfrm>
          <a:prstGeom prst="rect">
            <a:avLst/>
          </a:prstGeom>
          <a:noFill/>
        </p:spPr>
        <p:txBody>
          <a:bodyPr wrap="square" lIns="0" tIns="0" rIns="0" bIns="0" rtlCol="0">
            <a:spAutoFit/>
          </a:bodyPr>
          <a:lstStyle/>
          <a:p>
            <a:r>
              <a:rPr lang="en-GB" sz="1600" dirty="0" err="1">
                <a:solidFill>
                  <a:schemeClr val="tx1"/>
                </a:solidFill>
              </a:rPr>
              <a:t>Sample security seal has been tampered with</a:t>
            </a:r>
          </a:p>
        </p:txBody>
      </p:sp>
      <p:sp>
        <p:nvSpPr>
          <p:cNvPr id="15" name="Google Shape;140;p4">
            <a:extLst>
              <a:ext uri="{FF2B5EF4-FFF2-40B4-BE49-F238E27FC236}">
                <a16:creationId xmlns:a16="http://schemas.microsoft.com/office/drawing/2014/main" id="{7C285BE8-B872-AC42-B85E-F23445377F2A}"/>
              </a:ext>
            </a:extLst>
          </p:cNvPr>
          <p:cNvSpPr>
            <a:spLocks noChangeAspect="1"/>
          </p:cNvSpPr>
          <p:nvPr/>
        </p:nvSpPr>
        <p:spPr>
          <a:xfrm>
            <a:off x="4666953" y="365943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0DAAD9D0-CF8A-7244-B7D9-913C28742D9D}"/>
              </a:ext>
            </a:extLst>
          </p:cNvPr>
          <p:cNvSpPr txBox="1"/>
          <p:nvPr/>
        </p:nvSpPr>
        <p:spPr>
          <a:xfrm>
            <a:off x="1436512" y="5228199"/>
            <a:ext cx="2755118" cy="492443"/>
          </a:xfrm>
          <a:prstGeom prst="rect">
            <a:avLst/>
          </a:prstGeom>
          <a:noFill/>
        </p:spPr>
        <p:txBody>
          <a:bodyPr wrap="square" lIns="0" tIns="0" rIns="0" bIns="0" rtlCol="0">
            <a:spAutoFit/>
          </a:bodyPr>
          <a:lstStyle/>
          <a:p>
            <a:r>
              <a:rPr lang="en-GB" sz="1600" dirty="0" err="1">
                <a:solidFill>
                  <a:schemeClr val="tx1"/>
                </a:solidFill>
              </a:rPr>
              <a:t>Samples are not from the same batch</a:t>
            </a:r>
          </a:p>
        </p:txBody>
      </p:sp>
      <p:sp>
        <p:nvSpPr>
          <p:cNvPr id="19" name="Google Shape;140;p4">
            <a:extLst>
              <a:ext uri="{FF2B5EF4-FFF2-40B4-BE49-F238E27FC236}">
                <a16:creationId xmlns:a16="http://schemas.microsoft.com/office/drawing/2014/main" id="{CD6DE35C-84B5-6140-95CC-288AB5BA5645}"/>
              </a:ext>
            </a:extLst>
          </p:cNvPr>
          <p:cNvSpPr>
            <a:spLocks noChangeAspect="1"/>
          </p:cNvSpPr>
          <p:nvPr/>
        </p:nvSpPr>
        <p:spPr>
          <a:xfrm>
            <a:off x="429701" y="504121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raphic 3">
            <a:extLst>
              <a:ext uri="{FF2B5EF4-FFF2-40B4-BE49-F238E27FC236}">
                <a16:creationId xmlns:a16="http://schemas.microsoft.com/office/drawing/2014/main" id="{22F9563B-57C2-D34C-8FA7-8DE8D41A4FC0}"/>
              </a:ext>
            </a:extLst>
          </p:cNvPr>
          <p:cNvSpPr>
            <a:spLocks noChangeAspect="1"/>
          </p:cNvSpPr>
          <p:nvPr/>
        </p:nvSpPr>
        <p:spPr>
          <a:xfrm>
            <a:off x="676768" y="3874859"/>
            <a:ext cx="391383" cy="432000"/>
          </a:xfrm>
          <a:custGeom>
            <a:avLst/>
            <a:gdLst>
              <a:gd name="connsiteX0" fmla="*/ 113567 w 155330"/>
              <a:gd name="connsiteY0" fmla="*/ 152400 h 171450"/>
              <a:gd name="connsiteX1" fmla="*/ 120894 w 155330"/>
              <a:gd name="connsiteY1" fmla="*/ 152400 h 171450"/>
              <a:gd name="connsiteX2" fmla="*/ 120894 w 155330"/>
              <a:gd name="connsiteY2" fmla="*/ 123825 h 171450"/>
              <a:gd name="connsiteX3" fmla="*/ 113567 w 155330"/>
              <a:gd name="connsiteY3" fmla="*/ 123825 h 171450"/>
              <a:gd name="connsiteX4" fmla="*/ 113567 w 155330"/>
              <a:gd name="connsiteY4" fmla="*/ 152400 h 171450"/>
              <a:gd name="connsiteX5" fmla="*/ 117231 w 155330"/>
              <a:gd name="connsiteY5" fmla="*/ 115949 h 171450"/>
              <a:gd name="connsiteX6" fmla="*/ 119832 w 155330"/>
              <a:gd name="connsiteY6" fmla="*/ 114978 h 171450"/>
              <a:gd name="connsiteX7" fmla="*/ 120894 w 155330"/>
              <a:gd name="connsiteY7" fmla="*/ 112285 h 171450"/>
              <a:gd name="connsiteX8" fmla="*/ 119740 w 155330"/>
              <a:gd name="connsiteY8" fmla="*/ 109684 h 171450"/>
              <a:gd name="connsiteX9" fmla="*/ 117231 w 155330"/>
              <a:gd name="connsiteY9" fmla="*/ 108622 h 171450"/>
              <a:gd name="connsiteX10" fmla="*/ 114630 w 155330"/>
              <a:gd name="connsiteY10" fmla="*/ 109684 h 171450"/>
              <a:gd name="connsiteX11" fmla="*/ 113567 w 155330"/>
              <a:gd name="connsiteY11" fmla="*/ 112285 h 171450"/>
              <a:gd name="connsiteX12" fmla="*/ 114630 w 155330"/>
              <a:gd name="connsiteY12" fmla="*/ 114795 h 171450"/>
              <a:gd name="connsiteX13" fmla="*/ 117231 w 155330"/>
              <a:gd name="connsiteY13" fmla="*/ 115949 h 171450"/>
              <a:gd name="connsiteX14" fmla="*/ 9525 w 155330"/>
              <a:gd name="connsiteY14" fmla="*/ 9525 h 171450"/>
              <a:gd name="connsiteX15" fmla="*/ 9525 w 155330"/>
              <a:gd name="connsiteY15" fmla="*/ 70155 h 171450"/>
              <a:gd name="connsiteX16" fmla="*/ 9525 w 155330"/>
              <a:gd name="connsiteY16" fmla="*/ 69606 h 171450"/>
              <a:gd name="connsiteX17" fmla="*/ 9525 w 155330"/>
              <a:gd name="connsiteY17" fmla="*/ 161925 h 171450"/>
              <a:gd name="connsiteX18" fmla="*/ 9525 w 155330"/>
              <a:gd name="connsiteY18" fmla="*/ 9525 h 171450"/>
              <a:gd name="connsiteX19" fmla="*/ 9525 w 155330"/>
              <a:gd name="connsiteY19" fmla="*/ 47625 h 171450"/>
              <a:gd name="connsiteX20" fmla="*/ 9525 w 155330"/>
              <a:gd name="connsiteY20" fmla="*/ 9525 h 171450"/>
              <a:gd name="connsiteX21" fmla="*/ 33338 w 155330"/>
              <a:gd name="connsiteY21" fmla="*/ 100013 h 171450"/>
              <a:gd name="connsiteX22" fmla="*/ 64495 w 155330"/>
              <a:gd name="connsiteY22" fmla="*/ 100013 h 171450"/>
              <a:gd name="connsiteX23" fmla="*/ 67728 w 155330"/>
              <a:gd name="connsiteY23" fmla="*/ 95085 h 171450"/>
              <a:gd name="connsiteX24" fmla="*/ 71346 w 155330"/>
              <a:gd name="connsiteY24" fmla="*/ 90488 h 171450"/>
              <a:gd name="connsiteX25" fmla="*/ 33338 w 155330"/>
              <a:gd name="connsiteY25" fmla="*/ 90488 h 171450"/>
              <a:gd name="connsiteX26" fmla="*/ 33338 w 155330"/>
              <a:gd name="connsiteY26" fmla="*/ 100013 h 171450"/>
              <a:gd name="connsiteX27" fmla="*/ 33338 w 155330"/>
              <a:gd name="connsiteY27" fmla="*/ 138113 h 171450"/>
              <a:gd name="connsiteX28" fmla="*/ 56765 w 155330"/>
              <a:gd name="connsiteY28" fmla="*/ 138113 h 171450"/>
              <a:gd name="connsiteX29" fmla="*/ 56417 w 155330"/>
              <a:gd name="connsiteY29" fmla="*/ 133442 h 171450"/>
              <a:gd name="connsiteX30" fmla="*/ 56582 w 155330"/>
              <a:gd name="connsiteY30" fmla="*/ 128588 h 171450"/>
              <a:gd name="connsiteX31" fmla="*/ 33338 w 155330"/>
              <a:gd name="connsiteY31" fmla="*/ 128588 h 171450"/>
              <a:gd name="connsiteX32" fmla="*/ 33338 w 155330"/>
              <a:gd name="connsiteY32" fmla="*/ 138113 h 171450"/>
              <a:gd name="connsiteX33" fmla="*/ 15386 w 155330"/>
              <a:gd name="connsiteY33" fmla="*/ 171450 h 171450"/>
              <a:gd name="connsiteX34" fmla="*/ 4405 w 155330"/>
              <a:gd name="connsiteY34" fmla="*/ 167045 h 171450"/>
              <a:gd name="connsiteX35" fmla="*/ 0 w 155330"/>
              <a:gd name="connsiteY35" fmla="*/ 156064 h 171450"/>
              <a:gd name="connsiteX36" fmla="*/ 0 w 155330"/>
              <a:gd name="connsiteY36" fmla="*/ 15386 h 171450"/>
              <a:gd name="connsiteX37" fmla="*/ 4405 w 155330"/>
              <a:gd name="connsiteY37" fmla="*/ 4405 h 171450"/>
              <a:gd name="connsiteX38" fmla="*/ 15386 w 155330"/>
              <a:gd name="connsiteY38" fmla="*/ 0 h 171450"/>
              <a:gd name="connsiteX39" fmla="*/ 90488 w 155330"/>
              <a:gd name="connsiteY39" fmla="*/ 0 h 171450"/>
              <a:gd name="connsiteX40" fmla="*/ 133350 w 155330"/>
              <a:gd name="connsiteY40" fmla="*/ 42863 h 171450"/>
              <a:gd name="connsiteX41" fmla="*/ 133350 w 155330"/>
              <a:gd name="connsiteY41" fmla="*/ 71914 h 171450"/>
              <a:gd name="connsiteX42" fmla="*/ 128551 w 155330"/>
              <a:gd name="connsiteY42" fmla="*/ 70778 h 171450"/>
              <a:gd name="connsiteX43" fmla="*/ 123825 w 155330"/>
              <a:gd name="connsiteY43" fmla="*/ 70155 h 171450"/>
              <a:gd name="connsiteX44" fmla="*/ 123825 w 155330"/>
              <a:gd name="connsiteY44" fmla="*/ 47625 h 171450"/>
              <a:gd name="connsiteX45" fmla="*/ 85725 w 155330"/>
              <a:gd name="connsiteY45" fmla="*/ 47625 h 171450"/>
              <a:gd name="connsiteX46" fmla="*/ 85725 w 155330"/>
              <a:gd name="connsiteY46" fmla="*/ 9525 h 171450"/>
              <a:gd name="connsiteX47" fmla="*/ 15386 w 155330"/>
              <a:gd name="connsiteY47" fmla="*/ 9525 h 171450"/>
              <a:gd name="connsiteX48" fmla="*/ 11357 w 155330"/>
              <a:gd name="connsiteY48" fmla="*/ 11357 h 171450"/>
              <a:gd name="connsiteX49" fmla="*/ 9525 w 155330"/>
              <a:gd name="connsiteY49" fmla="*/ 15386 h 171450"/>
              <a:gd name="connsiteX50" fmla="*/ 9525 w 155330"/>
              <a:gd name="connsiteY50" fmla="*/ 156064 h 171450"/>
              <a:gd name="connsiteX51" fmla="*/ 11357 w 155330"/>
              <a:gd name="connsiteY51" fmla="*/ 160093 h 171450"/>
              <a:gd name="connsiteX52" fmla="*/ 15386 w 155330"/>
              <a:gd name="connsiteY52" fmla="*/ 161925 h 171450"/>
              <a:gd name="connsiteX53" fmla="*/ 65228 w 155330"/>
              <a:gd name="connsiteY53" fmla="*/ 161925 h 171450"/>
              <a:gd name="connsiteX54" fmla="*/ 68461 w 155330"/>
              <a:gd name="connsiteY54" fmla="*/ 167036 h 171450"/>
              <a:gd name="connsiteX55" fmla="*/ 72262 w 155330"/>
              <a:gd name="connsiteY55" fmla="*/ 171450 h 171450"/>
              <a:gd name="connsiteX56" fmla="*/ 15386 w 155330"/>
              <a:gd name="connsiteY56" fmla="*/ 171450 h 171450"/>
              <a:gd name="connsiteX57" fmla="*/ 117231 w 155330"/>
              <a:gd name="connsiteY57" fmla="*/ 92319 h 171450"/>
              <a:gd name="connsiteX58" fmla="*/ 144240 w 155330"/>
              <a:gd name="connsiteY58" fmla="*/ 103410 h 171450"/>
              <a:gd name="connsiteX59" fmla="*/ 155331 w 155330"/>
              <a:gd name="connsiteY59" fmla="*/ 130419 h 171450"/>
              <a:gd name="connsiteX60" fmla="*/ 144240 w 155330"/>
              <a:gd name="connsiteY60" fmla="*/ 157428 h 171450"/>
              <a:gd name="connsiteX61" fmla="*/ 117231 w 155330"/>
              <a:gd name="connsiteY61" fmla="*/ 168519 h 171450"/>
              <a:gd name="connsiteX62" fmla="*/ 90222 w 155330"/>
              <a:gd name="connsiteY62" fmla="*/ 157428 h 171450"/>
              <a:gd name="connsiteX63" fmla="*/ 79131 w 155330"/>
              <a:gd name="connsiteY63" fmla="*/ 130419 h 171450"/>
              <a:gd name="connsiteX64" fmla="*/ 90222 w 155330"/>
              <a:gd name="connsiteY64" fmla="*/ 103410 h 171450"/>
              <a:gd name="connsiteX65" fmla="*/ 117231 w 155330"/>
              <a:gd name="connsiteY65" fmla="*/ 9231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5330" h="171450">
                <a:moveTo>
                  <a:pt x="113567" y="152400"/>
                </a:moveTo>
                <a:lnTo>
                  <a:pt x="120894" y="152400"/>
                </a:lnTo>
                <a:lnTo>
                  <a:pt x="120894" y="123825"/>
                </a:lnTo>
                <a:lnTo>
                  <a:pt x="113567" y="123825"/>
                </a:lnTo>
                <a:lnTo>
                  <a:pt x="113567" y="152400"/>
                </a:lnTo>
                <a:close/>
                <a:moveTo>
                  <a:pt x="117231" y="115949"/>
                </a:moveTo>
                <a:cubicBezTo>
                  <a:pt x="118257" y="116071"/>
                  <a:pt x="119124" y="115747"/>
                  <a:pt x="119832" y="114978"/>
                </a:cubicBezTo>
                <a:cubicBezTo>
                  <a:pt x="120540" y="114208"/>
                  <a:pt x="120894" y="113311"/>
                  <a:pt x="120894" y="112285"/>
                </a:cubicBezTo>
                <a:cubicBezTo>
                  <a:pt x="120894" y="111259"/>
                  <a:pt x="120510" y="110392"/>
                  <a:pt x="119740" y="109684"/>
                </a:cubicBezTo>
                <a:cubicBezTo>
                  <a:pt x="118971" y="108976"/>
                  <a:pt x="118134" y="108622"/>
                  <a:pt x="117231" y="108622"/>
                </a:cubicBezTo>
                <a:cubicBezTo>
                  <a:pt x="116205" y="108622"/>
                  <a:pt x="115338" y="108976"/>
                  <a:pt x="114630" y="109684"/>
                </a:cubicBezTo>
                <a:cubicBezTo>
                  <a:pt x="113921" y="110392"/>
                  <a:pt x="113567" y="111259"/>
                  <a:pt x="113567" y="112285"/>
                </a:cubicBezTo>
                <a:cubicBezTo>
                  <a:pt x="113567" y="113189"/>
                  <a:pt x="113921" y="114025"/>
                  <a:pt x="114630" y="114795"/>
                </a:cubicBezTo>
                <a:cubicBezTo>
                  <a:pt x="115338" y="115564"/>
                  <a:pt x="116205" y="115949"/>
                  <a:pt x="117231" y="115949"/>
                </a:cubicBezTo>
                <a:close/>
                <a:moveTo>
                  <a:pt x="9525" y="9525"/>
                </a:moveTo>
                <a:lnTo>
                  <a:pt x="9525" y="70155"/>
                </a:lnTo>
                <a:lnTo>
                  <a:pt x="9525" y="69606"/>
                </a:lnTo>
                <a:lnTo>
                  <a:pt x="9525" y="161925"/>
                </a:lnTo>
                <a:lnTo>
                  <a:pt x="9525" y="9525"/>
                </a:lnTo>
                <a:lnTo>
                  <a:pt x="9525" y="47625"/>
                </a:lnTo>
                <a:lnTo>
                  <a:pt x="9525" y="9525"/>
                </a:lnTo>
                <a:close/>
                <a:moveTo>
                  <a:pt x="33338" y="100013"/>
                </a:moveTo>
                <a:lnTo>
                  <a:pt x="64495" y="100013"/>
                </a:lnTo>
                <a:cubicBezTo>
                  <a:pt x="65509" y="98315"/>
                  <a:pt x="66586" y="96673"/>
                  <a:pt x="67728" y="95085"/>
                </a:cubicBezTo>
                <a:cubicBezTo>
                  <a:pt x="68870" y="93498"/>
                  <a:pt x="70076" y="91965"/>
                  <a:pt x="71346" y="90488"/>
                </a:cubicBezTo>
                <a:lnTo>
                  <a:pt x="33338" y="90488"/>
                </a:lnTo>
                <a:lnTo>
                  <a:pt x="33338" y="100013"/>
                </a:lnTo>
                <a:close/>
                <a:moveTo>
                  <a:pt x="33338" y="138113"/>
                </a:moveTo>
                <a:lnTo>
                  <a:pt x="56765" y="138113"/>
                </a:lnTo>
                <a:cubicBezTo>
                  <a:pt x="56533" y="136525"/>
                  <a:pt x="56417" y="134968"/>
                  <a:pt x="56417" y="133442"/>
                </a:cubicBezTo>
                <a:cubicBezTo>
                  <a:pt x="56417" y="131915"/>
                  <a:pt x="56472" y="130297"/>
                  <a:pt x="56582" y="128588"/>
                </a:cubicBezTo>
                <a:lnTo>
                  <a:pt x="33338" y="128588"/>
                </a:lnTo>
                <a:lnTo>
                  <a:pt x="33338" y="1381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71914"/>
                </a:lnTo>
                <a:cubicBezTo>
                  <a:pt x="131677" y="71450"/>
                  <a:pt x="130077" y="71071"/>
                  <a:pt x="128551" y="70778"/>
                </a:cubicBezTo>
                <a:cubicBezTo>
                  <a:pt x="127024" y="70485"/>
                  <a:pt x="125449" y="70277"/>
                  <a:pt x="123825" y="70155"/>
                </a:cubicBezTo>
                <a:lnTo>
                  <a:pt x="123825" y="47625"/>
                </a:lnTo>
                <a:lnTo>
                  <a:pt x="85725" y="47625"/>
                </a:ln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65228" y="161925"/>
                </a:lnTo>
                <a:cubicBezTo>
                  <a:pt x="66242" y="163745"/>
                  <a:pt x="67319" y="165448"/>
                  <a:pt x="68461" y="167036"/>
                </a:cubicBezTo>
                <a:cubicBezTo>
                  <a:pt x="69603" y="168623"/>
                  <a:pt x="70870" y="170095"/>
                  <a:pt x="72262" y="171450"/>
                </a:cubicBezTo>
                <a:lnTo>
                  <a:pt x="15386" y="171450"/>
                </a:lnTo>
                <a:close/>
                <a:moveTo>
                  <a:pt x="117231" y="92319"/>
                </a:moveTo>
                <a:cubicBezTo>
                  <a:pt x="127843" y="92319"/>
                  <a:pt x="136846" y="96016"/>
                  <a:pt x="144240" y="103410"/>
                </a:cubicBezTo>
                <a:cubicBezTo>
                  <a:pt x="151634" y="110804"/>
                  <a:pt x="155331" y="119807"/>
                  <a:pt x="155331" y="130419"/>
                </a:cubicBezTo>
                <a:cubicBezTo>
                  <a:pt x="155331" y="141031"/>
                  <a:pt x="151634" y="150034"/>
                  <a:pt x="144240" y="157428"/>
                </a:cubicBezTo>
                <a:cubicBezTo>
                  <a:pt x="136846" y="164822"/>
                  <a:pt x="127843" y="168519"/>
                  <a:pt x="117231" y="168519"/>
                </a:cubicBezTo>
                <a:cubicBezTo>
                  <a:pt x="106619" y="168519"/>
                  <a:pt x="97616" y="164822"/>
                  <a:pt x="90222" y="157428"/>
                </a:cubicBezTo>
                <a:cubicBezTo>
                  <a:pt x="82828" y="150034"/>
                  <a:pt x="79131" y="141031"/>
                  <a:pt x="79131" y="130419"/>
                </a:cubicBezTo>
                <a:cubicBezTo>
                  <a:pt x="79131" y="119807"/>
                  <a:pt x="82828" y="110804"/>
                  <a:pt x="90222" y="103410"/>
                </a:cubicBezTo>
                <a:cubicBezTo>
                  <a:pt x="97616" y="96016"/>
                  <a:pt x="106619" y="92319"/>
                  <a:pt x="117231" y="92319"/>
                </a:cubicBezTo>
                <a:close/>
              </a:path>
            </a:pathLst>
          </a:custGeom>
          <a:solidFill>
            <a:schemeClr val="bg1"/>
          </a:solidFill>
          <a:ln w="238" cap="flat">
            <a:noFill/>
            <a:prstDash val="solid"/>
            <a:miter/>
          </a:ln>
        </p:spPr>
        <p:txBody>
          <a:bodyPr rtlCol="0" anchor="ctr"/>
          <a:lstStyle/>
          <a:p>
            <a:endParaRPr lang="en-RO"/>
          </a:p>
        </p:txBody>
      </p:sp>
      <p:sp>
        <p:nvSpPr>
          <p:cNvPr id="24" name="Graphic 21">
            <a:extLst>
              <a:ext uri="{FF2B5EF4-FFF2-40B4-BE49-F238E27FC236}">
                <a16:creationId xmlns:a16="http://schemas.microsoft.com/office/drawing/2014/main" id="{2E48C0E7-F4F5-8F46-BE97-57B0A97F04C4}"/>
              </a:ext>
            </a:extLst>
          </p:cNvPr>
          <p:cNvSpPr>
            <a:spLocks noChangeAspect="1"/>
          </p:cNvSpPr>
          <p:nvPr/>
        </p:nvSpPr>
        <p:spPr>
          <a:xfrm>
            <a:off x="4925372" y="3875432"/>
            <a:ext cx="390195" cy="432000"/>
          </a:xfrm>
          <a:custGeom>
            <a:avLst/>
            <a:gdLst>
              <a:gd name="connsiteX0" fmla="*/ 133350 w 133350"/>
              <a:gd name="connsiteY0" fmla="*/ 28575 h 147637"/>
              <a:gd name="connsiteX1" fmla="*/ 85725 w 133350"/>
              <a:gd name="connsiteY1" fmla="*/ 28575 h 147637"/>
              <a:gd name="connsiteX2" fmla="*/ 85725 w 133350"/>
              <a:gd name="connsiteY2" fmla="*/ 19050 h 147637"/>
              <a:gd name="connsiteX3" fmla="*/ 133350 w 133350"/>
              <a:gd name="connsiteY3" fmla="*/ 19050 h 147637"/>
              <a:gd name="connsiteX4" fmla="*/ 133350 w 133350"/>
              <a:gd name="connsiteY4" fmla="*/ 28575 h 147637"/>
              <a:gd name="connsiteX5" fmla="*/ 0 w 133350"/>
              <a:gd name="connsiteY5" fmla="*/ 147638 h 147637"/>
              <a:gd name="connsiteX6" fmla="*/ 0 w 133350"/>
              <a:gd name="connsiteY6" fmla="*/ 15386 h 147637"/>
              <a:gd name="connsiteX7" fmla="*/ 4405 w 133350"/>
              <a:gd name="connsiteY7" fmla="*/ 4405 h 147637"/>
              <a:gd name="connsiteX8" fmla="*/ 15386 w 133350"/>
              <a:gd name="connsiteY8" fmla="*/ 0 h 147637"/>
              <a:gd name="connsiteX9" fmla="*/ 66675 w 133350"/>
              <a:gd name="connsiteY9" fmla="*/ 0 h 147637"/>
              <a:gd name="connsiteX10" fmla="*/ 66675 w 133350"/>
              <a:gd name="connsiteY10" fmla="*/ 9525 h 147637"/>
              <a:gd name="connsiteX11" fmla="*/ 15386 w 133350"/>
              <a:gd name="connsiteY11" fmla="*/ 9525 h 147637"/>
              <a:gd name="connsiteX12" fmla="*/ 11357 w 133350"/>
              <a:gd name="connsiteY12" fmla="*/ 11357 h 147637"/>
              <a:gd name="connsiteX13" fmla="*/ 9525 w 133350"/>
              <a:gd name="connsiteY13" fmla="*/ 15386 h 147637"/>
              <a:gd name="connsiteX14" fmla="*/ 9525 w 133350"/>
              <a:gd name="connsiteY14" fmla="*/ 132874 h 147637"/>
              <a:gd name="connsiteX15" fmla="*/ 57150 w 133350"/>
              <a:gd name="connsiteY15" fmla="*/ 112395 h 147637"/>
              <a:gd name="connsiteX16" fmla="*/ 104775 w 133350"/>
              <a:gd name="connsiteY16" fmla="*/ 132874 h 147637"/>
              <a:gd name="connsiteX17" fmla="*/ 104775 w 133350"/>
              <a:gd name="connsiteY17" fmla="*/ 66675 h 147637"/>
              <a:gd name="connsiteX18" fmla="*/ 114300 w 133350"/>
              <a:gd name="connsiteY18" fmla="*/ 66675 h 147637"/>
              <a:gd name="connsiteX19" fmla="*/ 114300 w 133350"/>
              <a:gd name="connsiteY19" fmla="*/ 147638 h 147637"/>
              <a:gd name="connsiteX20" fmla="*/ 57150 w 133350"/>
              <a:gd name="connsiteY20" fmla="*/ 123092 h 147637"/>
              <a:gd name="connsiteX21" fmla="*/ 0 w 133350"/>
              <a:gd name="connsiteY21" fmla="*/ 147638 h 147637"/>
              <a:gd name="connsiteX22" fmla="*/ 9525 w 133350"/>
              <a:gd name="connsiteY22" fmla="*/ 9525 h 147637"/>
              <a:gd name="connsiteX23" fmla="*/ 66675 w 133350"/>
              <a:gd name="connsiteY23" fmla="*/ 9525 h 147637"/>
              <a:gd name="connsiteX24" fmla="*/ 9525 w 133350"/>
              <a:gd name="connsiteY24" fmla="*/ 9525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47637">
                <a:moveTo>
                  <a:pt x="133350" y="28575"/>
                </a:moveTo>
                <a:lnTo>
                  <a:pt x="85725" y="28575"/>
                </a:lnTo>
                <a:lnTo>
                  <a:pt x="85725" y="19050"/>
                </a:lnTo>
                <a:lnTo>
                  <a:pt x="133350" y="19050"/>
                </a:lnTo>
                <a:lnTo>
                  <a:pt x="133350" y="28575"/>
                </a:lnTo>
                <a:close/>
                <a:moveTo>
                  <a:pt x="0" y="147638"/>
                </a:moveTo>
                <a:lnTo>
                  <a:pt x="0" y="15386"/>
                </a:lnTo>
                <a:cubicBezTo>
                  <a:pt x="0" y="11003"/>
                  <a:pt x="1468" y="7342"/>
                  <a:pt x="4405" y="4405"/>
                </a:cubicBezTo>
                <a:cubicBezTo>
                  <a:pt x="7342" y="1468"/>
                  <a:pt x="11003" y="0"/>
                  <a:pt x="15386" y="0"/>
                </a:cubicBezTo>
                <a:lnTo>
                  <a:pt x="66675" y="0"/>
                </a:lnTo>
                <a:lnTo>
                  <a:pt x="66675" y="9525"/>
                </a:lnTo>
                <a:lnTo>
                  <a:pt x="15386" y="9525"/>
                </a:lnTo>
                <a:cubicBezTo>
                  <a:pt x="13921" y="9525"/>
                  <a:pt x="12578" y="10136"/>
                  <a:pt x="11357" y="11357"/>
                </a:cubicBezTo>
                <a:cubicBezTo>
                  <a:pt x="10136" y="12578"/>
                  <a:pt x="9525" y="13921"/>
                  <a:pt x="9525" y="15386"/>
                </a:cubicBezTo>
                <a:lnTo>
                  <a:pt x="9525" y="132874"/>
                </a:lnTo>
                <a:lnTo>
                  <a:pt x="57150" y="112395"/>
                </a:lnTo>
                <a:lnTo>
                  <a:pt x="104775" y="132874"/>
                </a:lnTo>
                <a:lnTo>
                  <a:pt x="104775" y="66675"/>
                </a:lnTo>
                <a:lnTo>
                  <a:pt x="114300" y="66675"/>
                </a:lnTo>
                <a:lnTo>
                  <a:pt x="114300" y="147638"/>
                </a:lnTo>
                <a:lnTo>
                  <a:pt x="57150" y="123092"/>
                </a:lnTo>
                <a:lnTo>
                  <a:pt x="0" y="147638"/>
                </a:lnTo>
                <a:close/>
                <a:moveTo>
                  <a:pt x="9525" y="9525"/>
                </a:moveTo>
                <a:lnTo>
                  <a:pt x="66675" y="9525"/>
                </a:lnTo>
                <a:lnTo>
                  <a:pt x="9525" y="9525"/>
                </a:lnTo>
                <a:close/>
              </a:path>
            </a:pathLst>
          </a:custGeom>
          <a:solidFill>
            <a:schemeClr val="bg1"/>
          </a:solidFill>
          <a:ln w="238" cap="flat">
            <a:noFill/>
            <a:prstDash val="solid"/>
            <a:miter/>
          </a:ln>
        </p:spPr>
        <p:txBody>
          <a:bodyPr rtlCol="0" anchor="ctr"/>
          <a:lstStyle/>
          <a:p>
            <a:endParaRPr lang="en-RO"/>
          </a:p>
        </p:txBody>
      </p:sp>
      <p:sp>
        <p:nvSpPr>
          <p:cNvPr id="29" name="Graphic 27">
            <a:extLst>
              <a:ext uri="{FF2B5EF4-FFF2-40B4-BE49-F238E27FC236}">
                <a16:creationId xmlns:a16="http://schemas.microsoft.com/office/drawing/2014/main" id="{07A127E8-9E44-884E-9158-A4820DFF2E11}"/>
              </a:ext>
            </a:extLst>
          </p:cNvPr>
          <p:cNvSpPr>
            <a:spLocks noChangeAspect="1"/>
          </p:cNvSpPr>
          <p:nvPr/>
        </p:nvSpPr>
        <p:spPr>
          <a:xfrm>
            <a:off x="4882953" y="2505410"/>
            <a:ext cx="432000" cy="407328"/>
          </a:xfrm>
          <a:custGeom>
            <a:avLst/>
            <a:gdLst>
              <a:gd name="connsiteX0" fmla="*/ 115069 w 161631"/>
              <a:gd name="connsiteY0" fmla="*/ 152400 h 152400"/>
              <a:gd name="connsiteX1" fmla="*/ 108512 w 161631"/>
              <a:gd name="connsiteY1" fmla="*/ 145843 h 152400"/>
              <a:gd name="connsiteX2" fmla="*/ 128514 w 161631"/>
              <a:gd name="connsiteY2" fmla="*/ 125840 h 152400"/>
              <a:gd name="connsiteX3" fmla="*/ 108512 w 161631"/>
              <a:gd name="connsiteY3" fmla="*/ 105838 h 152400"/>
              <a:gd name="connsiteX4" fmla="*/ 115069 w 161631"/>
              <a:gd name="connsiteY4" fmla="*/ 99280 h 152400"/>
              <a:gd name="connsiteX5" fmla="*/ 135072 w 161631"/>
              <a:gd name="connsiteY5" fmla="*/ 119282 h 152400"/>
              <a:gd name="connsiteX6" fmla="*/ 155074 w 161631"/>
              <a:gd name="connsiteY6" fmla="*/ 99280 h 152400"/>
              <a:gd name="connsiteX7" fmla="*/ 161632 w 161631"/>
              <a:gd name="connsiteY7" fmla="*/ 105838 h 152400"/>
              <a:gd name="connsiteX8" fmla="*/ 141868 w 161631"/>
              <a:gd name="connsiteY8" fmla="*/ 125840 h 152400"/>
              <a:gd name="connsiteX9" fmla="*/ 161632 w 161631"/>
              <a:gd name="connsiteY9" fmla="*/ 145843 h 152400"/>
              <a:gd name="connsiteX10" fmla="*/ 155074 w 161631"/>
              <a:gd name="connsiteY10" fmla="*/ 152400 h 152400"/>
              <a:gd name="connsiteX11" fmla="*/ 135072 w 161631"/>
              <a:gd name="connsiteY11" fmla="*/ 132636 h 152400"/>
              <a:gd name="connsiteX12" fmla="*/ 115069 w 161631"/>
              <a:gd name="connsiteY12" fmla="*/ 152400 h 152400"/>
              <a:gd name="connsiteX13" fmla="*/ 75541 w 161631"/>
              <a:gd name="connsiteY13" fmla="*/ 152400 h 152400"/>
              <a:gd name="connsiteX14" fmla="*/ 24957 w 161631"/>
              <a:gd name="connsiteY14" fmla="*/ 133451 h 152400"/>
              <a:gd name="connsiteX15" fmla="*/ 0 w 161631"/>
              <a:gd name="connsiteY15" fmla="*/ 85725 h 152400"/>
              <a:gd name="connsiteX16" fmla="*/ 9635 w 161631"/>
              <a:gd name="connsiteY16" fmla="*/ 85725 h 152400"/>
              <a:gd name="connsiteX17" fmla="*/ 32028 w 161631"/>
              <a:gd name="connsiteY17" fmla="*/ 126591 h 152400"/>
              <a:gd name="connsiteX18" fmla="*/ 75541 w 161631"/>
              <a:gd name="connsiteY18" fmla="*/ 142875 h 152400"/>
              <a:gd name="connsiteX19" fmla="*/ 80697 w 161631"/>
              <a:gd name="connsiteY19" fmla="*/ 142756 h 152400"/>
              <a:gd name="connsiteX20" fmla="*/ 85798 w 161631"/>
              <a:gd name="connsiteY20" fmla="*/ 142161 h 152400"/>
              <a:gd name="connsiteX21" fmla="*/ 85798 w 161631"/>
              <a:gd name="connsiteY21" fmla="*/ 151741 h 152400"/>
              <a:gd name="connsiteX22" fmla="*/ 80697 w 161631"/>
              <a:gd name="connsiteY22" fmla="*/ 152281 h 152400"/>
              <a:gd name="connsiteX23" fmla="*/ 75541 w 161631"/>
              <a:gd name="connsiteY23" fmla="*/ 152400 h 152400"/>
              <a:gd name="connsiteX24" fmla="*/ 8865 w 161631"/>
              <a:gd name="connsiteY24" fmla="*/ 42496 h 152400"/>
              <a:gd name="connsiteX25" fmla="*/ 8865 w 161631"/>
              <a:gd name="connsiteY25" fmla="*/ 2931 h 152400"/>
              <a:gd name="connsiteX26" fmla="*/ 18390 w 161631"/>
              <a:gd name="connsiteY26" fmla="*/ 2931 h 152400"/>
              <a:gd name="connsiteX27" fmla="*/ 18390 w 161631"/>
              <a:gd name="connsiteY27" fmla="*/ 25681 h 152400"/>
              <a:gd name="connsiteX28" fmla="*/ 44282 w 161631"/>
              <a:gd name="connsiteY28" fmla="*/ 6777 h 152400"/>
              <a:gd name="connsiteX29" fmla="*/ 75541 w 161631"/>
              <a:gd name="connsiteY29" fmla="*/ 0 h 152400"/>
              <a:gd name="connsiteX30" fmla="*/ 129485 w 161631"/>
              <a:gd name="connsiteY30" fmla="*/ 22255 h 152400"/>
              <a:gd name="connsiteX31" fmla="*/ 151741 w 161631"/>
              <a:gd name="connsiteY31" fmla="*/ 76200 h 152400"/>
              <a:gd name="connsiteX32" fmla="*/ 151741 w 161631"/>
              <a:gd name="connsiteY32" fmla="*/ 78764 h 152400"/>
              <a:gd name="connsiteX33" fmla="*/ 142216 w 161631"/>
              <a:gd name="connsiteY33" fmla="*/ 78764 h 152400"/>
              <a:gd name="connsiteX34" fmla="*/ 142216 w 161631"/>
              <a:gd name="connsiteY34" fmla="*/ 76200 h 152400"/>
              <a:gd name="connsiteX35" fmla="*/ 122808 w 161631"/>
              <a:gd name="connsiteY35" fmla="*/ 28932 h 152400"/>
              <a:gd name="connsiteX36" fmla="*/ 75541 w 161631"/>
              <a:gd name="connsiteY36" fmla="*/ 9525 h 152400"/>
              <a:gd name="connsiteX37" fmla="*/ 47753 w 161631"/>
              <a:gd name="connsiteY37" fmla="*/ 15771 h 152400"/>
              <a:gd name="connsiteX38" fmla="*/ 24802 w 161631"/>
              <a:gd name="connsiteY38" fmla="*/ 32971 h 152400"/>
              <a:gd name="connsiteX39" fmla="*/ 48431 w 161631"/>
              <a:gd name="connsiteY39" fmla="*/ 32971 h 152400"/>
              <a:gd name="connsiteX40" fmla="*/ 48431 w 161631"/>
              <a:gd name="connsiteY40" fmla="*/ 42496 h 152400"/>
              <a:gd name="connsiteX41" fmla="*/ 8865 w 161631"/>
              <a:gd name="connsiteY41" fmla="*/ 42496 h 152400"/>
              <a:gd name="connsiteX42" fmla="*/ 94261 w 161631"/>
              <a:gd name="connsiteY42" fmla="*/ 101111 h 152400"/>
              <a:gd name="connsiteX43" fmla="*/ 71327 w 161631"/>
              <a:gd name="connsiteY43" fmla="*/ 78178 h 152400"/>
              <a:gd name="connsiteX44" fmla="*/ 71327 w 161631"/>
              <a:gd name="connsiteY44" fmla="*/ 28575 h 152400"/>
              <a:gd name="connsiteX45" fmla="*/ 80852 w 161631"/>
              <a:gd name="connsiteY45" fmla="*/ 28575 h 152400"/>
              <a:gd name="connsiteX46" fmla="*/ 80852 w 161631"/>
              <a:gd name="connsiteY46" fmla="*/ 74222 h 152400"/>
              <a:gd name="connsiteX47" fmla="*/ 99316 w 161631"/>
              <a:gd name="connsiteY47" fmla="*/ 92686 h 152400"/>
              <a:gd name="connsiteX48" fmla="*/ 94261 w 161631"/>
              <a:gd name="connsiteY48" fmla="*/ 10111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1631" h="152400">
                <a:moveTo>
                  <a:pt x="115069" y="152400"/>
                </a:moveTo>
                <a:lnTo>
                  <a:pt x="108512" y="145843"/>
                </a:lnTo>
                <a:lnTo>
                  <a:pt x="128514" y="125840"/>
                </a:lnTo>
                <a:lnTo>
                  <a:pt x="108512" y="105838"/>
                </a:lnTo>
                <a:lnTo>
                  <a:pt x="115069" y="99280"/>
                </a:lnTo>
                <a:lnTo>
                  <a:pt x="135072" y="119282"/>
                </a:lnTo>
                <a:lnTo>
                  <a:pt x="155074" y="99280"/>
                </a:lnTo>
                <a:lnTo>
                  <a:pt x="161632" y="105838"/>
                </a:lnTo>
                <a:lnTo>
                  <a:pt x="141868" y="125840"/>
                </a:lnTo>
                <a:lnTo>
                  <a:pt x="161632" y="145843"/>
                </a:lnTo>
                <a:lnTo>
                  <a:pt x="155074" y="152400"/>
                </a:lnTo>
                <a:lnTo>
                  <a:pt x="135072" y="132636"/>
                </a:lnTo>
                <a:lnTo>
                  <a:pt x="115069" y="152400"/>
                </a:lnTo>
                <a:close/>
                <a:moveTo>
                  <a:pt x="75541" y="152400"/>
                </a:moveTo>
                <a:cubicBezTo>
                  <a:pt x="56197" y="152400"/>
                  <a:pt x="39336" y="146084"/>
                  <a:pt x="24957" y="133451"/>
                </a:cubicBezTo>
                <a:cubicBezTo>
                  <a:pt x="10578" y="120818"/>
                  <a:pt x="2259" y="104909"/>
                  <a:pt x="0" y="85725"/>
                </a:cubicBezTo>
                <a:lnTo>
                  <a:pt x="9635" y="85725"/>
                </a:lnTo>
                <a:cubicBezTo>
                  <a:pt x="12224" y="102113"/>
                  <a:pt x="19688" y="115735"/>
                  <a:pt x="32028" y="126591"/>
                </a:cubicBezTo>
                <a:cubicBezTo>
                  <a:pt x="44368" y="137447"/>
                  <a:pt x="58872" y="142875"/>
                  <a:pt x="75541" y="142875"/>
                </a:cubicBezTo>
                <a:cubicBezTo>
                  <a:pt x="77287" y="142875"/>
                  <a:pt x="79006" y="142835"/>
                  <a:pt x="80697" y="142756"/>
                </a:cubicBezTo>
                <a:cubicBezTo>
                  <a:pt x="82388" y="142677"/>
                  <a:pt x="84089" y="142478"/>
                  <a:pt x="85798" y="142161"/>
                </a:cubicBezTo>
                <a:lnTo>
                  <a:pt x="85798" y="151741"/>
                </a:lnTo>
                <a:cubicBezTo>
                  <a:pt x="84089" y="152021"/>
                  <a:pt x="82388" y="152202"/>
                  <a:pt x="80697" y="152281"/>
                </a:cubicBezTo>
                <a:cubicBezTo>
                  <a:pt x="79006" y="152360"/>
                  <a:pt x="77287" y="152400"/>
                  <a:pt x="75541" y="152400"/>
                </a:cubicBezTo>
                <a:close/>
                <a:moveTo>
                  <a:pt x="8865" y="42496"/>
                </a:moveTo>
                <a:lnTo>
                  <a:pt x="8865" y="2931"/>
                </a:lnTo>
                <a:lnTo>
                  <a:pt x="18390" y="2931"/>
                </a:lnTo>
                <a:lnTo>
                  <a:pt x="18390" y="25681"/>
                </a:lnTo>
                <a:cubicBezTo>
                  <a:pt x="25754" y="17597"/>
                  <a:pt x="34385" y="11296"/>
                  <a:pt x="44282" y="6777"/>
                </a:cubicBezTo>
                <a:cubicBezTo>
                  <a:pt x="54179" y="2259"/>
                  <a:pt x="64599" y="0"/>
                  <a:pt x="75541" y="0"/>
                </a:cubicBezTo>
                <a:cubicBezTo>
                  <a:pt x="96667" y="0"/>
                  <a:pt x="114648" y="7418"/>
                  <a:pt x="129485" y="22255"/>
                </a:cubicBezTo>
                <a:cubicBezTo>
                  <a:pt x="144322" y="37092"/>
                  <a:pt x="151741" y="55074"/>
                  <a:pt x="151741" y="76200"/>
                </a:cubicBezTo>
                <a:lnTo>
                  <a:pt x="151741" y="78764"/>
                </a:lnTo>
                <a:lnTo>
                  <a:pt x="142216" y="78764"/>
                </a:lnTo>
                <a:lnTo>
                  <a:pt x="142216" y="76200"/>
                </a:lnTo>
                <a:cubicBezTo>
                  <a:pt x="142216" y="57626"/>
                  <a:pt x="135747" y="41870"/>
                  <a:pt x="122808" y="28932"/>
                </a:cubicBezTo>
                <a:cubicBezTo>
                  <a:pt x="109870" y="15994"/>
                  <a:pt x="94114" y="9525"/>
                  <a:pt x="75541" y="9525"/>
                </a:cubicBezTo>
                <a:cubicBezTo>
                  <a:pt x="65686" y="9525"/>
                  <a:pt x="56423" y="11607"/>
                  <a:pt x="47753" y="15771"/>
                </a:cubicBezTo>
                <a:cubicBezTo>
                  <a:pt x="39083" y="19935"/>
                  <a:pt x="31432" y="25669"/>
                  <a:pt x="24802" y="32971"/>
                </a:cubicBezTo>
                <a:lnTo>
                  <a:pt x="48431" y="32971"/>
                </a:lnTo>
                <a:lnTo>
                  <a:pt x="48431" y="42496"/>
                </a:lnTo>
                <a:lnTo>
                  <a:pt x="8865" y="42496"/>
                </a:lnTo>
                <a:close/>
                <a:moveTo>
                  <a:pt x="94261" y="101111"/>
                </a:moveTo>
                <a:lnTo>
                  <a:pt x="71327" y="78178"/>
                </a:lnTo>
                <a:lnTo>
                  <a:pt x="71327" y="28575"/>
                </a:lnTo>
                <a:lnTo>
                  <a:pt x="80852" y="28575"/>
                </a:lnTo>
                <a:lnTo>
                  <a:pt x="80852" y="74222"/>
                </a:lnTo>
                <a:lnTo>
                  <a:pt x="99316" y="92686"/>
                </a:lnTo>
                <a:lnTo>
                  <a:pt x="94261" y="101111"/>
                </a:lnTo>
                <a:close/>
              </a:path>
            </a:pathLst>
          </a:custGeom>
          <a:solidFill>
            <a:schemeClr val="bg1"/>
          </a:solidFill>
          <a:ln w="238" cap="flat">
            <a:noFill/>
            <a:prstDash val="solid"/>
            <a:miter/>
          </a:ln>
        </p:spPr>
        <p:txBody>
          <a:bodyPr rtlCol="0" anchor="ctr"/>
          <a:lstStyle/>
          <a:p>
            <a:endParaRPr lang="en-RO"/>
          </a:p>
        </p:txBody>
      </p:sp>
      <p:sp>
        <p:nvSpPr>
          <p:cNvPr id="32" name="Graphic 30">
            <a:extLst>
              <a:ext uri="{FF2B5EF4-FFF2-40B4-BE49-F238E27FC236}">
                <a16:creationId xmlns:a16="http://schemas.microsoft.com/office/drawing/2014/main" id="{3094D008-CF73-4842-8696-3D5E7DCF4898}"/>
              </a:ext>
            </a:extLst>
          </p:cNvPr>
          <p:cNvSpPr>
            <a:spLocks noChangeAspect="1"/>
          </p:cNvSpPr>
          <p:nvPr/>
        </p:nvSpPr>
        <p:spPr>
          <a:xfrm>
            <a:off x="659215" y="2492501"/>
            <a:ext cx="404972" cy="432000"/>
          </a:xfrm>
          <a:custGeom>
            <a:avLst/>
            <a:gdLst>
              <a:gd name="connsiteX0" fmla="*/ 68507 w 161925"/>
              <a:gd name="connsiteY0" fmla="*/ 2070 h 172732"/>
              <a:gd name="connsiteX1" fmla="*/ 76200 w 161925"/>
              <a:gd name="connsiteY1" fmla="*/ 0 h 172732"/>
              <a:gd name="connsiteX2" fmla="*/ 83893 w 161925"/>
              <a:gd name="connsiteY2" fmla="*/ 2070 h 172732"/>
              <a:gd name="connsiteX3" fmla="*/ 144707 w 161925"/>
              <a:gd name="connsiteY3" fmla="*/ 37111 h 172732"/>
              <a:gd name="connsiteX4" fmla="*/ 150358 w 161925"/>
              <a:gd name="connsiteY4" fmla="*/ 42734 h 172732"/>
              <a:gd name="connsiteX5" fmla="*/ 152400 w 161925"/>
              <a:gd name="connsiteY5" fmla="*/ 50427 h 172732"/>
              <a:gd name="connsiteX6" fmla="*/ 152400 w 161925"/>
              <a:gd name="connsiteY6" fmla="*/ 76988 h 172732"/>
              <a:gd name="connsiteX7" fmla="*/ 147839 w 161925"/>
              <a:gd name="connsiteY7" fmla="*/ 74744 h 172732"/>
              <a:gd name="connsiteX8" fmla="*/ 142875 w 161925"/>
              <a:gd name="connsiteY8" fmla="*/ 73013 h 172732"/>
              <a:gd name="connsiteX9" fmla="*/ 142875 w 161925"/>
              <a:gd name="connsiteY9" fmla="*/ 51691 h 172732"/>
              <a:gd name="connsiteX10" fmla="*/ 107303 w 161925"/>
              <a:gd name="connsiteY10" fmla="*/ 72189 h 172732"/>
              <a:gd name="connsiteX11" fmla="*/ 86980 w 161925"/>
              <a:gd name="connsiteY11" fmla="*/ 81576 h 172732"/>
              <a:gd name="connsiteX12" fmla="*/ 71438 w 161925"/>
              <a:gd name="connsiteY12" fmla="*/ 97045 h 172732"/>
              <a:gd name="connsiteX13" fmla="*/ 71438 w 161925"/>
              <a:gd name="connsiteY13" fmla="*/ 87539 h 172732"/>
              <a:gd name="connsiteX14" fmla="*/ 9525 w 161925"/>
              <a:gd name="connsiteY14" fmla="*/ 51691 h 172732"/>
              <a:gd name="connsiteX15" fmla="*/ 9525 w 161925"/>
              <a:gd name="connsiteY15" fmla="*/ 119136 h 172732"/>
              <a:gd name="connsiteX16" fmla="*/ 10258 w 161925"/>
              <a:gd name="connsiteY16" fmla="*/ 121883 h 172732"/>
              <a:gd name="connsiteX17" fmla="*/ 12456 w 161925"/>
              <a:gd name="connsiteY17" fmla="*/ 124081 h 172732"/>
              <a:gd name="connsiteX18" fmla="*/ 62206 w 161925"/>
              <a:gd name="connsiteY18" fmla="*/ 153041 h 172732"/>
              <a:gd name="connsiteX19" fmla="*/ 64678 w 161925"/>
              <a:gd name="connsiteY19" fmla="*/ 160359 h 172732"/>
              <a:gd name="connsiteX20" fmla="*/ 68232 w 161925"/>
              <a:gd name="connsiteY20" fmla="*/ 167347 h 172732"/>
              <a:gd name="connsiteX21" fmla="*/ 68095 w 161925"/>
              <a:gd name="connsiteY21" fmla="*/ 167265 h 172732"/>
              <a:gd name="connsiteX22" fmla="*/ 67957 w 161925"/>
              <a:gd name="connsiteY22" fmla="*/ 167182 h 172732"/>
              <a:gd name="connsiteX23" fmla="*/ 7693 w 161925"/>
              <a:gd name="connsiteY23" fmla="*/ 132508 h 172732"/>
              <a:gd name="connsiteX24" fmla="*/ 2042 w 161925"/>
              <a:gd name="connsiteY24" fmla="*/ 126884 h 172732"/>
              <a:gd name="connsiteX25" fmla="*/ 0 w 161925"/>
              <a:gd name="connsiteY25" fmla="*/ 119191 h 172732"/>
              <a:gd name="connsiteX26" fmla="*/ 0 w 161925"/>
              <a:gd name="connsiteY26" fmla="*/ 50427 h 172732"/>
              <a:gd name="connsiteX27" fmla="*/ 2042 w 161925"/>
              <a:gd name="connsiteY27" fmla="*/ 42734 h 172732"/>
              <a:gd name="connsiteX28" fmla="*/ 7693 w 161925"/>
              <a:gd name="connsiteY28" fmla="*/ 37111 h 172732"/>
              <a:gd name="connsiteX29" fmla="*/ 68507 w 161925"/>
              <a:gd name="connsiteY29" fmla="*/ 2070 h 172732"/>
              <a:gd name="connsiteX30" fmla="*/ 73269 w 161925"/>
              <a:gd name="connsiteY30" fmla="*/ 10258 h 172732"/>
              <a:gd name="connsiteX31" fmla="*/ 15002 w 161925"/>
              <a:gd name="connsiteY31" fmla="*/ 43980 h 172732"/>
              <a:gd name="connsiteX32" fmla="*/ 76200 w 161925"/>
              <a:gd name="connsiteY32" fmla="*/ 79351 h 172732"/>
              <a:gd name="connsiteX33" fmla="*/ 137398 w 161925"/>
              <a:gd name="connsiteY33" fmla="*/ 43980 h 172732"/>
              <a:gd name="connsiteX34" fmla="*/ 79131 w 161925"/>
              <a:gd name="connsiteY34" fmla="*/ 10258 h 172732"/>
              <a:gd name="connsiteX35" fmla="*/ 76200 w 161925"/>
              <a:gd name="connsiteY35" fmla="*/ 9342 h 172732"/>
              <a:gd name="connsiteX36" fmla="*/ 73269 w 161925"/>
              <a:gd name="connsiteY36" fmla="*/ 10258 h 172732"/>
              <a:gd name="connsiteX37" fmla="*/ 123825 w 161925"/>
              <a:gd name="connsiteY37" fmla="*/ 172732 h 172732"/>
              <a:gd name="connsiteX38" fmla="*/ 96816 w 161925"/>
              <a:gd name="connsiteY38" fmla="*/ 161641 h 172732"/>
              <a:gd name="connsiteX39" fmla="*/ 85725 w 161925"/>
              <a:gd name="connsiteY39" fmla="*/ 134632 h 172732"/>
              <a:gd name="connsiteX40" fmla="*/ 96816 w 161925"/>
              <a:gd name="connsiteY40" fmla="*/ 107623 h 172732"/>
              <a:gd name="connsiteX41" fmla="*/ 123825 w 161925"/>
              <a:gd name="connsiteY41" fmla="*/ 96532 h 172732"/>
              <a:gd name="connsiteX42" fmla="*/ 150834 w 161925"/>
              <a:gd name="connsiteY42" fmla="*/ 107623 h 172732"/>
              <a:gd name="connsiteX43" fmla="*/ 161925 w 161925"/>
              <a:gd name="connsiteY43" fmla="*/ 134632 h 172732"/>
              <a:gd name="connsiteX44" fmla="*/ 150834 w 161925"/>
              <a:gd name="connsiteY44" fmla="*/ 161641 h 172732"/>
              <a:gd name="connsiteX45" fmla="*/ 123825 w 161925"/>
              <a:gd name="connsiteY45" fmla="*/ 172732 h 172732"/>
              <a:gd name="connsiteX46" fmla="*/ 123825 w 161925"/>
              <a:gd name="connsiteY46" fmla="*/ 157712 h 172732"/>
              <a:gd name="connsiteX47" fmla="*/ 126976 w 161925"/>
              <a:gd name="connsiteY47" fmla="*/ 156466 h 172732"/>
              <a:gd name="connsiteX48" fmla="*/ 128221 w 161925"/>
              <a:gd name="connsiteY48" fmla="*/ 153316 h 172732"/>
              <a:gd name="connsiteX49" fmla="*/ 126976 w 161925"/>
              <a:gd name="connsiteY49" fmla="*/ 150165 h 172732"/>
              <a:gd name="connsiteX50" fmla="*/ 123825 w 161925"/>
              <a:gd name="connsiteY50" fmla="*/ 148920 h 172732"/>
              <a:gd name="connsiteX51" fmla="*/ 120674 w 161925"/>
              <a:gd name="connsiteY51" fmla="*/ 150165 h 172732"/>
              <a:gd name="connsiteX52" fmla="*/ 119429 w 161925"/>
              <a:gd name="connsiteY52" fmla="*/ 153316 h 172732"/>
              <a:gd name="connsiteX53" fmla="*/ 120674 w 161925"/>
              <a:gd name="connsiteY53" fmla="*/ 156466 h 172732"/>
              <a:gd name="connsiteX54" fmla="*/ 123825 w 161925"/>
              <a:gd name="connsiteY54" fmla="*/ 157712 h 172732"/>
              <a:gd name="connsiteX55" fmla="*/ 120161 w 161925"/>
              <a:gd name="connsiteY55" fmla="*/ 140128 h 172732"/>
              <a:gd name="connsiteX56" fmla="*/ 127489 w 161925"/>
              <a:gd name="connsiteY56" fmla="*/ 140128 h 172732"/>
              <a:gd name="connsiteX57" fmla="*/ 127489 w 161925"/>
              <a:gd name="connsiteY57" fmla="*/ 111553 h 172732"/>
              <a:gd name="connsiteX58" fmla="*/ 120161 w 161925"/>
              <a:gd name="connsiteY58" fmla="*/ 111553 h 172732"/>
              <a:gd name="connsiteX59" fmla="*/ 120161 w 161925"/>
              <a:gd name="connsiteY59" fmla="*/ 140128 h 17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61925" h="172732">
                <a:moveTo>
                  <a:pt x="68507" y="2070"/>
                </a:moveTo>
                <a:cubicBezTo>
                  <a:pt x="70912" y="690"/>
                  <a:pt x="73477" y="0"/>
                  <a:pt x="76200" y="0"/>
                </a:cubicBezTo>
                <a:cubicBezTo>
                  <a:pt x="78923" y="0"/>
                  <a:pt x="81488" y="690"/>
                  <a:pt x="83893" y="2070"/>
                </a:cubicBezTo>
                <a:lnTo>
                  <a:pt x="144707" y="37111"/>
                </a:lnTo>
                <a:cubicBezTo>
                  <a:pt x="147112" y="38491"/>
                  <a:pt x="148996" y="40365"/>
                  <a:pt x="150358" y="42734"/>
                </a:cubicBezTo>
                <a:cubicBezTo>
                  <a:pt x="151719" y="45103"/>
                  <a:pt x="152400" y="47668"/>
                  <a:pt x="152400" y="50427"/>
                </a:cubicBezTo>
                <a:lnTo>
                  <a:pt x="152400" y="76988"/>
                </a:lnTo>
                <a:cubicBezTo>
                  <a:pt x="150886" y="76145"/>
                  <a:pt x="149365" y="75397"/>
                  <a:pt x="147839" y="74744"/>
                </a:cubicBezTo>
                <a:cubicBezTo>
                  <a:pt x="146313" y="74091"/>
                  <a:pt x="144658" y="73514"/>
                  <a:pt x="142875" y="73013"/>
                </a:cubicBezTo>
                <a:lnTo>
                  <a:pt x="142875" y="51691"/>
                </a:lnTo>
                <a:lnTo>
                  <a:pt x="107303" y="72189"/>
                </a:lnTo>
                <a:cubicBezTo>
                  <a:pt x="99878" y="74167"/>
                  <a:pt x="93104" y="77296"/>
                  <a:pt x="86980" y="81576"/>
                </a:cubicBezTo>
                <a:cubicBezTo>
                  <a:pt x="80856" y="85856"/>
                  <a:pt x="75675" y="91013"/>
                  <a:pt x="71438" y="97045"/>
                </a:cubicBezTo>
                <a:lnTo>
                  <a:pt x="71438" y="87539"/>
                </a:lnTo>
                <a:lnTo>
                  <a:pt x="9525" y="51691"/>
                </a:lnTo>
                <a:lnTo>
                  <a:pt x="9525" y="119136"/>
                </a:lnTo>
                <a:cubicBezTo>
                  <a:pt x="9525" y="120113"/>
                  <a:pt x="9769" y="121029"/>
                  <a:pt x="10258" y="121883"/>
                </a:cubicBezTo>
                <a:cubicBezTo>
                  <a:pt x="10746" y="122738"/>
                  <a:pt x="11479" y="123471"/>
                  <a:pt x="12456" y="124081"/>
                </a:cubicBezTo>
                <a:lnTo>
                  <a:pt x="62206" y="153041"/>
                </a:lnTo>
                <a:cubicBezTo>
                  <a:pt x="62841" y="155557"/>
                  <a:pt x="63665" y="157996"/>
                  <a:pt x="64678" y="160359"/>
                </a:cubicBezTo>
                <a:cubicBezTo>
                  <a:pt x="65692" y="162722"/>
                  <a:pt x="66876" y="165051"/>
                  <a:pt x="68232" y="167347"/>
                </a:cubicBezTo>
                <a:cubicBezTo>
                  <a:pt x="68159" y="167310"/>
                  <a:pt x="68113" y="167283"/>
                  <a:pt x="68095" y="167265"/>
                </a:cubicBezTo>
                <a:cubicBezTo>
                  <a:pt x="68076" y="167246"/>
                  <a:pt x="68030" y="167219"/>
                  <a:pt x="67957" y="167182"/>
                </a:cubicBezTo>
                <a:lnTo>
                  <a:pt x="7693" y="132508"/>
                </a:lnTo>
                <a:cubicBezTo>
                  <a:pt x="5288" y="131128"/>
                  <a:pt x="3404" y="129253"/>
                  <a:pt x="2042" y="126884"/>
                </a:cubicBezTo>
                <a:cubicBezTo>
                  <a:pt x="681" y="124515"/>
                  <a:pt x="0" y="121951"/>
                  <a:pt x="0" y="119191"/>
                </a:cubicBezTo>
                <a:lnTo>
                  <a:pt x="0" y="50427"/>
                </a:lnTo>
                <a:cubicBezTo>
                  <a:pt x="0" y="47668"/>
                  <a:pt x="681" y="45103"/>
                  <a:pt x="2042" y="42734"/>
                </a:cubicBezTo>
                <a:cubicBezTo>
                  <a:pt x="3404" y="40365"/>
                  <a:pt x="5288" y="38491"/>
                  <a:pt x="7693" y="37111"/>
                </a:cubicBezTo>
                <a:lnTo>
                  <a:pt x="68507" y="2070"/>
                </a:lnTo>
                <a:close/>
                <a:moveTo>
                  <a:pt x="73269" y="10258"/>
                </a:moveTo>
                <a:lnTo>
                  <a:pt x="15002" y="43980"/>
                </a:lnTo>
                <a:lnTo>
                  <a:pt x="76200" y="79351"/>
                </a:lnTo>
                <a:lnTo>
                  <a:pt x="137398" y="43980"/>
                </a:lnTo>
                <a:lnTo>
                  <a:pt x="79131" y="10258"/>
                </a:lnTo>
                <a:cubicBezTo>
                  <a:pt x="78154" y="9647"/>
                  <a:pt x="77177" y="9342"/>
                  <a:pt x="76200" y="9342"/>
                </a:cubicBezTo>
                <a:cubicBezTo>
                  <a:pt x="75223" y="9342"/>
                  <a:pt x="74246" y="9647"/>
                  <a:pt x="73269" y="10258"/>
                </a:cubicBezTo>
                <a:close/>
                <a:moveTo>
                  <a:pt x="123825" y="172732"/>
                </a:moveTo>
                <a:cubicBezTo>
                  <a:pt x="113213" y="172732"/>
                  <a:pt x="104210" y="169035"/>
                  <a:pt x="96816" y="161641"/>
                </a:cubicBezTo>
                <a:cubicBezTo>
                  <a:pt x="89422" y="154247"/>
                  <a:pt x="85725" y="145244"/>
                  <a:pt x="85725" y="134632"/>
                </a:cubicBezTo>
                <a:cubicBezTo>
                  <a:pt x="85725" y="124021"/>
                  <a:pt x="89422" y="115018"/>
                  <a:pt x="96816" y="107623"/>
                </a:cubicBezTo>
                <a:cubicBezTo>
                  <a:pt x="104210" y="100229"/>
                  <a:pt x="113213" y="96532"/>
                  <a:pt x="123825" y="96532"/>
                </a:cubicBezTo>
                <a:cubicBezTo>
                  <a:pt x="134437" y="96532"/>
                  <a:pt x="143440" y="100229"/>
                  <a:pt x="150834" y="107623"/>
                </a:cubicBezTo>
                <a:cubicBezTo>
                  <a:pt x="158228" y="115018"/>
                  <a:pt x="161925" y="124021"/>
                  <a:pt x="161925" y="134632"/>
                </a:cubicBezTo>
                <a:cubicBezTo>
                  <a:pt x="161925" y="145244"/>
                  <a:pt x="158228" y="154247"/>
                  <a:pt x="150834" y="161641"/>
                </a:cubicBezTo>
                <a:cubicBezTo>
                  <a:pt x="143440" y="169035"/>
                  <a:pt x="134437" y="172732"/>
                  <a:pt x="123825" y="172732"/>
                </a:cubicBezTo>
                <a:close/>
                <a:moveTo>
                  <a:pt x="123825" y="157712"/>
                </a:moveTo>
                <a:cubicBezTo>
                  <a:pt x="125095" y="157712"/>
                  <a:pt x="126145" y="157297"/>
                  <a:pt x="126976" y="156466"/>
                </a:cubicBezTo>
                <a:cubicBezTo>
                  <a:pt x="127806" y="155636"/>
                  <a:pt x="128221" y="154586"/>
                  <a:pt x="128221" y="153316"/>
                </a:cubicBezTo>
                <a:cubicBezTo>
                  <a:pt x="128221" y="152046"/>
                  <a:pt x="127806" y="150996"/>
                  <a:pt x="126976" y="150165"/>
                </a:cubicBezTo>
                <a:cubicBezTo>
                  <a:pt x="126145" y="149335"/>
                  <a:pt x="125095" y="148920"/>
                  <a:pt x="123825" y="148920"/>
                </a:cubicBezTo>
                <a:cubicBezTo>
                  <a:pt x="122555" y="148920"/>
                  <a:pt x="121505" y="149335"/>
                  <a:pt x="120674" y="150165"/>
                </a:cubicBezTo>
                <a:cubicBezTo>
                  <a:pt x="119844" y="150996"/>
                  <a:pt x="119429" y="152046"/>
                  <a:pt x="119429" y="153316"/>
                </a:cubicBezTo>
                <a:cubicBezTo>
                  <a:pt x="119429" y="154586"/>
                  <a:pt x="119844" y="155636"/>
                  <a:pt x="120674" y="156466"/>
                </a:cubicBezTo>
                <a:cubicBezTo>
                  <a:pt x="121505" y="157297"/>
                  <a:pt x="122555" y="157712"/>
                  <a:pt x="123825" y="157712"/>
                </a:cubicBezTo>
                <a:close/>
                <a:moveTo>
                  <a:pt x="120161" y="140128"/>
                </a:moveTo>
                <a:lnTo>
                  <a:pt x="127489" y="140128"/>
                </a:lnTo>
                <a:lnTo>
                  <a:pt x="127489" y="111553"/>
                </a:lnTo>
                <a:lnTo>
                  <a:pt x="120161" y="111553"/>
                </a:lnTo>
                <a:lnTo>
                  <a:pt x="120161" y="140128"/>
                </a:lnTo>
                <a:close/>
              </a:path>
            </a:pathLst>
          </a:custGeom>
          <a:solidFill>
            <a:schemeClr val="bg1"/>
          </a:solidFill>
          <a:ln w="238" cap="flat">
            <a:noFill/>
            <a:prstDash val="solid"/>
            <a:miter/>
          </a:ln>
        </p:spPr>
        <p:txBody>
          <a:bodyPr rtlCol="0" anchor="ctr"/>
          <a:lstStyle/>
          <a:p>
            <a:endParaRPr lang="en-RO"/>
          </a:p>
        </p:txBody>
      </p:sp>
      <p:pic>
        <p:nvPicPr>
          <p:cNvPr id="34" name="Graphic 33">
            <a:extLst>
              <a:ext uri="{FF2B5EF4-FFF2-40B4-BE49-F238E27FC236}">
                <a16:creationId xmlns:a16="http://schemas.microsoft.com/office/drawing/2014/main" id="{8BC07EBA-CF3F-6942-B5D9-01DB324E69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701" y="5221216"/>
            <a:ext cx="504000" cy="504000"/>
          </a:xfrm>
          <a:prstGeom prst="rect">
            <a:avLst/>
          </a:prstGeom>
        </p:spPr>
      </p:pic>
    </p:spTree>
    <p:extLst>
      <p:ext uri="{BB962C8B-B14F-4D97-AF65-F5344CB8AC3E}">
        <p14:creationId xmlns:p14="http://schemas.microsoft.com/office/powerpoint/2010/main" val="327154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Collecting and handling food samples</a:t>
            </a:r>
          </a:p>
        </p:txBody>
      </p:sp>
      <p:sp>
        <p:nvSpPr>
          <p:cNvPr id="10" name="Rounded Rectangle 9">
            <a:extLst>
              <a:ext uri="{FF2B5EF4-FFF2-40B4-BE49-F238E27FC236}">
                <a16:creationId xmlns:a16="http://schemas.microsoft.com/office/drawing/2014/main" id="{19B14859-8226-394C-811F-CC0BFD464237}"/>
              </a:ext>
            </a:extLst>
          </p:cNvPr>
          <p:cNvSpPr/>
          <p:nvPr/>
        </p:nvSpPr>
        <p:spPr>
          <a:xfrm>
            <a:off x="4769798" y="2505321"/>
            <a:ext cx="3905890" cy="3467638"/>
          </a:xfrm>
          <a:prstGeom prst="roundRect">
            <a:avLst>
              <a:gd name="adj" fmla="val 5097"/>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C1526B05-0C07-E24C-B3B0-11930A722011}"/>
              </a:ext>
            </a:extLst>
          </p:cNvPr>
          <p:cNvSpPr/>
          <p:nvPr/>
        </p:nvSpPr>
        <p:spPr>
          <a:xfrm>
            <a:off x="431800" y="2505320"/>
            <a:ext cx="3903532" cy="3467637"/>
          </a:xfrm>
          <a:prstGeom prst="roundRect">
            <a:avLst>
              <a:gd name="adj" fmla="val 4476"/>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Google Shape;140;p4">
            <a:extLst>
              <a:ext uri="{FF2B5EF4-FFF2-40B4-BE49-F238E27FC236}">
                <a16:creationId xmlns:a16="http://schemas.microsoft.com/office/drawing/2014/main" id="{B9415BD9-7E3F-0541-9DC8-3A43D09C2F37}"/>
              </a:ext>
            </a:extLst>
          </p:cNvPr>
          <p:cNvSpPr>
            <a:spLocks noChangeAspect="1"/>
          </p:cNvSpPr>
          <p:nvPr/>
        </p:nvSpPr>
        <p:spPr>
          <a:xfrm>
            <a:off x="1951566" y="207332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0;p4">
            <a:extLst>
              <a:ext uri="{FF2B5EF4-FFF2-40B4-BE49-F238E27FC236}">
                <a16:creationId xmlns:a16="http://schemas.microsoft.com/office/drawing/2014/main" id="{FD022943-A686-B84F-B361-1F64D238FAC4}"/>
              </a:ext>
            </a:extLst>
          </p:cNvPr>
          <p:cNvSpPr>
            <a:spLocks noChangeAspect="1"/>
          </p:cNvSpPr>
          <p:nvPr/>
        </p:nvSpPr>
        <p:spPr>
          <a:xfrm>
            <a:off x="6290743" y="207332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844694" y="3189321"/>
            <a:ext cx="3114120" cy="492443"/>
          </a:xfrm>
          <a:prstGeom prst="rect">
            <a:avLst/>
          </a:prstGeom>
          <a:noFill/>
        </p:spPr>
        <p:txBody>
          <a:bodyPr wrap="square" lIns="0" tIns="0" rIns="0" bIns="0" rtlCol="0">
            <a:spAutoFit/>
          </a:bodyPr>
          <a:lstStyle/>
          <a:p>
            <a:r>
              <a:rPr lang="en-GB" sz="1600" dirty="0" err="1">
                <a:solidFill>
                  <a:schemeClr val="tx1"/>
                </a:solidFill>
              </a:rPr>
              <a:t>Ensure the sample meets quality and safety requirements</a:t>
            </a:r>
          </a:p>
        </p:txBody>
      </p:sp>
      <p:sp>
        <p:nvSpPr>
          <p:cNvPr id="17" name="TextBox 16">
            <a:extLst>
              <a:ext uri="{FF2B5EF4-FFF2-40B4-BE49-F238E27FC236}">
                <a16:creationId xmlns:a16="http://schemas.microsoft.com/office/drawing/2014/main" id="{086010D2-F083-5D48-B064-35F9E72C78F4}"/>
              </a:ext>
            </a:extLst>
          </p:cNvPr>
          <p:cNvSpPr txBox="1"/>
          <p:nvPr/>
        </p:nvSpPr>
        <p:spPr>
          <a:xfrm>
            <a:off x="5229739" y="3189321"/>
            <a:ext cx="3020409" cy="2462213"/>
          </a:xfrm>
          <a:prstGeom prst="rect">
            <a:avLst/>
          </a:prstGeom>
          <a:noFill/>
        </p:spPr>
        <p:txBody>
          <a:bodyPr wrap="square" lIns="0" tIns="0" rIns="0" bIns="0" rtlCol="0">
            <a:spAutoFit/>
          </a:bodyPr>
          <a:lstStyle/>
          <a:p>
            <a:r>
              <a:rPr lang="en-GB" sz="1600" dirty="0" err="1">
                <a:solidFill>
                  <a:schemeClr val="tx1"/>
                </a:solidFill>
              </a:rPr>
              <a:t>To ensure that analysis results for a characteristic are significant and reliable:</a:t>
            </a:r>
          </a:p>
          <a:p>
            <a:endParaRPr lang="en-GB" sz="1600" dirty="0" err="1">
              <a:solidFill>
                <a:schemeClr val="tx1"/>
              </a:solidFill>
            </a:endParaRPr>
          </a:p>
          <a:p>
            <a:pPr marL="180975" indent="-180975"/>
            <a:r>
              <a:rPr lang="en-GB" sz="1600" dirty="0" err="1">
                <a:solidFill>
                  <a:schemeClr val="tx1"/>
                </a:solidFill>
              </a:rPr>
              <a:t>– They should come from a sample that is representative of the batch </a:t>
            </a:r>
          </a:p>
          <a:p>
            <a:pPr marL="180975" indent="-180975"/>
            <a:r>
              <a:rPr lang="en-GB" sz="1600" dirty="0" err="1">
                <a:solidFill>
                  <a:schemeClr val="tx1"/>
                </a:solidFill>
              </a:rPr>
              <a:t>– They should be taken and handled appropriately to ensure their integrity</a:t>
            </a:r>
          </a:p>
        </p:txBody>
      </p:sp>
      <p:sp>
        <p:nvSpPr>
          <p:cNvPr id="6" name="Graphic 3">
            <a:extLst>
              <a:ext uri="{FF2B5EF4-FFF2-40B4-BE49-F238E27FC236}">
                <a16:creationId xmlns:a16="http://schemas.microsoft.com/office/drawing/2014/main" id="{3BE3508E-D676-D44C-ACB2-F3F02A8457D0}"/>
              </a:ext>
            </a:extLst>
          </p:cNvPr>
          <p:cNvSpPr>
            <a:spLocks noChangeAspect="1"/>
          </p:cNvSpPr>
          <p:nvPr/>
        </p:nvSpPr>
        <p:spPr>
          <a:xfrm>
            <a:off x="2186301" y="2253321"/>
            <a:ext cx="394530" cy="504000"/>
          </a:xfrm>
          <a:custGeom>
            <a:avLst/>
            <a:gdLst>
              <a:gd name="connsiteX0" fmla="*/ 56674 w 133350"/>
              <a:gd name="connsiteY0" fmla="*/ 112212 h 170351"/>
              <a:gd name="connsiteX1" fmla="*/ 103896 w 133350"/>
              <a:gd name="connsiteY1" fmla="*/ 64990 h 170351"/>
              <a:gd name="connsiteX2" fmla="*/ 97100 w 133350"/>
              <a:gd name="connsiteY2" fmla="*/ 58194 h 170351"/>
              <a:gd name="connsiteX3" fmla="*/ 56674 w 133350"/>
              <a:gd name="connsiteY3" fmla="*/ 98620 h 170351"/>
              <a:gd name="connsiteX4" fmla="*/ 36305 w 133350"/>
              <a:gd name="connsiteY4" fmla="*/ 78251 h 170351"/>
              <a:gd name="connsiteX5" fmla="*/ 29509 w 133350"/>
              <a:gd name="connsiteY5" fmla="*/ 85047 h 170351"/>
              <a:gd name="connsiteX6" fmla="*/ 56674 w 133350"/>
              <a:gd name="connsiteY6" fmla="*/ 112212 h 170351"/>
              <a:gd name="connsiteX7" fmla="*/ 66675 w 133350"/>
              <a:gd name="connsiteY7" fmla="*/ 170351 h 170351"/>
              <a:gd name="connsiteX8" fmla="*/ 18986 w 133350"/>
              <a:gd name="connsiteY8" fmla="*/ 135576 h 170351"/>
              <a:gd name="connsiteX9" fmla="*/ 0 w 133350"/>
              <a:gd name="connsiteY9" fmla="*/ 76420 h 170351"/>
              <a:gd name="connsiteX10" fmla="*/ 0 w 133350"/>
              <a:gd name="connsiteY10" fmla="*/ 24911 h 170351"/>
              <a:gd name="connsiteX11" fmla="*/ 66675 w 133350"/>
              <a:gd name="connsiteY11" fmla="*/ 0 h 170351"/>
              <a:gd name="connsiteX12" fmla="*/ 133350 w 133350"/>
              <a:gd name="connsiteY12" fmla="*/ 24911 h 170351"/>
              <a:gd name="connsiteX13" fmla="*/ 133350 w 133350"/>
              <a:gd name="connsiteY13" fmla="*/ 76420 h 170351"/>
              <a:gd name="connsiteX14" fmla="*/ 114364 w 133350"/>
              <a:gd name="connsiteY14" fmla="*/ 135576 h 170351"/>
              <a:gd name="connsiteX15" fmla="*/ 66675 w 133350"/>
              <a:gd name="connsiteY15" fmla="*/ 170351 h 170351"/>
              <a:gd name="connsiteX16" fmla="*/ 66675 w 133350"/>
              <a:gd name="connsiteY16" fmla="*/ 160240 h 170351"/>
              <a:gd name="connsiteX17" fmla="*/ 107633 w 133350"/>
              <a:gd name="connsiteY17" fmla="*/ 128807 h 170351"/>
              <a:gd name="connsiteX18" fmla="*/ 123825 w 133350"/>
              <a:gd name="connsiteY18" fmla="*/ 76420 h 170351"/>
              <a:gd name="connsiteX19" fmla="*/ 123825 w 133350"/>
              <a:gd name="connsiteY19" fmla="*/ 31414 h 170351"/>
              <a:gd name="connsiteX20" fmla="*/ 66675 w 133350"/>
              <a:gd name="connsiteY20" fmla="*/ 10166 h 170351"/>
              <a:gd name="connsiteX21" fmla="*/ 9525 w 133350"/>
              <a:gd name="connsiteY21" fmla="*/ 31414 h 170351"/>
              <a:gd name="connsiteX22" fmla="*/ 9525 w 133350"/>
              <a:gd name="connsiteY22" fmla="*/ 76420 h 170351"/>
              <a:gd name="connsiteX23" fmla="*/ 25718 w 133350"/>
              <a:gd name="connsiteY23" fmla="*/ 128807 h 170351"/>
              <a:gd name="connsiteX24" fmla="*/ 66675 w 133350"/>
              <a:gd name="connsiteY24" fmla="*/ 160240 h 17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70351">
                <a:moveTo>
                  <a:pt x="56674" y="112212"/>
                </a:moveTo>
                <a:lnTo>
                  <a:pt x="103896" y="64990"/>
                </a:lnTo>
                <a:lnTo>
                  <a:pt x="97100" y="58194"/>
                </a:lnTo>
                <a:lnTo>
                  <a:pt x="56674" y="98620"/>
                </a:lnTo>
                <a:lnTo>
                  <a:pt x="36305" y="78251"/>
                </a:lnTo>
                <a:lnTo>
                  <a:pt x="29509" y="85047"/>
                </a:lnTo>
                <a:lnTo>
                  <a:pt x="56674" y="112212"/>
                </a:lnTo>
                <a:close/>
                <a:moveTo>
                  <a:pt x="66675" y="170351"/>
                </a:moveTo>
                <a:cubicBezTo>
                  <a:pt x="47539" y="164673"/>
                  <a:pt x="31643" y="153081"/>
                  <a:pt x="18986" y="135576"/>
                </a:cubicBezTo>
                <a:cubicBezTo>
                  <a:pt x="6329" y="118070"/>
                  <a:pt x="0" y="98352"/>
                  <a:pt x="0" y="76420"/>
                </a:cubicBezTo>
                <a:lnTo>
                  <a:pt x="0" y="24911"/>
                </a:lnTo>
                <a:lnTo>
                  <a:pt x="66675" y="0"/>
                </a:lnTo>
                <a:lnTo>
                  <a:pt x="133350" y="24911"/>
                </a:lnTo>
                <a:lnTo>
                  <a:pt x="133350" y="76420"/>
                </a:lnTo>
                <a:cubicBezTo>
                  <a:pt x="133350" y="98352"/>
                  <a:pt x="127021" y="118070"/>
                  <a:pt x="114364" y="135576"/>
                </a:cubicBezTo>
                <a:cubicBezTo>
                  <a:pt x="101707" y="153081"/>
                  <a:pt x="85811" y="164673"/>
                  <a:pt x="66675" y="170351"/>
                </a:cubicBezTo>
                <a:close/>
                <a:moveTo>
                  <a:pt x="66675" y="160240"/>
                </a:moveTo>
                <a:cubicBezTo>
                  <a:pt x="83185" y="155001"/>
                  <a:pt x="96838" y="144524"/>
                  <a:pt x="107633" y="128807"/>
                </a:cubicBezTo>
                <a:cubicBezTo>
                  <a:pt x="118427" y="113091"/>
                  <a:pt x="123825" y="95629"/>
                  <a:pt x="123825" y="76420"/>
                </a:cubicBezTo>
                <a:lnTo>
                  <a:pt x="123825" y="31414"/>
                </a:lnTo>
                <a:lnTo>
                  <a:pt x="66675" y="10166"/>
                </a:lnTo>
                <a:lnTo>
                  <a:pt x="9525" y="31414"/>
                </a:lnTo>
                <a:lnTo>
                  <a:pt x="9525" y="76420"/>
                </a:lnTo>
                <a:cubicBezTo>
                  <a:pt x="9525" y="95629"/>
                  <a:pt x="14922" y="113091"/>
                  <a:pt x="25718" y="128807"/>
                </a:cubicBezTo>
                <a:cubicBezTo>
                  <a:pt x="36513" y="144524"/>
                  <a:pt x="50165" y="155001"/>
                  <a:pt x="66675" y="160240"/>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75EB5B2C-1E9D-3F4B-BEBA-BF03D5E50061}"/>
              </a:ext>
            </a:extLst>
          </p:cNvPr>
          <p:cNvSpPr>
            <a:spLocks noChangeAspect="1"/>
          </p:cNvSpPr>
          <p:nvPr/>
        </p:nvSpPr>
        <p:spPr>
          <a:xfrm>
            <a:off x="6525811" y="2289321"/>
            <a:ext cx="393864" cy="432000"/>
          </a:xfrm>
          <a:custGeom>
            <a:avLst/>
            <a:gdLst>
              <a:gd name="connsiteX0" fmla="*/ 0 w 139614"/>
              <a:gd name="connsiteY0" fmla="*/ 153133 h 153132"/>
              <a:gd name="connsiteX1" fmla="*/ 0 w 139614"/>
              <a:gd name="connsiteY1" fmla="*/ 0 h 153132"/>
              <a:gd name="connsiteX2" fmla="*/ 133350 w 139614"/>
              <a:gd name="connsiteY2" fmla="*/ 0 h 153132"/>
              <a:gd name="connsiteX3" fmla="*/ 133350 w 139614"/>
              <a:gd name="connsiteY3" fmla="*/ 81329 h 153132"/>
              <a:gd name="connsiteX4" fmla="*/ 9525 w 139614"/>
              <a:gd name="connsiteY4" fmla="*/ 81329 h 153132"/>
              <a:gd name="connsiteX5" fmla="*/ 9525 w 139614"/>
              <a:gd name="connsiteY5" fmla="*/ 107706 h 153132"/>
              <a:gd name="connsiteX6" fmla="*/ 61913 w 139614"/>
              <a:gd name="connsiteY6" fmla="*/ 107706 h 153132"/>
              <a:gd name="connsiteX7" fmla="*/ 61913 w 139614"/>
              <a:gd name="connsiteY7" fmla="*/ 117231 h 153132"/>
              <a:gd name="connsiteX8" fmla="*/ 9525 w 139614"/>
              <a:gd name="connsiteY8" fmla="*/ 117231 h 153132"/>
              <a:gd name="connsiteX9" fmla="*/ 9525 w 139614"/>
              <a:gd name="connsiteY9" fmla="*/ 143608 h 153132"/>
              <a:gd name="connsiteX10" fmla="*/ 61913 w 139614"/>
              <a:gd name="connsiteY10" fmla="*/ 143608 h 153132"/>
              <a:gd name="connsiteX11" fmla="*/ 61913 w 139614"/>
              <a:gd name="connsiteY11" fmla="*/ 153133 h 153132"/>
              <a:gd name="connsiteX12" fmla="*/ 0 w 139614"/>
              <a:gd name="connsiteY12" fmla="*/ 153133 h 153132"/>
              <a:gd name="connsiteX13" fmla="*/ 99060 w 139614"/>
              <a:gd name="connsiteY13" fmla="*/ 153133 h 153132"/>
              <a:gd name="connsiteX14" fmla="*/ 78984 w 139614"/>
              <a:gd name="connsiteY14" fmla="*/ 133057 h 153132"/>
              <a:gd name="connsiteX15" fmla="*/ 85725 w 139614"/>
              <a:gd name="connsiteY15" fmla="*/ 126316 h 153132"/>
              <a:gd name="connsiteX16" fmla="*/ 99060 w 139614"/>
              <a:gd name="connsiteY16" fmla="*/ 139651 h 153132"/>
              <a:gd name="connsiteX17" fmla="*/ 132874 w 139614"/>
              <a:gd name="connsiteY17" fmla="*/ 105838 h 153132"/>
              <a:gd name="connsiteX18" fmla="*/ 139615 w 139614"/>
              <a:gd name="connsiteY18" fmla="*/ 112578 h 153132"/>
              <a:gd name="connsiteX19" fmla="*/ 99060 w 139614"/>
              <a:gd name="connsiteY19" fmla="*/ 153133 h 153132"/>
              <a:gd name="connsiteX20" fmla="*/ 9525 w 139614"/>
              <a:gd name="connsiteY20" fmla="*/ 71804 h 153132"/>
              <a:gd name="connsiteX21" fmla="*/ 61913 w 139614"/>
              <a:gd name="connsiteY21" fmla="*/ 71804 h 153132"/>
              <a:gd name="connsiteX22" fmla="*/ 61913 w 139614"/>
              <a:gd name="connsiteY22" fmla="*/ 45427 h 153132"/>
              <a:gd name="connsiteX23" fmla="*/ 9525 w 139614"/>
              <a:gd name="connsiteY23" fmla="*/ 45427 h 153132"/>
              <a:gd name="connsiteX24" fmla="*/ 9525 w 139614"/>
              <a:gd name="connsiteY24" fmla="*/ 71804 h 153132"/>
              <a:gd name="connsiteX25" fmla="*/ 71438 w 139614"/>
              <a:gd name="connsiteY25" fmla="*/ 71804 h 153132"/>
              <a:gd name="connsiteX26" fmla="*/ 123825 w 139614"/>
              <a:gd name="connsiteY26" fmla="*/ 71804 h 153132"/>
              <a:gd name="connsiteX27" fmla="*/ 123825 w 139614"/>
              <a:gd name="connsiteY27" fmla="*/ 45427 h 153132"/>
              <a:gd name="connsiteX28" fmla="*/ 71438 w 139614"/>
              <a:gd name="connsiteY28" fmla="*/ 45427 h 153132"/>
              <a:gd name="connsiteX29" fmla="*/ 71438 w 139614"/>
              <a:gd name="connsiteY29" fmla="*/ 71804 h 153132"/>
              <a:gd name="connsiteX30" fmla="*/ 9525 w 139614"/>
              <a:gd name="connsiteY30" fmla="*/ 35902 h 153132"/>
              <a:gd name="connsiteX31" fmla="*/ 61913 w 139614"/>
              <a:gd name="connsiteY31" fmla="*/ 35902 h 153132"/>
              <a:gd name="connsiteX32" fmla="*/ 61913 w 139614"/>
              <a:gd name="connsiteY32" fmla="*/ 9525 h 153132"/>
              <a:gd name="connsiteX33" fmla="*/ 9525 w 139614"/>
              <a:gd name="connsiteY33" fmla="*/ 9525 h 153132"/>
              <a:gd name="connsiteX34" fmla="*/ 9525 w 139614"/>
              <a:gd name="connsiteY34" fmla="*/ 35902 h 153132"/>
              <a:gd name="connsiteX35" fmla="*/ 71438 w 139614"/>
              <a:gd name="connsiteY35" fmla="*/ 35902 h 153132"/>
              <a:gd name="connsiteX36" fmla="*/ 123825 w 139614"/>
              <a:gd name="connsiteY36" fmla="*/ 35902 h 153132"/>
              <a:gd name="connsiteX37" fmla="*/ 123825 w 139614"/>
              <a:gd name="connsiteY37" fmla="*/ 9525 h 153132"/>
              <a:gd name="connsiteX38" fmla="*/ 71438 w 139614"/>
              <a:gd name="connsiteY38" fmla="*/ 9525 h 153132"/>
              <a:gd name="connsiteX39" fmla="*/ 71438 w 139614"/>
              <a:gd name="connsiteY39" fmla="*/ 35902 h 15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9614" h="153132">
                <a:moveTo>
                  <a:pt x="0" y="153133"/>
                </a:moveTo>
                <a:lnTo>
                  <a:pt x="0" y="0"/>
                </a:lnTo>
                <a:lnTo>
                  <a:pt x="133350" y="0"/>
                </a:lnTo>
                <a:lnTo>
                  <a:pt x="133350" y="81329"/>
                </a:lnTo>
                <a:lnTo>
                  <a:pt x="9525" y="81329"/>
                </a:lnTo>
                <a:lnTo>
                  <a:pt x="9525" y="107706"/>
                </a:lnTo>
                <a:lnTo>
                  <a:pt x="61913" y="107706"/>
                </a:lnTo>
                <a:lnTo>
                  <a:pt x="61913" y="117231"/>
                </a:lnTo>
                <a:lnTo>
                  <a:pt x="9525" y="117231"/>
                </a:lnTo>
                <a:lnTo>
                  <a:pt x="9525" y="143608"/>
                </a:lnTo>
                <a:lnTo>
                  <a:pt x="61913" y="143608"/>
                </a:lnTo>
                <a:lnTo>
                  <a:pt x="61913" y="153133"/>
                </a:lnTo>
                <a:lnTo>
                  <a:pt x="0" y="153133"/>
                </a:lnTo>
                <a:close/>
                <a:moveTo>
                  <a:pt x="99060" y="153133"/>
                </a:moveTo>
                <a:lnTo>
                  <a:pt x="78984" y="133057"/>
                </a:lnTo>
                <a:lnTo>
                  <a:pt x="85725" y="126316"/>
                </a:lnTo>
                <a:lnTo>
                  <a:pt x="99060" y="139651"/>
                </a:lnTo>
                <a:lnTo>
                  <a:pt x="132874" y="105838"/>
                </a:lnTo>
                <a:lnTo>
                  <a:pt x="139615" y="112578"/>
                </a:lnTo>
                <a:lnTo>
                  <a:pt x="99060" y="153133"/>
                </a:lnTo>
                <a:close/>
                <a:moveTo>
                  <a:pt x="9525" y="71804"/>
                </a:moveTo>
                <a:lnTo>
                  <a:pt x="61913" y="71804"/>
                </a:lnTo>
                <a:lnTo>
                  <a:pt x="61913" y="45427"/>
                </a:lnTo>
                <a:lnTo>
                  <a:pt x="9525" y="45427"/>
                </a:lnTo>
                <a:lnTo>
                  <a:pt x="9525" y="71804"/>
                </a:lnTo>
                <a:close/>
                <a:moveTo>
                  <a:pt x="71438" y="71804"/>
                </a:moveTo>
                <a:lnTo>
                  <a:pt x="123825" y="71804"/>
                </a:lnTo>
                <a:lnTo>
                  <a:pt x="123825" y="45427"/>
                </a:lnTo>
                <a:lnTo>
                  <a:pt x="71438" y="45427"/>
                </a:lnTo>
                <a:lnTo>
                  <a:pt x="71438" y="71804"/>
                </a:lnTo>
                <a:close/>
                <a:moveTo>
                  <a:pt x="9525" y="35902"/>
                </a:moveTo>
                <a:lnTo>
                  <a:pt x="61913" y="35902"/>
                </a:lnTo>
                <a:lnTo>
                  <a:pt x="61913" y="9525"/>
                </a:lnTo>
                <a:lnTo>
                  <a:pt x="9525" y="9525"/>
                </a:lnTo>
                <a:lnTo>
                  <a:pt x="9525" y="35902"/>
                </a:lnTo>
                <a:close/>
                <a:moveTo>
                  <a:pt x="71438" y="35902"/>
                </a:moveTo>
                <a:lnTo>
                  <a:pt x="123825" y="35902"/>
                </a:lnTo>
                <a:lnTo>
                  <a:pt x="123825" y="9525"/>
                </a:lnTo>
                <a:lnTo>
                  <a:pt x="71438" y="9525"/>
                </a:lnTo>
                <a:lnTo>
                  <a:pt x="71438" y="35902"/>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67505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Food: Types of sampling</a:t>
            </a:r>
          </a:p>
        </p:txBody>
      </p:sp>
      <p:sp>
        <p:nvSpPr>
          <p:cNvPr id="19" name="Rounded Rectangle 18">
            <a:extLst>
              <a:ext uri="{FF2B5EF4-FFF2-40B4-BE49-F238E27FC236}">
                <a16:creationId xmlns:a16="http://schemas.microsoft.com/office/drawing/2014/main" id="{6C3FB955-86F6-434F-9F6A-B6B2DC27364F}"/>
              </a:ext>
            </a:extLst>
          </p:cNvPr>
          <p:cNvSpPr/>
          <p:nvPr/>
        </p:nvSpPr>
        <p:spPr>
          <a:xfrm>
            <a:off x="431800" y="2500880"/>
            <a:ext cx="1980000" cy="3251906"/>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2E76538F-4F9A-E74A-B1A7-B95E3681574E}"/>
              </a:ext>
            </a:extLst>
          </p:cNvPr>
          <p:cNvSpPr/>
          <p:nvPr/>
        </p:nvSpPr>
        <p:spPr>
          <a:xfrm>
            <a:off x="2517719" y="2500880"/>
            <a:ext cx="1980000" cy="3251906"/>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Rounded Rectangle 21">
            <a:extLst>
              <a:ext uri="{FF2B5EF4-FFF2-40B4-BE49-F238E27FC236}">
                <a16:creationId xmlns:a16="http://schemas.microsoft.com/office/drawing/2014/main" id="{7B5ADD14-5DDD-AB43-BEC3-3AE7153E7835}"/>
              </a:ext>
            </a:extLst>
          </p:cNvPr>
          <p:cNvSpPr/>
          <p:nvPr/>
        </p:nvSpPr>
        <p:spPr>
          <a:xfrm>
            <a:off x="4603638" y="2500880"/>
            <a:ext cx="1980000" cy="3251906"/>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2DF79C65-D596-7849-8C79-DC82A0BDF3C3}"/>
              </a:ext>
            </a:extLst>
          </p:cNvPr>
          <p:cNvSpPr/>
          <p:nvPr/>
        </p:nvSpPr>
        <p:spPr>
          <a:xfrm>
            <a:off x="6689558" y="2500880"/>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Google Shape;140;p4">
            <a:extLst>
              <a:ext uri="{FF2B5EF4-FFF2-40B4-BE49-F238E27FC236}">
                <a16:creationId xmlns:a16="http://schemas.microsoft.com/office/drawing/2014/main" id="{7D13E6C0-5616-C248-B4DA-23820B8C69EA}"/>
              </a:ext>
            </a:extLst>
          </p:cNvPr>
          <p:cNvSpPr>
            <a:spLocks noChangeAspect="1"/>
          </p:cNvSpPr>
          <p:nvPr/>
        </p:nvSpPr>
        <p:spPr>
          <a:xfrm>
            <a:off x="989800"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p4">
            <a:extLst>
              <a:ext uri="{FF2B5EF4-FFF2-40B4-BE49-F238E27FC236}">
                <a16:creationId xmlns:a16="http://schemas.microsoft.com/office/drawing/2014/main" id="{1FF7FF1B-57EC-4841-AB48-B57B1D8AB5DD}"/>
              </a:ext>
            </a:extLst>
          </p:cNvPr>
          <p:cNvSpPr>
            <a:spLocks noChangeAspect="1"/>
          </p:cNvSpPr>
          <p:nvPr/>
        </p:nvSpPr>
        <p:spPr>
          <a:xfrm>
            <a:off x="3075719"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p4">
            <a:extLst>
              <a:ext uri="{FF2B5EF4-FFF2-40B4-BE49-F238E27FC236}">
                <a16:creationId xmlns:a16="http://schemas.microsoft.com/office/drawing/2014/main" id="{E41E9FF2-1439-F94B-8C9D-4909417B3D6B}"/>
              </a:ext>
            </a:extLst>
          </p:cNvPr>
          <p:cNvSpPr>
            <a:spLocks noChangeAspect="1"/>
          </p:cNvSpPr>
          <p:nvPr/>
        </p:nvSpPr>
        <p:spPr>
          <a:xfrm>
            <a:off x="5161638"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0;p4">
            <a:extLst>
              <a:ext uri="{FF2B5EF4-FFF2-40B4-BE49-F238E27FC236}">
                <a16:creationId xmlns:a16="http://schemas.microsoft.com/office/drawing/2014/main" id="{785CAD87-E0C2-254C-9618-2E338F07081E}"/>
              </a:ext>
            </a:extLst>
          </p:cNvPr>
          <p:cNvSpPr>
            <a:spLocks noChangeAspect="1"/>
          </p:cNvSpPr>
          <p:nvPr/>
        </p:nvSpPr>
        <p:spPr>
          <a:xfrm>
            <a:off x="7242654"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731085" y="3305889"/>
            <a:ext cx="1355899" cy="492443"/>
          </a:xfrm>
          <a:prstGeom prst="rect">
            <a:avLst/>
          </a:prstGeom>
          <a:noFill/>
        </p:spPr>
        <p:txBody>
          <a:bodyPr wrap="square" lIns="0" tIns="0" rIns="0" bIns="0" rtlCol="0">
            <a:spAutoFit/>
          </a:bodyPr>
          <a:lstStyle/>
          <a:p>
            <a:r>
              <a:rPr lang="en-GB" sz="1600" dirty="0" err="1">
                <a:solidFill>
                  <a:schemeClr val="tx1"/>
                </a:solidFill>
              </a:rPr>
              <a:t>Random sampling</a:t>
            </a:r>
          </a:p>
        </p:txBody>
      </p:sp>
      <p:sp>
        <p:nvSpPr>
          <p:cNvPr id="17" name="TextBox 16">
            <a:extLst>
              <a:ext uri="{FF2B5EF4-FFF2-40B4-BE49-F238E27FC236}">
                <a16:creationId xmlns:a16="http://schemas.microsoft.com/office/drawing/2014/main" id="{086010D2-F083-5D48-B064-35F9E72C78F4}"/>
              </a:ext>
            </a:extLst>
          </p:cNvPr>
          <p:cNvSpPr txBox="1"/>
          <p:nvPr/>
        </p:nvSpPr>
        <p:spPr>
          <a:xfrm>
            <a:off x="2838080" y="3305889"/>
            <a:ext cx="1484568" cy="492443"/>
          </a:xfrm>
          <a:prstGeom prst="rect">
            <a:avLst/>
          </a:prstGeom>
          <a:noFill/>
        </p:spPr>
        <p:txBody>
          <a:bodyPr wrap="square" lIns="0" tIns="0" rIns="0" bIns="0" rtlCol="0">
            <a:spAutoFit/>
          </a:bodyPr>
          <a:lstStyle/>
          <a:p>
            <a:r>
              <a:rPr lang="en-GB" sz="1600" dirty="0" err="1">
                <a:solidFill>
                  <a:schemeClr val="tx1"/>
                </a:solidFill>
              </a:rPr>
              <a:t>Geometric sampling</a:t>
            </a:r>
          </a:p>
        </p:txBody>
      </p:sp>
      <p:sp>
        <p:nvSpPr>
          <p:cNvPr id="10" name="TextBox 9">
            <a:extLst>
              <a:ext uri="{FF2B5EF4-FFF2-40B4-BE49-F238E27FC236}">
                <a16:creationId xmlns:a16="http://schemas.microsoft.com/office/drawing/2014/main" id="{52EE1656-8BCC-ED40-89AC-562B263DA3B9}"/>
              </a:ext>
            </a:extLst>
          </p:cNvPr>
          <p:cNvSpPr txBox="1"/>
          <p:nvPr/>
        </p:nvSpPr>
        <p:spPr>
          <a:xfrm>
            <a:off x="4885290" y="3305889"/>
            <a:ext cx="1669715" cy="492443"/>
          </a:xfrm>
          <a:prstGeom prst="rect">
            <a:avLst/>
          </a:prstGeom>
          <a:noFill/>
        </p:spPr>
        <p:txBody>
          <a:bodyPr wrap="square" lIns="0" tIns="0" rIns="0" bIns="0" rtlCol="0">
            <a:spAutoFit/>
          </a:bodyPr>
          <a:lstStyle/>
          <a:p>
            <a:r>
              <a:rPr lang="en-GB" sz="1600" dirty="0" err="1">
                <a:solidFill>
                  <a:schemeClr val="tx1"/>
                </a:solidFill>
              </a:rPr>
              <a:t>Production-time sampling</a:t>
            </a:r>
          </a:p>
        </p:txBody>
      </p:sp>
      <p:sp>
        <p:nvSpPr>
          <p:cNvPr id="14" name="TextBox 13">
            <a:extLst>
              <a:ext uri="{FF2B5EF4-FFF2-40B4-BE49-F238E27FC236}">
                <a16:creationId xmlns:a16="http://schemas.microsoft.com/office/drawing/2014/main" id="{6C4D466A-85D7-DC41-93FB-159941B1866E}"/>
              </a:ext>
            </a:extLst>
          </p:cNvPr>
          <p:cNvSpPr txBox="1"/>
          <p:nvPr/>
        </p:nvSpPr>
        <p:spPr>
          <a:xfrm>
            <a:off x="7084683" y="3305889"/>
            <a:ext cx="1328232" cy="492443"/>
          </a:xfrm>
          <a:prstGeom prst="rect">
            <a:avLst/>
          </a:prstGeom>
          <a:noFill/>
        </p:spPr>
        <p:txBody>
          <a:bodyPr wrap="square" lIns="0" tIns="0" rIns="0" bIns="0" rtlCol="0">
            <a:spAutoFit/>
          </a:bodyPr>
          <a:lstStyle/>
          <a:p>
            <a:r>
              <a:rPr lang="en-GB" sz="1600" dirty="0" err="1">
                <a:solidFill>
                  <a:schemeClr val="tx1"/>
                </a:solidFill>
              </a:rPr>
              <a:t>Unpackaged food</a:t>
            </a:r>
          </a:p>
        </p:txBody>
      </p:sp>
      <p:sp>
        <p:nvSpPr>
          <p:cNvPr id="5" name="Graphic 3">
            <a:extLst>
              <a:ext uri="{FF2B5EF4-FFF2-40B4-BE49-F238E27FC236}">
                <a16:creationId xmlns:a16="http://schemas.microsoft.com/office/drawing/2014/main" id="{42A02A6D-405E-EC41-B93E-BF844ED2B625}"/>
              </a:ext>
            </a:extLst>
          </p:cNvPr>
          <p:cNvSpPr>
            <a:spLocks noChangeAspect="1"/>
          </p:cNvSpPr>
          <p:nvPr/>
        </p:nvSpPr>
        <p:spPr>
          <a:xfrm>
            <a:off x="7440654" y="2303476"/>
            <a:ext cx="468000" cy="437840"/>
          </a:xfrm>
          <a:custGeom>
            <a:avLst/>
            <a:gdLst>
              <a:gd name="connsiteX0" fmla="*/ 82428 w 164855"/>
              <a:gd name="connsiteY0" fmla="*/ 154232 h 154231"/>
              <a:gd name="connsiteX1" fmla="*/ 0 w 164855"/>
              <a:gd name="connsiteY1" fmla="*/ 30773 h 154231"/>
              <a:gd name="connsiteX2" fmla="*/ 38732 w 164855"/>
              <a:gd name="connsiteY2" fmla="*/ 8371 h 154231"/>
              <a:gd name="connsiteX3" fmla="*/ 82428 w 164855"/>
              <a:gd name="connsiteY3" fmla="*/ 0 h 154231"/>
              <a:gd name="connsiteX4" fmla="*/ 126124 w 164855"/>
              <a:gd name="connsiteY4" fmla="*/ 8252 h 154231"/>
              <a:gd name="connsiteX5" fmla="*/ 164856 w 164855"/>
              <a:gd name="connsiteY5" fmla="*/ 30773 h 154231"/>
              <a:gd name="connsiteX6" fmla="*/ 82428 w 164855"/>
              <a:gd name="connsiteY6" fmla="*/ 154232 h 154231"/>
              <a:gd name="connsiteX7" fmla="*/ 82428 w 164855"/>
              <a:gd name="connsiteY7" fmla="*/ 137160 h 154231"/>
              <a:gd name="connsiteX8" fmla="*/ 151960 w 164855"/>
              <a:gd name="connsiteY8" fmla="*/ 32861 h 154231"/>
              <a:gd name="connsiteX9" fmla="*/ 118861 w 164855"/>
              <a:gd name="connsiteY9" fmla="*/ 15835 h 154231"/>
              <a:gd name="connsiteX10" fmla="*/ 82428 w 164855"/>
              <a:gd name="connsiteY10" fmla="*/ 9525 h 154231"/>
              <a:gd name="connsiteX11" fmla="*/ 46114 w 164855"/>
              <a:gd name="connsiteY11" fmla="*/ 15835 h 154231"/>
              <a:gd name="connsiteX12" fmla="*/ 12895 w 164855"/>
              <a:gd name="connsiteY12" fmla="*/ 32861 h 154231"/>
              <a:gd name="connsiteX13" fmla="*/ 82428 w 164855"/>
              <a:gd name="connsiteY13" fmla="*/ 137160 h 154231"/>
              <a:gd name="connsiteX14" fmla="*/ 52366 w 164855"/>
              <a:gd name="connsiteY14" fmla="*/ 51655 h 154231"/>
              <a:gd name="connsiteX15" fmla="*/ 59119 w 164855"/>
              <a:gd name="connsiteY15" fmla="*/ 48883 h 154231"/>
              <a:gd name="connsiteX16" fmla="*/ 61913 w 164855"/>
              <a:gd name="connsiteY16" fmla="*/ 42151 h 154231"/>
              <a:gd name="connsiteX17" fmla="*/ 59141 w 164855"/>
              <a:gd name="connsiteY17" fmla="*/ 35398 h 154231"/>
              <a:gd name="connsiteX18" fmla="*/ 52409 w 164855"/>
              <a:gd name="connsiteY18" fmla="*/ 32605 h 154231"/>
              <a:gd name="connsiteX19" fmla="*/ 45656 w 164855"/>
              <a:gd name="connsiteY19" fmla="*/ 35377 h 154231"/>
              <a:gd name="connsiteX20" fmla="*/ 42863 w 164855"/>
              <a:gd name="connsiteY20" fmla="*/ 42108 h 154231"/>
              <a:gd name="connsiteX21" fmla="*/ 45635 w 164855"/>
              <a:gd name="connsiteY21" fmla="*/ 48861 h 154231"/>
              <a:gd name="connsiteX22" fmla="*/ 52366 w 164855"/>
              <a:gd name="connsiteY22" fmla="*/ 51655 h 154231"/>
              <a:gd name="connsiteX23" fmla="*/ 82406 w 164855"/>
              <a:gd name="connsiteY23" fmla="*/ 100013 h 154231"/>
              <a:gd name="connsiteX24" fmla="*/ 89159 w 164855"/>
              <a:gd name="connsiteY24" fmla="*/ 97241 h 154231"/>
              <a:gd name="connsiteX25" fmla="*/ 91953 w 164855"/>
              <a:gd name="connsiteY25" fmla="*/ 90509 h 154231"/>
              <a:gd name="connsiteX26" fmla="*/ 89181 w 164855"/>
              <a:gd name="connsiteY26" fmla="*/ 83756 h 154231"/>
              <a:gd name="connsiteX27" fmla="*/ 82449 w 164855"/>
              <a:gd name="connsiteY27" fmla="*/ 80963 h 154231"/>
              <a:gd name="connsiteX28" fmla="*/ 75696 w 164855"/>
              <a:gd name="connsiteY28" fmla="*/ 83734 h 154231"/>
              <a:gd name="connsiteX29" fmla="*/ 72903 w 164855"/>
              <a:gd name="connsiteY29" fmla="*/ 90466 h 154231"/>
              <a:gd name="connsiteX30" fmla="*/ 75675 w 164855"/>
              <a:gd name="connsiteY30" fmla="*/ 97219 h 154231"/>
              <a:gd name="connsiteX31" fmla="*/ 82406 w 164855"/>
              <a:gd name="connsiteY31" fmla="*/ 100013 h 15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4855" h="154231">
                <a:moveTo>
                  <a:pt x="82428" y="154232"/>
                </a:moveTo>
                <a:lnTo>
                  <a:pt x="0" y="30773"/>
                </a:lnTo>
                <a:cubicBezTo>
                  <a:pt x="11906" y="21419"/>
                  <a:pt x="24817" y="13952"/>
                  <a:pt x="38732" y="8371"/>
                </a:cubicBezTo>
                <a:cubicBezTo>
                  <a:pt x="52647" y="2790"/>
                  <a:pt x="67212" y="0"/>
                  <a:pt x="82428" y="0"/>
                </a:cubicBezTo>
                <a:cubicBezTo>
                  <a:pt x="97643" y="0"/>
                  <a:pt x="112209" y="2751"/>
                  <a:pt x="126124" y="8252"/>
                </a:cubicBezTo>
                <a:cubicBezTo>
                  <a:pt x="140039" y="13753"/>
                  <a:pt x="152950" y="21260"/>
                  <a:pt x="164856" y="30773"/>
                </a:cubicBezTo>
                <a:lnTo>
                  <a:pt x="82428" y="154232"/>
                </a:lnTo>
                <a:close/>
                <a:moveTo>
                  <a:pt x="82428" y="137160"/>
                </a:moveTo>
                <a:lnTo>
                  <a:pt x="151960" y="32861"/>
                </a:lnTo>
                <a:cubicBezTo>
                  <a:pt x="141642" y="25718"/>
                  <a:pt x="130609" y="20042"/>
                  <a:pt x="118861" y="15835"/>
                </a:cubicBezTo>
                <a:cubicBezTo>
                  <a:pt x="107114" y="11628"/>
                  <a:pt x="94969" y="9525"/>
                  <a:pt x="82428" y="9525"/>
                </a:cubicBezTo>
                <a:cubicBezTo>
                  <a:pt x="69887" y="9525"/>
                  <a:pt x="57782" y="11628"/>
                  <a:pt x="46114" y="15835"/>
                </a:cubicBezTo>
                <a:cubicBezTo>
                  <a:pt x="34446" y="20042"/>
                  <a:pt x="23373" y="25718"/>
                  <a:pt x="12895" y="32861"/>
                </a:cubicBezTo>
                <a:lnTo>
                  <a:pt x="82428" y="137160"/>
                </a:lnTo>
                <a:close/>
                <a:moveTo>
                  <a:pt x="52366" y="51655"/>
                </a:moveTo>
                <a:cubicBezTo>
                  <a:pt x="55006" y="51655"/>
                  <a:pt x="57257" y="50731"/>
                  <a:pt x="59119" y="48883"/>
                </a:cubicBezTo>
                <a:cubicBezTo>
                  <a:pt x="60981" y="47035"/>
                  <a:pt x="61913" y="44791"/>
                  <a:pt x="61913" y="42151"/>
                </a:cubicBezTo>
                <a:cubicBezTo>
                  <a:pt x="61913" y="39512"/>
                  <a:pt x="60989" y="37261"/>
                  <a:pt x="59141" y="35398"/>
                </a:cubicBezTo>
                <a:cubicBezTo>
                  <a:pt x="57293" y="33536"/>
                  <a:pt x="55049" y="32605"/>
                  <a:pt x="52409" y="32605"/>
                </a:cubicBezTo>
                <a:cubicBezTo>
                  <a:pt x="49769" y="32605"/>
                  <a:pt x="47518" y="33529"/>
                  <a:pt x="45656" y="35377"/>
                </a:cubicBezTo>
                <a:cubicBezTo>
                  <a:pt x="43794" y="37225"/>
                  <a:pt x="42863" y="39469"/>
                  <a:pt x="42863" y="42108"/>
                </a:cubicBezTo>
                <a:cubicBezTo>
                  <a:pt x="42863" y="44748"/>
                  <a:pt x="43787" y="46999"/>
                  <a:pt x="45635" y="48861"/>
                </a:cubicBezTo>
                <a:cubicBezTo>
                  <a:pt x="47482" y="50724"/>
                  <a:pt x="49726" y="51655"/>
                  <a:pt x="52366" y="51655"/>
                </a:cubicBezTo>
                <a:close/>
                <a:moveTo>
                  <a:pt x="82406" y="100013"/>
                </a:moveTo>
                <a:cubicBezTo>
                  <a:pt x="85046" y="100013"/>
                  <a:pt x="87297" y="99089"/>
                  <a:pt x="89159" y="97241"/>
                </a:cubicBezTo>
                <a:cubicBezTo>
                  <a:pt x="91022" y="95393"/>
                  <a:pt x="91953" y="93149"/>
                  <a:pt x="91953" y="90509"/>
                </a:cubicBezTo>
                <a:cubicBezTo>
                  <a:pt x="91953" y="87869"/>
                  <a:pt x="91029" y="85618"/>
                  <a:pt x="89181" y="83756"/>
                </a:cubicBezTo>
                <a:cubicBezTo>
                  <a:pt x="87333" y="81894"/>
                  <a:pt x="85089" y="80963"/>
                  <a:pt x="82449" y="80963"/>
                </a:cubicBezTo>
                <a:cubicBezTo>
                  <a:pt x="79810" y="80963"/>
                  <a:pt x="77559" y="81886"/>
                  <a:pt x="75696" y="83734"/>
                </a:cubicBezTo>
                <a:cubicBezTo>
                  <a:pt x="73834" y="85582"/>
                  <a:pt x="72903" y="87826"/>
                  <a:pt x="72903" y="90466"/>
                </a:cubicBezTo>
                <a:cubicBezTo>
                  <a:pt x="72903" y="93106"/>
                  <a:pt x="73827" y="95357"/>
                  <a:pt x="75675" y="97219"/>
                </a:cubicBezTo>
                <a:cubicBezTo>
                  <a:pt x="77523" y="99081"/>
                  <a:pt x="79766" y="100013"/>
                  <a:pt x="82406" y="100013"/>
                </a:cubicBezTo>
                <a:close/>
              </a:path>
            </a:pathLst>
          </a:custGeom>
          <a:solidFill>
            <a:schemeClr val="bg1"/>
          </a:solidFill>
          <a:ln w="238" cap="flat">
            <a:noFill/>
            <a:prstDash val="solid"/>
            <a:miter/>
          </a:ln>
        </p:spPr>
        <p:txBody>
          <a:bodyPr rtlCol="0" anchor="ctr"/>
          <a:lstStyle/>
          <a:p>
            <a:endParaRPr lang="en-RO"/>
          </a:p>
        </p:txBody>
      </p:sp>
      <p:sp>
        <p:nvSpPr>
          <p:cNvPr id="16" name="Graphic 7">
            <a:extLst>
              <a:ext uri="{FF2B5EF4-FFF2-40B4-BE49-F238E27FC236}">
                <a16:creationId xmlns:a16="http://schemas.microsoft.com/office/drawing/2014/main" id="{D21E1E3E-65A3-2542-8D34-A586BE32C87E}"/>
              </a:ext>
            </a:extLst>
          </p:cNvPr>
          <p:cNvSpPr>
            <a:spLocks noChangeAspect="1"/>
          </p:cNvSpPr>
          <p:nvPr/>
        </p:nvSpPr>
        <p:spPr>
          <a:xfrm>
            <a:off x="1223800" y="2299940"/>
            <a:ext cx="396000" cy="396000"/>
          </a:xfrm>
          <a:custGeom>
            <a:avLst/>
            <a:gdLst>
              <a:gd name="connsiteX0" fmla="*/ 87923 w 133350"/>
              <a:gd name="connsiteY0" fmla="*/ 133350 h 133350"/>
              <a:gd name="connsiteX1" fmla="*/ 87923 w 133350"/>
              <a:gd name="connsiteY1" fmla="*/ 123825 h 133350"/>
              <a:gd name="connsiteX2" fmla="*/ 117451 w 133350"/>
              <a:gd name="connsiteY2" fmla="*/ 123825 h 133350"/>
              <a:gd name="connsiteX3" fmla="*/ 83912 w 133350"/>
              <a:gd name="connsiteY3" fmla="*/ 90286 h 133350"/>
              <a:gd name="connsiteX4" fmla="*/ 90707 w 133350"/>
              <a:gd name="connsiteY4" fmla="*/ 83490 h 133350"/>
              <a:gd name="connsiteX5" fmla="*/ 123825 w 133350"/>
              <a:gd name="connsiteY5" fmla="*/ 116608 h 133350"/>
              <a:gd name="connsiteX6" fmla="*/ 123825 w 133350"/>
              <a:gd name="connsiteY6" fmla="*/ 88472 h 133350"/>
              <a:gd name="connsiteX7" fmla="*/ 133350 w 133350"/>
              <a:gd name="connsiteY7" fmla="*/ 88472 h 133350"/>
              <a:gd name="connsiteX8" fmla="*/ 133350 w 133350"/>
              <a:gd name="connsiteY8" fmla="*/ 133350 h 133350"/>
              <a:gd name="connsiteX9" fmla="*/ 87923 w 133350"/>
              <a:gd name="connsiteY9" fmla="*/ 133350 h 133350"/>
              <a:gd name="connsiteX10" fmla="*/ 6741 w 133350"/>
              <a:gd name="connsiteY10" fmla="*/ 133350 h 133350"/>
              <a:gd name="connsiteX11" fmla="*/ 0 w 133350"/>
              <a:gd name="connsiteY11" fmla="*/ 126609 h 133350"/>
              <a:gd name="connsiteX12" fmla="*/ 117084 w 133350"/>
              <a:gd name="connsiteY12" fmla="*/ 9525 h 133350"/>
              <a:gd name="connsiteX13" fmla="*/ 87923 w 133350"/>
              <a:gd name="connsiteY13" fmla="*/ 9525 h 133350"/>
              <a:gd name="connsiteX14" fmla="*/ 87923 w 133350"/>
              <a:gd name="connsiteY14" fmla="*/ 0 h 133350"/>
              <a:gd name="connsiteX15" fmla="*/ 133350 w 133350"/>
              <a:gd name="connsiteY15" fmla="*/ 0 h 133350"/>
              <a:gd name="connsiteX16" fmla="*/ 133350 w 133350"/>
              <a:gd name="connsiteY16" fmla="*/ 44878 h 133350"/>
              <a:gd name="connsiteX17" fmla="*/ 123825 w 133350"/>
              <a:gd name="connsiteY17" fmla="*/ 44878 h 133350"/>
              <a:gd name="connsiteX18" fmla="*/ 123825 w 133350"/>
              <a:gd name="connsiteY18" fmla="*/ 16266 h 133350"/>
              <a:gd name="connsiteX19" fmla="*/ 6741 w 133350"/>
              <a:gd name="connsiteY19" fmla="*/ 133350 h 133350"/>
              <a:gd name="connsiteX20" fmla="*/ 41782 w 133350"/>
              <a:gd name="connsiteY20" fmla="*/ 48339 h 133350"/>
              <a:gd name="connsiteX21" fmla="*/ 0 w 133350"/>
              <a:gd name="connsiteY21" fmla="*/ 6557 h 133350"/>
              <a:gd name="connsiteX22" fmla="*/ 6557 w 133350"/>
              <a:gd name="connsiteY22" fmla="*/ 0 h 133350"/>
              <a:gd name="connsiteX23" fmla="*/ 48339 w 133350"/>
              <a:gd name="connsiteY23" fmla="*/ 41782 h 133350"/>
              <a:gd name="connsiteX24" fmla="*/ 41782 w 133350"/>
              <a:gd name="connsiteY24" fmla="*/ 4833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33350">
                <a:moveTo>
                  <a:pt x="87923" y="133350"/>
                </a:moveTo>
                <a:lnTo>
                  <a:pt x="87923" y="123825"/>
                </a:lnTo>
                <a:lnTo>
                  <a:pt x="117451" y="123825"/>
                </a:lnTo>
                <a:lnTo>
                  <a:pt x="83912" y="90286"/>
                </a:lnTo>
                <a:lnTo>
                  <a:pt x="90707" y="83490"/>
                </a:lnTo>
                <a:lnTo>
                  <a:pt x="123825" y="116608"/>
                </a:lnTo>
                <a:lnTo>
                  <a:pt x="123825" y="88472"/>
                </a:lnTo>
                <a:lnTo>
                  <a:pt x="133350" y="88472"/>
                </a:lnTo>
                <a:lnTo>
                  <a:pt x="133350" y="133350"/>
                </a:lnTo>
                <a:lnTo>
                  <a:pt x="87923" y="133350"/>
                </a:lnTo>
                <a:close/>
                <a:moveTo>
                  <a:pt x="6741" y="133350"/>
                </a:moveTo>
                <a:lnTo>
                  <a:pt x="0" y="126609"/>
                </a:lnTo>
                <a:lnTo>
                  <a:pt x="117084" y="9525"/>
                </a:lnTo>
                <a:lnTo>
                  <a:pt x="87923" y="9525"/>
                </a:lnTo>
                <a:lnTo>
                  <a:pt x="87923" y="0"/>
                </a:lnTo>
                <a:lnTo>
                  <a:pt x="133350" y="0"/>
                </a:lnTo>
                <a:lnTo>
                  <a:pt x="133350" y="44878"/>
                </a:lnTo>
                <a:lnTo>
                  <a:pt x="123825" y="44878"/>
                </a:lnTo>
                <a:lnTo>
                  <a:pt x="123825" y="16266"/>
                </a:lnTo>
                <a:lnTo>
                  <a:pt x="6741" y="133350"/>
                </a:lnTo>
                <a:close/>
                <a:moveTo>
                  <a:pt x="41782" y="48339"/>
                </a:moveTo>
                <a:lnTo>
                  <a:pt x="0" y="6557"/>
                </a:lnTo>
                <a:lnTo>
                  <a:pt x="6557" y="0"/>
                </a:lnTo>
                <a:lnTo>
                  <a:pt x="48339" y="41782"/>
                </a:lnTo>
                <a:lnTo>
                  <a:pt x="41782" y="48339"/>
                </a:lnTo>
                <a:close/>
              </a:path>
            </a:pathLst>
          </a:custGeom>
          <a:solidFill>
            <a:schemeClr val="bg1"/>
          </a:solidFill>
          <a:ln w="238" cap="flat">
            <a:noFill/>
            <a:prstDash val="solid"/>
            <a:miter/>
          </a:ln>
        </p:spPr>
        <p:txBody>
          <a:bodyPr rtlCol="0" anchor="ctr"/>
          <a:lstStyle/>
          <a:p>
            <a:endParaRPr lang="en-RO"/>
          </a:p>
        </p:txBody>
      </p:sp>
      <p:sp>
        <p:nvSpPr>
          <p:cNvPr id="21" name="Graphic 19">
            <a:extLst>
              <a:ext uri="{FF2B5EF4-FFF2-40B4-BE49-F238E27FC236}">
                <a16:creationId xmlns:a16="http://schemas.microsoft.com/office/drawing/2014/main" id="{1F1A780A-BE7B-D744-BFA7-4A5912C21636}"/>
              </a:ext>
            </a:extLst>
          </p:cNvPr>
          <p:cNvSpPr>
            <a:spLocks noChangeAspect="1"/>
          </p:cNvSpPr>
          <p:nvPr/>
        </p:nvSpPr>
        <p:spPr>
          <a:xfrm>
            <a:off x="5404069" y="2284880"/>
            <a:ext cx="379139" cy="432000"/>
          </a:xfrm>
          <a:custGeom>
            <a:avLst/>
            <a:gdLst>
              <a:gd name="connsiteX0" fmla="*/ 47625 w 152400"/>
              <a:gd name="connsiteY0" fmla="*/ 122360 h 173648"/>
              <a:gd name="connsiteX1" fmla="*/ 33374 w 152400"/>
              <a:gd name="connsiteY1" fmla="*/ 116461 h 173648"/>
              <a:gd name="connsiteX2" fmla="*/ 27476 w 152400"/>
              <a:gd name="connsiteY2" fmla="*/ 102211 h 173648"/>
              <a:gd name="connsiteX3" fmla="*/ 33374 w 152400"/>
              <a:gd name="connsiteY3" fmla="*/ 87960 h 173648"/>
              <a:gd name="connsiteX4" fmla="*/ 47625 w 152400"/>
              <a:gd name="connsiteY4" fmla="*/ 82062 h 173648"/>
              <a:gd name="connsiteX5" fmla="*/ 61876 w 152400"/>
              <a:gd name="connsiteY5" fmla="*/ 87960 h 173648"/>
              <a:gd name="connsiteX6" fmla="*/ 67774 w 152400"/>
              <a:gd name="connsiteY6" fmla="*/ 102211 h 173648"/>
              <a:gd name="connsiteX7" fmla="*/ 61876 w 152400"/>
              <a:gd name="connsiteY7" fmla="*/ 116461 h 173648"/>
              <a:gd name="connsiteX8" fmla="*/ 47625 w 152400"/>
              <a:gd name="connsiteY8" fmla="*/ 122360 h 173648"/>
              <a:gd name="connsiteX9" fmla="*/ 15386 w 152400"/>
              <a:gd name="connsiteY9" fmla="*/ 173648 h 173648"/>
              <a:gd name="connsiteX10" fmla="*/ 4405 w 152400"/>
              <a:gd name="connsiteY10" fmla="*/ 169243 h 173648"/>
              <a:gd name="connsiteX11" fmla="*/ 0 w 152400"/>
              <a:gd name="connsiteY11" fmla="*/ 158262 h 173648"/>
              <a:gd name="connsiteX12" fmla="*/ 0 w 152400"/>
              <a:gd name="connsiteY12" fmla="*/ 36635 h 173648"/>
              <a:gd name="connsiteX13" fmla="*/ 4405 w 152400"/>
              <a:gd name="connsiteY13" fmla="*/ 25653 h 173648"/>
              <a:gd name="connsiteX14" fmla="*/ 15386 w 152400"/>
              <a:gd name="connsiteY14" fmla="*/ 21248 h 173648"/>
              <a:gd name="connsiteX15" fmla="*/ 32238 w 152400"/>
              <a:gd name="connsiteY15" fmla="*/ 21248 h 173648"/>
              <a:gd name="connsiteX16" fmla="*/ 32238 w 152400"/>
              <a:gd name="connsiteY16" fmla="*/ 0 h 173648"/>
              <a:gd name="connsiteX17" fmla="*/ 42496 w 152400"/>
              <a:gd name="connsiteY17" fmla="*/ 0 h 173648"/>
              <a:gd name="connsiteX18" fmla="*/ 42496 w 152400"/>
              <a:gd name="connsiteY18" fmla="*/ 21248 h 173648"/>
              <a:gd name="connsiteX19" fmla="*/ 110636 w 152400"/>
              <a:gd name="connsiteY19" fmla="*/ 21248 h 173648"/>
              <a:gd name="connsiteX20" fmla="*/ 110636 w 152400"/>
              <a:gd name="connsiteY20" fmla="*/ 0 h 173648"/>
              <a:gd name="connsiteX21" fmla="*/ 120162 w 152400"/>
              <a:gd name="connsiteY21" fmla="*/ 0 h 173648"/>
              <a:gd name="connsiteX22" fmla="*/ 120162 w 152400"/>
              <a:gd name="connsiteY22" fmla="*/ 21248 h 173648"/>
              <a:gd name="connsiteX23" fmla="*/ 137014 w 152400"/>
              <a:gd name="connsiteY23" fmla="*/ 21248 h 173648"/>
              <a:gd name="connsiteX24" fmla="*/ 147995 w 152400"/>
              <a:gd name="connsiteY24" fmla="*/ 25653 h 173648"/>
              <a:gd name="connsiteX25" fmla="*/ 152400 w 152400"/>
              <a:gd name="connsiteY25" fmla="*/ 36635 h 173648"/>
              <a:gd name="connsiteX26" fmla="*/ 152400 w 152400"/>
              <a:gd name="connsiteY26" fmla="*/ 158262 h 173648"/>
              <a:gd name="connsiteX27" fmla="*/ 147995 w 152400"/>
              <a:gd name="connsiteY27" fmla="*/ 169243 h 173648"/>
              <a:gd name="connsiteX28" fmla="*/ 137014 w 152400"/>
              <a:gd name="connsiteY28" fmla="*/ 173648 h 173648"/>
              <a:gd name="connsiteX29" fmla="*/ 15386 w 152400"/>
              <a:gd name="connsiteY29" fmla="*/ 173648 h 173648"/>
              <a:gd name="connsiteX30" fmla="*/ 15386 w 152400"/>
              <a:gd name="connsiteY30" fmla="*/ 164123 h 173648"/>
              <a:gd name="connsiteX31" fmla="*/ 137014 w 152400"/>
              <a:gd name="connsiteY31" fmla="*/ 164123 h 173648"/>
              <a:gd name="connsiteX32" fmla="*/ 141043 w 152400"/>
              <a:gd name="connsiteY32" fmla="*/ 162291 h 173648"/>
              <a:gd name="connsiteX33" fmla="*/ 142875 w 152400"/>
              <a:gd name="connsiteY33" fmla="*/ 158262 h 173648"/>
              <a:gd name="connsiteX34" fmla="*/ 142875 w 152400"/>
              <a:gd name="connsiteY34" fmla="*/ 74735 h 173648"/>
              <a:gd name="connsiteX35" fmla="*/ 9525 w 152400"/>
              <a:gd name="connsiteY35" fmla="*/ 74735 h 173648"/>
              <a:gd name="connsiteX36" fmla="*/ 9525 w 152400"/>
              <a:gd name="connsiteY36" fmla="*/ 158262 h 173648"/>
              <a:gd name="connsiteX37" fmla="*/ 11357 w 152400"/>
              <a:gd name="connsiteY37" fmla="*/ 162291 h 173648"/>
              <a:gd name="connsiteX38" fmla="*/ 15386 w 152400"/>
              <a:gd name="connsiteY38" fmla="*/ 164123 h 173648"/>
              <a:gd name="connsiteX39" fmla="*/ 9525 w 152400"/>
              <a:gd name="connsiteY39" fmla="*/ 65210 h 173648"/>
              <a:gd name="connsiteX40" fmla="*/ 142875 w 152400"/>
              <a:gd name="connsiteY40" fmla="*/ 65210 h 173648"/>
              <a:gd name="connsiteX41" fmla="*/ 142875 w 152400"/>
              <a:gd name="connsiteY41" fmla="*/ 36635 h 173648"/>
              <a:gd name="connsiteX42" fmla="*/ 141043 w 152400"/>
              <a:gd name="connsiteY42" fmla="*/ 32605 h 173648"/>
              <a:gd name="connsiteX43" fmla="*/ 137014 w 152400"/>
              <a:gd name="connsiteY43" fmla="*/ 30773 h 173648"/>
              <a:gd name="connsiteX44" fmla="*/ 15386 w 152400"/>
              <a:gd name="connsiteY44" fmla="*/ 30773 h 173648"/>
              <a:gd name="connsiteX45" fmla="*/ 11357 w 152400"/>
              <a:gd name="connsiteY45" fmla="*/ 32605 h 173648"/>
              <a:gd name="connsiteX46" fmla="*/ 9525 w 152400"/>
              <a:gd name="connsiteY46" fmla="*/ 36635 h 173648"/>
              <a:gd name="connsiteX47" fmla="*/ 9525 w 152400"/>
              <a:gd name="connsiteY47" fmla="*/ 65210 h 173648"/>
              <a:gd name="connsiteX48" fmla="*/ 9525 w 152400"/>
              <a:gd name="connsiteY48" fmla="*/ 65210 h 173648"/>
              <a:gd name="connsiteX49" fmla="*/ 9525 w 152400"/>
              <a:gd name="connsiteY49" fmla="*/ 30773 h 173648"/>
              <a:gd name="connsiteX50" fmla="*/ 9525 w 152400"/>
              <a:gd name="connsiteY50" fmla="*/ 65210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2400" h="173648">
                <a:moveTo>
                  <a:pt x="47625" y="122360"/>
                </a:moveTo>
                <a:cubicBezTo>
                  <a:pt x="42057" y="122360"/>
                  <a:pt x="37306" y="120394"/>
                  <a:pt x="33374" y="116461"/>
                </a:cubicBezTo>
                <a:cubicBezTo>
                  <a:pt x="29442" y="112529"/>
                  <a:pt x="27476" y="107779"/>
                  <a:pt x="27476" y="102211"/>
                </a:cubicBezTo>
                <a:cubicBezTo>
                  <a:pt x="27476" y="96642"/>
                  <a:pt x="29442" y="91892"/>
                  <a:pt x="33374" y="87960"/>
                </a:cubicBezTo>
                <a:cubicBezTo>
                  <a:pt x="37306" y="84028"/>
                  <a:pt x="42057" y="82062"/>
                  <a:pt x="47625" y="82062"/>
                </a:cubicBezTo>
                <a:cubicBezTo>
                  <a:pt x="53193" y="82062"/>
                  <a:pt x="57944" y="84028"/>
                  <a:pt x="61876" y="87960"/>
                </a:cubicBezTo>
                <a:cubicBezTo>
                  <a:pt x="65808" y="91892"/>
                  <a:pt x="67774" y="96642"/>
                  <a:pt x="67774" y="102211"/>
                </a:cubicBezTo>
                <a:cubicBezTo>
                  <a:pt x="67774" y="107779"/>
                  <a:pt x="65808" y="112529"/>
                  <a:pt x="61876" y="116461"/>
                </a:cubicBezTo>
                <a:cubicBezTo>
                  <a:pt x="57944" y="120394"/>
                  <a:pt x="53193" y="122360"/>
                  <a:pt x="47625" y="122360"/>
                </a:cubicBezTo>
                <a:close/>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path>
            </a:pathLst>
          </a:custGeom>
          <a:solidFill>
            <a:schemeClr val="bg1"/>
          </a:solidFill>
          <a:ln w="238" cap="flat">
            <a:noFill/>
            <a:prstDash val="solid"/>
            <a:miter/>
          </a:ln>
        </p:spPr>
        <p:txBody>
          <a:bodyPr rtlCol="0" anchor="ctr"/>
          <a:lstStyle/>
          <a:p>
            <a:endParaRPr lang="en-RO"/>
          </a:p>
        </p:txBody>
      </p:sp>
      <p:sp>
        <p:nvSpPr>
          <p:cNvPr id="24" name="Graphic 22">
            <a:extLst>
              <a:ext uri="{FF2B5EF4-FFF2-40B4-BE49-F238E27FC236}">
                <a16:creationId xmlns:a16="http://schemas.microsoft.com/office/drawing/2014/main" id="{E87825FF-F660-8647-85A6-955E0CC8EA34}"/>
              </a:ext>
            </a:extLst>
          </p:cNvPr>
          <p:cNvSpPr>
            <a:spLocks noChangeAspect="1"/>
          </p:cNvSpPr>
          <p:nvPr/>
        </p:nvSpPr>
        <p:spPr>
          <a:xfrm>
            <a:off x="3276835" y="2266880"/>
            <a:ext cx="418737" cy="468000"/>
          </a:xfrm>
          <a:custGeom>
            <a:avLst/>
            <a:gdLst>
              <a:gd name="connsiteX0" fmla="*/ 114300 w 161925"/>
              <a:gd name="connsiteY0" fmla="*/ 180975 h 180975"/>
              <a:gd name="connsiteX1" fmla="*/ 114300 w 161925"/>
              <a:gd name="connsiteY1" fmla="*/ 158994 h 180975"/>
              <a:gd name="connsiteX2" fmla="*/ 43961 w 161925"/>
              <a:gd name="connsiteY2" fmla="*/ 123825 h 180975"/>
              <a:gd name="connsiteX3" fmla="*/ 0 w 161925"/>
              <a:gd name="connsiteY3" fmla="*/ 123825 h 180975"/>
              <a:gd name="connsiteX4" fmla="*/ 0 w 161925"/>
              <a:gd name="connsiteY4" fmla="*/ 76200 h 180975"/>
              <a:gd name="connsiteX5" fmla="*/ 38393 w 161925"/>
              <a:gd name="connsiteY5" fmla="*/ 76200 h 180975"/>
              <a:gd name="connsiteX6" fmla="*/ 66675 w 161925"/>
              <a:gd name="connsiteY6" fmla="*/ 43742 h 180975"/>
              <a:gd name="connsiteX7" fmla="*/ 66675 w 161925"/>
              <a:gd name="connsiteY7" fmla="*/ 0 h 180975"/>
              <a:gd name="connsiteX8" fmla="*/ 114300 w 161925"/>
              <a:gd name="connsiteY8" fmla="*/ 0 h 180975"/>
              <a:gd name="connsiteX9" fmla="*/ 114300 w 161925"/>
              <a:gd name="connsiteY9" fmla="*/ 47625 h 180975"/>
              <a:gd name="connsiteX10" fmla="*/ 75907 w 161925"/>
              <a:gd name="connsiteY10" fmla="*/ 47625 h 180975"/>
              <a:gd name="connsiteX11" fmla="*/ 47625 w 161925"/>
              <a:gd name="connsiteY11" fmla="*/ 80083 h 180975"/>
              <a:gd name="connsiteX12" fmla="*/ 47625 w 161925"/>
              <a:gd name="connsiteY12" fmla="*/ 114850 h 180975"/>
              <a:gd name="connsiteX13" fmla="*/ 114300 w 161925"/>
              <a:gd name="connsiteY13" fmla="*/ 148187 h 180975"/>
              <a:gd name="connsiteX14" fmla="*/ 114300 w 161925"/>
              <a:gd name="connsiteY14" fmla="*/ 133350 h 180975"/>
              <a:gd name="connsiteX15" fmla="*/ 161925 w 161925"/>
              <a:gd name="connsiteY15" fmla="*/ 133350 h 180975"/>
              <a:gd name="connsiteX16" fmla="*/ 161925 w 161925"/>
              <a:gd name="connsiteY16" fmla="*/ 180975 h 180975"/>
              <a:gd name="connsiteX17" fmla="*/ 114300 w 161925"/>
              <a:gd name="connsiteY17" fmla="*/ 180975 h 180975"/>
              <a:gd name="connsiteX18" fmla="*/ 76200 w 161925"/>
              <a:gd name="connsiteY18" fmla="*/ 38100 h 180975"/>
              <a:gd name="connsiteX19" fmla="*/ 104775 w 161925"/>
              <a:gd name="connsiteY19" fmla="*/ 38100 h 180975"/>
              <a:gd name="connsiteX20" fmla="*/ 104775 w 161925"/>
              <a:gd name="connsiteY20" fmla="*/ 9525 h 180975"/>
              <a:gd name="connsiteX21" fmla="*/ 76200 w 161925"/>
              <a:gd name="connsiteY21" fmla="*/ 9525 h 180975"/>
              <a:gd name="connsiteX22" fmla="*/ 76200 w 161925"/>
              <a:gd name="connsiteY22" fmla="*/ 38100 h 180975"/>
              <a:gd name="connsiteX23" fmla="*/ 9525 w 161925"/>
              <a:gd name="connsiteY23" fmla="*/ 114300 h 180975"/>
              <a:gd name="connsiteX24" fmla="*/ 38100 w 161925"/>
              <a:gd name="connsiteY24" fmla="*/ 114300 h 180975"/>
              <a:gd name="connsiteX25" fmla="*/ 38100 w 161925"/>
              <a:gd name="connsiteY25" fmla="*/ 85725 h 180975"/>
              <a:gd name="connsiteX26" fmla="*/ 9525 w 161925"/>
              <a:gd name="connsiteY26" fmla="*/ 85725 h 180975"/>
              <a:gd name="connsiteX27" fmla="*/ 9525 w 161925"/>
              <a:gd name="connsiteY27" fmla="*/ 114300 h 180975"/>
              <a:gd name="connsiteX28" fmla="*/ 123825 w 161925"/>
              <a:gd name="connsiteY28" fmla="*/ 171450 h 180975"/>
              <a:gd name="connsiteX29" fmla="*/ 152400 w 161925"/>
              <a:gd name="connsiteY29" fmla="*/ 171450 h 180975"/>
              <a:gd name="connsiteX30" fmla="*/ 152400 w 161925"/>
              <a:gd name="connsiteY30" fmla="*/ 142875 h 180975"/>
              <a:gd name="connsiteX31" fmla="*/ 123825 w 161925"/>
              <a:gd name="connsiteY31" fmla="*/ 142875 h 180975"/>
              <a:gd name="connsiteX32" fmla="*/ 123825 w 161925"/>
              <a:gd name="connsiteY32" fmla="*/ 17145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80975">
                <a:moveTo>
                  <a:pt x="114300" y="180975"/>
                </a:moveTo>
                <a:lnTo>
                  <a:pt x="114300" y="158994"/>
                </a:lnTo>
                <a:lnTo>
                  <a:pt x="43961" y="123825"/>
                </a:lnTo>
                <a:lnTo>
                  <a:pt x="0" y="123825"/>
                </a:lnTo>
                <a:lnTo>
                  <a:pt x="0" y="76200"/>
                </a:lnTo>
                <a:lnTo>
                  <a:pt x="38393" y="76200"/>
                </a:lnTo>
                <a:lnTo>
                  <a:pt x="66675" y="43742"/>
                </a:lnTo>
                <a:lnTo>
                  <a:pt x="66675" y="0"/>
                </a:lnTo>
                <a:lnTo>
                  <a:pt x="114300" y="0"/>
                </a:lnTo>
                <a:lnTo>
                  <a:pt x="114300" y="47625"/>
                </a:lnTo>
                <a:lnTo>
                  <a:pt x="75907" y="47625"/>
                </a:lnTo>
                <a:lnTo>
                  <a:pt x="47625" y="80083"/>
                </a:lnTo>
                <a:lnTo>
                  <a:pt x="47625" y="114850"/>
                </a:lnTo>
                <a:lnTo>
                  <a:pt x="114300" y="148187"/>
                </a:lnTo>
                <a:lnTo>
                  <a:pt x="114300" y="133350"/>
                </a:lnTo>
                <a:lnTo>
                  <a:pt x="161925" y="133350"/>
                </a:lnTo>
                <a:lnTo>
                  <a:pt x="161925" y="180975"/>
                </a:lnTo>
                <a:lnTo>
                  <a:pt x="114300" y="180975"/>
                </a:lnTo>
                <a:close/>
                <a:moveTo>
                  <a:pt x="76200" y="38100"/>
                </a:moveTo>
                <a:lnTo>
                  <a:pt x="104775" y="38100"/>
                </a:lnTo>
                <a:lnTo>
                  <a:pt x="104775" y="9525"/>
                </a:lnTo>
                <a:lnTo>
                  <a:pt x="76200" y="9525"/>
                </a:lnTo>
                <a:lnTo>
                  <a:pt x="76200" y="38100"/>
                </a:lnTo>
                <a:close/>
                <a:moveTo>
                  <a:pt x="9525" y="114300"/>
                </a:moveTo>
                <a:lnTo>
                  <a:pt x="38100" y="114300"/>
                </a:lnTo>
                <a:lnTo>
                  <a:pt x="38100" y="85725"/>
                </a:lnTo>
                <a:lnTo>
                  <a:pt x="9525" y="85725"/>
                </a:lnTo>
                <a:lnTo>
                  <a:pt x="9525" y="114300"/>
                </a:lnTo>
                <a:close/>
                <a:moveTo>
                  <a:pt x="123825" y="171450"/>
                </a:moveTo>
                <a:lnTo>
                  <a:pt x="152400" y="171450"/>
                </a:lnTo>
                <a:lnTo>
                  <a:pt x="152400" y="142875"/>
                </a:lnTo>
                <a:lnTo>
                  <a:pt x="123825" y="142875"/>
                </a:lnTo>
                <a:lnTo>
                  <a:pt x="123825" y="17145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754542871"/>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AB3DAD-F311-449F-B9C6-45F0619D0A59}"/>
</file>

<file path=customXml/itemProps2.xml><?xml version="1.0" encoding="utf-8"?>
<ds:datastoreItem xmlns:ds="http://schemas.openxmlformats.org/officeDocument/2006/customXml" ds:itemID="{66EC3572-97F2-4819-8F0B-B0BDADD3B6FE}"/>
</file>

<file path=docProps/app.xml><?xml version="1.0" encoding="utf-8"?>
<Properties xmlns="http://schemas.openxmlformats.org/officeDocument/2006/extended-properties" xmlns:vt="http://schemas.openxmlformats.org/officeDocument/2006/docPropsVTypes">
  <TotalTime>3289</TotalTime>
  <Words>1268</Words>
  <Application>Microsoft Office PowerPoint</Application>
  <PresentationFormat>On-screen Show (4:3)</PresentationFormat>
  <Paragraphs>144</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 Black</vt:lpstr>
      <vt:lpstr>Arial</vt:lpstr>
      <vt:lpstr>Calibri</vt:lpstr>
      <vt:lpstr>Exo 2</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Daneil Feldmann</cp:lastModifiedBy>
  <cp:revision>2034</cp:revision>
  <dcterms:created xsi:type="dcterms:W3CDTF">2000-03-07T14:53:30Z</dcterms:created>
  <dcterms:modified xsi:type="dcterms:W3CDTF">2023-12-21T09:44:53Z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