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6638"/>
  <p:embeddedFontLst>
    <p:embeddedFont>
      <p:font typeface="Arial Black" panose="020B0604020202020204" pitchFamily="34" charset="0"/>
      <p:regular r:id="rId19"/>
      <p:bold r:id="rId20"/>
    </p:embeddedFont>
    <p:embeddedFont>
      <p:font typeface="Calibri" panose="020F0502020204030204" pitchFamily="34" charset="0"/>
      <p:regular r:id="rId21"/>
      <p:bold r:id="rId22"/>
      <p:italic r:id="rId23"/>
      <p:boldItalic r:id="rId24"/>
    </p:embeddedFont>
    <p:embeddedFont>
      <p:font typeface="Exo 2"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IQi8qbfzE9TiPx2n0s8I55AHNl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65FEDE-9FC0-45E3-93E6-B911A12F3A73}">
  <a:tblStyle styleId="{B965FEDE-9FC0-45E3-93E6-B911A12F3A7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94719"/>
  </p:normalViewPr>
  <p:slideViewPr>
    <p:cSldViewPr snapToGrid="0">
      <p:cViewPr varScale="1">
        <p:scale>
          <a:sx n="152" d="100"/>
          <a:sy n="152" d="100"/>
        </p:scale>
        <p:origin x="584" y="16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Calibri" panose="020F0502020204030204" pitchFamily="34" charset="0"/>
              </a:rPr>
              <a:t>Se </a:t>
            </a:r>
            <a:r>
              <a:rPr lang="en-ZA" sz="1800" b="0" i="0" u="none" strike="noStrike" dirty="0" err="1">
                <a:solidFill>
                  <a:srgbClr val="000000"/>
                </a:solidFill>
                <a:effectLst/>
                <a:latin typeface="Calibri" panose="020F0502020204030204" pitchFamily="34" charset="0"/>
              </a:rPr>
              <a:t>deberán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tomar</a:t>
            </a:r>
            <a:r>
              <a:rPr lang="en-ZA" sz="1800" b="0" i="0" u="none" strike="noStrike" dirty="0">
                <a:solidFill>
                  <a:srgbClr val="000000"/>
                </a:solidFill>
                <a:effectLst/>
                <a:latin typeface="Calibri" panose="020F0502020204030204" pitchFamily="34" charset="0"/>
              </a:rPr>
              <a:t> 4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de forma </a:t>
            </a:r>
            <a:r>
              <a:rPr lang="en-ZA" sz="1800" b="0" i="0" u="none" strike="noStrike" dirty="0" err="1">
                <a:solidFill>
                  <a:srgbClr val="000000"/>
                </a:solidFill>
                <a:effectLst/>
                <a:latin typeface="Calibri" panose="020F0502020204030204" pitchFamily="34" charset="0"/>
              </a:rPr>
              <a:t>aleatoria</a:t>
            </a:r>
            <a:r>
              <a:rPr lang="en-ZA" sz="1800" b="0" i="0" u="none" strike="noStrike" dirty="0">
                <a:solidFill>
                  <a:srgbClr val="000000"/>
                </a:solidFill>
                <a:effectLst/>
                <a:latin typeface="Calibri" panose="020F0502020204030204" pitchFamily="34" charset="0"/>
              </a:rPr>
              <a:t>.(</a:t>
            </a:r>
            <a:r>
              <a:rPr lang="en-ZA" sz="1800" b="0" i="0" u="none" strike="noStrike" dirty="0" err="1">
                <a:solidFill>
                  <a:srgbClr val="000000"/>
                </a:solidFill>
                <a:effectLst/>
                <a:latin typeface="Calibri" panose="020F0502020204030204" pitchFamily="34" charset="0"/>
              </a:rPr>
              <a:t>Cada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una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compuesta</a:t>
            </a:r>
            <a:r>
              <a:rPr lang="en-ZA" sz="1800" b="0" i="0" u="none" strike="noStrike" dirty="0">
                <a:solidFill>
                  <a:srgbClr val="000000"/>
                </a:solidFill>
                <a:effectLst/>
                <a:latin typeface="Calibri" panose="020F0502020204030204" pitchFamily="34" charset="0"/>
              </a:rPr>
              <a:t> de las </a:t>
            </a:r>
            <a:r>
              <a:rPr lang="en-ZA" sz="1800" b="0" i="0" u="none" strike="noStrike" dirty="0" err="1">
                <a:solidFill>
                  <a:srgbClr val="000000"/>
                </a:solidFill>
                <a:effectLst/>
                <a:latin typeface="Calibri" panose="020F0502020204030204" pitchFamily="34" charset="0"/>
              </a:rPr>
              <a:t>unidades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necesarias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completar</a:t>
            </a:r>
            <a:r>
              <a:rPr lang="en-ZA" sz="1800" b="0" i="0" u="none" strike="noStrike" dirty="0">
                <a:solidFill>
                  <a:srgbClr val="000000"/>
                </a:solidFill>
                <a:effectLst/>
                <a:latin typeface="Calibri" panose="020F0502020204030204" pitchFamily="34" charset="0"/>
              </a:rPr>
              <a:t> 500 gr o ml)</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Las </a:t>
            </a:r>
            <a:r>
              <a:rPr lang="en-ZA" sz="1800" b="0" i="0" u="none" strike="noStrike" dirty="0" err="1">
                <a:solidFill>
                  <a:srgbClr val="000000"/>
                </a:solidFill>
                <a:effectLst/>
                <a:latin typeface="Calibri" panose="020F0502020204030204" pitchFamily="34" charset="0"/>
              </a:rPr>
              <a:t>unidades</a:t>
            </a:r>
            <a:r>
              <a:rPr lang="en-ZA" sz="1800" b="0" i="0" u="none" strike="noStrike" dirty="0">
                <a:solidFill>
                  <a:srgbClr val="000000"/>
                </a:solidFill>
                <a:effectLst/>
                <a:latin typeface="Calibri" panose="020F0502020204030204" pitchFamily="34" charset="0"/>
              </a:rPr>
              <a:t> a </a:t>
            </a:r>
            <a:r>
              <a:rPr lang="en-ZA" sz="1800" b="0" i="0" u="none" strike="noStrike" dirty="0" err="1">
                <a:solidFill>
                  <a:srgbClr val="000000"/>
                </a:solidFill>
                <a:effectLst/>
                <a:latin typeface="Calibri" panose="020F0502020204030204" pitchFamily="34" charset="0"/>
              </a:rPr>
              <a:t>muestrear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corresponder</a:t>
            </a:r>
            <a:r>
              <a:rPr lang="en-ZA" sz="1800" b="0" i="0" u="none" strike="noStrike" dirty="0">
                <a:solidFill>
                  <a:srgbClr val="000000"/>
                </a:solidFill>
                <a:effectLst/>
                <a:latin typeface="Calibri" panose="020F0502020204030204" pitchFamily="34" charset="0"/>
              </a:rPr>
              <a:t> a un </a:t>
            </a:r>
            <a:r>
              <a:rPr lang="en-ZA" sz="1800" b="0" i="0" u="none" strike="noStrike" dirty="0" err="1">
                <a:solidFill>
                  <a:srgbClr val="000000"/>
                </a:solidFill>
                <a:effectLst/>
                <a:latin typeface="Calibri" panose="020F0502020204030204" pitchFamily="34" charset="0"/>
              </a:rPr>
              <a:t>mismo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lote</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producción</a:t>
            </a:r>
            <a:r>
              <a:rPr lang="en-ZA" sz="1800" b="0" i="0" u="none" strike="noStrike" dirty="0">
                <a:solidFill>
                  <a:srgbClr val="000000"/>
                </a:solidFill>
                <a:effectLst/>
                <a:latin typeface="Calibri" panose="020F0502020204030204" pitchFamily="34" charset="0"/>
              </a:rPr>
              <a:t>, que </a:t>
            </a:r>
            <a:r>
              <a:rPr lang="en-ZA" sz="1800" b="0" i="0" u="none" strike="noStrike" dirty="0" err="1">
                <a:solidFill>
                  <a:srgbClr val="000000"/>
                </a:solidFill>
                <a:effectLst/>
                <a:latin typeface="Calibri" panose="020F0502020204030204" pitchFamily="34" charset="0"/>
              </a:rPr>
              <a:t>posean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registro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sanitario</a:t>
            </a:r>
            <a:r>
              <a:rPr lang="en-ZA" sz="1800" b="0" i="0" u="none" strike="noStrike" dirty="0">
                <a:solidFill>
                  <a:srgbClr val="000000"/>
                </a:solidFill>
                <a:effectLst/>
                <a:latin typeface="Calibri" panose="020F0502020204030204" pitchFamily="34" charset="0"/>
              </a:rPr>
              <a:t>, las </a:t>
            </a:r>
            <a:r>
              <a:rPr lang="en-ZA" sz="1800" b="0" i="0" u="none" strike="noStrike" dirty="0" err="1">
                <a:solidFill>
                  <a:srgbClr val="000000"/>
                </a:solidFill>
                <a:effectLst/>
                <a:latin typeface="Calibri" panose="020F0502020204030204" pitchFamily="34" charset="0"/>
              </a:rPr>
              <a:t>cuales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serán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distribuidas</a:t>
            </a:r>
            <a:r>
              <a:rPr lang="en-ZA" sz="1800" b="0" i="0" u="none" strike="noStrike" dirty="0">
                <a:solidFill>
                  <a:srgbClr val="000000"/>
                </a:solidFill>
                <a:effectLst/>
                <a:latin typeface="Calibri" panose="020F0502020204030204" pitchFamily="34" charset="0"/>
              </a:rPr>
              <a:t> de la </a:t>
            </a:r>
            <a:r>
              <a:rPr lang="en-ZA" sz="1800" b="0" i="0" u="none" strike="noStrike" dirty="0" err="1">
                <a:solidFill>
                  <a:srgbClr val="000000"/>
                </a:solidFill>
                <a:effectLst/>
                <a:latin typeface="Calibri" panose="020F0502020204030204" pitchFamily="34" charset="0"/>
              </a:rPr>
              <a:t>siguiente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manera</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1) Dos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análisis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oficial</a:t>
            </a:r>
            <a:r>
              <a:rPr lang="en-ZA" sz="1800" b="0" i="0" u="none" strike="noStrike" dirty="0">
                <a:solidFill>
                  <a:srgbClr val="000000"/>
                </a:solidFill>
                <a:effectLst/>
                <a:latin typeface="Calibri" panose="020F0502020204030204" pitchFamily="34" charset="0"/>
              </a:rPr>
              <a:t>.(</a:t>
            </a:r>
            <a:r>
              <a:rPr lang="en-ZA" sz="1800" b="0" i="0" u="none" strike="noStrike" dirty="0" err="1">
                <a:solidFill>
                  <a:srgbClr val="000000"/>
                </a:solidFill>
                <a:effectLst/>
                <a:latin typeface="Calibri" panose="020F0502020204030204" pitchFamily="34" charset="0"/>
              </a:rPr>
              <a:t>Laboratorio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referencia</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2) Una </a:t>
            </a:r>
            <a:r>
              <a:rPr lang="en-ZA" sz="1800" b="0" i="0" u="none" strike="noStrike" dirty="0" err="1">
                <a:solidFill>
                  <a:srgbClr val="000000"/>
                </a:solidFill>
                <a:effectLst/>
                <a:latin typeface="Calibri" panose="020F0502020204030204" pitchFamily="34" charset="0"/>
              </a:rPr>
              <a:t>contramuestra</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respaldo</a:t>
            </a:r>
            <a:r>
              <a:rPr lang="en-ZA" sz="1800" b="0" i="0" u="none" strike="noStrike" dirty="0">
                <a:solidFill>
                  <a:srgbClr val="000000"/>
                </a:solidFill>
                <a:effectLst/>
                <a:latin typeface="Calibri" panose="020F0502020204030204" pitchFamily="34" charset="0"/>
              </a:rPr>
              <a:t> del </a:t>
            </a:r>
            <a:r>
              <a:rPr lang="en-ZA" sz="1800" b="0" i="0" u="none" strike="noStrike" dirty="0" err="1">
                <a:solidFill>
                  <a:srgbClr val="000000"/>
                </a:solidFill>
                <a:effectLst/>
                <a:latin typeface="Calibri" panose="020F0502020204030204" pitchFamily="34" charset="0"/>
              </a:rPr>
              <a:t>establecimiento</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3) Una </a:t>
            </a:r>
            <a:r>
              <a:rPr lang="en-ZA" sz="1800" b="0" i="0" u="none" strike="noStrike" dirty="0" err="1">
                <a:solidFill>
                  <a:srgbClr val="000000"/>
                </a:solidFill>
                <a:effectLst/>
                <a:latin typeface="Calibri" panose="020F0502020204030204" pitchFamily="34" charset="0"/>
              </a:rPr>
              <a:t>contramuestra</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laboratorio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referencia</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Para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caso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productos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lácteos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tetrapack</a:t>
            </a:r>
            <a:r>
              <a:rPr lang="en-ZA" sz="1800" b="0" i="0" u="none" strike="noStrike" dirty="0">
                <a:solidFill>
                  <a:srgbClr val="000000"/>
                </a:solidFill>
                <a:effectLst/>
                <a:latin typeface="Calibri" panose="020F0502020204030204" pitchFamily="34" charset="0"/>
              </a:rPr>
              <a:t> se </a:t>
            </a:r>
            <a:r>
              <a:rPr lang="en-ZA" sz="1800" b="0" i="0" u="none" strike="noStrike" dirty="0" err="1">
                <a:solidFill>
                  <a:srgbClr val="000000"/>
                </a:solidFill>
                <a:effectLst/>
                <a:latin typeface="Calibri" panose="020F0502020204030204" pitchFamily="34" charset="0"/>
              </a:rPr>
              <a:t>deberá</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muestrear</a:t>
            </a:r>
            <a:r>
              <a:rPr lang="en-ZA" sz="1800" b="0" i="0" u="none" strike="noStrike" dirty="0">
                <a:solidFill>
                  <a:srgbClr val="000000"/>
                </a:solidFill>
                <a:effectLst/>
                <a:latin typeface="Calibri" panose="020F0502020204030204" pitchFamily="34" charset="0"/>
              </a:rPr>
              <a:t> 6 </a:t>
            </a:r>
            <a:r>
              <a:rPr lang="en-ZA" sz="1800" b="0" i="0" u="none" strike="noStrike" dirty="0" err="1">
                <a:solidFill>
                  <a:srgbClr val="000000"/>
                </a:solidFill>
                <a:effectLst/>
                <a:latin typeface="Calibri" panose="020F0502020204030204" pitchFamily="34" charset="0"/>
              </a:rPr>
              <a:t>unidades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adicionales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esterilidad</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Para </a:t>
            </a:r>
            <a:r>
              <a:rPr lang="en-ZA" sz="1800" b="0" i="0" u="none" strike="noStrike" dirty="0" err="1">
                <a:solidFill>
                  <a:srgbClr val="000000"/>
                </a:solidFill>
                <a:effectLst/>
                <a:latin typeface="Calibri" panose="020F0502020204030204" pitchFamily="34" charset="0"/>
              </a:rPr>
              <a:t>productos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enlatados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adicional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una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lata</a:t>
            </a:r>
            <a:r>
              <a:rPr lang="en-ZA" sz="1800" b="0" i="0" u="none" strike="noStrike" dirty="0">
                <a:solidFill>
                  <a:srgbClr val="000000"/>
                </a:solidFill>
                <a:effectLst/>
                <a:latin typeface="Calibri" panose="020F0502020204030204" pitchFamily="34" charset="0"/>
              </a:rPr>
              <a:t> extra de </a:t>
            </a:r>
            <a:r>
              <a:rPr lang="en-ZA" sz="1800" b="0" i="0" u="none" strike="noStrike" dirty="0" err="1">
                <a:solidFill>
                  <a:srgbClr val="000000"/>
                </a:solidFill>
                <a:effectLst/>
                <a:latin typeface="Calibri" panose="020F0502020204030204" pitchFamily="34" charset="0"/>
              </a:rPr>
              <a:t>producto</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esterilidad</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br>
              <a:rPr lang="en-ZA" b="0" dirty="0">
                <a:effectLst/>
              </a:rPr>
            </a:br>
            <a:r>
              <a:rPr lang="en-ZA" sz="1800" b="0" i="0" u="none" strike="noStrike" dirty="0">
                <a:solidFill>
                  <a:srgbClr val="000000"/>
                </a:solidFill>
                <a:effectLst/>
                <a:latin typeface="Calibri" panose="020F0502020204030204" pitchFamily="34" charset="0"/>
              </a:rPr>
              <a:t>1)</a:t>
            </a:r>
            <a:r>
              <a:rPr lang="en-ZA" sz="1800" b="0" i="0" u="none" strike="noStrike" dirty="0" err="1">
                <a:solidFill>
                  <a:srgbClr val="000000"/>
                </a:solidFill>
                <a:effectLst/>
                <a:latin typeface="Calibri" panose="020F0502020204030204" pitchFamily="34" charset="0"/>
              </a:rPr>
              <a:t>Rotular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empacar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cuidadosamente</a:t>
            </a:r>
            <a:r>
              <a:rPr lang="en-ZA" sz="1800" b="0" i="0" u="none" strike="noStrike" dirty="0">
                <a:solidFill>
                  <a:srgbClr val="000000"/>
                </a:solidFill>
                <a:effectLst/>
                <a:latin typeface="Calibri" panose="020F0502020204030204" pitchFamily="34" charset="0"/>
              </a:rPr>
              <a:t> de forma vertical para que no </a:t>
            </a:r>
            <a:r>
              <a:rPr lang="en-ZA" sz="1800" b="0" i="0" u="none" strike="noStrike" dirty="0" err="1">
                <a:solidFill>
                  <a:srgbClr val="000000"/>
                </a:solidFill>
                <a:effectLst/>
                <a:latin typeface="Calibri" panose="020F0502020204030204" pitchFamily="34" charset="0"/>
              </a:rPr>
              <a:t>exista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derrame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Poner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cajas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térmicas</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adecuado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refrigerante</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mantener</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cadena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frío</a:t>
            </a:r>
            <a:r>
              <a:rPr lang="en-ZA" sz="1800" b="0" i="0" u="none" strike="noStrike" dirty="0">
                <a:solidFill>
                  <a:srgbClr val="000000"/>
                </a:solidFill>
                <a:effectLst/>
                <a:latin typeface="Calibri" panose="020F0502020204030204" pitchFamily="34" charset="0"/>
              </a:rPr>
              <a:t> (0 a 8 °C).                              </a:t>
            </a:r>
            <a:endParaRPr lang="en-ZA" b="0" dirty="0">
              <a:effectLst/>
            </a:endParaRPr>
          </a:p>
          <a:p>
            <a:pPr rtl="0">
              <a:spcBef>
                <a:spcPts val="0"/>
              </a:spcBef>
              <a:spcAft>
                <a:spcPts val="0"/>
              </a:spcAft>
            </a:pPr>
            <a:br>
              <a:rPr lang="en-ZA" b="0" dirty="0">
                <a:effectLst/>
              </a:rPr>
            </a:br>
            <a:r>
              <a:rPr lang="en-ZA" sz="1800" b="0" i="0" u="none" strike="noStrike" dirty="0">
                <a:solidFill>
                  <a:srgbClr val="000000"/>
                </a:solidFill>
                <a:effectLst/>
                <a:latin typeface="Calibri" panose="020F0502020204030204" pitchFamily="34" charset="0"/>
              </a:rPr>
              <a:t>2)</a:t>
            </a:r>
            <a:r>
              <a:rPr lang="en-ZA" sz="1800" b="0" i="0" u="none" strike="noStrike" dirty="0" err="1">
                <a:solidFill>
                  <a:srgbClr val="000000"/>
                </a:solidFill>
                <a:effectLst/>
                <a:latin typeface="Calibri" panose="020F0502020204030204" pitchFamily="34" charset="0"/>
              </a:rPr>
              <a:t>Cada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respectiva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etiqueta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codificación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trazabilidad</a:t>
            </a:r>
            <a:r>
              <a:rPr lang="en-ZA" sz="1800" b="0" i="0" u="none" strike="noStrike" dirty="0">
                <a:solidFill>
                  <a:srgbClr val="000000"/>
                </a:solidFill>
                <a:effectLst/>
                <a:latin typeface="Calibri" panose="020F0502020204030204" pitchFamily="34" charset="0"/>
              </a:rPr>
              <a:t>.      </a:t>
            </a:r>
            <a:endParaRPr lang="en-ZA" b="0" dirty="0">
              <a:effectLst/>
            </a:endParaRPr>
          </a:p>
          <a:p>
            <a:pPr rtl="0">
              <a:spcBef>
                <a:spcPts val="0"/>
              </a:spcBef>
              <a:spcAft>
                <a:spcPts val="0"/>
              </a:spcAft>
            </a:pPr>
            <a:br>
              <a:rPr lang="en-ZA" b="0" dirty="0">
                <a:effectLst/>
              </a:rPr>
            </a:br>
            <a:r>
              <a:rPr lang="en-ZA" sz="1800" b="0" i="0" u="none" strike="noStrike" dirty="0">
                <a:solidFill>
                  <a:srgbClr val="000000"/>
                </a:solidFill>
                <a:effectLst/>
                <a:latin typeface="Calibri" panose="020F0502020204030204" pitchFamily="34" charset="0"/>
              </a:rPr>
              <a:t>3) El </a:t>
            </a:r>
            <a:r>
              <a:rPr lang="en-ZA" sz="1800" b="0" i="0" u="none" strike="noStrike" dirty="0" err="1">
                <a:solidFill>
                  <a:srgbClr val="000000"/>
                </a:solidFill>
                <a:effectLst/>
                <a:latin typeface="Calibri" panose="020F0502020204030204" pitchFamily="34" charset="0"/>
              </a:rPr>
              <a:t>producto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tener</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etiqueta</a:t>
            </a:r>
            <a:r>
              <a:rPr lang="en-ZA" sz="1800" b="0" i="0" u="none" strike="noStrike" dirty="0">
                <a:solidFill>
                  <a:srgbClr val="000000"/>
                </a:solidFill>
                <a:effectLst/>
                <a:latin typeface="Calibri" panose="020F0502020204030204" pitchFamily="34" charset="0"/>
              </a:rPr>
              <a:t> y </a:t>
            </a:r>
            <a:r>
              <a:rPr lang="en-ZA" sz="1800" b="0" i="0" u="none" strike="noStrike" dirty="0" err="1">
                <a:solidFill>
                  <a:srgbClr val="000000"/>
                </a:solidFill>
                <a:effectLst/>
                <a:latin typeface="Calibri" panose="020F0502020204030204" pitchFamily="34" charset="0"/>
              </a:rPr>
              <a:t>estar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presentación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comercial</a:t>
            </a:r>
            <a:r>
              <a:rPr lang="en-ZA" sz="1800" b="0" i="0" u="none" strike="noStrike" dirty="0">
                <a:solidFill>
                  <a:srgbClr val="000000"/>
                </a:solidFill>
                <a:effectLst/>
                <a:latin typeface="Calibri" panose="020F0502020204030204" pitchFamily="34" charset="0"/>
              </a:rPr>
              <a:t>.      </a:t>
            </a:r>
            <a:endParaRPr lang="en-ZA" b="0" dirty="0">
              <a:effectLst/>
            </a:endParaRPr>
          </a:p>
          <a:p>
            <a:br>
              <a:rPr lang="en-ZA" b="0" dirty="0">
                <a:effectLst/>
              </a:rPr>
            </a:br>
            <a:endParaRPr dirty="0"/>
          </a:p>
        </p:txBody>
      </p:sp>
      <p:sp>
        <p:nvSpPr>
          <p:cNvPr id="160" name="Google Shape;160;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fundas</a:t>
            </a:r>
            <a:r>
              <a:rPr lang="en-ZA" sz="1800" b="0" i="0" u="none" strike="noStrike" dirty="0">
                <a:solidFill>
                  <a:srgbClr val="000000"/>
                </a:solidFill>
                <a:effectLst/>
                <a:latin typeface="Calibri" panose="020F0502020204030204" pitchFamily="34" charset="0"/>
              </a:rPr>
              <a:t> y </a:t>
            </a:r>
            <a:r>
              <a:rPr lang="en-ZA" sz="1800" b="0" i="0" u="none" strike="noStrike" dirty="0" err="1">
                <a:solidFill>
                  <a:srgbClr val="000000"/>
                </a:solidFill>
                <a:effectLst/>
                <a:latin typeface="Calibri" panose="020F0502020204030204" pitchFamily="34" charset="0"/>
              </a:rPr>
              <a:t>recipientes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comercialmente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estériles</a:t>
            </a:r>
            <a:r>
              <a:rPr lang="en-ZA" sz="1800" b="0" i="0" u="none" strike="noStrike" dirty="0">
                <a:solidFill>
                  <a:srgbClr val="000000"/>
                </a:solidFill>
                <a:effectLst/>
                <a:latin typeface="Calibri" panose="020F0502020204030204" pitchFamily="34" charset="0"/>
              </a:rPr>
              <a:t>, se toman 2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de 100 ml (</a:t>
            </a:r>
            <a:r>
              <a:rPr lang="en-ZA" sz="1800" b="0" i="0" u="none" strike="noStrike" dirty="0" err="1">
                <a:solidFill>
                  <a:srgbClr val="000000"/>
                </a:solidFill>
                <a:effectLst/>
                <a:latin typeface="Calibri" panose="020F0502020204030204" pitchFamily="34" charset="0"/>
              </a:rPr>
              <a:t>líquidos</a:t>
            </a:r>
            <a:r>
              <a:rPr lang="en-ZA" sz="1800" b="0" i="0" u="none" strike="noStrike" dirty="0">
                <a:solidFill>
                  <a:srgbClr val="000000"/>
                </a:solidFill>
                <a:effectLst/>
                <a:latin typeface="Calibri" panose="020F0502020204030204" pitchFamily="34" charset="0"/>
              </a:rPr>
              <a:t>) o gr (</a:t>
            </a:r>
            <a:r>
              <a:rPr lang="en-ZA" sz="1800" b="0" i="0" u="none" strike="noStrike" dirty="0" err="1">
                <a:solidFill>
                  <a:srgbClr val="000000"/>
                </a:solidFill>
                <a:effectLst/>
                <a:latin typeface="Calibri" panose="020F0502020204030204" pitchFamily="34" charset="0"/>
              </a:rPr>
              <a:t>sólidos</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cada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alimento</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Las </a:t>
            </a:r>
            <a:r>
              <a:rPr lang="en-ZA" sz="1800" b="0" i="0" u="none" strike="noStrike" dirty="0" err="1">
                <a:solidFill>
                  <a:srgbClr val="000000"/>
                </a:solidFill>
                <a:effectLst/>
                <a:latin typeface="Calibri" panose="020F0502020204030204" pitchFamily="34" charset="0"/>
              </a:rPr>
              <a:t>unidades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muestreadas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corresponder</a:t>
            </a:r>
            <a:r>
              <a:rPr lang="en-ZA" sz="1800" b="0" i="0" u="none" strike="noStrike" dirty="0">
                <a:solidFill>
                  <a:srgbClr val="000000"/>
                </a:solidFill>
                <a:effectLst/>
                <a:latin typeface="Calibri" panose="020F0502020204030204" pitchFamily="34" charset="0"/>
              </a:rPr>
              <a:t> a </a:t>
            </a:r>
            <a:r>
              <a:rPr lang="en-ZA" sz="1800" b="0" i="0" u="none" strike="noStrike" dirty="0" err="1">
                <a:solidFill>
                  <a:srgbClr val="000000"/>
                </a:solidFill>
                <a:effectLst/>
                <a:latin typeface="Calibri" panose="020F0502020204030204" pitchFamily="34" charset="0"/>
              </a:rPr>
              <a:t>una</a:t>
            </a:r>
            <a:r>
              <a:rPr lang="en-ZA" sz="1800" b="0" i="0" u="none" strike="noStrike" dirty="0">
                <a:solidFill>
                  <a:srgbClr val="000000"/>
                </a:solidFill>
                <a:effectLst/>
                <a:latin typeface="Calibri" panose="020F0502020204030204" pitchFamily="34" charset="0"/>
              </a:rPr>
              <a:t> sola </a:t>
            </a:r>
            <a:r>
              <a:rPr lang="en-ZA" sz="1800" b="0" i="0" u="none" strike="noStrike" dirty="0" err="1">
                <a:solidFill>
                  <a:srgbClr val="000000"/>
                </a:solidFill>
                <a:effectLst/>
                <a:latin typeface="Calibri" panose="020F0502020204030204" pitchFamily="34" charset="0"/>
              </a:rPr>
              <a:t>preparación</a:t>
            </a:r>
            <a:r>
              <a:rPr lang="en-ZA" sz="1800" b="0" i="0" u="none" strike="noStrike" dirty="0">
                <a:solidFill>
                  <a:srgbClr val="000000"/>
                </a:solidFill>
                <a:effectLst/>
                <a:latin typeface="Calibri" panose="020F0502020204030204" pitchFamily="34" charset="0"/>
              </a:rPr>
              <a:t> del </a:t>
            </a:r>
            <a:r>
              <a:rPr lang="en-ZA" sz="1800" b="0" i="0" u="none" strike="noStrike" dirty="0" err="1">
                <a:solidFill>
                  <a:srgbClr val="000000"/>
                </a:solidFill>
                <a:effectLst/>
                <a:latin typeface="Calibri" panose="020F0502020204030204" pitchFamily="34" charset="0"/>
              </a:rPr>
              <a:t>alimento</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1)</a:t>
            </a:r>
            <a:r>
              <a:rPr lang="en-ZA" sz="1800" b="0" i="0" u="none" strike="noStrike" dirty="0" err="1">
                <a:solidFill>
                  <a:srgbClr val="000000"/>
                </a:solidFill>
                <a:effectLst/>
                <a:latin typeface="Calibri" panose="020F0502020204030204" pitchFamily="34" charset="0"/>
              </a:rPr>
              <a:t>Rotular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empacar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cuidadosamente</a:t>
            </a:r>
            <a:r>
              <a:rPr lang="en-ZA" sz="1800" b="0" i="0" u="none" strike="noStrike" dirty="0">
                <a:solidFill>
                  <a:srgbClr val="000000"/>
                </a:solidFill>
                <a:effectLst/>
                <a:latin typeface="Calibri" panose="020F0502020204030204" pitchFamily="34" charset="0"/>
              </a:rPr>
              <a:t> de forma vertical para que no </a:t>
            </a:r>
            <a:r>
              <a:rPr lang="en-ZA" sz="1800" b="0" i="0" u="none" strike="noStrike" dirty="0" err="1">
                <a:solidFill>
                  <a:srgbClr val="000000"/>
                </a:solidFill>
                <a:effectLst/>
                <a:latin typeface="Calibri" panose="020F0502020204030204" pitchFamily="34" charset="0"/>
              </a:rPr>
              <a:t>exista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derrame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Poner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cajas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térmicas</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adecuado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refrigerante</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mantener</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cadena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frío</a:t>
            </a:r>
            <a:r>
              <a:rPr lang="en-ZA" sz="1800" b="0" i="0" u="none" strike="noStrike" dirty="0">
                <a:solidFill>
                  <a:srgbClr val="000000"/>
                </a:solidFill>
                <a:effectLst/>
                <a:latin typeface="Calibri" panose="020F0502020204030204" pitchFamily="34" charset="0"/>
              </a:rPr>
              <a:t> (0 a 8 °C).                              </a:t>
            </a:r>
            <a:endParaRPr lang="en-ZA" b="0" dirty="0">
              <a:effectLst/>
            </a:endParaRPr>
          </a:p>
          <a:p>
            <a:pPr rtl="0">
              <a:spcBef>
                <a:spcPts val="0"/>
              </a:spcBef>
              <a:spcAft>
                <a:spcPts val="0"/>
              </a:spcAft>
            </a:pPr>
            <a:br>
              <a:rPr lang="en-ZA" b="0" dirty="0">
                <a:effectLst/>
              </a:rPr>
            </a:br>
            <a:r>
              <a:rPr lang="en-ZA" sz="1800" b="0" i="0" u="none" strike="noStrike" dirty="0">
                <a:solidFill>
                  <a:srgbClr val="000000"/>
                </a:solidFill>
                <a:effectLst/>
                <a:latin typeface="Calibri" panose="020F0502020204030204" pitchFamily="34" charset="0"/>
              </a:rPr>
              <a:t>2)</a:t>
            </a:r>
            <a:r>
              <a:rPr lang="en-ZA" sz="1800" b="0" i="0" u="none" strike="noStrike" dirty="0" err="1">
                <a:solidFill>
                  <a:srgbClr val="000000"/>
                </a:solidFill>
                <a:effectLst/>
                <a:latin typeface="Calibri" panose="020F0502020204030204" pitchFamily="34" charset="0"/>
              </a:rPr>
              <a:t>Cada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respectiva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etiqueta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codificación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trazabilidad</a:t>
            </a:r>
            <a:r>
              <a:rPr lang="en-ZA" sz="1800" b="0" i="0" u="none" strike="noStrike" dirty="0">
                <a:solidFill>
                  <a:srgbClr val="000000"/>
                </a:solidFill>
                <a:effectLst/>
                <a:latin typeface="Calibri" panose="020F0502020204030204" pitchFamily="34" charset="0"/>
              </a:rPr>
              <a:t>.</a:t>
            </a:r>
            <a:endParaRPr lang="en-ZA" b="0" dirty="0">
              <a:effectLst/>
            </a:endParaRPr>
          </a:p>
          <a:p>
            <a:br>
              <a:rPr lang="en-ZA" b="0" dirty="0">
                <a:effectLst/>
              </a:rPr>
            </a:br>
            <a:endParaRPr dirty="0"/>
          </a:p>
        </p:txBody>
      </p:sp>
      <p:sp>
        <p:nvSpPr>
          <p:cNvPr id="168" name="Google Shape;168;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Calibri" panose="020F0502020204030204" pitchFamily="34" charset="0"/>
              </a:rPr>
              <a:t>El </a:t>
            </a:r>
            <a:r>
              <a:rPr lang="en-ZA" sz="1800" b="0" i="0" u="none" strike="noStrike" dirty="0" err="1">
                <a:solidFill>
                  <a:srgbClr val="000000"/>
                </a:solidFill>
                <a:effectLst/>
                <a:latin typeface="Calibri" panose="020F0502020204030204" pitchFamily="34" charset="0"/>
              </a:rPr>
              <a:t>volumen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recogida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a:t>
            </a:r>
            <a:r>
              <a:rPr lang="en-ZA" sz="1800" b="0" i="0" u="none" strike="noStrike" dirty="0">
                <a:solidFill>
                  <a:srgbClr val="000000"/>
                </a:solidFill>
                <a:effectLst/>
                <a:latin typeface="Calibri" panose="020F0502020204030204" pitchFamily="34" charset="0"/>
              </a:rPr>
              <a:t> ser </a:t>
            </a:r>
            <a:r>
              <a:rPr lang="en-ZA" sz="1800" b="0" i="0" u="none" strike="noStrike" dirty="0" err="1">
                <a:solidFill>
                  <a:srgbClr val="000000"/>
                </a:solidFill>
                <a:effectLst/>
                <a:latin typeface="Calibri" panose="020F0502020204030204" pitchFamily="34" charset="0"/>
              </a:rPr>
              <a:t>suficiente</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análisis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requeridos</a:t>
            </a:r>
            <a:r>
              <a:rPr lang="en-ZA" sz="1800" b="0" i="0" u="none" strike="noStrike" dirty="0">
                <a:solidFill>
                  <a:srgbClr val="000000"/>
                </a:solidFill>
                <a:effectLst/>
                <a:latin typeface="Calibri" panose="020F0502020204030204" pitchFamily="34" charset="0"/>
              </a:rPr>
              <a:t> y para </a:t>
            </a:r>
            <a:r>
              <a:rPr lang="en-ZA" sz="1800" b="0" i="0" u="none" strike="noStrike" dirty="0" err="1">
                <a:solidFill>
                  <a:srgbClr val="000000"/>
                </a:solidFill>
                <a:effectLst/>
                <a:latin typeface="Calibri" panose="020F0502020204030204" pitchFamily="34" charset="0"/>
              </a:rPr>
              <a:t>cualquier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repetición</a:t>
            </a:r>
            <a:r>
              <a:rPr lang="en-ZA" sz="1800" b="0" i="0" u="none" strike="noStrike" dirty="0">
                <a:solidFill>
                  <a:srgbClr val="000000"/>
                </a:solidFill>
                <a:effectLst/>
                <a:latin typeface="Calibri" panose="020F0502020204030204" pitchFamily="34" charset="0"/>
              </a:rPr>
              <a:t> del </a:t>
            </a:r>
            <a:r>
              <a:rPr lang="en-ZA" sz="1800" b="0" i="0" u="none" strike="noStrike" dirty="0" err="1">
                <a:solidFill>
                  <a:srgbClr val="000000"/>
                </a:solidFill>
                <a:effectLst/>
                <a:latin typeface="Calibri" panose="020F0502020204030204" pitchFamily="34" charset="0"/>
              </a:rPr>
              <a:t>mismo</a:t>
            </a:r>
            <a:r>
              <a:rPr lang="en-ZA" sz="1800" b="0" i="0" u="none" strike="noStrike" dirty="0">
                <a:solidFill>
                  <a:srgbClr val="000000"/>
                </a:solidFill>
                <a:effectLst/>
                <a:latin typeface="Calibri" panose="020F0502020204030204" pitchFamily="34" charset="0"/>
              </a:rPr>
              <a:t>, 2 </a:t>
            </a:r>
            <a:r>
              <a:rPr lang="en-ZA" sz="1800" b="0" i="0" u="none" strike="noStrike" dirty="0" err="1">
                <a:solidFill>
                  <a:srgbClr val="000000"/>
                </a:solidFill>
                <a:effectLst/>
                <a:latin typeface="Calibri" panose="020F0502020204030204" pitchFamily="34" charset="0"/>
              </a:rPr>
              <a:t>litros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físico-químicos</a:t>
            </a:r>
            <a:r>
              <a:rPr lang="en-ZA" sz="1800" b="0" i="0" u="none" strike="noStrike" dirty="0">
                <a:solidFill>
                  <a:srgbClr val="000000"/>
                </a:solidFill>
                <a:effectLst/>
                <a:latin typeface="Calibri" panose="020F0502020204030204" pitchFamily="34" charset="0"/>
              </a:rPr>
              <a:t> y 200 ml para </a:t>
            </a:r>
            <a:r>
              <a:rPr lang="en-ZA" sz="1800" b="0" i="0" u="none" strike="noStrike" dirty="0" err="1">
                <a:solidFill>
                  <a:srgbClr val="000000"/>
                </a:solidFill>
                <a:effectLst/>
                <a:latin typeface="Calibri" panose="020F0502020204030204" pitchFamily="34" charset="0"/>
              </a:rPr>
              <a:t>microbiológico</a:t>
            </a:r>
            <a:r>
              <a:rPr lang="en-ZA" sz="1800" b="0" i="0" u="none" strike="noStrike" dirty="0">
                <a:solidFill>
                  <a:srgbClr val="000000"/>
                </a:solidFill>
                <a:effectLst/>
                <a:latin typeface="Calibri" panose="020F0502020204030204" pitchFamily="34"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Para </a:t>
            </a:r>
            <a:r>
              <a:rPr lang="en-ZA" sz="1800" b="0" i="0" u="none" strike="noStrike" dirty="0" err="1">
                <a:solidFill>
                  <a:srgbClr val="000000"/>
                </a:solidFill>
                <a:effectLst/>
                <a:latin typeface="Calibri" panose="020F0502020204030204" pitchFamily="34" charset="0"/>
              </a:rPr>
              <a:t>análisis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microbiológicos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frascos</a:t>
            </a:r>
            <a:r>
              <a:rPr lang="en-ZA" sz="1800" b="0" i="0" u="none" strike="noStrike" dirty="0">
                <a:solidFill>
                  <a:srgbClr val="000000"/>
                </a:solidFill>
                <a:effectLst/>
                <a:latin typeface="Calibri" panose="020F0502020204030204" pitchFamily="34" charset="0"/>
              </a:rPr>
              <a:t> de las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no </a:t>
            </a:r>
            <a:r>
              <a:rPr lang="en-ZA" sz="1800" b="0" i="0" u="none" strike="noStrike" dirty="0" err="1">
                <a:solidFill>
                  <a:srgbClr val="000000"/>
                </a:solidFill>
                <a:effectLst/>
                <a:latin typeface="Calibri" panose="020F0502020204030204" pitchFamily="34" charset="0"/>
              </a:rPr>
              <a:t>deberán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llenarse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completamente</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tal</a:t>
            </a:r>
            <a:r>
              <a:rPr lang="en-ZA" sz="1800" b="0" i="0" u="none" strike="noStrike" dirty="0">
                <a:solidFill>
                  <a:srgbClr val="000000"/>
                </a:solidFill>
                <a:effectLst/>
                <a:latin typeface="Calibri" panose="020F0502020204030204" pitchFamily="34" charset="0"/>
              </a:rPr>
              <a:t> modo que se </a:t>
            </a:r>
            <a:r>
              <a:rPr lang="en-ZA" sz="1800" b="0" i="0" u="none" strike="noStrike" dirty="0" err="1">
                <a:solidFill>
                  <a:srgbClr val="000000"/>
                </a:solidFill>
                <a:effectLst/>
                <a:latin typeface="Calibri" panose="020F0502020204030204" pitchFamily="34" charset="0"/>
              </a:rPr>
              <a:t>deje</a:t>
            </a:r>
            <a:r>
              <a:rPr lang="en-ZA" sz="1800" b="0" i="0" u="none" strike="noStrike" dirty="0">
                <a:solidFill>
                  <a:srgbClr val="000000"/>
                </a:solidFill>
                <a:effectLst/>
                <a:latin typeface="Calibri" panose="020F0502020204030204" pitchFamily="34" charset="0"/>
              </a:rPr>
              <a:t> un </a:t>
            </a:r>
            <a:r>
              <a:rPr lang="en-ZA" sz="1800" b="0" i="0" u="none" strike="noStrike" dirty="0" err="1">
                <a:solidFill>
                  <a:srgbClr val="000000"/>
                </a:solidFill>
                <a:effectLst/>
                <a:latin typeface="Calibri" panose="020F0502020204030204" pitchFamily="34" charset="0"/>
              </a:rPr>
              <a:t>espacio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aire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después</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colocar</a:t>
            </a:r>
            <a:r>
              <a:rPr lang="en-ZA" sz="1800" b="0" i="0" u="none" strike="noStrike" dirty="0">
                <a:solidFill>
                  <a:srgbClr val="000000"/>
                </a:solidFill>
                <a:effectLst/>
                <a:latin typeface="Calibri" panose="020F0502020204030204" pitchFamily="34" charset="0"/>
              </a:rPr>
              <a:t> la tapa.</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Para </a:t>
            </a:r>
            <a:r>
              <a:rPr lang="en-ZA" sz="1800" b="0" i="0" u="none" strike="noStrike" dirty="0" err="1">
                <a:solidFill>
                  <a:srgbClr val="000000"/>
                </a:solidFill>
                <a:effectLst/>
                <a:latin typeface="Calibri" panose="020F0502020204030204" pitchFamily="34" charset="0"/>
              </a:rPr>
              <a:t>análisis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físico-químicos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frascos</a:t>
            </a:r>
            <a:r>
              <a:rPr lang="en-ZA" sz="1800" b="0" i="0" u="none" strike="noStrike" dirty="0">
                <a:solidFill>
                  <a:srgbClr val="000000"/>
                </a:solidFill>
                <a:effectLst/>
                <a:latin typeface="Calibri" panose="020F0502020204030204" pitchFamily="34" charset="0"/>
              </a:rPr>
              <a:t> de las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deberán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llenarse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completamente</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tal</a:t>
            </a:r>
            <a:r>
              <a:rPr lang="en-ZA" sz="1800" b="0" i="0" u="none" strike="noStrike" dirty="0">
                <a:solidFill>
                  <a:srgbClr val="000000"/>
                </a:solidFill>
                <a:effectLst/>
                <a:latin typeface="Calibri" panose="020F0502020204030204" pitchFamily="34" charset="0"/>
              </a:rPr>
              <a:t> modo que no se </a:t>
            </a:r>
            <a:r>
              <a:rPr lang="en-ZA" sz="1800" b="0" i="0" u="none" strike="noStrike" dirty="0" err="1">
                <a:solidFill>
                  <a:srgbClr val="000000"/>
                </a:solidFill>
                <a:effectLst/>
                <a:latin typeface="Calibri" panose="020F0502020204030204" pitchFamily="34" charset="0"/>
              </a:rPr>
              <a:t>deje</a:t>
            </a:r>
            <a:r>
              <a:rPr lang="en-ZA" sz="1800" b="0" i="0" u="none" strike="noStrike" dirty="0">
                <a:solidFill>
                  <a:srgbClr val="000000"/>
                </a:solidFill>
                <a:effectLst/>
                <a:latin typeface="Calibri" panose="020F0502020204030204" pitchFamily="34" charset="0"/>
              </a:rPr>
              <a:t> un </a:t>
            </a:r>
            <a:r>
              <a:rPr lang="en-ZA" sz="1800" b="0" i="0" u="none" strike="noStrike" dirty="0" err="1">
                <a:solidFill>
                  <a:srgbClr val="000000"/>
                </a:solidFill>
                <a:effectLst/>
                <a:latin typeface="Calibri" panose="020F0502020204030204" pitchFamily="34" charset="0"/>
              </a:rPr>
              <a:t>espacio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aire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sobre</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a:t>
            </a:r>
            <a:endParaRPr lang="en-ZA" b="0" dirty="0">
              <a:effectLst/>
            </a:endParaRPr>
          </a:p>
          <a:p>
            <a:br>
              <a:rPr lang="en-ZA" b="0" dirty="0">
                <a:effectLst/>
              </a:rPr>
            </a:br>
            <a:endParaRPr dirty="0"/>
          </a:p>
        </p:txBody>
      </p:sp>
      <p:sp>
        <p:nvSpPr>
          <p:cNvPr id="210" name="Google Shape;210;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ZA" sz="1800" b="0" i="0" u="none" strike="noStrike" dirty="0" err="1">
                <a:solidFill>
                  <a:srgbClr val="000000"/>
                </a:solidFill>
                <a:effectLst/>
                <a:latin typeface="Calibri" panose="020F0502020204030204" pitchFamily="34" charset="0"/>
              </a:rPr>
              <a:t>Rotular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empacar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cuidadosamente</a:t>
            </a:r>
            <a:r>
              <a:rPr lang="en-ZA" sz="1800" b="0" i="0" u="none" strike="noStrike" dirty="0">
                <a:solidFill>
                  <a:srgbClr val="000000"/>
                </a:solidFill>
                <a:effectLst/>
                <a:latin typeface="Calibri" panose="020F0502020204030204" pitchFamily="34" charset="0"/>
              </a:rPr>
              <a:t> de forma vertical para que no </a:t>
            </a:r>
            <a:r>
              <a:rPr lang="en-ZA" sz="1800" b="0" i="0" u="none" strike="noStrike" dirty="0" err="1">
                <a:solidFill>
                  <a:srgbClr val="000000"/>
                </a:solidFill>
                <a:effectLst/>
                <a:latin typeface="Calibri" panose="020F0502020204030204" pitchFamily="34" charset="0"/>
              </a:rPr>
              <a:t>exista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derrame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Poner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cajas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térmicas</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adecuado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refrigerante</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mantener</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cadena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frío</a:t>
            </a:r>
            <a:r>
              <a:rPr lang="en-ZA" sz="1800" b="0" i="0" u="none" strike="noStrike" dirty="0">
                <a:solidFill>
                  <a:srgbClr val="000000"/>
                </a:solidFill>
                <a:effectLst/>
                <a:latin typeface="Calibri" panose="020F0502020204030204" pitchFamily="34" charset="0"/>
              </a:rPr>
              <a:t> (0 a 8 °C). </a:t>
            </a:r>
            <a:endParaRPr lang="en-ZA" b="0" dirty="0">
              <a:effectLst/>
            </a:endParaRPr>
          </a:p>
          <a:p>
            <a:pPr algn="just" rtl="0">
              <a:spcBef>
                <a:spcPts val="0"/>
              </a:spcBef>
              <a:spcAft>
                <a:spcPts val="0"/>
              </a:spcAft>
            </a:pPr>
            <a:br>
              <a:rPr lang="en-ZA" b="0" dirty="0">
                <a:effectLst/>
              </a:rPr>
            </a:br>
            <a:r>
              <a:rPr lang="en-ZA" sz="1800" b="0" i="0" u="none" strike="noStrike" dirty="0" err="1">
                <a:solidFill>
                  <a:srgbClr val="000000"/>
                </a:solidFill>
                <a:effectLst/>
                <a:latin typeface="Calibri" panose="020F0502020204030204" pitchFamily="34" charset="0"/>
              </a:rPr>
              <a:t>Cada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respectiva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etiqueta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codificación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trazabilidad</a:t>
            </a:r>
            <a:r>
              <a:rPr lang="en-ZA" sz="1800" b="0" i="0" u="none" strike="noStrike" dirty="0">
                <a:solidFill>
                  <a:srgbClr val="000000"/>
                </a:solidFill>
                <a:effectLst/>
                <a:latin typeface="Calibri" panose="020F0502020204030204" pitchFamily="34" charset="0"/>
              </a:rPr>
              <a:t>. </a:t>
            </a:r>
            <a:endParaRPr lang="en-ZA" b="0" dirty="0">
              <a:effectLst/>
            </a:endParaRPr>
          </a:p>
          <a:p>
            <a:br>
              <a:rPr lang="en-ZA" dirty="0"/>
            </a:br>
            <a:endParaRPr dirty="0"/>
          </a:p>
        </p:txBody>
      </p:sp>
      <p:sp>
        <p:nvSpPr>
          <p:cNvPr id="227" name="Google Shape;227;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4" name="Google Shape;244;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 name="Google Shape;74;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 name="Google Shape;81;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20"/>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pic>
        <p:nvPicPr>
          <p:cNvPr id="17" name="Google Shape;17;p21"/>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8"/>
        <p:cNvGrpSpPr/>
        <p:nvPr/>
      </p:nvGrpSpPr>
      <p:grpSpPr>
        <a:xfrm>
          <a:off x="0" y="0"/>
          <a:ext cx="0" cy="0"/>
          <a:chOff x="0" y="0"/>
          <a:chExt cx="0" cy="0"/>
        </a:xfrm>
      </p:grpSpPr>
      <p:pic>
        <p:nvPicPr>
          <p:cNvPr id="19" name="Google Shape;19;p22"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24"/>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2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2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2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25"/>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2690337"/>
            <a:ext cx="7398408"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Toma y manejo de muestras ambientales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p:nvPr/>
        </p:nvSpPr>
        <p:spPr>
          <a:xfrm>
            <a:off x="0" y="1668162"/>
            <a:ext cx="9144001" cy="4713588"/>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13"/>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Alimentos: toma de muestra</a:t>
            </a:r>
            <a:endParaRPr/>
          </a:p>
        </p:txBody>
      </p:sp>
      <p:graphicFrame>
        <p:nvGraphicFramePr>
          <p:cNvPr id="164" name="Google Shape;164;p13"/>
          <p:cNvGraphicFramePr/>
          <p:nvPr>
            <p:extLst>
              <p:ext uri="{D42A27DB-BD31-4B8C-83A1-F6EECF244321}">
                <p14:modId xmlns:p14="http://schemas.microsoft.com/office/powerpoint/2010/main" val="3872290916"/>
              </p:ext>
            </p:extLst>
          </p:nvPr>
        </p:nvGraphicFramePr>
        <p:xfrm>
          <a:off x="429700" y="2092420"/>
          <a:ext cx="8246025" cy="3865060"/>
        </p:xfrm>
        <a:graphic>
          <a:graphicData uri="http://schemas.openxmlformats.org/drawingml/2006/table">
            <a:tbl>
              <a:tblPr>
                <a:noFill/>
                <a:tableStyleId>{B965FEDE-9FC0-45E3-93E6-B911A12F3A73}</a:tableStyleId>
              </a:tblPr>
              <a:tblGrid>
                <a:gridCol w="2748675">
                  <a:extLst>
                    <a:ext uri="{9D8B030D-6E8A-4147-A177-3AD203B41FA5}">
                      <a16:colId xmlns:a16="http://schemas.microsoft.com/office/drawing/2014/main" val="20000"/>
                    </a:ext>
                  </a:extLst>
                </a:gridCol>
                <a:gridCol w="2748675">
                  <a:extLst>
                    <a:ext uri="{9D8B030D-6E8A-4147-A177-3AD203B41FA5}">
                      <a16:colId xmlns:a16="http://schemas.microsoft.com/office/drawing/2014/main" val="20001"/>
                    </a:ext>
                  </a:extLst>
                </a:gridCol>
                <a:gridCol w="2748675">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Tipo de muestra</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Procedimiento</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Envío</a:t>
                      </a:r>
                      <a:endParaRPr sz="1200" b="1" i="0" u="none" strike="noStrike" cap="none" dirty="0">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Alimentos procesados con registro sanitario</a:t>
                      </a:r>
                      <a:endParaRPr sz="1200" b="0" i="0" u="none" strike="noStrike" cap="none">
                        <a:latin typeface="Arial"/>
                        <a:ea typeface="Arial"/>
                        <a:cs typeface="Arial"/>
                        <a:sym typeface="Arial"/>
                      </a:endParaRPr>
                    </a:p>
                  </a:txBody>
                  <a:tcPr marL="72000" marR="72000" marT="72000" marB="72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Tomar 4 muestras de forma aleatoria:</a:t>
                      </a:r>
                      <a:endParaRPr/>
                    </a:p>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p>
                      <a:pPr marL="447675" marR="0" lvl="0" indent="-266700" algn="l" rtl="0">
                        <a:lnSpc>
                          <a:spcPct val="100000"/>
                        </a:lnSpc>
                        <a:spcBef>
                          <a:spcPts val="0"/>
                        </a:spcBef>
                        <a:spcAft>
                          <a:spcPts val="0"/>
                        </a:spcAft>
                        <a:buClr>
                          <a:srgbClr val="000000"/>
                        </a:buClr>
                        <a:buSzPts val="1200"/>
                        <a:buFont typeface="Arial"/>
                        <a:buAutoNum type="arabicPeriod"/>
                      </a:pPr>
                      <a:r>
                        <a:rPr lang="en-US" sz="1200" b="0" i="0" u="none" strike="noStrike" cap="none">
                          <a:latin typeface="Arial"/>
                          <a:ea typeface="Arial"/>
                          <a:cs typeface="Arial"/>
                          <a:sym typeface="Arial"/>
                        </a:rPr>
                        <a:t>Dos muestras para análisis de laboratorio de referencia</a:t>
                      </a:r>
                      <a:endParaRPr/>
                    </a:p>
                    <a:p>
                      <a:pPr marL="447675" marR="0" lvl="0" indent="-266700" algn="l" rtl="0">
                        <a:lnSpc>
                          <a:spcPct val="100000"/>
                        </a:lnSpc>
                        <a:spcBef>
                          <a:spcPts val="0"/>
                        </a:spcBef>
                        <a:spcAft>
                          <a:spcPts val="0"/>
                        </a:spcAft>
                        <a:buClr>
                          <a:srgbClr val="000000"/>
                        </a:buClr>
                        <a:buSzPts val="1200"/>
                        <a:buFont typeface="Arial"/>
                        <a:buAutoNum type="arabicPeriod"/>
                      </a:pPr>
                      <a:r>
                        <a:rPr lang="en-US" sz="1200" b="0" i="0" u="none" strike="noStrike" cap="none">
                          <a:latin typeface="Arial"/>
                          <a:ea typeface="Arial"/>
                          <a:cs typeface="Arial"/>
                          <a:sym typeface="Arial"/>
                        </a:rPr>
                        <a:t>Contramuestras: 1 establecimiento y 1 laboratorio de referencia</a:t>
                      </a:r>
                      <a:endParaRPr/>
                    </a:p>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500g o ml cada una</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Unidades de un mismo lote de producción</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Productos lácteos en tetrapack: 6 unidades adicionales para esterilidad</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Productos enlatados: una lata adicional</a:t>
                      </a:r>
                      <a:endParaRPr/>
                    </a:p>
                  </a:txBody>
                  <a:tcPr marL="72000" marR="72000" marT="72000" marB="72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Empacar</a:t>
                      </a:r>
                      <a:r>
                        <a:rPr lang="en-US" sz="1200" b="0" i="0" u="none" strike="noStrike" cap="none" dirty="0">
                          <a:latin typeface="Arial"/>
                          <a:ea typeface="Arial"/>
                          <a:cs typeface="Arial"/>
                          <a:sym typeface="Arial"/>
                        </a:rPr>
                        <a:t> para </a:t>
                      </a:r>
                      <a:r>
                        <a:rPr lang="en-US" sz="1200" b="0" i="0" u="none" strike="noStrike" cap="none" dirty="0" err="1">
                          <a:latin typeface="Arial"/>
                          <a:ea typeface="Arial"/>
                          <a:cs typeface="Arial"/>
                          <a:sym typeface="Arial"/>
                        </a:rPr>
                        <a:t>evitar</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derrame</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Poner</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en</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cajas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térmicas</a:t>
                      </a:r>
                      <a:r>
                        <a:rPr lang="en-US" sz="1200" b="0" i="0" u="none" strike="noStrike" cap="none" dirty="0">
                          <a:latin typeface="Arial"/>
                          <a:ea typeface="Arial"/>
                          <a:cs typeface="Arial"/>
                          <a:sym typeface="Arial"/>
                        </a:rPr>
                        <a:t> con </a:t>
                      </a:r>
                      <a:r>
                        <a:rPr lang="en-US" sz="1200" b="0" i="0" u="none" strike="noStrike" cap="none" dirty="0" err="1">
                          <a:latin typeface="Arial"/>
                          <a:ea typeface="Arial"/>
                          <a:cs typeface="Arial"/>
                          <a:sym typeface="Arial"/>
                        </a:rPr>
                        <a:t>refrigerante</a:t>
                      </a:r>
                      <a:r>
                        <a:rPr lang="en-US" sz="1200" b="0" i="0" u="none" strike="noStrike" cap="none" dirty="0">
                          <a:latin typeface="Arial"/>
                          <a:ea typeface="Arial"/>
                          <a:cs typeface="Arial"/>
                          <a:sym typeface="Arial"/>
                        </a:rPr>
                        <a:t> para </a:t>
                      </a:r>
                      <a:r>
                        <a:rPr lang="en-US" sz="1200" b="0" i="0" u="none" strike="noStrike" cap="none" dirty="0" err="1">
                          <a:latin typeface="Arial"/>
                          <a:ea typeface="Arial"/>
                          <a:cs typeface="Arial"/>
                          <a:sym typeface="Arial"/>
                        </a:rPr>
                        <a:t>mantener</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cadena</a:t>
                      </a:r>
                      <a:r>
                        <a:rPr lang="en-US" sz="1200" b="0" i="0" u="none" strike="noStrike" cap="none" dirty="0">
                          <a:latin typeface="Arial"/>
                          <a:ea typeface="Arial"/>
                          <a:cs typeface="Arial"/>
                          <a:sym typeface="Arial"/>
                        </a:rPr>
                        <a:t> de </a:t>
                      </a:r>
                      <a:r>
                        <a:rPr lang="en-US" sz="1200" b="0" i="0" u="none" strike="noStrike" cap="none" dirty="0" err="1">
                          <a:latin typeface="Arial"/>
                          <a:ea typeface="Arial"/>
                          <a:cs typeface="Arial"/>
                          <a:sym typeface="Arial"/>
                        </a:rPr>
                        <a:t>frío</a:t>
                      </a:r>
                      <a:r>
                        <a:rPr lang="en-US" sz="1200" b="0" i="0" u="none" strike="noStrike" cap="none" dirty="0">
                          <a:latin typeface="Arial"/>
                          <a:ea typeface="Arial"/>
                          <a:cs typeface="Arial"/>
                          <a:sym typeface="Arial"/>
                        </a:rPr>
                        <a:t> (0 a 8 °C)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Cada</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muestra</a:t>
                      </a:r>
                      <a:r>
                        <a:rPr lang="en-US" sz="1200" b="0" i="0" u="none" strike="noStrike" cap="none" dirty="0">
                          <a:latin typeface="Arial"/>
                          <a:ea typeface="Arial"/>
                          <a:cs typeface="Arial"/>
                          <a:sym typeface="Arial"/>
                        </a:rPr>
                        <a:t> con </a:t>
                      </a:r>
                      <a:r>
                        <a:rPr lang="en-US" sz="1200" b="0" i="0" u="none" strike="noStrike" cap="none" dirty="0" err="1">
                          <a:latin typeface="Arial"/>
                          <a:ea typeface="Arial"/>
                          <a:cs typeface="Arial"/>
                          <a:sym typeface="Arial"/>
                        </a:rPr>
                        <a:t>etiqueta</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código</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trazabilidad</a:t>
                      </a:r>
                      <a:r>
                        <a:rPr lang="en-US" sz="1200" b="0" i="0" u="none" strike="noStrike" cap="none" dirty="0">
                          <a:latin typeface="Arial"/>
                          <a:ea typeface="Arial"/>
                          <a:cs typeface="Arial"/>
                          <a:sym typeface="Arial"/>
                        </a:rPr>
                        <a:t>)</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Debe</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tener</a:t>
                      </a:r>
                      <a:r>
                        <a:rPr lang="en-US" sz="1200" b="0" i="0" u="none" strike="noStrike" cap="none" dirty="0">
                          <a:latin typeface="Arial"/>
                          <a:ea typeface="Arial"/>
                          <a:cs typeface="Arial"/>
                          <a:sym typeface="Arial"/>
                        </a:rPr>
                        <a:t> la </a:t>
                      </a:r>
                      <a:r>
                        <a:rPr lang="en-US" sz="1200" b="0" i="0" u="none" strike="noStrike" cap="none" dirty="0" err="1">
                          <a:latin typeface="Arial"/>
                          <a:ea typeface="Arial"/>
                          <a:cs typeface="Arial"/>
                          <a:sym typeface="Arial"/>
                        </a:rPr>
                        <a:t>etiqueta</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presentación</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comercial</a:t>
                      </a:r>
                      <a:endParaRPr dirty="0"/>
                    </a:p>
                  </a:txBody>
                  <a:tcPr marL="72000" marR="72000" marT="72000" marB="72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65" name="Google Shape;165;p13"/>
          <p:cNvSpPr txBox="1"/>
          <p:nvPr/>
        </p:nvSpPr>
        <p:spPr>
          <a:xfrm>
            <a:off x="-3479300" y="6377175"/>
            <a:ext cx="91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p:nvPr/>
        </p:nvSpPr>
        <p:spPr>
          <a:xfrm>
            <a:off x="0" y="1668162"/>
            <a:ext cx="9144001" cy="4713588"/>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1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Alimentos: toma de muestra</a:t>
            </a:r>
            <a:endParaRPr/>
          </a:p>
        </p:txBody>
      </p:sp>
      <p:graphicFrame>
        <p:nvGraphicFramePr>
          <p:cNvPr id="172" name="Google Shape;172;p14"/>
          <p:cNvGraphicFramePr/>
          <p:nvPr>
            <p:extLst>
              <p:ext uri="{D42A27DB-BD31-4B8C-83A1-F6EECF244321}">
                <p14:modId xmlns:p14="http://schemas.microsoft.com/office/powerpoint/2010/main" val="3957807910"/>
              </p:ext>
            </p:extLst>
          </p:nvPr>
        </p:nvGraphicFramePr>
        <p:xfrm>
          <a:off x="429700" y="3006820"/>
          <a:ext cx="8246025" cy="2036260"/>
        </p:xfrm>
        <a:graphic>
          <a:graphicData uri="http://schemas.openxmlformats.org/drawingml/2006/table">
            <a:tbl>
              <a:tblPr>
                <a:noFill/>
                <a:tableStyleId>{B965FEDE-9FC0-45E3-93E6-B911A12F3A73}</a:tableStyleId>
              </a:tblPr>
              <a:tblGrid>
                <a:gridCol w="2748675">
                  <a:extLst>
                    <a:ext uri="{9D8B030D-6E8A-4147-A177-3AD203B41FA5}">
                      <a16:colId xmlns:a16="http://schemas.microsoft.com/office/drawing/2014/main" val="20000"/>
                    </a:ext>
                  </a:extLst>
                </a:gridCol>
                <a:gridCol w="2748675">
                  <a:extLst>
                    <a:ext uri="{9D8B030D-6E8A-4147-A177-3AD203B41FA5}">
                      <a16:colId xmlns:a16="http://schemas.microsoft.com/office/drawing/2014/main" val="20001"/>
                    </a:ext>
                  </a:extLst>
                </a:gridCol>
                <a:gridCol w="2748675">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Tipo de muestra</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Procedimiento</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Envío</a:t>
                      </a:r>
                      <a:endParaRPr sz="1200" b="1" i="0" u="none" strike="noStrike" cap="none" dirty="0">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Alimentos preparados de consumo inmediato</a:t>
                      </a:r>
                      <a:endParaRPr sz="1200" b="0" i="0" u="none" strike="noStrike" cap="none">
                        <a:latin typeface="Arial"/>
                        <a:ea typeface="Arial"/>
                        <a:cs typeface="Arial"/>
                        <a:sym typeface="Arial"/>
                      </a:endParaRPr>
                    </a:p>
                  </a:txBody>
                  <a:tcPr marL="72000" marR="72000" marT="72000" marB="72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En fundas y recipientes comercialmente estériles</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2 muestras de 100 ml (líquidos) o gr (sólidos) por alimento</a:t>
                      </a:r>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Unidades muestreadas corresponden a una sola preparación del alimento</a:t>
                      </a:r>
                      <a:endParaRPr/>
                    </a:p>
                  </a:txBody>
                  <a:tcPr marL="72000" marR="72000" marT="72000" marB="72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Empacar</a:t>
                      </a:r>
                      <a:r>
                        <a:rPr lang="en-US" sz="1200" b="0" i="0" u="none" strike="noStrike" cap="none" dirty="0">
                          <a:latin typeface="Arial"/>
                          <a:ea typeface="Arial"/>
                          <a:cs typeface="Arial"/>
                          <a:sym typeface="Arial"/>
                        </a:rPr>
                        <a:t> para </a:t>
                      </a:r>
                      <a:r>
                        <a:rPr lang="en-US" sz="1200" b="0" i="0" u="none" strike="noStrike" cap="none" dirty="0" err="1">
                          <a:latin typeface="Arial"/>
                          <a:ea typeface="Arial"/>
                          <a:cs typeface="Arial"/>
                          <a:sym typeface="Arial"/>
                        </a:rPr>
                        <a:t>evitar</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derrame</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Poner</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en</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cajas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térmicas</a:t>
                      </a:r>
                      <a:r>
                        <a:rPr lang="en-US" sz="1200" b="0" i="0" u="none" strike="noStrike" cap="none" dirty="0">
                          <a:latin typeface="Arial"/>
                          <a:ea typeface="Arial"/>
                          <a:cs typeface="Arial"/>
                          <a:sym typeface="Arial"/>
                        </a:rPr>
                        <a:t> con </a:t>
                      </a:r>
                      <a:r>
                        <a:rPr lang="en-US" sz="1200" b="0" i="0" u="none" strike="noStrike" cap="none" dirty="0" err="1">
                          <a:latin typeface="Arial"/>
                          <a:ea typeface="Arial"/>
                          <a:cs typeface="Arial"/>
                          <a:sym typeface="Arial"/>
                        </a:rPr>
                        <a:t>refrigerante</a:t>
                      </a:r>
                      <a:r>
                        <a:rPr lang="en-US" sz="1200" b="0" i="0" u="none" strike="noStrike" cap="none" dirty="0">
                          <a:latin typeface="Arial"/>
                          <a:ea typeface="Arial"/>
                          <a:cs typeface="Arial"/>
                          <a:sym typeface="Arial"/>
                        </a:rPr>
                        <a:t> para </a:t>
                      </a:r>
                      <a:r>
                        <a:rPr lang="en-US" sz="1200" b="0" i="0" u="none" strike="noStrike" cap="none" dirty="0" err="1">
                          <a:latin typeface="Arial"/>
                          <a:ea typeface="Arial"/>
                          <a:cs typeface="Arial"/>
                          <a:sym typeface="Arial"/>
                        </a:rPr>
                        <a:t>mantener</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cadena</a:t>
                      </a:r>
                      <a:r>
                        <a:rPr lang="en-US" sz="1200" b="0" i="0" u="none" strike="noStrike" cap="none" dirty="0">
                          <a:latin typeface="Arial"/>
                          <a:ea typeface="Arial"/>
                          <a:cs typeface="Arial"/>
                          <a:sym typeface="Arial"/>
                        </a:rPr>
                        <a:t> de </a:t>
                      </a:r>
                      <a:r>
                        <a:rPr lang="en-US" sz="1200" b="0" i="0" u="none" strike="noStrike" cap="none" dirty="0" err="1">
                          <a:latin typeface="Arial"/>
                          <a:ea typeface="Arial"/>
                          <a:cs typeface="Arial"/>
                          <a:sym typeface="Arial"/>
                        </a:rPr>
                        <a:t>frío</a:t>
                      </a:r>
                      <a:r>
                        <a:rPr lang="en-US" sz="1200" b="0" i="0" u="none" strike="noStrike" cap="none" dirty="0">
                          <a:latin typeface="Arial"/>
                          <a:ea typeface="Arial"/>
                          <a:cs typeface="Arial"/>
                          <a:sym typeface="Arial"/>
                        </a:rPr>
                        <a:t> (0 a 8 °C)         </a:t>
                      </a:r>
                      <a:endParaRPr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err="1">
                          <a:latin typeface="Arial"/>
                          <a:ea typeface="Arial"/>
                          <a:cs typeface="Arial"/>
                          <a:sym typeface="Arial"/>
                        </a:rPr>
                        <a:t>Cada</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muestra</a:t>
                      </a:r>
                      <a:r>
                        <a:rPr lang="en-US" sz="1200" b="0" i="0" u="none" strike="noStrike" cap="none" dirty="0">
                          <a:latin typeface="Arial"/>
                          <a:ea typeface="Arial"/>
                          <a:cs typeface="Arial"/>
                          <a:sym typeface="Arial"/>
                        </a:rPr>
                        <a:t> con </a:t>
                      </a:r>
                      <a:r>
                        <a:rPr lang="en-US" sz="1200" b="0" i="0" u="none" strike="noStrike" cap="none" dirty="0" err="1">
                          <a:latin typeface="Arial"/>
                          <a:ea typeface="Arial"/>
                          <a:cs typeface="Arial"/>
                          <a:sym typeface="Arial"/>
                        </a:rPr>
                        <a:t>etiqueta</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código</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trazabilidad</a:t>
                      </a:r>
                      <a:r>
                        <a:rPr lang="en-US" sz="1200" b="0" i="0" u="none" strike="noStrike" cap="none" dirty="0">
                          <a:latin typeface="Arial"/>
                          <a:ea typeface="Arial"/>
                          <a:cs typeface="Arial"/>
                          <a:sym typeface="Arial"/>
                        </a:rPr>
                        <a:t>)</a:t>
                      </a:r>
                      <a:endParaRPr dirty="0"/>
                    </a:p>
                  </a:txBody>
                  <a:tcPr marL="72000" marR="72000" marT="72000" marB="72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Toma y manejo de muestras de agua</a:t>
            </a:r>
            <a:endParaRPr/>
          </a:p>
        </p:txBody>
      </p:sp>
      <p:sp>
        <p:nvSpPr>
          <p:cNvPr id="178" name="Google Shape;178;p15"/>
          <p:cNvSpPr txBox="1"/>
          <p:nvPr/>
        </p:nvSpPr>
        <p:spPr>
          <a:xfrm>
            <a:off x="431800" y="1799870"/>
            <a:ext cx="824388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Reglamentos y normas técnicas para saneamiento y agua potable. Ejemplos:</a:t>
            </a:r>
            <a:endParaRPr/>
          </a:p>
        </p:txBody>
      </p:sp>
      <p:sp>
        <p:nvSpPr>
          <p:cNvPr id="179" name="Google Shape;179;p15"/>
          <p:cNvSpPr/>
          <p:nvPr/>
        </p:nvSpPr>
        <p:spPr>
          <a:xfrm>
            <a:off x="4769798" y="2682100"/>
            <a:ext cx="3905890" cy="3467638"/>
          </a:xfrm>
          <a:prstGeom prst="roundRect">
            <a:avLst>
              <a:gd name="adj" fmla="val 5097"/>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15"/>
          <p:cNvSpPr/>
          <p:nvPr/>
        </p:nvSpPr>
        <p:spPr>
          <a:xfrm>
            <a:off x="431800" y="2682099"/>
            <a:ext cx="3903532" cy="3467637"/>
          </a:xfrm>
          <a:prstGeom prst="roundRect">
            <a:avLst>
              <a:gd name="adj" fmla="val 4476"/>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15"/>
          <p:cNvSpPr/>
          <p:nvPr/>
        </p:nvSpPr>
        <p:spPr>
          <a:xfrm>
            <a:off x="1951566" y="22501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Exo 2"/>
                <a:ea typeface="Exo 2"/>
                <a:cs typeface="Exo 2"/>
                <a:sym typeface="Exo 2"/>
              </a:rPr>
              <a:t>EC</a:t>
            </a:r>
            <a:endParaRPr sz="2000" b="0" i="0" u="none" strike="noStrike" cap="none">
              <a:solidFill>
                <a:schemeClr val="lt1"/>
              </a:solidFill>
              <a:latin typeface="Exo 2"/>
              <a:ea typeface="Exo 2"/>
              <a:cs typeface="Exo 2"/>
              <a:sym typeface="Exo 2"/>
            </a:endParaRPr>
          </a:p>
        </p:txBody>
      </p:sp>
      <p:sp>
        <p:nvSpPr>
          <p:cNvPr id="182" name="Google Shape;182;p15"/>
          <p:cNvSpPr/>
          <p:nvPr/>
        </p:nvSpPr>
        <p:spPr>
          <a:xfrm>
            <a:off x="6290743" y="22501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Exo 2"/>
                <a:ea typeface="Exo 2"/>
                <a:cs typeface="Exo 2"/>
                <a:sym typeface="Exo 2"/>
              </a:rPr>
              <a:t>PE</a:t>
            </a:r>
            <a:endParaRPr sz="2000" b="0" i="0" u="none" strike="noStrike" cap="none">
              <a:solidFill>
                <a:schemeClr val="lt1"/>
              </a:solidFill>
              <a:latin typeface="Exo 2"/>
              <a:ea typeface="Exo 2"/>
              <a:cs typeface="Exo 2"/>
              <a:sym typeface="Exo 2"/>
            </a:endParaRPr>
          </a:p>
        </p:txBody>
      </p:sp>
      <p:sp>
        <p:nvSpPr>
          <p:cNvPr id="183" name="Google Shape;183;p15"/>
          <p:cNvSpPr txBox="1"/>
          <p:nvPr/>
        </p:nvSpPr>
        <p:spPr>
          <a:xfrm>
            <a:off x="754007" y="3307921"/>
            <a:ext cx="3302986"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Ecuador</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Instructivo para la verificación de plantas proveedoras de agua potable y toma de muestras de agua</a:t>
            </a:r>
            <a:endParaRPr/>
          </a:p>
          <a:p>
            <a:pPr marL="180975" marR="0" lvl="0" indent="-180975"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Etiqueta de codificación de muestras</a:t>
            </a:r>
            <a:endParaRPr/>
          </a:p>
        </p:txBody>
      </p:sp>
      <p:sp>
        <p:nvSpPr>
          <p:cNvPr id="184" name="Google Shape;184;p15"/>
          <p:cNvSpPr txBox="1"/>
          <p:nvPr/>
        </p:nvSpPr>
        <p:spPr>
          <a:xfrm>
            <a:off x="5224674" y="3304682"/>
            <a:ext cx="3165319"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Perú</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Ley 29338: Ley de recursos hídricos y su reglamento</a:t>
            </a:r>
            <a:endParaRPr/>
          </a:p>
          <a:p>
            <a:pPr marL="180975" marR="0" lvl="0" indent="-180975"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DS Nº004-2017-MINAM: Estándares de Calidad Ambiental para Agua</a:t>
            </a:r>
            <a:endParaRPr/>
          </a:p>
        </p:txBody>
      </p:sp>
      <p:sp>
        <p:nvSpPr>
          <p:cNvPr id="185" name="Google Shape;185;p15"/>
          <p:cNvSpPr/>
          <p:nvPr/>
        </p:nvSpPr>
        <p:spPr>
          <a:xfrm>
            <a:off x="2131566" y="2430100"/>
            <a:ext cx="504000" cy="504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15"/>
          <p:cNvSpPr/>
          <p:nvPr/>
        </p:nvSpPr>
        <p:spPr>
          <a:xfrm>
            <a:off x="6470743" y="2430100"/>
            <a:ext cx="504000" cy="504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Agua: toma de muestra</a:t>
            </a:r>
            <a:endParaRPr/>
          </a:p>
        </p:txBody>
      </p:sp>
      <p:sp>
        <p:nvSpPr>
          <p:cNvPr id="192" name="Google Shape;192;p16"/>
          <p:cNvSpPr/>
          <p:nvPr/>
        </p:nvSpPr>
        <p:spPr>
          <a:xfrm>
            <a:off x="431800" y="2500880"/>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16"/>
          <p:cNvSpPr/>
          <p:nvPr/>
        </p:nvSpPr>
        <p:spPr>
          <a:xfrm>
            <a:off x="2517719" y="2500880"/>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p16"/>
          <p:cNvSpPr/>
          <p:nvPr/>
        </p:nvSpPr>
        <p:spPr>
          <a:xfrm>
            <a:off x="4603638" y="2500880"/>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6"/>
          <p:cNvSpPr/>
          <p:nvPr/>
        </p:nvSpPr>
        <p:spPr>
          <a:xfrm>
            <a:off x="6689558" y="2500880"/>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16"/>
          <p:cNvSpPr/>
          <p:nvPr/>
        </p:nvSpPr>
        <p:spPr>
          <a:xfrm>
            <a:off x="98980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6"/>
          <p:cNvSpPr/>
          <p:nvPr/>
        </p:nvSpPr>
        <p:spPr>
          <a:xfrm>
            <a:off x="3075719"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6"/>
          <p:cNvSpPr/>
          <p:nvPr/>
        </p:nvSpPr>
        <p:spPr>
          <a:xfrm>
            <a:off x="516163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6"/>
          <p:cNvSpPr/>
          <p:nvPr/>
        </p:nvSpPr>
        <p:spPr>
          <a:xfrm>
            <a:off x="724265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6"/>
          <p:cNvSpPr txBox="1"/>
          <p:nvPr/>
        </p:nvSpPr>
        <p:spPr>
          <a:xfrm>
            <a:off x="731581" y="3306354"/>
            <a:ext cx="1454571"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 tanques reservorios de plantas de tratamiento</a:t>
            </a:r>
            <a:endParaRPr/>
          </a:p>
        </p:txBody>
      </p:sp>
      <p:sp>
        <p:nvSpPr>
          <p:cNvPr id="201" name="Google Shape;201;p16"/>
          <p:cNvSpPr txBox="1"/>
          <p:nvPr/>
        </p:nvSpPr>
        <p:spPr>
          <a:xfrm>
            <a:off x="2824533" y="3306353"/>
            <a:ext cx="1411137"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Agua de la red de distribución (grifo)</a:t>
            </a:r>
            <a:endParaRPr/>
          </a:p>
        </p:txBody>
      </p:sp>
      <p:sp>
        <p:nvSpPr>
          <p:cNvPr id="202" name="Google Shape;202;p16"/>
          <p:cNvSpPr txBox="1"/>
          <p:nvPr/>
        </p:nvSpPr>
        <p:spPr>
          <a:xfrm>
            <a:off x="4909026" y="3306353"/>
            <a:ext cx="127105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Residuales</a:t>
            </a:r>
            <a:endParaRPr/>
          </a:p>
        </p:txBody>
      </p:sp>
      <p:sp>
        <p:nvSpPr>
          <p:cNvPr id="203" name="Google Shape;203;p16"/>
          <p:cNvSpPr txBox="1"/>
          <p:nvPr/>
        </p:nvSpPr>
        <p:spPr>
          <a:xfrm>
            <a:off x="6997096" y="3306353"/>
            <a:ext cx="141532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Fuentes de agua: ríos, lagunas, mar</a:t>
            </a:r>
            <a:endParaRPr/>
          </a:p>
        </p:txBody>
      </p:sp>
      <p:sp>
        <p:nvSpPr>
          <p:cNvPr id="204" name="Google Shape;204;p16"/>
          <p:cNvSpPr/>
          <p:nvPr/>
        </p:nvSpPr>
        <p:spPr>
          <a:xfrm>
            <a:off x="3273719" y="2279880"/>
            <a:ext cx="468000" cy="442000"/>
          </a:xfrm>
          <a:custGeom>
            <a:avLst/>
            <a:gdLst/>
            <a:ahLst/>
            <a:cxnLst/>
            <a:rect l="l" t="t" r="r" b="b"/>
            <a:pathLst>
              <a:path w="171450" h="161925" extrusionOk="0">
                <a:moveTo>
                  <a:pt x="0" y="109171"/>
                </a:moveTo>
                <a:lnTo>
                  <a:pt x="0" y="99646"/>
                </a:lnTo>
                <a:lnTo>
                  <a:pt x="46892" y="99646"/>
                </a:lnTo>
                <a:lnTo>
                  <a:pt x="46892" y="86641"/>
                </a:lnTo>
                <a:cubicBezTo>
                  <a:pt x="46892" y="85053"/>
                  <a:pt x="46343" y="83710"/>
                  <a:pt x="45244" y="82611"/>
                </a:cubicBezTo>
                <a:cubicBezTo>
                  <a:pt x="44145" y="81512"/>
                  <a:pt x="42801" y="80963"/>
                  <a:pt x="41214" y="80963"/>
                </a:cubicBezTo>
                <a:lnTo>
                  <a:pt x="23813" y="80963"/>
                </a:lnTo>
                <a:cubicBezTo>
                  <a:pt x="22457" y="80963"/>
                  <a:pt x="21324" y="80508"/>
                  <a:pt x="20415" y="79598"/>
                </a:cubicBezTo>
                <a:cubicBezTo>
                  <a:pt x="19505" y="78688"/>
                  <a:pt x="19050" y="77556"/>
                  <a:pt x="19050" y="76200"/>
                </a:cubicBezTo>
                <a:cubicBezTo>
                  <a:pt x="19050" y="74844"/>
                  <a:pt x="19505" y="73712"/>
                  <a:pt x="20415" y="72802"/>
                </a:cubicBezTo>
                <a:cubicBezTo>
                  <a:pt x="21324" y="71892"/>
                  <a:pt x="22457" y="71438"/>
                  <a:pt x="23813" y="71438"/>
                </a:cubicBezTo>
                <a:lnTo>
                  <a:pt x="41214" y="71438"/>
                </a:lnTo>
                <a:cubicBezTo>
                  <a:pt x="45476" y="71438"/>
                  <a:pt x="49075" y="72906"/>
                  <a:pt x="52012" y="75843"/>
                </a:cubicBezTo>
                <a:cubicBezTo>
                  <a:pt x="54949" y="78780"/>
                  <a:pt x="56417" y="82379"/>
                  <a:pt x="56417" y="86641"/>
                </a:cubicBezTo>
                <a:lnTo>
                  <a:pt x="56417" y="99646"/>
                </a:lnTo>
                <a:lnTo>
                  <a:pt x="80963" y="99646"/>
                </a:lnTo>
                <a:lnTo>
                  <a:pt x="80963" y="33924"/>
                </a:lnTo>
                <a:cubicBezTo>
                  <a:pt x="80963" y="24435"/>
                  <a:pt x="84253" y="16409"/>
                  <a:pt x="90835" y="9846"/>
                </a:cubicBezTo>
                <a:cubicBezTo>
                  <a:pt x="97418" y="3282"/>
                  <a:pt x="105453" y="0"/>
                  <a:pt x="114941" y="0"/>
                </a:cubicBezTo>
                <a:cubicBezTo>
                  <a:pt x="121267" y="0"/>
                  <a:pt x="127159" y="1661"/>
                  <a:pt x="132617" y="4982"/>
                </a:cubicBezTo>
                <a:cubicBezTo>
                  <a:pt x="138076" y="8304"/>
                  <a:pt x="142228" y="12871"/>
                  <a:pt x="145073" y="18684"/>
                </a:cubicBezTo>
                <a:lnTo>
                  <a:pt x="153646" y="36012"/>
                </a:lnTo>
                <a:lnTo>
                  <a:pt x="145110" y="40371"/>
                </a:lnTo>
                <a:lnTo>
                  <a:pt x="136354" y="22860"/>
                </a:lnTo>
                <a:cubicBezTo>
                  <a:pt x="134241" y="18794"/>
                  <a:pt x="131262" y="15554"/>
                  <a:pt x="127415" y="13143"/>
                </a:cubicBezTo>
                <a:cubicBezTo>
                  <a:pt x="123569" y="10731"/>
                  <a:pt x="119392" y="9525"/>
                  <a:pt x="114886" y="9525"/>
                </a:cubicBezTo>
                <a:cubicBezTo>
                  <a:pt x="108109" y="9525"/>
                  <a:pt x="102348" y="11897"/>
                  <a:pt x="97604" y="16641"/>
                </a:cubicBezTo>
                <a:cubicBezTo>
                  <a:pt x="92860" y="21385"/>
                  <a:pt x="90488" y="27146"/>
                  <a:pt x="90488" y="33924"/>
                </a:cubicBezTo>
                <a:lnTo>
                  <a:pt x="90488" y="99646"/>
                </a:lnTo>
                <a:lnTo>
                  <a:pt x="115033" y="99646"/>
                </a:lnTo>
                <a:lnTo>
                  <a:pt x="115033" y="86641"/>
                </a:lnTo>
                <a:cubicBezTo>
                  <a:pt x="115033" y="82379"/>
                  <a:pt x="116501" y="78780"/>
                  <a:pt x="119438" y="75843"/>
                </a:cubicBezTo>
                <a:cubicBezTo>
                  <a:pt x="122375" y="72906"/>
                  <a:pt x="125974" y="71438"/>
                  <a:pt x="130236" y="71438"/>
                </a:cubicBezTo>
                <a:lnTo>
                  <a:pt x="147638" y="71438"/>
                </a:lnTo>
                <a:cubicBezTo>
                  <a:pt x="148993" y="71438"/>
                  <a:pt x="150126" y="71892"/>
                  <a:pt x="151035" y="72802"/>
                </a:cubicBezTo>
                <a:cubicBezTo>
                  <a:pt x="151945" y="73712"/>
                  <a:pt x="152400" y="74844"/>
                  <a:pt x="152400" y="76200"/>
                </a:cubicBezTo>
                <a:cubicBezTo>
                  <a:pt x="152400" y="77556"/>
                  <a:pt x="151945" y="78688"/>
                  <a:pt x="151035" y="79598"/>
                </a:cubicBezTo>
                <a:cubicBezTo>
                  <a:pt x="150126" y="80508"/>
                  <a:pt x="148993" y="80963"/>
                  <a:pt x="147638" y="80963"/>
                </a:cubicBezTo>
                <a:lnTo>
                  <a:pt x="130236" y="80963"/>
                </a:lnTo>
                <a:cubicBezTo>
                  <a:pt x="128649" y="80963"/>
                  <a:pt x="127305" y="81512"/>
                  <a:pt x="126206" y="82611"/>
                </a:cubicBezTo>
                <a:cubicBezTo>
                  <a:pt x="125107" y="83710"/>
                  <a:pt x="124558" y="85053"/>
                  <a:pt x="124558" y="86641"/>
                </a:cubicBezTo>
                <a:lnTo>
                  <a:pt x="124558" y="99646"/>
                </a:lnTo>
                <a:lnTo>
                  <a:pt x="171450" y="99646"/>
                </a:lnTo>
                <a:lnTo>
                  <a:pt x="171450" y="109171"/>
                </a:lnTo>
                <a:lnTo>
                  <a:pt x="0" y="109171"/>
                </a:lnTo>
                <a:close/>
                <a:moveTo>
                  <a:pt x="34253" y="161925"/>
                </a:moveTo>
                <a:cubicBezTo>
                  <a:pt x="29992" y="161925"/>
                  <a:pt x="26392" y="160457"/>
                  <a:pt x="23455" y="157520"/>
                </a:cubicBezTo>
                <a:cubicBezTo>
                  <a:pt x="20518" y="154583"/>
                  <a:pt x="19050" y="150983"/>
                  <a:pt x="19050" y="146722"/>
                </a:cubicBezTo>
                <a:lnTo>
                  <a:pt x="19050" y="109171"/>
                </a:lnTo>
                <a:lnTo>
                  <a:pt x="28575" y="109171"/>
                </a:lnTo>
                <a:lnTo>
                  <a:pt x="28575" y="146722"/>
                </a:lnTo>
                <a:cubicBezTo>
                  <a:pt x="28575" y="148309"/>
                  <a:pt x="29125" y="149652"/>
                  <a:pt x="30224" y="150751"/>
                </a:cubicBezTo>
                <a:cubicBezTo>
                  <a:pt x="31323" y="151850"/>
                  <a:pt x="32666" y="152400"/>
                  <a:pt x="34253" y="152400"/>
                </a:cubicBezTo>
                <a:lnTo>
                  <a:pt x="137197" y="152400"/>
                </a:lnTo>
                <a:cubicBezTo>
                  <a:pt x="138784" y="152400"/>
                  <a:pt x="140127" y="151850"/>
                  <a:pt x="141226" y="150751"/>
                </a:cubicBezTo>
                <a:cubicBezTo>
                  <a:pt x="142325" y="149652"/>
                  <a:pt x="142875" y="148309"/>
                  <a:pt x="142875" y="146722"/>
                </a:cubicBezTo>
                <a:lnTo>
                  <a:pt x="142875" y="109171"/>
                </a:lnTo>
                <a:lnTo>
                  <a:pt x="152400" y="109171"/>
                </a:lnTo>
                <a:lnTo>
                  <a:pt x="152400" y="147638"/>
                </a:lnTo>
                <a:cubicBezTo>
                  <a:pt x="152400" y="151655"/>
                  <a:pt x="151023" y="155041"/>
                  <a:pt x="148269" y="157794"/>
                </a:cubicBezTo>
                <a:cubicBezTo>
                  <a:pt x="145516" y="160548"/>
                  <a:pt x="142191" y="161925"/>
                  <a:pt x="138296" y="161925"/>
                </a:cubicBezTo>
                <a:lnTo>
                  <a:pt x="34253"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16"/>
          <p:cNvSpPr/>
          <p:nvPr/>
        </p:nvSpPr>
        <p:spPr>
          <a:xfrm>
            <a:off x="7440654" y="2383407"/>
            <a:ext cx="468000" cy="234945"/>
          </a:xfrm>
          <a:custGeom>
            <a:avLst/>
            <a:gdLst/>
            <a:ahLst/>
            <a:cxnLst/>
            <a:rect l="l" t="t" r="r" b="b"/>
            <a:pathLst>
              <a:path w="180975" h="90853" extrusionOk="0">
                <a:moveTo>
                  <a:pt x="0" y="90487"/>
                </a:moveTo>
                <a:lnTo>
                  <a:pt x="0" y="80596"/>
                </a:lnTo>
                <a:cubicBezTo>
                  <a:pt x="4933" y="79985"/>
                  <a:pt x="8777" y="78367"/>
                  <a:pt x="11531" y="75742"/>
                </a:cubicBezTo>
                <a:cubicBezTo>
                  <a:pt x="14284" y="73117"/>
                  <a:pt x="19490" y="71804"/>
                  <a:pt x="27146" y="71804"/>
                </a:cubicBezTo>
                <a:cubicBezTo>
                  <a:pt x="35169" y="71804"/>
                  <a:pt x="40832" y="73391"/>
                  <a:pt x="44136" y="76566"/>
                </a:cubicBezTo>
                <a:cubicBezTo>
                  <a:pt x="47439" y="79741"/>
                  <a:pt x="52314" y="81329"/>
                  <a:pt x="58762" y="81329"/>
                </a:cubicBezTo>
                <a:cubicBezTo>
                  <a:pt x="65283" y="81329"/>
                  <a:pt x="70195" y="79741"/>
                  <a:pt x="73498" y="76566"/>
                </a:cubicBezTo>
                <a:cubicBezTo>
                  <a:pt x="76801" y="73391"/>
                  <a:pt x="82464" y="71804"/>
                  <a:pt x="90488" y="71804"/>
                </a:cubicBezTo>
                <a:cubicBezTo>
                  <a:pt x="98437" y="71804"/>
                  <a:pt x="104100" y="73391"/>
                  <a:pt x="107477" y="76566"/>
                </a:cubicBezTo>
                <a:cubicBezTo>
                  <a:pt x="110853" y="79741"/>
                  <a:pt x="115765" y="81329"/>
                  <a:pt x="122213" y="81329"/>
                </a:cubicBezTo>
                <a:cubicBezTo>
                  <a:pt x="128734" y="81329"/>
                  <a:pt x="133628" y="79741"/>
                  <a:pt x="136895" y="76566"/>
                </a:cubicBezTo>
                <a:cubicBezTo>
                  <a:pt x="140161" y="73391"/>
                  <a:pt x="145806" y="71804"/>
                  <a:pt x="153829" y="71804"/>
                </a:cubicBezTo>
                <a:cubicBezTo>
                  <a:pt x="161485" y="71804"/>
                  <a:pt x="166691" y="73117"/>
                  <a:pt x="169444" y="75742"/>
                </a:cubicBezTo>
                <a:cubicBezTo>
                  <a:pt x="172198" y="78367"/>
                  <a:pt x="176042" y="79985"/>
                  <a:pt x="180975" y="80596"/>
                </a:cubicBezTo>
                <a:lnTo>
                  <a:pt x="180975" y="90487"/>
                </a:lnTo>
                <a:cubicBezTo>
                  <a:pt x="175223" y="89755"/>
                  <a:pt x="170659" y="88045"/>
                  <a:pt x="167283" y="85359"/>
                </a:cubicBezTo>
                <a:cubicBezTo>
                  <a:pt x="163906" y="82672"/>
                  <a:pt x="159422" y="81329"/>
                  <a:pt x="153829" y="81329"/>
                </a:cubicBezTo>
                <a:cubicBezTo>
                  <a:pt x="147503" y="81329"/>
                  <a:pt x="142658" y="82916"/>
                  <a:pt x="139294" y="86091"/>
                </a:cubicBezTo>
                <a:cubicBezTo>
                  <a:pt x="135930" y="89266"/>
                  <a:pt x="130236" y="90854"/>
                  <a:pt x="122213" y="90854"/>
                </a:cubicBezTo>
                <a:cubicBezTo>
                  <a:pt x="114263" y="90854"/>
                  <a:pt x="108600" y="89266"/>
                  <a:pt x="105224" y="86091"/>
                </a:cubicBezTo>
                <a:cubicBezTo>
                  <a:pt x="101847" y="82916"/>
                  <a:pt x="96935" y="81329"/>
                  <a:pt x="90488" y="81329"/>
                </a:cubicBezTo>
                <a:cubicBezTo>
                  <a:pt x="83967" y="81329"/>
                  <a:pt x="79054" y="82916"/>
                  <a:pt x="75751" y="86091"/>
                </a:cubicBezTo>
                <a:cubicBezTo>
                  <a:pt x="72448" y="89266"/>
                  <a:pt x="66785" y="90854"/>
                  <a:pt x="58762" y="90854"/>
                </a:cubicBezTo>
                <a:cubicBezTo>
                  <a:pt x="50739" y="90854"/>
                  <a:pt x="45064" y="89266"/>
                  <a:pt x="41736" y="86091"/>
                </a:cubicBezTo>
                <a:cubicBezTo>
                  <a:pt x="38408" y="82916"/>
                  <a:pt x="33545" y="81329"/>
                  <a:pt x="27146" y="81329"/>
                </a:cubicBezTo>
                <a:cubicBezTo>
                  <a:pt x="21358" y="81329"/>
                  <a:pt x="16904" y="82672"/>
                  <a:pt x="13784" y="85359"/>
                </a:cubicBezTo>
                <a:cubicBezTo>
                  <a:pt x="10664" y="88045"/>
                  <a:pt x="6069" y="89755"/>
                  <a:pt x="0" y="90487"/>
                </a:cubicBezTo>
                <a:close/>
                <a:moveTo>
                  <a:pt x="0" y="54586"/>
                </a:moveTo>
                <a:lnTo>
                  <a:pt x="0" y="44694"/>
                </a:lnTo>
                <a:cubicBezTo>
                  <a:pt x="4933" y="44084"/>
                  <a:pt x="8777" y="42466"/>
                  <a:pt x="11531" y="39840"/>
                </a:cubicBezTo>
                <a:cubicBezTo>
                  <a:pt x="14284" y="37215"/>
                  <a:pt x="19490" y="35902"/>
                  <a:pt x="27146" y="35902"/>
                </a:cubicBezTo>
                <a:cubicBezTo>
                  <a:pt x="35096" y="35902"/>
                  <a:pt x="40741" y="37489"/>
                  <a:pt x="44081" y="40664"/>
                </a:cubicBezTo>
                <a:cubicBezTo>
                  <a:pt x="47420" y="43839"/>
                  <a:pt x="52314" y="45427"/>
                  <a:pt x="58762" y="45427"/>
                </a:cubicBezTo>
                <a:cubicBezTo>
                  <a:pt x="65283" y="45427"/>
                  <a:pt x="70195" y="43839"/>
                  <a:pt x="73498" y="40664"/>
                </a:cubicBezTo>
                <a:cubicBezTo>
                  <a:pt x="76801" y="37489"/>
                  <a:pt x="82464" y="35902"/>
                  <a:pt x="90488" y="35902"/>
                </a:cubicBezTo>
                <a:cubicBezTo>
                  <a:pt x="98437" y="35902"/>
                  <a:pt x="104091" y="37489"/>
                  <a:pt x="107449" y="40664"/>
                </a:cubicBezTo>
                <a:cubicBezTo>
                  <a:pt x="110808" y="43839"/>
                  <a:pt x="115692" y="45427"/>
                  <a:pt x="122103" y="45427"/>
                </a:cubicBezTo>
                <a:cubicBezTo>
                  <a:pt x="128624" y="45427"/>
                  <a:pt x="133536" y="43839"/>
                  <a:pt x="136839" y="40664"/>
                </a:cubicBezTo>
                <a:cubicBezTo>
                  <a:pt x="140143" y="37489"/>
                  <a:pt x="145806" y="35902"/>
                  <a:pt x="153829" y="35902"/>
                </a:cubicBezTo>
                <a:cubicBezTo>
                  <a:pt x="161412" y="35902"/>
                  <a:pt x="166617" y="37215"/>
                  <a:pt x="169444" y="39840"/>
                </a:cubicBezTo>
                <a:cubicBezTo>
                  <a:pt x="172271" y="42466"/>
                  <a:pt x="176115" y="44084"/>
                  <a:pt x="180975" y="44694"/>
                </a:cubicBezTo>
                <a:lnTo>
                  <a:pt x="180975" y="54586"/>
                </a:lnTo>
                <a:cubicBezTo>
                  <a:pt x="175150" y="53853"/>
                  <a:pt x="170568" y="52143"/>
                  <a:pt x="167228" y="49457"/>
                </a:cubicBezTo>
                <a:cubicBezTo>
                  <a:pt x="163888" y="46770"/>
                  <a:pt x="159422" y="45427"/>
                  <a:pt x="153829" y="45427"/>
                </a:cubicBezTo>
                <a:cubicBezTo>
                  <a:pt x="147503" y="45427"/>
                  <a:pt x="142658" y="47014"/>
                  <a:pt x="139294" y="50189"/>
                </a:cubicBezTo>
                <a:cubicBezTo>
                  <a:pt x="135930" y="53364"/>
                  <a:pt x="130236" y="54952"/>
                  <a:pt x="122213" y="54952"/>
                </a:cubicBezTo>
                <a:cubicBezTo>
                  <a:pt x="114263" y="54952"/>
                  <a:pt x="108600" y="53364"/>
                  <a:pt x="105224" y="50189"/>
                </a:cubicBezTo>
                <a:cubicBezTo>
                  <a:pt x="101847" y="47014"/>
                  <a:pt x="96935" y="45427"/>
                  <a:pt x="90488" y="45427"/>
                </a:cubicBezTo>
                <a:cubicBezTo>
                  <a:pt x="83967" y="45427"/>
                  <a:pt x="79073" y="47014"/>
                  <a:pt x="75806" y="50189"/>
                </a:cubicBezTo>
                <a:cubicBezTo>
                  <a:pt x="72540" y="53364"/>
                  <a:pt x="66895" y="54952"/>
                  <a:pt x="58872" y="54952"/>
                </a:cubicBezTo>
                <a:cubicBezTo>
                  <a:pt x="50849" y="54952"/>
                  <a:pt x="45137" y="53364"/>
                  <a:pt x="41736" y="50189"/>
                </a:cubicBezTo>
                <a:cubicBezTo>
                  <a:pt x="38335" y="47014"/>
                  <a:pt x="33472" y="45427"/>
                  <a:pt x="27146" y="45427"/>
                </a:cubicBezTo>
                <a:cubicBezTo>
                  <a:pt x="21431" y="45427"/>
                  <a:pt x="16977" y="46770"/>
                  <a:pt x="13784" y="49457"/>
                </a:cubicBezTo>
                <a:cubicBezTo>
                  <a:pt x="10590" y="52143"/>
                  <a:pt x="5996" y="53853"/>
                  <a:pt x="0" y="54586"/>
                </a:cubicBezTo>
                <a:close/>
                <a:moveTo>
                  <a:pt x="0" y="18684"/>
                </a:moveTo>
                <a:lnTo>
                  <a:pt x="0" y="8792"/>
                </a:lnTo>
                <a:cubicBezTo>
                  <a:pt x="4933" y="8182"/>
                  <a:pt x="8777" y="6564"/>
                  <a:pt x="11531" y="3938"/>
                </a:cubicBezTo>
                <a:cubicBezTo>
                  <a:pt x="14284" y="1313"/>
                  <a:pt x="19490" y="0"/>
                  <a:pt x="27146" y="0"/>
                </a:cubicBezTo>
                <a:cubicBezTo>
                  <a:pt x="35096" y="0"/>
                  <a:pt x="40741" y="1587"/>
                  <a:pt x="44081" y="4763"/>
                </a:cubicBezTo>
                <a:cubicBezTo>
                  <a:pt x="47420" y="7937"/>
                  <a:pt x="52314" y="9525"/>
                  <a:pt x="58762" y="9525"/>
                </a:cubicBezTo>
                <a:cubicBezTo>
                  <a:pt x="65283" y="9525"/>
                  <a:pt x="70195" y="7937"/>
                  <a:pt x="73498" y="4763"/>
                </a:cubicBezTo>
                <a:cubicBezTo>
                  <a:pt x="76801" y="1587"/>
                  <a:pt x="82464" y="0"/>
                  <a:pt x="90488" y="0"/>
                </a:cubicBezTo>
                <a:cubicBezTo>
                  <a:pt x="98437" y="0"/>
                  <a:pt x="104091" y="1587"/>
                  <a:pt x="107449" y="4763"/>
                </a:cubicBezTo>
                <a:cubicBezTo>
                  <a:pt x="110808" y="7937"/>
                  <a:pt x="115692" y="9525"/>
                  <a:pt x="122103" y="9525"/>
                </a:cubicBezTo>
                <a:cubicBezTo>
                  <a:pt x="128624" y="9525"/>
                  <a:pt x="133536" y="7937"/>
                  <a:pt x="136839" y="4763"/>
                </a:cubicBezTo>
                <a:cubicBezTo>
                  <a:pt x="140143" y="1587"/>
                  <a:pt x="145806" y="0"/>
                  <a:pt x="153829" y="0"/>
                </a:cubicBezTo>
                <a:cubicBezTo>
                  <a:pt x="161412" y="0"/>
                  <a:pt x="166617" y="1313"/>
                  <a:pt x="169444" y="3938"/>
                </a:cubicBezTo>
                <a:cubicBezTo>
                  <a:pt x="172271" y="6564"/>
                  <a:pt x="176115" y="8182"/>
                  <a:pt x="180975" y="8792"/>
                </a:cubicBezTo>
                <a:lnTo>
                  <a:pt x="180975" y="18684"/>
                </a:lnTo>
                <a:cubicBezTo>
                  <a:pt x="175150" y="17951"/>
                  <a:pt x="170568" y="16241"/>
                  <a:pt x="167228" y="13555"/>
                </a:cubicBezTo>
                <a:cubicBezTo>
                  <a:pt x="163888" y="10868"/>
                  <a:pt x="159422" y="9525"/>
                  <a:pt x="153829" y="9525"/>
                </a:cubicBezTo>
                <a:cubicBezTo>
                  <a:pt x="147503" y="9525"/>
                  <a:pt x="142658" y="11112"/>
                  <a:pt x="139294" y="14288"/>
                </a:cubicBezTo>
                <a:cubicBezTo>
                  <a:pt x="135930" y="17462"/>
                  <a:pt x="130236" y="19050"/>
                  <a:pt x="122213" y="19050"/>
                </a:cubicBezTo>
                <a:cubicBezTo>
                  <a:pt x="114263" y="19050"/>
                  <a:pt x="108600" y="17462"/>
                  <a:pt x="105224" y="14288"/>
                </a:cubicBezTo>
                <a:cubicBezTo>
                  <a:pt x="101847" y="11112"/>
                  <a:pt x="96935" y="9525"/>
                  <a:pt x="90488" y="9525"/>
                </a:cubicBezTo>
                <a:cubicBezTo>
                  <a:pt x="83967" y="9525"/>
                  <a:pt x="79073" y="11112"/>
                  <a:pt x="75806" y="14288"/>
                </a:cubicBezTo>
                <a:cubicBezTo>
                  <a:pt x="72540" y="17462"/>
                  <a:pt x="66895" y="19050"/>
                  <a:pt x="58872" y="19050"/>
                </a:cubicBezTo>
                <a:cubicBezTo>
                  <a:pt x="50849" y="19050"/>
                  <a:pt x="45137" y="17462"/>
                  <a:pt x="41736" y="14288"/>
                </a:cubicBezTo>
                <a:cubicBezTo>
                  <a:pt x="38335" y="11112"/>
                  <a:pt x="33472" y="9525"/>
                  <a:pt x="27146" y="9525"/>
                </a:cubicBezTo>
                <a:cubicBezTo>
                  <a:pt x="21431" y="9525"/>
                  <a:pt x="16916" y="10868"/>
                  <a:pt x="13601" y="13555"/>
                </a:cubicBezTo>
                <a:cubicBezTo>
                  <a:pt x="10285" y="16241"/>
                  <a:pt x="5752" y="17951"/>
                  <a:pt x="0" y="186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16"/>
          <p:cNvSpPr/>
          <p:nvPr/>
        </p:nvSpPr>
        <p:spPr>
          <a:xfrm>
            <a:off x="5359638" y="2334143"/>
            <a:ext cx="468000" cy="333474"/>
          </a:xfrm>
          <a:custGeom>
            <a:avLst/>
            <a:gdLst/>
            <a:ahLst/>
            <a:cxnLst/>
            <a:rect l="l" t="t" r="r" b="b"/>
            <a:pathLst>
              <a:path w="180975" h="128954" extrusionOk="0">
                <a:moveTo>
                  <a:pt x="9525" y="112102"/>
                </a:moveTo>
                <a:lnTo>
                  <a:pt x="59568" y="112102"/>
                </a:lnTo>
                <a:cubicBezTo>
                  <a:pt x="55037" y="109281"/>
                  <a:pt x="50950" y="105856"/>
                  <a:pt x="47304" y="101826"/>
                </a:cubicBezTo>
                <a:cubicBezTo>
                  <a:pt x="43659" y="97796"/>
                  <a:pt x="40719" y="93284"/>
                  <a:pt x="38485" y="88290"/>
                </a:cubicBezTo>
                <a:lnTo>
                  <a:pt x="9525" y="88290"/>
                </a:lnTo>
                <a:lnTo>
                  <a:pt x="9525" y="112102"/>
                </a:lnTo>
                <a:close/>
                <a:moveTo>
                  <a:pt x="90488" y="112102"/>
                </a:moveTo>
                <a:cubicBezTo>
                  <a:pt x="103664" y="112102"/>
                  <a:pt x="114895" y="107459"/>
                  <a:pt x="124182" y="98172"/>
                </a:cubicBezTo>
                <a:cubicBezTo>
                  <a:pt x="133469" y="88885"/>
                  <a:pt x="138113" y="77653"/>
                  <a:pt x="138113" y="64477"/>
                </a:cubicBezTo>
                <a:cubicBezTo>
                  <a:pt x="138113" y="51301"/>
                  <a:pt x="133469" y="40069"/>
                  <a:pt x="124182" y="30782"/>
                </a:cubicBezTo>
                <a:cubicBezTo>
                  <a:pt x="114895" y="21496"/>
                  <a:pt x="103664" y="16852"/>
                  <a:pt x="90488" y="16852"/>
                </a:cubicBezTo>
                <a:cubicBezTo>
                  <a:pt x="77311" y="16852"/>
                  <a:pt x="66080" y="21496"/>
                  <a:pt x="56793" y="30782"/>
                </a:cubicBezTo>
                <a:cubicBezTo>
                  <a:pt x="47506" y="40069"/>
                  <a:pt x="42863" y="51301"/>
                  <a:pt x="42863" y="64477"/>
                </a:cubicBezTo>
                <a:cubicBezTo>
                  <a:pt x="42863" y="77653"/>
                  <a:pt x="47506" y="88885"/>
                  <a:pt x="56793" y="98172"/>
                </a:cubicBezTo>
                <a:cubicBezTo>
                  <a:pt x="66080" y="107459"/>
                  <a:pt x="77311" y="112102"/>
                  <a:pt x="90488" y="112102"/>
                </a:cubicBezTo>
                <a:close/>
                <a:moveTo>
                  <a:pt x="142490" y="40665"/>
                </a:moveTo>
                <a:lnTo>
                  <a:pt x="171450" y="40665"/>
                </a:lnTo>
                <a:lnTo>
                  <a:pt x="171450" y="16852"/>
                </a:lnTo>
                <a:lnTo>
                  <a:pt x="121407" y="16852"/>
                </a:lnTo>
                <a:cubicBezTo>
                  <a:pt x="125938" y="19673"/>
                  <a:pt x="130025" y="23098"/>
                  <a:pt x="133671" y="27128"/>
                </a:cubicBezTo>
                <a:cubicBezTo>
                  <a:pt x="137316" y="31158"/>
                  <a:pt x="140256" y="35670"/>
                  <a:pt x="142490" y="40665"/>
                </a:cubicBezTo>
                <a:close/>
                <a:moveTo>
                  <a:pt x="0" y="128954"/>
                </a:moveTo>
                <a:lnTo>
                  <a:pt x="0" y="71438"/>
                </a:lnTo>
                <a:lnTo>
                  <a:pt x="9525" y="71438"/>
                </a:lnTo>
                <a:lnTo>
                  <a:pt x="9525" y="78765"/>
                </a:lnTo>
                <a:lnTo>
                  <a:pt x="35334" y="78765"/>
                </a:lnTo>
                <a:cubicBezTo>
                  <a:pt x="34650" y="76444"/>
                  <a:pt x="34146" y="74103"/>
                  <a:pt x="33823" y="71740"/>
                </a:cubicBezTo>
                <a:cubicBezTo>
                  <a:pt x="33499" y="69377"/>
                  <a:pt x="33338" y="66956"/>
                  <a:pt x="33338" y="64477"/>
                </a:cubicBezTo>
                <a:cubicBezTo>
                  <a:pt x="33338" y="48557"/>
                  <a:pt x="38882" y="35052"/>
                  <a:pt x="49972" y="23962"/>
                </a:cubicBezTo>
                <a:cubicBezTo>
                  <a:pt x="61062" y="12872"/>
                  <a:pt x="74567" y="7327"/>
                  <a:pt x="90488" y="7327"/>
                </a:cubicBezTo>
                <a:lnTo>
                  <a:pt x="171450" y="7327"/>
                </a:lnTo>
                <a:lnTo>
                  <a:pt x="171450" y="0"/>
                </a:lnTo>
                <a:lnTo>
                  <a:pt x="180975" y="0"/>
                </a:lnTo>
                <a:lnTo>
                  <a:pt x="180975" y="57516"/>
                </a:lnTo>
                <a:lnTo>
                  <a:pt x="171450" y="57516"/>
                </a:lnTo>
                <a:lnTo>
                  <a:pt x="171450" y="50190"/>
                </a:lnTo>
                <a:lnTo>
                  <a:pt x="145641" y="50190"/>
                </a:lnTo>
                <a:cubicBezTo>
                  <a:pt x="146325" y="52510"/>
                  <a:pt x="146829" y="54851"/>
                  <a:pt x="147152" y="57214"/>
                </a:cubicBezTo>
                <a:cubicBezTo>
                  <a:pt x="147476" y="59577"/>
                  <a:pt x="147638" y="61998"/>
                  <a:pt x="147638" y="64477"/>
                </a:cubicBezTo>
                <a:cubicBezTo>
                  <a:pt x="147638" y="80398"/>
                  <a:pt x="142093" y="93903"/>
                  <a:pt x="131003" y="104992"/>
                </a:cubicBezTo>
                <a:cubicBezTo>
                  <a:pt x="119913" y="116082"/>
                  <a:pt x="106408" y="121627"/>
                  <a:pt x="90488" y="121627"/>
                </a:cubicBezTo>
                <a:lnTo>
                  <a:pt x="9525" y="121627"/>
                </a:lnTo>
                <a:lnTo>
                  <a:pt x="9525" y="128954"/>
                </a:lnTo>
                <a:lnTo>
                  <a:pt x="0" y="128954"/>
                </a:lnTo>
                <a:close/>
                <a:moveTo>
                  <a:pt x="9525" y="112102"/>
                </a:moveTo>
                <a:lnTo>
                  <a:pt x="9525" y="88290"/>
                </a:lnTo>
                <a:lnTo>
                  <a:pt x="9525" y="112102"/>
                </a:lnTo>
                <a:close/>
                <a:moveTo>
                  <a:pt x="171450" y="40665"/>
                </a:moveTo>
                <a:lnTo>
                  <a:pt x="171450" y="16852"/>
                </a:lnTo>
                <a:lnTo>
                  <a:pt x="171450" y="40665"/>
                </a:lnTo>
                <a:close/>
                <a:moveTo>
                  <a:pt x="90488" y="85542"/>
                </a:moveTo>
                <a:cubicBezTo>
                  <a:pt x="86470" y="85542"/>
                  <a:pt x="83084" y="84165"/>
                  <a:pt x="80331" y="81412"/>
                </a:cubicBezTo>
                <a:cubicBezTo>
                  <a:pt x="77577" y="78658"/>
                  <a:pt x="76200" y="75272"/>
                  <a:pt x="76200" y="71255"/>
                </a:cubicBezTo>
                <a:cubicBezTo>
                  <a:pt x="76200" y="68702"/>
                  <a:pt x="76771" y="66098"/>
                  <a:pt x="77913" y="63442"/>
                </a:cubicBezTo>
                <a:cubicBezTo>
                  <a:pt x="79054" y="60786"/>
                  <a:pt x="81097" y="57223"/>
                  <a:pt x="84040" y="52754"/>
                </a:cubicBezTo>
                <a:lnTo>
                  <a:pt x="90304" y="43412"/>
                </a:lnTo>
                <a:lnTo>
                  <a:pt x="96752" y="52754"/>
                </a:lnTo>
                <a:cubicBezTo>
                  <a:pt x="99892" y="57463"/>
                  <a:pt x="102014" y="61079"/>
                  <a:pt x="103118" y="63602"/>
                </a:cubicBezTo>
                <a:cubicBezTo>
                  <a:pt x="104223" y="66125"/>
                  <a:pt x="104775" y="68676"/>
                  <a:pt x="104775" y="71255"/>
                </a:cubicBezTo>
                <a:cubicBezTo>
                  <a:pt x="104775" y="75272"/>
                  <a:pt x="103398" y="78658"/>
                  <a:pt x="100644" y="81412"/>
                </a:cubicBezTo>
                <a:cubicBezTo>
                  <a:pt x="97891" y="84165"/>
                  <a:pt x="94505" y="85542"/>
                  <a:pt x="90488" y="855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6"/>
          <p:cNvSpPr/>
          <p:nvPr/>
        </p:nvSpPr>
        <p:spPr>
          <a:xfrm>
            <a:off x="1205800" y="2284880"/>
            <a:ext cx="432000" cy="432000"/>
          </a:xfrm>
          <a:custGeom>
            <a:avLst/>
            <a:gdLst/>
            <a:ahLst/>
            <a:cxnLst/>
            <a:rect l="l" t="t" r="r" b="b"/>
            <a:pathLst>
              <a:path w="152400" h="152400" extrusionOk="0">
                <a:moveTo>
                  <a:pt x="4763" y="152400"/>
                </a:moveTo>
                <a:cubicBezTo>
                  <a:pt x="3810" y="152400"/>
                  <a:pt x="1905" y="152400"/>
                  <a:pt x="952" y="151448"/>
                </a:cubicBezTo>
                <a:cubicBezTo>
                  <a:pt x="0" y="150495"/>
                  <a:pt x="0" y="148590"/>
                  <a:pt x="0" y="147638"/>
                </a:cubicBezTo>
                <a:cubicBezTo>
                  <a:pt x="0" y="146685"/>
                  <a:pt x="0" y="144780"/>
                  <a:pt x="952" y="143828"/>
                </a:cubicBezTo>
                <a:cubicBezTo>
                  <a:pt x="1905" y="142875"/>
                  <a:pt x="2858" y="142875"/>
                  <a:pt x="4763" y="142875"/>
                </a:cubicBezTo>
                <a:lnTo>
                  <a:pt x="16192" y="142875"/>
                </a:lnTo>
                <a:lnTo>
                  <a:pt x="16192" y="80963"/>
                </a:lnTo>
                <a:lnTo>
                  <a:pt x="4763" y="80963"/>
                </a:lnTo>
                <a:cubicBezTo>
                  <a:pt x="3810" y="80963"/>
                  <a:pt x="1905" y="80963"/>
                  <a:pt x="952" y="80010"/>
                </a:cubicBezTo>
                <a:cubicBezTo>
                  <a:pt x="0" y="79058"/>
                  <a:pt x="0" y="77153"/>
                  <a:pt x="0" y="76200"/>
                </a:cubicBezTo>
                <a:cubicBezTo>
                  <a:pt x="0" y="75248"/>
                  <a:pt x="0" y="73343"/>
                  <a:pt x="952" y="72390"/>
                </a:cubicBezTo>
                <a:cubicBezTo>
                  <a:pt x="1905" y="71438"/>
                  <a:pt x="2858" y="71438"/>
                  <a:pt x="4763" y="71438"/>
                </a:cubicBezTo>
                <a:lnTo>
                  <a:pt x="16192" y="71438"/>
                </a:lnTo>
                <a:lnTo>
                  <a:pt x="16192" y="9525"/>
                </a:lnTo>
                <a:lnTo>
                  <a:pt x="4763" y="9525"/>
                </a:lnTo>
                <a:cubicBezTo>
                  <a:pt x="2858" y="9525"/>
                  <a:pt x="1905" y="9525"/>
                  <a:pt x="952" y="8573"/>
                </a:cubicBezTo>
                <a:cubicBezTo>
                  <a:pt x="0" y="7620"/>
                  <a:pt x="0" y="5715"/>
                  <a:pt x="0" y="4763"/>
                </a:cubicBezTo>
                <a:cubicBezTo>
                  <a:pt x="0" y="3810"/>
                  <a:pt x="0" y="1905"/>
                  <a:pt x="952" y="952"/>
                </a:cubicBezTo>
                <a:cubicBezTo>
                  <a:pt x="1905" y="0"/>
                  <a:pt x="2858" y="0"/>
                  <a:pt x="4763" y="0"/>
                </a:cubicBezTo>
                <a:lnTo>
                  <a:pt x="147638" y="0"/>
                </a:lnTo>
                <a:cubicBezTo>
                  <a:pt x="148590" y="0"/>
                  <a:pt x="150495" y="0"/>
                  <a:pt x="151448" y="952"/>
                </a:cubicBezTo>
                <a:cubicBezTo>
                  <a:pt x="152400" y="1905"/>
                  <a:pt x="152400" y="3810"/>
                  <a:pt x="152400" y="4763"/>
                </a:cubicBezTo>
                <a:cubicBezTo>
                  <a:pt x="152400" y="5715"/>
                  <a:pt x="152400" y="7620"/>
                  <a:pt x="151448" y="8573"/>
                </a:cubicBezTo>
                <a:cubicBezTo>
                  <a:pt x="150495" y="9525"/>
                  <a:pt x="148590" y="9525"/>
                  <a:pt x="147638" y="9525"/>
                </a:cubicBezTo>
                <a:lnTo>
                  <a:pt x="136208" y="9525"/>
                </a:lnTo>
                <a:lnTo>
                  <a:pt x="136208" y="71438"/>
                </a:lnTo>
                <a:lnTo>
                  <a:pt x="147638" y="71438"/>
                </a:lnTo>
                <a:cubicBezTo>
                  <a:pt x="148590" y="71438"/>
                  <a:pt x="150495" y="71438"/>
                  <a:pt x="151448" y="72390"/>
                </a:cubicBezTo>
                <a:cubicBezTo>
                  <a:pt x="152400" y="73343"/>
                  <a:pt x="152400" y="75248"/>
                  <a:pt x="152400" y="76200"/>
                </a:cubicBezTo>
                <a:cubicBezTo>
                  <a:pt x="152400" y="77153"/>
                  <a:pt x="152400" y="79058"/>
                  <a:pt x="151448" y="80010"/>
                </a:cubicBezTo>
                <a:cubicBezTo>
                  <a:pt x="150495" y="80963"/>
                  <a:pt x="149543" y="80963"/>
                  <a:pt x="147638" y="80963"/>
                </a:cubicBezTo>
                <a:lnTo>
                  <a:pt x="136208" y="80963"/>
                </a:lnTo>
                <a:lnTo>
                  <a:pt x="136208" y="142875"/>
                </a:lnTo>
                <a:lnTo>
                  <a:pt x="147638" y="142875"/>
                </a:lnTo>
                <a:cubicBezTo>
                  <a:pt x="148590" y="142875"/>
                  <a:pt x="150495" y="142875"/>
                  <a:pt x="151448" y="143828"/>
                </a:cubicBezTo>
                <a:cubicBezTo>
                  <a:pt x="152400" y="144780"/>
                  <a:pt x="152400" y="145733"/>
                  <a:pt x="152400" y="147638"/>
                </a:cubicBezTo>
                <a:cubicBezTo>
                  <a:pt x="152400" y="148590"/>
                  <a:pt x="152400" y="150495"/>
                  <a:pt x="151448" y="151448"/>
                </a:cubicBezTo>
                <a:cubicBezTo>
                  <a:pt x="150495" y="152400"/>
                  <a:pt x="148590" y="152400"/>
                  <a:pt x="147638" y="152400"/>
                </a:cubicBezTo>
                <a:lnTo>
                  <a:pt x="4763" y="152400"/>
                </a:lnTo>
                <a:close/>
                <a:moveTo>
                  <a:pt x="25717" y="142875"/>
                </a:moveTo>
                <a:lnTo>
                  <a:pt x="126682" y="142875"/>
                </a:lnTo>
                <a:lnTo>
                  <a:pt x="126682" y="80963"/>
                </a:lnTo>
                <a:lnTo>
                  <a:pt x="121920" y="80963"/>
                </a:lnTo>
                <a:cubicBezTo>
                  <a:pt x="120968" y="80963"/>
                  <a:pt x="119063" y="80963"/>
                  <a:pt x="118110" y="80010"/>
                </a:cubicBezTo>
                <a:cubicBezTo>
                  <a:pt x="117157" y="79058"/>
                  <a:pt x="117157" y="78105"/>
                  <a:pt x="117157" y="76200"/>
                </a:cubicBezTo>
                <a:cubicBezTo>
                  <a:pt x="117157" y="75248"/>
                  <a:pt x="117157" y="73343"/>
                  <a:pt x="118110" y="72390"/>
                </a:cubicBezTo>
                <a:cubicBezTo>
                  <a:pt x="119063" y="71438"/>
                  <a:pt x="120015" y="71438"/>
                  <a:pt x="121920" y="71438"/>
                </a:cubicBezTo>
                <a:lnTo>
                  <a:pt x="126682" y="71438"/>
                </a:lnTo>
                <a:lnTo>
                  <a:pt x="126682" y="9525"/>
                </a:lnTo>
                <a:lnTo>
                  <a:pt x="25717" y="9525"/>
                </a:lnTo>
                <a:lnTo>
                  <a:pt x="25717" y="71438"/>
                </a:lnTo>
                <a:lnTo>
                  <a:pt x="30480" y="71438"/>
                </a:lnTo>
                <a:cubicBezTo>
                  <a:pt x="31433" y="71438"/>
                  <a:pt x="33338" y="71438"/>
                  <a:pt x="34290" y="72390"/>
                </a:cubicBezTo>
                <a:cubicBezTo>
                  <a:pt x="35243" y="73343"/>
                  <a:pt x="35243" y="74295"/>
                  <a:pt x="35243" y="76200"/>
                </a:cubicBezTo>
                <a:cubicBezTo>
                  <a:pt x="35243" y="77153"/>
                  <a:pt x="35243" y="79058"/>
                  <a:pt x="34290" y="80010"/>
                </a:cubicBezTo>
                <a:cubicBezTo>
                  <a:pt x="33338" y="80963"/>
                  <a:pt x="32385" y="80963"/>
                  <a:pt x="30480" y="80963"/>
                </a:cubicBezTo>
                <a:lnTo>
                  <a:pt x="25717" y="80963"/>
                </a:lnTo>
                <a:cubicBezTo>
                  <a:pt x="25717" y="80963"/>
                  <a:pt x="25717" y="142875"/>
                  <a:pt x="25717" y="142875"/>
                </a:cubicBezTo>
                <a:close/>
                <a:moveTo>
                  <a:pt x="25717" y="142875"/>
                </a:moveTo>
                <a:lnTo>
                  <a:pt x="25717" y="9525"/>
                </a:lnTo>
                <a:lnTo>
                  <a:pt x="25717"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Agua: toma de muestra</a:t>
            </a:r>
            <a:endParaRPr/>
          </a:p>
        </p:txBody>
      </p:sp>
      <p:sp>
        <p:nvSpPr>
          <p:cNvPr id="213" name="Google Shape;213;p17"/>
          <p:cNvSpPr/>
          <p:nvPr/>
        </p:nvSpPr>
        <p:spPr>
          <a:xfrm>
            <a:off x="425670" y="2500880"/>
            <a:ext cx="2520000" cy="3511538"/>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17"/>
          <p:cNvSpPr/>
          <p:nvPr/>
        </p:nvSpPr>
        <p:spPr>
          <a:xfrm>
            <a:off x="3287614" y="2500880"/>
            <a:ext cx="2520000" cy="351153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17"/>
          <p:cNvSpPr/>
          <p:nvPr/>
        </p:nvSpPr>
        <p:spPr>
          <a:xfrm>
            <a:off x="6149558" y="2500880"/>
            <a:ext cx="2520000" cy="3511538"/>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17"/>
          <p:cNvSpPr/>
          <p:nvPr/>
        </p:nvSpPr>
        <p:spPr>
          <a:xfrm>
            <a:off x="125367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7"/>
          <p:cNvSpPr/>
          <p:nvPr/>
        </p:nvSpPr>
        <p:spPr>
          <a:xfrm>
            <a:off x="411561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7"/>
          <p:cNvSpPr/>
          <p:nvPr/>
        </p:nvSpPr>
        <p:spPr>
          <a:xfrm>
            <a:off x="697755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7"/>
          <p:cNvSpPr txBox="1"/>
          <p:nvPr/>
        </p:nvSpPr>
        <p:spPr>
          <a:xfrm>
            <a:off x="728512" y="3306354"/>
            <a:ext cx="1983157"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Volumen</a:t>
            </a:r>
            <a:endParaRPr/>
          </a:p>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suficiente:</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7325" marR="0" lvl="0" indent="-1873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Análisis físico-químicos: 2 L</a:t>
            </a:r>
            <a:endParaRPr/>
          </a:p>
          <a:p>
            <a:pPr marL="187325" marR="0" lvl="0" indent="-1873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Análisis microbiológicos: 200 ml</a:t>
            </a:r>
            <a:endParaRPr/>
          </a:p>
        </p:txBody>
      </p:sp>
      <p:sp>
        <p:nvSpPr>
          <p:cNvPr id="220" name="Google Shape;220;p17"/>
          <p:cNvSpPr txBox="1"/>
          <p:nvPr/>
        </p:nvSpPr>
        <p:spPr>
          <a:xfrm>
            <a:off x="3630938" y="3306354"/>
            <a:ext cx="1897503"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Análisis microbiológicos:</a:t>
            </a:r>
            <a:endParaRPr/>
          </a:p>
          <a:p>
            <a:pPr marL="0" marR="0" lvl="0" indent="0" algn="l"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a:p>
            <a:pPr marL="177800" marR="0" lvl="0" indent="-17780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Los frascos de las muestras no deberán llenarse completamente</a:t>
            </a:r>
            <a:endParaRPr/>
          </a:p>
        </p:txBody>
      </p:sp>
      <p:sp>
        <p:nvSpPr>
          <p:cNvPr id="221" name="Google Shape;221;p17"/>
          <p:cNvSpPr txBox="1"/>
          <p:nvPr/>
        </p:nvSpPr>
        <p:spPr>
          <a:xfrm>
            <a:off x="6506039" y="3306354"/>
            <a:ext cx="1951489"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Análisis físico-químicos: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Los frascos deberán llenarse completamente</a:t>
            </a:r>
            <a:endParaRPr/>
          </a:p>
        </p:txBody>
      </p:sp>
      <p:sp>
        <p:nvSpPr>
          <p:cNvPr id="222" name="Google Shape;222;p17"/>
          <p:cNvSpPr/>
          <p:nvPr/>
        </p:nvSpPr>
        <p:spPr>
          <a:xfrm>
            <a:off x="1493670" y="2286998"/>
            <a:ext cx="384000" cy="432000"/>
          </a:xfrm>
          <a:custGeom>
            <a:avLst/>
            <a:gdLst/>
            <a:ahLst/>
            <a:cxnLst/>
            <a:rect l="l" t="t" r="r" b="b"/>
            <a:pathLst>
              <a:path w="152400" h="171450" extrusionOk="0">
                <a:moveTo>
                  <a:pt x="33099" y="171450"/>
                </a:moveTo>
                <a:cubicBezTo>
                  <a:pt x="29155" y="171450"/>
                  <a:pt x="25733" y="170159"/>
                  <a:pt x="22832" y="167576"/>
                </a:cubicBezTo>
                <a:cubicBezTo>
                  <a:pt x="19932" y="164993"/>
                  <a:pt x="18244" y="161748"/>
                  <a:pt x="17768" y="157840"/>
                </a:cubicBezTo>
                <a:lnTo>
                  <a:pt x="0" y="0"/>
                </a:lnTo>
                <a:lnTo>
                  <a:pt x="152400" y="0"/>
                </a:lnTo>
                <a:lnTo>
                  <a:pt x="134815" y="157840"/>
                </a:lnTo>
                <a:cubicBezTo>
                  <a:pt x="134339" y="161748"/>
                  <a:pt x="132651" y="164993"/>
                  <a:pt x="129751" y="167576"/>
                </a:cubicBezTo>
                <a:cubicBezTo>
                  <a:pt x="126851" y="170159"/>
                  <a:pt x="123428" y="171450"/>
                  <a:pt x="119484" y="171450"/>
                </a:cubicBezTo>
                <a:lnTo>
                  <a:pt x="33099" y="171450"/>
                </a:lnTo>
                <a:close/>
                <a:moveTo>
                  <a:pt x="16449" y="60814"/>
                </a:moveTo>
                <a:lnTo>
                  <a:pt x="27293" y="156796"/>
                </a:lnTo>
                <a:cubicBezTo>
                  <a:pt x="27537" y="158262"/>
                  <a:pt x="28209" y="159483"/>
                  <a:pt x="29308" y="160460"/>
                </a:cubicBezTo>
                <a:cubicBezTo>
                  <a:pt x="30407" y="161437"/>
                  <a:pt x="31689" y="161925"/>
                  <a:pt x="33154" y="161925"/>
                </a:cubicBezTo>
                <a:lnTo>
                  <a:pt x="119429" y="161925"/>
                </a:lnTo>
                <a:cubicBezTo>
                  <a:pt x="120894" y="161925"/>
                  <a:pt x="122176" y="161437"/>
                  <a:pt x="123275" y="160460"/>
                </a:cubicBezTo>
                <a:cubicBezTo>
                  <a:pt x="124374" y="159483"/>
                  <a:pt x="125046" y="158262"/>
                  <a:pt x="125290" y="156796"/>
                </a:cubicBezTo>
                <a:lnTo>
                  <a:pt x="136134" y="60814"/>
                </a:lnTo>
                <a:lnTo>
                  <a:pt x="16449" y="60814"/>
                </a:lnTo>
                <a:close/>
                <a:moveTo>
                  <a:pt x="15167" y="51289"/>
                </a:moveTo>
                <a:lnTo>
                  <a:pt x="137416" y="51289"/>
                </a:lnTo>
                <a:lnTo>
                  <a:pt x="141593" y="9525"/>
                </a:lnTo>
                <a:lnTo>
                  <a:pt x="10624" y="9525"/>
                </a:lnTo>
                <a:lnTo>
                  <a:pt x="15167" y="51289"/>
                </a:lnTo>
                <a:close/>
                <a:moveTo>
                  <a:pt x="76200" y="134449"/>
                </a:moveTo>
                <a:cubicBezTo>
                  <a:pt x="72634" y="134449"/>
                  <a:pt x="69600" y="133197"/>
                  <a:pt x="67096" y="130694"/>
                </a:cubicBezTo>
                <a:cubicBezTo>
                  <a:pt x="64593" y="128191"/>
                  <a:pt x="63341" y="125156"/>
                  <a:pt x="63341" y="121590"/>
                </a:cubicBezTo>
                <a:cubicBezTo>
                  <a:pt x="63341" y="118354"/>
                  <a:pt x="64230" y="114914"/>
                  <a:pt x="66006" y="111268"/>
                </a:cubicBezTo>
                <a:cubicBezTo>
                  <a:pt x="67783" y="107623"/>
                  <a:pt x="71181" y="102351"/>
                  <a:pt x="76200" y="95451"/>
                </a:cubicBezTo>
                <a:cubicBezTo>
                  <a:pt x="81219" y="102351"/>
                  <a:pt x="84617" y="107623"/>
                  <a:pt x="86394" y="111268"/>
                </a:cubicBezTo>
                <a:cubicBezTo>
                  <a:pt x="88170" y="114914"/>
                  <a:pt x="89059" y="118354"/>
                  <a:pt x="89059" y="121590"/>
                </a:cubicBezTo>
                <a:cubicBezTo>
                  <a:pt x="89059" y="125156"/>
                  <a:pt x="87807" y="128191"/>
                  <a:pt x="85304" y="130694"/>
                </a:cubicBezTo>
                <a:cubicBezTo>
                  <a:pt x="82800" y="133197"/>
                  <a:pt x="79766" y="134449"/>
                  <a:pt x="76200" y="134449"/>
                </a:cubicBezTo>
                <a:close/>
                <a:moveTo>
                  <a:pt x="76200" y="143974"/>
                </a:moveTo>
                <a:cubicBezTo>
                  <a:pt x="82477" y="143974"/>
                  <a:pt x="87777" y="141813"/>
                  <a:pt x="92099" y="137490"/>
                </a:cubicBezTo>
                <a:cubicBezTo>
                  <a:pt x="96422" y="133167"/>
                  <a:pt x="98584" y="127867"/>
                  <a:pt x="98584" y="121590"/>
                </a:cubicBezTo>
                <a:cubicBezTo>
                  <a:pt x="98584" y="116547"/>
                  <a:pt x="97060" y="111162"/>
                  <a:pt x="94014" y="105434"/>
                </a:cubicBezTo>
                <a:cubicBezTo>
                  <a:pt x="90967" y="99707"/>
                  <a:pt x="85029" y="91184"/>
                  <a:pt x="76200" y="79864"/>
                </a:cubicBezTo>
                <a:cubicBezTo>
                  <a:pt x="67371" y="91184"/>
                  <a:pt x="61433" y="99707"/>
                  <a:pt x="58386" y="105434"/>
                </a:cubicBezTo>
                <a:cubicBezTo>
                  <a:pt x="55340" y="111162"/>
                  <a:pt x="53816" y="116547"/>
                  <a:pt x="53816" y="121590"/>
                </a:cubicBezTo>
                <a:cubicBezTo>
                  <a:pt x="53816" y="127867"/>
                  <a:pt x="55978" y="133167"/>
                  <a:pt x="60301" y="137490"/>
                </a:cubicBezTo>
                <a:cubicBezTo>
                  <a:pt x="64623" y="141813"/>
                  <a:pt x="69923" y="143974"/>
                  <a:pt x="76200" y="143974"/>
                </a:cubicBezTo>
                <a:close/>
                <a:moveTo>
                  <a:pt x="23776" y="161925"/>
                </a:moveTo>
                <a:lnTo>
                  <a:pt x="128807" y="161925"/>
                </a:lnTo>
                <a:lnTo>
                  <a:pt x="23776"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17"/>
          <p:cNvSpPr/>
          <p:nvPr/>
        </p:nvSpPr>
        <p:spPr>
          <a:xfrm>
            <a:off x="7193108" y="2284880"/>
            <a:ext cx="432899" cy="432000"/>
          </a:xfrm>
          <a:custGeom>
            <a:avLst/>
            <a:gdLst/>
            <a:ahLst/>
            <a:cxnLst/>
            <a:rect l="l" t="t" r="r" b="b"/>
            <a:pathLst>
              <a:path w="152717" h="152400" extrusionOk="0">
                <a:moveTo>
                  <a:pt x="9684" y="152400"/>
                </a:moveTo>
                <a:cubicBezTo>
                  <a:pt x="5629" y="152400"/>
                  <a:pt x="2747" y="150590"/>
                  <a:pt x="1037" y="146969"/>
                </a:cubicBezTo>
                <a:cubicBezTo>
                  <a:pt x="-672" y="143348"/>
                  <a:pt x="-269" y="139969"/>
                  <a:pt x="2247" y="136830"/>
                </a:cubicBezTo>
                <a:lnTo>
                  <a:pt x="57309" y="69972"/>
                </a:lnTo>
                <a:lnTo>
                  <a:pt x="57309" y="9525"/>
                </a:lnTo>
                <a:lnTo>
                  <a:pt x="44120" y="9525"/>
                </a:lnTo>
                <a:cubicBezTo>
                  <a:pt x="42771" y="9525"/>
                  <a:pt x="41640" y="9068"/>
                  <a:pt x="40727" y="8154"/>
                </a:cubicBezTo>
                <a:cubicBezTo>
                  <a:pt x="39814" y="7240"/>
                  <a:pt x="39358" y="6107"/>
                  <a:pt x="39358" y="4756"/>
                </a:cubicBezTo>
                <a:cubicBezTo>
                  <a:pt x="39358" y="3405"/>
                  <a:pt x="39814" y="2274"/>
                  <a:pt x="40727" y="1365"/>
                </a:cubicBezTo>
                <a:cubicBezTo>
                  <a:pt x="41640" y="455"/>
                  <a:pt x="42771" y="0"/>
                  <a:pt x="44120" y="0"/>
                </a:cubicBezTo>
                <a:lnTo>
                  <a:pt x="108597" y="0"/>
                </a:lnTo>
                <a:cubicBezTo>
                  <a:pt x="109947" y="0"/>
                  <a:pt x="111078" y="457"/>
                  <a:pt x="111990" y="1371"/>
                </a:cubicBezTo>
                <a:cubicBezTo>
                  <a:pt x="112903" y="2285"/>
                  <a:pt x="113360" y="3418"/>
                  <a:pt x="113360" y="4769"/>
                </a:cubicBezTo>
                <a:cubicBezTo>
                  <a:pt x="113360" y="6120"/>
                  <a:pt x="112903" y="7251"/>
                  <a:pt x="111990" y="8160"/>
                </a:cubicBezTo>
                <a:cubicBezTo>
                  <a:pt x="111078" y="9070"/>
                  <a:pt x="109947" y="9525"/>
                  <a:pt x="108597" y="9525"/>
                </a:cubicBezTo>
                <a:lnTo>
                  <a:pt x="95409" y="9525"/>
                </a:lnTo>
                <a:lnTo>
                  <a:pt x="95409" y="69972"/>
                </a:lnTo>
                <a:lnTo>
                  <a:pt x="150471" y="136830"/>
                </a:lnTo>
                <a:cubicBezTo>
                  <a:pt x="152986" y="139969"/>
                  <a:pt x="153389" y="143348"/>
                  <a:pt x="151680" y="146969"/>
                </a:cubicBezTo>
                <a:cubicBezTo>
                  <a:pt x="149971" y="150590"/>
                  <a:pt x="147088" y="152400"/>
                  <a:pt x="143034" y="152400"/>
                </a:cubicBezTo>
                <a:lnTo>
                  <a:pt x="9684" y="152400"/>
                </a:lnTo>
                <a:close/>
                <a:moveTo>
                  <a:pt x="28734" y="133350"/>
                </a:moveTo>
                <a:lnTo>
                  <a:pt x="123984" y="133350"/>
                </a:lnTo>
                <a:lnTo>
                  <a:pt x="91599" y="95250"/>
                </a:lnTo>
                <a:lnTo>
                  <a:pt x="61119" y="95250"/>
                </a:lnTo>
                <a:lnTo>
                  <a:pt x="28734" y="133350"/>
                </a:lnTo>
                <a:close/>
                <a:moveTo>
                  <a:pt x="9684" y="142875"/>
                </a:moveTo>
                <a:lnTo>
                  <a:pt x="143034" y="142875"/>
                </a:lnTo>
                <a:lnTo>
                  <a:pt x="85884" y="73343"/>
                </a:lnTo>
                <a:lnTo>
                  <a:pt x="85884" y="9525"/>
                </a:lnTo>
                <a:lnTo>
                  <a:pt x="66834" y="9525"/>
                </a:lnTo>
                <a:lnTo>
                  <a:pt x="66834" y="73343"/>
                </a:lnTo>
                <a:lnTo>
                  <a:pt x="9684"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17"/>
          <p:cNvSpPr/>
          <p:nvPr/>
        </p:nvSpPr>
        <p:spPr>
          <a:xfrm>
            <a:off x="4331164" y="2284880"/>
            <a:ext cx="432899" cy="432000"/>
          </a:xfrm>
          <a:custGeom>
            <a:avLst/>
            <a:gdLst/>
            <a:ahLst/>
            <a:cxnLst/>
            <a:rect l="l" t="t" r="r" b="b"/>
            <a:pathLst>
              <a:path w="152717" h="152400" extrusionOk="0">
                <a:moveTo>
                  <a:pt x="9684" y="152400"/>
                </a:moveTo>
                <a:cubicBezTo>
                  <a:pt x="5629" y="152400"/>
                  <a:pt x="2747" y="150590"/>
                  <a:pt x="1037" y="146969"/>
                </a:cubicBezTo>
                <a:cubicBezTo>
                  <a:pt x="-672" y="143348"/>
                  <a:pt x="-269" y="139969"/>
                  <a:pt x="2247" y="136830"/>
                </a:cubicBezTo>
                <a:lnTo>
                  <a:pt x="57309" y="69972"/>
                </a:lnTo>
                <a:lnTo>
                  <a:pt x="57309" y="9525"/>
                </a:lnTo>
                <a:lnTo>
                  <a:pt x="44120" y="9525"/>
                </a:lnTo>
                <a:cubicBezTo>
                  <a:pt x="42771" y="9525"/>
                  <a:pt x="41640" y="9068"/>
                  <a:pt x="40727" y="8154"/>
                </a:cubicBezTo>
                <a:cubicBezTo>
                  <a:pt x="39814" y="7240"/>
                  <a:pt x="39358" y="6107"/>
                  <a:pt x="39358" y="4756"/>
                </a:cubicBezTo>
                <a:cubicBezTo>
                  <a:pt x="39358" y="3405"/>
                  <a:pt x="39814" y="2274"/>
                  <a:pt x="40727" y="1365"/>
                </a:cubicBezTo>
                <a:cubicBezTo>
                  <a:pt x="41640" y="455"/>
                  <a:pt x="42771" y="0"/>
                  <a:pt x="44120" y="0"/>
                </a:cubicBezTo>
                <a:lnTo>
                  <a:pt x="108597" y="0"/>
                </a:lnTo>
                <a:cubicBezTo>
                  <a:pt x="109947" y="0"/>
                  <a:pt x="111078" y="457"/>
                  <a:pt x="111990" y="1371"/>
                </a:cubicBezTo>
                <a:cubicBezTo>
                  <a:pt x="112903" y="2285"/>
                  <a:pt x="113360" y="3418"/>
                  <a:pt x="113360" y="4769"/>
                </a:cubicBezTo>
                <a:cubicBezTo>
                  <a:pt x="113360" y="6120"/>
                  <a:pt x="112903" y="7251"/>
                  <a:pt x="111990" y="8160"/>
                </a:cubicBezTo>
                <a:cubicBezTo>
                  <a:pt x="111078" y="9070"/>
                  <a:pt x="109947" y="9525"/>
                  <a:pt x="108597" y="9525"/>
                </a:cubicBezTo>
                <a:lnTo>
                  <a:pt x="95409" y="9525"/>
                </a:lnTo>
                <a:lnTo>
                  <a:pt x="95409" y="69972"/>
                </a:lnTo>
                <a:lnTo>
                  <a:pt x="150471" y="136830"/>
                </a:lnTo>
                <a:cubicBezTo>
                  <a:pt x="152986" y="139969"/>
                  <a:pt x="153389" y="143348"/>
                  <a:pt x="151680" y="146969"/>
                </a:cubicBezTo>
                <a:cubicBezTo>
                  <a:pt x="149971" y="150590"/>
                  <a:pt x="147088" y="152400"/>
                  <a:pt x="143034" y="152400"/>
                </a:cubicBezTo>
                <a:lnTo>
                  <a:pt x="9684" y="152400"/>
                </a:lnTo>
                <a:close/>
                <a:moveTo>
                  <a:pt x="9684" y="142875"/>
                </a:moveTo>
                <a:lnTo>
                  <a:pt x="143034" y="142875"/>
                </a:lnTo>
                <a:lnTo>
                  <a:pt x="85884" y="73343"/>
                </a:lnTo>
                <a:lnTo>
                  <a:pt x="85884" y="9525"/>
                </a:lnTo>
                <a:lnTo>
                  <a:pt x="66834" y="9525"/>
                </a:lnTo>
                <a:lnTo>
                  <a:pt x="66834" y="73343"/>
                </a:lnTo>
                <a:lnTo>
                  <a:pt x="9684" y="1428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Agua: empaque y envío</a:t>
            </a:r>
            <a:endParaRPr/>
          </a:p>
        </p:txBody>
      </p:sp>
      <p:sp>
        <p:nvSpPr>
          <p:cNvPr id="230" name="Google Shape;230;p18"/>
          <p:cNvSpPr/>
          <p:nvPr/>
        </p:nvSpPr>
        <p:spPr>
          <a:xfrm>
            <a:off x="6155688" y="2500880"/>
            <a:ext cx="2520000" cy="3511538"/>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18"/>
          <p:cNvSpPr/>
          <p:nvPr/>
        </p:nvSpPr>
        <p:spPr>
          <a:xfrm>
            <a:off x="3287614" y="2500880"/>
            <a:ext cx="2520000" cy="3511538"/>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2" name="Google Shape;232;p18"/>
          <p:cNvSpPr/>
          <p:nvPr/>
        </p:nvSpPr>
        <p:spPr>
          <a:xfrm>
            <a:off x="433045" y="2500880"/>
            <a:ext cx="2520000" cy="351153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3" name="Google Shape;233;p18"/>
          <p:cNvSpPr/>
          <p:nvPr/>
        </p:nvSpPr>
        <p:spPr>
          <a:xfrm>
            <a:off x="125367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8"/>
          <p:cNvSpPr/>
          <p:nvPr/>
        </p:nvSpPr>
        <p:spPr>
          <a:xfrm>
            <a:off x="411561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8"/>
          <p:cNvSpPr/>
          <p:nvPr/>
        </p:nvSpPr>
        <p:spPr>
          <a:xfrm>
            <a:off x="697755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8"/>
          <p:cNvSpPr txBox="1"/>
          <p:nvPr/>
        </p:nvSpPr>
        <p:spPr>
          <a:xfrm>
            <a:off x="748833" y="3306354"/>
            <a:ext cx="193130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Rotular, de forma vertical para evitar derrames</a:t>
            </a:r>
            <a:endParaRPr/>
          </a:p>
        </p:txBody>
      </p:sp>
      <p:sp>
        <p:nvSpPr>
          <p:cNvPr id="237" name="Google Shape;237;p18"/>
          <p:cNvSpPr txBox="1"/>
          <p:nvPr/>
        </p:nvSpPr>
        <p:spPr>
          <a:xfrm>
            <a:off x="3637861" y="3306354"/>
            <a:ext cx="1901089"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Poner en cajas térmicas con refrigerante para mantener la cadena de frío (0 a 8 °C).</a:t>
            </a:r>
            <a:endParaRPr/>
          </a:p>
        </p:txBody>
      </p:sp>
      <p:sp>
        <p:nvSpPr>
          <p:cNvPr id="238" name="Google Shape;238;p18"/>
          <p:cNvSpPr txBox="1"/>
          <p:nvPr/>
        </p:nvSpPr>
        <p:spPr>
          <a:xfrm>
            <a:off x="6548751" y="3306354"/>
            <a:ext cx="176520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Cada muestra con etiqueta y código (trazabilidad)</a:t>
            </a:r>
            <a:endParaRPr/>
          </a:p>
        </p:txBody>
      </p:sp>
      <p:sp>
        <p:nvSpPr>
          <p:cNvPr id="239" name="Google Shape;239;p18"/>
          <p:cNvSpPr/>
          <p:nvPr/>
        </p:nvSpPr>
        <p:spPr>
          <a:xfrm>
            <a:off x="1517670" y="2284880"/>
            <a:ext cx="336000" cy="432000"/>
          </a:xfrm>
          <a:custGeom>
            <a:avLst/>
            <a:gdLst/>
            <a:ahLst/>
            <a:cxnLst/>
            <a:rect l="l" t="t" r="r" b="b"/>
            <a:pathLst>
              <a:path w="133350" h="171450" extrusionOk="0">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lnTo>
                  <a:pt x="15386" y="171450"/>
                </a:lnTo>
                <a:close/>
                <a:moveTo>
                  <a:pt x="15386" y="161925"/>
                </a:moveTo>
                <a:lnTo>
                  <a:pt x="117964" y="161925"/>
                </a:lnTo>
                <a:cubicBezTo>
                  <a:pt x="119429" y="161925"/>
                  <a:pt x="120772" y="161314"/>
                  <a:pt x="121993" y="160093"/>
                </a:cubicBezTo>
                <a:cubicBezTo>
                  <a:pt x="123214" y="158872"/>
                  <a:pt x="123825" y="157529"/>
                  <a:pt x="123825" y="156064"/>
                </a:cubicBezTo>
                <a:lnTo>
                  <a:pt x="123825" y="15386"/>
                </a:lnTo>
                <a:cubicBezTo>
                  <a:pt x="123825" y="13921"/>
                  <a:pt x="123214" y="12578"/>
                  <a:pt x="121993" y="11357"/>
                </a:cubicBezTo>
                <a:cubicBezTo>
                  <a:pt x="120772" y="10136"/>
                  <a:pt x="119429" y="9525"/>
                  <a:pt x="117964" y="9525"/>
                </a:cubicBezTo>
                <a:lnTo>
                  <a:pt x="104775" y="9525"/>
                </a:lnTo>
                <a:lnTo>
                  <a:pt x="104775" y="67774"/>
                </a:lnTo>
                <a:lnTo>
                  <a:pt x="85725" y="56417"/>
                </a:lnTo>
                <a:lnTo>
                  <a:pt x="66675" y="67774"/>
                </a:lnTo>
                <a:lnTo>
                  <a:pt x="6667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close/>
                <a:moveTo>
                  <a:pt x="9525" y="161925"/>
                </a:moveTo>
                <a:lnTo>
                  <a:pt x="9525" y="9525"/>
                </a:lnTo>
                <a:lnTo>
                  <a:pt x="9525" y="161925"/>
                </a:lnTo>
                <a:close/>
                <a:moveTo>
                  <a:pt x="66675" y="67774"/>
                </a:moveTo>
                <a:lnTo>
                  <a:pt x="85725" y="56417"/>
                </a:lnTo>
                <a:lnTo>
                  <a:pt x="104775" y="67774"/>
                </a:lnTo>
                <a:lnTo>
                  <a:pt x="85725" y="56417"/>
                </a:lnTo>
                <a:lnTo>
                  <a:pt x="66675" y="677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18"/>
          <p:cNvSpPr/>
          <p:nvPr/>
        </p:nvSpPr>
        <p:spPr>
          <a:xfrm>
            <a:off x="4356000" y="2284880"/>
            <a:ext cx="432000" cy="432000"/>
          </a:xfrm>
          <a:custGeom>
            <a:avLst/>
            <a:gdLst/>
            <a:ahLst/>
            <a:cxnLst/>
            <a:rect l="l" t="t" r="r" b="b"/>
            <a:pathLst>
              <a:path w="152400" h="152400" extrusionOk="0">
                <a:moveTo>
                  <a:pt x="76200" y="126389"/>
                </a:moveTo>
                <a:cubicBezTo>
                  <a:pt x="62157" y="126389"/>
                  <a:pt x="50281" y="121535"/>
                  <a:pt x="40573" y="111827"/>
                </a:cubicBezTo>
                <a:cubicBezTo>
                  <a:pt x="30865" y="102119"/>
                  <a:pt x="26011" y="90243"/>
                  <a:pt x="26011" y="76200"/>
                </a:cubicBezTo>
                <a:cubicBezTo>
                  <a:pt x="26011" y="62157"/>
                  <a:pt x="30865" y="50250"/>
                  <a:pt x="40573" y="40481"/>
                </a:cubicBezTo>
                <a:cubicBezTo>
                  <a:pt x="50281" y="30712"/>
                  <a:pt x="62157" y="25827"/>
                  <a:pt x="76200" y="25827"/>
                </a:cubicBezTo>
                <a:cubicBezTo>
                  <a:pt x="90243" y="25827"/>
                  <a:pt x="102150" y="30712"/>
                  <a:pt x="111919" y="40481"/>
                </a:cubicBezTo>
                <a:cubicBezTo>
                  <a:pt x="121688" y="50250"/>
                  <a:pt x="126573" y="62157"/>
                  <a:pt x="126573" y="76200"/>
                </a:cubicBezTo>
                <a:cubicBezTo>
                  <a:pt x="126573" y="90243"/>
                  <a:pt x="121688" y="102119"/>
                  <a:pt x="111919" y="111827"/>
                </a:cubicBezTo>
                <a:cubicBezTo>
                  <a:pt x="102150" y="121535"/>
                  <a:pt x="90243" y="126389"/>
                  <a:pt x="76200" y="126389"/>
                </a:cubicBezTo>
                <a:close/>
                <a:moveTo>
                  <a:pt x="71987" y="116700"/>
                </a:moveTo>
                <a:lnTo>
                  <a:pt x="71987" y="86201"/>
                </a:lnTo>
                <a:lnTo>
                  <a:pt x="50556" y="107633"/>
                </a:lnTo>
                <a:cubicBezTo>
                  <a:pt x="53633" y="110160"/>
                  <a:pt x="56964" y="112215"/>
                  <a:pt x="60548" y="113796"/>
                </a:cubicBezTo>
                <a:cubicBezTo>
                  <a:pt x="64132" y="115378"/>
                  <a:pt x="67945" y="116345"/>
                  <a:pt x="71987" y="116700"/>
                </a:cubicBezTo>
                <a:close/>
                <a:moveTo>
                  <a:pt x="80413" y="116700"/>
                </a:moveTo>
                <a:cubicBezTo>
                  <a:pt x="84296" y="116345"/>
                  <a:pt x="88070" y="115408"/>
                  <a:pt x="91733" y="113888"/>
                </a:cubicBezTo>
                <a:cubicBezTo>
                  <a:pt x="95397" y="112367"/>
                  <a:pt x="98767" y="110343"/>
                  <a:pt x="101844" y="107816"/>
                </a:cubicBezTo>
                <a:lnTo>
                  <a:pt x="80413" y="86384"/>
                </a:lnTo>
                <a:lnTo>
                  <a:pt x="80413" y="116700"/>
                </a:lnTo>
                <a:close/>
                <a:moveTo>
                  <a:pt x="107816" y="101844"/>
                </a:moveTo>
                <a:cubicBezTo>
                  <a:pt x="110343" y="98767"/>
                  <a:pt x="112367" y="95397"/>
                  <a:pt x="113888" y="91733"/>
                </a:cubicBezTo>
                <a:cubicBezTo>
                  <a:pt x="115408" y="88070"/>
                  <a:pt x="116345" y="84296"/>
                  <a:pt x="116700" y="80413"/>
                </a:cubicBezTo>
                <a:lnTo>
                  <a:pt x="86384" y="80413"/>
                </a:lnTo>
                <a:lnTo>
                  <a:pt x="107816" y="101844"/>
                </a:lnTo>
                <a:close/>
                <a:moveTo>
                  <a:pt x="86384" y="71987"/>
                </a:moveTo>
                <a:lnTo>
                  <a:pt x="116700" y="71987"/>
                </a:lnTo>
                <a:cubicBezTo>
                  <a:pt x="116345" y="68104"/>
                  <a:pt x="115408" y="64330"/>
                  <a:pt x="113888" y="60667"/>
                </a:cubicBezTo>
                <a:cubicBezTo>
                  <a:pt x="112367" y="57003"/>
                  <a:pt x="110343" y="53633"/>
                  <a:pt x="107816" y="50556"/>
                </a:cubicBezTo>
                <a:lnTo>
                  <a:pt x="86384" y="71987"/>
                </a:lnTo>
                <a:close/>
                <a:moveTo>
                  <a:pt x="80413" y="66199"/>
                </a:moveTo>
                <a:lnTo>
                  <a:pt x="101844" y="44768"/>
                </a:lnTo>
                <a:cubicBezTo>
                  <a:pt x="98767" y="42240"/>
                  <a:pt x="95436" y="40185"/>
                  <a:pt x="91852" y="38604"/>
                </a:cubicBezTo>
                <a:cubicBezTo>
                  <a:pt x="88268" y="37022"/>
                  <a:pt x="84455" y="36055"/>
                  <a:pt x="80413" y="35700"/>
                </a:cubicBezTo>
                <a:lnTo>
                  <a:pt x="80413" y="66199"/>
                </a:lnTo>
                <a:close/>
                <a:moveTo>
                  <a:pt x="76200" y="82611"/>
                </a:moveTo>
                <a:cubicBezTo>
                  <a:pt x="78044" y="82611"/>
                  <a:pt x="79573" y="82004"/>
                  <a:pt x="80788" y="80788"/>
                </a:cubicBezTo>
                <a:cubicBezTo>
                  <a:pt x="82004" y="79573"/>
                  <a:pt x="82611" y="78044"/>
                  <a:pt x="82611" y="76200"/>
                </a:cubicBezTo>
                <a:cubicBezTo>
                  <a:pt x="82611" y="74356"/>
                  <a:pt x="82004" y="72827"/>
                  <a:pt x="80788" y="71612"/>
                </a:cubicBezTo>
                <a:cubicBezTo>
                  <a:pt x="79573" y="70396"/>
                  <a:pt x="78044" y="69789"/>
                  <a:pt x="76200" y="69789"/>
                </a:cubicBezTo>
                <a:cubicBezTo>
                  <a:pt x="74356" y="69789"/>
                  <a:pt x="72827" y="70396"/>
                  <a:pt x="71612" y="71612"/>
                </a:cubicBezTo>
                <a:cubicBezTo>
                  <a:pt x="70396" y="72827"/>
                  <a:pt x="69789" y="74356"/>
                  <a:pt x="69789" y="76200"/>
                </a:cubicBezTo>
                <a:cubicBezTo>
                  <a:pt x="69789" y="78044"/>
                  <a:pt x="70396" y="79573"/>
                  <a:pt x="71612" y="80788"/>
                </a:cubicBezTo>
                <a:cubicBezTo>
                  <a:pt x="72827" y="82004"/>
                  <a:pt x="74356" y="82611"/>
                  <a:pt x="76200" y="82611"/>
                </a:cubicBezTo>
                <a:close/>
                <a:moveTo>
                  <a:pt x="71987" y="66016"/>
                </a:moveTo>
                <a:lnTo>
                  <a:pt x="71987" y="35700"/>
                </a:lnTo>
                <a:cubicBezTo>
                  <a:pt x="68104" y="36055"/>
                  <a:pt x="64330" y="36992"/>
                  <a:pt x="60667" y="38512"/>
                </a:cubicBezTo>
                <a:cubicBezTo>
                  <a:pt x="57003" y="40033"/>
                  <a:pt x="53633" y="42057"/>
                  <a:pt x="50556" y="44584"/>
                </a:cubicBezTo>
                <a:lnTo>
                  <a:pt x="71987" y="66016"/>
                </a:lnTo>
                <a:close/>
                <a:moveTo>
                  <a:pt x="35700" y="71987"/>
                </a:moveTo>
                <a:lnTo>
                  <a:pt x="66016" y="71987"/>
                </a:lnTo>
                <a:lnTo>
                  <a:pt x="44584" y="50556"/>
                </a:lnTo>
                <a:cubicBezTo>
                  <a:pt x="42057" y="53633"/>
                  <a:pt x="40033" y="57003"/>
                  <a:pt x="38512" y="60667"/>
                </a:cubicBezTo>
                <a:cubicBezTo>
                  <a:pt x="36992" y="64330"/>
                  <a:pt x="36055" y="68104"/>
                  <a:pt x="35700" y="71987"/>
                </a:cubicBezTo>
                <a:close/>
                <a:moveTo>
                  <a:pt x="44584" y="101844"/>
                </a:moveTo>
                <a:lnTo>
                  <a:pt x="66016" y="80413"/>
                </a:lnTo>
                <a:lnTo>
                  <a:pt x="35517" y="80413"/>
                </a:lnTo>
                <a:cubicBezTo>
                  <a:pt x="35994" y="84296"/>
                  <a:pt x="37022" y="88070"/>
                  <a:pt x="38604" y="91733"/>
                </a:cubicBezTo>
                <a:cubicBezTo>
                  <a:pt x="40185" y="95397"/>
                  <a:pt x="42179" y="98767"/>
                  <a:pt x="44584" y="101844"/>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18"/>
          <p:cNvSpPr/>
          <p:nvPr/>
        </p:nvSpPr>
        <p:spPr>
          <a:xfrm>
            <a:off x="7162800" y="2338880"/>
            <a:ext cx="432000" cy="324000"/>
          </a:xfrm>
          <a:custGeom>
            <a:avLst/>
            <a:gdLst/>
            <a:ahLst/>
            <a:cxnLst/>
            <a:rect l="l" t="t" r="r" b="b"/>
            <a:pathLst>
              <a:path w="152400" h="114300" extrusionOk="0">
                <a:moveTo>
                  <a:pt x="51289" y="64477"/>
                </a:moveTo>
                <a:cubicBezTo>
                  <a:pt x="53255" y="64477"/>
                  <a:pt x="54967" y="63747"/>
                  <a:pt x="56427" y="62288"/>
                </a:cubicBezTo>
                <a:cubicBezTo>
                  <a:pt x="57886" y="60829"/>
                  <a:pt x="58615" y="59116"/>
                  <a:pt x="58615" y="57150"/>
                </a:cubicBezTo>
                <a:cubicBezTo>
                  <a:pt x="58615" y="55184"/>
                  <a:pt x="57886" y="53471"/>
                  <a:pt x="56427" y="52012"/>
                </a:cubicBezTo>
                <a:cubicBezTo>
                  <a:pt x="54967" y="50553"/>
                  <a:pt x="53255" y="49823"/>
                  <a:pt x="51289" y="49823"/>
                </a:cubicBezTo>
                <a:cubicBezTo>
                  <a:pt x="49322" y="49823"/>
                  <a:pt x="47610" y="50553"/>
                  <a:pt x="46151" y="52012"/>
                </a:cubicBezTo>
                <a:cubicBezTo>
                  <a:pt x="44691" y="53471"/>
                  <a:pt x="43961" y="55184"/>
                  <a:pt x="43961" y="57150"/>
                </a:cubicBezTo>
                <a:cubicBezTo>
                  <a:pt x="43961" y="59116"/>
                  <a:pt x="44691" y="60829"/>
                  <a:pt x="46151" y="62288"/>
                </a:cubicBezTo>
                <a:cubicBezTo>
                  <a:pt x="47610" y="63747"/>
                  <a:pt x="49322" y="64477"/>
                  <a:pt x="51289" y="64477"/>
                </a:cubicBezTo>
                <a:close/>
                <a:moveTo>
                  <a:pt x="84626" y="64477"/>
                </a:moveTo>
                <a:cubicBezTo>
                  <a:pt x="86592" y="64477"/>
                  <a:pt x="88305" y="63747"/>
                  <a:pt x="89764" y="62288"/>
                </a:cubicBezTo>
                <a:cubicBezTo>
                  <a:pt x="91223" y="60829"/>
                  <a:pt x="91953" y="59116"/>
                  <a:pt x="91953" y="57150"/>
                </a:cubicBezTo>
                <a:cubicBezTo>
                  <a:pt x="91953" y="55184"/>
                  <a:pt x="91223" y="53471"/>
                  <a:pt x="89764" y="52012"/>
                </a:cubicBezTo>
                <a:cubicBezTo>
                  <a:pt x="88305" y="50553"/>
                  <a:pt x="86592" y="49823"/>
                  <a:pt x="84626" y="49823"/>
                </a:cubicBezTo>
                <a:cubicBezTo>
                  <a:pt x="82660" y="49823"/>
                  <a:pt x="80947" y="50553"/>
                  <a:pt x="79488" y="52012"/>
                </a:cubicBezTo>
                <a:cubicBezTo>
                  <a:pt x="78029" y="53471"/>
                  <a:pt x="77299" y="55184"/>
                  <a:pt x="77299" y="57150"/>
                </a:cubicBezTo>
                <a:cubicBezTo>
                  <a:pt x="77299" y="59116"/>
                  <a:pt x="78029" y="60829"/>
                  <a:pt x="79488" y="62288"/>
                </a:cubicBezTo>
                <a:cubicBezTo>
                  <a:pt x="80947" y="63747"/>
                  <a:pt x="82660" y="64477"/>
                  <a:pt x="84626" y="64477"/>
                </a:cubicBezTo>
                <a:close/>
                <a:moveTo>
                  <a:pt x="117964" y="64477"/>
                </a:moveTo>
                <a:cubicBezTo>
                  <a:pt x="119930" y="64477"/>
                  <a:pt x="121642" y="63747"/>
                  <a:pt x="123102" y="62288"/>
                </a:cubicBezTo>
                <a:cubicBezTo>
                  <a:pt x="124561" y="60829"/>
                  <a:pt x="125290" y="59116"/>
                  <a:pt x="125290" y="57150"/>
                </a:cubicBezTo>
                <a:cubicBezTo>
                  <a:pt x="125290" y="55184"/>
                  <a:pt x="124561" y="53471"/>
                  <a:pt x="123102" y="52012"/>
                </a:cubicBezTo>
                <a:cubicBezTo>
                  <a:pt x="121642" y="50553"/>
                  <a:pt x="119930" y="49823"/>
                  <a:pt x="117964" y="49823"/>
                </a:cubicBezTo>
                <a:cubicBezTo>
                  <a:pt x="115997" y="49823"/>
                  <a:pt x="114285" y="50553"/>
                  <a:pt x="112826" y="52012"/>
                </a:cubicBezTo>
                <a:cubicBezTo>
                  <a:pt x="111366" y="53471"/>
                  <a:pt x="110636" y="55184"/>
                  <a:pt x="110636" y="57150"/>
                </a:cubicBezTo>
                <a:cubicBezTo>
                  <a:pt x="110636" y="59116"/>
                  <a:pt x="111366" y="60829"/>
                  <a:pt x="112826" y="62288"/>
                </a:cubicBezTo>
                <a:cubicBezTo>
                  <a:pt x="114285" y="63747"/>
                  <a:pt x="115997" y="64477"/>
                  <a:pt x="117964" y="64477"/>
                </a:cubicBezTo>
                <a:close/>
                <a:moveTo>
                  <a:pt x="51289" y="114300"/>
                </a:moveTo>
                <a:cubicBezTo>
                  <a:pt x="47869" y="114300"/>
                  <a:pt x="44648" y="113525"/>
                  <a:pt x="41626" y="111974"/>
                </a:cubicBezTo>
                <a:cubicBezTo>
                  <a:pt x="38604" y="110423"/>
                  <a:pt x="36097" y="108255"/>
                  <a:pt x="34107" y="105471"/>
                </a:cubicBezTo>
                <a:lnTo>
                  <a:pt x="0" y="57150"/>
                </a:lnTo>
                <a:lnTo>
                  <a:pt x="34107" y="9195"/>
                </a:lnTo>
                <a:cubicBezTo>
                  <a:pt x="36097" y="6411"/>
                  <a:pt x="38573" y="4182"/>
                  <a:pt x="41534" y="2509"/>
                </a:cubicBezTo>
                <a:cubicBezTo>
                  <a:pt x="44496" y="836"/>
                  <a:pt x="47747" y="0"/>
                  <a:pt x="51289" y="0"/>
                </a:cubicBezTo>
                <a:lnTo>
                  <a:pt x="137014" y="0"/>
                </a:lnTo>
                <a:cubicBezTo>
                  <a:pt x="141275" y="0"/>
                  <a:pt x="144905" y="1499"/>
                  <a:pt x="147903" y="4497"/>
                </a:cubicBezTo>
                <a:cubicBezTo>
                  <a:pt x="150901" y="7495"/>
                  <a:pt x="152400" y="11125"/>
                  <a:pt x="152400" y="15386"/>
                </a:cubicBezTo>
                <a:lnTo>
                  <a:pt x="152400" y="98914"/>
                </a:lnTo>
                <a:cubicBezTo>
                  <a:pt x="152400" y="103175"/>
                  <a:pt x="150901" y="106805"/>
                  <a:pt x="147903" y="109803"/>
                </a:cubicBezTo>
                <a:cubicBezTo>
                  <a:pt x="144905" y="112801"/>
                  <a:pt x="141275" y="114300"/>
                  <a:pt x="137014" y="114300"/>
                </a:cubicBezTo>
                <a:lnTo>
                  <a:pt x="51289" y="114300"/>
                </a:lnTo>
                <a:close/>
                <a:moveTo>
                  <a:pt x="142875" y="104775"/>
                </a:moveTo>
                <a:lnTo>
                  <a:pt x="142875" y="9525"/>
                </a:lnTo>
                <a:lnTo>
                  <a:pt x="142875" y="104775"/>
                </a:lnTo>
                <a:close/>
                <a:moveTo>
                  <a:pt x="51289" y="104775"/>
                </a:moveTo>
                <a:lnTo>
                  <a:pt x="137014" y="104775"/>
                </a:lnTo>
                <a:cubicBezTo>
                  <a:pt x="138479" y="104775"/>
                  <a:pt x="139822" y="104164"/>
                  <a:pt x="141043" y="102943"/>
                </a:cubicBezTo>
                <a:cubicBezTo>
                  <a:pt x="142264" y="101722"/>
                  <a:pt x="142875" y="100379"/>
                  <a:pt x="142875" y="98914"/>
                </a:cubicBezTo>
                <a:lnTo>
                  <a:pt x="142875" y="15386"/>
                </a:lnTo>
                <a:cubicBezTo>
                  <a:pt x="142875" y="13921"/>
                  <a:pt x="142264" y="12578"/>
                  <a:pt x="141043" y="11357"/>
                </a:cubicBezTo>
                <a:cubicBezTo>
                  <a:pt x="139822" y="10136"/>
                  <a:pt x="138479" y="9525"/>
                  <a:pt x="137014" y="9525"/>
                </a:cubicBezTo>
                <a:lnTo>
                  <a:pt x="51289" y="9525"/>
                </a:lnTo>
                <a:cubicBezTo>
                  <a:pt x="49457" y="9525"/>
                  <a:pt x="47717" y="9983"/>
                  <a:pt x="46068" y="10899"/>
                </a:cubicBezTo>
                <a:cubicBezTo>
                  <a:pt x="44420" y="11815"/>
                  <a:pt x="43107" y="12944"/>
                  <a:pt x="42130" y="14288"/>
                </a:cubicBezTo>
                <a:lnTo>
                  <a:pt x="11613" y="57150"/>
                </a:lnTo>
                <a:lnTo>
                  <a:pt x="42130" y="100013"/>
                </a:lnTo>
                <a:cubicBezTo>
                  <a:pt x="43107" y="101356"/>
                  <a:pt x="44420" y="102485"/>
                  <a:pt x="46068" y="103401"/>
                </a:cubicBezTo>
                <a:cubicBezTo>
                  <a:pt x="47717" y="104317"/>
                  <a:pt x="49457" y="104775"/>
                  <a:pt x="51289" y="1047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1278950"/>
            <a:ext cx="6849940"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Conocer el proceso de toma de muestras ambientales</a:t>
            </a:r>
            <a:endParaRPr/>
          </a:p>
          <a:p>
            <a:pPr marL="0" marR="0" lvl="0" indent="0" algn="l" rtl="0">
              <a:lnSpc>
                <a:spcPct val="100000"/>
              </a:lnSpc>
              <a:spcBef>
                <a:spcPts val="1200"/>
              </a:spcBef>
              <a:spcAft>
                <a:spcPts val="0"/>
              </a:spcAft>
              <a:buNone/>
            </a:pPr>
            <a:r>
              <a:rPr lang="en-US" sz="1600" b="1" i="0" u="none" strike="noStrike" cap="none">
                <a:solidFill>
                  <a:srgbClr val="3D6C9D"/>
                </a:solidFill>
                <a:latin typeface="Arial"/>
                <a:ea typeface="Arial"/>
                <a:cs typeface="Arial"/>
                <a:sym typeface="Arial"/>
              </a:rPr>
              <a:t>– Consideraciones generales</a:t>
            </a:r>
            <a:endParaRPr/>
          </a:p>
          <a:p>
            <a:pPr marL="0" marR="0" lvl="0" indent="0" algn="l"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 Conocer las características para la toma de muestras</a:t>
            </a:r>
            <a:endParaRPr/>
          </a:p>
        </p:txBody>
      </p:sp>
      <p:sp>
        <p:nvSpPr>
          <p:cNvPr id="39" name="Google Shape;39;p6"/>
          <p:cNvSpPr/>
          <p:nvPr/>
        </p:nvSpPr>
        <p:spPr>
          <a:xfrm>
            <a:off x="431800" y="1329842"/>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4882547"/>
            <a:ext cx="7269488"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Identificar las instituciones que deben participar con el equipo de respuesta de brotes para asegurar el adecuado manejo de muestras</a:t>
            </a:r>
            <a:endParaRPr/>
          </a:p>
        </p:txBody>
      </p:sp>
      <p:sp>
        <p:nvSpPr>
          <p:cNvPr id="41" name="Google Shape;41;p6"/>
          <p:cNvSpPr/>
          <p:nvPr/>
        </p:nvSpPr>
        <p:spPr>
          <a:xfrm>
            <a:off x="431800" y="4933439"/>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1089204" y="3132392"/>
            <a:ext cx="6849940"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Conocer los mecanismos para la toma y manejo de muestras</a:t>
            </a:r>
            <a:endParaRPr/>
          </a:p>
          <a:p>
            <a:pPr marL="0" marR="0" lvl="0" indent="0" algn="l" rtl="0">
              <a:lnSpc>
                <a:spcPct val="100000"/>
              </a:lnSpc>
              <a:spcBef>
                <a:spcPts val="1200"/>
              </a:spcBef>
              <a:spcAft>
                <a:spcPts val="0"/>
              </a:spcAft>
              <a:buNone/>
            </a:pPr>
            <a:r>
              <a:rPr lang="en-US" sz="1600" b="1" i="0" u="none" strike="noStrike" cap="none">
                <a:solidFill>
                  <a:srgbClr val="3D6C9D"/>
                </a:solidFill>
                <a:latin typeface="Arial"/>
                <a:ea typeface="Arial"/>
                <a:cs typeface="Arial"/>
                <a:sym typeface="Arial"/>
              </a:rPr>
              <a:t>– Alimentos</a:t>
            </a:r>
            <a:endParaRPr/>
          </a:p>
          <a:p>
            <a:pPr marL="0" marR="0" lvl="0" indent="0" algn="l"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 Agua</a:t>
            </a:r>
            <a:endParaRPr/>
          </a:p>
        </p:txBody>
      </p:sp>
      <p:sp>
        <p:nvSpPr>
          <p:cNvPr id="43" name="Google Shape;43;p6"/>
          <p:cNvSpPr/>
          <p:nvPr/>
        </p:nvSpPr>
        <p:spPr>
          <a:xfrm>
            <a:off x="431800" y="318328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p:nvPr/>
        </p:nvSpPr>
        <p:spPr>
          <a:xfrm>
            <a:off x="5096385" y="2696472"/>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2696472"/>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p:nvPr/>
        </p:nvSpPr>
        <p:spPr>
          <a:xfrm>
            <a:off x="5096385" y="4255371"/>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2"/>
          <p:cNvSpPr/>
          <p:nvPr/>
        </p:nvSpPr>
        <p:spPr>
          <a:xfrm>
            <a:off x="860417" y="4255371"/>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3" name="Google Shape;53;p2"/>
          <p:cNvSpPr txBox="1"/>
          <p:nvPr/>
        </p:nvSpPr>
        <p:spPr>
          <a:xfrm>
            <a:off x="1436512" y="2777658"/>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Consideraciones generales sobre muestras ambientales</a:t>
            </a:r>
            <a:endParaRPr/>
          </a:p>
        </p:txBody>
      </p:sp>
      <p:sp>
        <p:nvSpPr>
          <p:cNvPr id="54" name="Google Shape;54;p2"/>
          <p:cNvSpPr/>
          <p:nvPr/>
        </p:nvSpPr>
        <p:spPr>
          <a:xfrm>
            <a:off x="429701" y="258847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txBox="1"/>
          <p:nvPr/>
        </p:nvSpPr>
        <p:spPr>
          <a:xfrm>
            <a:off x="5673764" y="2774251"/>
            <a:ext cx="283566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Motivos de rechazo de muestras</a:t>
            </a:r>
            <a:endParaRPr/>
          </a:p>
        </p:txBody>
      </p:sp>
      <p:sp>
        <p:nvSpPr>
          <p:cNvPr id="56" name="Google Shape;56;p2"/>
          <p:cNvSpPr/>
          <p:nvPr/>
        </p:nvSpPr>
        <p:spPr>
          <a:xfrm>
            <a:off x="4666953" y="258847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txBox="1"/>
          <p:nvPr/>
        </p:nvSpPr>
        <p:spPr>
          <a:xfrm>
            <a:off x="1436512" y="4333150"/>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Toma y manejo de muestras de alimentos</a:t>
            </a:r>
            <a:endParaRPr/>
          </a:p>
        </p:txBody>
      </p:sp>
      <p:sp>
        <p:nvSpPr>
          <p:cNvPr id="58" name="Google Shape;58;p2"/>
          <p:cNvSpPr/>
          <p:nvPr/>
        </p:nvSpPr>
        <p:spPr>
          <a:xfrm>
            <a:off x="429701" y="414737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txBox="1"/>
          <p:nvPr/>
        </p:nvSpPr>
        <p:spPr>
          <a:xfrm>
            <a:off x="5673764" y="4333150"/>
            <a:ext cx="259397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Toma y  manejo de muestras de agua</a:t>
            </a:r>
            <a:endParaRPr/>
          </a:p>
        </p:txBody>
      </p:sp>
      <p:sp>
        <p:nvSpPr>
          <p:cNvPr id="60" name="Google Shape;60;p2"/>
          <p:cNvSpPr/>
          <p:nvPr/>
        </p:nvSpPr>
        <p:spPr>
          <a:xfrm>
            <a:off x="4666953" y="414737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4882953" y="2804472"/>
            <a:ext cx="432000" cy="432000"/>
          </a:xfrm>
          <a:custGeom>
            <a:avLst/>
            <a:gdLst/>
            <a:ahLst/>
            <a:cxnLst/>
            <a:rect l="l" t="t" r="r" b="b"/>
            <a:pathLst>
              <a:path w="171450" h="171450" extrusionOk="0">
                <a:moveTo>
                  <a:pt x="51435" y="126756"/>
                </a:moveTo>
                <a:lnTo>
                  <a:pt x="85725" y="92466"/>
                </a:lnTo>
                <a:lnTo>
                  <a:pt x="120015" y="126756"/>
                </a:lnTo>
                <a:lnTo>
                  <a:pt x="126756" y="120015"/>
                </a:lnTo>
                <a:lnTo>
                  <a:pt x="92466" y="85725"/>
                </a:lnTo>
                <a:lnTo>
                  <a:pt x="126756" y="51435"/>
                </a:lnTo>
                <a:lnTo>
                  <a:pt x="120015" y="44694"/>
                </a:lnTo>
                <a:lnTo>
                  <a:pt x="85725" y="78984"/>
                </a:lnTo>
                <a:lnTo>
                  <a:pt x="51435" y="44694"/>
                </a:lnTo>
                <a:lnTo>
                  <a:pt x="44694" y="51435"/>
                </a:lnTo>
                <a:lnTo>
                  <a:pt x="78984" y="85725"/>
                </a:lnTo>
                <a:lnTo>
                  <a:pt x="44694" y="120015"/>
                </a:lnTo>
                <a:lnTo>
                  <a:pt x="51435" y="12675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651207" y="4363371"/>
            <a:ext cx="420989" cy="432000"/>
          </a:xfrm>
          <a:custGeom>
            <a:avLst/>
            <a:gdLst/>
            <a:ahLst/>
            <a:cxnLst/>
            <a:rect l="l" t="t" r="r" b="b"/>
            <a:pathLst>
              <a:path w="182074" h="186836" extrusionOk="0">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719430" y="2804472"/>
            <a:ext cx="284543" cy="432000"/>
          </a:xfrm>
          <a:custGeom>
            <a:avLst/>
            <a:gdLst/>
            <a:ahLst/>
            <a:cxnLst/>
            <a:rect l="l" t="t" r="r" b="b"/>
            <a:pathLst>
              <a:path w="110636" h="167970" extrusionOk="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4906953" y="4363371"/>
            <a:ext cx="384000" cy="432000"/>
          </a:xfrm>
          <a:custGeom>
            <a:avLst/>
            <a:gdLst/>
            <a:ahLst/>
            <a:cxnLst/>
            <a:rect l="l" t="t" r="r" b="b"/>
            <a:pathLst>
              <a:path w="152400" h="171450" extrusionOk="0">
                <a:moveTo>
                  <a:pt x="33099" y="171450"/>
                </a:moveTo>
                <a:cubicBezTo>
                  <a:pt x="29155" y="171450"/>
                  <a:pt x="25733" y="170159"/>
                  <a:pt x="22832" y="167576"/>
                </a:cubicBezTo>
                <a:cubicBezTo>
                  <a:pt x="19932" y="164993"/>
                  <a:pt x="18244" y="161748"/>
                  <a:pt x="17768" y="157840"/>
                </a:cubicBezTo>
                <a:lnTo>
                  <a:pt x="0" y="0"/>
                </a:lnTo>
                <a:lnTo>
                  <a:pt x="152400" y="0"/>
                </a:lnTo>
                <a:lnTo>
                  <a:pt x="134815" y="157840"/>
                </a:lnTo>
                <a:cubicBezTo>
                  <a:pt x="134339" y="161748"/>
                  <a:pt x="132651" y="164993"/>
                  <a:pt x="129751" y="167576"/>
                </a:cubicBezTo>
                <a:cubicBezTo>
                  <a:pt x="126851" y="170159"/>
                  <a:pt x="123428" y="171450"/>
                  <a:pt x="119484" y="171450"/>
                </a:cubicBezTo>
                <a:lnTo>
                  <a:pt x="33099" y="171450"/>
                </a:lnTo>
                <a:close/>
                <a:moveTo>
                  <a:pt x="16449" y="60814"/>
                </a:moveTo>
                <a:lnTo>
                  <a:pt x="27293" y="156796"/>
                </a:lnTo>
                <a:cubicBezTo>
                  <a:pt x="27537" y="158262"/>
                  <a:pt x="28209" y="159483"/>
                  <a:pt x="29308" y="160460"/>
                </a:cubicBezTo>
                <a:cubicBezTo>
                  <a:pt x="30407" y="161437"/>
                  <a:pt x="31689" y="161925"/>
                  <a:pt x="33154" y="161925"/>
                </a:cubicBezTo>
                <a:lnTo>
                  <a:pt x="119429" y="161925"/>
                </a:lnTo>
                <a:cubicBezTo>
                  <a:pt x="120894" y="161925"/>
                  <a:pt x="122176" y="161437"/>
                  <a:pt x="123275" y="160460"/>
                </a:cubicBezTo>
                <a:cubicBezTo>
                  <a:pt x="124374" y="159483"/>
                  <a:pt x="125046" y="158262"/>
                  <a:pt x="125290" y="156796"/>
                </a:cubicBezTo>
                <a:lnTo>
                  <a:pt x="136134" y="60814"/>
                </a:lnTo>
                <a:lnTo>
                  <a:pt x="16449" y="60814"/>
                </a:lnTo>
                <a:close/>
                <a:moveTo>
                  <a:pt x="15167" y="51289"/>
                </a:moveTo>
                <a:lnTo>
                  <a:pt x="137416" y="51289"/>
                </a:lnTo>
                <a:lnTo>
                  <a:pt x="141593" y="9525"/>
                </a:lnTo>
                <a:lnTo>
                  <a:pt x="10624" y="9525"/>
                </a:lnTo>
                <a:lnTo>
                  <a:pt x="15167" y="51289"/>
                </a:lnTo>
                <a:close/>
                <a:moveTo>
                  <a:pt x="76200" y="134449"/>
                </a:moveTo>
                <a:cubicBezTo>
                  <a:pt x="72634" y="134449"/>
                  <a:pt x="69600" y="133197"/>
                  <a:pt x="67096" y="130694"/>
                </a:cubicBezTo>
                <a:cubicBezTo>
                  <a:pt x="64593" y="128191"/>
                  <a:pt x="63341" y="125156"/>
                  <a:pt x="63341" y="121590"/>
                </a:cubicBezTo>
                <a:cubicBezTo>
                  <a:pt x="63341" y="118354"/>
                  <a:pt x="64230" y="114914"/>
                  <a:pt x="66006" y="111268"/>
                </a:cubicBezTo>
                <a:cubicBezTo>
                  <a:pt x="67783" y="107623"/>
                  <a:pt x="71181" y="102351"/>
                  <a:pt x="76200" y="95451"/>
                </a:cubicBezTo>
                <a:cubicBezTo>
                  <a:pt x="81219" y="102351"/>
                  <a:pt x="84617" y="107623"/>
                  <a:pt x="86394" y="111268"/>
                </a:cubicBezTo>
                <a:cubicBezTo>
                  <a:pt x="88170" y="114914"/>
                  <a:pt x="89059" y="118354"/>
                  <a:pt x="89059" y="121590"/>
                </a:cubicBezTo>
                <a:cubicBezTo>
                  <a:pt x="89059" y="125156"/>
                  <a:pt x="87807" y="128191"/>
                  <a:pt x="85304" y="130694"/>
                </a:cubicBezTo>
                <a:cubicBezTo>
                  <a:pt x="82800" y="133197"/>
                  <a:pt x="79766" y="134449"/>
                  <a:pt x="76200" y="134449"/>
                </a:cubicBezTo>
                <a:close/>
                <a:moveTo>
                  <a:pt x="76200" y="143974"/>
                </a:moveTo>
                <a:cubicBezTo>
                  <a:pt x="82477" y="143974"/>
                  <a:pt x="87777" y="141813"/>
                  <a:pt x="92099" y="137490"/>
                </a:cubicBezTo>
                <a:cubicBezTo>
                  <a:pt x="96422" y="133167"/>
                  <a:pt x="98584" y="127867"/>
                  <a:pt x="98584" y="121590"/>
                </a:cubicBezTo>
                <a:cubicBezTo>
                  <a:pt x="98584" y="116547"/>
                  <a:pt x="97060" y="111162"/>
                  <a:pt x="94014" y="105434"/>
                </a:cubicBezTo>
                <a:cubicBezTo>
                  <a:pt x="90967" y="99707"/>
                  <a:pt x="85029" y="91184"/>
                  <a:pt x="76200" y="79864"/>
                </a:cubicBezTo>
                <a:cubicBezTo>
                  <a:pt x="67371" y="91184"/>
                  <a:pt x="61433" y="99707"/>
                  <a:pt x="58386" y="105434"/>
                </a:cubicBezTo>
                <a:cubicBezTo>
                  <a:pt x="55340" y="111162"/>
                  <a:pt x="53816" y="116547"/>
                  <a:pt x="53816" y="121590"/>
                </a:cubicBezTo>
                <a:cubicBezTo>
                  <a:pt x="53816" y="127867"/>
                  <a:pt x="55978" y="133167"/>
                  <a:pt x="60301" y="137490"/>
                </a:cubicBezTo>
                <a:cubicBezTo>
                  <a:pt x="64623" y="141813"/>
                  <a:pt x="69923" y="143974"/>
                  <a:pt x="76200" y="143974"/>
                </a:cubicBezTo>
                <a:close/>
                <a:moveTo>
                  <a:pt x="23776" y="161925"/>
                </a:moveTo>
                <a:lnTo>
                  <a:pt x="128807" y="161925"/>
                </a:lnTo>
                <a:lnTo>
                  <a:pt x="23776"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p:nvPr/>
        </p:nvSpPr>
        <p:spPr>
          <a:xfrm>
            <a:off x="431800" y="379681"/>
            <a:ext cx="5377329"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Consideraciones generales</a:t>
            </a:r>
            <a:endParaRPr/>
          </a:p>
        </p:txBody>
      </p:sp>
      <p:sp>
        <p:nvSpPr>
          <p:cNvPr id="70" name="Google Shape;70;p7"/>
          <p:cNvSpPr/>
          <p:nvPr/>
        </p:nvSpPr>
        <p:spPr>
          <a:xfrm>
            <a:off x="7255865" y="1466372"/>
            <a:ext cx="1120000" cy="1440000"/>
          </a:xfrm>
          <a:custGeom>
            <a:avLst/>
            <a:gdLst/>
            <a:ahLst/>
            <a:cxnLst/>
            <a:rect l="l" t="t" r="r" b="b"/>
            <a:pathLst>
              <a:path w="133350" h="171450" extrusionOk="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7"/>
          <p:cNvSpPr txBox="1"/>
          <p:nvPr/>
        </p:nvSpPr>
        <p:spPr>
          <a:xfrm>
            <a:off x="431799" y="2011661"/>
            <a:ext cx="5106852" cy="4370090"/>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Muestra representativa, adecuada, requerida por el procedimiento a ejecutar</a:t>
            </a:r>
            <a:endParaRPr/>
          </a:p>
          <a:p>
            <a:pPr marL="342900" marR="0" lvl="0" indent="-241300" algn="l" rtl="0">
              <a:lnSpc>
                <a:spcPct val="100000"/>
              </a:lnSpc>
              <a:spcBef>
                <a:spcPts val="120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Tomada en el tiempo adecuado, cantidad o volumen suficientes</a:t>
            </a:r>
            <a:endParaRPr/>
          </a:p>
          <a:p>
            <a:pPr marL="342900" marR="0" lvl="0" indent="-241300" algn="l" rtl="0">
              <a:lnSpc>
                <a:spcPct val="100000"/>
              </a:lnSpc>
              <a:spcBef>
                <a:spcPts val="120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Toda muestra debe ser</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debidamente identificada</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acompañada por el formulario respectivo completo, firmado y con el sello del establecimiento responsable del muestreo (para garantizar trazabilidad de resultados)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p:nvPr/>
        </p:nvSpPr>
        <p:spPr>
          <a:xfrm>
            <a:off x="431800" y="379681"/>
            <a:ext cx="5377329"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Consideraciones generales</a:t>
            </a:r>
            <a:endParaRPr/>
          </a:p>
        </p:txBody>
      </p:sp>
      <p:sp>
        <p:nvSpPr>
          <p:cNvPr id="77" name="Google Shape;77;p8"/>
          <p:cNvSpPr/>
          <p:nvPr/>
        </p:nvSpPr>
        <p:spPr>
          <a:xfrm>
            <a:off x="7255865" y="1466372"/>
            <a:ext cx="1120000" cy="1440000"/>
          </a:xfrm>
          <a:custGeom>
            <a:avLst/>
            <a:gdLst/>
            <a:ahLst/>
            <a:cxnLst/>
            <a:rect l="l" t="t" r="r" b="b"/>
            <a:pathLst>
              <a:path w="133350" h="171450" extrusionOk="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8"/>
          <p:cNvSpPr txBox="1"/>
          <p:nvPr/>
        </p:nvSpPr>
        <p:spPr>
          <a:xfrm>
            <a:off x="431800" y="1684115"/>
            <a:ext cx="5106852" cy="4370090"/>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Conservación y transporte</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Tiempo comprendido entre la recolección de la muestra y su entrega al laboratorio</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Puede afectar el resultado analítico</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Requerimientos para la toma de muestras</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Disponer de los formatos correspondientes</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Disponer de carnet de identificación</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Disponer de los insumos básicos para la inspección (por ejemplo: cámara fotográfica, insumos de papelería, guantes de látex desechables, delantal, mascarillas desechables, frascos estériles, geles/bolsas refrigerantes, termo o nevera, termómetro digital, 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p:nvPr/>
        </p:nvSpPr>
        <p:spPr>
          <a:xfrm>
            <a:off x="431800" y="379681"/>
            <a:ext cx="560324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Consideraciones para prevenir contaminación</a:t>
            </a:r>
            <a:endParaRPr/>
          </a:p>
        </p:txBody>
      </p:sp>
      <p:sp>
        <p:nvSpPr>
          <p:cNvPr id="84" name="Google Shape;84;p9"/>
          <p:cNvSpPr txBox="1"/>
          <p:nvPr/>
        </p:nvSpPr>
        <p:spPr>
          <a:xfrm>
            <a:off x="431799" y="1857008"/>
            <a:ext cx="5106852" cy="4524743"/>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Las muestras deben tomarse por personal responsable de proteger la muestra de contaminación o deterioro</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debe manipularse la parte interna de los frascos de muestreo y tapas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Los frascos de muestreo se deben guardar en ambientes limpios, lejos del polvo, gases, tierra u otro contaminante</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Debe tenerse en cuenta la limpieza del vehículo y ambiente de transporte</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Los gases del tubo de escape pueden contaminar la muestra</a:t>
            </a:r>
            <a:endParaRPr/>
          </a:p>
        </p:txBody>
      </p:sp>
      <p:grpSp>
        <p:nvGrpSpPr>
          <p:cNvPr id="85" name="Google Shape;85;p9"/>
          <p:cNvGrpSpPr/>
          <p:nvPr/>
        </p:nvGrpSpPr>
        <p:grpSpPr>
          <a:xfrm>
            <a:off x="7363638" y="1989000"/>
            <a:ext cx="1080861" cy="1439963"/>
            <a:chOff x="3200470" y="1600200"/>
            <a:chExt cx="2745386" cy="3657505"/>
          </a:xfrm>
        </p:grpSpPr>
        <p:sp>
          <p:nvSpPr>
            <p:cNvPr id="86" name="Google Shape;86;p9"/>
            <p:cNvSpPr/>
            <p:nvPr/>
          </p:nvSpPr>
          <p:spPr>
            <a:xfrm>
              <a:off x="4060961" y="1600200"/>
              <a:ext cx="1884895" cy="3021767"/>
            </a:xfrm>
            <a:custGeom>
              <a:avLst/>
              <a:gdLst/>
              <a:ahLst/>
              <a:cxnLst/>
              <a:rect l="l" t="t" r="r" b="b"/>
              <a:pathLst>
                <a:path w="1884895" h="3021767" extrusionOk="0">
                  <a:moveTo>
                    <a:pt x="533465" y="160"/>
                  </a:moveTo>
                  <a:cubicBezTo>
                    <a:pt x="551785" y="16638"/>
                    <a:pt x="571433" y="31687"/>
                    <a:pt x="588329" y="49689"/>
                  </a:cubicBezTo>
                  <a:cubicBezTo>
                    <a:pt x="835882" y="317723"/>
                    <a:pt x="1080112" y="588805"/>
                    <a:pt x="1295961" y="883889"/>
                  </a:cubicBezTo>
                  <a:cubicBezTo>
                    <a:pt x="1484473" y="1141636"/>
                    <a:pt x="1653526" y="1410812"/>
                    <a:pt x="1768095" y="1711040"/>
                  </a:cubicBezTo>
                  <a:cubicBezTo>
                    <a:pt x="1852954" y="1933354"/>
                    <a:pt x="1902123" y="2161668"/>
                    <a:pt x="1879532" y="2401888"/>
                  </a:cubicBezTo>
                  <a:cubicBezTo>
                    <a:pt x="1861490" y="2605185"/>
                    <a:pt x="1798657" y="2801918"/>
                    <a:pt x="1695576" y="2977865"/>
                  </a:cubicBezTo>
                  <a:cubicBezTo>
                    <a:pt x="1670612" y="3020442"/>
                    <a:pt x="1630365" y="3033205"/>
                    <a:pt x="1593916" y="3011584"/>
                  </a:cubicBezTo>
                  <a:cubicBezTo>
                    <a:pt x="1557467" y="2989962"/>
                    <a:pt x="1548354" y="2948909"/>
                    <a:pt x="1573128" y="2905951"/>
                  </a:cubicBezTo>
                  <a:cubicBezTo>
                    <a:pt x="1689129" y="2709146"/>
                    <a:pt x="1747705" y="2483599"/>
                    <a:pt x="1742182" y="2255013"/>
                  </a:cubicBezTo>
                  <a:cubicBezTo>
                    <a:pt x="1737815" y="2053559"/>
                    <a:pt x="1681623" y="1863535"/>
                    <a:pt x="1602744" y="1679798"/>
                  </a:cubicBezTo>
                  <a:cubicBezTo>
                    <a:pt x="1468811" y="1368140"/>
                    <a:pt x="1283906" y="1087438"/>
                    <a:pt x="1071189" y="825977"/>
                  </a:cubicBezTo>
                  <a:cubicBezTo>
                    <a:pt x="894163" y="608521"/>
                    <a:pt x="705841" y="400591"/>
                    <a:pt x="522454" y="188469"/>
                  </a:cubicBezTo>
                  <a:cubicBezTo>
                    <a:pt x="520176" y="185897"/>
                    <a:pt x="517139" y="183992"/>
                    <a:pt x="505464" y="173134"/>
                  </a:cubicBezTo>
                  <a:cubicBezTo>
                    <a:pt x="501296" y="182985"/>
                    <a:pt x="496110" y="192371"/>
                    <a:pt x="489992" y="201137"/>
                  </a:cubicBezTo>
                  <a:cubicBezTo>
                    <a:pt x="371721" y="334487"/>
                    <a:pt x="253260" y="467837"/>
                    <a:pt x="134610" y="601187"/>
                  </a:cubicBezTo>
                  <a:cubicBezTo>
                    <a:pt x="103665" y="635953"/>
                    <a:pt x="73671" y="645478"/>
                    <a:pt x="40828" y="629762"/>
                  </a:cubicBezTo>
                  <a:cubicBezTo>
                    <a:pt x="-4639" y="607759"/>
                    <a:pt x="-13941" y="555562"/>
                    <a:pt x="22698" y="512985"/>
                  </a:cubicBezTo>
                  <a:cubicBezTo>
                    <a:pt x="94648" y="429166"/>
                    <a:pt x="167420" y="346044"/>
                    <a:pt x="241015" y="263621"/>
                  </a:cubicBezTo>
                  <a:cubicBezTo>
                    <a:pt x="305087" y="191802"/>
                    <a:pt x="370297" y="120746"/>
                    <a:pt x="435792" y="50451"/>
                  </a:cubicBezTo>
                  <a:cubicBezTo>
                    <a:pt x="452498" y="32449"/>
                    <a:pt x="472241" y="17209"/>
                    <a:pt x="490561" y="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9"/>
            <p:cNvSpPr/>
            <p:nvPr/>
          </p:nvSpPr>
          <p:spPr>
            <a:xfrm>
              <a:off x="3200470" y="2602716"/>
              <a:ext cx="2111465" cy="2654989"/>
            </a:xfrm>
            <a:custGeom>
              <a:avLst/>
              <a:gdLst/>
              <a:ahLst/>
              <a:cxnLst/>
              <a:rect l="l" t="t" r="r" b="b"/>
              <a:pathLst>
                <a:path w="2111465" h="2654989" extrusionOk="0">
                  <a:moveTo>
                    <a:pt x="1416927" y="2655148"/>
                  </a:moveTo>
                  <a:cubicBezTo>
                    <a:pt x="703979" y="2656100"/>
                    <a:pt x="133223" y="2171659"/>
                    <a:pt x="18654" y="1503861"/>
                  </a:cubicBezTo>
                  <a:cubicBezTo>
                    <a:pt x="-25864" y="1244305"/>
                    <a:pt x="13054" y="994750"/>
                    <a:pt x="100760" y="750243"/>
                  </a:cubicBezTo>
                  <a:cubicBezTo>
                    <a:pt x="192169" y="495640"/>
                    <a:pt x="325342" y="263039"/>
                    <a:pt x="476170" y="39964"/>
                  </a:cubicBezTo>
                  <a:cubicBezTo>
                    <a:pt x="503697" y="-803"/>
                    <a:pt x="544798" y="-10995"/>
                    <a:pt x="579918" y="12817"/>
                  </a:cubicBezTo>
                  <a:cubicBezTo>
                    <a:pt x="615039" y="36630"/>
                    <a:pt x="621968" y="78064"/>
                    <a:pt x="593967" y="119593"/>
                  </a:cubicBezTo>
                  <a:cubicBezTo>
                    <a:pt x="480062" y="288376"/>
                    <a:pt x="376314" y="462493"/>
                    <a:pt x="294303" y="649373"/>
                  </a:cubicBezTo>
                  <a:cubicBezTo>
                    <a:pt x="200806" y="862447"/>
                    <a:pt x="135881" y="1082284"/>
                    <a:pt x="142430" y="1318219"/>
                  </a:cubicBezTo>
                  <a:cubicBezTo>
                    <a:pt x="158567" y="1893910"/>
                    <a:pt x="589980" y="2394544"/>
                    <a:pt x="1152858" y="2492080"/>
                  </a:cubicBezTo>
                  <a:cubicBezTo>
                    <a:pt x="1449579" y="2543610"/>
                    <a:pt x="1727981" y="2494175"/>
                    <a:pt x="1990056" y="2346538"/>
                  </a:cubicBezTo>
                  <a:cubicBezTo>
                    <a:pt x="2009184" y="2335320"/>
                    <a:pt x="2031027" y="2329618"/>
                    <a:pt x="2053178" y="2330059"/>
                  </a:cubicBezTo>
                  <a:cubicBezTo>
                    <a:pt x="2084027" y="2332345"/>
                    <a:pt x="2104056" y="2355015"/>
                    <a:pt x="2110131" y="2386066"/>
                  </a:cubicBezTo>
                  <a:cubicBezTo>
                    <a:pt x="2116680" y="2420737"/>
                    <a:pt x="2100638" y="2445883"/>
                    <a:pt x="2071593" y="2463314"/>
                  </a:cubicBezTo>
                  <a:cubicBezTo>
                    <a:pt x="1970708" y="2523815"/>
                    <a:pt x="1862327" y="2570731"/>
                    <a:pt x="1749243" y="2602855"/>
                  </a:cubicBezTo>
                  <a:cubicBezTo>
                    <a:pt x="1627650" y="2637145"/>
                    <a:pt x="1503494" y="2654671"/>
                    <a:pt x="1416927" y="26551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9"/>
            <p:cNvSpPr/>
            <p:nvPr/>
          </p:nvSpPr>
          <p:spPr>
            <a:xfrm>
              <a:off x="4623190" y="3858073"/>
              <a:ext cx="803870" cy="807181"/>
            </a:xfrm>
            <a:custGeom>
              <a:avLst/>
              <a:gdLst/>
              <a:ahLst/>
              <a:cxnLst/>
              <a:rect l="l" t="t" r="r" b="b"/>
              <a:pathLst>
                <a:path w="803870" h="807181" extrusionOk="0">
                  <a:moveTo>
                    <a:pt x="705920" y="152969"/>
                  </a:moveTo>
                  <a:cubicBezTo>
                    <a:pt x="705920" y="213262"/>
                    <a:pt x="670894" y="234407"/>
                    <a:pt x="644506" y="260220"/>
                  </a:cubicBezTo>
                  <a:cubicBezTo>
                    <a:pt x="626471" y="277937"/>
                    <a:pt x="619258" y="294415"/>
                    <a:pt x="635014" y="314989"/>
                  </a:cubicBezTo>
                  <a:cubicBezTo>
                    <a:pt x="641506" y="323599"/>
                    <a:pt x="650936" y="329501"/>
                    <a:pt x="661497" y="331562"/>
                  </a:cubicBezTo>
                  <a:cubicBezTo>
                    <a:pt x="687410" y="334134"/>
                    <a:pt x="713703" y="331562"/>
                    <a:pt x="739617" y="333944"/>
                  </a:cubicBezTo>
                  <a:cubicBezTo>
                    <a:pt x="778032" y="336934"/>
                    <a:pt x="806758" y="370608"/>
                    <a:pt x="803778" y="409157"/>
                  </a:cubicBezTo>
                  <a:cubicBezTo>
                    <a:pt x="801194" y="442578"/>
                    <a:pt x="775366" y="469470"/>
                    <a:pt x="742180" y="473294"/>
                  </a:cubicBezTo>
                  <a:cubicBezTo>
                    <a:pt x="717391" y="475802"/>
                    <a:pt x="692442" y="476311"/>
                    <a:pt x="667572" y="474818"/>
                  </a:cubicBezTo>
                  <a:cubicBezTo>
                    <a:pt x="647924" y="474056"/>
                    <a:pt x="639096" y="481486"/>
                    <a:pt x="630838" y="499774"/>
                  </a:cubicBezTo>
                  <a:cubicBezTo>
                    <a:pt x="622580" y="518062"/>
                    <a:pt x="627231" y="530444"/>
                    <a:pt x="641089" y="542827"/>
                  </a:cubicBezTo>
                  <a:cubicBezTo>
                    <a:pt x="654948" y="555209"/>
                    <a:pt x="666623" y="567592"/>
                    <a:pt x="679057" y="580927"/>
                  </a:cubicBezTo>
                  <a:cubicBezTo>
                    <a:pt x="712754" y="616455"/>
                    <a:pt x="715507" y="659032"/>
                    <a:pt x="686461" y="688655"/>
                  </a:cubicBezTo>
                  <a:cubicBezTo>
                    <a:pt x="657416" y="718277"/>
                    <a:pt x="614132" y="716277"/>
                    <a:pt x="579106" y="682749"/>
                  </a:cubicBezTo>
                  <a:cubicBezTo>
                    <a:pt x="567051" y="671319"/>
                    <a:pt x="554901" y="659889"/>
                    <a:pt x="543986" y="647411"/>
                  </a:cubicBezTo>
                  <a:cubicBezTo>
                    <a:pt x="530412" y="631790"/>
                    <a:pt x="518357" y="624742"/>
                    <a:pt x="495481" y="634267"/>
                  </a:cubicBezTo>
                  <a:cubicBezTo>
                    <a:pt x="472605" y="643792"/>
                    <a:pt x="472700" y="657508"/>
                    <a:pt x="472985" y="675986"/>
                  </a:cubicBezTo>
                  <a:cubicBezTo>
                    <a:pt x="473762" y="698571"/>
                    <a:pt x="473255" y="721182"/>
                    <a:pt x="471466" y="743709"/>
                  </a:cubicBezTo>
                  <a:cubicBezTo>
                    <a:pt x="467954" y="782213"/>
                    <a:pt x="434001" y="810569"/>
                    <a:pt x="395631" y="807045"/>
                  </a:cubicBezTo>
                  <a:cubicBezTo>
                    <a:pt x="362447" y="803997"/>
                    <a:pt x="336043" y="777826"/>
                    <a:pt x="332598" y="744567"/>
                  </a:cubicBezTo>
                  <a:cubicBezTo>
                    <a:pt x="330240" y="720862"/>
                    <a:pt x="329732" y="697008"/>
                    <a:pt x="331079" y="673224"/>
                  </a:cubicBezTo>
                  <a:cubicBezTo>
                    <a:pt x="331933" y="652841"/>
                    <a:pt x="325764" y="641887"/>
                    <a:pt x="305546" y="633314"/>
                  </a:cubicBezTo>
                  <a:cubicBezTo>
                    <a:pt x="285328" y="624742"/>
                    <a:pt x="275076" y="631695"/>
                    <a:pt x="262831" y="644649"/>
                  </a:cubicBezTo>
                  <a:cubicBezTo>
                    <a:pt x="247718" y="661474"/>
                    <a:pt x="231616" y="677378"/>
                    <a:pt x="214612" y="692274"/>
                  </a:cubicBezTo>
                  <a:cubicBezTo>
                    <a:pt x="185404" y="718133"/>
                    <a:pt x="140837" y="715335"/>
                    <a:pt x="115068" y="686026"/>
                  </a:cubicBezTo>
                  <a:cubicBezTo>
                    <a:pt x="91377" y="659081"/>
                    <a:pt x="91570" y="618598"/>
                    <a:pt x="115515" y="591881"/>
                  </a:cubicBezTo>
                  <a:cubicBezTo>
                    <a:pt x="129656" y="575817"/>
                    <a:pt x="144643" y="560523"/>
                    <a:pt x="160412" y="546066"/>
                  </a:cubicBezTo>
                  <a:cubicBezTo>
                    <a:pt x="173891" y="533207"/>
                    <a:pt x="182529" y="522824"/>
                    <a:pt x="173606" y="500441"/>
                  </a:cubicBezTo>
                  <a:cubicBezTo>
                    <a:pt x="164684" y="478057"/>
                    <a:pt x="149781" y="475104"/>
                    <a:pt x="129658" y="475580"/>
                  </a:cubicBezTo>
                  <a:cubicBezTo>
                    <a:pt x="107151" y="476678"/>
                    <a:pt x="84593" y="476105"/>
                    <a:pt x="62170" y="473866"/>
                  </a:cubicBezTo>
                  <a:cubicBezTo>
                    <a:pt x="23875" y="469586"/>
                    <a:pt x="-3710" y="434965"/>
                    <a:pt x="555" y="396538"/>
                  </a:cubicBezTo>
                  <a:cubicBezTo>
                    <a:pt x="4249" y="363260"/>
                    <a:pt x="30908" y="337265"/>
                    <a:pt x="64163" y="334515"/>
                  </a:cubicBezTo>
                  <a:cubicBezTo>
                    <a:pt x="86611" y="332704"/>
                    <a:pt x="109147" y="332227"/>
                    <a:pt x="131651" y="333086"/>
                  </a:cubicBezTo>
                  <a:cubicBezTo>
                    <a:pt x="150635" y="333086"/>
                    <a:pt x="163924" y="332229"/>
                    <a:pt x="172847" y="309941"/>
                  </a:cubicBezTo>
                  <a:cubicBezTo>
                    <a:pt x="181769" y="287652"/>
                    <a:pt x="176454" y="277270"/>
                    <a:pt x="161836" y="263935"/>
                  </a:cubicBezTo>
                  <a:cubicBezTo>
                    <a:pt x="145915" y="249641"/>
                    <a:pt x="130859" y="234406"/>
                    <a:pt x="116749" y="218310"/>
                  </a:cubicBezTo>
                  <a:cubicBezTo>
                    <a:pt x="88781" y="191008"/>
                    <a:pt x="88165" y="146124"/>
                    <a:pt x="115373" y="118059"/>
                  </a:cubicBezTo>
                  <a:cubicBezTo>
                    <a:pt x="142580" y="89995"/>
                    <a:pt x="187309" y="89376"/>
                    <a:pt x="215276" y="116678"/>
                  </a:cubicBezTo>
                  <a:cubicBezTo>
                    <a:pt x="231352" y="130762"/>
                    <a:pt x="246597" y="145774"/>
                    <a:pt x="260933" y="161636"/>
                  </a:cubicBezTo>
                  <a:cubicBezTo>
                    <a:pt x="273937" y="175924"/>
                    <a:pt x="284473" y="183258"/>
                    <a:pt x="306590" y="174019"/>
                  </a:cubicBezTo>
                  <a:cubicBezTo>
                    <a:pt x="328706" y="164780"/>
                    <a:pt x="331269" y="152397"/>
                    <a:pt x="330605" y="132966"/>
                  </a:cubicBezTo>
                  <a:cubicBezTo>
                    <a:pt x="329528" y="111572"/>
                    <a:pt x="329782" y="90131"/>
                    <a:pt x="331364" y="68768"/>
                  </a:cubicBezTo>
                  <a:cubicBezTo>
                    <a:pt x="334971" y="27429"/>
                    <a:pt x="365630" y="-860"/>
                    <a:pt x="403598" y="188"/>
                  </a:cubicBezTo>
                  <a:cubicBezTo>
                    <a:pt x="441567" y="1235"/>
                    <a:pt x="468619" y="28763"/>
                    <a:pt x="471751" y="68958"/>
                  </a:cubicBezTo>
                  <a:cubicBezTo>
                    <a:pt x="473349" y="90353"/>
                    <a:pt x="473571" y="111829"/>
                    <a:pt x="472416" y="133252"/>
                  </a:cubicBezTo>
                  <a:cubicBezTo>
                    <a:pt x="471561" y="152302"/>
                    <a:pt x="475358" y="164875"/>
                    <a:pt x="496525" y="173924"/>
                  </a:cubicBezTo>
                  <a:cubicBezTo>
                    <a:pt x="517693" y="182972"/>
                    <a:pt x="529083" y="175543"/>
                    <a:pt x="542182" y="161922"/>
                  </a:cubicBezTo>
                  <a:cubicBezTo>
                    <a:pt x="558698" y="144872"/>
                    <a:pt x="573601" y="122870"/>
                    <a:pt x="594009" y="114297"/>
                  </a:cubicBezTo>
                  <a:cubicBezTo>
                    <a:pt x="614417" y="105725"/>
                    <a:pt x="645930" y="99819"/>
                    <a:pt x="666243" y="108201"/>
                  </a:cubicBezTo>
                  <a:cubicBezTo>
                    <a:pt x="686556" y="116583"/>
                    <a:pt x="698136" y="143444"/>
                    <a:pt x="705920" y="152969"/>
                  </a:cubicBezTo>
                  <a:close/>
                  <a:moveTo>
                    <a:pt x="507821" y="403095"/>
                  </a:moveTo>
                  <a:cubicBezTo>
                    <a:pt x="507480" y="344177"/>
                    <a:pt x="459607" y="296692"/>
                    <a:pt x="400893" y="297034"/>
                  </a:cubicBezTo>
                  <a:cubicBezTo>
                    <a:pt x="342179" y="297376"/>
                    <a:pt x="294858" y="345416"/>
                    <a:pt x="295199" y="404333"/>
                  </a:cubicBezTo>
                  <a:cubicBezTo>
                    <a:pt x="295540" y="463251"/>
                    <a:pt x="343413" y="510736"/>
                    <a:pt x="402127" y="510394"/>
                  </a:cubicBezTo>
                  <a:cubicBezTo>
                    <a:pt x="460841" y="510052"/>
                    <a:pt x="508162" y="462013"/>
                    <a:pt x="507821" y="4030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9"/>
            <p:cNvSpPr/>
            <p:nvPr/>
          </p:nvSpPr>
          <p:spPr>
            <a:xfrm>
              <a:off x="4057932" y="2620880"/>
              <a:ext cx="711312" cy="714679"/>
            </a:xfrm>
            <a:custGeom>
              <a:avLst/>
              <a:gdLst/>
              <a:ahLst/>
              <a:cxnLst/>
              <a:rect l="l" t="t" r="r" b="b"/>
              <a:pathLst>
                <a:path w="711312" h="714679" extrusionOk="0">
                  <a:moveTo>
                    <a:pt x="711432" y="357461"/>
                  </a:moveTo>
                  <a:cubicBezTo>
                    <a:pt x="711256" y="390911"/>
                    <a:pt x="687856" y="419708"/>
                    <a:pt x="655239" y="426613"/>
                  </a:cubicBezTo>
                  <a:cubicBezTo>
                    <a:pt x="645083" y="428994"/>
                    <a:pt x="633882" y="427375"/>
                    <a:pt x="623536" y="429280"/>
                  </a:cubicBezTo>
                  <a:cubicBezTo>
                    <a:pt x="602938" y="433185"/>
                    <a:pt x="574462" y="432042"/>
                    <a:pt x="564970" y="444234"/>
                  </a:cubicBezTo>
                  <a:cubicBezTo>
                    <a:pt x="546650" y="470142"/>
                    <a:pt x="583954" y="477857"/>
                    <a:pt x="594395" y="495669"/>
                  </a:cubicBezTo>
                  <a:cubicBezTo>
                    <a:pt x="599557" y="502157"/>
                    <a:pt x="605138" y="508298"/>
                    <a:pt x="611101" y="514052"/>
                  </a:cubicBezTo>
                  <a:cubicBezTo>
                    <a:pt x="635664" y="542424"/>
                    <a:pt x="633397" y="585227"/>
                    <a:pt x="605976" y="610826"/>
                  </a:cubicBezTo>
                  <a:cubicBezTo>
                    <a:pt x="579998" y="635801"/>
                    <a:pt x="539439" y="637115"/>
                    <a:pt x="511909" y="613874"/>
                  </a:cubicBezTo>
                  <a:cubicBezTo>
                    <a:pt x="497292" y="601968"/>
                    <a:pt x="485616" y="586252"/>
                    <a:pt x="470619" y="574822"/>
                  </a:cubicBezTo>
                  <a:cubicBezTo>
                    <a:pt x="462409" y="568327"/>
                    <a:pt x="451945" y="565410"/>
                    <a:pt x="441573" y="566726"/>
                  </a:cubicBezTo>
                  <a:cubicBezTo>
                    <a:pt x="435024" y="568631"/>
                    <a:pt x="429044" y="582061"/>
                    <a:pt x="427905" y="591014"/>
                  </a:cubicBezTo>
                  <a:cubicBezTo>
                    <a:pt x="425627" y="610064"/>
                    <a:pt x="427905" y="629114"/>
                    <a:pt x="425912" y="648164"/>
                  </a:cubicBezTo>
                  <a:cubicBezTo>
                    <a:pt x="421545" y="688169"/>
                    <a:pt x="392310" y="714839"/>
                    <a:pt x="355575" y="714839"/>
                  </a:cubicBezTo>
                  <a:cubicBezTo>
                    <a:pt x="318841" y="714839"/>
                    <a:pt x="288087" y="685598"/>
                    <a:pt x="285239" y="644069"/>
                  </a:cubicBezTo>
                  <a:cubicBezTo>
                    <a:pt x="285576" y="629834"/>
                    <a:pt x="285196" y="615592"/>
                    <a:pt x="284100" y="601397"/>
                  </a:cubicBezTo>
                  <a:cubicBezTo>
                    <a:pt x="281822" y="588919"/>
                    <a:pt x="277931" y="571774"/>
                    <a:pt x="269198" y="567107"/>
                  </a:cubicBezTo>
                  <a:cubicBezTo>
                    <a:pt x="261984" y="563297"/>
                    <a:pt x="245278" y="572536"/>
                    <a:pt x="235311" y="579584"/>
                  </a:cubicBezTo>
                  <a:cubicBezTo>
                    <a:pt x="223256" y="588347"/>
                    <a:pt x="213764" y="601587"/>
                    <a:pt x="201994" y="611493"/>
                  </a:cubicBezTo>
                  <a:cubicBezTo>
                    <a:pt x="173704" y="638021"/>
                    <a:pt x="129368" y="636616"/>
                    <a:pt x="102802" y="608350"/>
                  </a:cubicBezTo>
                  <a:cubicBezTo>
                    <a:pt x="76509" y="580823"/>
                    <a:pt x="75940" y="542151"/>
                    <a:pt x="102043" y="511576"/>
                  </a:cubicBezTo>
                  <a:cubicBezTo>
                    <a:pt x="112010" y="499860"/>
                    <a:pt x="125109" y="490621"/>
                    <a:pt x="133841" y="478143"/>
                  </a:cubicBezTo>
                  <a:cubicBezTo>
                    <a:pt x="140865" y="468047"/>
                    <a:pt x="149788" y="451759"/>
                    <a:pt x="146086" y="443758"/>
                  </a:cubicBezTo>
                  <a:cubicBezTo>
                    <a:pt x="142384" y="435757"/>
                    <a:pt x="124539" y="432042"/>
                    <a:pt x="112294" y="429661"/>
                  </a:cubicBezTo>
                  <a:cubicBezTo>
                    <a:pt x="98436" y="427280"/>
                    <a:pt x="83818" y="429661"/>
                    <a:pt x="69770" y="428708"/>
                  </a:cubicBezTo>
                  <a:cubicBezTo>
                    <a:pt x="26676" y="425279"/>
                    <a:pt x="-1515" y="394704"/>
                    <a:pt x="193" y="353937"/>
                  </a:cubicBezTo>
                  <a:cubicBezTo>
                    <a:pt x="1807" y="314789"/>
                    <a:pt x="30283" y="287929"/>
                    <a:pt x="72713" y="286405"/>
                  </a:cubicBezTo>
                  <a:cubicBezTo>
                    <a:pt x="90463" y="285738"/>
                    <a:pt x="108403" y="287548"/>
                    <a:pt x="125963" y="285548"/>
                  </a:cubicBezTo>
                  <a:cubicBezTo>
                    <a:pt x="134422" y="284486"/>
                    <a:pt x="141918" y="279565"/>
                    <a:pt x="146276" y="272213"/>
                  </a:cubicBezTo>
                  <a:cubicBezTo>
                    <a:pt x="148313" y="262843"/>
                    <a:pt x="146754" y="253047"/>
                    <a:pt x="141910" y="244781"/>
                  </a:cubicBezTo>
                  <a:cubicBezTo>
                    <a:pt x="135562" y="236170"/>
                    <a:pt x="128128" y="228421"/>
                    <a:pt x="119793" y="221730"/>
                  </a:cubicBezTo>
                  <a:cubicBezTo>
                    <a:pt x="76035" y="177629"/>
                    <a:pt x="70719" y="137243"/>
                    <a:pt x="104226" y="104096"/>
                  </a:cubicBezTo>
                  <a:cubicBezTo>
                    <a:pt x="136309" y="72568"/>
                    <a:pt x="178549" y="78950"/>
                    <a:pt x="221738" y="122098"/>
                  </a:cubicBezTo>
                  <a:cubicBezTo>
                    <a:pt x="228877" y="130041"/>
                    <a:pt x="236484" y="137548"/>
                    <a:pt x="244519" y="144578"/>
                  </a:cubicBezTo>
                  <a:cubicBezTo>
                    <a:pt x="262269" y="158770"/>
                    <a:pt x="282487" y="150483"/>
                    <a:pt x="284195" y="127623"/>
                  </a:cubicBezTo>
                  <a:cubicBezTo>
                    <a:pt x="285904" y="107525"/>
                    <a:pt x="284195" y="87142"/>
                    <a:pt x="285619" y="67044"/>
                  </a:cubicBezTo>
                  <a:cubicBezTo>
                    <a:pt x="286614" y="30642"/>
                    <a:pt x="315787" y="1367"/>
                    <a:pt x="352063" y="369"/>
                  </a:cubicBezTo>
                  <a:cubicBezTo>
                    <a:pt x="389451" y="-2545"/>
                    <a:pt x="422212" y="25276"/>
                    <a:pt x="425532" y="62758"/>
                  </a:cubicBezTo>
                  <a:cubicBezTo>
                    <a:pt x="428095" y="81808"/>
                    <a:pt x="425532" y="100858"/>
                    <a:pt x="428095" y="119908"/>
                  </a:cubicBezTo>
                  <a:cubicBezTo>
                    <a:pt x="429518" y="130099"/>
                    <a:pt x="434549" y="144482"/>
                    <a:pt x="442048" y="147911"/>
                  </a:cubicBezTo>
                  <a:cubicBezTo>
                    <a:pt x="449547" y="151340"/>
                    <a:pt x="463785" y="145435"/>
                    <a:pt x="471853" y="139339"/>
                  </a:cubicBezTo>
                  <a:cubicBezTo>
                    <a:pt x="485901" y="128766"/>
                    <a:pt x="496817" y="114002"/>
                    <a:pt x="510296" y="102477"/>
                  </a:cubicBezTo>
                  <a:cubicBezTo>
                    <a:pt x="538088" y="77616"/>
                    <a:pt x="580265" y="78405"/>
                    <a:pt x="607115" y="104287"/>
                  </a:cubicBezTo>
                  <a:cubicBezTo>
                    <a:pt x="634428" y="130151"/>
                    <a:pt x="636156" y="173170"/>
                    <a:pt x="611006" y="201156"/>
                  </a:cubicBezTo>
                  <a:cubicBezTo>
                    <a:pt x="598192" y="216682"/>
                    <a:pt x="582530" y="229731"/>
                    <a:pt x="569336" y="244971"/>
                  </a:cubicBezTo>
                  <a:cubicBezTo>
                    <a:pt x="563906" y="251617"/>
                    <a:pt x="561745" y="260362"/>
                    <a:pt x="563451" y="268784"/>
                  </a:cubicBezTo>
                  <a:cubicBezTo>
                    <a:pt x="567895" y="277146"/>
                    <a:pt x="575710" y="283185"/>
                    <a:pt x="584903" y="285357"/>
                  </a:cubicBezTo>
                  <a:cubicBezTo>
                    <a:pt x="604742" y="287929"/>
                    <a:pt x="625149" y="285357"/>
                    <a:pt x="645273" y="286786"/>
                  </a:cubicBezTo>
                  <a:cubicBezTo>
                    <a:pt x="682515" y="289009"/>
                    <a:pt x="711548" y="320024"/>
                    <a:pt x="711432" y="357461"/>
                  </a:cubicBezTo>
                  <a:close/>
                  <a:moveTo>
                    <a:pt x="436922" y="355842"/>
                  </a:moveTo>
                  <a:cubicBezTo>
                    <a:pt x="435801" y="311106"/>
                    <a:pt x="399599" y="275283"/>
                    <a:pt x="355006" y="274784"/>
                  </a:cubicBezTo>
                  <a:cubicBezTo>
                    <a:pt x="310419" y="275892"/>
                    <a:pt x="274564" y="311955"/>
                    <a:pt x="273564" y="356699"/>
                  </a:cubicBezTo>
                  <a:cubicBezTo>
                    <a:pt x="273325" y="401623"/>
                    <a:pt x="309423" y="438236"/>
                    <a:pt x="354192" y="438476"/>
                  </a:cubicBezTo>
                  <a:cubicBezTo>
                    <a:pt x="355318" y="438482"/>
                    <a:pt x="356444" y="438465"/>
                    <a:pt x="357569" y="438424"/>
                  </a:cubicBezTo>
                  <a:cubicBezTo>
                    <a:pt x="401916" y="437912"/>
                    <a:pt x="437452" y="401421"/>
                    <a:pt x="436942" y="356920"/>
                  </a:cubicBezTo>
                  <a:cubicBezTo>
                    <a:pt x="436938" y="356561"/>
                    <a:pt x="436931" y="356201"/>
                    <a:pt x="436922" y="355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9"/>
            <p:cNvSpPr/>
            <p:nvPr/>
          </p:nvSpPr>
          <p:spPr>
            <a:xfrm>
              <a:off x="3845942" y="3668262"/>
              <a:ext cx="426773" cy="427777"/>
            </a:xfrm>
            <a:custGeom>
              <a:avLst/>
              <a:gdLst/>
              <a:ahLst/>
              <a:cxnLst/>
              <a:rect l="l" t="t" r="r" b="b"/>
              <a:pathLst>
                <a:path w="426773" h="427777" extrusionOk="0">
                  <a:moveTo>
                    <a:pt x="131" y="215621"/>
                  </a:moveTo>
                  <a:cubicBezTo>
                    <a:pt x="-1077" y="97844"/>
                    <a:pt x="93089" y="1384"/>
                    <a:pt x="210458" y="171"/>
                  </a:cubicBezTo>
                  <a:cubicBezTo>
                    <a:pt x="211698" y="158"/>
                    <a:pt x="212937" y="156"/>
                    <a:pt x="214177" y="165"/>
                  </a:cubicBezTo>
                  <a:cubicBezTo>
                    <a:pt x="331530" y="1360"/>
                    <a:pt x="426226" y="96808"/>
                    <a:pt x="426894" y="214573"/>
                  </a:cubicBezTo>
                  <a:cubicBezTo>
                    <a:pt x="426011" y="332336"/>
                    <a:pt x="330871" y="427466"/>
                    <a:pt x="213512" y="427933"/>
                  </a:cubicBezTo>
                  <a:cubicBezTo>
                    <a:pt x="96402" y="428670"/>
                    <a:pt x="869" y="334000"/>
                    <a:pt x="135" y="216482"/>
                  </a:cubicBezTo>
                  <a:cubicBezTo>
                    <a:pt x="133" y="216195"/>
                    <a:pt x="132" y="215908"/>
                    <a:pt x="131" y="215621"/>
                  </a:cubicBezTo>
                  <a:close/>
                  <a:moveTo>
                    <a:pt x="142512" y="213335"/>
                  </a:moveTo>
                  <a:cubicBezTo>
                    <a:pt x="141462" y="251669"/>
                    <a:pt x="171579" y="283600"/>
                    <a:pt x="209781" y="284654"/>
                  </a:cubicBezTo>
                  <a:cubicBezTo>
                    <a:pt x="210202" y="284665"/>
                    <a:pt x="210623" y="284673"/>
                    <a:pt x="211045" y="284677"/>
                  </a:cubicBezTo>
                  <a:cubicBezTo>
                    <a:pt x="250292" y="285834"/>
                    <a:pt x="283044" y="254845"/>
                    <a:pt x="284198" y="215461"/>
                  </a:cubicBezTo>
                  <a:cubicBezTo>
                    <a:pt x="284218" y="214752"/>
                    <a:pt x="284228" y="214043"/>
                    <a:pt x="284228" y="213334"/>
                  </a:cubicBezTo>
                  <a:cubicBezTo>
                    <a:pt x="283054" y="174607"/>
                    <a:pt x="251553" y="143755"/>
                    <a:pt x="212943" y="143516"/>
                  </a:cubicBezTo>
                  <a:cubicBezTo>
                    <a:pt x="174413" y="143253"/>
                    <a:pt x="142965" y="174383"/>
                    <a:pt x="142703" y="213047"/>
                  </a:cubicBezTo>
                  <a:cubicBezTo>
                    <a:pt x="142703" y="213143"/>
                    <a:pt x="142702" y="213239"/>
                    <a:pt x="142702" y="2133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9"/>
            <p:cNvSpPr/>
            <p:nvPr/>
          </p:nvSpPr>
          <p:spPr>
            <a:xfrm>
              <a:off x="5041950" y="3171679"/>
              <a:ext cx="427145" cy="428008"/>
            </a:xfrm>
            <a:custGeom>
              <a:avLst/>
              <a:gdLst/>
              <a:ahLst/>
              <a:cxnLst/>
              <a:rect l="l" t="t" r="r" b="b"/>
              <a:pathLst>
                <a:path w="427145" h="428008" extrusionOk="0">
                  <a:moveTo>
                    <a:pt x="120" y="213379"/>
                  </a:moveTo>
                  <a:cubicBezTo>
                    <a:pt x="723" y="95018"/>
                    <a:pt x="96831" y="-443"/>
                    <a:pt x="214783" y="162"/>
                  </a:cubicBezTo>
                  <a:cubicBezTo>
                    <a:pt x="332735" y="767"/>
                    <a:pt x="427865" y="97209"/>
                    <a:pt x="427262" y="215570"/>
                  </a:cubicBezTo>
                  <a:cubicBezTo>
                    <a:pt x="425093" y="333444"/>
                    <a:pt x="329374" y="427929"/>
                    <a:pt x="211888" y="428168"/>
                  </a:cubicBezTo>
                  <a:cubicBezTo>
                    <a:pt x="94456" y="427173"/>
                    <a:pt x="-145" y="331223"/>
                    <a:pt x="120" y="213380"/>
                  </a:cubicBezTo>
                  <a:close/>
                  <a:moveTo>
                    <a:pt x="142501" y="211665"/>
                  </a:moveTo>
                  <a:cubicBezTo>
                    <a:pt x="141364" y="250447"/>
                    <a:pt x="171284" y="283050"/>
                    <a:pt x="209895" y="285103"/>
                  </a:cubicBezTo>
                  <a:cubicBezTo>
                    <a:pt x="249863" y="285638"/>
                    <a:pt x="282846" y="253856"/>
                    <a:pt x="283932" y="213761"/>
                  </a:cubicBezTo>
                  <a:cubicBezTo>
                    <a:pt x="283477" y="174998"/>
                    <a:pt x="252411" y="143613"/>
                    <a:pt x="213786" y="142894"/>
                  </a:cubicBezTo>
                  <a:cubicBezTo>
                    <a:pt x="175530" y="141893"/>
                    <a:pt x="143709" y="172201"/>
                    <a:pt x="142711" y="210590"/>
                  </a:cubicBezTo>
                  <a:cubicBezTo>
                    <a:pt x="142701" y="210948"/>
                    <a:pt x="142695" y="211307"/>
                    <a:pt x="142691" y="211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9"/>
            <p:cNvSpPr/>
            <p:nvPr/>
          </p:nvSpPr>
          <p:spPr>
            <a:xfrm>
              <a:off x="3859612" y="2343397"/>
              <a:ext cx="141346" cy="142396"/>
            </a:xfrm>
            <a:custGeom>
              <a:avLst/>
              <a:gdLst/>
              <a:ahLst/>
              <a:cxnLst/>
              <a:rect l="l" t="t" r="r" b="b"/>
              <a:pathLst>
                <a:path w="141346" h="142396" extrusionOk="0">
                  <a:moveTo>
                    <a:pt x="225" y="68397"/>
                  </a:moveTo>
                  <a:cubicBezTo>
                    <a:pt x="1252" y="29693"/>
                    <a:pt x="33352" y="-846"/>
                    <a:pt x="71922" y="185"/>
                  </a:cubicBezTo>
                  <a:cubicBezTo>
                    <a:pt x="72069" y="189"/>
                    <a:pt x="72217" y="193"/>
                    <a:pt x="72364" y="198"/>
                  </a:cubicBezTo>
                  <a:cubicBezTo>
                    <a:pt x="111000" y="1783"/>
                    <a:pt x="141498" y="33691"/>
                    <a:pt x="141466" y="72493"/>
                  </a:cubicBezTo>
                  <a:cubicBezTo>
                    <a:pt x="140185" y="112452"/>
                    <a:pt x="106866" y="143803"/>
                    <a:pt x="67045" y="142518"/>
                  </a:cubicBezTo>
                  <a:cubicBezTo>
                    <a:pt x="66888" y="142513"/>
                    <a:pt x="66731" y="142508"/>
                    <a:pt x="66574" y="142502"/>
                  </a:cubicBezTo>
                  <a:cubicBezTo>
                    <a:pt x="27887" y="140455"/>
                    <a:pt x="-1821" y="107324"/>
                    <a:pt x="219" y="68503"/>
                  </a:cubicBezTo>
                  <a:cubicBezTo>
                    <a:pt x="221" y="68468"/>
                    <a:pt x="223" y="68432"/>
                    <a:pt x="225" y="683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a:off x="4501080" y="3507247"/>
              <a:ext cx="141540" cy="142256"/>
            </a:xfrm>
            <a:custGeom>
              <a:avLst/>
              <a:gdLst/>
              <a:ahLst/>
              <a:cxnLst/>
              <a:rect l="l" t="t" r="r" b="b"/>
              <a:pathLst>
                <a:path w="141540" h="142256" extrusionOk="0">
                  <a:moveTo>
                    <a:pt x="134" y="71074"/>
                  </a:moveTo>
                  <a:cubicBezTo>
                    <a:pt x="-627" y="32679"/>
                    <a:pt x="29774" y="936"/>
                    <a:pt x="68035" y="173"/>
                  </a:cubicBezTo>
                  <a:cubicBezTo>
                    <a:pt x="69353" y="147"/>
                    <a:pt x="70671" y="158"/>
                    <a:pt x="71989" y="208"/>
                  </a:cubicBezTo>
                  <a:cubicBezTo>
                    <a:pt x="110277" y="1270"/>
                    <a:pt x="140965" y="32358"/>
                    <a:pt x="141660" y="70788"/>
                  </a:cubicBezTo>
                  <a:cubicBezTo>
                    <a:pt x="140684" y="110527"/>
                    <a:pt x="108375" y="142273"/>
                    <a:pt x="68761" y="142416"/>
                  </a:cubicBezTo>
                  <a:cubicBezTo>
                    <a:pt x="30528" y="140935"/>
                    <a:pt x="258" y="109468"/>
                    <a:pt x="134" y="71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9"/>
            <p:cNvSpPr/>
            <p:nvPr/>
          </p:nvSpPr>
          <p:spPr>
            <a:xfrm>
              <a:off x="4970913" y="2770378"/>
              <a:ext cx="141562" cy="141795"/>
            </a:xfrm>
            <a:custGeom>
              <a:avLst/>
              <a:gdLst/>
              <a:ahLst/>
              <a:cxnLst/>
              <a:rect l="l" t="t" r="r" b="b"/>
              <a:pathLst>
                <a:path w="141562" h="141795" extrusionOk="0">
                  <a:moveTo>
                    <a:pt x="71726" y="223"/>
                  </a:moveTo>
                  <a:cubicBezTo>
                    <a:pt x="110432" y="588"/>
                    <a:pt x="141632" y="32152"/>
                    <a:pt x="141683" y="70994"/>
                  </a:cubicBezTo>
                  <a:cubicBezTo>
                    <a:pt x="140497" y="109681"/>
                    <a:pt x="109521" y="140765"/>
                    <a:pt x="70967" y="141955"/>
                  </a:cubicBezTo>
                  <a:cubicBezTo>
                    <a:pt x="31755" y="141870"/>
                    <a:pt x="35" y="109903"/>
                    <a:pt x="120" y="70554"/>
                  </a:cubicBezTo>
                  <a:cubicBezTo>
                    <a:pt x="122" y="69843"/>
                    <a:pt x="134" y="69133"/>
                    <a:pt x="156" y="68422"/>
                  </a:cubicBezTo>
                  <a:cubicBezTo>
                    <a:pt x="488" y="30390"/>
                    <a:pt x="31482" y="-171"/>
                    <a:pt x="69382" y="162"/>
                  </a:cubicBezTo>
                  <a:cubicBezTo>
                    <a:pt x="70164" y="169"/>
                    <a:pt x="70945" y="189"/>
                    <a:pt x="71726" y="2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9"/>
            <p:cNvSpPr/>
            <p:nvPr/>
          </p:nvSpPr>
          <p:spPr>
            <a:xfrm>
              <a:off x="3732135" y="3284780"/>
              <a:ext cx="141629" cy="141743"/>
            </a:xfrm>
            <a:custGeom>
              <a:avLst/>
              <a:gdLst/>
              <a:ahLst/>
              <a:cxnLst/>
              <a:rect l="l" t="t" r="r" b="b"/>
              <a:pathLst>
                <a:path w="141629" h="141743" extrusionOk="0">
                  <a:moveTo>
                    <a:pt x="128" y="70084"/>
                  </a:moveTo>
                  <a:cubicBezTo>
                    <a:pt x="-455" y="32055"/>
                    <a:pt x="29795" y="753"/>
                    <a:pt x="67692" y="168"/>
                  </a:cubicBezTo>
                  <a:cubicBezTo>
                    <a:pt x="68458" y="156"/>
                    <a:pt x="69224" y="157"/>
                    <a:pt x="69990" y="171"/>
                  </a:cubicBezTo>
                  <a:cubicBezTo>
                    <a:pt x="108725" y="-522"/>
                    <a:pt x="140765" y="30269"/>
                    <a:pt x="141749" y="69132"/>
                  </a:cubicBezTo>
                  <a:cubicBezTo>
                    <a:pt x="141440" y="109193"/>
                    <a:pt x="109152" y="141592"/>
                    <a:pt x="69230" y="141903"/>
                  </a:cubicBezTo>
                  <a:cubicBezTo>
                    <a:pt x="30583" y="140766"/>
                    <a:pt x="-95" y="108882"/>
                    <a:pt x="128" y="700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9"/>
            <p:cNvSpPr/>
            <p:nvPr/>
          </p:nvSpPr>
          <p:spPr>
            <a:xfrm>
              <a:off x="4022682" y="4484827"/>
              <a:ext cx="140970" cy="141847"/>
            </a:xfrm>
            <a:custGeom>
              <a:avLst/>
              <a:gdLst/>
              <a:ahLst/>
              <a:cxnLst/>
              <a:rect l="l" t="t" r="r" b="b"/>
              <a:pathLst>
                <a:path w="140970" h="141847" extrusionOk="0">
                  <a:moveTo>
                    <a:pt x="133" y="69616"/>
                  </a:moveTo>
                  <a:cubicBezTo>
                    <a:pt x="-139" y="31531"/>
                    <a:pt x="30407" y="435"/>
                    <a:pt x="68360" y="161"/>
                  </a:cubicBezTo>
                  <a:cubicBezTo>
                    <a:pt x="69063" y="156"/>
                    <a:pt x="69766" y="162"/>
                    <a:pt x="70469" y="179"/>
                  </a:cubicBezTo>
                  <a:cubicBezTo>
                    <a:pt x="109050" y="-243"/>
                    <a:pt x="140667" y="30800"/>
                    <a:pt x="141087" y="69515"/>
                  </a:cubicBezTo>
                  <a:cubicBezTo>
                    <a:pt x="141088" y="69644"/>
                    <a:pt x="141089" y="69773"/>
                    <a:pt x="141090" y="69902"/>
                  </a:cubicBezTo>
                  <a:cubicBezTo>
                    <a:pt x="141039" y="109776"/>
                    <a:pt x="108784" y="142059"/>
                    <a:pt x="69047" y="142007"/>
                  </a:cubicBezTo>
                  <a:cubicBezTo>
                    <a:pt x="68920" y="142007"/>
                    <a:pt x="68793" y="142007"/>
                    <a:pt x="68666" y="142006"/>
                  </a:cubicBezTo>
                  <a:cubicBezTo>
                    <a:pt x="29929" y="140762"/>
                    <a:pt x="-614" y="108500"/>
                    <a:pt x="133" y="69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9"/>
            <p:cNvSpPr/>
            <p:nvPr/>
          </p:nvSpPr>
          <p:spPr>
            <a:xfrm>
              <a:off x="4535315" y="2204227"/>
              <a:ext cx="141002" cy="141325"/>
            </a:xfrm>
            <a:custGeom>
              <a:avLst/>
              <a:gdLst/>
              <a:ahLst/>
              <a:cxnLst/>
              <a:rect l="l" t="t" r="r" b="b"/>
              <a:pathLst>
                <a:path w="141002" h="141325" extrusionOk="0">
                  <a:moveTo>
                    <a:pt x="165" y="72407"/>
                  </a:moveTo>
                  <a:cubicBezTo>
                    <a:pt x="-1208" y="33924"/>
                    <a:pt x="28768" y="1612"/>
                    <a:pt x="67117" y="234"/>
                  </a:cubicBezTo>
                  <a:cubicBezTo>
                    <a:pt x="67422" y="223"/>
                    <a:pt x="67728" y="214"/>
                    <a:pt x="68033" y="207"/>
                  </a:cubicBezTo>
                  <a:cubicBezTo>
                    <a:pt x="106958" y="-1214"/>
                    <a:pt x="139660" y="29299"/>
                    <a:pt x="141076" y="68359"/>
                  </a:cubicBezTo>
                  <a:cubicBezTo>
                    <a:pt x="141111" y="69327"/>
                    <a:pt x="141127" y="70295"/>
                    <a:pt x="141122" y="71264"/>
                  </a:cubicBezTo>
                  <a:cubicBezTo>
                    <a:pt x="140965" y="110080"/>
                    <a:pt x="109563" y="141463"/>
                    <a:pt x="70881" y="141463"/>
                  </a:cubicBezTo>
                  <a:cubicBezTo>
                    <a:pt x="32781" y="142410"/>
                    <a:pt x="1130" y="112184"/>
                    <a:pt x="186" y="73952"/>
                  </a:cubicBezTo>
                  <a:cubicBezTo>
                    <a:pt x="173" y="73437"/>
                    <a:pt x="166" y="72922"/>
                    <a:pt x="165" y="724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9"/>
            <p:cNvSpPr/>
            <p:nvPr/>
          </p:nvSpPr>
          <p:spPr>
            <a:xfrm>
              <a:off x="5422202" y="4732862"/>
              <a:ext cx="141453" cy="141289"/>
            </a:xfrm>
            <a:custGeom>
              <a:avLst/>
              <a:gdLst/>
              <a:ahLst/>
              <a:cxnLst/>
              <a:rect l="l" t="t" r="r" b="b"/>
              <a:pathLst>
                <a:path w="141453" h="141289" extrusionOk="0">
                  <a:moveTo>
                    <a:pt x="141551" y="71992"/>
                  </a:moveTo>
                  <a:cubicBezTo>
                    <a:pt x="141824" y="110077"/>
                    <a:pt x="111278" y="141173"/>
                    <a:pt x="73324" y="141447"/>
                  </a:cubicBezTo>
                  <a:cubicBezTo>
                    <a:pt x="72621" y="141452"/>
                    <a:pt x="71918" y="141446"/>
                    <a:pt x="71215" y="141429"/>
                  </a:cubicBezTo>
                  <a:cubicBezTo>
                    <a:pt x="32546" y="141593"/>
                    <a:pt x="897" y="110597"/>
                    <a:pt x="120" y="71802"/>
                  </a:cubicBezTo>
                  <a:cubicBezTo>
                    <a:pt x="217" y="32138"/>
                    <a:pt x="32338" y="62"/>
                    <a:pt x="71865" y="160"/>
                  </a:cubicBezTo>
                  <a:cubicBezTo>
                    <a:pt x="72281" y="161"/>
                    <a:pt x="72698" y="165"/>
                    <a:pt x="73114" y="174"/>
                  </a:cubicBezTo>
                  <a:cubicBezTo>
                    <a:pt x="111689" y="951"/>
                    <a:pt x="142333" y="32961"/>
                    <a:pt x="141559" y="71671"/>
                  </a:cubicBezTo>
                  <a:cubicBezTo>
                    <a:pt x="141556" y="71778"/>
                    <a:pt x="141554" y="71885"/>
                    <a:pt x="141551" y="71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p:nvPr/>
        </p:nvSpPr>
        <p:spPr>
          <a:xfrm>
            <a:off x="860417" y="2384501"/>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 name="Google Shape;104;p10"/>
          <p:cNvSpPr/>
          <p:nvPr/>
        </p:nvSpPr>
        <p:spPr>
          <a:xfrm>
            <a:off x="5096385" y="2384501"/>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10"/>
          <p:cNvSpPr/>
          <p:nvPr/>
        </p:nvSpPr>
        <p:spPr>
          <a:xfrm>
            <a:off x="860417" y="3636840"/>
            <a:ext cx="3579303" cy="908038"/>
          </a:xfrm>
          <a:prstGeom prst="roundRect">
            <a:avLst>
              <a:gd name="adj" fmla="val 2071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10"/>
          <p:cNvSpPr/>
          <p:nvPr/>
        </p:nvSpPr>
        <p:spPr>
          <a:xfrm>
            <a:off x="5096385" y="3766859"/>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10"/>
          <p:cNvSpPr/>
          <p:nvPr/>
        </p:nvSpPr>
        <p:spPr>
          <a:xfrm>
            <a:off x="860417" y="5149216"/>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 name="Google Shape;108;p10"/>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Motivos de rechazo de muestra</a:t>
            </a:r>
            <a:endParaRPr/>
          </a:p>
        </p:txBody>
      </p:sp>
      <p:sp>
        <p:nvSpPr>
          <p:cNvPr id="109" name="Google Shape;109;p10"/>
          <p:cNvSpPr txBox="1"/>
          <p:nvPr/>
        </p:nvSpPr>
        <p:spPr>
          <a:xfrm>
            <a:off x="1436512" y="2585390"/>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Muestras insuficientes</a:t>
            </a:r>
            <a:endParaRPr/>
          </a:p>
        </p:txBody>
      </p:sp>
      <p:sp>
        <p:nvSpPr>
          <p:cNvPr id="110" name="Google Shape;110;p10"/>
          <p:cNvSpPr/>
          <p:nvPr/>
        </p:nvSpPr>
        <p:spPr>
          <a:xfrm>
            <a:off x="429701" y="227650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0"/>
          <p:cNvSpPr txBox="1"/>
          <p:nvPr/>
        </p:nvSpPr>
        <p:spPr>
          <a:xfrm>
            <a:off x="5673764" y="2462278"/>
            <a:ext cx="305916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Muestras en mal estado o próximas a vencerse</a:t>
            </a:r>
            <a:endParaRPr/>
          </a:p>
        </p:txBody>
      </p:sp>
      <p:sp>
        <p:nvSpPr>
          <p:cNvPr id="112" name="Google Shape;112;p10"/>
          <p:cNvSpPr/>
          <p:nvPr/>
        </p:nvSpPr>
        <p:spPr>
          <a:xfrm>
            <a:off x="4666953" y="227707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0"/>
          <p:cNvSpPr txBox="1"/>
          <p:nvPr/>
        </p:nvSpPr>
        <p:spPr>
          <a:xfrm>
            <a:off x="1436512" y="3721527"/>
            <a:ext cx="275511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Que la hoja de ingreso de muestras al laboratorio falte o esté incompleta</a:t>
            </a:r>
            <a:endParaRPr/>
          </a:p>
        </p:txBody>
      </p:sp>
      <p:sp>
        <p:nvSpPr>
          <p:cNvPr id="114" name="Google Shape;114;p10"/>
          <p:cNvSpPr/>
          <p:nvPr/>
        </p:nvSpPr>
        <p:spPr>
          <a:xfrm>
            <a:off x="429701" y="365885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0"/>
          <p:cNvSpPr txBox="1"/>
          <p:nvPr/>
        </p:nvSpPr>
        <p:spPr>
          <a:xfrm>
            <a:off x="5673764" y="3844637"/>
            <a:ext cx="305916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Muestras con los sellos de seguridad alterados</a:t>
            </a:r>
            <a:endParaRPr/>
          </a:p>
        </p:txBody>
      </p:sp>
      <p:sp>
        <p:nvSpPr>
          <p:cNvPr id="116" name="Google Shape;116;p10"/>
          <p:cNvSpPr/>
          <p:nvPr/>
        </p:nvSpPr>
        <p:spPr>
          <a:xfrm>
            <a:off x="4666953" y="365943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0"/>
          <p:cNvSpPr txBox="1"/>
          <p:nvPr/>
        </p:nvSpPr>
        <p:spPr>
          <a:xfrm>
            <a:off x="1436512" y="5228199"/>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Muestras que no sean del mismo lote</a:t>
            </a:r>
            <a:endParaRPr/>
          </a:p>
        </p:txBody>
      </p:sp>
      <p:sp>
        <p:nvSpPr>
          <p:cNvPr id="118" name="Google Shape;118;p10"/>
          <p:cNvSpPr/>
          <p:nvPr/>
        </p:nvSpPr>
        <p:spPr>
          <a:xfrm>
            <a:off x="429701" y="504121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0"/>
          <p:cNvSpPr/>
          <p:nvPr/>
        </p:nvSpPr>
        <p:spPr>
          <a:xfrm>
            <a:off x="676768" y="3874859"/>
            <a:ext cx="391383" cy="432000"/>
          </a:xfrm>
          <a:custGeom>
            <a:avLst/>
            <a:gdLst/>
            <a:ahLst/>
            <a:cxnLst/>
            <a:rect l="l" t="t" r="r" b="b"/>
            <a:pathLst>
              <a:path w="155330" h="171450" extrusionOk="0">
                <a:moveTo>
                  <a:pt x="113567" y="152400"/>
                </a:moveTo>
                <a:lnTo>
                  <a:pt x="120894" y="152400"/>
                </a:lnTo>
                <a:lnTo>
                  <a:pt x="120894" y="123825"/>
                </a:lnTo>
                <a:lnTo>
                  <a:pt x="113567" y="123825"/>
                </a:lnTo>
                <a:lnTo>
                  <a:pt x="113567" y="152400"/>
                </a:lnTo>
                <a:close/>
                <a:moveTo>
                  <a:pt x="117231" y="115949"/>
                </a:moveTo>
                <a:cubicBezTo>
                  <a:pt x="118257" y="116071"/>
                  <a:pt x="119124" y="115747"/>
                  <a:pt x="119832" y="114978"/>
                </a:cubicBezTo>
                <a:cubicBezTo>
                  <a:pt x="120540" y="114208"/>
                  <a:pt x="120894" y="113311"/>
                  <a:pt x="120894" y="112285"/>
                </a:cubicBezTo>
                <a:cubicBezTo>
                  <a:pt x="120894" y="111259"/>
                  <a:pt x="120510" y="110392"/>
                  <a:pt x="119740" y="109684"/>
                </a:cubicBezTo>
                <a:cubicBezTo>
                  <a:pt x="118971" y="108976"/>
                  <a:pt x="118134" y="108622"/>
                  <a:pt x="117231" y="108622"/>
                </a:cubicBezTo>
                <a:cubicBezTo>
                  <a:pt x="116205" y="108622"/>
                  <a:pt x="115338" y="108976"/>
                  <a:pt x="114630" y="109684"/>
                </a:cubicBezTo>
                <a:cubicBezTo>
                  <a:pt x="113921" y="110392"/>
                  <a:pt x="113567" y="111259"/>
                  <a:pt x="113567" y="112285"/>
                </a:cubicBezTo>
                <a:cubicBezTo>
                  <a:pt x="113567" y="113189"/>
                  <a:pt x="113921" y="114025"/>
                  <a:pt x="114630" y="114795"/>
                </a:cubicBezTo>
                <a:cubicBezTo>
                  <a:pt x="115338" y="115564"/>
                  <a:pt x="116205" y="115949"/>
                  <a:pt x="117231" y="115949"/>
                </a:cubicBezTo>
                <a:close/>
                <a:moveTo>
                  <a:pt x="9525" y="9525"/>
                </a:moveTo>
                <a:lnTo>
                  <a:pt x="9525" y="70155"/>
                </a:lnTo>
                <a:lnTo>
                  <a:pt x="9525" y="69606"/>
                </a:lnTo>
                <a:lnTo>
                  <a:pt x="9525" y="161925"/>
                </a:lnTo>
                <a:lnTo>
                  <a:pt x="9525" y="9525"/>
                </a:lnTo>
                <a:lnTo>
                  <a:pt x="9525" y="47625"/>
                </a:lnTo>
                <a:lnTo>
                  <a:pt x="9525" y="9525"/>
                </a:lnTo>
                <a:close/>
                <a:moveTo>
                  <a:pt x="33338" y="100013"/>
                </a:moveTo>
                <a:lnTo>
                  <a:pt x="64495" y="100013"/>
                </a:lnTo>
                <a:cubicBezTo>
                  <a:pt x="65509" y="98315"/>
                  <a:pt x="66586" y="96673"/>
                  <a:pt x="67728" y="95085"/>
                </a:cubicBezTo>
                <a:cubicBezTo>
                  <a:pt x="68870" y="93498"/>
                  <a:pt x="70076" y="91965"/>
                  <a:pt x="71346" y="90488"/>
                </a:cubicBezTo>
                <a:lnTo>
                  <a:pt x="33338" y="90488"/>
                </a:lnTo>
                <a:lnTo>
                  <a:pt x="33338" y="100013"/>
                </a:lnTo>
                <a:close/>
                <a:moveTo>
                  <a:pt x="33338" y="138113"/>
                </a:moveTo>
                <a:lnTo>
                  <a:pt x="56765" y="138113"/>
                </a:lnTo>
                <a:cubicBezTo>
                  <a:pt x="56533" y="136525"/>
                  <a:pt x="56417" y="134968"/>
                  <a:pt x="56417" y="133442"/>
                </a:cubicBezTo>
                <a:cubicBezTo>
                  <a:pt x="56417" y="131915"/>
                  <a:pt x="56472" y="130297"/>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914"/>
                </a:lnTo>
                <a:cubicBezTo>
                  <a:pt x="131677" y="71450"/>
                  <a:pt x="130077" y="71071"/>
                  <a:pt x="128551" y="70778"/>
                </a:cubicBezTo>
                <a:cubicBezTo>
                  <a:pt x="127024" y="70485"/>
                  <a:pt x="125449"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19" y="165448"/>
                  <a:pt x="68461" y="167036"/>
                </a:cubicBezTo>
                <a:cubicBezTo>
                  <a:pt x="69603" y="168623"/>
                  <a:pt x="70870" y="170095"/>
                  <a:pt x="72262"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10"/>
          <p:cNvSpPr/>
          <p:nvPr/>
        </p:nvSpPr>
        <p:spPr>
          <a:xfrm>
            <a:off x="4925372" y="3875432"/>
            <a:ext cx="390195" cy="432000"/>
          </a:xfrm>
          <a:custGeom>
            <a:avLst/>
            <a:gdLst/>
            <a:ahLst/>
            <a:cxnLst/>
            <a:rect l="l" t="t" r="r" b="b"/>
            <a:pathLst>
              <a:path w="133350" h="147637" extrusionOk="0">
                <a:moveTo>
                  <a:pt x="133350" y="28575"/>
                </a:moveTo>
                <a:lnTo>
                  <a:pt x="85725" y="28575"/>
                </a:lnTo>
                <a:lnTo>
                  <a:pt x="85725" y="19050"/>
                </a:lnTo>
                <a:lnTo>
                  <a:pt x="133350" y="19050"/>
                </a:lnTo>
                <a:lnTo>
                  <a:pt x="133350" y="28575"/>
                </a:lnTo>
                <a:close/>
                <a:moveTo>
                  <a:pt x="0" y="147638"/>
                </a:moveTo>
                <a:lnTo>
                  <a:pt x="0" y="15386"/>
                </a:lnTo>
                <a:cubicBezTo>
                  <a:pt x="0" y="11003"/>
                  <a:pt x="1468" y="7342"/>
                  <a:pt x="4405" y="4405"/>
                </a:cubicBezTo>
                <a:cubicBezTo>
                  <a:pt x="7342" y="1468"/>
                  <a:pt x="11003" y="0"/>
                  <a:pt x="15386" y="0"/>
                </a:cubicBezTo>
                <a:lnTo>
                  <a:pt x="66675" y="0"/>
                </a:lnTo>
                <a:lnTo>
                  <a:pt x="66675" y="9525"/>
                </a:lnTo>
                <a:lnTo>
                  <a:pt x="15386" y="9525"/>
                </a:lnTo>
                <a:cubicBezTo>
                  <a:pt x="13921" y="9525"/>
                  <a:pt x="12578" y="10136"/>
                  <a:pt x="11357" y="11357"/>
                </a:cubicBezTo>
                <a:cubicBezTo>
                  <a:pt x="10136" y="12578"/>
                  <a:pt x="9525" y="13921"/>
                  <a:pt x="9525" y="15386"/>
                </a:cubicBezTo>
                <a:lnTo>
                  <a:pt x="9525" y="132874"/>
                </a:lnTo>
                <a:lnTo>
                  <a:pt x="57150" y="112395"/>
                </a:lnTo>
                <a:lnTo>
                  <a:pt x="104775" y="132874"/>
                </a:lnTo>
                <a:lnTo>
                  <a:pt x="104775" y="66675"/>
                </a:lnTo>
                <a:lnTo>
                  <a:pt x="114300" y="66675"/>
                </a:lnTo>
                <a:lnTo>
                  <a:pt x="114300" y="147638"/>
                </a:lnTo>
                <a:lnTo>
                  <a:pt x="57150" y="123092"/>
                </a:lnTo>
                <a:lnTo>
                  <a:pt x="0" y="147638"/>
                </a:lnTo>
                <a:close/>
                <a:moveTo>
                  <a:pt x="9525" y="9525"/>
                </a:moveTo>
                <a:lnTo>
                  <a:pt x="66675" y="952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0"/>
          <p:cNvSpPr/>
          <p:nvPr/>
        </p:nvSpPr>
        <p:spPr>
          <a:xfrm>
            <a:off x="4882953" y="2505410"/>
            <a:ext cx="432000" cy="407328"/>
          </a:xfrm>
          <a:custGeom>
            <a:avLst/>
            <a:gdLst/>
            <a:ahLst/>
            <a:cxnLst/>
            <a:rect l="l" t="t" r="r" b="b"/>
            <a:pathLst>
              <a:path w="161631" h="152400" extrusionOk="0">
                <a:moveTo>
                  <a:pt x="115069" y="152400"/>
                </a:moveTo>
                <a:lnTo>
                  <a:pt x="108512" y="145843"/>
                </a:lnTo>
                <a:lnTo>
                  <a:pt x="128514" y="125840"/>
                </a:lnTo>
                <a:lnTo>
                  <a:pt x="108512" y="105838"/>
                </a:lnTo>
                <a:lnTo>
                  <a:pt x="115069" y="99280"/>
                </a:lnTo>
                <a:lnTo>
                  <a:pt x="135072" y="119282"/>
                </a:lnTo>
                <a:lnTo>
                  <a:pt x="155074" y="99280"/>
                </a:lnTo>
                <a:lnTo>
                  <a:pt x="161632" y="105838"/>
                </a:lnTo>
                <a:lnTo>
                  <a:pt x="141868" y="125840"/>
                </a:lnTo>
                <a:lnTo>
                  <a:pt x="161632" y="145843"/>
                </a:lnTo>
                <a:lnTo>
                  <a:pt x="155074" y="152400"/>
                </a:lnTo>
                <a:lnTo>
                  <a:pt x="135072" y="132636"/>
                </a:lnTo>
                <a:lnTo>
                  <a:pt x="115069" y="152400"/>
                </a:lnTo>
                <a:close/>
                <a:moveTo>
                  <a:pt x="75541" y="152400"/>
                </a:moveTo>
                <a:cubicBezTo>
                  <a:pt x="56197" y="152400"/>
                  <a:pt x="39336" y="146084"/>
                  <a:pt x="24957" y="133451"/>
                </a:cubicBezTo>
                <a:cubicBezTo>
                  <a:pt x="10578" y="120818"/>
                  <a:pt x="2259" y="104909"/>
                  <a:pt x="0" y="85725"/>
                </a:cubicBezTo>
                <a:lnTo>
                  <a:pt x="9635" y="85725"/>
                </a:lnTo>
                <a:cubicBezTo>
                  <a:pt x="12224" y="102113"/>
                  <a:pt x="19688" y="115735"/>
                  <a:pt x="32028" y="126591"/>
                </a:cubicBezTo>
                <a:cubicBezTo>
                  <a:pt x="44368" y="137447"/>
                  <a:pt x="58872" y="142875"/>
                  <a:pt x="75541" y="142875"/>
                </a:cubicBezTo>
                <a:cubicBezTo>
                  <a:pt x="77287" y="142875"/>
                  <a:pt x="79006" y="142835"/>
                  <a:pt x="80697" y="142756"/>
                </a:cubicBezTo>
                <a:cubicBezTo>
                  <a:pt x="82388" y="142677"/>
                  <a:pt x="84089" y="142478"/>
                  <a:pt x="85798" y="142161"/>
                </a:cubicBezTo>
                <a:lnTo>
                  <a:pt x="85798" y="151741"/>
                </a:lnTo>
                <a:cubicBezTo>
                  <a:pt x="84089" y="152021"/>
                  <a:pt x="82388" y="152202"/>
                  <a:pt x="80697" y="152281"/>
                </a:cubicBezTo>
                <a:cubicBezTo>
                  <a:pt x="79006" y="152360"/>
                  <a:pt x="77287" y="152400"/>
                  <a:pt x="75541" y="152400"/>
                </a:cubicBezTo>
                <a:close/>
                <a:moveTo>
                  <a:pt x="8865" y="42496"/>
                </a:moveTo>
                <a:lnTo>
                  <a:pt x="8865" y="2931"/>
                </a:lnTo>
                <a:lnTo>
                  <a:pt x="18390" y="2931"/>
                </a:lnTo>
                <a:lnTo>
                  <a:pt x="18390" y="25681"/>
                </a:lnTo>
                <a:cubicBezTo>
                  <a:pt x="25754" y="17597"/>
                  <a:pt x="34385" y="11296"/>
                  <a:pt x="44282" y="6777"/>
                </a:cubicBezTo>
                <a:cubicBezTo>
                  <a:pt x="54179" y="2259"/>
                  <a:pt x="64599" y="0"/>
                  <a:pt x="75541" y="0"/>
                </a:cubicBezTo>
                <a:cubicBezTo>
                  <a:pt x="96667" y="0"/>
                  <a:pt x="114648" y="7418"/>
                  <a:pt x="129485" y="22255"/>
                </a:cubicBezTo>
                <a:cubicBezTo>
                  <a:pt x="144322" y="37092"/>
                  <a:pt x="151741" y="55074"/>
                  <a:pt x="151741" y="76200"/>
                </a:cubicBezTo>
                <a:lnTo>
                  <a:pt x="151741" y="78764"/>
                </a:lnTo>
                <a:lnTo>
                  <a:pt x="142216" y="78764"/>
                </a:lnTo>
                <a:lnTo>
                  <a:pt x="142216" y="76200"/>
                </a:lnTo>
                <a:cubicBezTo>
                  <a:pt x="142216" y="57626"/>
                  <a:pt x="135747" y="41870"/>
                  <a:pt x="122808" y="28932"/>
                </a:cubicBezTo>
                <a:cubicBezTo>
                  <a:pt x="109870" y="15994"/>
                  <a:pt x="94114" y="9525"/>
                  <a:pt x="75541" y="9525"/>
                </a:cubicBezTo>
                <a:cubicBezTo>
                  <a:pt x="65686" y="9525"/>
                  <a:pt x="56423" y="11607"/>
                  <a:pt x="47753" y="15771"/>
                </a:cubicBezTo>
                <a:cubicBezTo>
                  <a:pt x="39083" y="19935"/>
                  <a:pt x="31432" y="25669"/>
                  <a:pt x="24802" y="32971"/>
                </a:cubicBezTo>
                <a:lnTo>
                  <a:pt x="48431" y="32971"/>
                </a:lnTo>
                <a:lnTo>
                  <a:pt x="48431" y="42496"/>
                </a:lnTo>
                <a:lnTo>
                  <a:pt x="8865" y="42496"/>
                </a:lnTo>
                <a:close/>
                <a:moveTo>
                  <a:pt x="94261" y="101111"/>
                </a:moveTo>
                <a:lnTo>
                  <a:pt x="71327" y="78178"/>
                </a:lnTo>
                <a:lnTo>
                  <a:pt x="71327" y="28575"/>
                </a:lnTo>
                <a:lnTo>
                  <a:pt x="80852" y="28575"/>
                </a:lnTo>
                <a:lnTo>
                  <a:pt x="80852" y="74222"/>
                </a:lnTo>
                <a:lnTo>
                  <a:pt x="99316" y="92686"/>
                </a:lnTo>
                <a:lnTo>
                  <a:pt x="94261" y="10111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0"/>
          <p:cNvSpPr/>
          <p:nvPr/>
        </p:nvSpPr>
        <p:spPr>
          <a:xfrm>
            <a:off x="659215" y="2492501"/>
            <a:ext cx="404972" cy="432000"/>
          </a:xfrm>
          <a:custGeom>
            <a:avLst/>
            <a:gdLst/>
            <a:ahLst/>
            <a:cxnLst/>
            <a:rect l="l" t="t" r="r" b="b"/>
            <a:pathLst>
              <a:path w="161925" h="172732" extrusionOk="0">
                <a:moveTo>
                  <a:pt x="68507" y="2070"/>
                </a:moveTo>
                <a:cubicBezTo>
                  <a:pt x="70912" y="690"/>
                  <a:pt x="73477" y="0"/>
                  <a:pt x="76200" y="0"/>
                </a:cubicBezTo>
                <a:cubicBezTo>
                  <a:pt x="78923" y="0"/>
                  <a:pt x="81488" y="690"/>
                  <a:pt x="83893" y="2070"/>
                </a:cubicBezTo>
                <a:lnTo>
                  <a:pt x="144707" y="37111"/>
                </a:lnTo>
                <a:cubicBezTo>
                  <a:pt x="147112" y="38491"/>
                  <a:pt x="148996" y="40365"/>
                  <a:pt x="150358" y="42734"/>
                </a:cubicBezTo>
                <a:cubicBezTo>
                  <a:pt x="151719" y="45103"/>
                  <a:pt x="152400" y="47668"/>
                  <a:pt x="152400" y="50427"/>
                </a:cubicBezTo>
                <a:lnTo>
                  <a:pt x="152400" y="76988"/>
                </a:lnTo>
                <a:cubicBezTo>
                  <a:pt x="150886" y="76145"/>
                  <a:pt x="149365" y="75397"/>
                  <a:pt x="147839" y="74744"/>
                </a:cubicBezTo>
                <a:cubicBezTo>
                  <a:pt x="146313" y="74091"/>
                  <a:pt x="144658" y="73514"/>
                  <a:pt x="142875" y="73013"/>
                </a:cubicBezTo>
                <a:lnTo>
                  <a:pt x="142875" y="51691"/>
                </a:lnTo>
                <a:lnTo>
                  <a:pt x="107303" y="72189"/>
                </a:lnTo>
                <a:cubicBezTo>
                  <a:pt x="99878" y="74167"/>
                  <a:pt x="93104" y="77296"/>
                  <a:pt x="86980" y="81576"/>
                </a:cubicBezTo>
                <a:cubicBezTo>
                  <a:pt x="80856" y="85856"/>
                  <a:pt x="75675" y="91013"/>
                  <a:pt x="71438" y="97045"/>
                </a:cubicBezTo>
                <a:lnTo>
                  <a:pt x="71438" y="87539"/>
                </a:lnTo>
                <a:lnTo>
                  <a:pt x="9525" y="51691"/>
                </a:lnTo>
                <a:lnTo>
                  <a:pt x="9525" y="119136"/>
                </a:lnTo>
                <a:cubicBezTo>
                  <a:pt x="9525" y="120113"/>
                  <a:pt x="9769" y="121029"/>
                  <a:pt x="10258" y="121883"/>
                </a:cubicBezTo>
                <a:cubicBezTo>
                  <a:pt x="10746" y="122738"/>
                  <a:pt x="11479" y="123471"/>
                  <a:pt x="12456" y="124081"/>
                </a:cubicBezTo>
                <a:lnTo>
                  <a:pt x="62206" y="153041"/>
                </a:lnTo>
                <a:cubicBezTo>
                  <a:pt x="62841" y="155557"/>
                  <a:pt x="63665" y="157996"/>
                  <a:pt x="64678" y="160359"/>
                </a:cubicBezTo>
                <a:cubicBezTo>
                  <a:pt x="65692" y="162722"/>
                  <a:pt x="66876" y="165051"/>
                  <a:pt x="68232" y="167347"/>
                </a:cubicBezTo>
                <a:cubicBezTo>
                  <a:pt x="68159" y="167310"/>
                  <a:pt x="68113" y="167283"/>
                  <a:pt x="68095" y="167265"/>
                </a:cubicBezTo>
                <a:cubicBezTo>
                  <a:pt x="68076" y="167246"/>
                  <a:pt x="68030" y="167219"/>
                  <a:pt x="67957" y="167182"/>
                </a:cubicBezTo>
                <a:lnTo>
                  <a:pt x="7693" y="132508"/>
                </a:lnTo>
                <a:cubicBezTo>
                  <a:pt x="5288" y="131128"/>
                  <a:pt x="3404" y="129253"/>
                  <a:pt x="2042" y="126884"/>
                </a:cubicBezTo>
                <a:cubicBezTo>
                  <a:pt x="681" y="124515"/>
                  <a:pt x="0" y="121951"/>
                  <a:pt x="0" y="119191"/>
                </a:cubicBezTo>
                <a:lnTo>
                  <a:pt x="0" y="50427"/>
                </a:lnTo>
                <a:cubicBezTo>
                  <a:pt x="0" y="47668"/>
                  <a:pt x="681" y="45103"/>
                  <a:pt x="2042" y="42734"/>
                </a:cubicBezTo>
                <a:cubicBezTo>
                  <a:pt x="3404" y="40365"/>
                  <a:pt x="5288" y="38491"/>
                  <a:pt x="7693" y="37111"/>
                </a:cubicBezTo>
                <a:lnTo>
                  <a:pt x="68507" y="2070"/>
                </a:lnTo>
                <a:close/>
                <a:moveTo>
                  <a:pt x="73269" y="10258"/>
                </a:moveTo>
                <a:lnTo>
                  <a:pt x="15002" y="43980"/>
                </a:lnTo>
                <a:lnTo>
                  <a:pt x="76200" y="79351"/>
                </a:lnTo>
                <a:lnTo>
                  <a:pt x="137398" y="43980"/>
                </a:lnTo>
                <a:lnTo>
                  <a:pt x="79131" y="10258"/>
                </a:lnTo>
                <a:cubicBezTo>
                  <a:pt x="78154" y="9647"/>
                  <a:pt x="77177" y="9342"/>
                  <a:pt x="76200" y="9342"/>
                </a:cubicBezTo>
                <a:cubicBezTo>
                  <a:pt x="75223" y="9342"/>
                  <a:pt x="74246" y="9647"/>
                  <a:pt x="73269" y="10258"/>
                </a:cubicBezTo>
                <a:close/>
                <a:moveTo>
                  <a:pt x="123825" y="172732"/>
                </a:moveTo>
                <a:cubicBezTo>
                  <a:pt x="113213" y="172732"/>
                  <a:pt x="104210" y="169035"/>
                  <a:pt x="96816" y="161641"/>
                </a:cubicBezTo>
                <a:cubicBezTo>
                  <a:pt x="89422" y="154247"/>
                  <a:pt x="85725" y="145244"/>
                  <a:pt x="85725" y="134632"/>
                </a:cubicBezTo>
                <a:cubicBezTo>
                  <a:pt x="85725" y="124021"/>
                  <a:pt x="89422" y="115018"/>
                  <a:pt x="96816" y="107623"/>
                </a:cubicBezTo>
                <a:cubicBezTo>
                  <a:pt x="104210" y="100229"/>
                  <a:pt x="113213" y="96532"/>
                  <a:pt x="123825" y="96532"/>
                </a:cubicBezTo>
                <a:cubicBezTo>
                  <a:pt x="134437" y="96532"/>
                  <a:pt x="143440" y="100229"/>
                  <a:pt x="150834" y="107623"/>
                </a:cubicBezTo>
                <a:cubicBezTo>
                  <a:pt x="158228" y="115018"/>
                  <a:pt x="161925" y="124021"/>
                  <a:pt x="161925" y="134632"/>
                </a:cubicBezTo>
                <a:cubicBezTo>
                  <a:pt x="161925" y="145244"/>
                  <a:pt x="158228" y="154247"/>
                  <a:pt x="150834" y="161641"/>
                </a:cubicBezTo>
                <a:cubicBezTo>
                  <a:pt x="143440" y="169035"/>
                  <a:pt x="134437" y="172732"/>
                  <a:pt x="123825" y="172732"/>
                </a:cubicBezTo>
                <a:close/>
                <a:moveTo>
                  <a:pt x="123825" y="157712"/>
                </a:moveTo>
                <a:cubicBezTo>
                  <a:pt x="125095" y="157712"/>
                  <a:pt x="126145" y="157297"/>
                  <a:pt x="126976" y="156466"/>
                </a:cubicBezTo>
                <a:cubicBezTo>
                  <a:pt x="127806" y="155636"/>
                  <a:pt x="128221" y="154586"/>
                  <a:pt x="128221" y="153316"/>
                </a:cubicBezTo>
                <a:cubicBezTo>
                  <a:pt x="128221" y="152046"/>
                  <a:pt x="127806" y="150996"/>
                  <a:pt x="126976" y="150165"/>
                </a:cubicBezTo>
                <a:cubicBezTo>
                  <a:pt x="126145" y="149335"/>
                  <a:pt x="125095" y="148920"/>
                  <a:pt x="123825" y="148920"/>
                </a:cubicBezTo>
                <a:cubicBezTo>
                  <a:pt x="122555" y="148920"/>
                  <a:pt x="121505" y="149335"/>
                  <a:pt x="120674" y="150165"/>
                </a:cubicBezTo>
                <a:cubicBezTo>
                  <a:pt x="119844" y="150996"/>
                  <a:pt x="119429" y="152046"/>
                  <a:pt x="119429" y="153316"/>
                </a:cubicBezTo>
                <a:cubicBezTo>
                  <a:pt x="119429" y="154586"/>
                  <a:pt x="119844" y="155636"/>
                  <a:pt x="120674" y="156466"/>
                </a:cubicBezTo>
                <a:cubicBezTo>
                  <a:pt x="121505" y="157297"/>
                  <a:pt x="122555" y="157712"/>
                  <a:pt x="123825" y="157712"/>
                </a:cubicBezTo>
                <a:close/>
                <a:moveTo>
                  <a:pt x="120161" y="140128"/>
                </a:moveTo>
                <a:lnTo>
                  <a:pt x="127489" y="140128"/>
                </a:lnTo>
                <a:lnTo>
                  <a:pt x="127489" y="111553"/>
                </a:lnTo>
                <a:lnTo>
                  <a:pt x="120161" y="111553"/>
                </a:lnTo>
                <a:lnTo>
                  <a:pt x="120161" y="1401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3" name="Google Shape;123;p10"/>
          <p:cNvPicPr preferRelativeResize="0"/>
          <p:nvPr/>
        </p:nvPicPr>
        <p:blipFill rotWithShape="1">
          <a:blip r:embed="rId3">
            <a:alphaModFix/>
          </a:blip>
          <a:srcRect/>
          <a:stretch/>
        </p:blipFill>
        <p:spPr>
          <a:xfrm>
            <a:off x="609701" y="5221216"/>
            <a:ext cx="504000" cy="50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Toma y manejo de muestras de alimentos</a:t>
            </a:r>
            <a:endParaRPr/>
          </a:p>
        </p:txBody>
      </p:sp>
      <p:sp>
        <p:nvSpPr>
          <p:cNvPr id="129" name="Google Shape;129;p11"/>
          <p:cNvSpPr/>
          <p:nvPr/>
        </p:nvSpPr>
        <p:spPr>
          <a:xfrm>
            <a:off x="4769798" y="2505321"/>
            <a:ext cx="3905890" cy="3467638"/>
          </a:xfrm>
          <a:prstGeom prst="roundRect">
            <a:avLst>
              <a:gd name="adj" fmla="val 5097"/>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 name="Google Shape;130;p11"/>
          <p:cNvSpPr/>
          <p:nvPr/>
        </p:nvSpPr>
        <p:spPr>
          <a:xfrm>
            <a:off x="431800" y="2505320"/>
            <a:ext cx="3903532" cy="3467637"/>
          </a:xfrm>
          <a:prstGeom prst="roundRect">
            <a:avLst>
              <a:gd name="adj" fmla="val 4476"/>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11"/>
          <p:cNvSpPr/>
          <p:nvPr/>
        </p:nvSpPr>
        <p:spPr>
          <a:xfrm>
            <a:off x="1951566" y="207332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1"/>
          <p:cNvSpPr/>
          <p:nvPr/>
        </p:nvSpPr>
        <p:spPr>
          <a:xfrm>
            <a:off x="6290743" y="207332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1"/>
          <p:cNvSpPr txBox="1"/>
          <p:nvPr/>
        </p:nvSpPr>
        <p:spPr>
          <a:xfrm>
            <a:off x="844694" y="3189321"/>
            <a:ext cx="311412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Verificar si se cumple con requerimientos de calidad e inocuidad</a:t>
            </a:r>
            <a:endParaRPr/>
          </a:p>
        </p:txBody>
      </p:sp>
      <p:sp>
        <p:nvSpPr>
          <p:cNvPr id="134" name="Google Shape;134;p11"/>
          <p:cNvSpPr txBox="1"/>
          <p:nvPr/>
        </p:nvSpPr>
        <p:spPr>
          <a:xfrm>
            <a:off x="5229739" y="3189321"/>
            <a:ext cx="3069567"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Para que los resultados de los análisis de una característica sean significativo y confiable</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Provenir de una muestra representativa del lote</a:t>
            </a:r>
            <a:endParaRPr/>
          </a:p>
          <a:p>
            <a:pPr marL="180975" marR="0" lvl="0" indent="-18097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Tomada y manejada de forma adecuada para asegurar su integridad</a:t>
            </a:r>
            <a:endParaRPr/>
          </a:p>
        </p:txBody>
      </p:sp>
      <p:sp>
        <p:nvSpPr>
          <p:cNvPr id="135" name="Google Shape;135;p11"/>
          <p:cNvSpPr/>
          <p:nvPr/>
        </p:nvSpPr>
        <p:spPr>
          <a:xfrm>
            <a:off x="2186301" y="2253321"/>
            <a:ext cx="394530" cy="504000"/>
          </a:xfrm>
          <a:custGeom>
            <a:avLst/>
            <a:gdLst/>
            <a:ahLst/>
            <a:cxnLst/>
            <a:rect l="l" t="t" r="r" b="b"/>
            <a:pathLst>
              <a:path w="133350" h="170351" extrusionOk="0">
                <a:moveTo>
                  <a:pt x="56674" y="112212"/>
                </a:moveTo>
                <a:lnTo>
                  <a:pt x="103896" y="64990"/>
                </a:lnTo>
                <a:lnTo>
                  <a:pt x="97100" y="58194"/>
                </a:lnTo>
                <a:lnTo>
                  <a:pt x="56674" y="98620"/>
                </a:lnTo>
                <a:lnTo>
                  <a:pt x="36305" y="78251"/>
                </a:lnTo>
                <a:lnTo>
                  <a:pt x="29509" y="85047"/>
                </a:lnTo>
                <a:lnTo>
                  <a:pt x="56674" y="112212"/>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1"/>
          <p:cNvSpPr/>
          <p:nvPr/>
        </p:nvSpPr>
        <p:spPr>
          <a:xfrm>
            <a:off x="6525811" y="2289321"/>
            <a:ext cx="393864" cy="432000"/>
          </a:xfrm>
          <a:custGeom>
            <a:avLst/>
            <a:gdLst/>
            <a:ahLst/>
            <a:cxnLst/>
            <a:rect l="l" t="t" r="r" b="b"/>
            <a:pathLst>
              <a:path w="139614" h="153132" extrusionOk="0">
                <a:moveTo>
                  <a:pt x="0" y="153133"/>
                </a:moveTo>
                <a:lnTo>
                  <a:pt x="0" y="0"/>
                </a:lnTo>
                <a:lnTo>
                  <a:pt x="133350" y="0"/>
                </a:lnTo>
                <a:lnTo>
                  <a:pt x="133350" y="81329"/>
                </a:lnTo>
                <a:lnTo>
                  <a:pt x="9525" y="81329"/>
                </a:lnTo>
                <a:lnTo>
                  <a:pt x="9525" y="107706"/>
                </a:lnTo>
                <a:lnTo>
                  <a:pt x="61913" y="107706"/>
                </a:lnTo>
                <a:lnTo>
                  <a:pt x="61913" y="117231"/>
                </a:lnTo>
                <a:lnTo>
                  <a:pt x="9525" y="117231"/>
                </a:lnTo>
                <a:lnTo>
                  <a:pt x="9525" y="143608"/>
                </a:lnTo>
                <a:lnTo>
                  <a:pt x="61913" y="143608"/>
                </a:lnTo>
                <a:lnTo>
                  <a:pt x="61913" y="153133"/>
                </a:lnTo>
                <a:lnTo>
                  <a:pt x="0" y="153133"/>
                </a:lnTo>
                <a:close/>
                <a:moveTo>
                  <a:pt x="99060" y="153133"/>
                </a:moveTo>
                <a:lnTo>
                  <a:pt x="78984" y="133057"/>
                </a:lnTo>
                <a:lnTo>
                  <a:pt x="85725" y="126316"/>
                </a:lnTo>
                <a:lnTo>
                  <a:pt x="99060" y="139651"/>
                </a:lnTo>
                <a:lnTo>
                  <a:pt x="132874" y="105838"/>
                </a:lnTo>
                <a:lnTo>
                  <a:pt x="139615" y="112578"/>
                </a:lnTo>
                <a:lnTo>
                  <a:pt x="99060" y="153133"/>
                </a:lnTo>
                <a:close/>
                <a:moveTo>
                  <a:pt x="9525" y="71804"/>
                </a:moveTo>
                <a:lnTo>
                  <a:pt x="61913" y="71804"/>
                </a:lnTo>
                <a:lnTo>
                  <a:pt x="61913" y="45427"/>
                </a:lnTo>
                <a:lnTo>
                  <a:pt x="9525" y="45427"/>
                </a:lnTo>
                <a:lnTo>
                  <a:pt x="9525" y="71804"/>
                </a:lnTo>
                <a:close/>
                <a:moveTo>
                  <a:pt x="71438" y="71804"/>
                </a:moveTo>
                <a:lnTo>
                  <a:pt x="123825" y="71804"/>
                </a:lnTo>
                <a:lnTo>
                  <a:pt x="123825" y="45427"/>
                </a:lnTo>
                <a:lnTo>
                  <a:pt x="71438" y="45427"/>
                </a:lnTo>
                <a:lnTo>
                  <a:pt x="71438" y="71804"/>
                </a:lnTo>
                <a:close/>
                <a:moveTo>
                  <a:pt x="9525" y="35902"/>
                </a:moveTo>
                <a:lnTo>
                  <a:pt x="61913" y="35902"/>
                </a:lnTo>
                <a:lnTo>
                  <a:pt x="61913" y="9525"/>
                </a:lnTo>
                <a:lnTo>
                  <a:pt x="9525" y="9525"/>
                </a:lnTo>
                <a:lnTo>
                  <a:pt x="9525" y="35902"/>
                </a:lnTo>
                <a:close/>
                <a:moveTo>
                  <a:pt x="71438" y="35902"/>
                </a:moveTo>
                <a:lnTo>
                  <a:pt x="123825" y="35902"/>
                </a:lnTo>
                <a:lnTo>
                  <a:pt x="123825" y="9525"/>
                </a:lnTo>
                <a:lnTo>
                  <a:pt x="71438" y="9525"/>
                </a:lnTo>
                <a:lnTo>
                  <a:pt x="71438" y="359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Alimentos: tipos de muestreo</a:t>
            </a:r>
            <a:endParaRPr/>
          </a:p>
        </p:txBody>
      </p:sp>
      <p:sp>
        <p:nvSpPr>
          <p:cNvPr id="142" name="Google Shape;142;p12"/>
          <p:cNvSpPr/>
          <p:nvPr/>
        </p:nvSpPr>
        <p:spPr>
          <a:xfrm>
            <a:off x="431800" y="2500880"/>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12"/>
          <p:cNvSpPr/>
          <p:nvPr/>
        </p:nvSpPr>
        <p:spPr>
          <a:xfrm>
            <a:off x="2517719" y="2500880"/>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 name="Google Shape;144;p12"/>
          <p:cNvSpPr/>
          <p:nvPr/>
        </p:nvSpPr>
        <p:spPr>
          <a:xfrm>
            <a:off x="4603638" y="2500880"/>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12"/>
          <p:cNvSpPr/>
          <p:nvPr/>
        </p:nvSpPr>
        <p:spPr>
          <a:xfrm>
            <a:off x="6689558" y="2500880"/>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12"/>
          <p:cNvSpPr/>
          <p:nvPr/>
        </p:nvSpPr>
        <p:spPr>
          <a:xfrm>
            <a:off x="98980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2"/>
          <p:cNvSpPr/>
          <p:nvPr/>
        </p:nvSpPr>
        <p:spPr>
          <a:xfrm>
            <a:off x="3075719"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2"/>
          <p:cNvSpPr/>
          <p:nvPr/>
        </p:nvSpPr>
        <p:spPr>
          <a:xfrm>
            <a:off x="516163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2"/>
          <p:cNvSpPr/>
          <p:nvPr/>
        </p:nvSpPr>
        <p:spPr>
          <a:xfrm>
            <a:off x="724265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2"/>
          <p:cNvSpPr txBox="1"/>
          <p:nvPr/>
        </p:nvSpPr>
        <p:spPr>
          <a:xfrm>
            <a:off x="731085" y="3305889"/>
            <a:ext cx="1355899"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Muestreo aleatorio</a:t>
            </a:r>
            <a:endParaRPr/>
          </a:p>
        </p:txBody>
      </p:sp>
      <p:sp>
        <p:nvSpPr>
          <p:cNvPr id="151" name="Google Shape;151;p12"/>
          <p:cNvSpPr txBox="1"/>
          <p:nvPr/>
        </p:nvSpPr>
        <p:spPr>
          <a:xfrm>
            <a:off x="2838080" y="3305889"/>
            <a:ext cx="148456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Muestreo geométrico</a:t>
            </a:r>
            <a:endParaRPr/>
          </a:p>
        </p:txBody>
      </p:sp>
      <p:sp>
        <p:nvSpPr>
          <p:cNvPr id="152" name="Google Shape;152;p12"/>
          <p:cNvSpPr txBox="1"/>
          <p:nvPr/>
        </p:nvSpPr>
        <p:spPr>
          <a:xfrm>
            <a:off x="4948350" y="3305889"/>
            <a:ext cx="166971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Muestreo por producción-tiempo</a:t>
            </a:r>
            <a:endParaRPr/>
          </a:p>
        </p:txBody>
      </p:sp>
      <p:sp>
        <p:nvSpPr>
          <p:cNvPr id="153" name="Google Shape;153;p12"/>
          <p:cNvSpPr txBox="1"/>
          <p:nvPr/>
        </p:nvSpPr>
        <p:spPr>
          <a:xfrm>
            <a:off x="7084683" y="3305889"/>
            <a:ext cx="1122433"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Alimentos sin envasar</a:t>
            </a:r>
            <a:endParaRPr/>
          </a:p>
        </p:txBody>
      </p:sp>
      <p:sp>
        <p:nvSpPr>
          <p:cNvPr id="154" name="Google Shape;154;p12"/>
          <p:cNvSpPr/>
          <p:nvPr/>
        </p:nvSpPr>
        <p:spPr>
          <a:xfrm>
            <a:off x="7440654" y="2303476"/>
            <a:ext cx="468000" cy="437840"/>
          </a:xfrm>
          <a:custGeom>
            <a:avLst/>
            <a:gdLst/>
            <a:ahLst/>
            <a:cxnLst/>
            <a:rect l="l" t="t" r="r" b="b"/>
            <a:pathLst>
              <a:path w="164855" h="154231" extrusionOk="0">
                <a:moveTo>
                  <a:pt x="82428" y="154232"/>
                </a:moveTo>
                <a:lnTo>
                  <a:pt x="0" y="30773"/>
                </a:lnTo>
                <a:cubicBezTo>
                  <a:pt x="11906" y="21419"/>
                  <a:pt x="24817" y="13952"/>
                  <a:pt x="38732" y="8371"/>
                </a:cubicBezTo>
                <a:cubicBezTo>
                  <a:pt x="52647" y="2790"/>
                  <a:pt x="67212" y="0"/>
                  <a:pt x="82428" y="0"/>
                </a:cubicBezTo>
                <a:cubicBezTo>
                  <a:pt x="97643" y="0"/>
                  <a:pt x="112209" y="2751"/>
                  <a:pt x="126124" y="8252"/>
                </a:cubicBezTo>
                <a:cubicBezTo>
                  <a:pt x="140039" y="13753"/>
                  <a:pt x="152950" y="21260"/>
                  <a:pt x="164856" y="30773"/>
                </a:cubicBezTo>
                <a:lnTo>
                  <a:pt x="82428" y="154232"/>
                </a:lnTo>
                <a:close/>
                <a:moveTo>
                  <a:pt x="82428" y="137160"/>
                </a:moveTo>
                <a:lnTo>
                  <a:pt x="151960" y="32861"/>
                </a:lnTo>
                <a:cubicBezTo>
                  <a:pt x="141642" y="25718"/>
                  <a:pt x="130609" y="20042"/>
                  <a:pt x="118861" y="15835"/>
                </a:cubicBezTo>
                <a:cubicBezTo>
                  <a:pt x="107114" y="11628"/>
                  <a:pt x="94969" y="9525"/>
                  <a:pt x="82428" y="9525"/>
                </a:cubicBezTo>
                <a:cubicBezTo>
                  <a:pt x="69887" y="9525"/>
                  <a:pt x="57782" y="11628"/>
                  <a:pt x="46114" y="15835"/>
                </a:cubicBezTo>
                <a:cubicBezTo>
                  <a:pt x="34446" y="20042"/>
                  <a:pt x="23373" y="25718"/>
                  <a:pt x="12895" y="32861"/>
                </a:cubicBezTo>
                <a:lnTo>
                  <a:pt x="82428" y="137160"/>
                </a:lnTo>
                <a:close/>
                <a:moveTo>
                  <a:pt x="52366" y="51655"/>
                </a:moveTo>
                <a:cubicBezTo>
                  <a:pt x="55006" y="51655"/>
                  <a:pt x="57257" y="50731"/>
                  <a:pt x="59119" y="48883"/>
                </a:cubicBezTo>
                <a:cubicBezTo>
                  <a:pt x="60981" y="47035"/>
                  <a:pt x="61913" y="44791"/>
                  <a:pt x="61913" y="42151"/>
                </a:cubicBezTo>
                <a:cubicBezTo>
                  <a:pt x="61913" y="39512"/>
                  <a:pt x="60989" y="37261"/>
                  <a:pt x="59141" y="35398"/>
                </a:cubicBezTo>
                <a:cubicBezTo>
                  <a:pt x="57293" y="33536"/>
                  <a:pt x="55049" y="32605"/>
                  <a:pt x="52409" y="32605"/>
                </a:cubicBezTo>
                <a:cubicBezTo>
                  <a:pt x="49769" y="32605"/>
                  <a:pt x="47518" y="33529"/>
                  <a:pt x="45656" y="35377"/>
                </a:cubicBezTo>
                <a:cubicBezTo>
                  <a:pt x="43794" y="37225"/>
                  <a:pt x="42863" y="39469"/>
                  <a:pt x="42863" y="42108"/>
                </a:cubicBezTo>
                <a:cubicBezTo>
                  <a:pt x="42863" y="44748"/>
                  <a:pt x="43787" y="46999"/>
                  <a:pt x="45635" y="48861"/>
                </a:cubicBezTo>
                <a:cubicBezTo>
                  <a:pt x="47482" y="50724"/>
                  <a:pt x="49726" y="51655"/>
                  <a:pt x="52366" y="51655"/>
                </a:cubicBezTo>
                <a:close/>
                <a:moveTo>
                  <a:pt x="82406" y="100013"/>
                </a:moveTo>
                <a:cubicBezTo>
                  <a:pt x="85046" y="100013"/>
                  <a:pt x="87297" y="99089"/>
                  <a:pt x="89159" y="97241"/>
                </a:cubicBezTo>
                <a:cubicBezTo>
                  <a:pt x="91022" y="95393"/>
                  <a:pt x="91953" y="93149"/>
                  <a:pt x="91953" y="90509"/>
                </a:cubicBezTo>
                <a:cubicBezTo>
                  <a:pt x="91953" y="87869"/>
                  <a:pt x="91029" y="85618"/>
                  <a:pt x="89181" y="83756"/>
                </a:cubicBezTo>
                <a:cubicBezTo>
                  <a:pt x="87333" y="81894"/>
                  <a:pt x="85089" y="80963"/>
                  <a:pt x="82449" y="80963"/>
                </a:cubicBezTo>
                <a:cubicBezTo>
                  <a:pt x="79810" y="80963"/>
                  <a:pt x="77559" y="81886"/>
                  <a:pt x="75696" y="83734"/>
                </a:cubicBezTo>
                <a:cubicBezTo>
                  <a:pt x="73834" y="85582"/>
                  <a:pt x="72903" y="87826"/>
                  <a:pt x="72903" y="90466"/>
                </a:cubicBezTo>
                <a:cubicBezTo>
                  <a:pt x="72903" y="93106"/>
                  <a:pt x="73827" y="95357"/>
                  <a:pt x="75675" y="97219"/>
                </a:cubicBezTo>
                <a:cubicBezTo>
                  <a:pt x="77523" y="99081"/>
                  <a:pt x="79766" y="100013"/>
                  <a:pt x="82406" y="1000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2"/>
          <p:cNvSpPr/>
          <p:nvPr/>
        </p:nvSpPr>
        <p:spPr>
          <a:xfrm>
            <a:off x="1223800" y="2299940"/>
            <a:ext cx="396000" cy="396000"/>
          </a:xfrm>
          <a:custGeom>
            <a:avLst/>
            <a:gdLst/>
            <a:ahLst/>
            <a:cxnLst/>
            <a:rect l="l" t="t" r="r" b="b"/>
            <a:pathLst>
              <a:path w="133350" h="133350" extrusionOk="0">
                <a:moveTo>
                  <a:pt x="87923" y="133350"/>
                </a:moveTo>
                <a:lnTo>
                  <a:pt x="87923" y="123825"/>
                </a:lnTo>
                <a:lnTo>
                  <a:pt x="117451" y="123825"/>
                </a:lnTo>
                <a:lnTo>
                  <a:pt x="83912" y="90286"/>
                </a:lnTo>
                <a:lnTo>
                  <a:pt x="90707" y="83490"/>
                </a:lnTo>
                <a:lnTo>
                  <a:pt x="123825" y="116608"/>
                </a:lnTo>
                <a:lnTo>
                  <a:pt x="123825" y="88472"/>
                </a:lnTo>
                <a:lnTo>
                  <a:pt x="133350" y="88472"/>
                </a:lnTo>
                <a:lnTo>
                  <a:pt x="133350" y="133350"/>
                </a:lnTo>
                <a:lnTo>
                  <a:pt x="87923" y="133350"/>
                </a:lnTo>
                <a:close/>
                <a:moveTo>
                  <a:pt x="6741" y="133350"/>
                </a:moveTo>
                <a:lnTo>
                  <a:pt x="0" y="126609"/>
                </a:lnTo>
                <a:lnTo>
                  <a:pt x="117084" y="9525"/>
                </a:lnTo>
                <a:lnTo>
                  <a:pt x="87923" y="9525"/>
                </a:lnTo>
                <a:lnTo>
                  <a:pt x="87923" y="0"/>
                </a:lnTo>
                <a:lnTo>
                  <a:pt x="133350" y="0"/>
                </a:lnTo>
                <a:lnTo>
                  <a:pt x="133350" y="44878"/>
                </a:lnTo>
                <a:lnTo>
                  <a:pt x="123825" y="44878"/>
                </a:lnTo>
                <a:lnTo>
                  <a:pt x="123825" y="16266"/>
                </a:lnTo>
                <a:lnTo>
                  <a:pt x="6741" y="133350"/>
                </a:lnTo>
                <a:close/>
                <a:moveTo>
                  <a:pt x="41782" y="48339"/>
                </a:moveTo>
                <a:lnTo>
                  <a:pt x="0" y="6557"/>
                </a:lnTo>
                <a:lnTo>
                  <a:pt x="6557" y="0"/>
                </a:lnTo>
                <a:lnTo>
                  <a:pt x="48339" y="41782"/>
                </a:lnTo>
                <a:lnTo>
                  <a:pt x="41782" y="483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2"/>
          <p:cNvSpPr/>
          <p:nvPr/>
        </p:nvSpPr>
        <p:spPr>
          <a:xfrm>
            <a:off x="5404069" y="2284880"/>
            <a:ext cx="379139" cy="432000"/>
          </a:xfrm>
          <a:custGeom>
            <a:avLst/>
            <a:gdLst/>
            <a:ahLst/>
            <a:cxnLst/>
            <a:rect l="l" t="t" r="r" b="b"/>
            <a:pathLst>
              <a:path w="152400" h="173648" extrusionOk="0">
                <a:moveTo>
                  <a:pt x="47625" y="122360"/>
                </a:moveTo>
                <a:cubicBezTo>
                  <a:pt x="42057" y="122360"/>
                  <a:pt x="37306" y="120394"/>
                  <a:pt x="33374" y="116461"/>
                </a:cubicBezTo>
                <a:cubicBezTo>
                  <a:pt x="29442" y="112529"/>
                  <a:pt x="27476" y="107779"/>
                  <a:pt x="27476" y="102211"/>
                </a:cubicBezTo>
                <a:cubicBezTo>
                  <a:pt x="27476" y="96642"/>
                  <a:pt x="29442" y="91892"/>
                  <a:pt x="33374" y="87960"/>
                </a:cubicBezTo>
                <a:cubicBezTo>
                  <a:pt x="37306" y="84028"/>
                  <a:pt x="42057" y="82062"/>
                  <a:pt x="47625" y="82062"/>
                </a:cubicBezTo>
                <a:cubicBezTo>
                  <a:pt x="53193" y="82062"/>
                  <a:pt x="57944" y="84028"/>
                  <a:pt x="61876" y="87960"/>
                </a:cubicBezTo>
                <a:cubicBezTo>
                  <a:pt x="65808" y="91892"/>
                  <a:pt x="67774" y="96642"/>
                  <a:pt x="67774" y="102211"/>
                </a:cubicBezTo>
                <a:cubicBezTo>
                  <a:pt x="67774" y="107779"/>
                  <a:pt x="65808" y="112529"/>
                  <a:pt x="61876" y="116461"/>
                </a:cubicBezTo>
                <a:cubicBezTo>
                  <a:pt x="57944" y="120394"/>
                  <a:pt x="53193" y="122360"/>
                  <a:pt x="47625" y="122360"/>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2"/>
          <p:cNvSpPr/>
          <p:nvPr/>
        </p:nvSpPr>
        <p:spPr>
          <a:xfrm>
            <a:off x="3276835" y="2266880"/>
            <a:ext cx="418737" cy="468000"/>
          </a:xfrm>
          <a:custGeom>
            <a:avLst/>
            <a:gdLst/>
            <a:ahLst/>
            <a:cxnLst/>
            <a:rect l="l" t="t" r="r" b="b"/>
            <a:pathLst>
              <a:path w="161925" h="180975" extrusionOk="0">
                <a:moveTo>
                  <a:pt x="114300" y="180975"/>
                </a:moveTo>
                <a:lnTo>
                  <a:pt x="114300" y="158994"/>
                </a:lnTo>
                <a:lnTo>
                  <a:pt x="43961" y="123825"/>
                </a:lnTo>
                <a:lnTo>
                  <a:pt x="0" y="123825"/>
                </a:lnTo>
                <a:lnTo>
                  <a:pt x="0" y="76200"/>
                </a:lnTo>
                <a:lnTo>
                  <a:pt x="38393" y="76200"/>
                </a:lnTo>
                <a:lnTo>
                  <a:pt x="66675" y="43742"/>
                </a:lnTo>
                <a:lnTo>
                  <a:pt x="66675" y="0"/>
                </a:lnTo>
                <a:lnTo>
                  <a:pt x="114300" y="0"/>
                </a:lnTo>
                <a:lnTo>
                  <a:pt x="114300" y="47625"/>
                </a:lnTo>
                <a:lnTo>
                  <a:pt x="75907" y="47625"/>
                </a:lnTo>
                <a:lnTo>
                  <a:pt x="47625" y="80083"/>
                </a:lnTo>
                <a:lnTo>
                  <a:pt x="47625" y="114850"/>
                </a:lnTo>
                <a:lnTo>
                  <a:pt x="114300" y="148187"/>
                </a:lnTo>
                <a:lnTo>
                  <a:pt x="114300" y="133350"/>
                </a:lnTo>
                <a:lnTo>
                  <a:pt x="161925" y="133350"/>
                </a:lnTo>
                <a:lnTo>
                  <a:pt x="161925" y="180975"/>
                </a:lnTo>
                <a:lnTo>
                  <a:pt x="114300" y="180975"/>
                </a:lnTo>
                <a:close/>
                <a:moveTo>
                  <a:pt x="76200" y="38100"/>
                </a:moveTo>
                <a:lnTo>
                  <a:pt x="104775" y="38100"/>
                </a:lnTo>
                <a:lnTo>
                  <a:pt x="104775" y="9525"/>
                </a:lnTo>
                <a:lnTo>
                  <a:pt x="76200" y="9525"/>
                </a:lnTo>
                <a:lnTo>
                  <a:pt x="76200" y="38100"/>
                </a:lnTo>
                <a:close/>
                <a:moveTo>
                  <a:pt x="9525" y="114300"/>
                </a:moveTo>
                <a:lnTo>
                  <a:pt x="38100" y="114300"/>
                </a:lnTo>
                <a:lnTo>
                  <a:pt x="38100" y="85725"/>
                </a:lnTo>
                <a:lnTo>
                  <a:pt x="9525" y="85725"/>
                </a:lnTo>
                <a:lnTo>
                  <a:pt x="9525" y="114300"/>
                </a:lnTo>
                <a:close/>
                <a:moveTo>
                  <a:pt x="123825" y="171450"/>
                </a:moveTo>
                <a:lnTo>
                  <a:pt x="152400" y="171450"/>
                </a:lnTo>
                <a:lnTo>
                  <a:pt x="152400" y="142875"/>
                </a:lnTo>
                <a:lnTo>
                  <a:pt x="123825" y="142875"/>
                </a:lnTo>
                <a:lnTo>
                  <a:pt x="123825" y="1714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85428A-253A-42EA-A754-DFB9D42A79E4}"/>
</file>

<file path=customXml/itemProps2.xml><?xml version="1.0" encoding="utf-8"?>
<ds:datastoreItem xmlns:ds="http://schemas.openxmlformats.org/officeDocument/2006/customXml" ds:itemID="{C732B4DF-1C7E-4504-AAFF-534E3A64FEF8}"/>
</file>

<file path=docProps/app.xml><?xml version="1.0" encoding="utf-8"?>
<Properties xmlns="http://schemas.openxmlformats.org/officeDocument/2006/extended-properties" xmlns:vt="http://schemas.openxmlformats.org/officeDocument/2006/docPropsVTypes">
  <TotalTime>0</TotalTime>
  <Words>1374</Words>
  <Application>Microsoft Macintosh PowerPoint</Application>
  <PresentationFormat>On-screen Show (4:3)</PresentationFormat>
  <Paragraphs>144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Calibri</vt:lpstr>
      <vt:lpstr>Arial Black</vt:lpstr>
      <vt:lpstr>Exo 2</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2</cp:revision>
  <dcterms:created xsi:type="dcterms:W3CDTF">2000-03-07T14:53:30Z</dcterms:created>
  <dcterms:modified xsi:type="dcterms:W3CDTF">2023-12-13T12:16:39Z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