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797675" cy="9926625"/>
  <p:embeddedFontLs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21" roundtripDataSignature="AMtx7mh6pvYJtdVehImX04Xfg7w/DUzC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1B7BBA-D835-4C8F-B4F6-7D879222A60B}">
  <a:tblStyle styleId="{EB1B7BBA-D835-4C8F-B4F6-7D879222A60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1" Type="http://customschemas.google.com/relationships/presentationmetadata" Target="meta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schemas.openxmlformats.org/officeDocument/2006/relationships/font" Target="fonts/ArialBlack-regular.fntdata"/><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15" Type="http://schemas.openxmlformats.org/officeDocument/2006/relationships/slide" Target="slides/slide9.xml"/><Relationship Id="rId5" Type="http://schemas.openxmlformats.org/officeDocument/2006/relationships/slideMaster" Target="slideMasters/slideMaster1.xml"/><Relationship Id="rId23"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3063" cy="4619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13062" cy="46196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64675"/>
            <a:ext cx="2913063" cy="4619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9464675"/>
            <a:ext cx="2913062" cy="46196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 name="Google Shape;30;p1: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5" name="Google Shape;175;p13: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0" name="Google Shape;210;p14: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8" name="Google Shape;218;p15: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5" name="Google Shape;235;p16: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6: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5" name="Google Shape;35;p6: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45" name="Google Shape;45;p2: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7: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8" name="Google Shape;78;p7: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2" name="Google Shape;92;p8: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0" name="Google Shape;110;p9: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0" name="Google Shape;140;p10: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1" name="Google Shape;151;p11: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890588" y="4694238"/>
            <a:ext cx="5016500" cy="44624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2" name="Google Shape;162;p12:notes"/>
          <p:cNvSpPr/>
          <p:nvPr>
            <p:ph idx="2" type="sldImg"/>
          </p:nvPr>
        </p:nvSpPr>
        <p:spPr>
          <a:xfrm>
            <a:off x="938213" y="769938"/>
            <a:ext cx="4921250" cy="3692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Cover">
    <p:spTree>
      <p:nvGrpSpPr>
        <p:cNvPr id="10" name="Shape 10"/>
        <p:cNvGrpSpPr/>
        <p:nvPr/>
      </p:nvGrpSpPr>
      <p:grpSpPr>
        <a:xfrm>
          <a:off x="0" y="0"/>
          <a:ext cx="0" cy="0"/>
          <a:chOff x="0" y="0"/>
          <a:chExt cx="0" cy="0"/>
        </a:xfrm>
      </p:grpSpPr>
      <p:sp>
        <p:nvSpPr>
          <p:cNvPr id="11" name="Google Shape;11;p84"/>
          <p:cNvSpPr/>
          <p:nvPr/>
        </p:nvSpPr>
        <p:spPr>
          <a:xfrm>
            <a:off x="0" y="-60767"/>
            <a:ext cx="9143999" cy="3394650"/>
          </a:xfrm>
          <a:custGeom>
            <a:rect b="b" l="l" r="r" t="t"/>
            <a:pathLst>
              <a:path extrusionOk="0" h="3394650" w="9134372">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rect b="b" l="l" r="r" t="t"/>
            <a:pathLst>
              <a:path extrusionOk="0" h="973055" w="1729148">
                <a:moveTo>
                  <a:pt x="0" y="0"/>
                </a:moveTo>
                <a:lnTo>
                  <a:pt x="1729148" y="973055"/>
                </a:lnTo>
                <a:lnTo>
                  <a:pt x="0" y="973055"/>
                </a:lnTo>
                <a:lnTo>
                  <a:pt x="0" y="0"/>
                </a:lnTo>
                <a:close/>
              </a:path>
            </a:pathLst>
          </a:custGeom>
          <a:solidFill>
            <a:srgbClr val="3D6C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rect b="b" l="l" r="r" t="t"/>
            <a:pathLst>
              <a:path extrusionOk="0" h="1815436" w="5250028">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Slide 1">
    <p:spTree>
      <p:nvGrpSpPr>
        <p:cNvPr id="14" name="Shape 14"/>
        <p:cNvGrpSpPr/>
        <p:nvPr/>
      </p:nvGrpSpPr>
      <p:grpSpPr>
        <a:xfrm>
          <a:off x="0" y="0"/>
          <a:ext cx="0" cy="0"/>
          <a:chOff x="0" y="0"/>
          <a:chExt cx="0" cy="0"/>
        </a:xfrm>
      </p:grpSpPr>
      <p:pic>
        <p:nvPicPr>
          <p:cNvPr id="15" name="Google Shape;15;p17"/>
          <p:cNvPicPr preferRelativeResize="0"/>
          <p:nvPr/>
        </p:nvPicPr>
        <p:blipFill rotWithShape="1">
          <a:blip r:embed="rId2">
            <a:alphaModFix/>
          </a:blip>
          <a:srcRect b="0" l="0" r="0" t="0"/>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1_Título vertical y texto">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1_Título vertical y texto 2">
    <p:bg>
      <p:bgPr>
        <a:solidFill>
          <a:srgbClr val="3C6C9D">
            <a:alpha val="80000"/>
          </a:srgbClr>
        </a:solidFill>
      </p:bgPr>
    </p:bg>
    <p:spTree>
      <p:nvGrpSpPr>
        <p:cNvPr id="17" name="Shape 17"/>
        <p:cNvGrpSpPr/>
        <p:nvPr/>
      </p:nvGrpSpPr>
      <p:grpSpPr>
        <a:xfrm>
          <a:off x="0" y="0"/>
          <a:ext cx="0" cy="0"/>
          <a:chOff x="0" y="0"/>
          <a:chExt cx="0" cy="0"/>
        </a:xfrm>
      </p:grpSpPr>
      <p:sp>
        <p:nvSpPr>
          <p:cNvPr id="18" name="Google Shape;18;p19"/>
          <p:cNvSpPr/>
          <p:nvPr/>
        </p:nvSpPr>
        <p:spPr>
          <a:xfrm flipH="1">
            <a:off x="-1" y="3081130"/>
            <a:ext cx="9143998" cy="3776870"/>
          </a:xfrm>
          <a:custGeom>
            <a:rect b="b" l="l" r="r" t="t"/>
            <a:pathLst>
              <a:path extrusionOk="0" h="1815436" w="5250028">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19"/>
          <p:cNvSpPr/>
          <p:nvPr/>
        </p:nvSpPr>
        <p:spPr>
          <a:xfrm>
            <a:off x="0" y="-60767"/>
            <a:ext cx="9143999" cy="3394650"/>
          </a:xfrm>
          <a:custGeom>
            <a:rect b="b" l="l" r="r" t="t"/>
            <a:pathLst>
              <a:path extrusionOk="0" h="3394650" w="9134372">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 name="Google Shape;20;p19"/>
          <p:cNvSpPr/>
          <p:nvPr/>
        </p:nvSpPr>
        <p:spPr>
          <a:xfrm>
            <a:off x="0" y="5884945"/>
            <a:ext cx="1729148" cy="973055"/>
          </a:xfrm>
          <a:custGeom>
            <a:rect b="b" l="l" r="r" t="t"/>
            <a:pathLst>
              <a:path extrusionOk="0" h="973055" w="1729148">
                <a:moveTo>
                  <a:pt x="0" y="0"/>
                </a:moveTo>
                <a:lnTo>
                  <a:pt x="1729148" y="973055"/>
                </a:lnTo>
                <a:lnTo>
                  <a:pt x="0" y="973055"/>
                </a:lnTo>
                <a:lnTo>
                  <a:pt x="0" y="0"/>
                </a:lnTo>
                <a:close/>
              </a:path>
            </a:pathLst>
          </a:custGeom>
          <a:solidFill>
            <a:srgbClr val="3D6C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 name="Google Shape;21;p19"/>
          <p:cNvSpPr/>
          <p:nvPr/>
        </p:nvSpPr>
        <p:spPr>
          <a:xfrm>
            <a:off x="3893971" y="5042564"/>
            <a:ext cx="5250028" cy="1815436"/>
          </a:xfrm>
          <a:custGeom>
            <a:rect b="b" l="l" r="r" t="t"/>
            <a:pathLst>
              <a:path extrusionOk="0" h="1815436" w="5250028">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Slide 2">
    <p:spTree>
      <p:nvGrpSpPr>
        <p:cNvPr id="22" name="Shape 22"/>
        <p:cNvGrpSpPr/>
        <p:nvPr/>
      </p:nvGrpSpPr>
      <p:grpSpPr>
        <a:xfrm>
          <a:off x="0" y="0"/>
          <a:ext cx="0" cy="0"/>
          <a:chOff x="0" y="0"/>
          <a:chExt cx="0" cy="0"/>
        </a:xfrm>
      </p:grpSpPr>
      <p:pic>
        <p:nvPicPr>
          <p:cNvPr id="23" name="Google Shape;23;p20"/>
          <p:cNvPicPr preferRelativeResize="0"/>
          <p:nvPr/>
        </p:nvPicPr>
        <p:blipFill rotWithShape="1">
          <a:blip r:embed="rId2">
            <a:alphaModFix/>
          </a:blip>
          <a:srcRect b="0" l="0" r="0" t="0"/>
          <a:stretch/>
        </p:blipFill>
        <p:spPr>
          <a:xfrm>
            <a:off x="-45154" y="-37072"/>
            <a:ext cx="9234308" cy="69321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1_Título vertical y texto 3">
    <p:spTree>
      <p:nvGrpSpPr>
        <p:cNvPr id="24" name="Shape 24"/>
        <p:cNvGrpSpPr/>
        <p:nvPr/>
      </p:nvGrpSpPr>
      <p:grpSpPr>
        <a:xfrm>
          <a:off x="0" y="0"/>
          <a:ext cx="0" cy="0"/>
          <a:chOff x="0" y="0"/>
          <a:chExt cx="0" cy="0"/>
        </a:xfrm>
      </p:grpSpPr>
      <p:pic>
        <p:nvPicPr>
          <p:cNvPr descr="A blue and white rectangles&#10;&#10;Description automatically generated" id="25" name="Google Shape;25;p21"/>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1_Título vertical y texto 4">
    <p:spTree>
      <p:nvGrpSpPr>
        <p:cNvPr id="26" name="Shape 26"/>
        <p:cNvGrpSpPr/>
        <p:nvPr/>
      </p:nvGrpSpPr>
      <p:grpSpPr>
        <a:xfrm>
          <a:off x="0" y="0"/>
          <a:ext cx="0" cy="0"/>
          <a:chOff x="0" y="0"/>
          <a:chExt cx="0" cy="0"/>
        </a:xfrm>
      </p:grpSpPr>
      <p:pic>
        <p:nvPicPr>
          <p:cNvPr id="27" name="Google Shape;27;p22"/>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creativecommons.org/licenses/by-nc-sa/3.0/igo/dee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1"/>
          <p:cNvSpPr txBox="1"/>
          <p:nvPr/>
        </p:nvSpPr>
        <p:spPr>
          <a:xfrm>
            <a:off x="431799" y="2321006"/>
            <a:ext cx="6823111" cy="221599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3D6C9D"/>
                </a:solidFill>
                <a:latin typeface="Arial Black"/>
                <a:ea typeface="Arial Black"/>
                <a:cs typeface="Arial Black"/>
                <a:sym typeface="Arial Black"/>
              </a:rPr>
              <a:t>Rol de los vectores en la transmisión de enfermedades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p:nvPr/>
        </p:nvSpPr>
        <p:spPr>
          <a:xfrm>
            <a:off x="5096385" y="1813792"/>
            <a:ext cx="3579303" cy="648000"/>
          </a:xfrm>
          <a:prstGeom prst="roundRect">
            <a:avLst>
              <a:gd fmla="val 23081" name="adj"/>
            </a:avLst>
          </a:prstGeom>
          <a:solidFill>
            <a:srgbClr val="3D6C9D">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 name="Google Shape;178;p13"/>
          <p:cNvSpPr/>
          <p:nvPr/>
        </p:nvSpPr>
        <p:spPr>
          <a:xfrm>
            <a:off x="860417" y="1813792"/>
            <a:ext cx="3579303" cy="648000"/>
          </a:xfrm>
          <a:prstGeom prst="roundRect">
            <a:avLst>
              <a:gd fmla="val 23081"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13"/>
          <p:cNvSpPr/>
          <p:nvPr/>
        </p:nvSpPr>
        <p:spPr>
          <a:xfrm>
            <a:off x="5096385" y="3113177"/>
            <a:ext cx="3579303" cy="648000"/>
          </a:xfrm>
          <a:prstGeom prst="roundRect">
            <a:avLst>
              <a:gd fmla="val 23081" name="adj"/>
            </a:avLst>
          </a:prstGeom>
          <a:solidFill>
            <a:srgbClr val="3D6C9D">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p13"/>
          <p:cNvSpPr/>
          <p:nvPr/>
        </p:nvSpPr>
        <p:spPr>
          <a:xfrm>
            <a:off x="860417" y="3113177"/>
            <a:ext cx="3579303" cy="648000"/>
          </a:xfrm>
          <a:prstGeom prst="roundRect">
            <a:avLst>
              <a:gd fmla="val 23081" name="adj"/>
            </a:avLst>
          </a:prstGeom>
          <a:solidFill>
            <a:srgbClr val="3D6C9D">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p13"/>
          <p:cNvSpPr/>
          <p:nvPr/>
        </p:nvSpPr>
        <p:spPr>
          <a:xfrm>
            <a:off x="0" y="4505424"/>
            <a:ext cx="9144000" cy="2352576"/>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13"/>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Mecanismos de transmisión</a:t>
            </a:r>
            <a:endParaRPr b="0" i="0" sz="1400" u="none" cap="none" strike="noStrike">
              <a:solidFill>
                <a:srgbClr val="000000"/>
              </a:solidFill>
              <a:latin typeface="Arial"/>
              <a:ea typeface="Arial"/>
              <a:cs typeface="Arial"/>
              <a:sym typeface="Arial"/>
            </a:endParaRPr>
          </a:p>
        </p:txBody>
      </p:sp>
      <p:pic>
        <p:nvPicPr>
          <p:cNvPr id="183" name="Google Shape;183;p13"/>
          <p:cNvPicPr preferRelativeResize="0"/>
          <p:nvPr/>
        </p:nvPicPr>
        <p:blipFill rotWithShape="1">
          <a:blip r:embed="rId3">
            <a:alphaModFix/>
          </a:blip>
          <a:srcRect b="0" l="0" r="0" t="0"/>
          <a:stretch/>
        </p:blipFill>
        <p:spPr>
          <a:xfrm>
            <a:off x="431800" y="5126534"/>
            <a:ext cx="3138038" cy="1255215"/>
          </a:xfrm>
          <a:prstGeom prst="roundRect">
            <a:avLst>
              <a:gd fmla="val 4141"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id="184" name="Google Shape;184;p13"/>
          <p:cNvPicPr preferRelativeResize="0"/>
          <p:nvPr/>
        </p:nvPicPr>
        <p:blipFill rotWithShape="1">
          <a:blip r:embed="rId4">
            <a:alphaModFix/>
          </a:blip>
          <a:srcRect b="0" l="0" r="27297" t="0"/>
          <a:stretch/>
        </p:blipFill>
        <p:spPr>
          <a:xfrm>
            <a:off x="3642197" y="5126534"/>
            <a:ext cx="1629591" cy="1255215"/>
          </a:xfrm>
          <a:prstGeom prst="roundRect">
            <a:avLst>
              <a:gd fmla="val 4470"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id="185" name="Google Shape;185;p13"/>
          <p:cNvPicPr preferRelativeResize="0"/>
          <p:nvPr/>
        </p:nvPicPr>
        <p:blipFill rotWithShape="1">
          <a:blip r:embed="rId5">
            <a:alphaModFix/>
          </a:blip>
          <a:srcRect b="0" l="10067" r="0" t="0"/>
          <a:stretch/>
        </p:blipFill>
        <p:spPr>
          <a:xfrm>
            <a:off x="5344147" y="5126534"/>
            <a:ext cx="1629591" cy="1255215"/>
          </a:xfrm>
          <a:prstGeom prst="roundRect">
            <a:avLst>
              <a:gd fmla="val 4800"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id="186" name="Google Shape;186;p13"/>
          <p:cNvPicPr preferRelativeResize="0"/>
          <p:nvPr/>
        </p:nvPicPr>
        <p:blipFill rotWithShape="1">
          <a:blip r:embed="rId6">
            <a:alphaModFix/>
          </a:blip>
          <a:srcRect b="0" l="8606" r="3092" t="0"/>
          <a:stretch/>
        </p:blipFill>
        <p:spPr>
          <a:xfrm>
            <a:off x="7046097" y="5126534"/>
            <a:ext cx="1629591" cy="1255215"/>
          </a:xfrm>
          <a:prstGeom prst="roundRect">
            <a:avLst>
              <a:gd fmla="val 4800"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sp>
        <p:nvSpPr>
          <p:cNvPr id="187" name="Google Shape;187;p13"/>
          <p:cNvSpPr txBox="1"/>
          <p:nvPr/>
        </p:nvSpPr>
        <p:spPr>
          <a:xfrm>
            <a:off x="1436512" y="2019891"/>
            <a:ext cx="275511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Picadura</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429701" y="1705792"/>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txBox="1"/>
          <p:nvPr/>
        </p:nvSpPr>
        <p:spPr>
          <a:xfrm>
            <a:off x="5673764" y="2019891"/>
            <a:ext cx="283566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Regurgitación</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4666953" y="1705792"/>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txBox="1"/>
          <p:nvPr/>
        </p:nvSpPr>
        <p:spPr>
          <a:xfrm>
            <a:off x="1436512" y="3188979"/>
            <a:ext cx="2560441"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Rascado de heces infectantes</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a:off x="429701" y="3005177"/>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txBox="1"/>
          <p:nvPr/>
        </p:nvSpPr>
        <p:spPr>
          <a:xfrm>
            <a:off x="5673764" y="3190956"/>
            <a:ext cx="2238973"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Fluidos del organismo del vector</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4666953" y="3005177"/>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591614" y="1867792"/>
            <a:ext cx="540173" cy="540000"/>
          </a:xfrm>
          <a:custGeom>
            <a:rect b="b" l="l" r="r" t="t"/>
            <a:pathLst>
              <a:path extrusionOk="0" h="3657282" w="3658457">
                <a:moveTo>
                  <a:pt x="3657767" y="1507491"/>
                </a:moveTo>
                <a:cubicBezTo>
                  <a:pt x="3645575" y="1534256"/>
                  <a:pt x="3636717" y="1563212"/>
                  <a:pt x="3620620" y="1587406"/>
                </a:cubicBezTo>
                <a:cubicBezTo>
                  <a:pt x="3578138" y="1651795"/>
                  <a:pt x="3515845" y="1683322"/>
                  <a:pt x="3439073" y="1683132"/>
                </a:cubicBezTo>
                <a:cubicBezTo>
                  <a:pt x="3175993" y="1682656"/>
                  <a:pt x="2912817" y="1685132"/>
                  <a:pt x="2649927" y="1676845"/>
                </a:cubicBezTo>
                <a:cubicBezTo>
                  <a:pt x="2556106" y="1673893"/>
                  <a:pt x="2463142" y="1643698"/>
                  <a:pt x="2369892" y="1625887"/>
                </a:cubicBezTo>
                <a:cubicBezTo>
                  <a:pt x="2357129" y="1623505"/>
                  <a:pt x="2344556" y="1620743"/>
                  <a:pt x="2321029" y="1616362"/>
                </a:cubicBezTo>
                <a:cubicBezTo>
                  <a:pt x="2335983" y="1631887"/>
                  <a:pt x="2344175" y="1640746"/>
                  <a:pt x="2352747" y="1649223"/>
                </a:cubicBezTo>
                <a:cubicBezTo>
                  <a:pt x="2505147" y="1801623"/>
                  <a:pt x="2656976" y="1954023"/>
                  <a:pt x="2810423" y="2105756"/>
                </a:cubicBezTo>
                <a:cubicBezTo>
                  <a:pt x="2835778" y="2129202"/>
                  <a:pt x="2849390" y="2162711"/>
                  <a:pt x="2847571" y="2197196"/>
                </a:cubicBezTo>
                <a:cubicBezTo>
                  <a:pt x="2846142" y="2350834"/>
                  <a:pt x="2846523" y="2504377"/>
                  <a:pt x="2847571" y="2657920"/>
                </a:cubicBezTo>
                <a:cubicBezTo>
                  <a:pt x="2847792" y="2677838"/>
                  <a:pt x="2852720" y="2697421"/>
                  <a:pt x="2861954" y="2715070"/>
                </a:cubicBezTo>
                <a:cubicBezTo>
                  <a:pt x="2991719" y="2956834"/>
                  <a:pt x="3190720" y="3154343"/>
                  <a:pt x="3433454" y="3282284"/>
                </a:cubicBezTo>
                <a:cubicBezTo>
                  <a:pt x="3483746" y="3309240"/>
                  <a:pt x="3500129" y="3336672"/>
                  <a:pt x="3482888" y="3369152"/>
                </a:cubicBezTo>
                <a:cubicBezTo>
                  <a:pt x="3465648" y="3401632"/>
                  <a:pt x="3433549" y="3404204"/>
                  <a:pt x="3383162" y="3377058"/>
                </a:cubicBezTo>
                <a:cubicBezTo>
                  <a:pt x="3111413" y="3230944"/>
                  <a:pt x="2902149" y="3022252"/>
                  <a:pt x="2758322" y="2749075"/>
                </a:cubicBezTo>
                <a:cubicBezTo>
                  <a:pt x="2746621" y="2726001"/>
                  <a:pt x="2740364" y="2700553"/>
                  <a:pt x="2740034" y="2674684"/>
                </a:cubicBezTo>
                <a:cubicBezTo>
                  <a:pt x="2738319" y="2524666"/>
                  <a:pt x="2738700" y="2374647"/>
                  <a:pt x="2740034" y="2224628"/>
                </a:cubicBezTo>
                <a:cubicBezTo>
                  <a:pt x="2741431" y="2201030"/>
                  <a:pt x="2732208" y="2178042"/>
                  <a:pt x="2714888" y="2161954"/>
                </a:cubicBezTo>
                <a:cubicBezTo>
                  <a:pt x="2555185" y="2003458"/>
                  <a:pt x="2395991" y="1844422"/>
                  <a:pt x="2237304" y="1684846"/>
                </a:cubicBezTo>
                <a:cubicBezTo>
                  <a:pt x="2229017" y="1676560"/>
                  <a:pt x="2220445" y="1668654"/>
                  <a:pt x="2209777" y="1658462"/>
                </a:cubicBezTo>
                <a:cubicBezTo>
                  <a:pt x="2201776" y="1703896"/>
                  <a:pt x="2193013" y="1745997"/>
                  <a:pt x="2187774" y="1788574"/>
                </a:cubicBezTo>
                <a:cubicBezTo>
                  <a:pt x="2186536" y="1798099"/>
                  <a:pt x="2196442" y="1809910"/>
                  <a:pt x="2202919" y="1819625"/>
                </a:cubicBezTo>
                <a:cubicBezTo>
                  <a:pt x="2302550" y="1969072"/>
                  <a:pt x="2402944" y="2117853"/>
                  <a:pt x="2501528" y="2268253"/>
                </a:cubicBezTo>
                <a:cubicBezTo>
                  <a:pt x="2515913" y="2291117"/>
                  <a:pt x="2523845" y="2317447"/>
                  <a:pt x="2524483" y="2344453"/>
                </a:cubicBezTo>
                <a:cubicBezTo>
                  <a:pt x="2526388" y="2532476"/>
                  <a:pt x="2524483" y="2720595"/>
                  <a:pt x="2526388" y="2908714"/>
                </a:cubicBezTo>
                <a:cubicBezTo>
                  <a:pt x="2526510" y="2934517"/>
                  <a:pt x="2532779" y="2959920"/>
                  <a:pt x="2544676" y="2982818"/>
                </a:cubicBezTo>
                <a:cubicBezTo>
                  <a:pt x="2673657" y="3219621"/>
                  <a:pt x="2869462" y="3413240"/>
                  <a:pt x="3107699" y="3539554"/>
                </a:cubicBezTo>
                <a:cubicBezTo>
                  <a:pt x="3115033" y="3543460"/>
                  <a:pt x="3122462" y="3547174"/>
                  <a:pt x="3129701" y="3551270"/>
                </a:cubicBezTo>
                <a:cubicBezTo>
                  <a:pt x="3165325" y="3571177"/>
                  <a:pt x="3177326" y="3601562"/>
                  <a:pt x="3161420" y="3630137"/>
                </a:cubicBezTo>
                <a:cubicBezTo>
                  <a:pt x="3145513" y="3658712"/>
                  <a:pt x="3114557" y="3666332"/>
                  <a:pt x="3081029" y="3645949"/>
                </a:cubicBezTo>
                <a:cubicBezTo>
                  <a:pt x="3000923" y="3597085"/>
                  <a:pt x="2919104" y="3550699"/>
                  <a:pt x="2844047" y="3494215"/>
                </a:cubicBezTo>
                <a:cubicBezTo>
                  <a:pt x="2675219" y="3366710"/>
                  <a:pt x="2537226" y="3202871"/>
                  <a:pt x="2440282" y="3014822"/>
                </a:cubicBezTo>
                <a:cubicBezTo>
                  <a:pt x="2426979" y="2988644"/>
                  <a:pt x="2419782" y="2959790"/>
                  <a:pt x="2419232" y="2930431"/>
                </a:cubicBezTo>
                <a:cubicBezTo>
                  <a:pt x="2417422" y="2743550"/>
                  <a:pt x="2419232" y="2556574"/>
                  <a:pt x="2417422" y="2369694"/>
                </a:cubicBezTo>
                <a:cubicBezTo>
                  <a:pt x="2416917" y="2347514"/>
                  <a:pt x="2410327" y="2325899"/>
                  <a:pt x="2398372" y="2307210"/>
                </a:cubicBezTo>
                <a:cubicBezTo>
                  <a:pt x="2317124" y="2181385"/>
                  <a:pt x="2232923" y="2057083"/>
                  <a:pt x="2149484" y="1932496"/>
                </a:cubicBezTo>
                <a:cubicBezTo>
                  <a:pt x="2143673" y="1923829"/>
                  <a:pt x="2137196" y="1915447"/>
                  <a:pt x="2130434" y="1905826"/>
                </a:cubicBezTo>
                <a:cubicBezTo>
                  <a:pt x="2103192" y="1930496"/>
                  <a:pt x="2075855" y="1953451"/>
                  <a:pt x="2051852" y="1978502"/>
                </a:cubicBezTo>
                <a:cubicBezTo>
                  <a:pt x="2044518" y="1986122"/>
                  <a:pt x="2043947" y="2002219"/>
                  <a:pt x="2043851" y="2014411"/>
                </a:cubicBezTo>
                <a:cubicBezTo>
                  <a:pt x="2043851" y="2275111"/>
                  <a:pt x="2043851" y="2535905"/>
                  <a:pt x="2043375" y="2796604"/>
                </a:cubicBezTo>
                <a:cubicBezTo>
                  <a:pt x="2043375" y="2920429"/>
                  <a:pt x="1947554" y="3015679"/>
                  <a:pt x="1826872" y="3014727"/>
                </a:cubicBezTo>
                <a:cubicBezTo>
                  <a:pt x="1707524" y="3013679"/>
                  <a:pt x="1615131" y="2918620"/>
                  <a:pt x="1614845" y="2795747"/>
                </a:cubicBezTo>
                <a:cubicBezTo>
                  <a:pt x="1614274" y="2537429"/>
                  <a:pt x="1614274" y="2279079"/>
                  <a:pt x="1614845" y="2020698"/>
                </a:cubicBezTo>
                <a:cubicBezTo>
                  <a:pt x="1614845" y="1993456"/>
                  <a:pt x="1609130" y="1973930"/>
                  <a:pt x="1585318" y="1958119"/>
                </a:cubicBezTo>
                <a:cubicBezTo>
                  <a:pt x="1564844" y="1942471"/>
                  <a:pt x="1545433" y="1925479"/>
                  <a:pt x="1527215" y="1907255"/>
                </a:cubicBezTo>
                <a:cubicBezTo>
                  <a:pt x="1524167" y="1911256"/>
                  <a:pt x="1517690" y="1919066"/>
                  <a:pt x="1511975" y="1927543"/>
                </a:cubicBezTo>
                <a:cubicBezTo>
                  <a:pt x="1426250" y="2054988"/>
                  <a:pt x="1340525" y="2182337"/>
                  <a:pt x="1256610" y="2310639"/>
                </a:cubicBezTo>
                <a:cubicBezTo>
                  <a:pt x="1246412" y="2327377"/>
                  <a:pt x="1240947" y="2346570"/>
                  <a:pt x="1240799" y="2366170"/>
                </a:cubicBezTo>
                <a:cubicBezTo>
                  <a:pt x="1239560" y="2551907"/>
                  <a:pt x="1240799" y="2737645"/>
                  <a:pt x="1238989" y="2923287"/>
                </a:cubicBezTo>
                <a:cubicBezTo>
                  <a:pt x="1238622" y="2956141"/>
                  <a:pt x="1230702" y="2988471"/>
                  <a:pt x="1215843" y="3017775"/>
                </a:cubicBezTo>
                <a:cubicBezTo>
                  <a:pt x="1074637" y="3286374"/>
                  <a:pt x="853781" y="3504702"/>
                  <a:pt x="583574" y="3642805"/>
                </a:cubicBezTo>
                <a:cubicBezTo>
                  <a:pt x="567667" y="3651092"/>
                  <a:pt x="545474" y="3658903"/>
                  <a:pt x="530424" y="3653759"/>
                </a:cubicBezTo>
                <a:cubicBezTo>
                  <a:pt x="512903" y="3645583"/>
                  <a:pt x="499386" y="3630729"/>
                  <a:pt x="492895" y="3612516"/>
                </a:cubicBezTo>
                <a:cubicBezTo>
                  <a:pt x="484228" y="3587179"/>
                  <a:pt x="500134" y="3568320"/>
                  <a:pt x="522804" y="3554413"/>
                </a:cubicBezTo>
                <a:cubicBezTo>
                  <a:pt x="593765" y="3510884"/>
                  <a:pt x="667013" y="3470498"/>
                  <a:pt x="733783" y="3421063"/>
                </a:cubicBezTo>
                <a:cubicBezTo>
                  <a:pt x="891563" y="3304711"/>
                  <a:pt x="1021373" y="3154596"/>
                  <a:pt x="1113735" y="2981675"/>
                </a:cubicBezTo>
                <a:cubicBezTo>
                  <a:pt x="1125282" y="2959947"/>
                  <a:pt x="1131517" y="2935792"/>
                  <a:pt x="1131928" y="2911190"/>
                </a:cubicBezTo>
                <a:cubicBezTo>
                  <a:pt x="1133357" y="2721833"/>
                  <a:pt x="1131928" y="2532571"/>
                  <a:pt x="1133738" y="2343214"/>
                </a:cubicBezTo>
                <a:cubicBezTo>
                  <a:pt x="1134517" y="2316369"/>
                  <a:pt x="1142548" y="2290236"/>
                  <a:pt x="1156979" y="2267586"/>
                </a:cubicBezTo>
                <a:cubicBezTo>
                  <a:pt x="1254515" y="2118234"/>
                  <a:pt x="1354146" y="1970120"/>
                  <a:pt x="1453968" y="1822197"/>
                </a:cubicBezTo>
                <a:cubicBezTo>
                  <a:pt x="1467494" y="1802194"/>
                  <a:pt x="1473018" y="1785049"/>
                  <a:pt x="1466255" y="1759999"/>
                </a:cubicBezTo>
                <a:cubicBezTo>
                  <a:pt x="1457016" y="1728947"/>
                  <a:pt x="1455587" y="1695133"/>
                  <a:pt x="1450349" y="1658081"/>
                </a:cubicBezTo>
                <a:cubicBezTo>
                  <a:pt x="1440824" y="1666558"/>
                  <a:pt x="1432823" y="1672654"/>
                  <a:pt x="1425774" y="1679703"/>
                </a:cubicBezTo>
                <a:cubicBezTo>
                  <a:pt x="1264992" y="1840485"/>
                  <a:pt x="1104083" y="2001140"/>
                  <a:pt x="943047" y="2161668"/>
                </a:cubicBezTo>
                <a:cubicBezTo>
                  <a:pt x="925694" y="2177707"/>
                  <a:pt x="916404" y="2200653"/>
                  <a:pt x="917710" y="2224247"/>
                </a:cubicBezTo>
                <a:cubicBezTo>
                  <a:pt x="918663" y="2374266"/>
                  <a:pt x="919044" y="2524285"/>
                  <a:pt x="917711" y="2674208"/>
                </a:cubicBezTo>
                <a:cubicBezTo>
                  <a:pt x="917427" y="2700102"/>
                  <a:pt x="911203" y="2725585"/>
                  <a:pt x="899518" y="2748694"/>
                </a:cubicBezTo>
                <a:cubicBezTo>
                  <a:pt x="758387" y="3020014"/>
                  <a:pt x="536812" y="3241057"/>
                  <a:pt x="265153" y="3381535"/>
                </a:cubicBezTo>
                <a:cubicBezTo>
                  <a:pt x="258006" y="3385823"/>
                  <a:pt x="250520" y="3389519"/>
                  <a:pt x="242769" y="3392584"/>
                </a:cubicBezTo>
                <a:cubicBezTo>
                  <a:pt x="214194" y="3402109"/>
                  <a:pt x="190477" y="3394965"/>
                  <a:pt x="175141" y="3368771"/>
                </a:cubicBezTo>
                <a:cubicBezTo>
                  <a:pt x="161587" y="3343334"/>
                  <a:pt x="170908" y="3311727"/>
                  <a:pt x="196096" y="3297715"/>
                </a:cubicBezTo>
                <a:cubicBezTo>
                  <a:pt x="221528" y="3282284"/>
                  <a:pt x="248579" y="3269140"/>
                  <a:pt x="274106" y="3254566"/>
                </a:cubicBezTo>
                <a:cubicBezTo>
                  <a:pt x="494675" y="3126395"/>
                  <a:pt x="675390" y="2939581"/>
                  <a:pt x="796171" y="2714880"/>
                </a:cubicBezTo>
                <a:cubicBezTo>
                  <a:pt x="805448" y="2697243"/>
                  <a:pt x="810410" y="2677657"/>
                  <a:pt x="810649" y="2657730"/>
                </a:cubicBezTo>
                <a:cubicBezTo>
                  <a:pt x="811793" y="2504187"/>
                  <a:pt x="812174" y="2350549"/>
                  <a:pt x="810649" y="2197006"/>
                </a:cubicBezTo>
                <a:cubicBezTo>
                  <a:pt x="808832" y="2162548"/>
                  <a:pt x="822447" y="2129070"/>
                  <a:pt x="847797" y="2105661"/>
                </a:cubicBezTo>
                <a:cubicBezTo>
                  <a:pt x="1000959" y="1954309"/>
                  <a:pt x="1152788" y="1801337"/>
                  <a:pt x="1305188" y="1649032"/>
                </a:cubicBezTo>
                <a:cubicBezTo>
                  <a:pt x="1313474" y="1640746"/>
                  <a:pt x="1322904" y="1633697"/>
                  <a:pt x="1331858" y="1626077"/>
                </a:cubicBezTo>
                <a:lnTo>
                  <a:pt x="1327190" y="1617981"/>
                </a:lnTo>
                <a:cubicBezTo>
                  <a:pt x="1265564" y="1631316"/>
                  <a:pt x="1204413" y="1647794"/>
                  <a:pt x="1142215" y="1657319"/>
                </a:cubicBezTo>
                <a:cubicBezTo>
                  <a:pt x="1064967" y="1670602"/>
                  <a:pt x="986964" y="1679033"/>
                  <a:pt x="908662" y="1682560"/>
                </a:cubicBezTo>
                <a:cubicBezTo>
                  <a:pt x="757500" y="1686466"/>
                  <a:pt x="606243" y="1683799"/>
                  <a:pt x="455081" y="1683608"/>
                </a:cubicBezTo>
                <a:cubicBezTo>
                  <a:pt x="442011" y="1683986"/>
                  <a:pt x="428940" y="1682867"/>
                  <a:pt x="416124" y="1680274"/>
                </a:cubicBezTo>
                <a:cubicBezTo>
                  <a:pt x="387549" y="1673321"/>
                  <a:pt x="374500" y="1653319"/>
                  <a:pt x="376691" y="1624744"/>
                </a:cubicBezTo>
                <a:cubicBezTo>
                  <a:pt x="376952" y="1599669"/>
                  <a:pt x="396612" y="1579093"/>
                  <a:pt x="421649" y="1577690"/>
                </a:cubicBezTo>
                <a:cubicBezTo>
                  <a:pt x="434728" y="1576543"/>
                  <a:pt x="447863" y="1576161"/>
                  <a:pt x="460987" y="1576547"/>
                </a:cubicBezTo>
                <a:cubicBezTo>
                  <a:pt x="639581" y="1575214"/>
                  <a:pt x="818460" y="1580548"/>
                  <a:pt x="996482" y="1569975"/>
                </a:cubicBezTo>
                <a:cubicBezTo>
                  <a:pt x="1101257" y="1563688"/>
                  <a:pt x="1204223" y="1532446"/>
                  <a:pt x="1307950" y="1511872"/>
                </a:cubicBezTo>
                <a:cubicBezTo>
                  <a:pt x="1348717" y="1503776"/>
                  <a:pt x="1389579" y="1495394"/>
                  <a:pt x="1429489" y="1484059"/>
                </a:cubicBezTo>
                <a:cubicBezTo>
                  <a:pt x="1441158" y="1479133"/>
                  <a:pt x="1449788" y="1468948"/>
                  <a:pt x="1452730" y="1456627"/>
                </a:cubicBezTo>
                <a:cubicBezTo>
                  <a:pt x="1454676" y="1425805"/>
                  <a:pt x="1455025" y="1394903"/>
                  <a:pt x="1453778" y="1364044"/>
                </a:cubicBezTo>
                <a:cubicBezTo>
                  <a:pt x="1439776" y="1363378"/>
                  <a:pt x="1428346" y="1362330"/>
                  <a:pt x="1416916" y="1362330"/>
                </a:cubicBezTo>
                <a:cubicBezTo>
                  <a:pt x="1020485" y="1362330"/>
                  <a:pt x="623960" y="1363759"/>
                  <a:pt x="227529" y="1361092"/>
                </a:cubicBezTo>
                <a:cubicBezTo>
                  <a:pt x="136851" y="1360520"/>
                  <a:pt x="79320" y="1447864"/>
                  <a:pt x="121611" y="1521016"/>
                </a:cubicBezTo>
                <a:cubicBezTo>
                  <a:pt x="142566" y="1557211"/>
                  <a:pt x="175427" y="1573118"/>
                  <a:pt x="215813" y="1576642"/>
                </a:cubicBezTo>
                <a:cubicBezTo>
                  <a:pt x="244388" y="1579024"/>
                  <a:pt x="262486" y="1593597"/>
                  <a:pt x="266391" y="1622648"/>
                </a:cubicBezTo>
                <a:cubicBezTo>
                  <a:pt x="271344" y="1658748"/>
                  <a:pt x="244960" y="1683894"/>
                  <a:pt x="204574" y="1682465"/>
                </a:cubicBezTo>
                <a:cubicBezTo>
                  <a:pt x="112562" y="1679036"/>
                  <a:pt x="35791" y="1617028"/>
                  <a:pt x="7311" y="1523207"/>
                </a:cubicBezTo>
                <a:cubicBezTo>
                  <a:pt x="5244" y="1517831"/>
                  <a:pt x="2859" y="1512583"/>
                  <a:pt x="167" y="1507491"/>
                </a:cubicBezTo>
                <a:lnTo>
                  <a:pt x="167" y="1428910"/>
                </a:lnTo>
                <a:cubicBezTo>
                  <a:pt x="60746" y="1286035"/>
                  <a:pt x="108657" y="1255078"/>
                  <a:pt x="265820" y="1255078"/>
                </a:cubicBezTo>
                <a:lnTo>
                  <a:pt x="1368815" y="1255078"/>
                </a:lnTo>
                <a:cubicBezTo>
                  <a:pt x="1302140" y="1177450"/>
                  <a:pt x="1233560" y="1108012"/>
                  <a:pt x="1163551" y="1040385"/>
                </a:cubicBezTo>
                <a:cubicBezTo>
                  <a:pt x="1142328" y="1021111"/>
                  <a:pt x="1130775" y="993398"/>
                  <a:pt x="1132023" y="964756"/>
                </a:cubicBezTo>
                <a:cubicBezTo>
                  <a:pt x="1132976" y="839884"/>
                  <a:pt x="1133547" y="715011"/>
                  <a:pt x="1131452" y="590138"/>
                </a:cubicBezTo>
                <a:cubicBezTo>
                  <a:pt x="1130921" y="563222"/>
                  <a:pt x="1123930" y="536827"/>
                  <a:pt x="1111068" y="513176"/>
                </a:cubicBezTo>
                <a:cubicBezTo>
                  <a:pt x="1015019" y="341927"/>
                  <a:pt x="870954" y="202531"/>
                  <a:pt x="696635" y="112173"/>
                </a:cubicBezTo>
                <a:cubicBezTo>
                  <a:pt x="636151" y="80265"/>
                  <a:pt x="631199" y="48070"/>
                  <a:pt x="678824" y="160"/>
                </a:cubicBezTo>
                <a:lnTo>
                  <a:pt x="721686" y="160"/>
                </a:lnTo>
                <a:cubicBezTo>
                  <a:pt x="732259" y="7113"/>
                  <a:pt x="742355" y="15018"/>
                  <a:pt x="753499" y="21019"/>
                </a:cubicBezTo>
                <a:cubicBezTo>
                  <a:pt x="951778" y="125647"/>
                  <a:pt x="1113827" y="287730"/>
                  <a:pt x="1218415" y="486030"/>
                </a:cubicBezTo>
                <a:cubicBezTo>
                  <a:pt x="1231234" y="511094"/>
                  <a:pt x="1238172" y="538750"/>
                  <a:pt x="1238703" y="566897"/>
                </a:cubicBezTo>
                <a:cubicBezTo>
                  <a:pt x="1240894" y="688246"/>
                  <a:pt x="1238703" y="809689"/>
                  <a:pt x="1240703" y="931133"/>
                </a:cubicBezTo>
                <a:cubicBezTo>
                  <a:pt x="1241715" y="951600"/>
                  <a:pt x="1249717" y="971100"/>
                  <a:pt x="1263373" y="986378"/>
                </a:cubicBezTo>
                <a:cubicBezTo>
                  <a:pt x="1326524" y="1052672"/>
                  <a:pt x="1392151" y="1116966"/>
                  <a:pt x="1457016" y="1181736"/>
                </a:cubicBezTo>
                <a:cubicBezTo>
                  <a:pt x="1464255" y="1188880"/>
                  <a:pt x="1472256" y="1195071"/>
                  <a:pt x="1478257" y="1200214"/>
                </a:cubicBezTo>
                <a:lnTo>
                  <a:pt x="1548647" y="1125634"/>
                </a:lnTo>
                <a:cubicBezTo>
                  <a:pt x="1478924" y="1009714"/>
                  <a:pt x="1496164" y="916750"/>
                  <a:pt x="1602082" y="831597"/>
                </a:cubicBezTo>
                <a:cubicBezTo>
                  <a:pt x="1651231" y="792163"/>
                  <a:pt x="1699808" y="751873"/>
                  <a:pt x="1750100" y="713868"/>
                </a:cubicBezTo>
                <a:cubicBezTo>
                  <a:pt x="1767751" y="701792"/>
                  <a:pt x="1777569" y="681176"/>
                  <a:pt x="1775818" y="659861"/>
                </a:cubicBezTo>
                <a:cubicBezTo>
                  <a:pt x="1774961" y="466980"/>
                  <a:pt x="1775818" y="274194"/>
                  <a:pt x="1774865" y="81313"/>
                </a:cubicBezTo>
                <a:cubicBezTo>
                  <a:pt x="1774865" y="48642"/>
                  <a:pt x="1780199" y="20638"/>
                  <a:pt x="1807536" y="160"/>
                </a:cubicBezTo>
                <a:lnTo>
                  <a:pt x="1850399" y="160"/>
                </a:lnTo>
                <a:cubicBezTo>
                  <a:pt x="1877640" y="20638"/>
                  <a:pt x="1883165" y="48642"/>
                  <a:pt x="1883069" y="81313"/>
                </a:cubicBezTo>
                <a:cubicBezTo>
                  <a:pt x="1882117" y="274194"/>
                  <a:pt x="1883069" y="466980"/>
                  <a:pt x="1882117" y="659766"/>
                </a:cubicBezTo>
                <a:cubicBezTo>
                  <a:pt x="1880482" y="680992"/>
                  <a:pt x="1890144" y="701512"/>
                  <a:pt x="1907549" y="713773"/>
                </a:cubicBezTo>
                <a:cubicBezTo>
                  <a:pt x="1964699" y="757111"/>
                  <a:pt x="2019372" y="802546"/>
                  <a:pt x="2074903" y="847123"/>
                </a:cubicBezTo>
                <a:cubicBezTo>
                  <a:pt x="2112751" y="876930"/>
                  <a:pt x="2138395" y="919547"/>
                  <a:pt x="2147007" y="966947"/>
                </a:cubicBezTo>
                <a:cubicBezTo>
                  <a:pt x="2158628" y="1026288"/>
                  <a:pt x="2140244" y="1078771"/>
                  <a:pt x="2109479" y="1125253"/>
                </a:cubicBezTo>
                <a:lnTo>
                  <a:pt x="2181583" y="1201929"/>
                </a:lnTo>
                <a:cubicBezTo>
                  <a:pt x="2253116" y="1130015"/>
                  <a:pt x="2325125" y="1059054"/>
                  <a:pt x="2394752" y="986188"/>
                </a:cubicBezTo>
                <a:cubicBezTo>
                  <a:pt x="2408359" y="970858"/>
                  <a:pt x="2416294" y="951323"/>
                  <a:pt x="2417231" y="930847"/>
                </a:cubicBezTo>
                <a:cubicBezTo>
                  <a:pt x="2419232" y="809499"/>
                  <a:pt x="2417231" y="688055"/>
                  <a:pt x="2419232" y="566707"/>
                </a:cubicBezTo>
                <a:cubicBezTo>
                  <a:pt x="2419733" y="538495"/>
                  <a:pt x="2426673" y="510770"/>
                  <a:pt x="2439520" y="485649"/>
                </a:cubicBezTo>
                <a:cubicBezTo>
                  <a:pt x="2536119" y="302383"/>
                  <a:pt x="2682088" y="149815"/>
                  <a:pt x="2860906" y="45213"/>
                </a:cubicBezTo>
                <a:lnTo>
                  <a:pt x="2936249" y="160"/>
                </a:lnTo>
                <a:lnTo>
                  <a:pt x="2979111" y="160"/>
                </a:lnTo>
                <a:cubicBezTo>
                  <a:pt x="3027498" y="49213"/>
                  <a:pt x="3021497" y="80455"/>
                  <a:pt x="2958251" y="114460"/>
                </a:cubicBezTo>
                <a:cubicBezTo>
                  <a:pt x="2783118" y="205583"/>
                  <a:pt x="2638807" y="346414"/>
                  <a:pt x="2543438" y="519272"/>
                </a:cubicBezTo>
                <a:cubicBezTo>
                  <a:pt x="2532558" y="539839"/>
                  <a:pt x="2526684" y="562683"/>
                  <a:pt x="2526293" y="585947"/>
                </a:cubicBezTo>
                <a:cubicBezTo>
                  <a:pt x="2524673" y="711963"/>
                  <a:pt x="2524959" y="838074"/>
                  <a:pt x="2526293" y="964090"/>
                </a:cubicBezTo>
                <a:cubicBezTo>
                  <a:pt x="2527569" y="992764"/>
                  <a:pt x="2516014" y="1020518"/>
                  <a:pt x="2494765" y="1039813"/>
                </a:cubicBezTo>
                <a:cubicBezTo>
                  <a:pt x="2433614" y="1099059"/>
                  <a:pt x="2374274" y="1159447"/>
                  <a:pt x="2314933" y="1219264"/>
                </a:cubicBezTo>
                <a:cubicBezTo>
                  <a:pt x="2305408" y="1228789"/>
                  <a:pt x="2296454" y="1238314"/>
                  <a:pt x="2280929" y="1255078"/>
                </a:cubicBezTo>
                <a:lnTo>
                  <a:pt x="3128654" y="1255078"/>
                </a:lnTo>
                <a:cubicBezTo>
                  <a:pt x="3233429" y="1255078"/>
                  <a:pt x="3338204" y="1254221"/>
                  <a:pt x="3442979" y="1255078"/>
                </a:cubicBezTo>
                <a:cubicBezTo>
                  <a:pt x="3543753" y="1256221"/>
                  <a:pt x="3620144" y="1314229"/>
                  <a:pt x="3650528" y="1409669"/>
                </a:cubicBezTo>
                <a:cubicBezTo>
                  <a:pt x="3652624" y="1416146"/>
                  <a:pt x="3655958" y="1422337"/>
                  <a:pt x="3658625" y="1428719"/>
                </a:cubicBezTo>
                <a:close/>
                <a:moveTo>
                  <a:pt x="2094905" y="1503871"/>
                </a:moveTo>
                <a:lnTo>
                  <a:pt x="2096620" y="1503871"/>
                </a:lnTo>
                <a:cubicBezTo>
                  <a:pt x="2096620" y="1439578"/>
                  <a:pt x="2097858" y="1375284"/>
                  <a:pt x="2096620" y="1311085"/>
                </a:cubicBezTo>
                <a:cubicBezTo>
                  <a:pt x="2095382" y="1246887"/>
                  <a:pt x="2052043" y="1201834"/>
                  <a:pt x="1989083" y="1201072"/>
                </a:cubicBezTo>
                <a:cubicBezTo>
                  <a:pt x="1882022" y="1199675"/>
                  <a:pt x="1774897" y="1199675"/>
                  <a:pt x="1667709" y="1201072"/>
                </a:cubicBezTo>
                <a:cubicBezTo>
                  <a:pt x="1609226" y="1201834"/>
                  <a:pt x="1563506" y="1243363"/>
                  <a:pt x="1562934" y="1301465"/>
                </a:cubicBezTo>
                <a:cubicBezTo>
                  <a:pt x="1561124" y="1435958"/>
                  <a:pt x="1558457" y="1570737"/>
                  <a:pt x="1565601" y="1704849"/>
                </a:cubicBezTo>
                <a:cubicBezTo>
                  <a:pt x="1572745" y="1838961"/>
                  <a:pt x="1696760" y="1944307"/>
                  <a:pt x="1832301" y="1942974"/>
                </a:cubicBezTo>
                <a:cubicBezTo>
                  <a:pt x="1967842" y="1941640"/>
                  <a:pt x="2084999" y="1836294"/>
                  <a:pt x="2094143" y="1700372"/>
                </a:cubicBezTo>
                <a:cubicBezTo>
                  <a:pt x="2098525" y="1635031"/>
                  <a:pt x="2094905" y="1569403"/>
                  <a:pt x="2094905" y="1503871"/>
                </a:cubicBezTo>
                <a:close/>
                <a:moveTo>
                  <a:pt x="2204062" y="1364711"/>
                </a:moveTo>
                <a:cubicBezTo>
                  <a:pt x="2204062" y="1389952"/>
                  <a:pt x="2205967" y="1413574"/>
                  <a:pt x="2204062" y="1436815"/>
                </a:cubicBezTo>
                <a:cubicBezTo>
                  <a:pt x="2200919" y="1468057"/>
                  <a:pt x="2209015" y="1485679"/>
                  <a:pt x="2244067" y="1488441"/>
                </a:cubicBezTo>
                <a:cubicBezTo>
                  <a:pt x="2269499" y="1490822"/>
                  <a:pt x="2294454" y="1500347"/>
                  <a:pt x="2320076" y="1505014"/>
                </a:cubicBezTo>
                <a:cubicBezTo>
                  <a:pt x="2437805" y="1527970"/>
                  <a:pt x="2554677" y="1562164"/>
                  <a:pt x="2673454" y="1570546"/>
                </a:cubicBezTo>
                <a:cubicBezTo>
                  <a:pt x="2842808" y="1582453"/>
                  <a:pt x="3013592" y="1575595"/>
                  <a:pt x="3183899" y="1576547"/>
                </a:cubicBezTo>
                <a:cubicBezTo>
                  <a:pt x="3266004" y="1576547"/>
                  <a:pt x="3348110" y="1576547"/>
                  <a:pt x="3430215" y="1576547"/>
                </a:cubicBezTo>
                <a:cubicBezTo>
                  <a:pt x="3479555" y="1576547"/>
                  <a:pt x="3519083" y="1558926"/>
                  <a:pt x="3540705" y="1512730"/>
                </a:cubicBezTo>
                <a:cubicBezTo>
                  <a:pt x="3575567" y="1438339"/>
                  <a:pt x="3520893" y="1362425"/>
                  <a:pt x="3432120" y="1362425"/>
                </a:cubicBezTo>
                <a:cubicBezTo>
                  <a:pt x="3034674" y="1362044"/>
                  <a:pt x="2637195" y="1362044"/>
                  <a:pt x="2239685" y="1362425"/>
                </a:cubicBezTo>
                <a:cubicBezTo>
                  <a:pt x="2229017" y="1362330"/>
                  <a:pt x="2218635" y="1363663"/>
                  <a:pt x="2204062" y="1364711"/>
                </a:cubicBezTo>
                <a:close/>
                <a:moveTo>
                  <a:pt x="1826396" y="1093344"/>
                </a:moveTo>
                <a:cubicBezTo>
                  <a:pt x="1866877" y="1093344"/>
                  <a:pt x="1907263" y="1093344"/>
                  <a:pt x="1947744" y="1093344"/>
                </a:cubicBezTo>
                <a:cubicBezTo>
                  <a:pt x="1992988" y="1092582"/>
                  <a:pt x="2023944" y="1070674"/>
                  <a:pt x="2037755" y="1031146"/>
                </a:cubicBezTo>
                <a:cubicBezTo>
                  <a:pt x="2050805" y="993522"/>
                  <a:pt x="2040899" y="958279"/>
                  <a:pt x="2006228" y="929609"/>
                </a:cubicBezTo>
                <a:cubicBezTo>
                  <a:pt x="1954031" y="886461"/>
                  <a:pt x="1901453" y="843884"/>
                  <a:pt x="1847255" y="802927"/>
                </a:cubicBezTo>
                <a:cubicBezTo>
                  <a:pt x="1836414" y="797025"/>
                  <a:pt x="1823386" y="796741"/>
                  <a:pt x="1812299" y="802165"/>
                </a:cubicBezTo>
                <a:cubicBezTo>
                  <a:pt x="1757339" y="843694"/>
                  <a:pt x="1703618" y="886937"/>
                  <a:pt x="1650374" y="930943"/>
                </a:cubicBezTo>
                <a:cubicBezTo>
                  <a:pt x="1616179" y="958946"/>
                  <a:pt x="1606844" y="995522"/>
                  <a:pt x="1620751" y="1033051"/>
                </a:cubicBezTo>
                <a:cubicBezTo>
                  <a:pt x="1634657" y="1070579"/>
                  <a:pt x="1665328" y="1092391"/>
                  <a:pt x="1708667" y="1093153"/>
                </a:cubicBezTo>
                <a:cubicBezTo>
                  <a:pt x="1747910" y="1093915"/>
                  <a:pt x="1787153" y="1093344"/>
                  <a:pt x="1826396" y="1093344"/>
                </a:cubicBezTo>
                <a:close/>
                <a:moveTo>
                  <a:pt x="1936124" y="2695830"/>
                </a:moveTo>
                <a:lnTo>
                  <a:pt x="1722097" y="2695830"/>
                </a:lnTo>
                <a:cubicBezTo>
                  <a:pt x="1722097" y="2734882"/>
                  <a:pt x="1720287" y="2772030"/>
                  <a:pt x="1722097" y="2808130"/>
                </a:cubicBezTo>
                <a:cubicBezTo>
                  <a:pt x="1726031" y="2866916"/>
                  <a:pt x="1776876" y="2911382"/>
                  <a:pt x="1835663" y="2907448"/>
                </a:cubicBezTo>
                <a:cubicBezTo>
                  <a:pt x="1888967" y="2903880"/>
                  <a:pt x="1931413" y="2861434"/>
                  <a:pt x="1934981" y="2808130"/>
                </a:cubicBezTo>
                <a:cubicBezTo>
                  <a:pt x="1937648" y="2771744"/>
                  <a:pt x="1936124" y="2734978"/>
                  <a:pt x="1936124" y="2695830"/>
                </a:cubicBezTo>
                <a:close/>
                <a:moveTo>
                  <a:pt x="1935171" y="2043844"/>
                </a:moveTo>
                <a:lnTo>
                  <a:pt x="1724097" y="2043844"/>
                </a:lnTo>
                <a:lnTo>
                  <a:pt x="1724097" y="2155000"/>
                </a:lnTo>
                <a:lnTo>
                  <a:pt x="1934885" y="2155000"/>
                </a:lnTo>
                <a:close/>
                <a:moveTo>
                  <a:pt x="1935171" y="2267300"/>
                </a:moveTo>
                <a:lnTo>
                  <a:pt x="1725621" y="2267300"/>
                </a:lnTo>
                <a:lnTo>
                  <a:pt x="1725621" y="2369980"/>
                </a:lnTo>
                <a:lnTo>
                  <a:pt x="1935171" y="2369980"/>
                </a:lnTo>
                <a:close/>
                <a:moveTo>
                  <a:pt x="1722478" y="2584006"/>
                </a:moveTo>
                <a:lnTo>
                  <a:pt x="1933552" y="2584006"/>
                </a:lnTo>
                <a:lnTo>
                  <a:pt x="1933552" y="2481898"/>
                </a:lnTo>
                <a:lnTo>
                  <a:pt x="1722478" y="24818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6" name="Google Shape;196;p13"/>
          <p:cNvGrpSpPr/>
          <p:nvPr/>
        </p:nvGrpSpPr>
        <p:grpSpPr>
          <a:xfrm>
            <a:off x="4828959" y="3197159"/>
            <a:ext cx="540627" cy="480233"/>
            <a:chOff x="2628946" y="1701673"/>
            <a:chExt cx="3890714" cy="3456078"/>
          </a:xfrm>
        </p:grpSpPr>
        <p:sp>
          <p:nvSpPr>
            <p:cNvPr id="197" name="Google Shape;197;p13"/>
            <p:cNvSpPr/>
            <p:nvPr/>
          </p:nvSpPr>
          <p:spPr>
            <a:xfrm>
              <a:off x="3947650" y="1701673"/>
              <a:ext cx="2572010" cy="1698530"/>
            </a:xfrm>
            <a:custGeom>
              <a:rect b="b" l="l" r="r" t="t"/>
              <a:pathLst>
                <a:path extrusionOk="0" h="1698530" w="2572010">
                  <a:moveTo>
                    <a:pt x="2572190" y="951425"/>
                  </a:moveTo>
                  <a:cubicBezTo>
                    <a:pt x="2551951" y="1032122"/>
                    <a:pt x="2540169" y="1116151"/>
                    <a:pt x="2509764" y="1192757"/>
                  </a:cubicBezTo>
                  <a:cubicBezTo>
                    <a:pt x="2405245" y="1455405"/>
                    <a:pt x="2220342" y="1632122"/>
                    <a:pt x="1937380" y="1684176"/>
                  </a:cubicBezTo>
                  <a:cubicBezTo>
                    <a:pt x="1675323" y="1732423"/>
                    <a:pt x="1443292" y="1660290"/>
                    <a:pt x="1257818" y="1467872"/>
                  </a:cubicBezTo>
                  <a:cubicBezTo>
                    <a:pt x="1111777" y="1316183"/>
                    <a:pt x="972007" y="1158879"/>
                    <a:pt x="803541" y="1030980"/>
                  </a:cubicBezTo>
                  <a:cubicBezTo>
                    <a:pt x="627148" y="898700"/>
                    <a:pt x="437410" y="785282"/>
                    <a:pt x="237429" y="692582"/>
                  </a:cubicBezTo>
                  <a:cubicBezTo>
                    <a:pt x="188210" y="669458"/>
                    <a:pt x="139087" y="645953"/>
                    <a:pt x="90913" y="620640"/>
                  </a:cubicBezTo>
                  <a:cubicBezTo>
                    <a:pt x="22216" y="584668"/>
                    <a:pt x="-8000" y="526809"/>
                    <a:pt x="2072" y="455628"/>
                  </a:cubicBezTo>
                  <a:cubicBezTo>
                    <a:pt x="11574" y="389014"/>
                    <a:pt x="55472" y="343907"/>
                    <a:pt x="129490" y="327349"/>
                  </a:cubicBezTo>
                  <a:cubicBezTo>
                    <a:pt x="528562" y="238086"/>
                    <a:pt x="926588" y="147682"/>
                    <a:pt x="1325850" y="60893"/>
                  </a:cubicBezTo>
                  <a:cubicBezTo>
                    <a:pt x="1444001" y="33806"/>
                    <a:pt x="1563738" y="14195"/>
                    <a:pt x="1684350" y="2178"/>
                  </a:cubicBezTo>
                  <a:cubicBezTo>
                    <a:pt x="1800081" y="-7909"/>
                    <a:pt x="1913341" y="20640"/>
                    <a:pt x="2021186" y="64890"/>
                  </a:cubicBezTo>
                  <a:cubicBezTo>
                    <a:pt x="2057007" y="79640"/>
                    <a:pt x="2071545" y="110473"/>
                    <a:pt x="2059192" y="140545"/>
                  </a:cubicBezTo>
                  <a:cubicBezTo>
                    <a:pt x="2048790" y="169304"/>
                    <a:pt x="2017079" y="184172"/>
                    <a:pt x="1988364" y="173754"/>
                  </a:cubicBezTo>
                  <a:cubicBezTo>
                    <a:pt x="1986600" y="173114"/>
                    <a:pt x="1984869" y="172384"/>
                    <a:pt x="1983179" y="171568"/>
                  </a:cubicBezTo>
                  <a:cubicBezTo>
                    <a:pt x="1790864" y="91346"/>
                    <a:pt x="1598740" y="112281"/>
                    <a:pt x="1402339" y="158435"/>
                  </a:cubicBezTo>
                  <a:cubicBezTo>
                    <a:pt x="993766" y="254264"/>
                    <a:pt x="582912" y="342860"/>
                    <a:pt x="173103" y="434406"/>
                  </a:cubicBezTo>
                  <a:cubicBezTo>
                    <a:pt x="164292" y="435143"/>
                    <a:pt x="155692" y="437498"/>
                    <a:pt x="147733" y="441353"/>
                  </a:cubicBezTo>
                  <a:cubicBezTo>
                    <a:pt x="135381" y="450203"/>
                    <a:pt x="116758" y="461242"/>
                    <a:pt x="115997" y="472376"/>
                  </a:cubicBezTo>
                  <a:cubicBezTo>
                    <a:pt x="116428" y="489252"/>
                    <a:pt x="124506" y="505013"/>
                    <a:pt x="137946" y="515199"/>
                  </a:cubicBezTo>
                  <a:cubicBezTo>
                    <a:pt x="173930" y="536437"/>
                    <a:pt x="211148" y="555504"/>
                    <a:pt x="249401" y="572297"/>
                  </a:cubicBezTo>
                  <a:cubicBezTo>
                    <a:pt x="522481" y="698387"/>
                    <a:pt x="780927" y="847412"/>
                    <a:pt x="1004598" y="1049918"/>
                  </a:cubicBezTo>
                  <a:cubicBezTo>
                    <a:pt x="1101443" y="1137379"/>
                    <a:pt x="1193281" y="1230247"/>
                    <a:pt x="1279672" y="1328078"/>
                  </a:cubicBezTo>
                  <a:cubicBezTo>
                    <a:pt x="1397778" y="1462638"/>
                    <a:pt x="1536788" y="1556944"/>
                    <a:pt x="1717321" y="1577594"/>
                  </a:cubicBezTo>
                  <a:cubicBezTo>
                    <a:pt x="1948498" y="1604240"/>
                    <a:pt x="2143188" y="1530679"/>
                    <a:pt x="2289134" y="1347681"/>
                  </a:cubicBezTo>
                  <a:cubicBezTo>
                    <a:pt x="2515275" y="1064002"/>
                    <a:pt x="2514039" y="685731"/>
                    <a:pt x="2290084" y="403288"/>
                  </a:cubicBezTo>
                  <a:cubicBezTo>
                    <a:pt x="2262972" y="371499"/>
                    <a:pt x="2234239" y="341133"/>
                    <a:pt x="2203999" y="312313"/>
                  </a:cubicBezTo>
                  <a:cubicBezTo>
                    <a:pt x="2172358" y="279958"/>
                    <a:pt x="2168082" y="247888"/>
                    <a:pt x="2192597" y="222384"/>
                  </a:cubicBezTo>
                  <a:cubicBezTo>
                    <a:pt x="2217111" y="196881"/>
                    <a:pt x="2249607" y="199355"/>
                    <a:pt x="2282768" y="229807"/>
                  </a:cubicBezTo>
                  <a:cubicBezTo>
                    <a:pt x="2442016" y="375691"/>
                    <a:pt x="2539314" y="554121"/>
                    <a:pt x="2565539" y="769854"/>
                  </a:cubicBezTo>
                  <a:cubicBezTo>
                    <a:pt x="2567074" y="777217"/>
                    <a:pt x="2569300" y="784418"/>
                    <a:pt x="2572190" y="79136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2628946" y="2443347"/>
              <a:ext cx="1781695" cy="2667923"/>
            </a:xfrm>
            <a:custGeom>
              <a:rect b="b" l="l" r="r" t="t"/>
              <a:pathLst>
                <a:path extrusionOk="0" h="2667923" w="1781695">
                  <a:moveTo>
                    <a:pt x="609" y="1678013"/>
                  </a:moveTo>
                  <a:cubicBezTo>
                    <a:pt x="25218" y="1463422"/>
                    <a:pt x="51728" y="1230749"/>
                    <a:pt x="78618" y="997506"/>
                  </a:cubicBezTo>
                  <a:cubicBezTo>
                    <a:pt x="107883" y="745706"/>
                    <a:pt x="137085" y="493906"/>
                    <a:pt x="166224" y="242106"/>
                  </a:cubicBezTo>
                  <a:cubicBezTo>
                    <a:pt x="170309" y="206896"/>
                    <a:pt x="173825" y="171495"/>
                    <a:pt x="180381" y="136666"/>
                  </a:cubicBezTo>
                  <a:cubicBezTo>
                    <a:pt x="193969" y="64057"/>
                    <a:pt x="239672" y="19330"/>
                    <a:pt x="310365" y="4770"/>
                  </a:cubicBezTo>
                  <a:cubicBezTo>
                    <a:pt x="383148" y="-10170"/>
                    <a:pt x="446714" y="10670"/>
                    <a:pt x="490232" y="73763"/>
                  </a:cubicBezTo>
                  <a:cubicBezTo>
                    <a:pt x="516077" y="111257"/>
                    <a:pt x="535650" y="152938"/>
                    <a:pt x="560165" y="191289"/>
                  </a:cubicBezTo>
                  <a:cubicBezTo>
                    <a:pt x="608813" y="267419"/>
                    <a:pt x="658792" y="341741"/>
                    <a:pt x="708486" y="416634"/>
                  </a:cubicBezTo>
                  <a:cubicBezTo>
                    <a:pt x="723024" y="438616"/>
                    <a:pt x="734521" y="460409"/>
                    <a:pt x="720934" y="487244"/>
                  </a:cubicBezTo>
                  <a:cubicBezTo>
                    <a:pt x="700790" y="527117"/>
                    <a:pt x="649861" y="530448"/>
                    <a:pt x="621546" y="490385"/>
                  </a:cubicBezTo>
                  <a:cubicBezTo>
                    <a:pt x="572612" y="421106"/>
                    <a:pt x="525863" y="350210"/>
                    <a:pt x="479685" y="279029"/>
                  </a:cubicBezTo>
                  <a:cubicBezTo>
                    <a:pt x="452890" y="237538"/>
                    <a:pt x="428566" y="194524"/>
                    <a:pt x="403671" y="151606"/>
                  </a:cubicBezTo>
                  <a:cubicBezTo>
                    <a:pt x="388279" y="124580"/>
                    <a:pt x="367565" y="108973"/>
                    <a:pt x="335639" y="115444"/>
                  </a:cubicBezTo>
                  <a:cubicBezTo>
                    <a:pt x="303713" y="121915"/>
                    <a:pt x="291456" y="146753"/>
                    <a:pt x="288131" y="176444"/>
                  </a:cubicBezTo>
                  <a:cubicBezTo>
                    <a:pt x="264820" y="376539"/>
                    <a:pt x="241699" y="576729"/>
                    <a:pt x="218768" y="777014"/>
                  </a:cubicBezTo>
                  <a:cubicBezTo>
                    <a:pt x="189630" y="1028814"/>
                    <a:pt x="160238" y="1280583"/>
                    <a:pt x="130592" y="1532319"/>
                  </a:cubicBezTo>
                  <a:cubicBezTo>
                    <a:pt x="115199" y="1662407"/>
                    <a:pt x="103227" y="1791732"/>
                    <a:pt x="134488" y="1921629"/>
                  </a:cubicBezTo>
                  <a:cubicBezTo>
                    <a:pt x="175930" y="2103826"/>
                    <a:pt x="279442" y="2265877"/>
                    <a:pt x="427236" y="2379932"/>
                  </a:cubicBezTo>
                  <a:cubicBezTo>
                    <a:pt x="579031" y="2501809"/>
                    <a:pt x="770151" y="2563762"/>
                    <a:pt x="964462" y="2554080"/>
                  </a:cubicBezTo>
                  <a:cubicBezTo>
                    <a:pt x="1337405" y="2538473"/>
                    <a:pt x="1634998" y="2272303"/>
                    <a:pt x="1663693" y="1898124"/>
                  </a:cubicBezTo>
                  <a:cubicBezTo>
                    <a:pt x="1683837" y="1635951"/>
                    <a:pt x="1581694" y="1429163"/>
                    <a:pt x="1384628" y="1260535"/>
                  </a:cubicBezTo>
                  <a:cubicBezTo>
                    <a:pt x="1220534" y="1119599"/>
                    <a:pt x="1061475" y="972383"/>
                    <a:pt x="901656" y="826404"/>
                  </a:cubicBezTo>
                  <a:cubicBezTo>
                    <a:pt x="864472" y="790156"/>
                    <a:pt x="829566" y="751637"/>
                    <a:pt x="797137" y="711067"/>
                  </a:cubicBezTo>
                  <a:cubicBezTo>
                    <a:pt x="773288" y="683660"/>
                    <a:pt x="775853" y="650353"/>
                    <a:pt x="799228" y="629417"/>
                  </a:cubicBezTo>
                  <a:cubicBezTo>
                    <a:pt x="822602" y="608481"/>
                    <a:pt x="856238" y="607435"/>
                    <a:pt x="880277" y="635888"/>
                  </a:cubicBezTo>
                  <a:cubicBezTo>
                    <a:pt x="1070312" y="859330"/>
                    <a:pt x="1304814" y="1034619"/>
                    <a:pt x="1519742" y="1231035"/>
                  </a:cubicBezTo>
                  <a:cubicBezTo>
                    <a:pt x="1841185" y="1524706"/>
                    <a:pt x="1871306" y="2047054"/>
                    <a:pt x="1586254" y="2376126"/>
                  </a:cubicBezTo>
                  <a:cubicBezTo>
                    <a:pt x="1444489" y="2539900"/>
                    <a:pt x="1262721" y="2634492"/>
                    <a:pt x="1048363" y="2660186"/>
                  </a:cubicBezTo>
                  <a:cubicBezTo>
                    <a:pt x="743358" y="2697014"/>
                    <a:pt x="479590" y="2604706"/>
                    <a:pt x="264376" y="2386498"/>
                  </a:cubicBezTo>
                  <a:cubicBezTo>
                    <a:pt x="77193" y="2196744"/>
                    <a:pt x="-6612" y="1963215"/>
                    <a:pt x="609" y="16780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4807072" y="3500692"/>
              <a:ext cx="1385824" cy="1657059"/>
            </a:xfrm>
            <a:custGeom>
              <a:rect b="b" l="l" r="r" t="t"/>
              <a:pathLst>
                <a:path extrusionOk="0" h="1657059" w="1385824">
                  <a:moveTo>
                    <a:pt x="1386005" y="997513"/>
                  </a:moveTo>
                  <a:cubicBezTo>
                    <a:pt x="1384199" y="1336386"/>
                    <a:pt x="1181623" y="1587520"/>
                    <a:pt x="891060" y="1646616"/>
                  </a:cubicBezTo>
                  <a:cubicBezTo>
                    <a:pt x="759842" y="1673167"/>
                    <a:pt x="634514" y="1648520"/>
                    <a:pt x="516028" y="1587044"/>
                  </a:cubicBezTo>
                  <a:cubicBezTo>
                    <a:pt x="483627" y="1570201"/>
                    <a:pt x="472795" y="1539463"/>
                    <a:pt x="486383" y="1510914"/>
                  </a:cubicBezTo>
                  <a:cubicBezTo>
                    <a:pt x="499970" y="1482366"/>
                    <a:pt x="529900" y="1473516"/>
                    <a:pt x="567527" y="1485316"/>
                  </a:cubicBezTo>
                  <a:cubicBezTo>
                    <a:pt x="632234" y="1505490"/>
                    <a:pt x="696941" y="1534229"/>
                    <a:pt x="763167" y="1539273"/>
                  </a:cubicBezTo>
                  <a:cubicBezTo>
                    <a:pt x="1002041" y="1557544"/>
                    <a:pt x="1230462" y="1365506"/>
                    <a:pt x="1263908" y="1126934"/>
                  </a:cubicBezTo>
                  <a:cubicBezTo>
                    <a:pt x="1298019" y="883413"/>
                    <a:pt x="1199676" y="683096"/>
                    <a:pt x="984082" y="564523"/>
                  </a:cubicBezTo>
                  <a:cubicBezTo>
                    <a:pt x="716894" y="417529"/>
                    <a:pt x="448914" y="271962"/>
                    <a:pt x="180142" y="127822"/>
                  </a:cubicBezTo>
                  <a:cubicBezTo>
                    <a:pt x="164845" y="119543"/>
                    <a:pt x="143561" y="122493"/>
                    <a:pt x="125032" y="120114"/>
                  </a:cubicBezTo>
                  <a:cubicBezTo>
                    <a:pt x="124272" y="139146"/>
                    <a:pt x="117811" y="159987"/>
                    <a:pt x="123702" y="176545"/>
                  </a:cubicBezTo>
                  <a:cubicBezTo>
                    <a:pt x="189359" y="363159"/>
                    <a:pt x="249220" y="551581"/>
                    <a:pt x="278485" y="747521"/>
                  </a:cubicBezTo>
                  <a:cubicBezTo>
                    <a:pt x="297013" y="871232"/>
                    <a:pt x="303380" y="997322"/>
                    <a:pt x="322003" y="1121224"/>
                  </a:cubicBezTo>
                  <a:cubicBezTo>
                    <a:pt x="330745" y="1178988"/>
                    <a:pt x="355069" y="1234372"/>
                    <a:pt x="373217" y="1290518"/>
                  </a:cubicBezTo>
                  <a:cubicBezTo>
                    <a:pt x="378308" y="1302110"/>
                    <a:pt x="384017" y="1313418"/>
                    <a:pt x="390320" y="1324396"/>
                  </a:cubicBezTo>
                  <a:cubicBezTo>
                    <a:pt x="404193" y="1355895"/>
                    <a:pt x="396116" y="1385110"/>
                    <a:pt x="369987" y="1400526"/>
                  </a:cubicBezTo>
                  <a:cubicBezTo>
                    <a:pt x="343857" y="1415942"/>
                    <a:pt x="309936" y="1408044"/>
                    <a:pt x="291312" y="1377877"/>
                  </a:cubicBezTo>
                  <a:cubicBezTo>
                    <a:pt x="246369" y="1304602"/>
                    <a:pt x="215299" y="1225617"/>
                    <a:pt x="208172" y="1139971"/>
                  </a:cubicBezTo>
                  <a:cubicBezTo>
                    <a:pt x="190879" y="926236"/>
                    <a:pt x="169500" y="713167"/>
                    <a:pt x="108690" y="506569"/>
                  </a:cubicBezTo>
                  <a:cubicBezTo>
                    <a:pt x="77904" y="401890"/>
                    <a:pt x="41512" y="299591"/>
                    <a:pt x="8637" y="195863"/>
                  </a:cubicBezTo>
                  <a:cubicBezTo>
                    <a:pt x="-19869" y="106506"/>
                    <a:pt x="25740" y="20003"/>
                    <a:pt x="114581" y="2969"/>
                  </a:cubicBezTo>
                  <a:cubicBezTo>
                    <a:pt x="146719" y="-3282"/>
                    <a:pt x="180012" y="920"/>
                    <a:pt x="209598" y="14959"/>
                  </a:cubicBezTo>
                  <a:cubicBezTo>
                    <a:pt x="504151" y="173310"/>
                    <a:pt x="799749" y="328996"/>
                    <a:pt x="1088126" y="496958"/>
                  </a:cubicBezTo>
                  <a:cubicBezTo>
                    <a:pt x="1288992" y="614198"/>
                    <a:pt x="1378783" y="806331"/>
                    <a:pt x="1386005" y="9975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 name="Google Shape;200;p13"/>
          <p:cNvSpPr/>
          <p:nvPr/>
        </p:nvSpPr>
        <p:spPr>
          <a:xfrm>
            <a:off x="583728" y="3139238"/>
            <a:ext cx="555947" cy="576000"/>
          </a:xfrm>
          <a:custGeom>
            <a:rect b="b" l="l" r="r" t="t"/>
            <a:pathLst>
              <a:path extrusionOk="0" h="3569090" w="3444833">
                <a:moveTo>
                  <a:pt x="2075793" y="2180790"/>
                </a:moveTo>
                <a:cubicBezTo>
                  <a:pt x="2046035" y="2133207"/>
                  <a:pt x="2019509" y="2088670"/>
                  <a:pt x="1989370" y="2046226"/>
                </a:cubicBezTo>
                <a:cubicBezTo>
                  <a:pt x="1983285" y="2037661"/>
                  <a:pt x="1962084" y="2032712"/>
                  <a:pt x="1950580" y="2035948"/>
                </a:cubicBezTo>
                <a:cubicBezTo>
                  <a:pt x="1835254" y="2067733"/>
                  <a:pt x="1718218" y="2095141"/>
                  <a:pt x="1606125" y="2136252"/>
                </a:cubicBezTo>
                <a:cubicBezTo>
                  <a:pt x="1311393" y="2244170"/>
                  <a:pt x="1028832" y="2378924"/>
                  <a:pt x="748742" y="2519673"/>
                </a:cubicBezTo>
                <a:cubicBezTo>
                  <a:pt x="717332" y="2536359"/>
                  <a:pt x="684574" y="2550366"/>
                  <a:pt x="650815" y="2561546"/>
                </a:cubicBezTo>
                <a:cubicBezTo>
                  <a:pt x="525697" y="2600183"/>
                  <a:pt x="445169" y="2541561"/>
                  <a:pt x="440605" y="2410043"/>
                </a:cubicBezTo>
                <a:cubicBezTo>
                  <a:pt x="438323" y="2343427"/>
                  <a:pt x="467797" y="2288136"/>
                  <a:pt x="508108" y="2238079"/>
                </a:cubicBezTo>
                <a:cubicBezTo>
                  <a:pt x="580935" y="2147577"/>
                  <a:pt x="674774" y="2082674"/>
                  <a:pt x="773271" y="2024528"/>
                </a:cubicBezTo>
                <a:cubicBezTo>
                  <a:pt x="1028071" y="1874072"/>
                  <a:pt x="1303217" y="1770056"/>
                  <a:pt x="1582071" y="1674891"/>
                </a:cubicBezTo>
                <a:cubicBezTo>
                  <a:pt x="1616868" y="1662995"/>
                  <a:pt x="1651855" y="1651670"/>
                  <a:pt x="1686653" y="1639965"/>
                </a:cubicBezTo>
                <a:cubicBezTo>
                  <a:pt x="1688554" y="1639299"/>
                  <a:pt x="1690075" y="1637110"/>
                  <a:pt x="1692737" y="1634826"/>
                </a:cubicBezTo>
                <a:cubicBezTo>
                  <a:pt x="1582071" y="1619505"/>
                  <a:pt x="1471974" y="1606277"/>
                  <a:pt x="1362734" y="1588481"/>
                </a:cubicBezTo>
                <a:cubicBezTo>
                  <a:pt x="1159844" y="1555553"/>
                  <a:pt x="958571" y="1514156"/>
                  <a:pt x="771750" y="1423654"/>
                </a:cubicBezTo>
                <a:cubicBezTo>
                  <a:pt x="728370" y="1402008"/>
                  <a:pt x="687007" y="1376530"/>
                  <a:pt x="648153" y="1347522"/>
                </a:cubicBezTo>
                <a:cubicBezTo>
                  <a:pt x="570952" y="1290899"/>
                  <a:pt x="534919" y="1210865"/>
                  <a:pt x="528169" y="1117793"/>
                </a:cubicBezTo>
                <a:cubicBezTo>
                  <a:pt x="520373" y="1017203"/>
                  <a:pt x="591774" y="944497"/>
                  <a:pt x="707574" y="932125"/>
                </a:cubicBezTo>
                <a:cubicBezTo>
                  <a:pt x="829080" y="919183"/>
                  <a:pt x="947067" y="941642"/>
                  <a:pt x="1063153" y="972000"/>
                </a:cubicBezTo>
                <a:cubicBezTo>
                  <a:pt x="1173060" y="1000549"/>
                  <a:pt x="1281255" y="1036331"/>
                  <a:pt x="1394393" y="1070210"/>
                </a:cubicBezTo>
                <a:cubicBezTo>
                  <a:pt x="1364350" y="1046133"/>
                  <a:pt x="1336398" y="1024245"/>
                  <a:pt x="1308826" y="1001881"/>
                </a:cubicBezTo>
                <a:cubicBezTo>
                  <a:pt x="1152714" y="874645"/>
                  <a:pt x="1003352" y="740653"/>
                  <a:pt x="886980" y="574304"/>
                </a:cubicBezTo>
                <a:cubicBezTo>
                  <a:pt x="834784" y="499789"/>
                  <a:pt x="790765" y="420707"/>
                  <a:pt x="780306" y="328396"/>
                </a:cubicBezTo>
                <a:cubicBezTo>
                  <a:pt x="770029" y="246252"/>
                  <a:pt x="787535" y="163028"/>
                  <a:pt x="830031" y="92006"/>
                </a:cubicBezTo>
                <a:cubicBezTo>
                  <a:pt x="876997" y="13494"/>
                  <a:pt x="958952" y="-15817"/>
                  <a:pt x="1056403" y="8450"/>
                </a:cubicBezTo>
                <a:cubicBezTo>
                  <a:pt x="1157563" y="33574"/>
                  <a:pt x="1243700" y="88580"/>
                  <a:pt x="1325559" y="150247"/>
                </a:cubicBezTo>
                <a:cubicBezTo>
                  <a:pt x="1555925" y="324019"/>
                  <a:pt x="1746740" y="537284"/>
                  <a:pt x="1921392" y="765681"/>
                </a:cubicBezTo>
                <a:cubicBezTo>
                  <a:pt x="2047936" y="930983"/>
                  <a:pt x="2166399" y="1102091"/>
                  <a:pt x="2245501" y="1296418"/>
                </a:cubicBezTo>
                <a:cubicBezTo>
                  <a:pt x="2268034" y="1351709"/>
                  <a:pt x="2280299" y="1411188"/>
                  <a:pt x="2298267" y="1472189"/>
                </a:cubicBezTo>
                <a:cubicBezTo>
                  <a:pt x="2608591" y="1542421"/>
                  <a:pt x="2851221" y="1801270"/>
                  <a:pt x="2856641" y="2075156"/>
                </a:cubicBezTo>
                <a:cubicBezTo>
                  <a:pt x="2870902" y="2078963"/>
                  <a:pt x="2885829" y="2082389"/>
                  <a:pt x="2900280" y="2086957"/>
                </a:cubicBezTo>
                <a:cubicBezTo>
                  <a:pt x="3020896" y="2123497"/>
                  <a:pt x="3089082" y="2250991"/>
                  <a:pt x="3052577" y="2371723"/>
                </a:cubicBezTo>
                <a:cubicBezTo>
                  <a:pt x="3051096" y="2376619"/>
                  <a:pt x="3049451" y="2381465"/>
                  <a:pt x="3047645" y="2386252"/>
                </a:cubicBezTo>
                <a:cubicBezTo>
                  <a:pt x="3040765" y="2405741"/>
                  <a:pt x="3039415" y="2426757"/>
                  <a:pt x="3043747" y="2446967"/>
                </a:cubicBezTo>
                <a:cubicBezTo>
                  <a:pt x="3070178" y="2556598"/>
                  <a:pt x="3098352" y="2665816"/>
                  <a:pt x="3128269" y="2774621"/>
                </a:cubicBezTo>
                <a:cubicBezTo>
                  <a:pt x="3133302" y="2790812"/>
                  <a:pt x="3144093" y="2804593"/>
                  <a:pt x="3158597" y="2813354"/>
                </a:cubicBezTo>
                <a:cubicBezTo>
                  <a:pt x="3234657" y="2854370"/>
                  <a:pt x="3312523" y="2892722"/>
                  <a:pt x="3389629" y="2932120"/>
                </a:cubicBezTo>
                <a:cubicBezTo>
                  <a:pt x="3400426" y="2937089"/>
                  <a:pt x="3410793" y="2942946"/>
                  <a:pt x="3420623" y="2949630"/>
                </a:cubicBezTo>
                <a:cubicBezTo>
                  <a:pt x="3442871" y="2966380"/>
                  <a:pt x="3452473" y="2987697"/>
                  <a:pt x="3439638" y="3015104"/>
                </a:cubicBezTo>
                <a:cubicBezTo>
                  <a:pt x="3426232" y="3043654"/>
                  <a:pt x="3401608" y="3050982"/>
                  <a:pt x="3374131" y="3041846"/>
                </a:cubicBezTo>
                <a:cubicBezTo>
                  <a:pt x="3353106" y="3033744"/>
                  <a:pt x="3332732" y="3024040"/>
                  <a:pt x="3313189" y="3012820"/>
                </a:cubicBezTo>
                <a:cubicBezTo>
                  <a:pt x="3234847" y="2973136"/>
                  <a:pt x="3156886" y="2932501"/>
                  <a:pt x="3078069" y="2893768"/>
                </a:cubicBezTo>
                <a:cubicBezTo>
                  <a:pt x="3052862" y="2882524"/>
                  <a:pt x="3034555" y="2859883"/>
                  <a:pt x="3028821" y="2832863"/>
                </a:cubicBezTo>
                <a:cubicBezTo>
                  <a:pt x="3012278" y="2767294"/>
                  <a:pt x="2994214" y="2702105"/>
                  <a:pt x="2974723" y="2629114"/>
                </a:cubicBezTo>
                <a:cubicBezTo>
                  <a:pt x="2968448" y="2646814"/>
                  <a:pt x="2964170" y="2657663"/>
                  <a:pt x="2960937" y="2668322"/>
                </a:cubicBezTo>
                <a:cubicBezTo>
                  <a:pt x="2934982" y="2755969"/>
                  <a:pt x="2910072" y="2843997"/>
                  <a:pt x="2882881" y="2931263"/>
                </a:cubicBezTo>
                <a:cubicBezTo>
                  <a:pt x="2875368" y="2951230"/>
                  <a:pt x="2879422" y="2973713"/>
                  <a:pt x="2893434" y="2989790"/>
                </a:cubicBezTo>
                <a:cubicBezTo>
                  <a:pt x="2982900" y="3109889"/>
                  <a:pt x="3071129" y="3230844"/>
                  <a:pt x="3160214" y="3351419"/>
                </a:cubicBezTo>
                <a:cubicBezTo>
                  <a:pt x="3179229" y="3377208"/>
                  <a:pt x="3186549" y="3406424"/>
                  <a:pt x="3162686" y="3428693"/>
                </a:cubicBezTo>
                <a:cubicBezTo>
                  <a:pt x="3149280" y="3441064"/>
                  <a:pt x="3122659" y="3442587"/>
                  <a:pt x="3102028" y="3442587"/>
                </a:cubicBezTo>
                <a:cubicBezTo>
                  <a:pt x="3092521" y="3442587"/>
                  <a:pt x="3080161" y="3429169"/>
                  <a:pt x="3072745" y="3419081"/>
                </a:cubicBezTo>
                <a:cubicBezTo>
                  <a:pt x="2972917" y="3284517"/>
                  <a:pt x="2873849" y="3149287"/>
                  <a:pt x="2774306" y="3014533"/>
                </a:cubicBezTo>
                <a:cubicBezTo>
                  <a:pt x="2757841" y="2993783"/>
                  <a:pt x="2753340" y="2965956"/>
                  <a:pt x="2762422" y="2941066"/>
                </a:cubicBezTo>
                <a:cubicBezTo>
                  <a:pt x="2800451" y="2814876"/>
                  <a:pt x="2837055" y="2688306"/>
                  <a:pt x="2874039" y="2561832"/>
                </a:cubicBezTo>
                <a:cubicBezTo>
                  <a:pt x="2877082" y="2551649"/>
                  <a:pt x="2879554" y="2541276"/>
                  <a:pt x="2883547" y="2525954"/>
                </a:cubicBezTo>
                <a:cubicBezTo>
                  <a:pt x="2810815" y="2537374"/>
                  <a:pt x="2745023" y="2527001"/>
                  <a:pt x="2687883" y="2481702"/>
                </a:cubicBezTo>
                <a:cubicBezTo>
                  <a:pt x="2630743" y="2436404"/>
                  <a:pt x="2606499" y="2375593"/>
                  <a:pt x="2601746" y="2304505"/>
                </a:cubicBezTo>
                <a:lnTo>
                  <a:pt x="2420153" y="2349042"/>
                </a:lnTo>
                <a:lnTo>
                  <a:pt x="2529584" y="2519007"/>
                </a:lnTo>
                <a:cubicBezTo>
                  <a:pt x="2609637" y="2642722"/>
                  <a:pt x="2608591" y="2642722"/>
                  <a:pt x="2591383" y="2790229"/>
                </a:cubicBezTo>
                <a:cubicBezTo>
                  <a:pt x="2579403" y="2892912"/>
                  <a:pt x="2569991" y="2995976"/>
                  <a:pt x="2561624" y="3099040"/>
                </a:cubicBezTo>
                <a:cubicBezTo>
                  <a:pt x="2560578" y="3111602"/>
                  <a:pt x="2570086" y="3127590"/>
                  <a:pt x="2579498" y="3138058"/>
                </a:cubicBezTo>
                <a:cubicBezTo>
                  <a:pt x="2672766" y="3237886"/>
                  <a:pt x="2767841" y="3336192"/>
                  <a:pt x="2860348" y="3436877"/>
                </a:cubicBezTo>
                <a:cubicBezTo>
                  <a:pt x="2873754" y="3451437"/>
                  <a:pt x="2884783" y="3477513"/>
                  <a:pt x="2881835" y="3495879"/>
                </a:cubicBezTo>
                <a:cubicBezTo>
                  <a:pt x="2874610" y="3540893"/>
                  <a:pt x="2822509" y="3551932"/>
                  <a:pt x="2787807" y="3517387"/>
                </a:cubicBezTo>
                <a:cubicBezTo>
                  <a:pt x="2738083" y="3467901"/>
                  <a:pt x="2689975" y="3416797"/>
                  <a:pt x="2641202" y="3366359"/>
                </a:cubicBezTo>
                <a:cubicBezTo>
                  <a:pt x="2585108" y="3308213"/>
                  <a:pt x="2529869" y="3249116"/>
                  <a:pt x="2472539" y="3192207"/>
                </a:cubicBezTo>
                <a:cubicBezTo>
                  <a:pt x="2450493" y="3171777"/>
                  <a:pt x="2440079" y="3141685"/>
                  <a:pt x="2444777" y="3111983"/>
                </a:cubicBezTo>
                <a:cubicBezTo>
                  <a:pt x="2460243" y="2974944"/>
                  <a:pt x="2475043" y="2837875"/>
                  <a:pt x="2489177" y="2700773"/>
                </a:cubicBezTo>
                <a:cubicBezTo>
                  <a:pt x="2490774" y="2684778"/>
                  <a:pt x="2487457" y="2668676"/>
                  <a:pt x="2479670" y="2654618"/>
                </a:cubicBezTo>
                <a:cubicBezTo>
                  <a:pt x="2422625" y="2560214"/>
                  <a:pt x="2362253" y="2467428"/>
                  <a:pt x="2304923" y="2373024"/>
                </a:cubicBezTo>
                <a:cubicBezTo>
                  <a:pt x="2291898" y="2351516"/>
                  <a:pt x="2280393" y="2350660"/>
                  <a:pt x="2259477" y="2359891"/>
                </a:cubicBezTo>
                <a:cubicBezTo>
                  <a:pt x="2129225" y="2416990"/>
                  <a:pt x="1998688" y="2474089"/>
                  <a:pt x="1867484" y="2529475"/>
                </a:cubicBezTo>
                <a:cubicBezTo>
                  <a:pt x="1845142" y="2538992"/>
                  <a:pt x="1841244" y="2549936"/>
                  <a:pt x="1844191" y="2572110"/>
                </a:cubicBezTo>
                <a:cubicBezTo>
                  <a:pt x="1857755" y="2672223"/>
                  <a:pt x="1870147" y="2772464"/>
                  <a:pt x="1881365" y="2872832"/>
                </a:cubicBezTo>
                <a:cubicBezTo>
                  <a:pt x="1883639" y="2891540"/>
                  <a:pt x="1881052" y="2910518"/>
                  <a:pt x="1873854" y="2927933"/>
                </a:cubicBezTo>
                <a:cubicBezTo>
                  <a:pt x="1781949" y="3128732"/>
                  <a:pt x="1688903" y="3329023"/>
                  <a:pt x="1594715" y="3528807"/>
                </a:cubicBezTo>
                <a:cubicBezTo>
                  <a:pt x="1584454" y="3547985"/>
                  <a:pt x="1566852" y="3562170"/>
                  <a:pt x="1545942" y="3568110"/>
                </a:cubicBezTo>
                <a:cubicBezTo>
                  <a:pt x="1502018" y="3577055"/>
                  <a:pt x="1475492" y="3531662"/>
                  <a:pt x="1496218" y="3485697"/>
                </a:cubicBezTo>
                <a:cubicBezTo>
                  <a:pt x="1537291" y="3394814"/>
                  <a:pt x="1579789" y="3304883"/>
                  <a:pt x="1621717" y="3214095"/>
                </a:cubicBezTo>
                <a:cubicBezTo>
                  <a:pt x="1668589" y="3112744"/>
                  <a:pt x="1715650" y="3011583"/>
                  <a:pt x="1761952" y="2910042"/>
                </a:cubicBezTo>
                <a:cubicBezTo>
                  <a:pt x="1768685" y="2897707"/>
                  <a:pt x="1772124" y="2883841"/>
                  <a:pt x="1771934" y="2869787"/>
                </a:cubicBezTo>
                <a:cubicBezTo>
                  <a:pt x="1761001" y="2775478"/>
                  <a:pt x="1748071" y="2681359"/>
                  <a:pt x="1735901" y="2587621"/>
                </a:cubicBezTo>
                <a:cubicBezTo>
                  <a:pt x="1732479" y="2586575"/>
                  <a:pt x="1729817" y="2584767"/>
                  <a:pt x="1728295" y="2585433"/>
                </a:cubicBezTo>
                <a:cubicBezTo>
                  <a:pt x="1559538" y="2658234"/>
                  <a:pt x="1377660" y="2679646"/>
                  <a:pt x="1199681" y="2709909"/>
                </a:cubicBezTo>
                <a:cubicBezTo>
                  <a:pt x="907231" y="2759585"/>
                  <a:pt x="632561" y="2863125"/>
                  <a:pt x="355799" y="2962097"/>
                </a:cubicBezTo>
                <a:cubicBezTo>
                  <a:pt x="268710" y="2993311"/>
                  <a:pt x="181590" y="3024462"/>
                  <a:pt x="94439" y="3055549"/>
                </a:cubicBezTo>
                <a:cubicBezTo>
                  <a:pt x="46045" y="3072774"/>
                  <a:pt x="15527" y="3062497"/>
                  <a:pt x="3547" y="3025667"/>
                </a:cubicBezTo>
                <a:cubicBezTo>
                  <a:pt x="-7101" y="2992835"/>
                  <a:pt x="10868" y="2966665"/>
                  <a:pt x="55743" y="2950677"/>
                </a:cubicBezTo>
                <a:cubicBezTo>
                  <a:pt x="310924" y="2859319"/>
                  <a:pt x="565533" y="2764153"/>
                  <a:pt x="822900" y="2678504"/>
                </a:cubicBezTo>
                <a:cubicBezTo>
                  <a:pt x="922348" y="2645292"/>
                  <a:pt x="1028642" y="2632159"/>
                  <a:pt x="1131988" y="2610652"/>
                </a:cubicBezTo>
                <a:cubicBezTo>
                  <a:pt x="1281825" y="2579437"/>
                  <a:pt x="1432233" y="2550507"/>
                  <a:pt x="1581595" y="2517199"/>
                </a:cubicBezTo>
                <a:cubicBezTo>
                  <a:pt x="1623808" y="2507683"/>
                  <a:pt x="1663930" y="2487698"/>
                  <a:pt x="1703671" y="2469617"/>
                </a:cubicBezTo>
                <a:cubicBezTo>
                  <a:pt x="1710897" y="2466286"/>
                  <a:pt x="1715555" y="2448204"/>
                  <a:pt x="1714414" y="2437641"/>
                </a:cubicBezTo>
                <a:cubicBezTo>
                  <a:pt x="1707569" y="2372643"/>
                  <a:pt x="1698632" y="2307835"/>
                  <a:pt x="1690551" y="2243028"/>
                </a:cubicBezTo>
                <a:cubicBezTo>
                  <a:pt x="1688839" y="2228848"/>
                  <a:pt x="1687033" y="2214478"/>
                  <a:pt x="1686367" y="2200394"/>
                </a:cubicBezTo>
                <a:cubicBezTo>
                  <a:pt x="1684181" y="2152811"/>
                  <a:pt x="1712418" y="2127307"/>
                  <a:pt x="1759955" y="2134349"/>
                </a:cubicBezTo>
                <a:close/>
                <a:moveTo>
                  <a:pt x="2171343" y="1476566"/>
                </a:moveTo>
                <a:lnTo>
                  <a:pt x="2180850" y="1471427"/>
                </a:lnTo>
                <a:cubicBezTo>
                  <a:pt x="2176382" y="1449634"/>
                  <a:pt x="2175811" y="1426033"/>
                  <a:pt x="2166779" y="1406429"/>
                </a:cubicBezTo>
                <a:cubicBezTo>
                  <a:pt x="2126563" y="1319353"/>
                  <a:pt x="2090054" y="1229802"/>
                  <a:pt x="2041186" y="1147675"/>
                </a:cubicBezTo>
                <a:cubicBezTo>
                  <a:pt x="1897243" y="906145"/>
                  <a:pt x="1717647" y="692594"/>
                  <a:pt x="1525501" y="489702"/>
                </a:cubicBezTo>
                <a:cubicBezTo>
                  <a:pt x="1419303" y="377311"/>
                  <a:pt x="1309302" y="268252"/>
                  <a:pt x="1177053" y="186124"/>
                </a:cubicBezTo>
                <a:cubicBezTo>
                  <a:pt x="1132772" y="158746"/>
                  <a:pt x="1084947" y="137580"/>
                  <a:pt x="1034916" y="123220"/>
                </a:cubicBezTo>
                <a:cubicBezTo>
                  <a:pt x="964561" y="103045"/>
                  <a:pt x="923774" y="130167"/>
                  <a:pt x="902477" y="199923"/>
                </a:cubicBezTo>
                <a:cubicBezTo>
                  <a:pt x="876522" y="285572"/>
                  <a:pt x="887171" y="365987"/>
                  <a:pt x="930049" y="444022"/>
                </a:cubicBezTo>
                <a:cubicBezTo>
                  <a:pt x="993939" y="560219"/>
                  <a:pt x="1082644" y="655860"/>
                  <a:pt x="1177243" y="746077"/>
                </a:cubicBezTo>
                <a:cubicBezTo>
                  <a:pt x="1420349" y="976853"/>
                  <a:pt x="1692928" y="1169182"/>
                  <a:pt x="1972637" y="1352090"/>
                </a:cubicBezTo>
                <a:cubicBezTo>
                  <a:pt x="2038334" y="1394343"/>
                  <a:pt x="2105171" y="1434693"/>
                  <a:pt x="2171343" y="1476090"/>
                </a:cubicBezTo>
                <a:close/>
                <a:moveTo>
                  <a:pt x="2417206" y="2232845"/>
                </a:moveTo>
                <a:cubicBezTo>
                  <a:pt x="2518357" y="2227450"/>
                  <a:pt x="2615062" y="2189498"/>
                  <a:pt x="2692922" y="2124642"/>
                </a:cubicBezTo>
                <a:cubicBezTo>
                  <a:pt x="2747590" y="2080390"/>
                  <a:pt x="2754721" y="2057170"/>
                  <a:pt x="2730952" y="1991411"/>
                </a:cubicBezTo>
                <a:cubicBezTo>
                  <a:pt x="2681703" y="1852469"/>
                  <a:pt x="2597562" y="1739222"/>
                  <a:pt x="2473490" y="1660235"/>
                </a:cubicBezTo>
                <a:cubicBezTo>
                  <a:pt x="2329832" y="1568115"/>
                  <a:pt x="2181135" y="1567735"/>
                  <a:pt x="2032154" y="1648911"/>
                </a:cubicBezTo>
                <a:cubicBezTo>
                  <a:pt x="2021091" y="1655784"/>
                  <a:pt x="2013720" y="1667289"/>
                  <a:pt x="2012093" y="1680220"/>
                </a:cubicBezTo>
                <a:cubicBezTo>
                  <a:pt x="2014470" y="1828868"/>
                  <a:pt x="2052880" y="1966763"/>
                  <a:pt x="2145863" y="2085053"/>
                </a:cubicBezTo>
                <a:cubicBezTo>
                  <a:pt x="2212510" y="2169370"/>
                  <a:pt x="2293704" y="2232369"/>
                  <a:pt x="2417206" y="2232369"/>
                </a:cubicBezTo>
                <a:close/>
                <a:moveTo>
                  <a:pt x="1958281" y="1546037"/>
                </a:moveTo>
                <a:lnTo>
                  <a:pt x="1965316" y="1531762"/>
                </a:lnTo>
                <a:cubicBezTo>
                  <a:pt x="1919966" y="1496265"/>
                  <a:pt x="1877467" y="1456296"/>
                  <a:pt x="1828979" y="1425938"/>
                </a:cubicBezTo>
                <a:cubicBezTo>
                  <a:pt x="1552584" y="1253775"/>
                  <a:pt x="1249549" y="1128740"/>
                  <a:pt x="932236" y="1055935"/>
                </a:cubicBezTo>
                <a:cubicBezTo>
                  <a:pt x="856176" y="1038235"/>
                  <a:pt x="777835" y="1025768"/>
                  <a:pt x="699493" y="1043945"/>
                </a:cubicBezTo>
                <a:cubicBezTo>
                  <a:pt x="646442" y="1056316"/>
                  <a:pt x="632180" y="1082011"/>
                  <a:pt x="643114" y="1135684"/>
                </a:cubicBezTo>
                <a:cubicBezTo>
                  <a:pt x="656234" y="1199730"/>
                  <a:pt x="691887" y="1247789"/>
                  <a:pt x="745129" y="1284332"/>
                </a:cubicBezTo>
                <a:cubicBezTo>
                  <a:pt x="828509" y="1341431"/>
                  <a:pt x="922348" y="1374930"/>
                  <a:pt x="1018183" y="1402528"/>
                </a:cubicBezTo>
                <a:cubicBezTo>
                  <a:pt x="1241228" y="1466764"/>
                  <a:pt x="1469978" y="1500738"/>
                  <a:pt x="1700248" y="1524339"/>
                </a:cubicBezTo>
                <a:cubicBezTo>
                  <a:pt x="1786101" y="1533094"/>
                  <a:pt x="1872238" y="1538995"/>
                  <a:pt x="1958281" y="1546037"/>
                </a:cubicBezTo>
                <a:close/>
                <a:moveTo>
                  <a:pt x="921968" y="2313165"/>
                </a:moveTo>
                <a:cubicBezTo>
                  <a:pt x="1020560" y="2267866"/>
                  <a:pt x="1113923" y="2225137"/>
                  <a:pt x="1207192" y="2181456"/>
                </a:cubicBezTo>
                <a:cubicBezTo>
                  <a:pt x="1214891" y="2176656"/>
                  <a:pt x="1220364" y="2168985"/>
                  <a:pt x="1222404" y="2160139"/>
                </a:cubicBezTo>
                <a:cubicBezTo>
                  <a:pt x="1238121" y="2092035"/>
                  <a:pt x="1209294" y="2021404"/>
                  <a:pt x="1150432" y="1983797"/>
                </a:cubicBezTo>
                <a:cubicBezTo>
                  <a:pt x="1141685" y="1978468"/>
                  <a:pt x="1126663" y="1974281"/>
                  <a:pt x="1118677" y="1978278"/>
                </a:cubicBezTo>
                <a:cubicBezTo>
                  <a:pt x="1021986" y="2025004"/>
                  <a:pt x="926151" y="2073443"/>
                  <a:pt x="825372" y="2123690"/>
                </a:cubicBezTo>
                <a:cubicBezTo>
                  <a:pt x="885649" y="2175936"/>
                  <a:pt x="913126" y="2237318"/>
                  <a:pt x="922063" y="2313355"/>
                </a:cubicBezTo>
                <a:close/>
                <a:moveTo>
                  <a:pt x="1252637" y="1919180"/>
                </a:moveTo>
                <a:cubicBezTo>
                  <a:pt x="1323373" y="2017010"/>
                  <a:pt x="1323373" y="2017010"/>
                  <a:pt x="1333451" y="2120360"/>
                </a:cubicBezTo>
                <a:cubicBezTo>
                  <a:pt x="1437272" y="2081152"/>
                  <a:pt x="1541379" y="2042229"/>
                  <a:pt x="1645010" y="2002164"/>
                </a:cubicBezTo>
                <a:cubicBezTo>
                  <a:pt x="1652646" y="1997565"/>
                  <a:pt x="1657943" y="1989906"/>
                  <a:pt x="1659556" y="1981133"/>
                </a:cubicBezTo>
                <a:cubicBezTo>
                  <a:pt x="1672841" y="1914538"/>
                  <a:pt x="1639822" y="1847307"/>
                  <a:pt x="1579028" y="1817163"/>
                </a:cubicBezTo>
                <a:cubicBezTo>
                  <a:pt x="1569271" y="1811108"/>
                  <a:pt x="1557636" y="1808840"/>
                  <a:pt x="1546323" y="1810787"/>
                </a:cubicBezTo>
                <a:cubicBezTo>
                  <a:pt x="1448205" y="1845903"/>
                  <a:pt x="1350944" y="1882732"/>
                  <a:pt x="1252732" y="1919370"/>
                </a:cubicBezTo>
                <a:close/>
                <a:moveTo>
                  <a:pt x="732674" y="2169275"/>
                </a:moveTo>
                <a:cubicBezTo>
                  <a:pt x="678862" y="2221140"/>
                  <a:pt x="633892" y="2261395"/>
                  <a:pt x="592725" y="2305266"/>
                </a:cubicBezTo>
                <a:cubicBezTo>
                  <a:pt x="565425" y="2332679"/>
                  <a:pt x="551522" y="2370706"/>
                  <a:pt x="554695" y="2409282"/>
                </a:cubicBezTo>
                <a:cubicBezTo>
                  <a:pt x="559638" y="2463621"/>
                  <a:pt x="575801" y="2475897"/>
                  <a:pt x="625810" y="2454200"/>
                </a:cubicBezTo>
                <a:cubicBezTo>
                  <a:pt x="671541" y="2435167"/>
                  <a:pt x="715561" y="2411280"/>
                  <a:pt x="759485" y="2387584"/>
                </a:cubicBezTo>
                <a:cubicBezTo>
                  <a:pt x="816530" y="2357417"/>
                  <a:pt x="828795" y="2331912"/>
                  <a:pt x="803410" y="2271482"/>
                </a:cubicBezTo>
                <a:cubicBezTo>
                  <a:pt x="789053" y="2237984"/>
                  <a:pt x="761006" y="2209530"/>
                  <a:pt x="732769" y="2169465"/>
                </a:cubicBezTo>
                <a:close/>
                <a:moveTo>
                  <a:pt x="2829829" y="2193637"/>
                </a:moveTo>
                <a:cubicBezTo>
                  <a:pt x="2766505" y="2193479"/>
                  <a:pt x="2715042" y="2244734"/>
                  <a:pt x="2714884" y="2308120"/>
                </a:cubicBezTo>
                <a:cubicBezTo>
                  <a:pt x="2714883" y="2308374"/>
                  <a:pt x="2714883" y="2308628"/>
                  <a:pt x="2714884" y="2308882"/>
                </a:cubicBezTo>
                <a:cubicBezTo>
                  <a:pt x="2714727" y="2372614"/>
                  <a:pt x="2766159" y="2424436"/>
                  <a:pt x="2829829" y="2424698"/>
                </a:cubicBezTo>
                <a:cubicBezTo>
                  <a:pt x="2893344" y="2425174"/>
                  <a:pt x="2945245" y="2374074"/>
                  <a:pt x="2945820" y="2310500"/>
                </a:cubicBezTo>
                <a:cubicBezTo>
                  <a:pt x="2944960" y="2246682"/>
                  <a:pt x="2893676" y="2195054"/>
                  <a:pt x="2829925" y="2193827"/>
                </a:cubicBezTo>
                <a:close/>
                <a:moveTo>
                  <a:pt x="1895151" y="1696398"/>
                </a:moveTo>
                <a:lnTo>
                  <a:pt x="1691311" y="1761301"/>
                </a:lnTo>
                <a:cubicBezTo>
                  <a:pt x="1750162" y="1817734"/>
                  <a:pt x="1771269" y="1884350"/>
                  <a:pt x="1774787" y="1958579"/>
                </a:cubicBezTo>
                <a:lnTo>
                  <a:pt x="1925765" y="1926698"/>
                </a:lnTo>
                <a:cubicBezTo>
                  <a:pt x="1915497" y="1848282"/>
                  <a:pt x="1905609" y="1774434"/>
                  <a:pt x="1895151" y="1696398"/>
                </a:cubicBezTo>
                <a:close/>
                <a:moveTo>
                  <a:pt x="2093097" y="2303363"/>
                </a:moveTo>
                <a:lnTo>
                  <a:pt x="2093097" y="2296225"/>
                </a:lnTo>
                <a:lnTo>
                  <a:pt x="1801217" y="2254067"/>
                </a:lnTo>
                <a:cubicBezTo>
                  <a:pt x="1809109" y="2311166"/>
                  <a:pt x="1816429" y="2363697"/>
                  <a:pt x="1824130" y="24195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 name="Google Shape;201;p13"/>
          <p:cNvGrpSpPr/>
          <p:nvPr/>
        </p:nvGrpSpPr>
        <p:grpSpPr>
          <a:xfrm>
            <a:off x="4828826" y="1871542"/>
            <a:ext cx="540127" cy="532869"/>
            <a:chOff x="2742342" y="1625600"/>
            <a:chExt cx="3658457" cy="3609302"/>
          </a:xfrm>
        </p:grpSpPr>
        <p:sp>
          <p:nvSpPr>
            <p:cNvPr id="202" name="Google Shape;202;p13"/>
            <p:cNvSpPr/>
            <p:nvPr/>
          </p:nvSpPr>
          <p:spPr>
            <a:xfrm>
              <a:off x="2742342" y="1881826"/>
              <a:ext cx="3462130" cy="3162395"/>
            </a:xfrm>
            <a:custGeom>
              <a:rect b="b" l="l" r="r" t="t"/>
              <a:pathLst>
                <a:path extrusionOk="0" h="3162395" w="3462130">
                  <a:moveTo>
                    <a:pt x="1024" y="2141073"/>
                  </a:moveTo>
                  <a:cubicBezTo>
                    <a:pt x="2083" y="2138944"/>
                    <a:pt x="3005" y="2136751"/>
                    <a:pt x="3787" y="2134506"/>
                  </a:cubicBezTo>
                  <a:cubicBezTo>
                    <a:pt x="56650" y="1957878"/>
                    <a:pt x="156853" y="1876701"/>
                    <a:pt x="346687" y="1863283"/>
                  </a:cubicBezTo>
                  <a:cubicBezTo>
                    <a:pt x="460987" y="1855193"/>
                    <a:pt x="575287" y="1855098"/>
                    <a:pt x="689015" y="1848246"/>
                  </a:cubicBezTo>
                  <a:cubicBezTo>
                    <a:pt x="792457" y="1842061"/>
                    <a:pt x="896279" y="1831402"/>
                    <a:pt x="990005" y="1782677"/>
                  </a:cubicBezTo>
                  <a:cubicBezTo>
                    <a:pt x="1023435" y="1765188"/>
                    <a:pt x="1052680" y="1740677"/>
                    <a:pt x="1075730" y="1710826"/>
                  </a:cubicBezTo>
                  <a:cubicBezTo>
                    <a:pt x="1106210" y="1670190"/>
                    <a:pt x="1096209" y="1626699"/>
                    <a:pt x="1049346" y="1607285"/>
                  </a:cubicBezTo>
                  <a:cubicBezTo>
                    <a:pt x="993053" y="1584065"/>
                    <a:pt x="932474" y="1563985"/>
                    <a:pt x="872372" y="1558655"/>
                  </a:cubicBezTo>
                  <a:cubicBezTo>
                    <a:pt x="775187" y="1551627"/>
                    <a:pt x="677670" y="1550356"/>
                    <a:pt x="580335" y="1554849"/>
                  </a:cubicBezTo>
                  <a:cubicBezTo>
                    <a:pt x="497277" y="1557323"/>
                    <a:pt x="416029" y="1552184"/>
                    <a:pt x="337543" y="1524967"/>
                  </a:cubicBezTo>
                  <a:cubicBezTo>
                    <a:pt x="197335" y="1476527"/>
                    <a:pt x="151520" y="1309701"/>
                    <a:pt x="240578" y="1183605"/>
                  </a:cubicBezTo>
                  <a:cubicBezTo>
                    <a:pt x="335828" y="1048755"/>
                    <a:pt x="468607" y="995367"/>
                    <a:pt x="627770" y="1011545"/>
                  </a:cubicBezTo>
                  <a:cubicBezTo>
                    <a:pt x="737402" y="1022679"/>
                    <a:pt x="845511" y="1048279"/>
                    <a:pt x="954477" y="1066456"/>
                  </a:cubicBezTo>
                  <a:cubicBezTo>
                    <a:pt x="1004197" y="1074830"/>
                    <a:pt x="1054299" y="1080731"/>
                    <a:pt x="1104210" y="1087773"/>
                  </a:cubicBezTo>
                  <a:lnTo>
                    <a:pt x="1109068" y="1077210"/>
                  </a:lnTo>
                  <a:cubicBezTo>
                    <a:pt x="1066110" y="1037145"/>
                    <a:pt x="1023343" y="996318"/>
                    <a:pt x="980004" y="957205"/>
                  </a:cubicBezTo>
                  <a:cubicBezTo>
                    <a:pt x="863418" y="852998"/>
                    <a:pt x="764549" y="734992"/>
                    <a:pt x="705874" y="588531"/>
                  </a:cubicBezTo>
                  <a:cubicBezTo>
                    <a:pt x="639866" y="423893"/>
                    <a:pt x="674061" y="253355"/>
                    <a:pt x="789409" y="143153"/>
                  </a:cubicBezTo>
                  <a:cubicBezTo>
                    <a:pt x="890755" y="46464"/>
                    <a:pt x="1029629" y="34092"/>
                    <a:pt x="1146120" y="111843"/>
                  </a:cubicBezTo>
                  <a:cubicBezTo>
                    <a:pt x="1209912" y="154384"/>
                    <a:pt x="1260993" y="213378"/>
                    <a:pt x="1293948" y="282572"/>
                  </a:cubicBezTo>
                  <a:cubicBezTo>
                    <a:pt x="1330048" y="357372"/>
                    <a:pt x="1359385" y="435408"/>
                    <a:pt x="1394151" y="510970"/>
                  </a:cubicBezTo>
                  <a:cubicBezTo>
                    <a:pt x="1410396" y="545138"/>
                    <a:pt x="1429515" y="577865"/>
                    <a:pt x="1451301" y="608801"/>
                  </a:cubicBezTo>
                  <a:cubicBezTo>
                    <a:pt x="1469875" y="635733"/>
                    <a:pt x="1496259" y="637351"/>
                    <a:pt x="1517309" y="612132"/>
                  </a:cubicBezTo>
                  <a:cubicBezTo>
                    <a:pt x="1538360" y="586913"/>
                    <a:pt x="1559505" y="562170"/>
                    <a:pt x="1570745" y="533144"/>
                  </a:cubicBezTo>
                  <a:cubicBezTo>
                    <a:pt x="1598558" y="462341"/>
                    <a:pt x="1619417" y="389158"/>
                    <a:pt x="1644659" y="317497"/>
                  </a:cubicBezTo>
                  <a:cubicBezTo>
                    <a:pt x="1665137" y="259161"/>
                    <a:pt x="1687902" y="202061"/>
                    <a:pt x="1710095" y="144961"/>
                  </a:cubicBezTo>
                  <a:cubicBezTo>
                    <a:pt x="1713465" y="137360"/>
                    <a:pt x="1717547" y="130095"/>
                    <a:pt x="1722287" y="123263"/>
                  </a:cubicBezTo>
                  <a:cubicBezTo>
                    <a:pt x="1758673" y="65402"/>
                    <a:pt x="1806488" y="24195"/>
                    <a:pt x="1878974" y="29905"/>
                  </a:cubicBezTo>
                  <a:cubicBezTo>
                    <a:pt x="1951459" y="35615"/>
                    <a:pt x="2007085" y="75775"/>
                    <a:pt x="2031374" y="142392"/>
                  </a:cubicBezTo>
                  <a:cubicBezTo>
                    <a:pt x="2053091" y="201680"/>
                    <a:pt x="2059949" y="266108"/>
                    <a:pt x="2072426" y="328917"/>
                  </a:cubicBezTo>
                  <a:cubicBezTo>
                    <a:pt x="2078141" y="358038"/>
                    <a:pt x="2080713" y="387730"/>
                    <a:pt x="2086238" y="416851"/>
                  </a:cubicBezTo>
                  <a:cubicBezTo>
                    <a:pt x="2090810" y="441118"/>
                    <a:pt x="2108907" y="449588"/>
                    <a:pt x="2128814" y="438739"/>
                  </a:cubicBezTo>
                  <a:cubicBezTo>
                    <a:pt x="2159675" y="421705"/>
                    <a:pt x="2192822" y="404384"/>
                    <a:pt x="2216254" y="379165"/>
                  </a:cubicBezTo>
                  <a:cubicBezTo>
                    <a:pt x="2268546" y="322541"/>
                    <a:pt x="2315314" y="260874"/>
                    <a:pt x="2364749" y="201490"/>
                  </a:cubicBezTo>
                  <a:cubicBezTo>
                    <a:pt x="2399610" y="159522"/>
                    <a:pt x="2431424" y="114698"/>
                    <a:pt x="2471048" y="77012"/>
                  </a:cubicBezTo>
                  <a:cubicBezTo>
                    <a:pt x="2561154" y="-9684"/>
                    <a:pt x="2679836" y="-23388"/>
                    <a:pt x="2767466" y="37709"/>
                  </a:cubicBezTo>
                  <a:cubicBezTo>
                    <a:pt x="2863287" y="104325"/>
                    <a:pt x="2905959" y="236987"/>
                    <a:pt x="2855381" y="345381"/>
                  </a:cubicBezTo>
                  <a:cubicBezTo>
                    <a:pt x="2818043" y="425511"/>
                    <a:pt x="2766513" y="499075"/>
                    <a:pt x="2720222" y="574922"/>
                  </a:cubicBezTo>
                  <a:cubicBezTo>
                    <a:pt x="2675835" y="647629"/>
                    <a:pt x="2628401" y="718718"/>
                    <a:pt x="2585729" y="792472"/>
                  </a:cubicBezTo>
                  <a:cubicBezTo>
                    <a:pt x="2571917" y="816359"/>
                    <a:pt x="2566679" y="846051"/>
                    <a:pt x="2561249" y="873934"/>
                  </a:cubicBezTo>
                  <a:cubicBezTo>
                    <a:pt x="2551724" y="924373"/>
                    <a:pt x="2572775" y="951019"/>
                    <a:pt x="2624591" y="955492"/>
                  </a:cubicBezTo>
                  <a:cubicBezTo>
                    <a:pt x="2698244" y="962029"/>
                    <a:pt x="2772465" y="954141"/>
                    <a:pt x="2843094" y="932271"/>
                  </a:cubicBezTo>
                  <a:cubicBezTo>
                    <a:pt x="2952441" y="898678"/>
                    <a:pt x="3062931" y="869366"/>
                    <a:pt x="3178565" y="870413"/>
                  </a:cubicBezTo>
                  <a:cubicBezTo>
                    <a:pt x="3211816" y="870107"/>
                    <a:pt x="3244973" y="874008"/>
                    <a:pt x="3277244" y="882024"/>
                  </a:cubicBezTo>
                  <a:cubicBezTo>
                    <a:pt x="3425834" y="922469"/>
                    <a:pt x="3494604" y="1058557"/>
                    <a:pt x="3447741" y="1217389"/>
                  </a:cubicBezTo>
                  <a:cubicBezTo>
                    <a:pt x="3405450" y="1360139"/>
                    <a:pt x="3304295" y="1434464"/>
                    <a:pt x="3161420" y="1455305"/>
                  </a:cubicBezTo>
                  <a:cubicBezTo>
                    <a:pt x="3088553" y="1466059"/>
                    <a:pt x="3014544" y="1468628"/>
                    <a:pt x="2941392" y="1477193"/>
                  </a:cubicBezTo>
                  <a:cubicBezTo>
                    <a:pt x="2914532" y="1480334"/>
                    <a:pt x="2885385" y="1484807"/>
                    <a:pt x="2862906" y="1498130"/>
                  </a:cubicBezTo>
                  <a:cubicBezTo>
                    <a:pt x="2834548" y="1514423"/>
                    <a:pt x="2810177" y="1536822"/>
                    <a:pt x="2791564" y="1563699"/>
                  </a:cubicBezTo>
                  <a:cubicBezTo>
                    <a:pt x="2780039" y="1581495"/>
                    <a:pt x="2776419" y="1615850"/>
                    <a:pt x="2786325" y="1632695"/>
                  </a:cubicBezTo>
                  <a:cubicBezTo>
                    <a:pt x="2794707" y="1646875"/>
                    <a:pt x="2827664" y="1650301"/>
                    <a:pt x="2850047" y="1651728"/>
                  </a:cubicBezTo>
                  <a:cubicBezTo>
                    <a:pt x="2898530" y="1654298"/>
                    <a:pt x="2948536" y="1645352"/>
                    <a:pt x="2995685" y="1653536"/>
                  </a:cubicBezTo>
                  <a:cubicBezTo>
                    <a:pt x="3118081" y="1674853"/>
                    <a:pt x="3196948" y="1775254"/>
                    <a:pt x="3185423" y="1886503"/>
                  </a:cubicBezTo>
                  <a:cubicBezTo>
                    <a:pt x="3173040" y="2006222"/>
                    <a:pt x="3080648" y="2086352"/>
                    <a:pt x="2949584" y="2079500"/>
                  </a:cubicBezTo>
                  <a:cubicBezTo>
                    <a:pt x="2857286" y="2074552"/>
                    <a:pt x="2765751" y="2056280"/>
                    <a:pt x="2673359" y="2044574"/>
                  </a:cubicBezTo>
                  <a:cubicBezTo>
                    <a:pt x="2653366" y="2041695"/>
                    <a:pt x="2633156" y="2040612"/>
                    <a:pt x="2612970" y="2041339"/>
                  </a:cubicBezTo>
                  <a:cubicBezTo>
                    <a:pt x="2562964" y="2043908"/>
                    <a:pt x="2542009" y="2071982"/>
                    <a:pt x="2554868" y="2120422"/>
                  </a:cubicBezTo>
                  <a:cubicBezTo>
                    <a:pt x="2574680" y="2194556"/>
                    <a:pt x="2615923" y="2256509"/>
                    <a:pt x="2681645" y="2295337"/>
                  </a:cubicBezTo>
                  <a:cubicBezTo>
                    <a:pt x="2754988" y="2338733"/>
                    <a:pt x="2832521" y="2375087"/>
                    <a:pt x="2909293" y="2412392"/>
                  </a:cubicBezTo>
                  <a:cubicBezTo>
                    <a:pt x="2974349" y="2443892"/>
                    <a:pt x="3044357" y="2466732"/>
                    <a:pt x="3106175" y="2503466"/>
                  </a:cubicBezTo>
                  <a:cubicBezTo>
                    <a:pt x="3254860" y="2591590"/>
                    <a:pt x="3290864" y="2739478"/>
                    <a:pt x="3206378" y="2889936"/>
                  </a:cubicBezTo>
                  <a:cubicBezTo>
                    <a:pt x="3099793" y="3080268"/>
                    <a:pt x="2868907" y="3159256"/>
                    <a:pt x="2685741" y="3068468"/>
                  </a:cubicBezTo>
                  <a:cubicBezTo>
                    <a:pt x="2614979" y="3032895"/>
                    <a:pt x="2556177" y="2977419"/>
                    <a:pt x="2516577" y="2908874"/>
                  </a:cubicBezTo>
                  <a:cubicBezTo>
                    <a:pt x="2465523" y="2823224"/>
                    <a:pt x="2420470" y="2734149"/>
                    <a:pt x="2372464" y="2646691"/>
                  </a:cubicBezTo>
                  <a:cubicBezTo>
                    <a:pt x="2277214" y="2472917"/>
                    <a:pt x="2138054" y="2426762"/>
                    <a:pt x="1955650" y="2503085"/>
                  </a:cubicBezTo>
                  <a:cubicBezTo>
                    <a:pt x="1812775" y="2562945"/>
                    <a:pt x="1702856" y="2660681"/>
                    <a:pt x="1613607" y="2785063"/>
                  </a:cubicBezTo>
                  <a:cubicBezTo>
                    <a:pt x="1539979" y="2887652"/>
                    <a:pt x="1462445" y="2987005"/>
                    <a:pt x="1359385" y="3063138"/>
                  </a:cubicBezTo>
                  <a:cubicBezTo>
                    <a:pt x="1285185" y="3117954"/>
                    <a:pt x="1204413" y="3155164"/>
                    <a:pt x="1111068" y="3161826"/>
                  </a:cubicBezTo>
                  <a:cubicBezTo>
                    <a:pt x="902947" y="3176577"/>
                    <a:pt x="813031" y="2963594"/>
                    <a:pt x="882468" y="2819227"/>
                  </a:cubicBezTo>
                  <a:cubicBezTo>
                    <a:pt x="907954" y="2769672"/>
                    <a:pt x="939780" y="2723639"/>
                    <a:pt x="977147" y="2682283"/>
                  </a:cubicBezTo>
                  <a:cubicBezTo>
                    <a:pt x="1035820" y="2614620"/>
                    <a:pt x="1094685" y="2548099"/>
                    <a:pt x="1132499" y="2465875"/>
                  </a:cubicBezTo>
                  <a:cubicBezTo>
                    <a:pt x="1167170" y="2390504"/>
                    <a:pt x="1145263" y="2339304"/>
                    <a:pt x="1063348" y="2335212"/>
                  </a:cubicBezTo>
                  <a:cubicBezTo>
                    <a:pt x="963743" y="2331392"/>
                    <a:pt x="863993" y="2334572"/>
                    <a:pt x="764834" y="2344729"/>
                  </a:cubicBezTo>
                  <a:cubicBezTo>
                    <a:pt x="599004" y="2359765"/>
                    <a:pt x="433936" y="2381843"/>
                    <a:pt x="268296" y="2399164"/>
                  </a:cubicBezTo>
                  <a:cubicBezTo>
                    <a:pt x="236292" y="2402372"/>
                    <a:pt x="203993" y="2400994"/>
                    <a:pt x="172379" y="2395072"/>
                  </a:cubicBezTo>
                  <a:cubicBezTo>
                    <a:pt x="87892" y="2379369"/>
                    <a:pt x="31695" y="2329788"/>
                    <a:pt x="7501" y="2246136"/>
                  </a:cubicBezTo>
                  <a:cubicBezTo>
                    <a:pt x="5596" y="2239380"/>
                    <a:pt x="2644" y="2232813"/>
                    <a:pt x="167" y="2226247"/>
                  </a:cubicBezTo>
                  <a:close/>
                  <a:moveTo>
                    <a:pt x="710351" y="1428183"/>
                  </a:moveTo>
                  <a:lnTo>
                    <a:pt x="710351" y="1423234"/>
                  </a:lnTo>
                  <a:cubicBezTo>
                    <a:pt x="768454" y="1427136"/>
                    <a:pt x="826937" y="1428658"/>
                    <a:pt x="884659" y="1435701"/>
                  </a:cubicBezTo>
                  <a:cubicBezTo>
                    <a:pt x="966288" y="1445217"/>
                    <a:pt x="1047441" y="1459207"/>
                    <a:pt x="1118879" y="1504411"/>
                  </a:cubicBezTo>
                  <a:cubicBezTo>
                    <a:pt x="1196412" y="1553421"/>
                    <a:pt x="1227559" y="1625748"/>
                    <a:pt x="1207271" y="1711968"/>
                  </a:cubicBezTo>
                  <a:cubicBezTo>
                    <a:pt x="1192031" y="1776586"/>
                    <a:pt x="1153073" y="1824835"/>
                    <a:pt x="1098781" y="1861570"/>
                  </a:cubicBezTo>
                  <a:cubicBezTo>
                    <a:pt x="1030786" y="1908460"/>
                    <a:pt x="952269" y="1937878"/>
                    <a:pt x="870181" y="1947219"/>
                  </a:cubicBezTo>
                  <a:cubicBezTo>
                    <a:pt x="735593" y="1961780"/>
                    <a:pt x="599861" y="1965206"/>
                    <a:pt x="464987" y="1977672"/>
                  </a:cubicBezTo>
                  <a:cubicBezTo>
                    <a:pt x="389740" y="1984620"/>
                    <a:pt x="313254" y="1993280"/>
                    <a:pt x="240959" y="2013740"/>
                  </a:cubicBezTo>
                  <a:cubicBezTo>
                    <a:pt x="163235" y="2035724"/>
                    <a:pt x="126659" y="2098724"/>
                    <a:pt x="122754" y="2178949"/>
                  </a:cubicBezTo>
                  <a:cubicBezTo>
                    <a:pt x="120182" y="2239951"/>
                    <a:pt x="150091" y="2272593"/>
                    <a:pt x="210574" y="2277256"/>
                  </a:cubicBezTo>
                  <a:cubicBezTo>
                    <a:pt x="230675" y="2279300"/>
                    <a:pt x="250922" y="2279491"/>
                    <a:pt x="271058" y="2277827"/>
                  </a:cubicBezTo>
                  <a:cubicBezTo>
                    <a:pt x="431840" y="2260031"/>
                    <a:pt x="592337" y="2238333"/>
                    <a:pt x="753404" y="2224248"/>
                  </a:cubicBezTo>
                  <a:cubicBezTo>
                    <a:pt x="861989" y="2214732"/>
                    <a:pt x="972479" y="2205215"/>
                    <a:pt x="1080398" y="2214732"/>
                  </a:cubicBezTo>
                  <a:cubicBezTo>
                    <a:pt x="1241751" y="2228435"/>
                    <a:pt x="1312331" y="2366997"/>
                    <a:pt x="1244990" y="2514029"/>
                  </a:cubicBezTo>
                  <a:cubicBezTo>
                    <a:pt x="1201841" y="2608434"/>
                    <a:pt x="1137262" y="2686946"/>
                    <a:pt x="1068491" y="2763270"/>
                  </a:cubicBezTo>
                  <a:cubicBezTo>
                    <a:pt x="1038918" y="2795662"/>
                    <a:pt x="1013862" y="2831899"/>
                    <a:pt x="994006" y="2870998"/>
                  </a:cubicBezTo>
                  <a:cubicBezTo>
                    <a:pt x="952572" y="2955315"/>
                    <a:pt x="1010293" y="3041250"/>
                    <a:pt x="1103448" y="3039918"/>
                  </a:cubicBezTo>
                  <a:cubicBezTo>
                    <a:pt x="1173743" y="3038966"/>
                    <a:pt x="1230988" y="3006229"/>
                    <a:pt x="1285471" y="2966164"/>
                  </a:cubicBezTo>
                  <a:cubicBezTo>
                    <a:pt x="1379959" y="2896693"/>
                    <a:pt x="1449587" y="2804381"/>
                    <a:pt x="1516833" y="2710643"/>
                  </a:cubicBezTo>
                  <a:cubicBezTo>
                    <a:pt x="1624275" y="2560946"/>
                    <a:pt x="1760102" y="2449031"/>
                    <a:pt x="1932695" y="2380416"/>
                  </a:cubicBezTo>
                  <a:cubicBezTo>
                    <a:pt x="2105288" y="2311801"/>
                    <a:pt x="2340650" y="2336830"/>
                    <a:pt x="2464285" y="2561232"/>
                  </a:cubicBezTo>
                  <a:cubicBezTo>
                    <a:pt x="2494098" y="2615286"/>
                    <a:pt x="2520863" y="2671054"/>
                    <a:pt x="2550867" y="2725108"/>
                  </a:cubicBezTo>
                  <a:cubicBezTo>
                    <a:pt x="2578013" y="2773833"/>
                    <a:pt x="2605160" y="2822844"/>
                    <a:pt x="2636592" y="2868619"/>
                  </a:cubicBezTo>
                  <a:cubicBezTo>
                    <a:pt x="2670715" y="2921108"/>
                    <a:pt x="2722895" y="2959295"/>
                    <a:pt x="2783277" y="2975966"/>
                  </a:cubicBezTo>
                  <a:cubicBezTo>
                    <a:pt x="2901197" y="3007466"/>
                    <a:pt x="3031975" y="2948083"/>
                    <a:pt x="3098078" y="2833217"/>
                  </a:cubicBezTo>
                  <a:cubicBezTo>
                    <a:pt x="3153228" y="2737384"/>
                    <a:pt x="3137036" y="2661918"/>
                    <a:pt x="3041690" y="2606341"/>
                  </a:cubicBezTo>
                  <a:cubicBezTo>
                    <a:pt x="2986731" y="2574174"/>
                    <a:pt x="2924723" y="2554285"/>
                    <a:pt x="2867288" y="2526020"/>
                  </a:cubicBezTo>
                  <a:cubicBezTo>
                    <a:pt x="2781086" y="2483671"/>
                    <a:pt x="2693361" y="2443321"/>
                    <a:pt x="2611446" y="2393739"/>
                  </a:cubicBezTo>
                  <a:cubicBezTo>
                    <a:pt x="2526388" y="2342445"/>
                    <a:pt x="2472381" y="2262315"/>
                    <a:pt x="2441806" y="2167339"/>
                  </a:cubicBezTo>
                  <a:cubicBezTo>
                    <a:pt x="2397991" y="2031251"/>
                    <a:pt x="2476572" y="1919907"/>
                    <a:pt x="2619352" y="1919907"/>
                  </a:cubicBezTo>
                  <a:cubicBezTo>
                    <a:pt x="2672406" y="1919907"/>
                    <a:pt x="2725460" y="1931897"/>
                    <a:pt x="2778610" y="1937227"/>
                  </a:cubicBezTo>
                  <a:cubicBezTo>
                    <a:pt x="2846999" y="1944079"/>
                    <a:pt x="2915484" y="1953595"/>
                    <a:pt x="2984064" y="1954737"/>
                  </a:cubicBezTo>
                  <a:cubicBezTo>
                    <a:pt x="3029117" y="1955499"/>
                    <a:pt x="3058359" y="1921048"/>
                    <a:pt x="3063884" y="1877653"/>
                  </a:cubicBezTo>
                  <a:cubicBezTo>
                    <a:pt x="3068646" y="1840252"/>
                    <a:pt x="3044834" y="1796476"/>
                    <a:pt x="3007877" y="1783057"/>
                  </a:cubicBezTo>
                  <a:cubicBezTo>
                    <a:pt x="2983318" y="1774687"/>
                    <a:pt x="2957619" y="1770129"/>
                    <a:pt x="2931677" y="1769544"/>
                  </a:cubicBezTo>
                  <a:cubicBezTo>
                    <a:pt x="2900911" y="1768402"/>
                    <a:pt x="2869955" y="1773541"/>
                    <a:pt x="2839094" y="1774778"/>
                  </a:cubicBezTo>
                  <a:cubicBezTo>
                    <a:pt x="2719269" y="1779536"/>
                    <a:pt x="2639069" y="1691508"/>
                    <a:pt x="2660309" y="1573977"/>
                  </a:cubicBezTo>
                  <a:cubicBezTo>
                    <a:pt x="2667090" y="1540313"/>
                    <a:pt x="2680213" y="1508244"/>
                    <a:pt x="2698981" y="1479477"/>
                  </a:cubicBezTo>
                  <a:cubicBezTo>
                    <a:pt x="2750416" y="1398871"/>
                    <a:pt x="2831759" y="1367562"/>
                    <a:pt x="2922247" y="1356332"/>
                  </a:cubicBezTo>
                  <a:cubicBezTo>
                    <a:pt x="3007972" y="1345578"/>
                    <a:pt x="3095697" y="1342248"/>
                    <a:pt x="3180660" y="1326164"/>
                  </a:cubicBezTo>
                  <a:cubicBezTo>
                    <a:pt x="3274862" y="1308273"/>
                    <a:pt x="3332012" y="1234329"/>
                    <a:pt x="3338680" y="1139258"/>
                  </a:cubicBezTo>
                  <a:cubicBezTo>
                    <a:pt x="3344776" y="1050753"/>
                    <a:pt x="3285245" y="984613"/>
                    <a:pt x="3196472" y="992036"/>
                  </a:cubicBezTo>
                  <a:cubicBezTo>
                    <a:pt x="3112465" y="998362"/>
                    <a:pt x="3029105" y="1011442"/>
                    <a:pt x="2947202" y="1031149"/>
                  </a:cubicBezTo>
                  <a:cubicBezTo>
                    <a:pt x="2839570" y="1058081"/>
                    <a:pt x="2733938" y="1088249"/>
                    <a:pt x="2620876" y="1077685"/>
                  </a:cubicBezTo>
                  <a:cubicBezTo>
                    <a:pt x="2492098" y="1065599"/>
                    <a:pt x="2422756" y="982424"/>
                    <a:pt x="2442854" y="854901"/>
                  </a:cubicBezTo>
                  <a:cubicBezTo>
                    <a:pt x="2448600" y="819846"/>
                    <a:pt x="2457821" y="785449"/>
                    <a:pt x="2470381" y="752217"/>
                  </a:cubicBezTo>
                  <a:cubicBezTo>
                    <a:pt x="2505052" y="658478"/>
                    <a:pt x="2565631" y="580918"/>
                    <a:pt x="2622781" y="500026"/>
                  </a:cubicBezTo>
                  <a:cubicBezTo>
                    <a:pt x="2667482" y="437242"/>
                    <a:pt x="2707196" y="371058"/>
                    <a:pt x="2741558" y="302081"/>
                  </a:cubicBezTo>
                  <a:cubicBezTo>
                    <a:pt x="2770133" y="244981"/>
                    <a:pt x="2746606" y="171893"/>
                    <a:pt x="2699267" y="138585"/>
                  </a:cubicBezTo>
                  <a:cubicBezTo>
                    <a:pt x="2657738" y="109464"/>
                    <a:pt x="2601635" y="118410"/>
                    <a:pt x="2551248" y="168087"/>
                  </a:cubicBezTo>
                  <a:cubicBezTo>
                    <a:pt x="2519244" y="199587"/>
                    <a:pt x="2493241" y="237082"/>
                    <a:pt x="2464190" y="271627"/>
                  </a:cubicBezTo>
                  <a:cubicBezTo>
                    <a:pt x="2406944" y="340718"/>
                    <a:pt x="2352461" y="413330"/>
                    <a:pt x="2289406" y="477282"/>
                  </a:cubicBezTo>
                  <a:cubicBezTo>
                    <a:pt x="2253464" y="511784"/>
                    <a:pt x="2210567" y="538226"/>
                    <a:pt x="2163581" y="554842"/>
                  </a:cubicBezTo>
                  <a:cubicBezTo>
                    <a:pt x="2073093" y="587960"/>
                    <a:pt x="1985463" y="534477"/>
                    <a:pt x="1965556" y="439976"/>
                  </a:cubicBezTo>
                  <a:cubicBezTo>
                    <a:pt x="1958031" y="404004"/>
                    <a:pt x="1956793" y="366794"/>
                    <a:pt x="1950792" y="330535"/>
                  </a:cubicBezTo>
                  <a:cubicBezTo>
                    <a:pt x="1943363" y="286188"/>
                    <a:pt x="1938219" y="240698"/>
                    <a:pt x="1923455" y="198825"/>
                  </a:cubicBezTo>
                  <a:cubicBezTo>
                    <a:pt x="1913528" y="176677"/>
                    <a:pt x="1894264" y="160080"/>
                    <a:pt x="1870877" y="153526"/>
                  </a:cubicBezTo>
                  <a:cubicBezTo>
                    <a:pt x="1858019" y="150861"/>
                    <a:pt x="1831920" y="175319"/>
                    <a:pt x="1823824" y="193210"/>
                  </a:cubicBezTo>
                  <a:cubicBezTo>
                    <a:pt x="1798868" y="248121"/>
                    <a:pt x="1778675" y="305221"/>
                    <a:pt x="1758578" y="362226"/>
                  </a:cubicBezTo>
                  <a:cubicBezTo>
                    <a:pt x="1733717" y="432744"/>
                    <a:pt x="1713334" y="504975"/>
                    <a:pt x="1686378" y="574446"/>
                  </a:cubicBezTo>
                  <a:cubicBezTo>
                    <a:pt x="1664280" y="631546"/>
                    <a:pt x="1630847" y="682365"/>
                    <a:pt x="1579508" y="718814"/>
                  </a:cubicBezTo>
                  <a:cubicBezTo>
                    <a:pt x="1511213" y="767443"/>
                    <a:pt x="1433966" y="764113"/>
                    <a:pt x="1375577" y="703682"/>
                  </a:cubicBezTo>
                  <a:cubicBezTo>
                    <a:pt x="1345306" y="671903"/>
                    <a:pt x="1320003" y="635746"/>
                    <a:pt x="1300520" y="596430"/>
                  </a:cubicBezTo>
                  <a:cubicBezTo>
                    <a:pt x="1270898" y="537522"/>
                    <a:pt x="1248704" y="474522"/>
                    <a:pt x="1222606" y="413330"/>
                  </a:cubicBezTo>
                  <a:cubicBezTo>
                    <a:pt x="1191650" y="340528"/>
                    <a:pt x="1154502" y="271818"/>
                    <a:pt x="1090304" y="221855"/>
                  </a:cubicBezTo>
                  <a:cubicBezTo>
                    <a:pt x="1019152" y="166469"/>
                    <a:pt x="934856" y="170751"/>
                    <a:pt x="870657" y="234132"/>
                  </a:cubicBezTo>
                  <a:cubicBezTo>
                    <a:pt x="830746" y="272319"/>
                    <a:pt x="805472" y="323260"/>
                    <a:pt x="799220" y="378118"/>
                  </a:cubicBezTo>
                  <a:cubicBezTo>
                    <a:pt x="789870" y="457872"/>
                    <a:pt x="807183" y="538476"/>
                    <a:pt x="848464" y="607374"/>
                  </a:cubicBezTo>
                  <a:cubicBezTo>
                    <a:pt x="906731" y="707175"/>
                    <a:pt x="980887" y="796823"/>
                    <a:pt x="1068015" y="872792"/>
                  </a:cubicBezTo>
                  <a:cubicBezTo>
                    <a:pt x="1128499" y="926466"/>
                    <a:pt x="1185649" y="983947"/>
                    <a:pt x="1241656" y="1042188"/>
                  </a:cubicBezTo>
                  <a:cubicBezTo>
                    <a:pt x="1295758" y="1098527"/>
                    <a:pt x="1271945" y="1177895"/>
                    <a:pt x="1196603" y="1197500"/>
                  </a:cubicBezTo>
                  <a:cubicBezTo>
                    <a:pt x="1176117" y="1203841"/>
                    <a:pt x="1154685" y="1206578"/>
                    <a:pt x="1133261" y="1205589"/>
                  </a:cubicBezTo>
                  <a:cubicBezTo>
                    <a:pt x="1045917" y="1196072"/>
                    <a:pt x="958668" y="1186556"/>
                    <a:pt x="871895" y="1173327"/>
                  </a:cubicBezTo>
                  <a:cubicBezTo>
                    <a:pt x="789599" y="1161146"/>
                    <a:pt x="708256" y="1140876"/>
                    <a:pt x="625864" y="1131835"/>
                  </a:cubicBezTo>
                  <a:cubicBezTo>
                    <a:pt x="512326" y="1119368"/>
                    <a:pt x="414124" y="1151725"/>
                    <a:pt x="344401" y="1249365"/>
                  </a:cubicBezTo>
                  <a:cubicBezTo>
                    <a:pt x="292299" y="1322358"/>
                    <a:pt x="315826" y="1393732"/>
                    <a:pt x="401551" y="1416953"/>
                  </a:cubicBezTo>
                  <a:cubicBezTo>
                    <a:pt x="419671" y="1422819"/>
                    <a:pt x="438454" y="1426400"/>
                    <a:pt x="457463" y="1427612"/>
                  </a:cubicBezTo>
                  <a:cubicBezTo>
                    <a:pt x="541759" y="1428754"/>
                    <a:pt x="626055" y="1428183"/>
                    <a:pt x="710351" y="14281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3"/>
            <p:cNvSpPr/>
            <p:nvPr/>
          </p:nvSpPr>
          <p:spPr>
            <a:xfrm>
              <a:off x="2743200" y="2371242"/>
              <a:ext cx="486933" cy="488137"/>
            </a:xfrm>
            <a:custGeom>
              <a:rect b="b" l="l" r="r" t="t"/>
              <a:pathLst>
                <a:path extrusionOk="0" h="488137" w="486933">
                  <a:moveTo>
                    <a:pt x="167" y="202751"/>
                  </a:moveTo>
                  <a:cubicBezTo>
                    <a:pt x="3691" y="193234"/>
                    <a:pt x="7597" y="183717"/>
                    <a:pt x="10740" y="173249"/>
                  </a:cubicBezTo>
                  <a:cubicBezTo>
                    <a:pt x="46663" y="55618"/>
                    <a:pt x="164481" y="-17016"/>
                    <a:pt x="285822" y="3663"/>
                  </a:cubicBezTo>
                  <a:cubicBezTo>
                    <a:pt x="403199" y="24094"/>
                    <a:pt x="488433" y="126543"/>
                    <a:pt x="487085" y="245575"/>
                  </a:cubicBezTo>
                  <a:cubicBezTo>
                    <a:pt x="486514" y="367959"/>
                    <a:pt x="400598" y="465600"/>
                    <a:pt x="275821" y="485585"/>
                  </a:cubicBezTo>
                  <a:cubicBezTo>
                    <a:pt x="162283" y="503666"/>
                    <a:pt x="47221" y="429532"/>
                    <a:pt x="11121" y="315142"/>
                  </a:cubicBezTo>
                  <a:cubicBezTo>
                    <a:pt x="7597" y="303912"/>
                    <a:pt x="3787" y="292778"/>
                    <a:pt x="167" y="281548"/>
                  </a:cubicBezTo>
                  <a:close/>
                  <a:moveTo>
                    <a:pt x="365261" y="244719"/>
                  </a:moveTo>
                  <a:cubicBezTo>
                    <a:pt x="366636" y="178824"/>
                    <a:pt x="314286" y="124292"/>
                    <a:pt x="248334" y="122918"/>
                  </a:cubicBezTo>
                  <a:cubicBezTo>
                    <a:pt x="246892" y="122888"/>
                    <a:pt x="245449" y="122884"/>
                    <a:pt x="244007" y="122906"/>
                  </a:cubicBezTo>
                  <a:cubicBezTo>
                    <a:pt x="177201" y="122378"/>
                    <a:pt x="122615" y="176060"/>
                    <a:pt x="122087" y="242808"/>
                  </a:cubicBezTo>
                  <a:cubicBezTo>
                    <a:pt x="122082" y="243445"/>
                    <a:pt x="122082" y="244082"/>
                    <a:pt x="122087" y="244719"/>
                  </a:cubicBezTo>
                  <a:cubicBezTo>
                    <a:pt x="123428" y="310622"/>
                    <a:pt x="176252" y="363902"/>
                    <a:pt x="242198" y="365866"/>
                  </a:cubicBezTo>
                  <a:cubicBezTo>
                    <a:pt x="309529" y="366497"/>
                    <a:pt x="364625" y="312474"/>
                    <a:pt x="365257" y="245202"/>
                  </a:cubicBezTo>
                  <a:cubicBezTo>
                    <a:pt x="365258" y="245041"/>
                    <a:pt x="365260" y="244880"/>
                    <a:pt x="365261" y="2447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3"/>
            <p:cNvSpPr/>
            <p:nvPr/>
          </p:nvSpPr>
          <p:spPr>
            <a:xfrm>
              <a:off x="5976016" y="3833429"/>
              <a:ext cx="424783" cy="424556"/>
            </a:xfrm>
            <a:custGeom>
              <a:rect b="b" l="l" r="r" t="t"/>
              <a:pathLst>
                <a:path extrusionOk="0" h="424556" w="424783">
                  <a:moveTo>
                    <a:pt x="424950" y="253707"/>
                  </a:moveTo>
                  <a:cubicBezTo>
                    <a:pt x="421331" y="262176"/>
                    <a:pt x="417235" y="270456"/>
                    <a:pt x="414282" y="279116"/>
                  </a:cubicBezTo>
                  <a:cubicBezTo>
                    <a:pt x="377423" y="390386"/>
                    <a:pt x="257261" y="450735"/>
                    <a:pt x="145893" y="413908"/>
                  </a:cubicBezTo>
                  <a:cubicBezTo>
                    <a:pt x="34525" y="377082"/>
                    <a:pt x="-25877" y="257025"/>
                    <a:pt x="10982" y="145755"/>
                  </a:cubicBezTo>
                  <a:cubicBezTo>
                    <a:pt x="47841" y="34484"/>
                    <a:pt x="168003" y="-25864"/>
                    <a:pt x="279372" y="10962"/>
                  </a:cubicBezTo>
                  <a:cubicBezTo>
                    <a:pt x="345497" y="32828"/>
                    <a:pt x="396690" y="85696"/>
                    <a:pt x="416378" y="152450"/>
                  </a:cubicBezTo>
                  <a:cubicBezTo>
                    <a:pt x="418854" y="160158"/>
                    <a:pt x="422093" y="167581"/>
                    <a:pt x="424950" y="175194"/>
                  </a:cubicBezTo>
                  <a:close/>
                  <a:moveTo>
                    <a:pt x="211686" y="122282"/>
                  </a:moveTo>
                  <a:cubicBezTo>
                    <a:pt x="161554" y="122547"/>
                    <a:pt x="121129" y="163366"/>
                    <a:pt x="121394" y="213454"/>
                  </a:cubicBezTo>
                  <a:cubicBezTo>
                    <a:pt x="121659" y="263542"/>
                    <a:pt x="162514" y="303931"/>
                    <a:pt x="212646" y="303666"/>
                  </a:cubicBezTo>
                  <a:cubicBezTo>
                    <a:pt x="262778" y="303401"/>
                    <a:pt x="303203" y="262582"/>
                    <a:pt x="302938" y="212494"/>
                  </a:cubicBezTo>
                  <a:cubicBezTo>
                    <a:pt x="302937" y="212369"/>
                    <a:pt x="302936" y="212244"/>
                    <a:pt x="302935" y="212119"/>
                  </a:cubicBezTo>
                  <a:cubicBezTo>
                    <a:pt x="302155" y="162310"/>
                    <a:pt x="261544" y="122328"/>
                    <a:pt x="211686" y="1222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3"/>
            <p:cNvSpPr/>
            <p:nvPr/>
          </p:nvSpPr>
          <p:spPr>
            <a:xfrm>
              <a:off x="4509853" y="4557183"/>
              <a:ext cx="564383" cy="677719"/>
            </a:xfrm>
            <a:custGeom>
              <a:rect b="b" l="l" r="r" t="t"/>
              <a:pathLst>
                <a:path extrusionOk="0" h="677719" w="564383">
                  <a:moveTo>
                    <a:pt x="563995" y="367892"/>
                  </a:moveTo>
                  <a:cubicBezTo>
                    <a:pt x="567996" y="436010"/>
                    <a:pt x="550289" y="503643"/>
                    <a:pt x="513418" y="561079"/>
                  </a:cubicBezTo>
                  <a:cubicBezTo>
                    <a:pt x="450267" y="661004"/>
                    <a:pt x="358636" y="697452"/>
                    <a:pt x="243670" y="667951"/>
                  </a:cubicBezTo>
                  <a:cubicBezTo>
                    <a:pt x="89460" y="628457"/>
                    <a:pt x="-18554" y="472670"/>
                    <a:pt x="2878" y="309460"/>
                  </a:cubicBezTo>
                  <a:cubicBezTo>
                    <a:pt x="10639" y="249606"/>
                    <a:pt x="28311" y="191459"/>
                    <a:pt x="55170" y="137399"/>
                  </a:cubicBezTo>
                  <a:cubicBezTo>
                    <a:pt x="143848" y="-37707"/>
                    <a:pt x="381592" y="-46557"/>
                    <a:pt x="493320" y="118366"/>
                  </a:cubicBezTo>
                  <a:cubicBezTo>
                    <a:pt x="543136" y="191777"/>
                    <a:pt x="567922" y="279285"/>
                    <a:pt x="563995" y="367892"/>
                  </a:cubicBezTo>
                  <a:close/>
                  <a:moveTo>
                    <a:pt x="442171" y="364846"/>
                  </a:moveTo>
                  <a:cubicBezTo>
                    <a:pt x="445622" y="301476"/>
                    <a:pt x="427934" y="238753"/>
                    <a:pt x="391879" y="186505"/>
                  </a:cubicBezTo>
                  <a:cubicBezTo>
                    <a:pt x="331490" y="99523"/>
                    <a:pt x="215380" y="100855"/>
                    <a:pt x="164803" y="189074"/>
                  </a:cubicBezTo>
                  <a:cubicBezTo>
                    <a:pt x="131583" y="244649"/>
                    <a:pt x="118156" y="309817"/>
                    <a:pt x="126703" y="373982"/>
                  </a:cubicBezTo>
                  <a:cubicBezTo>
                    <a:pt x="139752" y="469815"/>
                    <a:pt x="201760" y="538620"/>
                    <a:pt x="293295" y="554322"/>
                  </a:cubicBezTo>
                  <a:cubicBezTo>
                    <a:pt x="332699" y="563083"/>
                    <a:pt x="373545" y="547597"/>
                    <a:pt x="397213" y="514923"/>
                  </a:cubicBezTo>
                  <a:cubicBezTo>
                    <a:pt x="430685" y="472394"/>
                    <a:pt x="446753" y="418756"/>
                    <a:pt x="442171" y="3648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3"/>
            <p:cNvSpPr/>
            <p:nvPr/>
          </p:nvSpPr>
          <p:spPr>
            <a:xfrm>
              <a:off x="3963349" y="1625600"/>
              <a:ext cx="425011" cy="426820"/>
            </a:xfrm>
            <a:custGeom>
              <a:rect b="b" l="l" r="r" t="t"/>
              <a:pathLst>
                <a:path extrusionOk="0" h="426820" w="425011">
                  <a:moveTo>
                    <a:pt x="425175" y="213139"/>
                  </a:moveTo>
                  <a:cubicBezTo>
                    <a:pt x="425860" y="330554"/>
                    <a:pt x="331148" y="426291"/>
                    <a:pt x="213630" y="426975"/>
                  </a:cubicBezTo>
                  <a:cubicBezTo>
                    <a:pt x="213470" y="426976"/>
                    <a:pt x="213309" y="426977"/>
                    <a:pt x="213149" y="426978"/>
                  </a:cubicBezTo>
                  <a:cubicBezTo>
                    <a:pt x="95682" y="427135"/>
                    <a:pt x="328" y="332121"/>
                    <a:pt x="170" y="214757"/>
                  </a:cubicBezTo>
                  <a:cubicBezTo>
                    <a:pt x="170" y="214599"/>
                    <a:pt x="170" y="214440"/>
                    <a:pt x="170" y="214281"/>
                  </a:cubicBezTo>
                  <a:cubicBezTo>
                    <a:pt x="-411" y="96749"/>
                    <a:pt x="94372" y="943"/>
                    <a:pt x="212006" y="157"/>
                  </a:cubicBezTo>
                  <a:cubicBezTo>
                    <a:pt x="329714" y="210"/>
                    <a:pt x="425123" y="95534"/>
                    <a:pt x="425175" y="213139"/>
                  </a:cubicBezTo>
                  <a:close/>
                  <a:moveTo>
                    <a:pt x="302970" y="213901"/>
                  </a:moveTo>
                  <a:cubicBezTo>
                    <a:pt x="303448" y="164068"/>
                    <a:pt x="263593" y="123185"/>
                    <a:pt x="213720" y="122351"/>
                  </a:cubicBezTo>
                  <a:cubicBezTo>
                    <a:pt x="163876" y="122186"/>
                    <a:pt x="123121" y="162015"/>
                    <a:pt x="122185" y="211807"/>
                  </a:cubicBezTo>
                  <a:cubicBezTo>
                    <a:pt x="120870" y="262036"/>
                    <a:pt x="160558" y="303820"/>
                    <a:pt x="210832" y="305134"/>
                  </a:cubicBezTo>
                  <a:cubicBezTo>
                    <a:pt x="211667" y="305156"/>
                    <a:pt x="212503" y="305166"/>
                    <a:pt x="213339" y="305165"/>
                  </a:cubicBezTo>
                  <a:cubicBezTo>
                    <a:pt x="263205" y="304435"/>
                    <a:pt x="303184" y="263727"/>
                    <a:pt x="302970" y="2139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3"/>
            <p:cNvSpPr/>
            <p:nvPr/>
          </p:nvSpPr>
          <p:spPr>
            <a:xfrm>
              <a:off x="4055148" y="2453069"/>
              <a:ext cx="610159" cy="429486"/>
            </a:xfrm>
            <a:custGeom>
              <a:rect b="b" l="l" r="r" t="t"/>
              <a:pathLst>
                <a:path extrusionOk="0" h="429486" w="610159">
                  <a:moveTo>
                    <a:pt x="168118" y="429643"/>
                  </a:moveTo>
                  <a:cubicBezTo>
                    <a:pt x="125541" y="420127"/>
                    <a:pt x="82393" y="413370"/>
                    <a:pt x="40483" y="400618"/>
                  </a:cubicBezTo>
                  <a:cubicBezTo>
                    <a:pt x="10323" y="391320"/>
                    <a:pt x="-6583" y="359355"/>
                    <a:pt x="2723" y="329221"/>
                  </a:cubicBezTo>
                  <a:cubicBezTo>
                    <a:pt x="3107" y="327977"/>
                    <a:pt x="3534" y="326746"/>
                    <a:pt x="4002" y="325531"/>
                  </a:cubicBezTo>
                  <a:cubicBezTo>
                    <a:pt x="14109" y="296174"/>
                    <a:pt x="44591" y="279004"/>
                    <a:pt x="74963" y="285562"/>
                  </a:cubicBezTo>
                  <a:cubicBezTo>
                    <a:pt x="273941" y="317918"/>
                    <a:pt x="405957" y="244355"/>
                    <a:pt x="485586" y="56687"/>
                  </a:cubicBezTo>
                  <a:cubicBezTo>
                    <a:pt x="489436" y="45486"/>
                    <a:pt x="494787" y="34857"/>
                    <a:pt x="501493" y="25092"/>
                  </a:cubicBezTo>
                  <a:cubicBezTo>
                    <a:pt x="520543" y="1205"/>
                    <a:pt x="545784" y="-6884"/>
                    <a:pt x="574359" y="6820"/>
                  </a:cubicBezTo>
                  <a:cubicBezTo>
                    <a:pt x="601131" y="17500"/>
                    <a:pt x="615751" y="46428"/>
                    <a:pt x="608459" y="74293"/>
                  </a:cubicBezTo>
                  <a:cubicBezTo>
                    <a:pt x="573597" y="249398"/>
                    <a:pt x="350331" y="427169"/>
                    <a:pt x="168118" y="42964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p:nvPr/>
        </p:nvSpPr>
        <p:spPr>
          <a:xfrm>
            <a:off x="0" y="2503714"/>
            <a:ext cx="9144000" cy="3878036"/>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3" name="Google Shape;213;p14"/>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Capacidad vectorial</a:t>
            </a:r>
            <a:endParaRPr b="0" i="0" sz="1400" u="none" cap="none" strike="noStrike">
              <a:solidFill>
                <a:srgbClr val="000000"/>
              </a:solidFill>
              <a:latin typeface="Arial"/>
              <a:ea typeface="Arial"/>
              <a:cs typeface="Arial"/>
              <a:sym typeface="Arial"/>
            </a:endParaRPr>
          </a:p>
        </p:txBody>
      </p:sp>
      <p:graphicFrame>
        <p:nvGraphicFramePr>
          <p:cNvPr id="214" name="Google Shape;214;p14"/>
          <p:cNvGraphicFramePr/>
          <p:nvPr/>
        </p:nvGraphicFramePr>
        <p:xfrm>
          <a:off x="429700" y="3150276"/>
          <a:ext cx="3000000" cy="3000000"/>
        </p:xfrm>
        <a:graphic>
          <a:graphicData uri="http://schemas.openxmlformats.org/drawingml/2006/table">
            <a:tbl>
              <a:tblPr>
                <a:noFill/>
                <a:tableStyleId>{EB1B7BBA-D835-4C8F-B4F6-7D879222A60B}</a:tableStyleId>
              </a:tblPr>
              <a:tblGrid>
                <a:gridCol w="2748675"/>
                <a:gridCol w="2748675"/>
                <a:gridCol w="2748675"/>
              </a:tblGrid>
              <a:tr h="612100">
                <a:tc>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FACTORES DEPENDIENTES DEL VECTOR</a:t>
                      </a:r>
                      <a:endParaRPr b="1" i="0" sz="1200" u="none" cap="none" strike="noStrike">
                        <a:solidFill>
                          <a:schemeClr val="lt1"/>
                        </a:solidFill>
                        <a:latin typeface="Arial"/>
                        <a:ea typeface="Arial"/>
                        <a:cs typeface="Arial"/>
                        <a:sym typeface="Arial"/>
                      </a:endParaRPr>
                    </a:p>
                  </a:txBody>
                  <a:tcPr marT="45725" marB="45725" marR="72000" marL="72000" anchor="ctr">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FACTORES DEPENDIENTES DEL AGENTE</a:t>
                      </a:r>
                      <a:endParaRPr sz="1400" u="none" cap="none" strike="noStrike">
                        <a:solidFill>
                          <a:schemeClr val="lt1"/>
                        </a:solidFill>
                      </a:endParaRPr>
                    </a:p>
                  </a:txBody>
                  <a:tcPr marT="45725" marB="45725" marR="72000" marL="72000" anchor="ctr">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FACTORES DEPENDIENTES DEL MEDIO</a:t>
                      </a:r>
                      <a:endParaRPr sz="1400" u="none" cap="none" strike="noStrike">
                        <a:solidFill>
                          <a:schemeClr val="lt1"/>
                        </a:solidFill>
                      </a:endParaRPr>
                    </a:p>
                  </a:txBody>
                  <a:tcPr marT="45725" marB="45725" marR="72000" marL="72000" anchor="ctr">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accent2"/>
                    </a:solidFill>
                  </a:tcPr>
                </a:tc>
              </a:tr>
              <a:tr h="612000">
                <a:tc>
                  <a:txBody>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Susceptibilidad</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Persistencia del vector</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Antropofilia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Domesticidad</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Tipo de vector (biológico o mecánico) </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Mecanismo de transmisión</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Abundancia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Biología </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Ecología</a:t>
                      </a:r>
                      <a:endParaRPr sz="1400" u="none" cap="none" strike="noStrike"/>
                    </a:p>
                  </a:txBody>
                  <a:tcPr marT="72000" marB="72000" marR="72000" marL="72000">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Disponibilidad de los reservorios </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Afinidad por el vector</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Capacidad de multiplicación en el vector</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Carga parasitaria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Patogenicidad</a:t>
                      </a:r>
                      <a:endParaRPr sz="1400" u="none" cap="none" strike="noStrike"/>
                    </a:p>
                  </a:txBody>
                  <a:tcPr marT="72000" marB="72000" marR="72000" marL="72000">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Clima </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Relieve</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Hidrografía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Vivienda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Contaminación</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Población humana</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Reservorios</a:t>
                      </a:r>
                      <a:endParaRPr sz="1400" u="none" cap="none" strike="noStrike"/>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latin typeface="Arial"/>
                          <a:ea typeface="Arial"/>
                          <a:cs typeface="Arial"/>
                          <a:sym typeface="Arial"/>
                        </a:rPr>
                        <a:t>Actividad humana</a:t>
                      </a:r>
                      <a:endParaRPr sz="1400" u="none" cap="none" strike="noStrike"/>
                    </a:p>
                  </a:txBody>
                  <a:tcPr marT="72000" marB="72000" marR="72000" marL="72000">
                    <a:lnL cap="flat" cmpd="sng" w="9525">
                      <a:solidFill>
                        <a:srgbClr val="262626"/>
                      </a:solidFill>
                      <a:prstDash val="solid"/>
                      <a:round/>
                      <a:headEnd len="sm" w="sm" type="none"/>
                      <a:tailEnd len="sm" w="sm" type="none"/>
                    </a:lnL>
                    <a:lnR cap="flat" cmpd="sng" w="9525">
                      <a:solidFill>
                        <a:srgbClr val="262626"/>
                      </a:solidFill>
                      <a:prstDash val="solid"/>
                      <a:round/>
                      <a:headEnd len="sm" w="sm" type="none"/>
                      <a:tailEnd len="sm" w="sm" type="none"/>
                    </a:lnR>
                    <a:lnT cap="flat" cmpd="sng" w="9525">
                      <a:solidFill>
                        <a:srgbClr val="262626"/>
                      </a:solidFill>
                      <a:prstDash val="solid"/>
                      <a:round/>
                      <a:headEnd len="sm" w="sm" type="none"/>
                      <a:tailEnd len="sm" w="sm" type="none"/>
                    </a:lnT>
                    <a:lnB cap="flat" cmpd="sng" w="9525">
                      <a:solidFill>
                        <a:srgbClr val="262626"/>
                      </a:solidFill>
                      <a:prstDash val="solid"/>
                      <a:round/>
                      <a:headEnd len="sm" w="sm" type="none"/>
                      <a:tailEnd len="sm" w="sm" type="none"/>
                    </a:lnB>
                    <a:solidFill>
                      <a:schemeClr val="lt1"/>
                    </a:solidFill>
                  </a:tcPr>
                </a:tc>
              </a:tr>
            </a:tbl>
          </a:graphicData>
        </a:graphic>
      </p:graphicFrame>
      <p:sp>
        <p:nvSpPr>
          <p:cNvPr id="215" name="Google Shape;215;p14"/>
          <p:cNvSpPr txBox="1"/>
          <p:nvPr/>
        </p:nvSpPr>
        <p:spPr>
          <a:xfrm>
            <a:off x="431800" y="1667640"/>
            <a:ext cx="824388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Es la idoneidad de los vectores para una transmisión efectiva, determinada por múltiples factores del vector, del agente, del ambiente y del receptor.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p:nvPr/>
        </p:nvSpPr>
        <p:spPr>
          <a:xfrm>
            <a:off x="1226130" y="1412565"/>
            <a:ext cx="2897312" cy="4709878"/>
          </a:xfrm>
          <a:prstGeom prst="roundRect">
            <a:avLst>
              <a:gd fmla="val 3660" name="adj"/>
            </a:avLst>
          </a:prstGeom>
          <a:solidFill>
            <a:srgbClr val="FBE7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1" name="Google Shape;221;p15"/>
          <p:cNvSpPr/>
          <p:nvPr/>
        </p:nvSpPr>
        <p:spPr>
          <a:xfrm>
            <a:off x="4986187" y="1412565"/>
            <a:ext cx="2897312" cy="4709878"/>
          </a:xfrm>
          <a:prstGeom prst="roundRect">
            <a:avLst>
              <a:gd fmla="val 3248" name="adj"/>
            </a:avLst>
          </a:prstGeom>
          <a:solidFill>
            <a:srgbClr val="005C8D">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p15"/>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Agentes transmitidos por vectores</a:t>
            </a:r>
            <a:endParaRPr b="0" i="0" sz="1400" u="none" cap="none" strike="noStrike">
              <a:solidFill>
                <a:srgbClr val="000000"/>
              </a:solidFill>
              <a:latin typeface="Arial"/>
              <a:ea typeface="Arial"/>
              <a:cs typeface="Arial"/>
              <a:sym typeface="Arial"/>
            </a:endParaRPr>
          </a:p>
        </p:txBody>
      </p:sp>
      <p:sp>
        <p:nvSpPr>
          <p:cNvPr id="223" name="Google Shape;223;p15"/>
          <p:cNvSpPr/>
          <p:nvPr/>
        </p:nvSpPr>
        <p:spPr>
          <a:xfrm>
            <a:off x="1878880" y="1897723"/>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Virus</a:t>
            </a:r>
            <a:endParaRPr b="0" i="0" sz="1400" u="none" cap="none" strike="noStrike">
              <a:solidFill>
                <a:srgbClr val="000000"/>
              </a:solidFill>
              <a:latin typeface="Arial"/>
              <a:ea typeface="Arial"/>
              <a:cs typeface="Arial"/>
              <a:sym typeface="Arial"/>
            </a:endParaRPr>
          </a:p>
        </p:txBody>
      </p:sp>
      <p:sp>
        <p:nvSpPr>
          <p:cNvPr id="224" name="Google Shape;224;p15"/>
          <p:cNvSpPr/>
          <p:nvPr/>
        </p:nvSpPr>
        <p:spPr>
          <a:xfrm>
            <a:off x="1878880" y="2732781"/>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Rickettsias</a:t>
            </a:r>
            <a:endParaRPr b="0" i="0" sz="1400" u="none" cap="none" strike="noStrike">
              <a:solidFill>
                <a:srgbClr val="000000"/>
              </a:solidFill>
              <a:latin typeface="Arial"/>
              <a:ea typeface="Arial"/>
              <a:cs typeface="Arial"/>
              <a:sym typeface="Arial"/>
            </a:endParaRPr>
          </a:p>
        </p:txBody>
      </p:sp>
      <p:sp>
        <p:nvSpPr>
          <p:cNvPr id="225" name="Google Shape;225;p15"/>
          <p:cNvSpPr/>
          <p:nvPr/>
        </p:nvSpPr>
        <p:spPr>
          <a:xfrm>
            <a:off x="1878880" y="3567839"/>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Bacterias</a:t>
            </a:r>
            <a:endParaRPr b="0" i="0" sz="1400" u="none" cap="none" strike="noStrike">
              <a:solidFill>
                <a:srgbClr val="000000"/>
              </a:solidFill>
              <a:latin typeface="Arial"/>
              <a:ea typeface="Arial"/>
              <a:cs typeface="Arial"/>
              <a:sym typeface="Arial"/>
            </a:endParaRPr>
          </a:p>
        </p:txBody>
      </p:sp>
      <p:sp>
        <p:nvSpPr>
          <p:cNvPr id="226" name="Google Shape;226;p15"/>
          <p:cNvSpPr/>
          <p:nvPr/>
        </p:nvSpPr>
        <p:spPr>
          <a:xfrm>
            <a:off x="1878880" y="4402898"/>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Protozoarios</a:t>
            </a:r>
            <a:endParaRPr b="0" i="0" sz="1400" u="none" cap="none" strike="noStrike">
              <a:solidFill>
                <a:srgbClr val="000000"/>
              </a:solidFill>
              <a:latin typeface="Arial"/>
              <a:ea typeface="Arial"/>
              <a:cs typeface="Arial"/>
              <a:sym typeface="Arial"/>
            </a:endParaRPr>
          </a:p>
        </p:txBody>
      </p:sp>
      <p:sp>
        <p:nvSpPr>
          <p:cNvPr id="227" name="Google Shape;227;p15"/>
          <p:cNvSpPr/>
          <p:nvPr/>
        </p:nvSpPr>
        <p:spPr>
          <a:xfrm>
            <a:off x="1878880" y="5237957"/>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Helmintos</a:t>
            </a:r>
            <a:endParaRPr b="0" i="0" sz="1400" u="none" cap="none" strike="noStrike">
              <a:solidFill>
                <a:srgbClr val="000000"/>
              </a:solidFill>
              <a:latin typeface="Arial"/>
              <a:ea typeface="Arial"/>
              <a:cs typeface="Arial"/>
              <a:sym typeface="Arial"/>
            </a:endParaRPr>
          </a:p>
        </p:txBody>
      </p:sp>
      <p:pic>
        <p:nvPicPr>
          <p:cNvPr id="228" name="Google Shape;228;p15"/>
          <p:cNvPicPr preferRelativeResize="0"/>
          <p:nvPr/>
        </p:nvPicPr>
        <p:blipFill rotWithShape="1">
          <a:blip r:embed="rId3">
            <a:alphaModFix/>
          </a:blip>
          <a:srcRect b="0" l="12547" r="12546" t="0"/>
          <a:stretch/>
        </p:blipFill>
        <p:spPr>
          <a:xfrm>
            <a:off x="5280167" y="1557387"/>
            <a:ext cx="1080000" cy="1080000"/>
          </a:xfrm>
          <a:prstGeom prst="ellipse">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id="229" name="Google Shape;229;p15"/>
          <p:cNvPicPr preferRelativeResize="0"/>
          <p:nvPr/>
        </p:nvPicPr>
        <p:blipFill rotWithShape="1">
          <a:blip r:embed="rId4">
            <a:alphaModFix/>
          </a:blip>
          <a:srcRect b="0" l="9375" r="9375" t="0"/>
          <a:stretch/>
        </p:blipFill>
        <p:spPr>
          <a:xfrm>
            <a:off x="6437744" y="2392446"/>
            <a:ext cx="1080000" cy="1080000"/>
          </a:xfrm>
          <a:prstGeom prst="ellipse">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descr="Resultado de imagen para Bacterias" id="230" name="Google Shape;230;p15"/>
          <p:cNvPicPr preferRelativeResize="0"/>
          <p:nvPr/>
        </p:nvPicPr>
        <p:blipFill rotWithShape="1">
          <a:blip r:embed="rId5">
            <a:alphaModFix/>
          </a:blip>
          <a:srcRect b="0" l="13204" r="13203" t="0"/>
          <a:stretch/>
        </p:blipFill>
        <p:spPr>
          <a:xfrm>
            <a:off x="6437744" y="4062562"/>
            <a:ext cx="1080000" cy="1080000"/>
          </a:xfrm>
          <a:prstGeom prst="ellipse">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descr="Resultado de imagen para Protozoarios - enfermedades" id="231" name="Google Shape;231;p15"/>
          <p:cNvPicPr preferRelativeResize="0"/>
          <p:nvPr/>
        </p:nvPicPr>
        <p:blipFill rotWithShape="1">
          <a:blip r:embed="rId6">
            <a:alphaModFix/>
          </a:blip>
          <a:srcRect b="10000" l="0" r="0" t="10000"/>
          <a:stretch/>
        </p:blipFill>
        <p:spPr>
          <a:xfrm>
            <a:off x="5280167" y="3227504"/>
            <a:ext cx="1080000" cy="1080000"/>
          </a:xfrm>
          <a:prstGeom prst="ellipse">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pic>
        <p:nvPicPr>
          <p:cNvPr descr="Resultado de imagen para Helmintos" id="232" name="Google Shape;232;p15"/>
          <p:cNvPicPr preferRelativeResize="0"/>
          <p:nvPr/>
        </p:nvPicPr>
        <p:blipFill rotWithShape="1">
          <a:blip r:embed="rId7">
            <a:alphaModFix/>
          </a:blip>
          <a:srcRect b="1302" l="16576" r="16576" t="1303"/>
          <a:stretch/>
        </p:blipFill>
        <p:spPr>
          <a:xfrm>
            <a:off x="5280167" y="4897621"/>
            <a:ext cx="1080000" cy="1080000"/>
          </a:xfrm>
          <a:prstGeom prst="ellipse">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nvSpPr>
        <p:spPr>
          <a:xfrm>
            <a:off x="439840" y="3541852"/>
            <a:ext cx="7153156" cy="29238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 Organización Panamericana de la Salud,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b="0" i="0" lang="en-US" sz="1200" u="sng" cap="none" strike="noStrike">
                <a:solidFill>
                  <a:schemeClr val="lt1"/>
                </a:solidFill>
                <a:latin typeface="Arial"/>
                <a:ea typeface="Arial"/>
                <a:cs typeface="Arial"/>
                <a:sym typeface="Arial"/>
                <a:hlinkClick r:id="rId3">
                  <a:extLst>
                    <a:ext uri="{A12FA001-AC4F-418D-AE19-62706E023703}">
                      <ahyp:hlinkClr val="tx"/>
                    </a:ext>
                  </a:extLst>
                </a:hlinkClick>
              </a:rPr>
              <a:t>CC BY-NC-SA 3.0 IGO</a:t>
            </a:r>
            <a:r>
              <a:rPr b="0" i="0" lang="en-US" sz="1200" u="none" cap="none" strike="noStrike">
                <a:solidFill>
                  <a:schemeClr val="lt1"/>
                </a:solidFill>
                <a:latin typeface="Arial"/>
                <a:ea typeface="Arial"/>
                <a:cs typeface="Arial"/>
                <a:sym typeface="Arial"/>
              </a:rPr>
              <a:t>).</a:t>
            </a:r>
            <a:br>
              <a:rPr b="0" i="0" lang="en-US" sz="1200" u="none" cap="none" strike="noStrike">
                <a:solidFill>
                  <a:schemeClr val="lt1"/>
                </a:solidFill>
                <a:latin typeface="Arial"/>
                <a:ea typeface="Arial"/>
                <a:cs typeface="Arial"/>
                <a:sym typeface="Arial"/>
              </a:rPr>
            </a:b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6"/>
          <p:cNvSpPr txBox="1"/>
          <p:nvPr/>
        </p:nvSpPr>
        <p:spPr>
          <a:xfrm>
            <a:off x="431800" y="379681"/>
            <a:ext cx="78183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Objetivos</a:t>
            </a:r>
            <a:endParaRPr b="1" i="0" sz="3200" u="none" cap="none" strike="noStrike">
              <a:solidFill>
                <a:srgbClr val="3D6C9D"/>
              </a:solidFill>
              <a:latin typeface="Arial Black"/>
              <a:ea typeface="Arial Black"/>
              <a:cs typeface="Arial Black"/>
              <a:sym typeface="Arial Black"/>
            </a:endParaRPr>
          </a:p>
        </p:txBody>
      </p:sp>
      <p:sp>
        <p:nvSpPr>
          <p:cNvPr id="38" name="Google Shape;38;p6"/>
          <p:cNvSpPr txBox="1"/>
          <p:nvPr/>
        </p:nvSpPr>
        <p:spPr>
          <a:xfrm>
            <a:off x="1089204" y="2532564"/>
            <a:ext cx="7269488" cy="73866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D6C9D"/>
                </a:solidFill>
                <a:latin typeface="Arial"/>
                <a:ea typeface="Arial"/>
                <a:cs typeface="Arial"/>
                <a:sym typeface="Arial"/>
              </a:rPr>
              <a:t>Conocer las principales características de los vectores e identificar diferentes tipos</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431800" y="4109436"/>
            <a:ext cx="432000" cy="432000"/>
          </a:xfrm>
          <a:custGeom>
            <a:rect b="b" l="l" r="r" t="t"/>
            <a:pathLst>
              <a:path extrusionOk="0" h="171450" w="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6"/>
          <p:cNvSpPr txBox="1"/>
          <p:nvPr/>
        </p:nvSpPr>
        <p:spPr>
          <a:xfrm>
            <a:off x="1089204" y="3956104"/>
            <a:ext cx="7269488" cy="73866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D6C9D"/>
                </a:solidFill>
                <a:latin typeface="Arial"/>
                <a:ea typeface="Arial"/>
                <a:cs typeface="Arial"/>
                <a:sym typeface="Arial"/>
              </a:rPr>
              <a:t>Conocer el mecanismo de transmisión de los principales agentes etiológicos por vectores</a:t>
            </a:r>
            <a:endParaRPr b="0" i="0" sz="1400" u="none" cap="none" strike="noStrike">
              <a:solidFill>
                <a:srgbClr val="000000"/>
              </a:solidFill>
              <a:latin typeface="Arial"/>
              <a:ea typeface="Arial"/>
              <a:cs typeface="Arial"/>
              <a:sym typeface="Arial"/>
            </a:endParaRPr>
          </a:p>
        </p:txBody>
      </p:sp>
      <p:sp>
        <p:nvSpPr>
          <p:cNvPr id="41" name="Google Shape;41;p6"/>
          <p:cNvSpPr/>
          <p:nvPr/>
        </p:nvSpPr>
        <p:spPr>
          <a:xfrm>
            <a:off x="431800" y="2667911"/>
            <a:ext cx="432000" cy="432000"/>
          </a:xfrm>
          <a:custGeom>
            <a:rect b="b" l="l" r="r" t="t"/>
            <a:pathLst>
              <a:path extrusionOk="0" h="171450" w="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txBox="1"/>
          <p:nvPr/>
        </p:nvSpPr>
        <p:spPr>
          <a:xfrm>
            <a:off x="2692900" y="241225"/>
            <a:ext cx="215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2"/>
          <p:cNvSpPr/>
          <p:nvPr/>
        </p:nvSpPr>
        <p:spPr>
          <a:xfrm>
            <a:off x="5096385" y="1749800"/>
            <a:ext cx="3579303" cy="648000"/>
          </a:xfrm>
          <a:prstGeom prst="roundRect">
            <a:avLst>
              <a:gd fmla="val 23081" name="adj"/>
            </a:avLst>
          </a:prstGeom>
          <a:solidFill>
            <a:srgbClr val="3D6C9D">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 name="Google Shape;48;p2"/>
          <p:cNvSpPr/>
          <p:nvPr/>
        </p:nvSpPr>
        <p:spPr>
          <a:xfrm>
            <a:off x="860417" y="1749800"/>
            <a:ext cx="3579303" cy="648000"/>
          </a:xfrm>
          <a:prstGeom prst="roundRect">
            <a:avLst>
              <a:gd fmla="val 23081" name="adj"/>
            </a:avLst>
          </a:prstGeom>
          <a:solidFill>
            <a:srgbClr val="3D6C9D">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 name="Google Shape;49;p2"/>
          <p:cNvSpPr/>
          <p:nvPr/>
        </p:nvSpPr>
        <p:spPr>
          <a:xfrm>
            <a:off x="5096385" y="2902299"/>
            <a:ext cx="3579303" cy="648000"/>
          </a:xfrm>
          <a:prstGeom prst="roundRect">
            <a:avLst>
              <a:gd fmla="val 23081"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 name="Google Shape;50;p2"/>
          <p:cNvSpPr/>
          <p:nvPr/>
        </p:nvSpPr>
        <p:spPr>
          <a:xfrm>
            <a:off x="860417" y="2902299"/>
            <a:ext cx="3579303" cy="648000"/>
          </a:xfrm>
          <a:prstGeom prst="roundRect">
            <a:avLst>
              <a:gd fmla="val 23081" name="adj"/>
            </a:avLst>
          </a:prstGeom>
          <a:solidFill>
            <a:srgbClr val="3D6C9D">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 name="Google Shape;51;p2"/>
          <p:cNvSpPr/>
          <p:nvPr/>
        </p:nvSpPr>
        <p:spPr>
          <a:xfrm>
            <a:off x="5096385" y="4054798"/>
            <a:ext cx="3579303" cy="648000"/>
          </a:xfrm>
          <a:prstGeom prst="roundRect">
            <a:avLst>
              <a:gd fmla="val 23081" name="adj"/>
            </a:avLst>
          </a:prstGeom>
          <a:solidFill>
            <a:srgbClr val="3D6C9D">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p2"/>
          <p:cNvSpPr/>
          <p:nvPr/>
        </p:nvSpPr>
        <p:spPr>
          <a:xfrm>
            <a:off x="860417" y="4054798"/>
            <a:ext cx="3579303" cy="648000"/>
          </a:xfrm>
          <a:prstGeom prst="roundRect">
            <a:avLst>
              <a:gd fmla="val 23081" name="adj"/>
            </a:avLst>
          </a:prstGeom>
          <a:solidFill>
            <a:srgbClr val="3D6C9D">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2"/>
          <p:cNvSpPr/>
          <p:nvPr/>
        </p:nvSpPr>
        <p:spPr>
          <a:xfrm>
            <a:off x="860417" y="5207297"/>
            <a:ext cx="3579303" cy="648000"/>
          </a:xfrm>
          <a:prstGeom prst="roundRect">
            <a:avLst>
              <a:gd fmla="val 23081"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p2"/>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Contenido</a:t>
            </a:r>
            <a:endParaRPr b="1" i="0" sz="3200" u="none" cap="none" strike="noStrike">
              <a:solidFill>
                <a:srgbClr val="3D6C9D"/>
              </a:solidFill>
              <a:latin typeface="Arial Black"/>
              <a:ea typeface="Arial Black"/>
              <a:cs typeface="Arial Black"/>
              <a:sym typeface="Arial Black"/>
            </a:endParaRPr>
          </a:p>
        </p:txBody>
      </p:sp>
      <p:sp>
        <p:nvSpPr>
          <p:cNvPr id="55" name="Google Shape;55;p2"/>
          <p:cNvSpPr txBox="1"/>
          <p:nvPr/>
        </p:nvSpPr>
        <p:spPr>
          <a:xfrm>
            <a:off x="1436512" y="1955899"/>
            <a:ext cx="275511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Definición de vector</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429701" y="1641800"/>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txBox="1"/>
          <p:nvPr/>
        </p:nvSpPr>
        <p:spPr>
          <a:xfrm>
            <a:off x="5673764" y="1955899"/>
            <a:ext cx="283566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Rol del vector</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4666953" y="1641800"/>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txBox="1"/>
          <p:nvPr/>
        </p:nvSpPr>
        <p:spPr>
          <a:xfrm>
            <a:off x="1436512" y="3103189"/>
            <a:ext cx="275511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Definición de zoonosis</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429701" y="2794299"/>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txBox="1"/>
          <p:nvPr/>
        </p:nvSpPr>
        <p:spPr>
          <a:xfrm>
            <a:off x="5673764" y="3103189"/>
            <a:ext cx="2593975"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Tipos de vectores</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4666953" y="2794299"/>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txBox="1"/>
          <p:nvPr/>
        </p:nvSpPr>
        <p:spPr>
          <a:xfrm>
            <a:off x="1436512" y="4255688"/>
            <a:ext cx="275511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Mecanismo de transmisión</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29701" y="3946798"/>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5673764" y="4255688"/>
            <a:ext cx="2593975"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Capacidad vectorial</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4666953" y="3946798"/>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1436512" y="5279095"/>
            <a:ext cx="275511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Agentes transmitidos por vectores</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429701" y="5099297"/>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665937" y="4173556"/>
            <a:ext cx="398768" cy="432000"/>
          </a:xfrm>
          <a:custGeom>
            <a:rect b="b" l="l" r="r" t="t"/>
            <a:pathLst>
              <a:path extrusionOk="0" h="171450" w="158261">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4897452" y="2999541"/>
            <a:ext cx="424519" cy="432000"/>
          </a:xfrm>
          <a:custGeom>
            <a:rect b="b" l="l" r="r" t="t"/>
            <a:pathLst>
              <a:path extrusionOk="0" h="169252" w="166321">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645701" y="1905461"/>
            <a:ext cx="432000" cy="336000"/>
          </a:xfrm>
          <a:custGeom>
            <a:rect b="b" l="l" r="r" t="t"/>
            <a:pathLst>
              <a:path extrusionOk="0" h="133350" w="171450">
                <a:moveTo>
                  <a:pt x="33338" y="71438"/>
                </a:moveTo>
                <a:lnTo>
                  <a:pt x="109538" y="71438"/>
                </a:lnTo>
                <a:lnTo>
                  <a:pt x="109538" y="61913"/>
                </a:lnTo>
                <a:lnTo>
                  <a:pt x="33338" y="61913"/>
                </a:lnTo>
                <a:lnTo>
                  <a:pt x="33338" y="71438"/>
                </a:lnTo>
                <a:close/>
                <a:moveTo>
                  <a:pt x="33338" y="42863"/>
                </a:moveTo>
                <a:lnTo>
                  <a:pt x="109538" y="42863"/>
                </a:lnTo>
                <a:lnTo>
                  <a:pt x="109538" y="33338"/>
                </a:lnTo>
                <a:lnTo>
                  <a:pt x="33338" y="33338"/>
                </a:lnTo>
                <a:lnTo>
                  <a:pt x="33338" y="42863"/>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15386"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close/>
                <a:moveTo>
                  <a:pt x="9525" y="123825"/>
                </a:moveTo>
                <a:lnTo>
                  <a:pt x="9525" y="9525"/>
                </a:lnTo>
                <a:lnTo>
                  <a:pt x="9525" y="1238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645701" y="3058299"/>
            <a:ext cx="432000" cy="336000"/>
          </a:xfrm>
          <a:custGeom>
            <a:rect b="b" l="l" r="r" t="t"/>
            <a:pathLst>
              <a:path extrusionOk="0" h="133350" w="171450">
                <a:moveTo>
                  <a:pt x="33338" y="71438"/>
                </a:moveTo>
                <a:lnTo>
                  <a:pt x="109538" y="71438"/>
                </a:lnTo>
                <a:lnTo>
                  <a:pt x="109538" y="61913"/>
                </a:lnTo>
                <a:lnTo>
                  <a:pt x="33338" y="61913"/>
                </a:lnTo>
                <a:lnTo>
                  <a:pt x="33338" y="71438"/>
                </a:lnTo>
                <a:close/>
                <a:moveTo>
                  <a:pt x="33338" y="42863"/>
                </a:moveTo>
                <a:lnTo>
                  <a:pt x="109538" y="42863"/>
                </a:lnTo>
                <a:lnTo>
                  <a:pt x="109538" y="33338"/>
                </a:lnTo>
                <a:lnTo>
                  <a:pt x="33338" y="33338"/>
                </a:lnTo>
                <a:lnTo>
                  <a:pt x="33338" y="42863"/>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15386"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close/>
                <a:moveTo>
                  <a:pt x="9525" y="123825"/>
                </a:moveTo>
                <a:lnTo>
                  <a:pt x="9525" y="9525"/>
                </a:lnTo>
                <a:lnTo>
                  <a:pt x="9525" y="1238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4882411" y="1837401"/>
            <a:ext cx="454600" cy="468000"/>
          </a:xfrm>
          <a:custGeom>
            <a:rect b="b" l="l" r="r" t="t"/>
            <a:pathLst>
              <a:path extrusionOk="0" h="171450" w="166541">
                <a:moveTo>
                  <a:pt x="65503" y="171450"/>
                </a:moveTo>
                <a:lnTo>
                  <a:pt x="62059" y="143901"/>
                </a:lnTo>
                <a:cubicBezTo>
                  <a:pt x="59018" y="142985"/>
                  <a:pt x="55731" y="141544"/>
                  <a:pt x="52195" y="139578"/>
                </a:cubicBezTo>
                <a:cubicBezTo>
                  <a:pt x="48660" y="137612"/>
                  <a:pt x="45653" y="135505"/>
                  <a:pt x="43174" y="133259"/>
                </a:cubicBezTo>
                <a:lnTo>
                  <a:pt x="17768" y="144066"/>
                </a:lnTo>
                <a:lnTo>
                  <a:pt x="0" y="113109"/>
                </a:lnTo>
                <a:lnTo>
                  <a:pt x="21963" y="96550"/>
                </a:lnTo>
                <a:cubicBezTo>
                  <a:pt x="21682" y="94829"/>
                  <a:pt x="21450" y="93055"/>
                  <a:pt x="21266" y="91229"/>
                </a:cubicBezTo>
                <a:cubicBezTo>
                  <a:pt x="21083" y="89404"/>
                  <a:pt x="20992" y="87630"/>
                  <a:pt x="20992" y="85908"/>
                </a:cubicBezTo>
                <a:cubicBezTo>
                  <a:pt x="20992" y="84308"/>
                  <a:pt x="21083" y="82626"/>
                  <a:pt x="21266" y="80862"/>
                </a:cubicBezTo>
                <a:cubicBezTo>
                  <a:pt x="21450" y="79097"/>
                  <a:pt x="21682" y="77110"/>
                  <a:pt x="21963" y="74900"/>
                </a:cubicBezTo>
                <a:lnTo>
                  <a:pt x="0" y="58341"/>
                </a:lnTo>
                <a:lnTo>
                  <a:pt x="17768" y="27751"/>
                </a:lnTo>
                <a:lnTo>
                  <a:pt x="42991" y="38375"/>
                </a:lnTo>
                <a:cubicBezTo>
                  <a:pt x="45836" y="36006"/>
                  <a:pt x="48913" y="33869"/>
                  <a:pt x="52223" y="31964"/>
                </a:cubicBezTo>
                <a:cubicBezTo>
                  <a:pt x="55532" y="30059"/>
                  <a:pt x="58750" y="28587"/>
                  <a:pt x="61876" y="27549"/>
                </a:cubicBezTo>
                <a:lnTo>
                  <a:pt x="65503" y="0"/>
                </a:lnTo>
                <a:lnTo>
                  <a:pt x="101039" y="0"/>
                </a:lnTo>
                <a:lnTo>
                  <a:pt x="104482" y="27732"/>
                </a:lnTo>
                <a:cubicBezTo>
                  <a:pt x="108133" y="29014"/>
                  <a:pt x="111360" y="30486"/>
                  <a:pt x="114163" y="32147"/>
                </a:cubicBezTo>
                <a:cubicBezTo>
                  <a:pt x="116965" y="33808"/>
                  <a:pt x="119850" y="35884"/>
                  <a:pt x="122818" y="38375"/>
                </a:cubicBezTo>
                <a:lnTo>
                  <a:pt x="148773" y="27751"/>
                </a:lnTo>
                <a:lnTo>
                  <a:pt x="166541" y="58341"/>
                </a:lnTo>
                <a:lnTo>
                  <a:pt x="143846" y="75449"/>
                </a:lnTo>
                <a:cubicBezTo>
                  <a:pt x="144371" y="77415"/>
                  <a:pt x="144664" y="79219"/>
                  <a:pt x="144725" y="80862"/>
                </a:cubicBezTo>
                <a:cubicBezTo>
                  <a:pt x="144786" y="82504"/>
                  <a:pt x="144817" y="84125"/>
                  <a:pt x="144817" y="85725"/>
                </a:cubicBezTo>
                <a:cubicBezTo>
                  <a:pt x="144817" y="87203"/>
                  <a:pt x="144756" y="88763"/>
                  <a:pt x="144634" y="90405"/>
                </a:cubicBezTo>
                <a:cubicBezTo>
                  <a:pt x="144512" y="92048"/>
                  <a:pt x="144231" y="94035"/>
                  <a:pt x="143791" y="96367"/>
                </a:cubicBezTo>
                <a:lnTo>
                  <a:pt x="166120" y="113109"/>
                </a:lnTo>
                <a:lnTo>
                  <a:pt x="148352" y="144066"/>
                </a:lnTo>
                <a:lnTo>
                  <a:pt x="122818" y="133075"/>
                </a:lnTo>
                <a:cubicBezTo>
                  <a:pt x="119850" y="135566"/>
                  <a:pt x="116865" y="137703"/>
                  <a:pt x="113861" y="139486"/>
                </a:cubicBezTo>
                <a:cubicBezTo>
                  <a:pt x="110857" y="141269"/>
                  <a:pt x="107730" y="142680"/>
                  <a:pt x="104482" y="143718"/>
                </a:cubicBezTo>
                <a:lnTo>
                  <a:pt x="101039" y="171450"/>
                </a:lnTo>
                <a:lnTo>
                  <a:pt x="65503" y="171450"/>
                </a:lnTo>
                <a:close/>
                <a:moveTo>
                  <a:pt x="73746" y="161925"/>
                </a:moveTo>
                <a:lnTo>
                  <a:pt x="92374" y="161925"/>
                </a:lnTo>
                <a:lnTo>
                  <a:pt x="95891" y="136134"/>
                </a:lnTo>
                <a:cubicBezTo>
                  <a:pt x="100690" y="134864"/>
                  <a:pt x="105010" y="133121"/>
                  <a:pt x="108851" y="130905"/>
                </a:cubicBezTo>
                <a:cubicBezTo>
                  <a:pt x="112691" y="128688"/>
                  <a:pt x="116602" y="125651"/>
                  <a:pt x="120583" y="121792"/>
                </a:cubicBezTo>
                <a:lnTo>
                  <a:pt x="144341" y="131921"/>
                </a:lnTo>
                <a:lnTo>
                  <a:pt x="153811" y="115729"/>
                </a:lnTo>
                <a:lnTo>
                  <a:pt x="132965" y="100068"/>
                </a:lnTo>
                <a:cubicBezTo>
                  <a:pt x="133759" y="97357"/>
                  <a:pt x="134284" y="94862"/>
                  <a:pt x="134541" y="92585"/>
                </a:cubicBezTo>
                <a:cubicBezTo>
                  <a:pt x="134797" y="90307"/>
                  <a:pt x="134925" y="88021"/>
                  <a:pt x="134925" y="85725"/>
                </a:cubicBezTo>
                <a:cubicBezTo>
                  <a:pt x="134925" y="83307"/>
                  <a:pt x="134797" y="81020"/>
                  <a:pt x="134541" y="78865"/>
                </a:cubicBezTo>
                <a:cubicBezTo>
                  <a:pt x="134284" y="76710"/>
                  <a:pt x="133759" y="74338"/>
                  <a:pt x="132965" y="71749"/>
                </a:cubicBezTo>
                <a:lnTo>
                  <a:pt x="154177" y="55721"/>
                </a:lnTo>
                <a:lnTo>
                  <a:pt x="144707" y="39529"/>
                </a:lnTo>
                <a:lnTo>
                  <a:pt x="120400" y="49713"/>
                </a:lnTo>
                <a:cubicBezTo>
                  <a:pt x="117518" y="46550"/>
                  <a:pt x="113729" y="43586"/>
                  <a:pt x="109034" y="40820"/>
                </a:cubicBezTo>
                <a:cubicBezTo>
                  <a:pt x="104339" y="38054"/>
                  <a:pt x="99897" y="36219"/>
                  <a:pt x="95708" y="35316"/>
                </a:cubicBezTo>
                <a:lnTo>
                  <a:pt x="92796" y="9525"/>
                </a:lnTo>
                <a:lnTo>
                  <a:pt x="73801" y="9525"/>
                </a:lnTo>
                <a:lnTo>
                  <a:pt x="70833" y="35132"/>
                </a:lnTo>
                <a:cubicBezTo>
                  <a:pt x="66034" y="36158"/>
                  <a:pt x="61623" y="37810"/>
                  <a:pt x="57599" y="40087"/>
                </a:cubicBezTo>
                <a:cubicBezTo>
                  <a:pt x="53575" y="42365"/>
                  <a:pt x="49573" y="45494"/>
                  <a:pt x="45592" y="49475"/>
                </a:cubicBezTo>
                <a:lnTo>
                  <a:pt x="21834" y="39529"/>
                </a:lnTo>
                <a:lnTo>
                  <a:pt x="12364" y="55721"/>
                </a:lnTo>
                <a:lnTo>
                  <a:pt x="33026" y="71144"/>
                </a:lnTo>
                <a:cubicBezTo>
                  <a:pt x="32233" y="73281"/>
                  <a:pt x="31677" y="75602"/>
                  <a:pt x="31359" y="78105"/>
                </a:cubicBezTo>
                <a:cubicBezTo>
                  <a:pt x="31042" y="80608"/>
                  <a:pt x="30883" y="83209"/>
                  <a:pt x="30883" y="85908"/>
                </a:cubicBezTo>
                <a:cubicBezTo>
                  <a:pt x="30883" y="88326"/>
                  <a:pt x="31042" y="90726"/>
                  <a:pt x="31359" y="93107"/>
                </a:cubicBezTo>
                <a:cubicBezTo>
                  <a:pt x="31677" y="95488"/>
                  <a:pt x="32171" y="97808"/>
                  <a:pt x="32843" y="100068"/>
                </a:cubicBezTo>
                <a:lnTo>
                  <a:pt x="12364" y="115729"/>
                </a:lnTo>
                <a:lnTo>
                  <a:pt x="21834" y="131921"/>
                </a:lnTo>
                <a:lnTo>
                  <a:pt x="45409" y="121920"/>
                </a:lnTo>
                <a:cubicBezTo>
                  <a:pt x="49145" y="125693"/>
                  <a:pt x="53026" y="128719"/>
                  <a:pt x="57050" y="130996"/>
                </a:cubicBezTo>
                <a:cubicBezTo>
                  <a:pt x="61073" y="133274"/>
                  <a:pt x="65607" y="135048"/>
                  <a:pt x="70650" y="136318"/>
                </a:cubicBezTo>
                <a:lnTo>
                  <a:pt x="73746" y="161925"/>
                </a:lnTo>
                <a:close/>
                <a:moveTo>
                  <a:pt x="83014" y="109538"/>
                </a:moveTo>
                <a:cubicBezTo>
                  <a:pt x="89657" y="109538"/>
                  <a:pt x="95287" y="107230"/>
                  <a:pt x="99903" y="102614"/>
                </a:cubicBezTo>
                <a:cubicBezTo>
                  <a:pt x="104519" y="97998"/>
                  <a:pt x="106827" y="92368"/>
                  <a:pt x="106827" y="85725"/>
                </a:cubicBezTo>
                <a:cubicBezTo>
                  <a:pt x="106827" y="79082"/>
                  <a:pt x="104519" y="73452"/>
                  <a:pt x="99903" y="68836"/>
                </a:cubicBezTo>
                <a:cubicBezTo>
                  <a:pt x="95287" y="64220"/>
                  <a:pt x="89657" y="61913"/>
                  <a:pt x="83014" y="61913"/>
                </a:cubicBezTo>
                <a:cubicBezTo>
                  <a:pt x="76334" y="61913"/>
                  <a:pt x="70696" y="64220"/>
                  <a:pt x="66098" y="68836"/>
                </a:cubicBezTo>
                <a:cubicBezTo>
                  <a:pt x="61500" y="73452"/>
                  <a:pt x="59202" y="79082"/>
                  <a:pt x="59202" y="85725"/>
                </a:cubicBezTo>
                <a:cubicBezTo>
                  <a:pt x="59202" y="92368"/>
                  <a:pt x="61500" y="97998"/>
                  <a:pt x="66098" y="102614"/>
                </a:cubicBezTo>
                <a:cubicBezTo>
                  <a:pt x="70696" y="107230"/>
                  <a:pt x="76334" y="109538"/>
                  <a:pt x="83014" y="1095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4882953" y="4213811"/>
            <a:ext cx="432000" cy="329975"/>
          </a:xfrm>
          <a:custGeom>
            <a:rect b="b" l="l" r="r" t="t"/>
            <a:pathLst>
              <a:path extrusionOk="0" h="131518" w="172182">
                <a:moveTo>
                  <a:pt x="0" y="131518"/>
                </a:moveTo>
                <a:lnTo>
                  <a:pt x="0" y="0"/>
                </a:lnTo>
                <a:lnTo>
                  <a:pt x="172183" y="0"/>
                </a:lnTo>
                <a:lnTo>
                  <a:pt x="172183" y="131518"/>
                </a:lnTo>
                <a:lnTo>
                  <a:pt x="0" y="131518"/>
                </a:lnTo>
                <a:close/>
                <a:moveTo>
                  <a:pt x="9525" y="40664"/>
                </a:moveTo>
                <a:lnTo>
                  <a:pt x="40665" y="40664"/>
                </a:lnTo>
                <a:lnTo>
                  <a:pt x="40665" y="9525"/>
                </a:lnTo>
                <a:lnTo>
                  <a:pt x="9525" y="9525"/>
                </a:lnTo>
                <a:lnTo>
                  <a:pt x="9525" y="40664"/>
                </a:lnTo>
                <a:close/>
                <a:moveTo>
                  <a:pt x="50190" y="40664"/>
                </a:moveTo>
                <a:lnTo>
                  <a:pt x="81329" y="40664"/>
                </a:lnTo>
                <a:lnTo>
                  <a:pt x="81329" y="9525"/>
                </a:lnTo>
                <a:lnTo>
                  <a:pt x="50190" y="9525"/>
                </a:lnTo>
                <a:lnTo>
                  <a:pt x="50190" y="40664"/>
                </a:lnTo>
                <a:close/>
                <a:moveTo>
                  <a:pt x="90854" y="40664"/>
                </a:moveTo>
                <a:lnTo>
                  <a:pt x="121993" y="40664"/>
                </a:lnTo>
                <a:lnTo>
                  <a:pt x="121993" y="9525"/>
                </a:lnTo>
                <a:lnTo>
                  <a:pt x="90854" y="9525"/>
                </a:lnTo>
                <a:lnTo>
                  <a:pt x="90854" y="40664"/>
                </a:lnTo>
                <a:close/>
                <a:moveTo>
                  <a:pt x="131518" y="40664"/>
                </a:moveTo>
                <a:lnTo>
                  <a:pt x="162658" y="40664"/>
                </a:lnTo>
                <a:lnTo>
                  <a:pt x="162658" y="9525"/>
                </a:lnTo>
                <a:lnTo>
                  <a:pt x="131518" y="9525"/>
                </a:lnTo>
                <a:lnTo>
                  <a:pt x="131518" y="40664"/>
                </a:lnTo>
                <a:close/>
                <a:moveTo>
                  <a:pt x="131518" y="81329"/>
                </a:moveTo>
                <a:lnTo>
                  <a:pt x="162658" y="81329"/>
                </a:lnTo>
                <a:lnTo>
                  <a:pt x="162658" y="50189"/>
                </a:lnTo>
                <a:lnTo>
                  <a:pt x="131518" y="50189"/>
                </a:lnTo>
                <a:lnTo>
                  <a:pt x="131518" y="81329"/>
                </a:lnTo>
                <a:close/>
                <a:moveTo>
                  <a:pt x="90854" y="81329"/>
                </a:moveTo>
                <a:lnTo>
                  <a:pt x="121993" y="81329"/>
                </a:lnTo>
                <a:lnTo>
                  <a:pt x="121993" y="50189"/>
                </a:lnTo>
                <a:lnTo>
                  <a:pt x="90854" y="50189"/>
                </a:lnTo>
                <a:lnTo>
                  <a:pt x="90854" y="81329"/>
                </a:lnTo>
                <a:close/>
                <a:moveTo>
                  <a:pt x="50190" y="81329"/>
                </a:moveTo>
                <a:lnTo>
                  <a:pt x="81329" y="81329"/>
                </a:lnTo>
                <a:lnTo>
                  <a:pt x="81329" y="50189"/>
                </a:lnTo>
                <a:lnTo>
                  <a:pt x="50190" y="50189"/>
                </a:lnTo>
                <a:lnTo>
                  <a:pt x="50190" y="81329"/>
                </a:lnTo>
                <a:close/>
                <a:moveTo>
                  <a:pt x="40665" y="50189"/>
                </a:moveTo>
                <a:lnTo>
                  <a:pt x="9525" y="50189"/>
                </a:lnTo>
                <a:lnTo>
                  <a:pt x="9525" y="81329"/>
                </a:lnTo>
                <a:lnTo>
                  <a:pt x="40665" y="81329"/>
                </a:lnTo>
                <a:lnTo>
                  <a:pt x="40665" y="50189"/>
                </a:lnTo>
                <a:close/>
                <a:moveTo>
                  <a:pt x="131518" y="121993"/>
                </a:moveTo>
                <a:lnTo>
                  <a:pt x="162658" y="121993"/>
                </a:lnTo>
                <a:lnTo>
                  <a:pt x="162658" y="90854"/>
                </a:lnTo>
                <a:lnTo>
                  <a:pt x="131518" y="90854"/>
                </a:lnTo>
                <a:lnTo>
                  <a:pt x="131518" y="121993"/>
                </a:lnTo>
                <a:close/>
                <a:moveTo>
                  <a:pt x="90854" y="121993"/>
                </a:moveTo>
                <a:lnTo>
                  <a:pt x="121993" y="121993"/>
                </a:lnTo>
                <a:lnTo>
                  <a:pt x="121993" y="90854"/>
                </a:lnTo>
                <a:lnTo>
                  <a:pt x="90854" y="90854"/>
                </a:lnTo>
                <a:lnTo>
                  <a:pt x="90854" y="121993"/>
                </a:lnTo>
                <a:close/>
                <a:moveTo>
                  <a:pt x="50190" y="121993"/>
                </a:moveTo>
                <a:lnTo>
                  <a:pt x="81329" y="121993"/>
                </a:lnTo>
                <a:lnTo>
                  <a:pt x="81329" y="90854"/>
                </a:lnTo>
                <a:lnTo>
                  <a:pt x="50190" y="90854"/>
                </a:lnTo>
                <a:lnTo>
                  <a:pt x="50190" y="121993"/>
                </a:lnTo>
                <a:close/>
                <a:moveTo>
                  <a:pt x="9525" y="121993"/>
                </a:moveTo>
                <a:lnTo>
                  <a:pt x="40665" y="121993"/>
                </a:lnTo>
                <a:lnTo>
                  <a:pt x="40665" y="90854"/>
                </a:lnTo>
                <a:lnTo>
                  <a:pt x="9525" y="90854"/>
                </a:lnTo>
                <a:lnTo>
                  <a:pt x="9525" y="12199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630817" y="5286539"/>
            <a:ext cx="418737" cy="468000"/>
          </a:xfrm>
          <a:custGeom>
            <a:rect b="b" l="l" r="r" t="t"/>
            <a:pathLst>
              <a:path extrusionOk="0" h="180975" w="161925">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7"/>
          <p:cNvSpPr/>
          <p:nvPr/>
        </p:nvSpPr>
        <p:spPr>
          <a:xfrm>
            <a:off x="0" y="1204856"/>
            <a:ext cx="9144000" cy="5176894"/>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 name="Google Shape;81;p7"/>
          <p:cNvSpPr/>
          <p:nvPr/>
        </p:nvSpPr>
        <p:spPr>
          <a:xfrm>
            <a:off x="1387736" y="1678194"/>
            <a:ext cx="6332016" cy="3614609"/>
          </a:xfrm>
          <a:prstGeom prst="roundRect">
            <a:avLst>
              <a:gd fmla="val 6845" name="adj"/>
            </a:avLst>
          </a:prstGeom>
          <a:solidFill>
            <a:srgbClr val="FBE7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 name="Google Shape;82;p7"/>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Definición de vector</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1527586" y="3660937"/>
            <a:ext cx="6052316" cy="1492017"/>
          </a:xfrm>
          <a:prstGeom prst="roundRect">
            <a:avLst>
              <a:gd fmla="val 11065" name="adj"/>
            </a:avLst>
          </a:prstGeom>
          <a:solidFill>
            <a:schemeClr val="lt1"/>
          </a:solidFill>
          <a:ln cap="rnd"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7"/>
          <p:cNvSpPr/>
          <p:nvPr/>
        </p:nvSpPr>
        <p:spPr>
          <a:xfrm>
            <a:off x="3540224" y="3461274"/>
            <a:ext cx="2027039"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Artrópodo hematófago</a:t>
            </a:r>
            <a:endParaRPr b="0" i="0" sz="1400" u="none" cap="none" strike="noStrike">
              <a:solidFill>
                <a:srgbClr val="000000"/>
              </a:solidFill>
              <a:latin typeface="Arial"/>
              <a:ea typeface="Arial"/>
              <a:cs typeface="Arial"/>
              <a:sym typeface="Arial"/>
            </a:endParaRPr>
          </a:p>
        </p:txBody>
      </p:sp>
      <p:sp>
        <p:nvSpPr>
          <p:cNvPr id="85" name="Google Shape;85;p7"/>
          <p:cNvSpPr txBox="1"/>
          <p:nvPr/>
        </p:nvSpPr>
        <p:spPr>
          <a:xfrm>
            <a:off x="2265620" y="2015736"/>
            <a:ext cx="4576244" cy="11079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Vector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Un organismo que transmite un agente infeccioso o infectante desde los individuos afectados a otros que aún no portan este agente.</a:t>
            </a:r>
            <a:endParaRPr b="0" i="0" sz="1400" u="none" cap="none" strike="noStrike">
              <a:solidFill>
                <a:srgbClr val="000000"/>
              </a:solidFill>
              <a:latin typeface="Arial"/>
              <a:ea typeface="Arial"/>
              <a:cs typeface="Arial"/>
              <a:sym typeface="Arial"/>
            </a:endParaRPr>
          </a:p>
        </p:txBody>
      </p:sp>
      <p:sp>
        <p:nvSpPr>
          <p:cNvPr id="86" name="Google Shape;86;p7"/>
          <p:cNvSpPr/>
          <p:nvPr/>
        </p:nvSpPr>
        <p:spPr>
          <a:xfrm>
            <a:off x="1387736" y="5602046"/>
            <a:ext cx="2027039" cy="399328"/>
          </a:xfrm>
          <a:prstGeom prst="roundRect">
            <a:avLst>
              <a:gd fmla="val 50000" name="adj"/>
            </a:avLst>
          </a:prstGeom>
          <a:solidFill>
            <a:srgbClr val="005C8D"/>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Epidemiología</a:t>
            </a:r>
            <a:endParaRPr b="0" i="0" sz="1400" u="none" cap="none" strike="noStrike">
              <a:solidFill>
                <a:srgbClr val="000000"/>
              </a:solidFill>
              <a:latin typeface="Arial"/>
              <a:ea typeface="Arial"/>
              <a:cs typeface="Arial"/>
              <a:sym typeface="Arial"/>
            </a:endParaRPr>
          </a:p>
        </p:txBody>
      </p:sp>
      <p:sp>
        <p:nvSpPr>
          <p:cNvPr id="87" name="Google Shape;87;p7"/>
          <p:cNvSpPr/>
          <p:nvPr/>
        </p:nvSpPr>
        <p:spPr>
          <a:xfrm>
            <a:off x="3558479" y="5602046"/>
            <a:ext cx="2027039" cy="399328"/>
          </a:xfrm>
          <a:prstGeom prst="roundRect">
            <a:avLst>
              <a:gd fmla="val 50000" name="adj"/>
            </a:avLst>
          </a:prstGeom>
          <a:solidFill>
            <a:srgbClr val="005C8D"/>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Parasitología</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a:off x="5692713" y="5602046"/>
            <a:ext cx="2027039" cy="399328"/>
          </a:xfrm>
          <a:prstGeom prst="roundRect">
            <a:avLst>
              <a:gd fmla="val 50000" name="adj"/>
            </a:avLst>
          </a:prstGeom>
          <a:solidFill>
            <a:srgbClr val="005C8D"/>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Ecología</a:t>
            </a:r>
            <a:endParaRPr b="0" i="0" sz="1400" u="none" cap="none" strike="noStrike">
              <a:solidFill>
                <a:srgbClr val="000000"/>
              </a:solidFill>
              <a:latin typeface="Arial"/>
              <a:ea typeface="Arial"/>
              <a:cs typeface="Arial"/>
              <a:sym typeface="Arial"/>
            </a:endParaRPr>
          </a:p>
        </p:txBody>
      </p:sp>
      <p:pic>
        <p:nvPicPr>
          <p:cNvPr id="89" name="Google Shape;89;p7"/>
          <p:cNvPicPr preferRelativeResize="0"/>
          <p:nvPr/>
        </p:nvPicPr>
        <p:blipFill rotWithShape="1">
          <a:blip r:embed="rId3">
            <a:alphaModFix/>
          </a:blip>
          <a:srcRect b="0" l="0" r="0" t="0"/>
          <a:stretch/>
        </p:blipFill>
        <p:spPr>
          <a:xfrm>
            <a:off x="1763941" y="4019063"/>
            <a:ext cx="5616117" cy="7757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p:nvPr/>
        </p:nvSpPr>
        <p:spPr>
          <a:xfrm>
            <a:off x="0" y="1204856"/>
            <a:ext cx="9144000" cy="5176894"/>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95" name="Google Shape;95;p8"/>
          <p:cNvCxnSpPr/>
          <p:nvPr/>
        </p:nvCxnSpPr>
        <p:spPr>
          <a:xfrm>
            <a:off x="5572461" y="4173986"/>
            <a:ext cx="919032" cy="0"/>
          </a:xfrm>
          <a:prstGeom prst="straightConnector1">
            <a:avLst/>
          </a:prstGeom>
          <a:noFill/>
          <a:ln cap="rnd" cmpd="sng" w="19050">
            <a:solidFill>
              <a:srgbClr val="ED7D31"/>
            </a:solidFill>
            <a:prstDash val="dot"/>
            <a:round/>
            <a:headEnd len="sm" w="sm" type="none"/>
            <a:tailEnd len="med" w="med" type="triangle"/>
          </a:ln>
        </p:spPr>
      </p:cxnSp>
      <p:sp>
        <p:nvSpPr>
          <p:cNvPr id="96" name="Google Shape;96;p8"/>
          <p:cNvSpPr/>
          <p:nvPr/>
        </p:nvSpPr>
        <p:spPr>
          <a:xfrm>
            <a:off x="431800" y="2366682"/>
            <a:ext cx="5140661" cy="3614609"/>
          </a:xfrm>
          <a:prstGeom prst="roundRect">
            <a:avLst>
              <a:gd fmla="val 6845" name="adj"/>
            </a:avLst>
          </a:prstGeom>
          <a:solidFill>
            <a:srgbClr val="FBE7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8"/>
          <p:cNvSpPr/>
          <p:nvPr/>
        </p:nvSpPr>
        <p:spPr>
          <a:xfrm>
            <a:off x="1350832" y="2508292"/>
            <a:ext cx="4071022" cy="3333110"/>
          </a:xfrm>
          <a:prstGeom prst="roundRect">
            <a:avLst>
              <a:gd fmla="val 4610" name="adj"/>
            </a:avLst>
          </a:prstGeom>
          <a:solidFill>
            <a:schemeClr val="lt1"/>
          </a:solidFill>
          <a:ln cap="rnd"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8"/>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Rol del vector</a:t>
            </a:r>
            <a:endParaRPr b="0" i="0" sz="1400" u="none" cap="none" strike="noStrike">
              <a:solidFill>
                <a:srgbClr val="000000"/>
              </a:solidFill>
              <a:latin typeface="Arial"/>
              <a:ea typeface="Arial"/>
              <a:cs typeface="Arial"/>
              <a:sym typeface="Arial"/>
            </a:endParaRPr>
          </a:p>
        </p:txBody>
      </p:sp>
      <p:sp>
        <p:nvSpPr>
          <p:cNvPr id="99" name="Google Shape;99;p8"/>
          <p:cNvSpPr txBox="1"/>
          <p:nvPr/>
        </p:nvSpPr>
        <p:spPr>
          <a:xfrm>
            <a:off x="431800" y="1436190"/>
            <a:ext cx="824388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En la práctica</a:t>
            </a:r>
            <a:endParaRPr b="0" i="0" sz="1400" u="none" cap="none" strike="noStrike">
              <a:solidFill>
                <a:srgbClr val="000000"/>
              </a:solidFill>
              <a:latin typeface="Arial"/>
              <a:ea typeface="Arial"/>
              <a:cs typeface="Arial"/>
              <a:sym typeface="Arial"/>
            </a:endParaRPr>
          </a:p>
        </p:txBody>
      </p:sp>
      <p:pic>
        <p:nvPicPr>
          <p:cNvPr id="100" name="Google Shape;100;p8"/>
          <p:cNvPicPr preferRelativeResize="0"/>
          <p:nvPr/>
        </p:nvPicPr>
        <p:blipFill rotWithShape="1">
          <a:blip r:embed="rId3">
            <a:alphaModFix/>
          </a:blip>
          <a:srcRect b="0" l="0" r="0" t="0"/>
          <a:stretch/>
        </p:blipFill>
        <p:spPr>
          <a:xfrm>
            <a:off x="2374820" y="2784951"/>
            <a:ext cx="2849608" cy="2778070"/>
          </a:xfrm>
          <a:prstGeom prst="rect">
            <a:avLst/>
          </a:prstGeom>
          <a:noFill/>
          <a:ln>
            <a:noFill/>
          </a:ln>
        </p:spPr>
      </p:pic>
      <p:sp>
        <p:nvSpPr>
          <p:cNvPr id="101" name="Google Shape;101;p8"/>
          <p:cNvSpPr/>
          <p:nvPr/>
        </p:nvSpPr>
        <p:spPr>
          <a:xfrm>
            <a:off x="538841" y="3371873"/>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Hospedador</a:t>
            </a:r>
            <a:endParaRPr b="0" i="0" sz="1400" u="none" cap="none" strike="noStrike">
              <a:solidFill>
                <a:srgbClr val="000000"/>
              </a:solidFill>
              <a:latin typeface="Arial"/>
              <a:ea typeface="Arial"/>
              <a:cs typeface="Arial"/>
              <a:sym typeface="Arial"/>
            </a:endParaRPr>
          </a:p>
        </p:txBody>
      </p:sp>
      <p:sp>
        <p:nvSpPr>
          <p:cNvPr id="102" name="Google Shape;102;p8"/>
          <p:cNvSpPr/>
          <p:nvPr/>
        </p:nvSpPr>
        <p:spPr>
          <a:xfrm>
            <a:off x="538841" y="3974322"/>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Intermediario</a:t>
            </a:r>
            <a:endParaRPr b="0" i="0" sz="1400" u="none" cap="none" strike="noStrike">
              <a:solidFill>
                <a:srgbClr val="000000"/>
              </a:solidFill>
              <a:latin typeface="Arial"/>
              <a:ea typeface="Arial"/>
              <a:cs typeface="Arial"/>
              <a:sym typeface="Arial"/>
            </a:endParaRPr>
          </a:p>
        </p:txBody>
      </p:sp>
      <p:sp>
        <p:nvSpPr>
          <p:cNvPr id="103" name="Google Shape;103;p8"/>
          <p:cNvSpPr/>
          <p:nvPr/>
        </p:nvSpPr>
        <p:spPr>
          <a:xfrm>
            <a:off x="538841" y="4576750"/>
            <a:ext cx="1591812" cy="399328"/>
          </a:xfrm>
          <a:prstGeom prst="roundRect">
            <a:avLst>
              <a:gd fmla="val 5000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Agente etiológico</a:t>
            </a:r>
            <a:endParaRPr b="0" i="0" sz="1400" u="none" cap="none" strike="noStrike">
              <a:solidFill>
                <a:srgbClr val="000000"/>
              </a:solidFill>
              <a:latin typeface="Arial"/>
              <a:ea typeface="Arial"/>
              <a:cs typeface="Arial"/>
              <a:sym typeface="Arial"/>
            </a:endParaRPr>
          </a:p>
        </p:txBody>
      </p:sp>
      <p:sp>
        <p:nvSpPr>
          <p:cNvPr id="104" name="Google Shape;104;p8"/>
          <p:cNvSpPr/>
          <p:nvPr/>
        </p:nvSpPr>
        <p:spPr>
          <a:xfrm>
            <a:off x="6207309" y="5579527"/>
            <a:ext cx="1975874" cy="399328"/>
          </a:xfrm>
          <a:prstGeom prst="roundRect">
            <a:avLst>
              <a:gd fmla="val 50000" name="adj"/>
            </a:avLst>
          </a:prstGeom>
          <a:solidFill>
            <a:srgbClr val="595959"/>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Humano suceptible</a:t>
            </a:r>
            <a:endParaRPr b="0" i="0" sz="1400" u="none" cap="none" strike="noStrike">
              <a:solidFill>
                <a:srgbClr val="000000"/>
              </a:solidFill>
              <a:latin typeface="Arial"/>
              <a:ea typeface="Arial"/>
              <a:cs typeface="Arial"/>
              <a:sym typeface="Arial"/>
            </a:endParaRPr>
          </a:p>
        </p:txBody>
      </p:sp>
      <p:grpSp>
        <p:nvGrpSpPr>
          <p:cNvPr id="105" name="Google Shape;105;p8"/>
          <p:cNvGrpSpPr/>
          <p:nvPr/>
        </p:nvGrpSpPr>
        <p:grpSpPr>
          <a:xfrm>
            <a:off x="6596449" y="3118893"/>
            <a:ext cx="1178194" cy="2155489"/>
            <a:chOff x="4954496" y="756274"/>
            <a:chExt cx="795551" cy="1455449"/>
          </a:xfrm>
        </p:grpSpPr>
        <p:sp>
          <p:nvSpPr>
            <p:cNvPr id="106" name="Google Shape;106;p8"/>
            <p:cNvSpPr/>
            <p:nvPr/>
          </p:nvSpPr>
          <p:spPr>
            <a:xfrm>
              <a:off x="5439594" y="756274"/>
              <a:ext cx="310453" cy="1453151"/>
            </a:xfrm>
            <a:custGeom>
              <a:rect b="b" l="l" r="r" t="t"/>
              <a:pathLst>
                <a:path extrusionOk="0" h="1453151" w="310453">
                  <a:moveTo>
                    <a:pt x="151247" y="691024"/>
                  </a:moveTo>
                  <a:lnTo>
                    <a:pt x="149443" y="691024"/>
                  </a:lnTo>
                  <a:cubicBezTo>
                    <a:pt x="148524" y="690937"/>
                    <a:pt x="147710" y="691612"/>
                    <a:pt x="147623" y="692531"/>
                  </a:cubicBezTo>
                  <a:cubicBezTo>
                    <a:pt x="147610" y="692675"/>
                    <a:pt x="147615" y="692820"/>
                    <a:pt x="147638" y="692963"/>
                  </a:cubicBezTo>
                  <a:cubicBezTo>
                    <a:pt x="149680" y="724398"/>
                    <a:pt x="149188" y="755947"/>
                    <a:pt x="146168" y="787303"/>
                  </a:cubicBezTo>
                  <a:cubicBezTo>
                    <a:pt x="144298" y="802748"/>
                    <a:pt x="145701" y="820266"/>
                    <a:pt x="144431" y="833571"/>
                  </a:cubicBezTo>
                  <a:cubicBezTo>
                    <a:pt x="142249" y="855234"/>
                    <a:pt x="137371" y="889043"/>
                    <a:pt x="129798" y="934999"/>
                  </a:cubicBezTo>
                  <a:cubicBezTo>
                    <a:pt x="128235" y="949162"/>
                    <a:pt x="127543" y="963408"/>
                    <a:pt x="127727" y="977657"/>
                  </a:cubicBezTo>
                  <a:cubicBezTo>
                    <a:pt x="127727" y="999921"/>
                    <a:pt x="115098" y="1025863"/>
                    <a:pt x="120377" y="1047794"/>
                  </a:cubicBezTo>
                  <a:cubicBezTo>
                    <a:pt x="125728" y="1067740"/>
                    <a:pt x="127782" y="1088428"/>
                    <a:pt x="126457" y="1109038"/>
                  </a:cubicBezTo>
                  <a:cubicBezTo>
                    <a:pt x="124921" y="1124951"/>
                    <a:pt x="124185" y="1132974"/>
                    <a:pt x="124185" y="1133175"/>
                  </a:cubicBezTo>
                  <a:cubicBezTo>
                    <a:pt x="122515" y="1182385"/>
                    <a:pt x="108416" y="1237746"/>
                    <a:pt x="107280" y="1280737"/>
                  </a:cubicBezTo>
                  <a:cubicBezTo>
                    <a:pt x="106920" y="1300635"/>
                    <a:pt x="109464" y="1320479"/>
                    <a:pt x="114831" y="1339642"/>
                  </a:cubicBezTo>
                  <a:cubicBezTo>
                    <a:pt x="122515" y="1368592"/>
                    <a:pt x="103940" y="1405165"/>
                    <a:pt x="88104" y="1429436"/>
                  </a:cubicBezTo>
                  <a:cubicBezTo>
                    <a:pt x="69862" y="1456916"/>
                    <a:pt x="42267" y="1463468"/>
                    <a:pt x="22422" y="1433648"/>
                  </a:cubicBezTo>
                  <a:cubicBezTo>
                    <a:pt x="13735" y="1420610"/>
                    <a:pt x="27834" y="1401688"/>
                    <a:pt x="33714" y="1389921"/>
                  </a:cubicBezTo>
                  <a:cubicBezTo>
                    <a:pt x="46610" y="1364246"/>
                    <a:pt x="52891" y="1333089"/>
                    <a:pt x="60040" y="1305342"/>
                  </a:cubicBezTo>
                  <a:cubicBezTo>
                    <a:pt x="62058" y="1296406"/>
                    <a:pt x="62058" y="1287132"/>
                    <a:pt x="60040" y="1278197"/>
                  </a:cubicBezTo>
                  <a:cubicBezTo>
                    <a:pt x="56499" y="1259609"/>
                    <a:pt x="57835" y="1241690"/>
                    <a:pt x="53358" y="1223705"/>
                  </a:cubicBezTo>
                  <a:cubicBezTo>
                    <a:pt x="35050" y="1149155"/>
                    <a:pt x="41131" y="1078015"/>
                    <a:pt x="51621" y="1003064"/>
                  </a:cubicBezTo>
                  <a:cubicBezTo>
                    <a:pt x="54725" y="981600"/>
                    <a:pt x="55062" y="959825"/>
                    <a:pt x="52623" y="938275"/>
                  </a:cubicBezTo>
                  <a:cubicBezTo>
                    <a:pt x="46342" y="891384"/>
                    <a:pt x="40396" y="844447"/>
                    <a:pt x="34783" y="797466"/>
                  </a:cubicBezTo>
                  <a:cubicBezTo>
                    <a:pt x="32979" y="782556"/>
                    <a:pt x="16207" y="770722"/>
                    <a:pt x="11129" y="755611"/>
                  </a:cubicBezTo>
                  <a:cubicBezTo>
                    <a:pt x="3579" y="733480"/>
                    <a:pt x="-2234" y="717233"/>
                    <a:pt x="1975" y="692562"/>
                  </a:cubicBezTo>
                  <a:cubicBezTo>
                    <a:pt x="7948" y="654118"/>
                    <a:pt x="8533" y="615029"/>
                    <a:pt x="3713" y="576424"/>
                  </a:cubicBezTo>
                  <a:cubicBezTo>
                    <a:pt x="1317" y="550844"/>
                    <a:pt x="2058" y="525068"/>
                    <a:pt x="5917" y="499668"/>
                  </a:cubicBezTo>
                  <a:cubicBezTo>
                    <a:pt x="9570" y="472923"/>
                    <a:pt x="11797" y="450391"/>
                    <a:pt x="12599" y="432071"/>
                  </a:cubicBezTo>
                  <a:cubicBezTo>
                    <a:pt x="13757" y="401538"/>
                    <a:pt x="15985" y="371072"/>
                    <a:pt x="19281" y="340672"/>
                  </a:cubicBezTo>
                  <a:cubicBezTo>
                    <a:pt x="23424" y="304501"/>
                    <a:pt x="639" y="266390"/>
                    <a:pt x="34382" y="237640"/>
                  </a:cubicBezTo>
                  <a:cubicBezTo>
                    <a:pt x="43551" y="231511"/>
                    <a:pt x="53697" y="226989"/>
                    <a:pt x="64383" y="224268"/>
                  </a:cubicBezTo>
                  <a:cubicBezTo>
                    <a:pt x="84437" y="217740"/>
                    <a:pt x="103384" y="208204"/>
                    <a:pt x="120577" y="195985"/>
                  </a:cubicBezTo>
                  <a:cubicBezTo>
                    <a:pt x="125895" y="192296"/>
                    <a:pt x="127342" y="185057"/>
                    <a:pt x="123851" y="179604"/>
                  </a:cubicBezTo>
                  <a:cubicBezTo>
                    <a:pt x="107681" y="154064"/>
                    <a:pt x="79952" y="139488"/>
                    <a:pt x="66655" y="109066"/>
                  </a:cubicBezTo>
                  <a:cubicBezTo>
                    <a:pt x="65488" y="106741"/>
                    <a:pt x="65775" y="103951"/>
                    <a:pt x="67390" y="101912"/>
                  </a:cubicBezTo>
                  <a:lnTo>
                    <a:pt x="76010" y="90078"/>
                  </a:lnTo>
                  <a:cubicBezTo>
                    <a:pt x="77291" y="88322"/>
                    <a:pt x="77640" y="86053"/>
                    <a:pt x="76945" y="83993"/>
                  </a:cubicBezTo>
                  <a:cubicBezTo>
                    <a:pt x="65519" y="51098"/>
                    <a:pt x="91845" y="30103"/>
                    <a:pt x="114430" y="11182"/>
                  </a:cubicBezTo>
                  <a:cubicBezTo>
                    <a:pt x="121229" y="5080"/>
                    <a:pt x="129796" y="1309"/>
                    <a:pt x="138886" y="417"/>
                  </a:cubicBezTo>
                  <a:cubicBezTo>
                    <a:pt x="152784" y="-452"/>
                    <a:pt x="163007" y="-452"/>
                    <a:pt x="174032" y="9510"/>
                  </a:cubicBezTo>
                  <a:cubicBezTo>
                    <a:pt x="186665" y="20917"/>
                    <a:pt x="197145" y="34506"/>
                    <a:pt x="204969" y="49627"/>
                  </a:cubicBezTo>
                  <a:cubicBezTo>
                    <a:pt x="213054" y="65139"/>
                    <a:pt x="212051" y="84796"/>
                    <a:pt x="216395" y="101912"/>
                  </a:cubicBezTo>
                  <a:cubicBezTo>
                    <a:pt x="218657" y="110492"/>
                    <a:pt x="216100" y="119626"/>
                    <a:pt x="209713" y="125781"/>
                  </a:cubicBezTo>
                  <a:cubicBezTo>
                    <a:pt x="195547" y="139154"/>
                    <a:pt x="171693" y="160282"/>
                    <a:pt x="165746" y="180072"/>
                  </a:cubicBezTo>
                  <a:cubicBezTo>
                    <a:pt x="165176" y="182103"/>
                    <a:pt x="165597" y="184284"/>
                    <a:pt x="166882" y="185956"/>
                  </a:cubicBezTo>
                  <a:cubicBezTo>
                    <a:pt x="184589" y="207820"/>
                    <a:pt x="210448" y="216712"/>
                    <a:pt x="237309" y="222730"/>
                  </a:cubicBezTo>
                  <a:cubicBezTo>
                    <a:pt x="289427" y="234497"/>
                    <a:pt x="278535" y="292466"/>
                    <a:pt x="278936" y="330510"/>
                  </a:cubicBezTo>
                  <a:cubicBezTo>
                    <a:pt x="279405" y="345280"/>
                    <a:pt x="280879" y="360001"/>
                    <a:pt x="283346" y="374571"/>
                  </a:cubicBezTo>
                  <a:cubicBezTo>
                    <a:pt x="289360" y="413484"/>
                    <a:pt x="283346" y="454269"/>
                    <a:pt x="293302" y="491644"/>
                  </a:cubicBezTo>
                  <a:cubicBezTo>
                    <a:pt x="300652" y="518991"/>
                    <a:pt x="297980" y="548944"/>
                    <a:pt x="297779" y="576959"/>
                  </a:cubicBezTo>
                  <a:cubicBezTo>
                    <a:pt x="297779" y="583979"/>
                    <a:pt x="296175" y="599157"/>
                    <a:pt x="293035" y="622625"/>
                  </a:cubicBezTo>
                  <a:cubicBezTo>
                    <a:pt x="289760" y="646770"/>
                    <a:pt x="291882" y="671342"/>
                    <a:pt x="299249" y="694567"/>
                  </a:cubicBezTo>
                  <a:cubicBezTo>
                    <a:pt x="299914" y="696737"/>
                    <a:pt x="301401" y="698561"/>
                    <a:pt x="303392" y="699649"/>
                  </a:cubicBezTo>
                  <a:cubicBezTo>
                    <a:pt x="308116" y="702147"/>
                    <a:pt x="311054" y="707072"/>
                    <a:pt x="311009" y="712419"/>
                  </a:cubicBezTo>
                  <a:cubicBezTo>
                    <a:pt x="311082" y="714632"/>
                    <a:pt x="310345" y="716795"/>
                    <a:pt x="308938" y="718504"/>
                  </a:cubicBezTo>
                  <a:cubicBezTo>
                    <a:pt x="302706" y="724200"/>
                    <a:pt x="297782" y="731180"/>
                    <a:pt x="294505" y="738963"/>
                  </a:cubicBezTo>
                  <a:cubicBezTo>
                    <a:pt x="289633" y="753968"/>
                    <a:pt x="282319" y="768065"/>
                    <a:pt x="272856" y="780684"/>
                  </a:cubicBezTo>
                  <a:cubicBezTo>
                    <a:pt x="270105" y="784232"/>
                    <a:pt x="268455" y="788509"/>
                    <a:pt x="268112" y="792987"/>
                  </a:cubicBezTo>
                  <a:cubicBezTo>
                    <a:pt x="263657" y="843979"/>
                    <a:pt x="257399" y="895484"/>
                    <a:pt x="249336" y="947502"/>
                  </a:cubicBezTo>
                  <a:cubicBezTo>
                    <a:pt x="244792" y="976720"/>
                    <a:pt x="257020" y="1020113"/>
                    <a:pt x="259225" y="1044317"/>
                  </a:cubicBezTo>
                  <a:cubicBezTo>
                    <a:pt x="265602" y="1113080"/>
                    <a:pt x="262928" y="1182383"/>
                    <a:pt x="251274" y="1250449"/>
                  </a:cubicBezTo>
                  <a:cubicBezTo>
                    <a:pt x="247867" y="1270520"/>
                    <a:pt x="247867" y="1291021"/>
                    <a:pt x="251274" y="1311092"/>
                  </a:cubicBezTo>
                  <a:cubicBezTo>
                    <a:pt x="259336" y="1352056"/>
                    <a:pt x="266664" y="1378220"/>
                    <a:pt x="273257" y="1389587"/>
                  </a:cubicBezTo>
                  <a:cubicBezTo>
                    <a:pt x="287823" y="1414793"/>
                    <a:pt x="299984" y="1429035"/>
                    <a:pt x="268980" y="1450163"/>
                  </a:cubicBezTo>
                  <a:cubicBezTo>
                    <a:pt x="255283" y="1459523"/>
                    <a:pt x="231495" y="1442474"/>
                    <a:pt x="223477" y="1431375"/>
                  </a:cubicBezTo>
                  <a:cubicBezTo>
                    <a:pt x="205370" y="1406436"/>
                    <a:pt x="187262" y="1371200"/>
                    <a:pt x="195013" y="1339642"/>
                  </a:cubicBezTo>
                  <a:cubicBezTo>
                    <a:pt x="209512" y="1280938"/>
                    <a:pt x="195614" y="1215414"/>
                    <a:pt x="180380" y="1156510"/>
                  </a:cubicBezTo>
                  <a:cubicBezTo>
                    <a:pt x="177373" y="1144943"/>
                    <a:pt x="180380" y="1129364"/>
                    <a:pt x="178041" y="1115323"/>
                  </a:cubicBezTo>
                  <a:cubicBezTo>
                    <a:pt x="173481" y="1090848"/>
                    <a:pt x="175416" y="1065604"/>
                    <a:pt x="183654" y="1042110"/>
                  </a:cubicBezTo>
                  <a:cubicBezTo>
                    <a:pt x="185507" y="1032944"/>
                    <a:pt x="185232" y="1023474"/>
                    <a:pt x="182852" y="1014430"/>
                  </a:cubicBezTo>
                  <a:cubicBezTo>
                    <a:pt x="177440" y="985880"/>
                    <a:pt x="178308" y="955258"/>
                    <a:pt x="176170" y="926040"/>
                  </a:cubicBezTo>
                  <a:cubicBezTo>
                    <a:pt x="173898" y="892609"/>
                    <a:pt x="162205" y="846676"/>
                    <a:pt x="163742" y="804487"/>
                  </a:cubicBezTo>
                  <a:cubicBezTo>
                    <a:pt x="164343" y="787571"/>
                    <a:pt x="153853" y="778144"/>
                    <a:pt x="154922" y="763501"/>
                  </a:cubicBezTo>
                  <a:cubicBezTo>
                    <a:pt x="156592" y="740509"/>
                    <a:pt x="156592" y="717426"/>
                    <a:pt x="154922" y="694434"/>
                  </a:cubicBezTo>
                  <a:cubicBezTo>
                    <a:pt x="155010" y="692626"/>
                    <a:pt x="153616" y="691090"/>
                    <a:pt x="151810" y="691002"/>
                  </a:cubicBezTo>
                  <a:cubicBezTo>
                    <a:pt x="151622" y="690993"/>
                    <a:pt x="151434" y="691000"/>
                    <a:pt x="151247" y="691024"/>
                  </a:cubicBezTo>
                  <a:close/>
                  <a:moveTo>
                    <a:pt x="57702" y="528886"/>
                  </a:moveTo>
                  <a:cubicBezTo>
                    <a:pt x="63114" y="510967"/>
                    <a:pt x="73203" y="493650"/>
                    <a:pt x="77146" y="476333"/>
                  </a:cubicBezTo>
                  <a:cubicBezTo>
                    <a:pt x="82892" y="451194"/>
                    <a:pt x="72268" y="417964"/>
                    <a:pt x="66789" y="392423"/>
                  </a:cubicBezTo>
                  <a:cubicBezTo>
                    <a:pt x="66662" y="391630"/>
                    <a:pt x="66315" y="390888"/>
                    <a:pt x="65786" y="390283"/>
                  </a:cubicBezTo>
                  <a:cubicBezTo>
                    <a:pt x="65322" y="389734"/>
                    <a:pt x="64687" y="389358"/>
                    <a:pt x="63982" y="389213"/>
                  </a:cubicBezTo>
                  <a:cubicBezTo>
                    <a:pt x="61711" y="388612"/>
                    <a:pt x="60575" y="389213"/>
                    <a:pt x="60508" y="391821"/>
                  </a:cubicBezTo>
                  <a:cubicBezTo>
                    <a:pt x="59786" y="421016"/>
                    <a:pt x="56567" y="450095"/>
                    <a:pt x="50886" y="478740"/>
                  </a:cubicBezTo>
                  <a:cubicBezTo>
                    <a:pt x="47278" y="496860"/>
                    <a:pt x="51354" y="512171"/>
                    <a:pt x="51888" y="530156"/>
                  </a:cubicBezTo>
                  <a:cubicBezTo>
                    <a:pt x="51888" y="532898"/>
                    <a:pt x="53158" y="533499"/>
                    <a:pt x="55496" y="532095"/>
                  </a:cubicBezTo>
                  <a:cubicBezTo>
                    <a:pt x="56636" y="531342"/>
                    <a:pt x="57467" y="530202"/>
                    <a:pt x="57835" y="528886"/>
                  </a:cubicBezTo>
                  <a:close/>
                  <a:moveTo>
                    <a:pt x="230627" y="495456"/>
                  </a:moveTo>
                  <a:cubicBezTo>
                    <a:pt x="232565" y="499601"/>
                    <a:pt x="239581" y="518790"/>
                    <a:pt x="240182" y="519392"/>
                  </a:cubicBezTo>
                  <a:cubicBezTo>
                    <a:pt x="250138" y="529488"/>
                    <a:pt x="254147" y="527281"/>
                    <a:pt x="252209" y="512706"/>
                  </a:cubicBezTo>
                  <a:lnTo>
                    <a:pt x="238445" y="409740"/>
                  </a:lnTo>
                  <a:cubicBezTo>
                    <a:pt x="238073" y="407491"/>
                    <a:pt x="238304" y="405184"/>
                    <a:pt x="239113" y="403054"/>
                  </a:cubicBezTo>
                  <a:cubicBezTo>
                    <a:pt x="240722" y="399834"/>
                    <a:pt x="240722" y="396044"/>
                    <a:pt x="239113" y="392824"/>
                  </a:cubicBezTo>
                  <a:cubicBezTo>
                    <a:pt x="238404" y="391510"/>
                    <a:pt x="236807" y="390957"/>
                    <a:pt x="235438" y="391554"/>
                  </a:cubicBezTo>
                  <a:cubicBezTo>
                    <a:pt x="234708" y="391929"/>
                    <a:pt x="234190" y="392619"/>
                    <a:pt x="234035" y="393426"/>
                  </a:cubicBezTo>
                  <a:cubicBezTo>
                    <a:pt x="230159" y="411255"/>
                    <a:pt x="226284" y="429085"/>
                    <a:pt x="222408" y="446914"/>
                  </a:cubicBezTo>
                  <a:cubicBezTo>
                    <a:pt x="218266" y="465970"/>
                    <a:pt x="223210" y="479342"/>
                    <a:pt x="230760" y="495723"/>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8"/>
            <p:cNvSpPr/>
            <p:nvPr/>
          </p:nvSpPr>
          <p:spPr>
            <a:xfrm>
              <a:off x="4954496" y="790841"/>
              <a:ext cx="455716" cy="1420882"/>
            </a:xfrm>
            <a:custGeom>
              <a:rect b="b" l="l" r="r" t="t"/>
              <a:pathLst>
                <a:path extrusionOk="0" h="1420882" w="455716">
                  <a:moveTo>
                    <a:pt x="227217" y="1164132"/>
                  </a:moveTo>
                  <a:cubicBezTo>
                    <a:pt x="224611" y="1185059"/>
                    <a:pt x="221471" y="1206722"/>
                    <a:pt x="217662" y="1229187"/>
                  </a:cubicBezTo>
                  <a:cubicBezTo>
                    <a:pt x="215613" y="1241713"/>
                    <a:pt x="217662" y="1266674"/>
                    <a:pt x="223809" y="1304071"/>
                  </a:cubicBezTo>
                  <a:cubicBezTo>
                    <a:pt x="225466" y="1320912"/>
                    <a:pt x="226158" y="1337833"/>
                    <a:pt x="225880" y="1354752"/>
                  </a:cubicBezTo>
                  <a:cubicBezTo>
                    <a:pt x="226002" y="1357913"/>
                    <a:pt x="224818" y="1360984"/>
                    <a:pt x="222606" y="1363243"/>
                  </a:cubicBezTo>
                  <a:lnTo>
                    <a:pt x="176168" y="1410648"/>
                  </a:lnTo>
                  <a:cubicBezTo>
                    <a:pt x="166490" y="1422430"/>
                    <a:pt x="149208" y="1424384"/>
                    <a:pt x="137146" y="1415061"/>
                  </a:cubicBezTo>
                  <a:lnTo>
                    <a:pt x="115430" y="1401220"/>
                  </a:lnTo>
                  <a:cubicBezTo>
                    <a:pt x="101487" y="1392306"/>
                    <a:pt x="101777" y="1383814"/>
                    <a:pt x="116299" y="1375746"/>
                  </a:cubicBezTo>
                  <a:cubicBezTo>
                    <a:pt x="139418" y="1362954"/>
                    <a:pt x="157036" y="1340845"/>
                    <a:pt x="169152" y="1309420"/>
                  </a:cubicBezTo>
                  <a:cubicBezTo>
                    <a:pt x="172493" y="1300662"/>
                    <a:pt x="170822" y="1281272"/>
                    <a:pt x="164074" y="1251118"/>
                  </a:cubicBezTo>
                  <a:cubicBezTo>
                    <a:pt x="148906" y="1182853"/>
                    <a:pt x="126188" y="1118599"/>
                    <a:pt x="139217" y="1047727"/>
                  </a:cubicBezTo>
                  <a:cubicBezTo>
                    <a:pt x="145097" y="1015834"/>
                    <a:pt x="148171" y="997113"/>
                    <a:pt x="148371" y="991697"/>
                  </a:cubicBezTo>
                  <a:cubicBezTo>
                    <a:pt x="150911" y="925371"/>
                    <a:pt x="119706" y="862722"/>
                    <a:pt x="113492" y="802548"/>
                  </a:cubicBezTo>
                  <a:cubicBezTo>
                    <a:pt x="110218" y="771591"/>
                    <a:pt x="102267" y="739297"/>
                    <a:pt x="101398" y="711015"/>
                  </a:cubicBezTo>
                  <a:cubicBezTo>
                    <a:pt x="100530" y="682733"/>
                    <a:pt x="98926" y="650840"/>
                    <a:pt x="105741" y="624096"/>
                  </a:cubicBezTo>
                  <a:cubicBezTo>
                    <a:pt x="107706" y="617040"/>
                    <a:pt x="108960" y="609805"/>
                    <a:pt x="109483" y="602500"/>
                  </a:cubicBezTo>
                  <a:cubicBezTo>
                    <a:pt x="110820" y="563787"/>
                    <a:pt x="122847" y="524139"/>
                    <a:pt x="127123" y="488836"/>
                  </a:cubicBezTo>
                  <a:cubicBezTo>
                    <a:pt x="131400" y="453534"/>
                    <a:pt x="116232" y="436551"/>
                    <a:pt x="105140" y="405929"/>
                  </a:cubicBezTo>
                  <a:cubicBezTo>
                    <a:pt x="104486" y="404255"/>
                    <a:pt x="102626" y="403399"/>
                    <a:pt x="100931" y="403990"/>
                  </a:cubicBezTo>
                  <a:cubicBezTo>
                    <a:pt x="100165" y="404278"/>
                    <a:pt x="99541" y="404853"/>
                    <a:pt x="99193" y="405594"/>
                  </a:cubicBezTo>
                  <a:cubicBezTo>
                    <a:pt x="94316" y="415490"/>
                    <a:pt x="95117" y="439760"/>
                    <a:pt x="92511" y="452397"/>
                  </a:cubicBezTo>
                  <a:cubicBezTo>
                    <a:pt x="90408" y="463414"/>
                    <a:pt x="90003" y="474688"/>
                    <a:pt x="91309" y="485827"/>
                  </a:cubicBezTo>
                  <a:cubicBezTo>
                    <a:pt x="97322" y="540520"/>
                    <a:pt x="85496" y="600093"/>
                    <a:pt x="71731" y="652980"/>
                  </a:cubicBezTo>
                  <a:cubicBezTo>
                    <a:pt x="67455" y="669628"/>
                    <a:pt x="70996" y="699114"/>
                    <a:pt x="78413" y="718971"/>
                  </a:cubicBezTo>
                  <a:cubicBezTo>
                    <a:pt x="90774" y="751466"/>
                    <a:pt x="97322" y="776672"/>
                    <a:pt x="86765" y="810304"/>
                  </a:cubicBezTo>
                  <a:cubicBezTo>
                    <a:pt x="85204" y="815579"/>
                    <a:pt x="79664" y="818589"/>
                    <a:pt x="74392" y="817027"/>
                  </a:cubicBezTo>
                  <a:cubicBezTo>
                    <a:pt x="74351" y="817015"/>
                    <a:pt x="74311" y="817002"/>
                    <a:pt x="74270" y="816990"/>
                  </a:cubicBezTo>
                  <a:cubicBezTo>
                    <a:pt x="73519" y="816775"/>
                    <a:pt x="72799" y="816460"/>
                    <a:pt x="72132" y="816054"/>
                  </a:cubicBezTo>
                  <a:cubicBezTo>
                    <a:pt x="57081" y="807021"/>
                    <a:pt x="43792" y="795332"/>
                    <a:pt x="32910" y="781553"/>
                  </a:cubicBezTo>
                  <a:cubicBezTo>
                    <a:pt x="31653" y="780001"/>
                    <a:pt x="30865" y="778122"/>
                    <a:pt x="30638" y="776138"/>
                  </a:cubicBezTo>
                  <a:cubicBezTo>
                    <a:pt x="29158" y="766432"/>
                    <a:pt x="29158" y="756558"/>
                    <a:pt x="30638" y="746852"/>
                  </a:cubicBezTo>
                  <a:cubicBezTo>
                    <a:pt x="40861" y="709410"/>
                    <a:pt x="30036" y="680727"/>
                    <a:pt x="26629" y="645959"/>
                  </a:cubicBezTo>
                  <a:cubicBezTo>
                    <a:pt x="26629" y="642267"/>
                    <a:pt x="23637" y="639273"/>
                    <a:pt x="19947" y="639273"/>
                  </a:cubicBezTo>
                  <a:lnTo>
                    <a:pt x="4044" y="638070"/>
                  </a:lnTo>
                  <a:cubicBezTo>
                    <a:pt x="2280" y="638223"/>
                    <a:pt x="725" y="636915"/>
                    <a:pt x="572" y="635149"/>
                  </a:cubicBezTo>
                  <a:cubicBezTo>
                    <a:pt x="537" y="634736"/>
                    <a:pt x="581" y="634321"/>
                    <a:pt x="703" y="633924"/>
                  </a:cubicBezTo>
                  <a:cubicBezTo>
                    <a:pt x="4896" y="602872"/>
                    <a:pt x="5030" y="571406"/>
                    <a:pt x="1104" y="540319"/>
                  </a:cubicBezTo>
                  <a:cubicBezTo>
                    <a:pt x="657" y="538452"/>
                    <a:pt x="1807" y="536575"/>
                    <a:pt x="3673" y="536128"/>
                  </a:cubicBezTo>
                  <a:cubicBezTo>
                    <a:pt x="3861" y="536083"/>
                    <a:pt x="4052" y="536053"/>
                    <a:pt x="4245" y="536040"/>
                  </a:cubicBezTo>
                  <a:lnTo>
                    <a:pt x="15804" y="533900"/>
                  </a:lnTo>
                  <a:cubicBezTo>
                    <a:pt x="17979" y="533622"/>
                    <a:pt x="19701" y="531927"/>
                    <a:pt x="20014" y="529755"/>
                  </a:cubicBezTo>
                  <a:cubicBezTo>
                    <a:pt x="25274" y="504580"/>
                    <a:pt x="28757" y="479065"/>
                    <a:pt x="30437" y="453400"/>
                  </a:cubicBezTo>
                  <a:cubicBezTo>
                    <a:pt x="32108" y="428661"/>
                    <a:pt x="22018" y="404725"/>
                    <a:pt x="28967" y="376911"/>
                  </a:cubicBezTo>
                  <a:cubicBezTo>
                    <a:pt x="31963" y="366244"/>
                    <a:pt x="33954" y="355321"/>
                    <a:pt x="34914" y="344283"/>
                  </a:cubicBezTo>
                  <a:cubicBezTo>
                    <a:pt x="36050" y="305637"/>
                    <a:pt x="34380" y="287518"/>
                    <a:pt x="54358" y="250678"/>
                  </a:cubicBezTo>
                  <a:cubicBezTo>
                    <a:pt x="71196" y="219788"/>
                    <a:pt x="100329" y="208020"/>
                    <a:pt x="134540" y="210561"/>
                  </a:cubicBezTo>
                  <a:cubicBezTo>
                    <a:pt x="136029" y="210649"/>
                    <a:pt x="137499" y="210198"/>
                    <a:pt x="138683" y="209291"/>
                  </a:cubicBezTo>
                  <a:lnTo>
                    <a:pt x="189197" y="169776"/>
                  </a:lnTo>
                  <a:cubicBezTo>
                    <a:pt x="191496" y="168300"/>
                    <a:pt x="192163" y="165240"/>
                    <a:pt x="190689" y="162940"/>
                  </a:cubicBezTo>
                  <a:cubicBezTo>
                    <a:pt x="190619" y="162831"/>
                    <a:pt x="190545" y="162725"/>
                    <a:pt x="190467" y="162622"/>
                  </a:cubicBezTo>
                  <a:cubicBezTo>
                    <a:pt x="183295" y="151122"/>
                    <a:pt x="171513" y="133983"/>
                    <a:pt x="155120" y="111206"/>
                  </a:cubicBezTo>
                  <a:cubicBezTo>
                    <a:pt x="139418" y="89409"/>
                    <a:pt x="174163" y="19740"/>
                    <a:pt x="194877" y="6969"/>
                  </a:cubicBezTo>
                  <a:cubicBezTo>
                    <a:pt x="209176" y="-1856"/>
                    <a:pt x="246126" y="-3060"/>
                    <a:pt x="259557" y="8307"/>
                  </a:cubicBezTo>
                  <a:cubicBezTo>
                    <a:pt x="286819" y="31374"/>
                    <a:pt x="292231" y="55109"/>
                    <a:pt x="302454" y="87537"/>
                  </a:cubicBezTo>
                  <a:cubicBezTo>
                    <a:pt x="305595" y="97499"/>
                    <a:pt x="301251" y="106592"/>
                    <a:pt x="294169" y="115017"/>
                  </a:cubicBezTo>
                  <a:cubicBezTo>
                    <a:pt x="282385" y="129112"/>
                    <a:pt x="272273" y="144526"/>
                    <a:pt x="264034" y="160950"/>
                  </a:cubicBezTo>
                  <a:cubicBezTo>
                    <a:pt x="263103" y="162778"/>
                    <a:pt x="263577" y="165008"/>
                    <a:pt x="265170" y="166299"/>
                  </a:cubicBezTo>
                  <a:lnTo>
                    <a:pt x="316018" y="207887"/>
                  </a:lnTo>
                  <a:cubicBezTo>
                    <a:pt x="318075" y="209604"/>
                    <a:pt x="320690" y="210508"/>
                    <a:pt x="323368" y="210427"/>
                  </a:cubicBezTo>
                  <a:cubicBezTo>
                    <a:pt x="356777" y="209692"/>
                    <a:pt x="387981" y="221192"/>
                    <a:pt x="404686" y="252082"/>
                  </a:cubicBezTo>
                  <a:cubicBezTo>
                    <a:pt x="414709" y="270468"/>
                    <a:pt x="430879" y="304567"/>
                    <a:pt x="426335" y="323623"/>
                  </a:cubicBezTo>
                  <a:cubicBezTo>
                    <a:pt x="423752" y="331506"/>
                    <a:pt x="422753" y="339823"/>
                    <a:pt x="423395" y="348094"/>
                  </a:cubicBezTo>
                  <a:cubicBezTo>
                    <a:pt x="431238" y="378468"/>
                    <a:pt x="432311" y="410196"/>
                    <a:pt x="426535" y="441031"/>
                  </a:cubicBezTo>
                  <a:cubicBezTo>
                    <a:pt x="424065" y="464125"/>
                    <a:pt x="426923" y="487479"/>
                    <a:pt x="434888" y="509296"/>
                  </a:cubicBezTo>
                  <a:cubicBezTo>
                    <a:pt x="435472" y="511684"/>
                    <a:pt x="437320" y="513559"/>
                    <a:pt x="439699" y="514176"/>
                  </a:cubicBezTo>
                  <a:lnTo>
                    <a:pt x="453062" y="518723"/>
                  </a:lnTo>
                  <a:cubicBezTo>
                    <a:pt x="455057" y="519457"/>
                    <a:pt x="456333" y="521414"/>
                    <a:pt x="456203" y="523537"/>
                  </a:cubicBezTo>
                  <a:cubicBezTo>
                    <a:pt x="453072" y="553901"/>
                    <a:pt x="453072" y="584506"/>
                    <a:pt x="456203" y="614869"/>
                  </a:cubicBezTo>
                  <a:cubicBezTo>
                    <a:pt x="456614" y="616933"/>
                    <a:pt x="455274" y="618940"/>
                    <a:pt x="453211" y="619351"/>
                  </a:cubicBezTo>
                  <a:cubicBezTo>
                    <a:pt x="453052" y="619383"/>
                    <a:pt x="452890" y="619405"/>
                    <a:pt x="452728" y="619416"/>
                  </a:cubicBezTo>
                  <a:cubicBezTo>
                    <a:pt x="442394" y="620989"/>
                    <a:pt x="434489" y="629452"/>
                    <a:pt x="433618" y="639875"/>
                  </a:cubicBezTo>
                  <a:cubicBezTo>
                    <a:pt x="429141" y="665416"/>
                    <a:pt x="425800" y="688416"/>
                    <a:pt x="423729" y="708809"/>
                  </a:cubicBezTo>
                  <a:cubicBezTo>
                    <a:pt x="420589" y="739230"/>
                    <a:pt x="437560" y="764905"/>
                    <a:pt x="414575" y="792385"/>
                  </a:cubicBezTo>
                  <a:cubicBezTo>
                    <a:pt x="406937" y="801567"/>
                    <a:pt x="397921" y="809506"/>
                    <a:pt x="387848" y="815920"/>
                  </a:cubicBezTo>
                  <a:cubicBezTo>
                    <a:pt x="382430" y="819438"/>
                    <a:pt x="375189" y="817895"/>
                    <a:pt x="371674" y="812474"/>
                  </a:cubicBezTo>
                  <a:cubicBezTo>
                    <a:pt x="371653" y="812441"/>
                    <a:pt x="371632" y="812409"/>
                    <a:pt x="371611" y="812376"/>
                  </a:cubicBezTo>
                  <a:cubicBezTo>
                    <a:pt x="370622" y="810920"/>
                    <a:pt x="370003" y="809245"/>
                    <a:pt x="369807" y="807495"/>
                  </a:cubicBezTo>
                  <a:lnTo>
                    <a:pt x="364595" y="766510"/>
                  </a:lnTo>
                  <a:cubicBezTo>
                    <a:pt x="364439" y="765330"/>
                    <a:pt x="364600" y="764129"/>
                    <a:pt x="365063" y="763033"/>
                  </a:cubicBezTo>
                  <a:cubicBezTo>
                    <a:pt x="373651" y="742968"/>
                    <a:pt x="380600" y="722240"/>
                    <a:pt x="385843" y="701053"/>
                  </a:cubicBezTo>
                  <a:cubicBezTo>
                    <a:pt x="394463" y="666285"/>
                    <a:pt x="379161" y="614134"/>
                    <a:pt x="372479" y="578965"/>
                  </a:cubicBezTo>
                  <a:cubicBezTo>
                    <a:pt x="367401" y="552220"/>
                    <a:pt x="370341" y="525476"/>
                    <a:pt x="369941" y="498130"/>
                  </a:cubicBezTo>
                  <a:cubicBezTo>
                    <a:pt x="369540" y="470784"/>
                    <a:pt x="363259" y="440228"/>
                    <a:pt x="360519" y="410809"/>
                  </a:cubicBezTo>
                  <a:cubicBezTo>
                    <a:pt x="360519" y="408068"/>
                    <a:pt x="359116" y="406530"/>
                    <a:pt x="357044" y="406196"/>
                  </a:cubicBezTo>
                  <a:cubicBezTo>
                    <a:pt x="355501" y="406024"/>
                    <a:pt x="354021" y="406859"/>
                    <a:pt x="353370" y="408269"/>
                  </a:cubicBezTo>
                  <a:cubicBezTo>
                    <a:pt x="342679" y="431202"/>
                    <a:pt x="334594" y="450592"/>
                    <a:pt x="334594" y="476935"/>
                  </a:cubicBezTo>
                  <a:cubicBezTo>
                    <a:pt x="334594" y="496993"/>
                    <a:pt x="332522" y="517051"/>
                    <a:pt x="338603" y="536709"/>
                  </a:cubicBezTo>
                  <a:cubicBezTo>
                    <a:pt x="342605" y="547163"/>
                    <a:pt x="345146" y="558120"/>
                    <a:pt x="346153" y="569270"/>
                  </a:cubicBezTo>
                  <a:cubicBezTo>
                    <a:pt x="347467" y="599080"/>
                    <a:pt x="351946" y="628665"/>
                    <a:pt x="359517" y="657526"/>
                  </a:cubicBezTo>
                  <a:cubicBezTo>
                    <a:pt x="362202" y="672867"/>
                    <a:pt x="361678" y="688599"/>
                    <a:pt x="357980" y="703727"/>
                  </a:cubicBezTo>
                  <a:cubicBezTo>
                    <a:pt x="353971" y="725190"/>
                    <a:pt x="357980" y="745448"/>
                    <a:pt x="352568" y="765774"/>
                  </a:cubicBezTo>
                  <a:cubicBezTo>
                    <a:pt x="344683" y="796463"/>
                    <a:pt x="344416" y="828690"/>
                    <a:pt x="336064" y="857374"/>
                  </a:cubicBezTo>
                  <a:cubicBezTo>
                    <a:pt x="331208" y="874133"/>
                    <a:pt x="326397" y="890938"/>
                    <a:pt x="321631" y="907787"/>
                  </a:cubicBezTo>
                  <a:cubicBezTo>
                    <a:pt x="309336" y="951648"/>
                    <a:pt x="310673" y="997715"/>
                    <a:pt x="317889" y="1041843"/>
                  </a:cubicBezTo>
                  <a:cubicBezTo>
                    <a:pt x="325189" y="1082771"/>
                    <a:pt x="323800" y="1124779"/>
                    <a:pt x="313813" y="1165134"/>
                  </a:cubicBezTo>
                  <a:cubicBezTo>
                    <a:pt x="306062" y="1198431"/>
                    <a:pt x="298289" y="1231862"/>
                    <a:pt x="290494" y="1265426"/>
                  </a:cubicBezTo>
                  <a:cubicBezTo>
                    <a:pt x="277130" y="1321522"/>
                    <a:pt x="307465" y="1350406"/>
                    <a:pt x="347356" y="1381497"/>
                  </a:cubicBezTo>
                  <a:cubicBezTo>
                    <a:pt x="355730" y="1388138"/>
                    <a:pt x="355263" y="1394022"/>
                    <a:pt x="345953" y="1399148"/>
                  </a:cubicBezTo>
                  <a:lnTo>
                    <a:pt x="314080" y="1416799"/>
                  </a:lnTo>
                  <a:cubicBezTo>
                    <a:pt x="305901" y="1421983"/>
                    <a:pt x="295188" y="1420576"/>
                    <a:pt x="288623" y="1413456"/>
                  </a:cubicBezTo>
                  <a:lnTo>
                    <a:pt x="239712" y="1365784"/>
                  </a:lnTo>
                  <a:cubicBezTo>
                    <a:pt x="234670" y="1360865"/>
                    <a:pt x="231950" y="1354037"/>
                    <a:pt x="232228" y="1346996"/>
                  </a:cubicBezTo>
                  <a:cubicBezTo>
                    <a:pt x="233075" y="1321322"/>
                    <a:pt x="234856" y="1295759"/>
                    <a:pt x="237574" y="1270307"/>
                  </a:cubicBezTo>
                  <a:cubicBezTo>
                    <a:pt x="241495" y="1235082"/>
                    <a:pt x="238936" y="1199437"/>
                    <a:pt x="230023" y="1165134"/>
                  </a:cubicBezTo>
                  <a:cubicBezTo>
                    <a:pt x="229765" y="1164281"/>
                    <a:pt x="228883" y="1163781"/>
                    <a:pt x="228019" y="1163998"/>
                  </a:cubicBezTo>
                  <a:cubicBezTo>
                    <a:pt x="227744" y="1163970"/>
                    <a:pt x="227467" y="1164016"/>
                    <a:pt x="227217" y="1164132"/>
                  </a:cubicBezTo>
                  <a:close/>
                  <a:moveTo>
                    <a:pt x="232763" y="821336"/>
                  </a:moveTo>
                  <a:cubicBezTo>
                    <a:pt x="233075" y="798202"/>
                    <a:pt x="233075" y="775068"/>
                    <a:pt x="232763" y="751934"/>
                  </a:cubicBezTo>
                  <a:cubicBezTo>
                    <a:pt x="232998" y="750401"/>
                    <a:pt x="231946" y="748968"/>
                    <a:pt x="230414" y="748733"/>
                  </a:cubicBezTo>
                  <a:cubicBezTo>
                    <a:pt x="230152" y="748693"/>
                    <a:pt x="229885" y="748690"/>
                    <a:pt x="229622" y="748725"/>
                  </a:cubicBezTo>
                  <a:lnTo>
                    <a:pt x="227952" y="748725"/>
                  </a:lnTo>
                  <a:cubicBezTo>
                    <a:pt x="226925" y="748611"/>
                    <a:pt x="226000" y="749351"/>
                    <a:pt x="225886" y="750379"/>
                  </a:cubicBezTo>
                  <a:cubicBezTo>
                    <a:pt x="225873" y="750496"/>
                    <a:pt x="225871" y="750613"/>
                    <a:pt x="225881" y="750730"/>
                  </a:cubicBezTo>
                  <a:cubicBezTo>
                    <a:pt x="224811" y="790178"/>
                    <a:pt x="226549" y="826551"/>
                    <a:pt x="223141" y="868406"/>
                  </a:cubicBezTo>
                  <a:cubicBezTo>
                    <a:pt x="220735" y="898694"/>
                    <a:pt x="226081" y="930921"/>
                    <a:pt x="226081" y="957264"/>
                  </a:cubicBezTo>
                  <a:cubicBezTo>
                    <a:pt x="226081" y="970970"/>
                    <a:pt x="226081" y="984744"/>
                    <a:pt x="225613" y="998450"/>
                  </a:cubicBezTo>
                  <a:cubicBezTo>
                    <a:pt x="225613" y="1000545"/>
                    <a:pt x="224455" y="1014252"/>
                    <a:pt x="222139" y="1039570"/>
                  </a:cubicBezTo>
                  <a:cubicBezTo>
                    <a:pt x="221416" y="1055285"/>
                    <a:pt x="221729" y="1071032"/>
                    <a:pt x="223074" y="1086707"/>
                  </a:cubicBezTo>
                  <a:cubicBezTo>
                    <a:pt x="222945" y="1090500"/>
                    <a:pt x="224996" y="1094032"/>
                    <a:pt x="228353" y="1095800"/>
                  </a:cubicBezTo>
                  <a:cubicBezTo>
                    <a:pt x="230419" y="1096944"/>
                    <a:pt x="233021" y="1096197"/>
                    <a:pt x="234166" y="1094129"/>
                  </a:cubicBezTo>
                  <a:cubicBezTo>
                    <a:pt x="234166" y="1094129"/>
                    <a:pt x="234166" y="1094128"/>
                    <a:pt x="234166" y="1094128"/>
                  </a:cubicBezTo>
                  <a:cubicBezTo>
                    <a:pt x="234191" y="1093928"/>
                    <a:pt x="234191" y="1093726"/>
                    <a:pt x="234166" y="1093526"/>
                  </a:cubicBezTo>
                  <a:cubicBezTo>
                    <a:pt x="241089" y="1075592"/>
                    <a:pt x="242326" y="1055959"/>
                    <a:pt x="237707" y="1037296"/>
                  </a:cubicBezTo>
                  <a:cubicBezTo>
                    <a:pt x="234821" y="1027065"/>
                    <a:pt x="233051" y="1016551"/>
                    <a:pt x="232429" y="1005939"/>
                  </a:cubicBezTo>
                  <a:cubicBezTo>
                    <a:pt x="232429" y="978459"/>
                    <a:pt x="232429" y="957264"/>
                    <a:pt x="235436" y="925037"/>
                  </a:cubicBezTo>
                  <a:cubicBezTo>
                    <a:pt x="238843" y="889534"/>
                    <a:pt x="232295" y="851824"/>
                    <a:pt x="232763" y="821001"/>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9"/>
          <p:cNvSpPr/>
          <p:nvPr/>
        </p:nvSpPr>
        <p:spPr>
          <a:xfrm>
            <a:off x="0" y="1204856"/>
            <a:ext cx="9144000" cy="5176894"/>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3" name="Google Shape;113;p9"/>
          <p:cNvSpPr/>
          <p:nvPr/>
        </p:nvSpPr>
        <p:spPr>
          <a:xfrm>
            <a:off x="2553194" y="2036856"/>
            <a:ext cx="4037612" cy="4037610"/>
          </a:xfrm>
          <a:prstGeom prst="ellipse">
            <a:avLst/>
          </a:prstGeom>
          <a:solidFill>
            <a:srgbClr val="FBE7DA"/>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9"/>
          <p:cNvSpPr txBox="1"/>
          <p:nvPr/>
        </p:nvSpPr>
        <p:spPr>
          <a:xfrm>
            <a:off x="431800" y="379681"/>
            <a:ext cx="7818348"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Definición de zoonosis</a:t>
            </a:r>
            <a:endParaRPr b="0" i="0" sz="1400" u="none" cap="none" strike="noStrike">
              <a:solidFill>
                <a:srgbClr val="000000"/>
              </a:solidFill>
              <a:latin typeface="Arial"/>
              <a:ea typeface="Arial"/>
              <a:cs typeface="Arial"/>
              <a:sym typeface="Arial"/>
            </a:endParaRPr>
          </a:p>
        </p:txBody>
      </p:sp>
      <p:sp>
        <p:nvSpPr>
          <p:cNvPr id="115" name="Google Shape;115;p9"/>
          <p:cNvSpPr txBox="1"/>
          <p:nvPr/>
        </p:nvSpPr>
        <p:spPr>
          <a:xfrm>
            <a:off x="431800" y="1436190"/>
            <a:ext cx="824388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Zoonosis</a:t>
            </a:r>
            <a:endParaRPr b="0" i="0" sz="1400" u="none" cap="none" strike="noStrike">
              <a:solidFill>
                <a:srgbClr val="000000"/>
              </a:solidFill>
              <a:latin typeface="Arial"/>
              <a:ea typeface="Arial"/>
              <a:cs typeface="Arial"/>
              <a:sym typeface="Arial"/>
            </a:endParaRPr>
          </a:p>
        </p:txBody>
      </p:sp>
      <p:sp>
        <p:nvSpPr>
          <p:cNvPr id="116" name="Google Shape;116;p9"/>
          <p:cNvSpPr/>
          <p:nvPr/>
        </p:nvSpPr>
        <p:spPr>
          <a:xfrm>
            <a:off x="431800" y="3633099"/>
            <a:ext cx="1762760" cy="845125"/>
          </a:xfrm>
          <a:prstGeom prst="roundRect">
            <a:avLst>
              <a:gd fmla="val 19450" name="adj"/>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Animal enfermo como reservorio del agente</a:t>
            </a:r>
            <a:endParaRPr b="0" i="0" sz="1400" u="none" cap="none" strike="noStrike">
              <a:solidFill>
                <a:srgbClr val="000000"/>
              </a:solidFill>
              <a:latin typeface="Arial"/>
              <a:ea typeface="Arial"/>
              <a:cs typeface="Arial"/>
              <a:sym typeface="Arial"/>
            </a:endParaRPr>
          </a:p>
        </p:txBody>
      </p:sp>
      <p:sp>
        <p:nvSpPr>
          <p:cNvPr id="117" name="Google Shape;117;p9"/>
          <p:cNvSpPr/>
          <p:nvPr/>
        </p:nvSpPr>
        <p:spPr>
          <a:xfrm>
            <a:off x="6912928" y="3633099"/>
            <a:ext cx="1762760" cy="845125"/>
          </a:xfrm>
          <a:prstGeom prst="roundRect">
            <a:avLst>
              <a:gd fmla="val 19450" name="adj"/>
            </a:avLst>
          </a:prstGeom>
          <a:solidFill>
            <a:srgbClr val="595959"/>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Humano suceptible</a:t>
            </a:r>
            <a:endParaRPr b="0" i="0" sz="1400" u="none" cap="none" strike="noStrike">
              <a:solidFill>
                <a:srgbClr val="000000"/>
              </a:solidFill>
              <a:latin typeface="Arial"/>
              <a:ea typeface="Arial"/>
              <a:cs typeface="Arial"/>
              <a:sym typeface="Arial"/>
            </a:endParaRPr>
          </a:p>
        </p:txBody>
      </p:sp>
      <p:grpSp>
        <p:nvGrpSpPr>
          <p:cNvPr id="118" name="Google Shape;118;p9"/>
          <p:cNvGrpSpPr/>
          <p:nvPr/>
        </p:nvGrpSpPr>
        <p:grpSpPr>
          <a:xfrm>
            <a:off x="2836584" y="2361617"/>
            <a:ext cx="3431455" cy="3386617"/>
            <a:chOff x="2836584" y="2549848"/>
            <a:chExt cx="3431455" cy="3386617"/>
          </a:xfrm>
        </p:grpSpPr>
        <p:sp>
          <p:nvSpPr>
            <p:cNvPr id="119" name="Google Shape;119;p9"/>
            <p:cNvSpPr/>
            <p:nvPr/>
          </p:nvSpPr>
          <p:spPr>
            <a:xfrm>
              <a:off x="4243568" y="2549848"/>
              <a:ext cx="763586" cy="602608"/>
            </a:xfrm>
            <a:custGeom>
              <a:rect b="b" l="l" r="r" t="t"/>
              <a:pathLst>
                <a:path extrusionOk="0" h="602608" w="763586">
                  <a:moveTo>
                    <a:pt x="200152" y="239684"/>
                  </a:moveTo>
                  <a:cubicBezTo>
                    <a:pt x="201676" y="235973"/>
                    <a:pt x="199911" y="231729"/>
                    <a:pt x="196210" y="230190"/>
                  </a:cubicBezTo>
                  <a:cubicBezTo>
                    <a:pt x="194620" y="229589"/>
                    <a:pt x="192862" y="229589"/>
                    <a:pt x="191265" y="230190"/>
                  </a:cubicBezTo>
                  <a:cubicBezTo>
                    <a:pt x="163897" y="239039"/>
                    <a:pt x="134857" y="241442"/>
                    <a:pt x="106406" y="237210"/>
                  </a:cubicBezTo>
                  <a:cubicBezTo>
                    <a:pt x="61905" y="230524"/>
                    <a:pt x="-57098" y="95732"/>
                    <a:pt x="34042" y="71261"/>
                  </a:cubicBezTo>
                  <a:cubicBezTo>
                    <a:pt x="62841" y="63505"/>
                    <a:pt x="94178" y="52473"/>
                    <a:pt x="124648" y="57889"/>
                  </a:cubicBezTo>
                  <a:cubicBezTo>
                    <a:pt x="150773" y="62168"/>
                    <a:pt x="176632" y="82828"/>
                    <a:pt x="202758" y="94729"/>
                  </a:cubicBezTo>
                  <a:cubicBezTo>
                    <a:pt x="209092" y="97641"/>
                    <a:pt x="216583" y="94933"/>
                    <a:pt x="219596" y="88645"/>
                  </a:cubicBezTo>
                  <a:cubicBezTo>
                    <a:pt x="228015" y="71395"/>
                    <a:pt x="239642" y="47459"/>
                    <a:pt x="253005" y="33217"/>
                  </a:cubicBezTo>
                  <a:cubicBezTo>
                    <a:pt x="290557" y="-5963"/>
                    <a:pt x="392989" y="-614"/>
                    <a:pt x="441031" y="1659"/>
                  </a:cubicBezTo>
                  <a:cubicBezTo>
                    <a:pt x="445889" y="1789"/>
                    <a:pt x="450573" y="3476"/>
                    <a:pt x="454395" y="6473"/>
                  </a:cubicBezTo>
                  <a:cubicBezTo>
                    <a:pt x="473973" y="21918"/>
                    <a:pt x="495756" y="34755"/>
                    <a:pt x="511792" y="54546"/>
                  </a:cubicBezTo>
                  <a:cubicBezTo>
                    <a:pt x="529699" y="76744"/>
                    <a:pt x="537784" y="100078"/>
                    <a:pt x="570993" y="80822"/>
                  </a:cubicBezTo>
                  <a:cubicBezTo>
                    <a:pt x="626786" y="48528"/>
                    <a:pt x="687256" y="35424"/>
                    <a:pt x="748462" y="66648"/>
                  </a:cubicBezTo>
                  <a:cubicBezTo>
                    <a:pt x="764164" y="74671"/>
                    <a:pt x="768106" y="86305"/>
                    <a:pt x="760155" y="101482"/>
                  </a:cubicBezTo>
                  <a:cubicBezTo>
                    <a:pt x="742381" y="135715"/>
                    <a:pt x="718995" y="193149"/>
                    <a:pt x="686254" y="213875"/>
                  </a:cubicBezTo>
                  <a:cubicBezTo>
                    <a:pt x="670418" y="223838"/>
                    <a:pt x="655117" y="238079"/>
                    <a:pt x="638145" y="243161"/>
                  </a:cubicBezTo>
                  <a:cubicBezTo>
                    <a:pt x="614966" y="250032"/>
                    <a:pt x="590363" y="250540"/>
                    <a:pt x="566917" y="244631"/>
                  </a:cubicBezTo>
                  <a:cubicBezTo>
                    <a:pt x="565267" y="243987"/>
                    <a:pt x="563409" y="244803"/>
                    <a:pt x="562761" y="246454"/>
                  </a:cubicBezTo>
                  <a:cubicBezTo>
                    <a:pt x="562714" y="246580"/>
                    <a:pt x="562674" y="246708"/>
                    <a:pt x="562641" y="246838"/>
                  </a:cubicBezTo>
                  <a:cubicBezTo>
                    <a:pt x="555959" y="265358"/>
                    <a:pt x="546404" y="278998"/>
                    <a:pt x="546604" y="299324"/>
                  </a:cubicBezTo>
                  <a:cubicBezTo>
                    <a:pt x="546938" y="342917"/>
                    <a:pt x="539388" y="384505"/>
                    <a:pt x="537383" y="428098"/>
                  </a:cubicBezTo>
                  <a:cubicBezTo>
                    <a:pt x="537089" y="438730"/>
                    <a:pt x="534945" y="449230"/>
                    <a:pt x="531036" y="459121"/>
                  </a:cubicBezTo>
                  <a:cubicBezTo>
                    <a:pt x="524688" y="474098"/>
                    <a:pt x="513797" y="488406"/>
                    <a:pt x="513061" y="505456"/>
                  </a:cubicBezTo>
                  <a:cubicBezTo>
                    <a:pt x="511926" y="532200"/>
                    <a:pt x="530367" y="557206"/>
                    <a:pt x="500500" y="574991"/>
                  </a:cubicBezTo>
                  <a:cubicBezTo>
                    <a:pt x="486535" y="583282"/>
                    <a:pt x="471233" y="575994"/>
                    <a:pt x="455798" y="584753"/>
                  </a:cubicBezTo>
                  <a:cubicBezTo>
                    <a:pt x="419716" y="605346"/>
                    <a:pt x="387376" y="605747"/>
                    <a:pt x="346417" y="598125"/>
                  </a:cubicBezTo>
                  <a:cubicBezTo>
                    <a:pt x="328109" y="594582"/>
                    <a:pt x="312674" y="582079"/>
                    <a:pt x="292962" y="577131"/>
                  </a:cubicBezTo>
                  <a:cubicBezTo>
                    <a:pt x="279599" y="573721"/>
                    <a:pt x="271180" y="569910"/>
                    <a:pt x="267438" y="565698"/>
                  </a:cubicBezTo>
                  <a:cubicBezTo>
                    <a:pt x="252604" y="549116"/>
                    <a:pt x="261758" y="537014"/>
                    <a:pt x="263295" y="518895"/>
                  </a:cubicBezTo>
                  <a:cubicBezTo>
                    <a:pt x="263529" y="516727"/>
                    <a:pt x="262988" y="514546"/>
                    <a:pt x="261758" y="512744"/>
                  </a:cubicBezTo>
                  <a:cubicBezTo>
                    <a:pt x="245455" y="487537"/>
                    <a:pt x="231490" y="471290"/>
                    <a:pt x="227815" y="436322"/>
                  </a:cubicBezTo>
                  <a:cubicBezTo>
                    <a:pt x="226405" y="422749"/>
                    <a:pt x="223812" y="409325"/>
                    <a:pt x="220064" y="396205"/>
                  </a:cubicBezTo>
                  <a:cubicBezTo>
                    <a:pt x="207502" y="352679"/>
                    <a:pt x="206299" y="309286"/>
                    <a:pt x="191466" y="266762"/>
                  </a:cubicBezTo>
                  <a:cubicBezTo>
                    <a:pt x="190731" y="264848"/>
                    <a:pt x="190731" y="262727"/>
                    <a:pt x="191466" y="260812"/>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p:nvPr/>
          </p:nvSpPr>
          <p:spPr>
            <a:xfrm>
              <a:off x="3141556" y="2899948"/>
              <a:ext cx="815186" cy="779370"/>
            </a:xfrm>
            <a:custGeom>
              <a:rect b="b" l="l" r="r" t="t"/>
              <a:pathLst>
                <a:path extrusionOk="0" h="779370" w="815186">
                  <a:moveTo>
                    <a:pt x="683696" y="446803"/>
                  </a:moveTo>
                  <a:cubicBezTo>
                    <a:pt x="686034" y="453489"/>
                    <a:pt x="683696" y="458370"/>
                    <a:pt x="676145" y="461913"/>
                  </a:cubicBezTo>
                  <a:cubicBezTo>
                    <a:pt x="671996" y="463926"/>
                    <a:pt x="666998" y="462190"/>
                    <a:pt x="664987" y="458036"/>
                  </a:cubicBezTo>
                  <a:cubicBezTo>
                    <a:pt x="664987" y="458036"/>
                    <a:pt x="664987" y="458036"/>
                    <a:pt x="664987" y="458036"/>
                  </a:cubicBezTo>
                  <a:cubicBezTo>
                    <a:pt x="664526" y="457142"/>
                    <a:pt x="664252" y="456163"/>
                    <a:pt x="664185" y="455161"/>
                  </a:cubicBezTo>
                  <a:cubicBezTo>
                    <a:pt x="661779" y="428884"/>
                    <a:pt x="645743" y="421730"/>
                    <a:pt x="631377" y="402474"/>
                  </a:cubicBezTo>
                  <a:cubicBezTo>
                    <a:pt x="630114" y="400657"/>
                    <a:pt x="628043" y="399580"/>
                    <a:pt x="625831" y="399599"/>
                  </a:cubicBezTo>
                  <a:lnTo>
                    <a:pt x="607657" y="399599"/>
                  </a:lnTo>
                  <a:cubicBezTo>
                    <a:pt x="605104" y="399655"/>
                    <a:pt x="602746" y="398255"/>
                    <a:pt x="601576" y="395989"/>
                  </a:cubicBezTo>
                  <a:cubicBezTo>
                    <a:pt x="590685" y="376800"/>
                    <a:pt x="575384" y="365767"/>
                    <a:pt x="552732" y="373791"/>
                  </a:cubicBezTo>
                  <a:cubicBezTo>
                    <a:pt x="550647" y="374520"/>
                    <a:pt x="548923" y="376029"/>
                    <a:pt x="547921" y="378003"/>
                  </a:cubicBezTo>
                  <a:cubicBezTo>
                    <a:pt x="539769" y="393715"/>
                    <a:pt x="551463" y="411901"/>
                    <a:pt x="559414" y="426611"/>
                  </a:cubicBezTo>
                  <a:cubicBezTo>
                    <a:pt x="573914" y="453355"/>
                    <a:pt x="583001" y="482105"/>
                    <a:pt x="597433" y="509251"/>
                  </a:cubicBezTo>
                  <a:cubicBezTo>
                    <a:pt x="607323" y="527905"/>
                    <a:pt x="591553" y="553246"/>
                    <a:pt x="592355" y="572836"/>
                  </a:cubicBezTo>
                  <a:cubicBezTo>
                    <a:pt x="593157" y="592426"/>
                    <a:pt x="594827" y="603057"/>
                    <a:pt x="583602" y="621243"/>
                  </a:cubicBezTo>
                  <a:cubicBezTo>
                    <a:pt x="573553" y="637482"/>
                    <a:pt x="565728" y="655001"/>
                    <a:pt x="560350" y="673328"/>
                  </a:cubicBezTo>
                  <a:cubicBezTo>
                    <a:pt x="557677" y="683252"/>
                    <a:pt x="553140" y="692577"/>
                    <a:pt x="546986" y="700808"/>
                  </a:cubicBezTo>
                  <a:cubicBezTo>
                    <a:pt x="520259" y="735308"/>
                    <a:pt x="503487" y="753494"/>
                    <a:pt x="469543" y="778233"/>
                  </a:cubicBezTo>
                  <a:cubicBezTo>
                    <a:pt x="468428" y="779015"/>
                    <a:pt x="467098" y="779436"/>
                    <a:pt x="465735" y="779436"/>
                  </a:cubicBezTo>
                  <a:lnTo>
                    <a:pt x="367312" y="779436"/>
                  </a:lnTo>
                  <a:cubicBezTo>
                    <a:pt x="366143" y="779436"/>
                    <a:pt x="365007" y="779082"/>
                    <a:pt x="364038" y="778433"/>
                  </a:cubicBezTo>
                  <a:cubicBezTo>
                    <a:pt x="336682" y="758656"/>
                    <a:pt x="312394" y="734956"/>
                    <a:pt x="291941" y="708095"/>
                  </a:cubicBezTo>
                  <a:cubicBezTo>
                    <a:pt x="284992" y="698894"/>
                    <a:pt x="279740" y="688524"/>
                    <a:pt x="276439" y="677473"/>
                  </a:cubicBezTo>
                  <a:cubicBezTo>
                    <a:pt x="261371" y="639689"/>
                    <a:pt x="249418" y="600735"/>
                    <a:pt x="240691" y="561001"/>
                  </a:cubicBezTo>
                  <a:cubicBezTo>
                    <a:pt x="234678" y="533522"/>
                    <a:pt x="246839" y="500827"/>
                    <a:pt x="255659" y="475419"/>
                  </a:cubicBezTo>
                  <a:cubicBezTo>
                    <a:pt x="260804" y="460175"/>
                    <a:pt x="257530" y="443861"/>
                    <a:pt x="265214" y="430221"/>
                  </a:cubicBezTo>
                  <a:cubicBezTo>
                    <a:pt x="274936" y="412882"/>
                    <a:pt x="281517" y="393959"/>
                    <a:pt x="284658" y="374326"/>
                  </a:cubicBezTo>
                  <a:cubicBezTo>
                    <a:pt x="285145" y="372970"/>
                    <a:pt x="284437" y="371477"/>
                    <a:pt x="283081" y="370992"/>
                  </a:cubicBezTo>
                  <a:cubicBezTo>
                    <a:pt x="282733" y="370866"/>
                    <a:pt x="282359" y="370817"/>
                    <a:pt x="281985" y="370849"/>
                  </a:cubicBezTo>
                  <a:lnTo>
                    <a:pt x="253921" y="368509"/>
                  </a:lnTo>
                  <a:cubicBezTo>
                    <a:pt x="251890" y="368303"/>
                    <a:pt x="249846" y="368773"/>
                    <a:pt x="248108" y="369846"/>
                  </a:cubicBezTo>
                  <a:cubicBezTo>
                    <a:pt x="230468" y="380066"/>
                    <a:pt x="210610" y="385827"/>
                    <a:pt x="190244" y="386628"/>
                  </a:cubicBezTo>
                  <a:cubicBezTo>
                    <a:pt x="187999" y="386514"/>
                    <a:pt x="186081" y="388247"/>
                    <a:pt x="185967" y="390496"/>
                  </a:cubicBezTo>
                  <a:cubicBezTo>
                    <a:pt x="185967" y="390499"/>
                    <a:pt x="185967" y="390503"/>
                    <a:pt x="185967" y="390506"/>
                  </a:cubicBezTo>
                  <a:cubicBezTo>
                    <a:pt x="181557" y="422800"/>
                    <a:pt x="145876" y="447605"/>
                    <a:pt x="125497" y="466326"/>
                  </a:cubicBezTo>
                  <a:cubicBezTo>
                    <a:pt x="113804" y="476957"/>
                    <a:pt x="115875" y="481972"/>
                    <a:pt x="131577" y="481370"/>
                  </a:cubicBezTo>
                  <a:lnTo>
                    <a:pt x="159574" y="480300"/>
                  </a:lnTo>
                  <a:cubicBezTo>
                    <a:pt x="161986" y="480225"/>
                    <a:pt x="164011" y="482101"/>
                    <a:pt x="164118" y="484512"/>
                  </a:cubicBezTo>
                  <a:cubicBezTo>
                    <a:pt x="164165" y="485584"/>
                    <a:pt x="163804" y="486634"/>
                    <a:pt x="163115" y="487454"/>
                  </a:cubicBezTo>
                  <a:lnTo>
                    <a:pt x="159106" y="492335"/>
                  </a:lnTo>
                  <a:cubicBezTo>
                    <a:pt x="155732" y="496494"/>
                    <a:pt x="151001" y="499334"/>
                    <a:pt x="145743" y="500358"/>
                  </a:cubicBezTo>
                  <a:cubicBezTo>
                    <a:pt x="126299" y="504036"/>
                    <a:pt x="84671" y="490463"/>
                    <a:pt x="88747" y="462381"/>
                  </a:cubicBezTo>
                  <a:cubicBezTo>
                    <a:pt x="91841" y="432451"/>
                    <a:pt x="107917" y="405390"/>
                    <a:pt x="132713" y="388366"/>
                  </a:cubicBezTo>
                  <a:cubicBezTo>
                    <a:pt x="149151" y="377201"/>
                    <a:pt x="151690" y="377736"/>
                    <a:pt x="161779" y="358480"/>
                  </a:cubicBezTo>
                  <a:cubicBezTo>
                    <a:pt x="171869" y="339224"/>
                    <a:pt x="205411" y="336817"/>
                    <a:pt x="225657" y="331735"/>
                  </a:cubicBezTo>
                  <a:cubicBezTo>
                    <a:pt x="250113" y="325985"/>
                    <a:pt x="270960" y="313817"/>
                    <a:pt x="302899" y="317093"/>
                  </a:cubicBezTo>
                  <a:cubicBezTo>
                    <a:pt x="306427" y="317334"/>
                    <a:pt x="309527" y="314784"/>
                    <a:pt x="309982" y="311276"/>
                  </a:cubicBezTo>
                  <a:lnTo>
                    <a:pt x="309982" y="310808"/>
                  </a:lnTo>
                  <a:lnTo>
                    <a:pt x="307509" y="277377"/>
                  </a:lnTo>
                  <a:cubicBezTo>
                    <a:pt x="307409" y="275518"/>
                    <a:pt x="308084" y="273701"/>
                    <a:pt x="309380" y="272363"/>
                  </a:cubicBezTo>
                  <a:lnTo>
                    <a:pt x="324214" y="256918"/>
                  </a:lnTo>
                  <a:cubicBezTo>
                    <a:pt x="333121" y="247691"/>
                    <a:pt x="331163" y="242765"/>
                    <a:pt x="318334" y="242142"/>
                  </a:cubicBezTo>
                  <a:lnTo>
                    <a:pt x="253120" y="239066"/>
                  </a:lnTo>
                  <a:cubicBezTo>
                    <a:pt x="251215" y="238926"/>
                    <a:pt x="249418" y="239958"/>
                    <a:pt x="248576" y="241674"/>
                  </a:cubicBezTo>
                  <a:cubicBezTo>
                    <a:pt x="245856" y="249343"/>
                    <a:pt x="238961" y="254758"/>
                    <a:pt x="230869" y="255581"/>
                  </a:cubicBezTo>
                  <a:cubicBezTo>
                    <a:pt x="207095" y="258050"/>
                    <a:pt x="183088" y="257128"/>
                    <a:pt x="159574" y="252839"/>
                  </a:cubicBezTo>
                  <a:cubicBezTo>
                    <a:pt x="157269" y="252310"/>
                    <a:pt x="154890" y="253339"/>
                    <a:pt x="153694" y="255380"/>
                  </a:cubicBezTo>
                  <a:cubicBezTo>
                    <a:pt x="138192" y="278982"/>
                    <a:pt x="128570" y="297770"/>
                    <a:pt x="99037" y="307331"/>
                  </a:cubicBezTo>
                  <a:cubicBezTo>
                    <a:pt x="85673" y="311610"/>
                    <a:pt x="78591" y="316157"/>
                    <a:pt x="74982" y="329195"/>
                  </a:cubicBezTo>
                  <a:cubicBezTo>
                    <a:pt x="74140" y="332064"/>
                    <a:pt x="71221" y="333789"/>
                    <a:pt x="68301" y="333139"/>
                  </a:cubicBezTo>
                  <a:cubicBezTo>
                    <a:pt x="66777" y="332741"/>
                    <a:pt x="65501" y="331688"/>
                    <a:pt x="64826" y="330264"/>
                  </a:cubicBezTo>
                  <a:lnTo>
                    <a:pt x="60149" y="321037"/>
                  </a:lnTo>
                  <a:cubicBezTo>
                    <a:pt x="58899" y="318604"/>
                    <a:pt x="55959" y="317577"/>
                    <a:pt x="53467" y="318697"/>
                  </a:cubicBezTo>
                  <a:cubicBezTo>
                    <a:pt x="51730" y="319476"/>
                    <a:pt x="50186" y="320616"/>
                    <a:pt x="48923" y="322040"/>
                  </a:cubicBezTo>
                  <a:cubicBezTo>
                    <a:pt x="45990" y="325236"/>
                    <a:pt x="45990" y="330144"/>
                    <a:pt x="48923" y="333340"/>
                  </a:cubicBezTo>
                  <a:cubicBezTo>
                    <a:pt x="57068" y="342654"/>
                    <a:pt x="66884" y="350363"/>
                    <a:pt x="77855" y="356073"/>
                  </a:cubicBezTo>
                  <a:cubicBezTo>
                    <a:pt x="84537" y="359616"/>
                    <a:pt x="86408" y="364363"/>
                    <a:pt x="82867" y="370381"/>
                  </a:cubicBezTo>
                  <a:cubicBezTo>
                    <a:pt x="80949" y="373605"/>
                    <a:pt x="76907" y="374849"/>
                    <a:pt x="73512" y="373256"/>
                  </a:cubicBezTo>
                  <a:lnTo>
                    <a:pt x="33889" y="354468"/>
                  </a:lnTo>
                  <a:cubicBezTo>
                    <a:pt x="32392" y="353736"/>
                    <a:pt x="31230" y="352472"/>
                    <a:pt x="30615" y="350924"/>
                  </a:cubicBezTo>
                  <a:cubicBezTo>
                    <a:pt x="22664" y="329395"/>
                    <a:pt x="24401" y="311944"/>
                    <a:pt x="41306" y="294694"/>
                  </a:cubicBezTo>
                  <a:cubicBezTo>
                    <a:pt x="67432" y="267950"/>
                    <a:pt x="94026" y="250767"/>
                    <a:pt x="125363" y="230642"/>
                  </a:cubicBezTo>
                  <a:cubicBezTo>
                    <a:pt x="127308" y="229368"/>
                    <a:pt x="128838" y="227557"/>
                    <a:pt x="129773" y="225426"/>
                  </a:cubicBezTo>
                  <a:cubicBezTo>
                    <a:pt x="131277" y="222067"/>
                    <a:pt x="133408" y="219026"/>
                    <a:pt x="136054" y="216467"/>
                  </a:cubicBezTo>
                  <a:cubicBezTo>
                    <a:pt x="137457" y="215100"/>
                    <a:pt x="139382" y="214415"/>
                    <a:pt x="141333" y="214595"/>
                  </a:cubicBezTo>
                  <a:cubicBezTo>
                    <a:pt x="172397" y="217530"/>
                    <a:pt x="203681" y="211937"/>
                    <a:pt x="231805" y="198415"/>
                  </a:cubicBezTo>
                  <a:cubicBezTo>
                    <a:pt x="233909" y="197248"/>
                    <a:pt x="236542" y="197788"/>
                    <a:pt x="238019" y="199685"/>
                  </a:cubicBezTo>
                  <a:cubicBezTo>
                    <a:pt x="250714" y="213726"/>
                    <a:pt x="263142" y="202493"/>
                    <a:pt x="275370" y="200487"/>
                  </a:cubicBezTo>
                  <a:cubicBezTo>
                    <a:pt x="291273" y="197813"/>
                    <a:pt x="306861" y="194470"/>
                    <a:pt x="322143" y="190458"/>
                  </a:cubicBezTo>
                  <a:cubicBezTo>
                    <a:pt x="324100" y="190009"/>
                    <a:pt x="325677" y="188561"/>
                    <a:pt x="326286" y="186647"/>
                  </a:cubicBezTo>
                  <a:cubicBezTo>
                    <a:pt x="328985" y="181267"/>
                    <a:pt x="326813" y="174718"/>
                    <a:pt x="321434" y="172019"/>
                  </a:cubicBezTo>
                  <a:cubicBezTo>
                    <a:pt x="320559" y="171579"/>
                    <a:pt x="319630" y="171259"/>
                    <a:pt x="318668" y="171068"/>
                  </a:cubicBezTo>
                  <a:cubicBezTo>
                    <a:pt x="298903" y="164465"/>
                    <a:pt x="278424" y="160224"/>
                    <a:pt x="257663" y="158432"/>
                  </a:cubicBezTo>
                  <a:cubicBezTo>
                    <a:pt x="239883" y="155356"/>
                    <a:pt x="222410" y="165301"/>
                    <a:pt x="215969" y="182167"/>
                  </a:cubicBezTo>
                  <a:cubicBezTo>
                    <a:pt x="215020" y="184148"/>
                    <a:pt x="212828" y="185205"/>
                    <a:pt x="210690" y="184708"/>
                  </a:cubicBezTo>
                  <a:lnTo>
                    <a:pt x="193785" y="180630"/>
                  </a:lnTo>
                  <a:cubicBezTo>
                    <a:pt x="191740" y="180147"/>
                    <a:pt x="189596" y="180754"/>
                    <a:pt x="188105" y="182234"/>
                  </a:cubicBezTo>
                  <a:lnTo>
                    <a:pt x="172670" y="197612"/>
                  </a:lnTo>
                  <a:cubicBezTo>
                    <a:pt x="169751" y="200570"/>
                    <a:pt x="165314" y="201421"/>
                    <a:pt x="161512" y="199752"/>
                  </a:cubicBezTo>
                  <a:cubicBezTo>
                    <a:pt x="148175" y="193950"/>
                    <a:pt x="134410" y="189168"/>
                    <a:pt x="120352" y="185444"/>
                  </a:cubicBezTo>
                  <a:cubicBezTo>
                    <a:pt x="118521" y="184909"/>
                    <a:pt x="116570" y="184909"/>
                    <a:pt x="114739" y="185444"/>
                  </a:cubicBezTo>
                  <a:lnTo>
                    <a:pt x="51262" y="207173"/>
                  </a:lnTo>
                  <a:cubicBezTo>
                    <a:pt x="48589" y="208043"/>
                    <a:pt x="47052" y="207173"/>
                    <a:pt x="46718" y="204298"/>
                  </a:cubicBezTo>
                  <a:cubicBezTo>
                    <a:pt x="45669" y="189880"/>
                    <a:pt x="35346" y="177835"/>
                    <a:pt x="21260" y="174612"/>
                  </a:cubicBezTo>
                  <a:cubicBezTo>
                    <a:pt x="19069" y="173902"/>
                    <a:pt x="16690" y="174021"/>
                    <a:pt x="14579" y="174946"/>
                  </a:cubicBezTo>
                  <a:cubicBezTo>
                    <a:pt x="11852" y="176029"/>
                    <a:pt x="8959" y="176617"/>
                    <a:pt x="6026" y="176685"/>
                  </a:cubicBezTo>
                  <a:cubicBezTo>
                    <a:pt x="4777" y="176761"/>
                    <a:pt x="3694" y="175806"/>
                    <a:pt x="3620" y="174553"/>
                  </a:cubicBezTo>
                  <a:cubicBezTo>
                    <a:pt x="3620" y="174551"/>
                    <a:pt x="3620" y="174548"/>
                    <a:pt x="3620" y="174545"/>
                  </a:cubicBezTo>
                  <a:cubicBezTo>
                    <a:pt x="3594" y="173898"/>
                    <a:pt x="3834" y="173269"/>
                    <a:pt x="4289" y="172807"/>
                  </a:cubicBezTo>
                  <a:lnTo>
                    <a:pt x="12374" y="164449"/>
                  </a:lnTo>
                  <a:cubicBezTo>
                    <a:pt x="14111" y="162956"/>
                    <a:pt x="14305" y="160339"/>
                    <a:pt x="12815" y="158603"/>
                  </a:cubicBezTo>
                  <a:cubicBezTo>
                    <a:pt x="12675" y="158446"/>
                    <a:pt x="12527" y="158299"/>
                    <a:pt x="12374" y="158164"/>
                  </a:cubicBezTo>
                  <a:lnTo>
                    <a:pt x="1683" y="145661"/>
                  </a:lnTo>
                  <a:cubicBezTo>
                    <a:pt x="186" y="143986"/>
                    <a:pt x="186" y="141453"/>
                    <a:pt x="1683" y="139778"/>
                  </a:cubicBezTo>
                  <a:cubicBezTo>
                    <a:pt x="12240" y="128478"/>
                    <a:pt x="27942" y="94914"/>
                    <a:pt x="48456" y="104609"/>
                  </a:cubicBezTo>
                  <a:cubicBezTo>
                    <a:pt x="57476" y="108888"/>
                    <a:pt x="57676" y="113635"/>
                    <a:pt x="49191" y="118850"/>
                  </a:cubicBezTo>
                  <a:lnTo>
                    <a:pt x="40103" y="124399"/>
                  </a:lnTo>
                  <a:cubicBezTo>
                    <a:pt x="36615" y="126544"/>
                    <a:pt x="35152" y="130875"/>
                    <a:pt x="36629" y="134696"/>
                  </a:cubicBezTo>
                  <a:cubicBezTo>
                    <a:pt x="37885" y="138871"/>
                    <a:pt x="41573" y="141845"/>
                    <a:pt x="45916" y="142185"/>
                  </a:cubicBezTo>
                  <a:cubicBezTo>
                    <a:pt x="48269" y="142381"/>
                    <a:pt x="50447" y="140904"/>
                    <a:pt x="51128" y="138641"/>
                  </a:cubicBezTo>
                  <a:cubicBezTo>
                    <a:pt x="52571" y="134003"/>
                    <a:pt x="55304" y="129873"/>
                    <a:pt x="59013" y="126740"/>
                  </a:cubicBezTo>
                  <a:cubicBezTo>
                    <a:pt x="61191" y="124857"/>
                    <a:pt x="64479" y="125096"/>
                    <a:pt x="66363" y="127275"/>
                  </a:cubicBezTo>
                  <a:cubicBezTo>
                    <a:pt x="67378" y="128450"/>
                    <a:pt x="67819" y="130019"/>
                    <a:pt x="67566" y="131554"/>
                  </a:cubicBezTo>
                  <a:lnTo>
                    <a:pt x="65695" y="143589"/>
                  </a:lnTo>
                  <a:cubicBezTo>
                    <a:pt x="65240" y="145900"/>
                    <a:pt x="66389" y="148229"/>
                    <a:pt x="68501" y="149272"/>
                  </a:cubicBezTo>
                  <a:lnTo>
                    <a:pt x="96297" y="165051"/>
                  </a:lnTo>
                  <a:cubicBezTo>
                    <a:pt x="98148" y="166058"/>
                    <a:pt x="100460" y="165405"/>
                    <a:pt x="101509" y="163580"/>
                  </a:cubicBezTo>
                  <a:lnTo>
                    <a:pt x="101509" y="163112"/>
                  </a:lnTo>
                  <a:cubicBezTo>
                    <a:pt x="106173" y="150573"/>
                    <a:pt x="116557" y="141028"/>
                    <a:pt x="129439" y="137437"/>
                  </a:cubicBezTo>
                  <a:cubicBezTo>
                    <a:pt x="131350" y="136872"/>
                    <a:pt x="132960" y="135574"/>
                    <a:pt x="133916" y="133827"/>
                  </a:cubicBezTo>
                  <a:cubicBezTo>
                    <a:pt x="139529" y="123931"/>
                    <a:pt x="149418" y="127141"/>
                    <a:pt x="157971" y="132289"/>
                  </a:cubicBezTo>
                  <a:cubicBezTo>
                    <a:pt x="171180" y="139636"/>
                    <a:pt x="186502" y="142254"/>
                    <a:pt x="201402" y="139711"/>
                  </a:cubicBezTo>
                  <a:cubicBezTo>
                    <a:pt x="204436" y="139262"/>
                    <a:pt x="206547" y="136465"/>
                    <a:pt x="206146" y="133426"/>
                  </a:cubicBezTo>
                  <a:cubicBezTo>
                    <a:pt x="205993" y="132391"/>
                    <a:pt x="205552" y="131419"/>
                    <a:pt x="204877" y="130618"/>
                  </a:cubicBezTo>
                  <a:cubicBezTo>
                    <a:pt x="202805" y="128277"/>
                    <a:pt x="200600" y="125402"/>
                    <a:pt x="198195" y="121993"/>
                  </a:cubicBezTo>
                  <a:cubicBezTo>
                    <a:pt x="196959" y="120568"/>
                    <a:pt x="196317" y="118727"/>
                    <a:pt x="196391" y="116844"/>
                  </a:cubicBezTo>
                  <a:cubicBezTo>
                    <a:pt x="196565" y="115022"/>
                    <a:pt x="197794" y="113475"/>
                    <a:pt x="199531" y="112899"/>
                  </a:cubicBezTo>
                  <a:cubicBezTo>
                    <a:pt x="200701" y="112426"/>
                    <a:pt x="202037" y="112577"/>
                    <a:pt x="203073" y="113301"/>
                  </a:cubicBezTo>
                  <a:cubicBezTo>
                    <a:pt x="207870" y="116547"/>
                    <a:pt x="211518" y="121227"/>
                    <a:pt x="213496" y="126673"/>
                  </a:cubicBezTo>
                  <a:cubicBezTo>
                    <a:pt x="214011" y="128359"/>
                    <a:pt x="215708" y="129394"/>
                    <a:pt x="217439" y="129080"/>
                  </a:cubicBezTo>
                  <a:lnTo>
                    <a:pt x="244634" y="125670"/>
                  </a:lnTo>
                  <a:cubicBezTo>
                    <a:pt x="246792" y="125462"/>
                    <a:pt x="248750" y="124312"/>
                    <a:pt x="249979" y="122527"/>
                  </a:cubicBezTo>
                  <a:lnTo>
                    <a:pt x="254523" y="115841"/>
                  </a:lnTo>
                  <a:cubicBezTo>
                    <a:pt x="255585" y="114334"/>
                    <a:pt x="257670" y="113976"/>
                    <a:pt x="259180" y="115042"/>
                  </a:cubicBezTo>
                  <a:cubicBezTo>
                    <a:pt x="259207" y="115063"/>
                    <a:pt x="259240" y="115084"/>
                    <a:pt x="259267" y="115106"/>
                  </a:cubicBezTo>
                  <a:lnTo>
                    <a:pt x="259601" y="115106"/>
                  </a:lnTo>
                  <a:cubicBezTo>
                    <a:pt x="269169" y="124349"/>
                    <a:pt x="281684" y="129934"/>
                    <a:pt x="294948" y="130885"/>
                  </a:cubicBezTo>
                  <a:cubicBezTo>
                    <a:pt x="296805" y="131035"/>
                    <a:pt x="298583" y="130131"/>
                    <a:pt x="299558" y="128545"/>
                  </a:cubicBezTo>
                  <a:lnTo>
                    <a:pt x="301964" y="124734"/>
                  </a:lnTo>
                  <a:cubicBezTo>
                    <a:pt x="303013" y="122650"/>
                    <a:pt x="305485" y="121719"/>
                    <a:pt x="307643" y="122594"/>
                  </a:cubicBezTo>
                  <a:cubicBezTo>
                    <a:pt x="336642" y="131353"/>
                    <a:pt x="351609" y="121324"/>
                    <a:pt x="375464" y="118181"/>
                  </a:cubicBezTo>
                  <a:cubicBezTo>
                    <a:pt x="383415" y="117112"/>
                    <a:pt x="384217" y="114170"/>
                    <a:pt x="377869" y="109289"/>
                  </a:cubicBezTo>
                  <a:cubicBezTo>
                    <a:pt x="369069" y="102578"/>
                    <a:pt x="361706" y="94166"/>
                    <a:pt x="356220" y="84550"/>
                  </a:cubicBezTo>
                  <a:cubicBezTo>
                    <a:pt x="355064" y="82509"/>
                    <a:pt x="354870" y="80063"/>
                    <a:pt x="355685" y="77864"/>
                  </a:cubicBezTo>
                  <a:lnTo>
                    <a:pt x="366710" y="50050"/>
                  </a:lnTo>
                  <a:cubicBezTo>
                    <a:pt x="368381" y="45568"/>
                    <a:pt x="367225" y="40519"/>
                    <a:pt x="363770" y="37213"/>
                  </a:cubicBezTo>
                  <a:cubicBezTo>
                    <a:pt x="354723" y="28379"/>
                    <a:pt x="342602" y="23395"/>
                    <a:pt x="329960" y="23306"/>
                  </a:cubicBezTo>
                  <a:cubicBezTo>
                    <a:pt x="325791" y="23734"/>
                    <a:pt x="321615" y="22510"/>
                    <a:pt x="318334" y="19896"/>
                  </a:cubicBezTo>
                  <a:cubicBezTo>
                    <a:pt x="315581" y="16983"/>
                    <a:pt x="314726" y="12754"/>
                    <a:pt x="316129" y="8998"/>
                  </a:cubicBezTo>
                  <a:cubicBezTo>
                    <a:pt x="316717" y="7085"/>
                    <a:pt x="317973" y="5448"/>
                    <a:pt x="319670" y="4384"/>
                  </a:cubicBezTo>
                  <a:cubicBezTo>
                    <a:pt x="338981" y="-7651"/>
                    <a:pt x="358225" y="7928"/>
                    <a:pt x="378003" y="21099"/>
                  </a:cubicBezTo>
                  <a:cubicBezTo>
                    <a:pt x="379967" y="22509"/>
                    <a:pt x="382566" y="22665"/>
                    <a:pt x="384685" y="21501"/>
                  </a:cubicBezTo>
                  <a:cubicBezTo>
                    <a:pt x="392222" y="17814"/>
                    <a:pt x="398502" y="11975"/>
                    <a:pt x="402725" y="4718"/>
                  </a:cubicBezTo>
                  <a:cubicBezTo>
                    <a:pt x="404523" y="1494"/>
                    <a:pt x="408592" y="338"/>
                    <a:pt x="411819" y="2138"/>
                  </a:cubicBezTo>
                  <a:cubicBezTo>
                    <a:pt x="411953" y="2213"/>
                    <a:pt x="412087" y="2293"/>
                    <a:pt x="412214" y="2378"/>
                  </a:cubicBezTo>
                  <a:lnTo>
                    <a:pt x="413684" y="3649"/>
                  </a:lnTo>
                  <a:lnTo>
                    <a:pt x="430255" y="22035"/>
                  </a:lnTo>
                  <a:cubicBezTo>
                    <a:pt x="431631" y="23634"/>
                    <a:pt x="433709" y="24438"/>
                    <a:pt x="435800" y="24175"/>
                  </a:cubicBezTo>
                  <a:cubicBezTo>
                    <a:pt x="456688" y="21917"/>
                    <a:pt x="476746" y="14746"/>
                    <a:pt x="494333" y="3247"/>
                  </a:cubicBezTo>
                  <a:cubicBezTo>
                    <a:pt x="496311" y="1938"/>
                    <a:pt x="498643" y="1262"/>
                    <a:pt x="501015" y="1309"/>
                  </a:cubicBezTo>
                  <a:cubicBezTo>
                    <a:pt x="514379" y="1309"/>
                    <a:pt x="517920" y="4986"/>
                    <a:pt x="511639" y="12341"/>
                  </a:cubicBezTo>
                  <a:cubicBezTo>
                    <a:pt x="497921" y="29937"/>
                    <a:pt x="477007" y="40402"/>
                    <a:pt x="454710" y="40823"/>
                  </a:cubicBezTo>
                  <a:cubicBezTo>
                    <a:pt x="452131" y="40896"/>
                    <a:pt x="450093" y="43050"/>
                    <a:pt x="450166" y="45634"/>
                  </a:cubicBezTo>
                  <a:cubicBezTo>
                    <a:pt x="450166" y="45635"/>
                    <a:pt x="450166" y="45636"/>
                    <a:pt x="450166" y="45637"/>
                  </a:cubicBezTo>
                  <a:cubicBezTo>
                    <a:pt x="450186" y="46885"/>
                    <a:pt x="450721" y="48070"/>
                    <a:pt x="451636" y="48914"/>
                  </a:cubicBezTo>
                  <a:cubicBezTo>
                    <a:pt x="471013" y="67635"/>
                    <a:pt x="470499" y="86266"/>
                    <a:pt x="450100" y="104809"/>
                  </a:cubicBezTo>
                  <a:cubicBezTo>
                    <a:pt x="447166" y="107509"/>
                    <a:pt x="446979" y="112077"/>
                    <a:pt x="449672" y="115012"/>
                  </a:cubicBezTo>
                  <a:cubicBezTo>
                    <a:pt x="449685" y="115021"/>
                    <a:pt x="449692" y="115030"/>
                    <a:pt x="449698" y="115039"/>
                  </a:cubicBezTo>
                  <a:cubicBezTo>
                    <a:pt x="450420" y="115843"/>
                    <a:pt x="451309" y="116481"/>
                    <a:pt x="452304" y="116911"/>
                  </a:cubicBezTo>
                  <a:cubicBezTo>
                    <a:pt x="468207" y="122260"/>
                    <a:pt x="501149" y="139711"/>
                    <a:pt x="504556" y="109222"/>
                  </a:cubicBezTo>
                  <a:cubicBezTo>
                    <a:pt x="504643" y="106234"/>
                    <a:pt x="506928" y="103773"/>
                    <a:pt x="509902" y="103472"/>
                  </a:cubicBezTo>
                  <a:lnTo>
                    <a:pt x="514111" y="102737"/>
                  </a:lnTo>
                  <a:cubicBezTo>
                    <a:pt x="515808" y="102409"/>
                    <a:pt x="517452" y="103515"/>
                    <a:pt x="517786" y="105210"/>
                  </a:cubicBezTo>
                  <a:cubicBezTo>
                    <a:pt x="517920" y="105782"/>
                    <a:pt x="517920" y="106377"/>
                    <a:pt x="517786" y="106949"/>
                  </a:cubicBezTo>
                  <a:cubicBezTo>
                    <a:pt x="516330" y="110506"/>
                    <a:pt x="514272" y="113786"/>
                    <a:pt x="511706" y="116644"/>
                  </a:cubicBezTo>
                  <a:cubicBezTo>
                    <a:pt x="503554" y="125558"/>
                    <a:pt x="505512" y="129325"/>
                    <a:pt x="517586" y="127943"/>
                  </a:cubicBezTo>
                  <a:cubicBezTo>
                    <a:pt x="525537" y="126998"/>
                    <a:pt x="533041" y="123744"/>
                    <a:pt x="539168" y="118583"/>
                  </a:cubicBezTo>
                  <a:cubicBezTo>
                    <a:pt x="540925" y="117112"/>
                    <a:pt x="543491" y="117112"/>
                    <a:pt x="545249" y="118583"/>
                  </a:cubicBezTo>
                  <a:cubicBezTo>
                    <a:pt x="564806" y="132222"/>
                    <a:pt x="583288" y="131242"/>
                    <a:pt x="600708" y="115641"/>
                  </a:cubicBezTo>
                  <a:cubicBezTo>
                    <a:pt x="603046" y="113568"/>
                    <a:pt x="604650" y="114036"/>
                    <a:pt x="605452" y="117112"/>
                  </a:cubicBezTo>
                  <a:lnTo>
                    <a:pt x="607055" y="123798"/>
                  </a:lnTo>
                  <a:cubicBezTo>
                    <a:pt x="607590" y="126107"/>
                    <a:pt x="609173" y="128035"/>
                    <a:pt x="611332" y="129013"/>
                  </a:cubicBezTo>
                  <a:cubicBezTo>
                    <a:pt x="616417" y="131470"/>
                    <a:pt x="620860" y="135089"/>
                    <a:pt x="624294" y="139577"/>
                  </a:cubicBezTo>
                  <a:cubicBezTo>
                    <a:pt x="625698" y="141627"/>
                    <a:pt x="628303" y="142478"/>
                    <a:pt x="630642" y="141650"/>
                  </a:cubicBezTo>
                  <a:cubicBezTo>
                    <a:pt x="645135" y="137199"/>
                    <a:pt x="657363" y="127334"/>
                    <a:pt x="664786" y="114103"/>
                  </a:cubicBezTo>
                  <a:cubicBezTo>
                    <a:pt x="666082" y="111709"/>
                    <a:pt x="668829" y="110497"/>
                    <a:pt x="671468" y="111161"/>
                  </a:cubicBezTo>
                  <a:cubicBezTo>
                    <a:pt x="673873" y="111629"/>
                    <a:pt x="674608" y="112966"/>
                    <a:pt x="673740" y="115306"/>
                  </a:cubicBezTo>
                  <a:lnTo>
                    <a:pt x="669263" y="126940"/>
                  </a:lnTo>
                  <a:cubicBezTo>
                    <a:pt x="668227" y="129587"/>
                    <a:pt x="669524" y="132575"/>
                    <a:pt x="672170" y="133614"/>
                  </a:cubicBezTo>
                  <a:cubicBezTo>
                    <a:pt x="672183" y="133618"/>
                    <a:pt x="672190" y="133622"/>
                    <a:pt x="672203" y="133626"/>
                  </a:cubicBezTo>
                  <a:cubicBezTo>
                    <a:pt x="673138" y="133924"/>
                    <a:pt x="674141" y="133924"/>
                    <a:pt x="675076" y="133626"/>
                  </a:cubicBezTo>
                  <a:cubicBezTo>
                    <a:pt x="686596" y="130015"/>
                    <a:pt x="698957" y="135824"/>
                    <a:pt x="703541" y="146998"/>
                  </a:cubicBezTo>
                  <a:cubicBezTo>
                    <a:pt x="705204" y="150581"/>
                    <a:pt x="709461" y="152134"/>
                    <a:pt x="713036" y="150467"/>
                  </a:cubicBezTo>
                  <a:cubicBezTo>
                    <a:pt x="713082" y="150448"/>
                    <a:pt x="713122" y="150428"/>
                    <a:pt x="713163" y="150408"/>
                  </a:cubicBezTo>
                  <a:cubicBezTo>
                    <a:pt x="713797" y="150117"/>
                    <a:pt x="714379" y="149734"/>
                    <a:pt x="714900" y="149272"/>
                  </a:cubicBezTo>
                  <a:cubicBezTo>
                    <a:pt x="726192" y="139243"/>
                    <a:pt x="742362" y="117179"/>
                    <a:pt x="758532" y="120187"/>
                  </a:cubicBezTo>
                  <a:cubicBezTo>
                    <a:pt x="760116" y="120327"/>
                    <a:pt x="761278" y="121723"/>
                    <a:pt x="761138" y="123305"/>
                  </a:cubicBezTo>
                  <a:cubicBezTo>
                    <a:pt x="761138" y="123313"/>
                    <a:pt x="761138" y="123321"/>
                    <a:pt x="761138" y="123330"/>
                  </a:cubicBezTo>
                  <a:lnTo>
                    <a:pt x="761138" y="137772"/>
                  </a:lnTo>
                  <a:cubicBezTo>
                    <a:pt x="761065" y="142572"/>
                    <a:pt x="764893" y="146522"/>
                    <a:pt x="769691" y="146596"/>
                  </a:cubicBezTo>
                  <a:cubicBezTo>
                    <a:pt x="769737" y="146597"/>
                    <a:pt x="769778" y="146597"/>
                    <a:pt x="769824" y="146597"/>
                  </a:cubicBezTo>
                  <a:cubicBezTo>
                    <a:pt x="770666" y="146732"/>
                    <a:pt x="771521" y="146732"/>
                    <a:pt x="772363" y="146597"/>
                  </a:cubicBezTo>
                  <a:cubicBezTo>
                    <a:pt x="777929" y="144948"/>
                    <a:pt x="779399" y="141338"/>
                    <a:pt x="776773" y="135766"/>
                  </a:cubicBezTo>
                  <a:cubicBezTo>
                    <a:pt x="774314" y="130457"/>
                    <a:pt x="771314" y="125416"/>
                    <a:pt x="767820" y="120722"/>
                  </a:cubicBezTo>
                  <a:cubicBezTo>
                    <a:pt x="766016" y="118397"/>
                    <a:pt x="766370" y="115062"/>
                    <a:pt x="768622" y="113167"/>
                  </a:cubicBezTo>
                  <a:cubicBezTo>
                    <a:pt x="771862" y="110423"/>
                    <a:pt x="776606" y="110423"/>
                    <a:pt x="779847" y="113167"/>
                  </a:cubicBezTo>
                  <a:cubicBezTo>
                    <a:pt x="796552" y="124043"/>
                    <a:pt x="804657" y="136278"/>
                    <a:pt x="804169" y="149874"/>
                  </a:cubicBezTo>
                  <a:cubicBezTo>
                    <a:pt x="802953" y="158769"/>
                    <a:pt x="805358" y="167780"/>
                    <a:pt x="810851" y="174880"/>
                  </a:cubicBezTo>
                  <a:cubicBezTo>
                    <a:pt x="818648" y="183037"/>
                    <a:pt x="817132" y="185532"/>
                    <a:pt x="806307" y="182368"/>
                  </a:cubicBezTo>
                  <a:cubicBezTo>
                    <a:pt x="795950" y="179426"/>
                    <a:pt x="785527" y="187316"/>
                    <a:pt x="775638" y="187717"/>
                  </a:cubicBezTo>
                  <a:cubicBezTo>
                    <a:pt x="762942" y="188185"/>
                    <a:pt x="741761" y="182034"/>
                    <a:pt x="735547" y="196877"/>
                  </a:cubicBezTo>
                  <a:cubicBezTo>
                    <a:pt x="734738" y="198819"/>
                    <a:pt x="732506" y="199736"/>
                    <a:pt x="730562" y="198924"/>
                  </a:cubicBezTo>
                  <a:cubicBezTo>
                    <a:pt x="730535" y="198911"/>
                    <a:pt x="730502" y="198897"/>
                    <a:pt x="730468" y="198883"/>
                  </a:cubicBezTo>
                  <a:cubicBezTo>
                    <a:pt x="729600" y="198546"/>
                    <a:pt x="728892" y="197904"/>
                    <a:pt x="728464" y="197077"/>
                  </a:cubicBezTo>
                  <a:cubicBezTo>
                    <a:pt x="722945" y="186096"/>
                    <a:pt x="714105" y="177135"/>
                    <a:pt x="703207" y="171470"/>
                  </a:cubicBezTo>
                  <a:cubicBezTo>
                    <a:pt x="701436" y="170453"/>
                    <a:pt x="699291" y="170305"/>
                    <a:pt x="697393" y="171068"/>
                  </a:cubicBezTo>
                  <a:cubicBezTo>
                    <a:pt x="686101" y="174686"/>
                    <a:pt x="678156" y="184836"/>
                    <a:pt x="677348" y="196676"/>
                  </a:cubicBezTo>
                  <a:cubicBezTo>
                    <a:pt x="677315" y="198866"/>
                    <a:pt x="675530" y="200621"/>
                    <a:pt x="673339" y="200621"/>
                  </a:cubicBezTo>
                  <a:cubicBezTo>
                    <a:pt x="672156" y="200741"/>
                    <a:pt x="670980" y="200380"/>
                    <a:pt x="670065" y="199618"/>
                  </a:cubicBezTo>
                  <a:cubicBezTo>
                    <a:pt x="669076" y="198818"/>
                    <a:pt x="668334" y="197751"/>
                    <a:pt x="667927" y="196542"/>
                  </a:cubicBezTo>
                  <a:cubicBezTo>
                    <a:pt x="666650" y="193316"/>
                    <a:pt x="665575" y="190011"/>
                    <a:pt x="664719" y="186647"/>
                  </a:cubicBezTo>
                  <a:cubicBezTo>
                    <a:pt x="664191" y="184342"/>
                    <a:pt x="662494" y="182487"/>
                    <a:pt x="660243" y="181766"/>
                  </a:cubicBezTo>
                  <a:cubicBezTo>
                    <a:pt x="650801" y="177123"/>
                    <a:pt x="639389" y="180862"/>
                    <a:pt x="634517" y="190191"/>
                  </a:cubicBezTo>
                  <a:cubicBezTo>
                    <a:pt x="633315" y="192121"/>
                    <a:pt x="630776" y="192718"/>
                    <a:pt x="628838" y="191528"/>
                  </a:cubicBezTo>
                  <a:cubicBezTo>
                    <a:pt x="628043" y="191055"/>
                    <a:pt x="627428" y="190324"/>
                    <a:pt x="627101" y="189455"/>
                  </a:cubicBezTo>
                  <a:cubicBezTo>
                    <a:pt x="616744" y="161842"/>
                    <a:pt x="590150" y="172406"/>
                    <a:pt x="567633" y="161775"/>
                  </a:cubicBezTo>
                  <a:cubicBezTo>
                    <a:pt x="565762" y="160855"/>
                    <a:pt x="563610" y="160688"/>
                    <a:pt x="561619" y="161307"/>
                  </a:cubicBezTo>
                  <a:cubicBezTo>
                    <a:pt x="558231" y="162336"/>
                    <a:pt x="555298" y="164509"/>
                    <a:pt x="553333" y="167458"/>
                  </a:cubicBezTo>
                  <a:cubicBezTo>
                    <a:pt x="552111" y="169325"/>
                    <a:pt x="549632" y="169886"/>
                    <a:pt x="547721" y="168728"/>
                  </a:cubicBezTo>
                  <a:cubicBezTo>
                    <a:pt x="546351" y="167968"/>
                    <a:pt x="545095" y="167023"/>
                    <a:pt x="543979" y="165920"/>
                  </a:cubicBezTo>
                  <a:cubicBezTo>
                    <a:pt x="539475" y="160070"/>
                    <a:pt x="531083" y="158982"/>
                    <a:pt x="525237" y="163490"/>
                  </a:cubicBezTo>
                  <a:cubicBezTo>
                    <a:pt x="524174" y="164311"/>
                    <a:pt x="523239" y="165288"/>
                    <a:pt x="522464" y="166388"/>
                  </a:cubicBezTo>
                  <a:cubicBezTo>
                    <a:pt x="521368" y="167814"/>
                    <a:pt x="519651" y="168614"/>
                    <a:pt x="517853" y="168528"/>
                  </a:cubicBezTo>
                  <a:lnTo>
                    <a:pt x="500013" y="168193"/>
                  </a:lnTo>
                  <a:cubicBezTo>
                    <a:pt x="497781" y="168123"/>
                    <a:pt x="495596" y="168859"/>
                    <a:pt x="493865" y="170266"/>
                  </a:cubicBezTo>
                  <a:cubicBezTo>
                    <a:pt x="486930" y="175275"/>
                    <a:pt x="481738" y="182339"/>
                    <a:pt x="479032" y="190458"/>
                  </a:cubicBezTo>
                  <a:cubicBezTo>
                    <a:pt x="477876" y="194236"/>
                    <a:pt x="479994" y="198237"/>
                    <a:pt x="483769" y="199395"/>
                  </a:cubicBezTo>
                  <a:cubicBezTo>
                    <a:pt x="483796" y="199403"/>
                    <a:pt x="483816" y="199410"/>
                    <a:pt x="483843" y="199417"/>
                  </a:cubicBezTo>
                  <a:cubicBezTo>
                    <a:pt x="484571" y="199540"/>
                    <a:pt x="485319" y="199540"/>
                    <a:pt x="486048" y="199417"/>
                  </a:cubicBezTo>
                  <a:cubicBezTo>
                    <a:pt x="505225" y="199417"/>
                    <a:pt x="511038" y="205034"/>
                    <a:pt x="527475" y="211586"/>
                  </a:cubicBezTo>
                  <a:cubicBezTo>
                    <a:pt x="553734" y="222083"/>
                    <a:pt x="588279" y="209045"/>
                    <a:pt x="617679" y="219075"/>
                  </a:cubicBezTo>
                  <a:cubicBezTo>
                    <a:pt x="630642" y="223487"/>
                    <a:pt x="645609" y="234987"/>
                    <a:pt x="658706" y="222819"/>
                  </a:cubicBezTo>
                  <a:cubicBezTo>
                    <a:pt x="660971" y="220593"/>
                    <a:pt x="664592" y="220593"/>
                    <a:pt x="666857" y="222819"/>
                  </a:cubicBezTo>
                  <a:lnTo>
                    <a:pt x="666857" y="222819"/>
                  </a:lnTo>
                  <a:cubicBezTo>
                    <a:pt x="674441" y="231570"/>
                    <a:pt x="684751" y="237505"/>
                    <a:pt x="696124" y="239668"/>
                  </a:cubicBezTo>
                  <a:cubicBezTo>
                    <a:pt x="733475" y="248360"/>
                    <a:pt x="785727" y="274101"/>
                    <a:pt x="784658" y="320837"/>
                  </a:cubicBezTo>
                  <a:cubicBezTo>
                    <a:pt x="783990" y="346578"/>
                    <a:pt x="748242" y="368509"/>
                    <a:pt x="724856" y="364497"/>
                  </a:cubicBezTo>
                  <a:cubicBezTo>
                    <a:pt x="722537" y="364369"/>
                    <a:pt x="720760" y="362382"/>
                    <a:pt x="720887" y="360059"/>
                  </a:cubicBezTo>
                  <a:cubicBezTo>
                    <a:pt x="720893" y="359955"/>
                    <a:pt x="720900" y="359852"/>
                    <a:pt x="720914" y="359750"/>
                  </a:cubicBezTo>
                  <a:lnTo>
                    <a:pt x="720914" y="357610"/>
                  </a:lnTo>
                  <a:cubicBezTo>
                    <a:pt x="720693" y="355295"/>
                    <a:pt x="722390" y="353237"/>
                    <a:pt x="724702" y="353015"/>
                  </a:cubicBezTo>
                  <a:cubicBezTo>
                    <a:pt x="724796" y="353006"/>
                    <a:pt x="724896" y="353000"/>
                    <a:pt x="724989" y="352997"/>
                  </a:cubicBezTo>
                  <a:cubicBezTo>
                    <a:pt x="741620" y="351222"/>
                    <a:pt x="756046" y="340693"/>
                    <a:pt x="762808" y="325383"/>
                  </a:cubicBezTo>
                  <a:cubicBezTo>
                    <a:pt x="764619" y="321647"/>
                    <a:pt x="763557" y="317151"/>
                    <a:pt x="760269" y="314619"/>
                  </a:cubicBezTo>
                  <a:cubicBezTo>
                    <a:pt x="756788" y="311950"/>
                    <a:pt x="752392" y="310772"/>
                    <a:pt x="748042" y="311343"/>
                  </a:cubicBezTo>
                  <a:cubicBezTo>
                    <a:pt x="746017" y="311407"/>
                    <a:pt x="744367" y="312997"/>
                    <a:pt x="744233" y="315020"/>
                  </a:cubicBezTo>
                  <a:cubicBezTo>
                    <a:pt x="743611" y="322402"/>
                    <a:pt x="740304" y="329301"/>
                    <a:pt x="734945" y="334410"/>
                  </a:cubicBezTo>
                  <a:cubicBezTo>
                    <a:pt x="731778" y="337967"/>
                    <a:pt x="726332" y="338283"/>
                    <a:pt x="722778" y="335116"/>
                  </a:cubicBezTo>
                  <a:cubicBezTo>
                    <a:pt x="722337" y="334722"/>
                    <a:pt x="721936" y="334283"/>
                    <a:pt x="721582" y="333808"/>
                  </a:cubicBezTo>
                  <a:cubicBezTo>
                    <a:pt x="720172" y="332467"/>
                    <a:pt x="719717" y="330400"/>
                    <a:pt x="720446" y="328593"/>
                  </a:cubicBezTo>
                  <a:cubicBezTo>
                    <a:pt x="722951" y="322207"/>
                    <a:pt x="724201" y="315395"/>
                    <a:pt x="724121" y="308535"/>
                  </a:cubicBezTo>
                  <a:cubicBezTo>
                    <a:pt x="724087" y="306677"/>
                    <a:pt x="722571" y="305191"/>
                    <a:pt x="720713" y="305191"/>
                  </a:cubicBezTo>
                  <a:lnTo>
                    <a:pt x="706347" y="305191"/>
                  </a:lnTo>
                  <a:cubicBezTo>
                    <a:pt x="704503" y="305227"/>
                    <a:pt x="702745" y="304443"/>
                    <a:pt x="701536" y="303052"/>
                  </a:cubicBezTo>
                  <a:lnTo>
                    <a:pt x="667392" y="264005"/>
                  </a:lnTo>
                  <a:cubicBezTo>
                    <a:pt x="665862" y="262209"/>
                    <a:pt x="663263" y="261785"/>
                    <a:pt x="661245" y="263002"/>
                  </a:cubicBezTo>
                  <a:cubicBezTo>
                    <a:pt x="635119" y="278648"/>
                    <a:pt x="617078" y="266412"/>
                    <a:pt x="592289" y="262066"/>
                  </a:cubicBezTo>
                  <a:cubicBezTo>
                    <a:pt x="590551" y="261744"/>
                    <a:pt x="588907" y="261035"/>
                    <a:pt x="587478" y="259993"/>
                  </a:cubicBezTo>
                  <a:lnTo>
                    <a:pt x="574849" y="250299"/>
                  </a:lnTo>
                  <a:cubicBezTo>
                    <a:pt x="574321" y="249910"/>
                    <a:pt x="573700" y="249679"/>
                    <a:pt x="573045" y="249630"/>
                  </a:cubicBezTo>
                  <a:lnTo>
                    <a:pt x="500547" y="249162"/>
                  </a:lnTo>
                  <a:cubicBezTo>
                    <a:pt x="499037" y="249162"/>
                    <a:pt x="497808" y="250390"/>
                    <a:pt x="497808" y="251903"/>
                  </a:cubicBezTo>
                  <a:cubicBezTo>
                    <a:pt x="497808" y="252697"/>
                    <a:pt x="498148" y="253453"/>
                    <a:pt x="498743" y="253976"/>
                  </a:cubicBezTo>
                  <a:cubicBezTo>
                    <a:pt x="510757" y="264180"/>
                    <a:pt x="515762" y="280430"/>
                    <a:pt x="511572" y="295630"/>
                  </a:cubicBezTo>
                  <a:cubicBezTo>
                    <a:pt x="510169" y="302316"/>
                    <a:pt x="504890" y="307933"/>
                    <a:pt x="503287" y="312880"/>
                  </a:cubicBezTo>
                  <a:cubicBezTo>
                    <a:pt x="500280" y="322976"/>
                    <a:pt x="503621" y="326253"/>
                    <a:pt x="513443" y="322174"/>
                  </a:cubicBezTo>
                  <a:cubicBezTo>
                    <a:pt x="551930" y="307130"/>
                    <a:pt x="563289" y="327857"/>
                    <a:pt x="595028" y="338020"/>
                  </a:cubicBezTo>
                  <a:cubicBezTo>
                    <a:pt x="607637" y="342032"/>
                    <a:pt x="619998" y="346645"/>
                    <a:pt x="632112" y="351860"/>
                  </a:cubicBezTo>
                  <a:cubicBezTo>
                    <a:pt x="668394" y="367372"/>
                    <a:pt x="715635" y="416515"/>
                    <a:pt x="729065" y="453957"/>
                  </a:cubicBezTo>
                  <a:cubicBezTo>
                    <a:pt x="729700" y="455958"/>
                    <a:pt x="729700" y="458107"/>
                    <a:pt x="729065" y="460108"/>
                  </a:cubicBezTo>
                  <a:cubicBezTo>
                    <a:pt x="721582" y="488546"/>
                    <a:pt x="703320" y="499690"/>
                    <a:pt x="674274" y="493539"/>
                  </a:cubicBezTo>
                  <a:cubicBezTo>
                    <a:pt x="670933" y="492774"/>
                    <a:pt x="668822" y="489472"/>
                    <a:pt x="669530" y="486117"/>
                  </a:cubicBezTo>
                  <a:cubicBezTo>
                    <a:pt x="669864" y="484641"/>
                    <a:pt x="670720" y="483336"/>
                    <a:pt x="671936" y="482440"/>
                  </a:cubicBezTo>
                  <a:cubicBezTo>
                    <a:pt x="680956" y="475754"/>
                    <a:pt x="692582" y="475754"/>
                    <a:pt x="700333" y="469068"/>
                  </a:cubicBezTo>
                  <a:cubicBezTo>
                    <a:pt x="705485" y="466037"/>
                    <a:pt x="707209" y="459400"/>
                    <a:pt x="704182" y="454242"/>
                  </a:cubicBezTo>
                  <a:cubicBezTo>
                    <a:pt x="703574" y="453199"/>
                    <a:pt x="702792" y="452267"/>
                    <a:pt x="701870" y="451483"/>
                  </a:cubicBezTo>
                  <a:cubicBezTo>
                    <a:pt x="699338" y="448533"/>
                    <a:pt x="696124" y="446239"/>
                    <a:pt x="692516" y="444797"/>
                  </a:cubicBezTo>
                  <a:lnTo>
                    <a:pt x="687438" y="442858"/>
                  </a:lnTo>
                  <a:cubicBezTo>
                    <a:pt x="683495" y="441253"/>
                    <a:pt x="682159" y="442591"/>
                    <a:pt x="683696" y="446803"/>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5379073" y="3061774"/>
              <a:ext cx="627957" cy="511119"/>
            </a:xfrm>
            <a:custGeom>
              <a:rect b="b" l="l" r="r" t="t"/>
              <a:pathLst>
                <a:path extrusionOk="0" h="511119" w="627957">
                  <a:moveTo>
                    <a:pt x="182515" y="202070"/>
                  </a:moveTo>
                  <a:cubicBezTo>
                    <a:pt x="184720" y="196453"/>
                    <a:pt x="182916" y="194715"/>
                    <a:pt x="177236" y="196788"/>
                  </a:cubicBezTo>
                  <a:cubicBezTo>
                    <a:pt x="142958" y="209558"/>
                    <a:pt x="100996" y="194648"/>
                    <a:pt x="71997" y="175526"/>
                  </a:cubicBezTo>
                  <a:cubicBezTo>
                    <a:pt x="66786" y="172116"/>
                    <a:pt x="59636" y="172584"/>
                    <a:pt x="50616" y="176930"/>
                  </a:cubicBezTo>
                  <a:cubicBezTo>
                    <a:pt x="48417" y="177906"/>
                    <a:pt x="45865" y="177625"/>
                    <a:pt x="43934" y="176195"/>
                  </a:cubicBezTo>
                  <a:cubicBezTo>
                    <a:pt x="32548" y="167288"/>
                    <a:pt x="19478" y="160782"/>
                    <a:pt x="5513" y="157072"/>
                  </a:cubicBezTo>
                  <a:cubicBezTo>
                    <a:pt x="3215" y="156575"/>
                    <a:pt x="1464" y="154715"/>
                    <a:pt x="1103" y="152392"/>
                  </a:cubicBezTo>
                  <a:cubicBezTo>
                    <a:pt x="-8919" y="103249"/>
                    <a:pt x="122712" y="60659"/>
                    <a:pt x="154451" y="55711"/>
                  </a:cubicBezTo>
                  <a:cubicBezTo>
                    <a:pt x="171089" y="53104"/>
                    <a:pt x="208507" y="63200"/>
                    <a:pt x="223541" y="52836"/>
                  </a:cubicBezTo>
                  <a:cubicBezTo>
                    <a:pt x="241849" y="40199"/>
                    <a:pt x="251471" y="55577"/>
                    <a:pt x="266037" y="57249"/>
                  </a:cubicBezTo>
                  <a:cubicBezTo>
                    <a:pt x="300716" y="61194"/>
                    <a:pt x="308400" y="33914"/>
                    <a:pt x="333457" y="25223"/>
                  </a:cubicBezTo>
                  <a:cubicBezTo>
                    <a:pt x="344729" y="21300"/>
                    <a:pt x="355995" y="17288"/>
                    <a:pt x="367267" y="13188"/>
                  </a:cubicBezTo>
                  <a:cubicBezTo>
                    <a:pt x="390252" y="4830"/>
                    <a:pt x="413171" y="6836"/>
                    <a:pt x="437493" y="551"/>
                  </a:cubicBezTo>
                  <a:cubicBezTo>
                    <a:pt x="439671" y="-96"/>
                    <a:pt x="441996" y="-96"/>
                    <a:pt x="444175" y="551"/>
                  </a:cubicBezTo>
                  <a:cubicBezTo>
                    <a:pt x="463552" y="6501"/>
                    <a:pt x="483063" y="7972"/>
                    <a:pt x="500836" y="16196"/>
                  </a:cubicBezTo>
                  <a:cubicBezTo>
                    <a:pt x="511661" y="21233"/>
                    <a:pt x="522352" y="26381"/>
                    <a:pt x="532909" y="31641"/>
                  </a:cubicBezTo>
                  <a:cubicBezTo>
                    <a:pt x="574938" y="52769"/>
                    <a:pt x="613091" y="125915"/>
                    <a:pt x="617768" y="170378"/>
                  </a:cubicBezTo>
                  <a:cubicBezTo>
                    <a:pt x="620333" y="195953"/>
                    <a:pt x="617510" y="221782"/>
                    <a:pt x="609483" y="246198"/>
                  </a:cubicBezTo>
                  <a:cubicBezTo>
                    <a:pt x="604672" y="261175"/>
                    <a:pt x="616833" y="278960"/>
                    <a:pt x="621844" y="292533"/>
                  </a:cubicBezTo>
                  <a:cubicBezTo>
                    <a:pt x="634272" y="326431"/>
                    <a:pt x="628526" y="348428"/>
                    <a:pt x="611354" y="380455"/>
                  </a:cubicBezTo>
                  <a:cubicBezTo>
                    <a:pt x="583691" y="433007"/>
                    <a:pt x="531840" y="443237"/>
                    <a:pt x="476715" y="445778"/>
                  </a:cubicBezTo>
                  <a:cubicBezTo>
                    <a:pt x="425332" y="448185"/>
                    <a:pt x="351965" y="439827"/>
                    <a:pt x="282942" y="446981"/>
                  </a:cubicBezTo>
                  <a:cubicBezTo>
                    <a:pt x="223534" y="452787"/>
                    <a:pt x="166859" y="474804"/>
                    <a:pt x="119104" y="510633"/>
                  </a:cubicBezTo>
                  <a:cubicBezTo>
                    <a:pt x="117868" y="511522"/>
                    <a:pt x="116158" y="511319"/>
                    <a:pt x="115162" y="510165"/>
                  </a:cubicBezTo>
                  <a:lnTo>
                    <a:pt x="114093" y="508828"/>
                  </a:lnTo>
                  <a:cubicBezTo>
                    <a:pt x="112376" y="507428"/>
                    <a:pt x="112122" y="504900"/>
                    <a:pt x="113518" y="503183"/>
                  </a:cubicBezTo>
                  <a:cubicBezTo>
                    <a:pt x="113692" y="502973"/>
                    <a:pt x="113886" y="502781"/>
                    <a:pt x="114093" y="502610"/>
                  </a:cubicBezTo>
                  <a:cubicBezTo>
                    <a:pt x="207237" y="410810"/>
                    <a:pt x="319559" y="420237"/>
                    <a:pt x="439497" y="417763"/>
                  </a:cubicBezTo>
                  <a:cubicBezTo>
                    <a:pt x="464668" y="415655"/>
                    <a:pt x="489671" y="411858"/>
                    <a:pt x="514334" y="406397"/>
                  </a:cubicBezTo>
                  <a:cubicBezTo>
                    <a:pt x="557721" y="397927"/>
                    <a:pt x="584114" y="374526"/>
                    <a:pt x="593513" y="336193"/>
                  </a:cubicBezTo>
                  <a:cubicBezTo>
                    <a:pt x="598200" y="321340"/>
                    <a:pt x="591625" y="305255"/>
                    <a:pt x="577878" y="297948"/>
                  </a:cubicBezTo>
                  <a:cubicBezTo>
                    <a:pt x="567398" y="292462"/>
                    <a:pt x="555128" y="291520"/>
                    <a:pt x="543934" y="295341"/>
                  </a:cubicBezTo>
                  <a:cubicBezTo>
                    <a:pt x="542174" y="295539"/>
                    <a:pt x="540908" y="297128"/>
                    <a:pt x="541106" y="298889"/>
                  </a:cubicBezTo>
                  <a:cubicBezTo>
                    <a:pt x="541140" y="299186"/>
                    <a:pt x="541215" y="299477"/>
                    <a:pt x="541328" y="299754"/>
                  </a:cubicBezTo>
                  <a:cubicBezTo>
                    <a:pt x="546629" y="322040"/>
                    <a:pt x="540103" y="334187"/>
                    <a:pt x="521750" y="336193"/>
                  </a:cubicBezTo>
                  <a:cubicBezTo>
                    <a:pt x="482461" y="340427"/>
                    <a:pt x="443085" y="343168"/>
                    <a:pt x="403616" y="344417"/>
                  </a:cubicBezTo>
                  <a:cubicBezTo>
                    <a:pt x="401284" y="344514"/>
                    <a:pt x="398972" y="343958"/>
                    <a:pt x="396934" y="342812"/>
                  </a:cubicBezTo>
                  <a:cubicBezTo>
                    <a:pt x="390847" y="339294"/>
                    <a:pt x="383524" y="338610"/>
                    <a:pt x="376889" y="340940"/>
                  </a:cubicBezTo>
                  <a:cubicBezTo>
                    <a:pt x="375405" y="341606"/>
                    <a:pt x="373668" y="340947"/>
                    <a:pt x="373000" y="339465"/>
                  </a:cubicBezTo>
                  <a:cubicBezTo>
                    <a:pt x="372980" y="339422"/>
                    <a:pt x="372966" y="339379"/>
                    <a:pt x="372946" y="339335"/>
                  </a:cubicBezTo>
                  <a:cubicBezTo>
                    <a:pt x="367066" y="328504"/>
                    <a:pt x="367688" y="321305"/>
                    <a:pt x="374817" y="317739"/>
                  </a:cubicBezTo>
                  <a:cubicBezTo>
                    <a:pt x="390005" y="310117"/>
                    <a:pt x="389116" y="306306"/>
                    <a:pt x="372145" y="306306"/>
                  </a:cubicBezTo>
                  <a:cubicBezTo>
                    <a:pt x="353028" y="306474"/>
                    <a:pt x="333931" y="307680"/>
                    <a:pt x="314948" y="309916"/>
                  </a:cubicBezTo>
                  <a:cubicBezTo>
                    <a:pt x="301585" y="311320"/>
                    <a:pt x="295771" y="307309"/>
                    <a:pt x="285147" y="301291"/>
                  </a:cubicBezTo>
                  <a:cubicBezTo>
                    <a:pt x="283296" y="300383"/>
                    <a:pt x="282241" y="298384"/>
                    <a:pt x="282541" y="296344"/>
                  </a:cubicBezTo>
                  <a:cubicBezTo>
                    <a:pt x="282495" y="284347"/>
                    <a:pt x="291475" y="274239"/>
                    <a:pt x="303389" y="272875"/>
                  </a:cubicBezTo>
                  <a:cubicBezTo>
                    <a:pt x="315329" y="270647"/>
                    <a:pt x="315951" y="266657"/>
                    <a:pt x="305260" y="260907"/>
                  </a:cubicBezTo>
                  <a:cubicBezTo>
                    <a:pt x="297248" y="257314"/>
                    <a:pt x="287980" y="257889"/>
                    <a:pt x="280470" y="262445"/>
                  </a:cubicBezTo>
                  <a:cubicBezTo>
                    <a:pt x="243252" y="284041"/>
                    <a:pt x="215122" y="306975"/>
                    <a:pt x="169552" y="292198"/>
                  </a:cubicBezTo>
                  <a:cubicBezTo>
                    <a:pt x="164253" y="290600"/>
                    <a:pt x="161253" y="285005"/>
                    <a:pt x="162850" y="279702"/>
                  </a:cubicBezTo>
                  <a:cubicBezTo>
                    <a:pt x="162857" y="279677"/>
                    <a:pt x="162863" y="279652"/>
                    <a:pt x="162870" y="279628"/>
                  </a:cubicBezTo>
                  <a:cubicBezTo>
                    <a:pt x="163331" y="278168"/>
                    <a:pt x="164133" y="276838"/>
                    <a:pt x="165209" y="275750"/>
                  </a:cubicBezTo>
                  <a:cubicBezTo>
                    <a:pt x="186390" y="253753"/>
                    <a:pt x="215256" y="279227"/>
                    <a:pt x="237840" y="249006"/>
                  </a:cubicBezTo>
                  <a:cubicBezTo>
                    <a:pt x="240520" y="246469"/>
                    <a:pt x="240640" y="242237"/>
                    <a:pt x="238107" y="239554"/>
                  </a:cubicBezTo>
                  <a:cubicBezTo>
                    <a:pt x="237499" y="238914"/>
                    <a:pt x="236771" y="238399"/>
                    <a:pt x="235969" y="238041"/>
                  </a:cubicBezTo>
                  <a:lnTo>
                    <a:pt x="214921" y="224134"/>
                  </a:lnTo>
                  <a:cubicBezTo>
                    <a:pt x="212329" y="221509"/>
                    <a:pt x="208093" y="221487"/>
                    <a:pt x="205473" y="224084"/>
                  </a:cubicBezTo>
                  <a:cubicBezTo>
                    <a:pt x="204772" y="224777"/>
                    <a:pt x="204237" y="225616"/>
                    <a:pt x="203896" y="226541"/>
                  </a:cubicBezTo>
                  <a:cubicBezTo>
                    <a:pt x="191067" y="247067"/>
                    <a:pt x="159128" y="253753"/>
                    <a:pt x="137746" y="263314"/>
                  </a:cubicBezTo>
                  <a:cubicBezTo>
                    <a:pt x="135615" y="264244"/>
                    <a:pt x="133196" y="264244"/>
                    <a:pt x="131065" y="263314"/>
                  </a:cubicBezTo>
                  <a:cubicBezTo>
                    <a:pt x="124697" y="260261"/>
                    <a:pt x="117661" y="258881"/>
                    <a:pt x="110618" y="259303"/>
                  </a:cubicBezTo>
                  <a:cubicBezTo>
                    <a:pt x="107745" y="259303"/>
                    <a:pt x="106542" y="258166"/>
                    <a:pt x="106943" y="255291"/>
                  </a:cubicBezTo>
                  <a:cubicBezTo>
                    <a:pt x="107812" y="248997"/>
                    <a:pt x="109943" y="242946"/>
                    <a:pt x="113224" y="237506"/>
                  </a:cubicBezTo>
                  <a:cubicBezTo>
                    <a:pt x="114387" y="235509"/>
                    <a:pt x="116365" y="234118"/>
                    <a:pt x="118636" y="233695"/>
                  </a:cubicBezTo>
                  <a:cubicBezTo>
                    <a:pt x="145030" y="228212"/>
                    <a:pt x="170955" y="231756"/>
                    <a:pt x="182515" y="202070"/>
                  </a:cubicBezTo>
                  <a:close/>
                  <a:moveTo>
                    <a:pt x="388582" y="274948"/>
                  </a:moveTo>
                  <a:cubicBezTo>
                    <a:pt x="388582" y="272675"/>
                    <a:pt x="381900" y="270736"/>
                    <a:pt x="374082" y="270602"/>
                  </a:cubicBezTo>
                  <a:lnTo>
                    <a:pt x="374082" y="270602"/>
                  </a:lnTo>
                  <a:cubicBezTo>
                    <a:pt x="366064" y="270602"/>
                    <a:pt x="359516" y="272140"/>
                    <a:pt x="359449" y="274413"/>
                  </a:cubicBezTo>
                  <a:cubicBezTo>
                    <a:pt x="359382" y="276687"/>
                    <a:pt x="366131" y="278625"/>
                    <a:pt x="373949" y="278759"/>
                  </a:cubicBezTo>
                  <a:lnTo>
                    <a:pt x="373949" y="278759"/>
                  </a:lnTo>
                  <a:cubicBezTo>
                    <a:pt x="381967" y="278893"/>
                    <a:pt x="388515" y="277221"/>
                    <a:pt x="388582" y="274948"/>
                  </a:cubicBezTo>
                  <a:close/>
                  <a:moveTo>
                    <a:pt x="497629" y="307509"/>
                  </a:moveTo>
                  <a:lnTo>
                    <a:pt x="496760" y="298483"/>
                  </a:lnTo>
                  <a:cubicBezTo>
                    <a:pt x="496694" y="297785"/>
                    <a:pt x="496072" y="297276"/>
                    <a:pt x="495371" y="297345"/>
                  </a:cubicBezTo>
                  <a:cubicBezTo>
                    <a:pt x="495364" y="297345"/>
                    <a:pt x="495364" y="297346"/>
                    <a:pt x="495357" y="297347"/>
                  </a:cubicBezTo>
                  <a:lnTo>
                    <a:pt x="495357" y="297347"/>
                  </a:lnTo>
                  <a:lnTo>
                    <a:pt x="493553" y="297347"/>
                  </a:lnTo>
                  <a:cubicBezTo>
                    <a:pt x="466826" y="299954"/>
                    <a:pt x="445377" y="304434"/>
                    <a:pt x="445645" y="307376"/>
                  </a:cubicBezTo>
                  <a:lnTo>
                    <a:pt x="445645" y="307376"/>
                  </a:lnTo>
                  <a:lnTo>
                    <a:pt x="445645" y="308445"/>
                  </a:lnTo>
                  <a:cubicBezTo>
                    <a:pt x="446112" y="311320"/>
                    <a:pt x="467962" y="311521"/>
                    <a:pt x="494555" y="308913"/>
                  </a:cubicBezTo>
                  <a:lnTo>
                    <a:pt x="496360" y="308913"/>
                  </a:lnTo>
                  <a:cubicBezTo>
                    <a:pt x="497054" y="308844"/>
                    <a:pt x="497569" y="308221"/>
                    <a:pt x="497495" y="307523"/>
                  </a:cubicBezTo>
                  <a:cubicBezTo>
                    <a:pt x="497495" y="307519"/>
                    <a:pt x="497495" y="307514"/>
                    <a:pt x="497495" y="307509"/>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4610339" y="3200995"/>
              <a:ext cx="24321" cy="391805"/>
            </a:xfrm>
            <a:custGeom>
              <a:rect b="b" l="l" r="r" t="t"/>
              <a:pathLst>
                <a:path extrusionOk="0" h="391805" w="24321">
                  <a:moveTo>
                    <a:pt x="17506" y="0"/>
                  </a:moveTo>
                  <a:cubicBezTo>
                    <a:pt x="21270" y="0"/>
                    <a:pt x="24322" y="0"/>
                    <a:pt x="24322" y="0"/>
                  </a:cubicBezTo>
                  <a:lnTo>
                    <a:pt x="24322" y="391805"/>
                  </a:lnTo>
                  <a:cubicBezTo>
                    <a:pt x="24322" y="391805"/>
                    <a:pt x="21270" y="391805"/>
                    <a:pt x="17506" y="391805"/>
                  </a:cubicBezTo>
                  <a:lnTo>
                    <a:pt x="6815" y="391805"/>
                  </a:lnTo>
                  <a:cubicBezTo>
                    <a:pt x="3051" y="391805"/>
                    <a:pt x="0" y="391805"/>
                    <a:pt x="0" y="391805"/>
                  </a:cubicBezTo>
                  <a:lnTo>
                    <a:pt x="0" y="0"/>
                  </a:lnTo>
                  <a:cubicBezTo>
                    <a:pt x="0" y="0"/>
                    <a:pt x="3051" y="0"/>
                    <a:pt x="6815"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
            <p:cNvSpPr/>
            <p:nvPr/>
          </p:nvSpPr>
          <p:spPr>
            <a:xfrm>
              <a:off x="5130189" y="3386494"/>
              <a:ext cx="409964" cy="410002"/>
            </a:xfrm>
            <a:custGeom>
              <a:rect b="b" l="l" r="r" t="t"/>
              <a:pathLst>
                <a:path extrusionOk="0" h="410002" w="409964">
                  <a:moveTo>
                    <a:pt x="409015" y="11473"/>
                  </a:moveTo>
                  <a:cubicBezTo>
                    <a:pt x="411026" y="13481"/>
                    <a:pt x="411026" y="16741"/>
                    <a:pt x="409022" y="18753"/>
                  </a:cubicBezTo>
                  <a:cubicBezTo>
                    <a:pt x="409022" y="18756"/>
                    <a:pt x="409015" y="18758"/>
                    <a:pt x="409015" y="18761"/>
                  </a:cubicBezTo>
                  <a:lnTo>
                    <a:pt x="409015" y="18761"/>
                  </a:lnTo>
                  <a:lnTo>
                    <a:pt x="33898" y="393917"/>
                  </a:lnTo>
                  <a:cubicBezTo>
                    <a:pt x="22606" y="405217"/>
                    <a:pt x="11247" y="412170"/>
                    <a:pt x="8574" y="409496"/>
                  </a:cubicBezTo>
                  <a:lnTo>
                    <a:pt x="8574" y="409496"/>
                  </a:lnTo>
                  <a:lnTo>
                    <a:pt x="1157" y="402074"/>
                  </a:lnTo>
                  <a:cubicBezTo>
                    <a:pt x="-1582" y="399400"/>
                    <a:pt x="5367" y="388101"/>
                    <a:pt x="16659" y="376734"/>
                  </a:cubicBezTo>
                  <a:lnTo>
                    <a:pt x="16659" y="376734"/>
                  </a:lnTo>
                  <a:lnTo>
                    <a:pt x="391509" y="1578"/>
                  </a:lnTo>
                  <a:cubicBezTo>
                    <a:pt x="393514" y="-435"/>
                    <a:pt x="396774" y="-438"/>
                    <a:pt x="398785" y="1570"/>
                  </a:cubicBezTo>
                  <a:cubicBezTo>
                    <a:pt x="398785" y="1573"/>
                    <a:pt x="398792" y="1575"/>
                    <a:pt x="398792" y="1578"/>
                  </a:cubicBezTo>
                  <a:lnTo>
                    <a:pt x="398792" y="1578"/>
                  </a:ln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9"/>
            <p:cNvSpPr/>
            <p:nvPr/>
          </p:nvSpPr>
          <p:spPr>
            <a:xfrm>
              <a:off x="3832860" y="3460014"/>
              <a:ext cx="337615" cy="340991"/>
            </a:xfrm>
            <a:custGeom>
              <a:rect b="b" l="l" r="r" t="t"/>
              <a:pathLst>
                <a:path extrusionOk="0" h="340991" w="337615">
                  <a:moveTo>
                    <a:pt x="328954" y="339520"/>
                  </a:moveTo>
                  <a:lnTo>
                    <a:pt x="2213" y="16648"/>
                  </a:lnTo>
                  <a:cubicBezTo>
                    <a:pt x="15" y="14459"/>
                    <a:pt x="8" y="10903"/>
                    <a:pt x="2200" y="8706"/>
                  </a:cubicBezTo>
                  <a:cubicBezTo>
                    <a:pt x="2207" y="8701"/>
                    <a:pt x="2207" y="8697"/>
                    <a:pt x="2213" y="8692"/>
                  </a:cubicBezTo>
                  <a:lnTo>
                    <a:pt x="3149" y="7956"/>
                  </a:lnTo>
                  <a:lnTo>
                    <a:pt x="14441" y="802"/>
                  </a:lnTo>
                  <a:cubicBezTo>
                    <a:pt x="16606" y="-422"/>
                    <a:pt x="19312" y="-96"/>
                    <a:pt x="21123" y="1605"/>
                  </a:cubicBezTo>
                  <a:lnTo>
                    <a:pt x="335970" y="313310"/>
                  </a:lnTo>
                  <a:cubicBezTo>
                    <a:pt x="337039" y="314313"/>
                    <a:pt x="337647" y="315717"/>
                    <a:pt x="337640" y="317188"/>
                  </a:cubicBezTo>
                  <a:lnTo>
                    <a:pt x="338175" y="335374"/>
                  </a:lnTo>
                  <a:cubicBezTo>
                    <a:pt x="338215" y="338477"/>
                    <a:pt x="335729" y="341017"/>
                    <a:pt x="332629" y="341058"/>
                  </a:cubicBezTo>
                  <a:cubicBezTo>
                    <a:pt x="332629" y="341058"/>
                    <a:pt x="332629" y="341058"/>
                    <a:pt x="332629" y="341058"/>
                  </a:cubicBezTo>
                  <a:cubicBezTo>
                    <a:pt x="331253" y="341031"/>
                    <a:pt x="329936" y="340483"/>
                    <a:pt x="328954" y="33952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9"/>
            <p:cNvSpPr/>
            <p:nvPr/>
          </p:nvSpPr>
          <p:spPr>
            <a:xfrm>
              <a:off x="4677747" y="3503056"/>
              <a:ext cx="310453" cy="1453151"/>
            </a:xfrm>
            <a:custGeom>
              <a:rect b="b" l="l" r="r" t="t"/>
              <a:pathLst>
                <a:path extrusionOk="0" h="1453151" w="310453">
                  <a:moveTo>
                    <a:pt x="151247" y="691024"/>
                  </a:moveTo>
                  <a:lnTo>
                    <a:pt x="149443" y="691024"/>
                  </a:lnTo>
                  <a:cubicBezTo>
                    <a:pt x="148527" y="690937"/>
                    <a:pt x="147712" y="691612"/>
                    <a:pt x="147625" y="692535"/>
                  </a:cubicBezTo>
                  <a:cubicBezTo>
                    <a:pt x="147612" y="692675"/>
                    <a:pt x="147612" y="692822"/>
                    <a:pt x="147639" y="692963"/>
                  </a:cubicBezTo>
                  <a:cubicBezTo>
                    <a:pt x="149683" y="724401"/>
                    <a:pt x="149189" y="755946"/>
                    <a:pt x="146169" y="787303"/>
                  </a:cubicBezTo>
                  <a:cubicBezTo>
                    <a:pt x="144298" y="802748"/>
                    <a:pt x="145701" y="820266"/>
                    <a:pt x="144431" y="833571"/>
                  </a:cubicBezTo>
                  <a:cubicBezTo>
                    <a:pt x="142246" y="855234"/>
                    <a:pt x="137369" y="889046"/>
                    <a:pt x="129798" y="934999"/>
                  </a:cubicBezTo>
                  <a:cubicBezTo>
                    <a:pt x="128235" y="949160"/>
                    <a:pt x="127547" y="963408"/>
                    <a:pt x="127727" y="977657"/>
                  </a:cubicBezTo>
                  <a:cubicBezTo>
                    <a:pt x="127727" y="999921"/>
                    <a:pt x="115098" y="1025863"/>
                    <a:pt x="120377" y="1047794"/>
                  </a:cubicBezTo>
                  <a:cubicBezTo>
                    <a:pt x="125729" y="1067738"/>
                    <a:pt x="127780" y="1088425"/>
                    <a:pt x="126457" y="1109038"/>
                  </a:cubicBezTo>
                  <a:cubicBezTo>
                    <a:pt x="124921" y="1124951"/>
                    <a:pt x="124185" y="1132974"/>
                    <a:pt x="124185" y="1133175"/>
                  </a:cubicBezTo>
                  <a:cubicBezTo>
                    <a:pt x="122515" y="1182385"/>
                    <a:pt x="108416" y="1237746"/>
                    <a:pt x="107280" y="1280737"/>
                  </a:cubicBezTo>
                  <a:cubicBezTo>
                    <a:pt x="106920" y="1300635"/>
                    <a:pt x="109465" y="1320479"/>
                    <a:pt x="114831" y="1339642"/>
                  </a:cubicBezTo>
                  <a:cubicBezTo>
                    <a:pt x="122515" y="1368592"/>
                    <a:pt x="103940" y="1405165"/>
                    <a:pt x="88104" y="1429436"/>
                  </a:cubicBezTo>
                  <a:cubicBezTo>
                    <a:pt x="69862" y="1456916"/>
                    <a:pt x="42267" y="1463468"/>
                    <a:pt x="22422" y="1433648"/>
                  </a:cubicBezTo>
                  <a:cubicBezTo>
                    <a:pt x="13735" y="1420610"/>
                    <a:pt x="27834" y="1401688"/>
                    <a:pt x="33714" y="1389921"/>
                  </a:cubicBezTo>
                  <a:cubicBezTo>
                    <a:pt x="46610" y="1364246"/>
                    <a:pt x="52891" y="1333089"/>
                    <a:pt x="60040" y="1305342"/>
                  </a:cubicBezTo>
                  <a:cubicBezTo>
                    <a:pt x="62058" y="1296409"/>
                    <a:pt x="62058" y="1287136"/>
                    <a:pt x="60040" y="1278197"/>
                  </a:cubicBezTo>
                  <a:cubicBezTo>
                    <a:pt x="56499" y="1259609"/>
                    <a:pt x="57835" y="1241690"/>
                    <a:pt x="53358" y="1223705"/>
                  </a:cubicBezTo>
                  <a:cubicBezTo>
                    <a:pt x="35050" y="1149155"/>
                    <a:pt x="41131" y="1078015"/>
                    <a:pt x="51621" y="1003064"/>
                  </a:cubicBezTo>
                  <a:cubicBezTo>
                    <a:pt x="54728" y="981601"/>
                    <a:pt x="55062" y="959825"/>
                    <a:pt x="52623" y="938275"/>
                  </a:cubicBezTo>
                  <a:cubicBezTo>
                    <a:pt x="46342" y="891386"/>
                    <a:pt x="40396" y="844449"/>
                    <a:pt x="34783" y="797466"/>
                  </a:cubicBezTo>
                  <a:cubicBezTo>
                    <a:pt x="32979" y="782556"/>
                    <a:pt x="16207" y="770722"/>
                    <a:pt x="11129" y="755611"/>
                  </a:cubicBezTo>
                  <a:cubicBezTo>
                    <a:pt x="3579" y="733480"/>
                    <a:pt x="-2234" y="717233"/>
                    <a:pt x="1975" y="692562"/>
                  </a:cubicBezTo>
                  <a:cubicBezTo>
                    <a:pt x="7949" y="654117"/>
                    <a:pt x="8530" y="615030"/>
                    <a:pt x="3712" y="576424"/>
                  </a:cubicBezTo>
                  <a:cubicBezTo>
                    <a:pt x="1320" y="550843"/>
                    <a:pt x="2055" y="525068"/>
                    <a:pt x="5917" y="499668"/>
                  </a:cubicBezTo>
                  <a:cubicBezTo>
                    <a:pt x="9572" y="472923"/>
                    <a:pt x="11797" y="450391"/>
                    <a:pt x="12599" y="432071"/>
                  </a:cubicBezTo>
                  <a:cubicBezTo>
                    <a:pt x="13755" y="401536"/>
                    <a:pt x="15987" y="371074"/>
                    <a:pt x="19281" y="340672"/>
                  </a:cubicBezTo>
                  <a:cubicBezTo>
                    <a:pt x="23424" y="304501"/>
                    <a:pt x="639" y="266390"/>
                    <a:pt x="34382" y="237640"/>
                  </a:cubicBezTo>
                  <a:cubicBezTo>
                    <a:pt x="43549" y="231509"/>
                    <a:pt x="53699" y="226989"/>
                    <a:pt x="64383" y="224268"/>
                  </a:cubicBezTo>
                  <a:cubicBezTo>
                    <a:pt x="84436" y="217742"/>
                    <a:pt x="103385" y="208208"/>
                    <a:pt x="120577" y="195985"/>
                  </a:cubicBezTo>
                  <a:cubicBezTo>
                    <a:pt x="125896" y="192295"/>
                    <a:pt x="127339" y="185060"/>
                    <a:pt x="123851" y="179604"/>
                  </a:cubicBezTo>
                  <a:cubicBezTo>
                    <a:pt x="107681" y="154064"/>
                    <a:pt x="79952" y="139488"/>
                    <a:pt x="66655" y="109066"/>
                  </a:cubicBezTo>
                  <a:cubicBezTo>
                    <a:pt x="65486" y="106741"/>
                    <a:pt x="65773" y="103951"/>
                    <a:pt x="67390" y="101912"/>
                  </a:cubicBezTo>
                  <a:lnTo>
                    <a:pt x="76010" y="90078"/>
                  </a:lnTo>
                  <a:cubicBezTo>
                    <a:pt x="77293" y="88323"/>
                    <a:pt x="77640" y="86053"/>
                    <a:pt x="76945" y="83993"/>
                  </a:cubicBezTo>
                  <a:cubicBezTo>
                    <a:pt x="65519" y="51098"/>
                    <a:pt x="91845" y="30103"/>
                    <a:pt x="114430" y="11182"/>
                  </a:cubicBezTo>
                  <a:cubicBezTo>
                    <a:pt x="121232" y="5080"/>
                    <a:pt x="129798" y="1309"/>
                    <a:pt x="138886" y="417"/>
                  </a:cubicBezTo>
                  <a:cubicBezTo>
                    <a:pt x="152784" y="-452"/>
                    <a:pt x="163007" y="-452"/>
                    <a:pt x="174032" y="9510"/>
                  </a:cubicBezTo>
                  <a:cubicBezTo>
                    <a:pt x="186667" y="20917"/>
                    <a:pt x="197144" y="34506"/>
                    <a:pt x="204969" y="49627"/>
                  </a:cubicBezTo>
                  <a:cubicBezTo>
                    <a:pt x="213054" y="65139"/>
                    <a:pt x="212051" y="84796"/>
                    <a:pt x="216395" y="101912"/>
                  </a:cubicBezTo>
                  <a:cubicBezTo>
                    <a:pt x="218660" y="110492"/>
                    <a:pt x="216101" y="119626"/>
                    <a:pt x="209713" y="125781"/>
                  </a:cubicBezTo>
                  <a:cubicBezTo>
                    <a:pt x="195547" y="139154"/>
                    <a:pt x="171693" y="160282"/>
                    <a:pt x="165746" y="180072"/>
                  </a:cubicBezTo>
                  <a:cubicBezTo>
                    <a:pt x="165178" y="182105"/>
                    <a:pt x="165599" y="184285"/>
                    <a:pt x="166882" y="185956"/>
                  </a:cubicBezTo>
                  <a:cubicBezTo>
                    <a:pt x="184589" y="207820"/>
                    <a:pt x="210448" y="216712"/>
                    <a:pt x="237309" y="222730"/>
                  </a:cubicBezTo>
                  <a:cubicBezTo>
                    <a:pt x="289427" y="234497"/>
                    <a:pt x="278535" y="292466"/>
                    <a:pt x="278936" y="330510"/>
                  </a:cubicBezTo>
                  <a:cubicBezTo>
                    <a:pt x="279404" y="345279"/>
                    <a:pt x="280881" y="360002"/>
                    <a:pt x="283346" y="374571"/>
                  </a:cubicBezTo>
                  <a:cubicBezTo>
                    <a:pt x="289360" y="413484"/>
                    <a:pt x="283346" y="454269"/>
                    <a:pt x="293302" y="491644"/>
                  </a:cubicBezTo>
                  <a:cubicBezTo>
                    <a:pt x="300652" y="518991"/>
                    <a:pt x="297980" y="548944"/>
                    <a:pt x="297779" y="576959"/>
                  </a:cubicBezTo>
                  <a:cubicBezTo>
                    <a:pt x="297779" y="583979"/>
                    <a:pt x="296175" y="599157"/>
                    <a:pt x="293035" y="622625"/>
                  </a:cubicBezTo>
                  <a:cubicBezTo>
                    <a:pt x="289761" y="646768"/>
                    <a:pt x="291879" y="671340"/>
                    <a:pt x="299249" y="694567"/>
                  </a:cubicBezTo>
                  <a:cubicBezTo>
                    <a:pt x="299917" y="696740"/>
                    <a:pt x="301401" y="698559"/>
                    <a:pt x="303392" y="699649"/>
                  </a:cubicBezTo>
                  <a:cubicBezTo>
                    <a:pt x="308116" y="702149"/>
                    <a:pt x="311056" y="707070"/>
                    <a:pt x="311009" y="712419"/>
                  </a:cubicBezTo>
                  <a:cubicBezTo>
                    <a:pt x="311083" y="714632"/>
                    <a:pt x="310348" y="716799"/>
                    <a:pt x="308938" y="718504"/>
                  </a:cubicBezTo>
                  <a:cubicBezTo>
                    <a:pt x="302704" y="724200"/>
                    <a:pt x="297779" y="731180"/>
                    <a:pt x="294505" y="738963"/>
                  </a:cubicBezTo>
                  <a:cubicBezTo>
                    <a:pt x="289634" y="753967"/>
                    <a:pt x="282317" y="768068"/>
                    <a:pt x="272856" y="780684"/>
                  </a:cubicBezTo>
                  <a:cubicBezTo>
                    <a:pt x="270103" y="784235"/>
                    <a:pt x="268453" y="788507"/>
                    <a:pt x="268112" y="792987"/>
                  </a:cubicBezTo>
                  <a:cubicBezTo>
                    <a:pt x="263655" y="843981"/>
                    <a:pt x="257401" y="895484"/>
                    <a:pt x="249336" y="947502"/>
                  </a:cubicBezTo>
                  <a:cubicBezTo>
                    <a:pt x="244792" y="976720"/>
                    <a:pt x="257020" y="1020113"/>
                    <a:pt x="259225" y="1044317"/>
                  </a:cubicBezTo>
                  <a:cubicBezTo>
                    <a:pt x="265600" y="1113077"/>
                    <a:pt x="262927" y="1182385"/>
                    <a:pt x="251274" y="1250449"/>
                  </a:cubicBezTo>
                  <a:cubicBezTo>
                    <a:pt x="247866" y="1270521"/>
                    <a:pt x="247866" y="1291020"/>
                    <a:pt x="251274" y="1311092"/>
                  </a:cubicBezTo>
                  <a:cubicBezTo>
                    <a:pt x="259339" y="1352058"/>
                    <a:pt x="266662" y="1378220"/>
                    <a:pt x="273257" y="1389587"/>
                  </a:cubicBezTo>
                  <a:cubicBezTo>
                    <a:pt x="287823" y="1414793"/>
                    <a:pt x="299984" y="1429035"/>
                    <a:pt x="268980" y="1450163"/>
                  </a:cubicBezTo>
                  <a:cubicBezTo>
                    <a:pt x="255283" y="1459523"/>
                    <a:pt x="231495" y="1442474"/>
                    <a:pt x="223477" y="1431375"/>
                  </a:cubicBezTo>
                  <a:cubicBezTo>
                    <a:pt x="205370" y="1406436"/>
                    <a:pt x="187262" y="1371200"/>
                    <a:pt x="195013" y="1339642"/>
                  </a:cubicBezTo>
                  <a:cubicBezTo>
                    <a:pt x="209512" y="1280938"/>
                    <a:pt x="195614" y="1215414"/>
                    <a:pt x="180380" y="1156510"/>
                  </a:cubicBezTo>
                  <a:cubicBezTo>
                    <a:pt x="177373" y="1144943"/>
                    <a:pt x="180380" y="1129364"/>
                    <a:pt x="178041" y="1115323"/>
                  </a:cubicBezTo>
                  <a:cubicBezTo>
                    <a:pt x="173484" y="1090845"/>
                    <a:pt x="175415" y="1065605"/>
                    <a:pt x="183654" y="1042110"/>
                  </a:cubicBezTo>
                  <a:cubicBezTo>
                    <a:pt x="185504" y="1032944"/>
                    <a:pt x="185231" y="1023476"/>
                    <a:pt x="182852" y="1014430"/>
                  </a:cubicBezTo>
                  <a:cubicBezTo>
                    <a:pt x="177440" y="985880"/>
                    <a:pt x="178308" y="955258"/>
                    <a:pt x="176170" y="926040"/>
                  </a:cubicBezTo>
                  <a:cubicBezTo>
                    <a:pt x="173898" y="892609"/>
                    <a:pt x="162205" y="846676"/>
                    <a:pt x="163742" y="804487"/>
                  </a:cubicBezTo>
                  <a:cubicBezTo>
                    <a:pt x="164343" y="787571"/>
                    <a:pt x="153853" y="778144"/>
                    <a:pt x="154922" y="763501"/>
                  </a:cubicBezTo>
                  <a:cubicBezTo>
                    <a:pt x="156592" y="740507"/>
                    <a:pt x="156592" y="717427"/>
                    <a:pt x="154922" y="694434"/>
                  </a:cubicBezTo>
                  <a:cubicBezTo>
                    <a:pt x="155009" y="692628"/>
                    <a:pt x="153619" y="691091"/>
                    <a:pt x="151808" y="691004"/>
                  </a:cubicBezTo>
                  <a:cubicBezTo>
                    <a:pt x="151621" y="690990"/>
                    <a:pt x="151434" y="691004"/>
                    <a:pt x="151247" y="691024"/>
                  </a:cubicBezTo>
                  <a:close/>
                  <a:moveTo>
                    <a:pt x="57702" y="528886"/>
                  </a:moveTo>
                  <a:cubicBezTo>
                    <a:pt x="63114" y="510967"/>
                    <a:pt x="73203" y="493650"/>
                    <a:pt x="77146" y="476333"/>
                  </a:cubicBezTo>
                  <a:cubicBezTo>
                    <a:pt x="82892" y="451194"/>
                    <a:pt x="72268" y="417964"/>
                    <a:pt x="66789" y="392423"/>
                  </a:cubicBezTo>
                  <a:cubicBezTo>
                    <a:pt x="66662" y="391627"/>
                    <a:pt x="66314" y="390885"/>
                    <a:pt x="65786" y="390283"/>
                  </a:cubicBezTo>
                  <a:cubicBezTo>
                    <a:pt x="65319" y="389735"/>
                    <a:pt x="64684" y="389361"/>
                    <a:pt x="63982" y="389213"/>
                  </a:cubicBezTo>
                  <a:cubicBezTo>
                    <a:pt x="61711" y="388612"/>
                    <a:pt x="60575" y="389213"/>
                    <a:pt x="60508" y="391821"/>
                  </a:cubicBezTo>
                  <a:cubicBezTo>
                    <a:pt x="59786" y="421013"/>
                    <a:pt x="56566" y="450097"/>
                    <a:pt x="50886" y="478740"/>
                  </a:cubicBezTo>
                  <a:cubicBezTo>
                    <a:pt x="47278" y="496860"/>
                    <a:pt x="51354" y="512171"/>
                    <a:pt x="51888" y="530156"/>
                  </a:cubicBezTo>
                  <a:cubicBezTo>
                    <a:pt x="51888" y="532898"/>
                    <a:pt x="53158" y="533499"/>
                    <a:pt x="55496" y="532095"/>
                  </a:cubicBezTo>
                  <a:cubicBezTo>
                    <a:pt x="56639" y="531340"/>
                    <a:pt x="57468" y="530203"/>
                    <a:pt x="57835" y="528886"/>
                  </a:cubicBezTo>
                  <a:close/>
                  <a:moveTo>
                    <a:pt x="230627" y="495456"/>
                  </a:moveTo>
                  <a:cubicBezTo>
                    <a:pt x="232565" y="499601"/>
                    <a:pt x="239581" y="518790"/>
                    <a:pt x="240182" y="519392"/>
                  </a:cubicBezTo>
                  <a:cubicBezTo>
                    <a:pt x="250138" y="529488"/>
                    <a:pt x="254147" y="527281"/>
                    <a:pt x="252209" y="512706"/>
                  </a:cubicBezTo>
                  <a:lnTo>
                    <a:pt x="238445" y="409740"/>
                  </a:lnTo>
                  <a:cubicBezTo>
                    <a:pt x="238070" y="407493"/>
                    <a:pt x="238304" y="405187"/>
                    <a:pt x="239113" y="403054"/>
                  </a:cubicBezTo>
                  <a:cubicBezTo>
                    <a:pt x="240723" y="399831"/>
                    <a:pt x="240723" y="396047"/>
                    <a:pt x="239113" y="392824"/>
                  </a:cubicBezTo>
                  <a:cubicBezTo>
                    <a:pt x="238404" y="391507"/>
                    <a:pt x="236808" y="390959"/>
                    <a:pt x="235438" y="391554"/>
                  </a:cubicBezTo>
                  <a:cubicBezTo>
                    <a:pt x="234709" y="391928"/>
                    <a:pt x="234188" y="392617"/>
                    <a:pt x="234035" y="393426"/>
                  </a:cubicBezTo>
                  <a:cubicBezTo>
                    <a:pt x="230159" y="411258"/>
                    <a:pt x="226284" y="429083"/>
                    <a:pt x="222408" y="446914"/>
                  </a:cubicBezTo>
                  <a:cubicBezTo>
                    <a:pt x="218266" y="465970"/>
                    <a:pt x="223210" y="479342"/>
                    <a:pt x="230760" y="495723"/>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a:off x="4192648" y="3537623"/>
              <a:ext cx="455718" cy="1420880"/>
            </a:xfrm>
            <a:custGeom>
              <a:rect b="b" l="l" r="r" t="t"/>
              <a:pathLst>
                <a:path extrusionOk="0" h="1420880" w="455718">
                  <a:moveTo>
                    <a:pt x="227218" y="1164132"/>
                  </a:moveTo>
                  <a:cubicBezTo>
                    <a:pt x="224612" y="1185059"/>
                    <a:pt x="221472" y="1206722"/>
                    <a:pt x="217663" y="1229187"/>
                  </a:cubicBezTo>
                  <a:cubicBezTo>
                    <a:pt x="215612" y="1241710"/>
                    <a:pt x="217663" y="1266676"/>
                    <a:pt x="223810" y="1304071"/>
                  </a:cubicBezTo>
                  <a:cubicBezTo>
                    <a:pt x="225467" y="1320914"/>
                    <a:pt x="226155" y="1337830"/>
                    <a:pt x="225882" y="1354752"/>
                  </a:cubicBezTo>
                  <a:cubicBezTo>
                    <a:pt x="226002" y="1357915"/>
                    <a:pt x="224819" y="1360983"/>
                    <a:pt x="222607" y="1363243"/>
                  </a:cubicBezTo>
                  <a:lnTo>
                    <a:pt x="176169" y="1410648"/>
                  </a:lnTo>
                  <a:cubicBezTo>
                    <a:pt x="166494" y="1422429"/>
                    <a:pt x="149208" y="1424381"/>
                    <a:pt x="137147" y="1415061"/>
                  </a:cubicBezTo>
                  <a:lnTo>
                    <a:pt x="115431" y="1401220"/>
                  </a:lnTo>
                  <a:cubicBezTo>
                    <a:pt x="101486" y="1392308"/>
                    <a:pt x="101780" y="1383816"/>
                    <a:pt x="116300" y="1375746"/>
                  </a:cubicBezTo>
                  <a:cubicBezTo>
                    <a:pt x="139419" y="1362956"/>
                    <a:pt x="157039" y="1340845"/>
                    <a:pt x="169153" y="1309420"/>
                  </a:cubicBezTo>
                  <a:cubicBezTo>
                    <a:pt x="172494" y="1300662"/>
                    <a:pt x="170823" y="1281272"/>
                    <a:pt x="164075" y="1251118"/>
                  </a:cubicBezTo>
                  <a:cubicBezTo>
                    <a:pt x="148907" y="1182853"/>
                    <a:pt x="126189" y="1118599"/>
                    <a:pt x="139218" y="1047727"/>
                  </a:cubicBezTo>
                  <a:cubicBezTo>
                    <a:pt x="145098" y="1015834"/>
                    <a:pt x="148172" y="997113"/>
                    <a:pt x="148373" y="991697"/>
                  </a:cubicBezTo>
                  <a:cubicBezTo>
                    <a:pt x="150912" y="925371"/>
                    <a:pt x="119707" y="862722"/>
                    <a:pt x="113493" y="802548"/>
                  </a:cubicBezTo>
                  <a:cubicBezTo>
                    <a:pt x="110219" y="771591"/>
                    <a:pt x="102268" y="739297"/>
                    <a:pt x="101399" y="711015"/>
                  </a:cubicBezTo>
                  <a:cubicBezTo>
                    <a:pt x="100531" y="682733"/>
                    <a:pt x="98927" y="650840"/>
                    <a:pt x="105742" y="624096"/>
                  </a:cubicBezTo>
                  <a:cubicBezTo>
                    <a:pt x="107707" y="617042"/>
                    <a:pt x="108963" y="609808"/>
                    <a:pt x="109484" y="602500"/>
                  </a:cubicBezTo>
                  <a:cubicBezTo>
                    <a:pt x="110821" y="563787"/>
                    <a:pt x="122848" y="524139"/>
                    <a:pt x="127124" y="488836"/>
                  </a:cubicBezTo>
                  <a:cubicBezTo>
                    <a:pt x="131401" y="453534"/>
                    <a:pt x="116233" y="436551"/>
                    <a:pt x="105141" y="405929"/>
                  </a:cubicBezTo>
                  <a:cubicBezTo>
                    <a:pt x="104486" y="404257"/>
                    <a:pt x="102629" y="403401"/>
                    <a:pt x="100932" y="403990"/>
                  </a:cubicBezTo>
                  <a:cubicBezTo>
                    <a:pt x="100163" y="404277"/>
                    <a:pt x="99542" y="404852"/>
                    <a:pt x="99194" y="405594"/>
                  </a:cubicBezTo>
                  <a:cubicBezTo>
                    <a:pt x="94317" y="415490"/>
                    <a:pt x="95118" y="439760"/>
                    <a:pt x="92512" y="452397"/>
                  </a:cubicBezTo>
                  <a:cubicBezTo>
                    <a:pt x="90408" y="463416"/>
                    <a:pt x="90007" y="474688"/>
                    <a:pt x="91310" y="485827"/>
                  </a:cubicBezTo>
                  <a:cubicBezTo>
                    <a:pt x="97323" y="540520"/>
                    <a:pt x="85497" y="600093"/>
                    <a:pt x="71732" y="652980"/>
                  </a:cubicBezTo>
                  <a:cubicBezTo>
                    <a:pt x="67456" y="669628"/>
                    <a:pt x="70997" y="699114"/>
                    <a:pt x="78414" y="718971"/>
                  </a:cubicBezTo>
                  <a:cubicBezTo>
                    <a:pt x="90775" y="751466"/>
                    <a:pt x="97323" y="776672"/>
                    <a:pt x="86766" y="810304"/>
                  </a:cubicBezTo>
                  <a:cubicBezTo>
                    <a:pt x="85203" y="815579"/>
                    <a:pt x="79663" y="818588"/>
                    <a:pt x="74391" y="817030"/>
                  </a:cubicBezTo>
                  <a:cubicBezTo>
                    <a:pt x="74351" y="817016"/>
                    <a:pt x="74311" y="817003"/>
                    <a:pt x="74271" y="816990"/>
                  </a:cubicBezTo>
                  <a:cubicBezTo>
                    <a:pt x="73523" y="816776"/>
                    <a:pt x="72801" y="816461"/>
                    <a:pt x="72133" y="816054"/>
                  </a:cubicBezTo>
                  <a:cubicBezTo>
                    <a:pt x="57079" y="807021"/>
                    <a:pt x="43795" y="795333"/>
                    <a:pt x="32911" y="781553"/>
                  </a:cubicBezTo>
                  <a:cubicBezTo>
                    <a:pt x="31654" y="780002"/>
                    <a:pt x="30866" y="778123"/>
                    <a:pt x="30639" y="776138"/>
                  </a:cubicBezTo>
                  <a:cubicBezTo>
                    <a:pt x="29162" y="766429"/>
                    <a:pt x="29162" y="756561"/>
                    <a:pt x="30639" y="746852"/>
                  </a:cubicBezTo>
                  <a:cubicBezTo>
                    <a:pt x="40862" y="709410"/>
                    <a:pt x="30037" y="680727"/>
                    <a:pt x="26630" y="645959"/>
                  </a:cubicBezTo>
                  <a:cubicBezTo>
                    <a:pt x="26630" y="642269"/>
                    <a:pt x="23636" y="639273"/>
                    <a:pt x="19948" y="639273"/>
                  </a:cubicBezTo>
                  <a:lnTo>
                    <a:pt x="4045" y="638070"/>
                  </a:lnTo>
                  <a:cubicBezTo>
                    <a:pt x="2281" y="638224"/>
                    <a:pt x="724" y="636913"/>
                    <a:pt x="571" y="635148"/>
                  </a:cubicBezTo>
                  <a:cubicBezTo>
                    <a:pt x="537" y="634733"/>
                    <a:pt x="584" y="634319"/>
                    <a:pt x="704" y="633924"/>
                  </a:cubicBezTo>
                  <a:cubicBezTo>
                    <a:pt x="4894" y="602874"/>
                    <a:pt x="5034" y="571409"/>
                    <a:pt x="1105" y="540319"/>
                  </a:cubicBezTo>
                  <a:cubicBezTo>
                    <a:pt x="658" y="538454"/>
                    <a:pt x="1807" y="536575"/>
                    <a:pt x="3671" y="536127"/>
                  </a:cubicBezTo>
                  <a:cubicBezTo>
                    <a:pt x="3865" y="536080"/>
                    <a:pt x="4052" y="536053"/>
                    <a:pt x="4246" y="536040"/>
                  </a:cubicBezTo>
                  <a:lnTo>
                    <a:pt x="15805" y="533900"/>
                  </a:lnTo>
                  <a:cubicBezTo>
                    <a:pt x="17977" y="533620"/>
                    <a:pt x="19701" y="531928"/>
                    <a:pt x="20015" y="529755"/>
                  </a:cubicBezTo>
                  <a:cubicBezTo>
                    <a:pt x="25273" y="504582"/>
                    <a:pt x="28761" y="479068"/>
                    <a:pt x="30439" y="453400"/>
                  </a:cubicBezTo>
                  <a:cubicBezTo>
                    <a:pt x="32109" y="428661"/>
                    <a:pt x="22019" y="404725"/>
                    <a:pt x="28969" y="376911"/>
                  </a:cubicBezTo>
                  <a:cubicBezTo>
                    <a:pt x="31962" y="366247"/>
                    <a:pt x="33953" y="355322"/>
                    <a:pt x="34915" y="344283"/>
                  </a:cubicBezTo>
                  <a:cubicBezTo>
                    <a:pt x="36051" y="305637"/>
                    <a:pt x="34381" y="287518"/>
                    <a:pt x="54359" y="250678"/>
                  </a:cubicBezTo>
                  <a:cubicBezTo>
                    <a:pt x="71197" y="219788"/>
                    <a:pt x="100330" y="208020"/>
                    <a:pt x="134541" y="210561"/>
                  </a:cubicBezTo>
                  <a:cubicBezTo>
                    <a:pt x="136031" y="210648"/>
                    <a:pt x="137501" y="210200"/>
                    <a:pt x="138684" y="209291"/>
                  </a:cubicBezTo>
                  <a:lnTo>
                    <a:pt x="189198" y="169776"/>
                  </a:lnTo>
                  <a:cubicBezTo>
                    <a:pt x="191497" y="168298"/>
                    <a:pt x="192165" y="165243"/>
                    <a:pt x="190689" y="162943"/>
                  </a:cubicBezTo>
                  <a:cubicBezTo>
                    <a:pt x="190622" y="162829"/>
                    <a:pt x="190548" y="162722"/>
                    <a:pt x="190468" y="162622"/>
                  </a:cubicBezTo>
                  <a:cubicBezTo>
                    <a:pt x="183298" y="151122"/>
                    <a:pt x="171512" y="133985"/>
                    <a:pt x="155121" y="111206"/>
                  </a:cubicBezTo>
                  <a:cubicBezTo>
                    <a:pt x="139419" y="89409"/>
                    <a:pt x="174164" y="19740"/>
                    <a:pt x="194878" y="6969"/>
                  </a:cubicBezTo>
                  <a:cubicBezTo>
                    <a:pt x="209177" y="-1856"/>
                    <a:pt x="246128" y="-3060"/>
                    <a:pt x="259558" y="8307"/>
                  </a:cubicBezTo>
                  <a:cubicBezTo>
                    <a:pt x="286820" y="31374"/>
                    <a:pt x="292232" y="55109"/>
                    <a:pt x="302455" y="87537"/>
                  </a:cubicBezTo>
                  <a:cubicBezTo>
                    <a:pt x="305596" y="97499"/>
                    <a:pt x="301252" y="106592"/>
                    <a:pt x="294170" y="115017"/>
                  </a:cubicBezTo>
                  <a:cubicBezTo>
                    <a:pt x="282390" y="129111"/>
                    <a:pt x="272273" y="144529"/>
                    <a:pt x="264035" y="160950"/>
                  </a:cubicBezTo>
                  <a:cubicBezTo>
                    <a:pt x="263106" y="162775"/>
                    <a:pt x="263580" y="165009"/>
                    <a:pt x="265171" y="166299"/>
                  </a:cubicBezTo>
                  <a:lnTo>
                    <a:pt x="316019" y="207887"/>
                  </a:lnTo>
                  <a:cubicBezTo>
                    <a:pt x="318077" y="209605"/>
                    <a:pt x="320690" y="210507"/>
                    <a:pt x="323369" y="210427"/>
                  </a:cubicBezTo>
                  <a:cubicBezTo>
                    <a:pt x="356778" y="209692"/>
                    <a:pt x="387982" y="221192"/>
                    <a:pt x="404687" y="252082"/>
                  </a:cubicBezTo>
                  <a:cubicBezTo>
                    <a:pt x="414710" y="270468"/>
                    <a:pt x="430880" y="304567"/>
                    <a:pt x="426336" y="323623"/>
                  </a:cubicBezTo>
                  <a:cubicBezTo>
                    <a:pt x="423750" y="331506"/>
                    <a:pt x="422755" y="339823"/>
                    <a:pt x="423396" y="348094"/>
                  </a:cubicBezTo>
                  <a:cubicBezTo>
                    <a:pt x="431240" y="378469"/>
                    <a:pt x="432309" y="410194"/>
                    <a:pt x="426537" y="441031"/>
                  </a:cubicBezTo>
                  <a:cubicBezTo>
                    <a:pt x="424064" y="464124"/>
                    <a:pt x="426924" y="487479"/>
                    <a:pt x="434889" y="509296"/>
                  </a:cubicBezTo>
                  <a:cubicBezTo>
                    <a:pt x="435477" y="511683"/>
                    <a:pt x="437321" y="513561"/>
                    <a:pt x="439700" y="514176"/>
                  </a:cubicBezTo>
                  <a:lnTo>
                    <a:pt x="453063" y="518723"/>
                  </a:lnTo>
                  <a:cubicBezTo>
                    <a:pt x="455061" y="519458"/>
                    <a:pt x="456337" y="521417"/>
                    <a:pt x="456204" y="523537"/>
                  </a:cubicBezTo>
                  <a:cubicBezTo>
                    <a:pt x="453077" y="553899"/>
                    <a:pt x="453077" y="584508"/>
                    <a:pt x="456204" y="614869"/>
                  </a:cubicBezTo>
                  <a:cubicBezTo>
                    <a:pt x="456618" y="616935"/>
                    <a:pt x="455275" y="618941"/>
                    <a:pt x="453210" y="619349"/>
                  </a:cubicBezTo>
                  <a:cubicBezTo>
                    <a:pt x="453050" y="619382"/>
                    <a:pt x="452890" y="619402"/>
                    <a:pt x="452729" y="619416"/>
                  </a:cubicBezTo>
                  <a:cubicBezTo>
                    <a:pt x="442392" y="620987"/>
                    <a:pt x="434488" y="629451"/>
                    <a:pt x="433619" y="639875"/>
                  </a:cubicBezTo>
                  <a:cubicBezTo>
                    <a:pt x="429142" y="665416"/>
                    <a:pt x="425801" y="688416"/>
                    <a:pt x="423730" y="708809"/>
                  </a:cubicBezTo>
                  <a:cubicBezTo>
                    <a:pt x="420590" y="739230"/>
                    <a:pt x="437561" y="764905"/>
                    <a:pt x="414576" y="792385"/>
                  </a:cubicBezTo>
                  <a:cubicBezTo>
                    <a:pt x="406939" y="801565"/>
                    <a:pt x="397925" y="809508"/>
                    <a:pt x="387849" y="815920"/>
                  </a:cubicBezTo>
                  <a:cubicBezTo>
                    <a:pt x="382430" y="819437"/>
                    <a:pt x="375193" y="817892"/>
                    <a:pt x="371672" y="812476"/>
                  </a:cubicBezTo>
                  <a:cubicBezTo>
                    <a:pt x="371652" y="812443"/>
                    <a:pt x="371632" y="812410"/>
                    <a:pt x="371612" y="812376"/>
                  </a:cubicBezTo>
                  <a:cubicBezTo>
                    <a:pt x="370623" y="810919"/>
                    <a:pt x="370002" y="809247"/>
                    <a:pt x="369808" y="807495"/>
                  </a:cubicBezTo>
                  <a:lnTo>
                    <a:pt x="364596" y="766510"/>
                  </a:lnTo>
                  <a:cubicBezTo>
                    <a:pt x="364442" y="765333"/>
                    <a:pt x="364603" y="764129"/>
                    <a:pt x="365064" y="763033"/>
                  </a:cubicBezTo>
                  <a:cubicBezTo>
                    <a:pt x="373650" y="742968"/>
                    <a:pt x="380599" y="722241"/>
                    <a:pt x="385844" y="701053"/>
                  </a:cubicBezTo>
                  <a:cubicBezTo>
                    <a:pt x="394464" y="666285"/>
                    <a:pt x="379162" y="614134"/>
                    <a:pt x="372480" y="578965"/>
                  </a:cubicBezTo>
                  <a:cubicBezTo>
                    <a:pt x="367402" y="552220"/>
                    <a:pt x="370342" y="525476"/>
                    <a:pt x="369942" y="498130"/>
                  </a:cubicBezTo>
                  <a:cubicBezTo>
                    <a:pt x="369541" y="470784"/>
                    <a:pt x="363260" y="440228"/>
                    <a:pt x="360520" y="410809"/>
                  </a:cubicBezTo>
                  <a:cubicBezTo>
                    <a:pt x="360520" y="408068"/>
                    <a:pt x="359117" y="406530"/>
                    <a:pt x="357045" y="406196"/>
                  </a:cubicBezTo>
                  <a:cubicBezTo>
                    <a:pt x="355502" y="406022"/>
                    <a:pt x="354025" y="406858"/>
                    <a:pt x="353371" y="408269"/>
                  </a:cubicBezTo>
                  <a:cubicBezTo>
                    <a:pt x="342680" y="431202"/>
                    <a:pt x="334595" y="450592"/>
                    <a:pt x="334595" y="476935"/>
                  </a:cubicBezTo>
                  <a:cubicBezTo>
                    <a:pt x="334595" y="496993"/>
                    <a:pt x="332523" y="517051"/>
                    <a:pt x="338604" y="536709"/>
                  </a:cubicBezTo>
                  <a:cubicBezTo>
                    <a:pt x="342606" y="547166"/>
                    <a:pt x="345145" y="558117"/>
                    <a:pt x="346154" y="569270"/>
                  </a:cubicBezTo>
                  <a:cubicBezTo>
                    <a:pt x="347471" y="599077"/>
                    <a:pt x="351947" y="628662"/>
                    <a:pt x="359518" y="657526"/>
                  </a:cubicBezTo>
                  <a:cubicBezTo>
                    <a:pt x="362204" y="672864"/>
                    <a:pt x="361676" y="688597"/>
                    <a:pt x="357981" y="703727"/>
                  </a:cubicBezTo>
                  <a:cubicBezTo>
                    <a:pt x="353972" y="725190"/>
                    <a:pt x="357981" y="745448"/>
                    <a:pt x="352569" y="765774"/>
                  </a:cubicBezTo>
                  <a:cubicBezTo>
                    <a:pt x="344684" y="796463"/>
                    <a:pt x="344417" y="828690"/>
                    <a:pt x="336065" y="857374"/>
                  </a:cubicBezTo>
                  <a:cubicBezTo>
                    <a:pt x="331207" y="874136"/>
                    <a:pt x="326396" y="890938"/>
                    <a:pt x="321632" y="907787"/>
                  </a:cubicBezTo>
                  <a:cubicBezTo>
                    <a:pt x="309337" y="951648"/>
                    <a:pt x="310674" y="997715"/>
                    <a:pt x="317890" y="1041843"/>
                  </a:cubicBezTo>
                  <a:cubicBezTo>
                    <a:pt x="325193" y="1082768"/>
                    <a:pt x="323804" y="1124777"/>
                    <a:pt x="313814" y="1165134"/>
                  </a:cubicBezTo>
                  <a:cubicBezTo>
                    <a:pt x="306063" y="1198431"/>
                    <a:pt x="298292" y="1231862"/>
                    <a:pt x="290495" y="1265426"/>
                  </a:cubicBezTo>
                  <a:cubicBezTo>
                    <a:pt x="277131" y="1321522"/>
                    <a:pt x="307467" y="1350406"/>
                    <a:pt x="347357" y="1381497"/>
                  </a:cubicBezTo>
                  <a:cubicBezTo>
                    <a:pt x="355729" y="1388136"/>
                    <a:pt x="355261" y="1394019"/>
                    <a:pt x="345954" y="1399148"/>
                  </a:cubicBezTo>
                  <a:lnTo>
                    <a:pt x="314081" y="1416799"/>
                  </a:lnTo>
                  <a:cubicBezTo>
                    <a:pt x="305903" y="1421981"/>
                    <a:pt x="295192" y="1420577"/>
                    <a:pt x="288624" y="1413456"/>
                  </a:cubicBezTo>
                  <a:lnTo>
                    <a:pt x="239713" y="1365784"/>
                  </a:lnTo>
                  <a:cubicBezTo>
                    <a:pt x="234668" y="1360863"/>
                    <a:pt x="231949" y="1354037"/>
                    <a:pt x="232229" y="1346996"/>
                  </a:cubicBezTo>
                  <a:cubicBezTo>
                    <a:pt x="233078" y="1321322"/>
                    <a:pt x="234855" y="1295761"/>
                    <a:pt x="237575" y="1270307"/>
                  </a:cubicBezTo>
                  <a:cubicBezTo>
                    <a:pt x="241497" y="1235084"/>
                    <a:pt x="238938" y="1199434"/>
                    <a:pt x="230024" y="1165134"/>
                  </a:cubicBezTo>
                  <a:cubicBezTo>
                    <a:pt x="229764" y="1164279"/>
                    <a:pt x="228882" y="1163784"/>
                    <a:pt x="228020" y="1163998"/>
                  </a:cubicBezTo>
                  <a:cubicBezTo>
                    <a:pt x="227746" y="1163971"/>
                    <a:pt x="227472" y="1164018"/>
                    <a:pt x="227218" y="1164132"/>
                  </a:cubicBezTo>
                  <a:close/>
                  <a:moveTo>
                    <a:pt x="232764" y="821336"/>
                  </a:moveTo>
                  <a:cubicBezTo>
                    <a:pt x="233078" y="798202"/>
                    <a:pt x="233078" y="775068"/>
                    <a:pt x="232764" y="751934"/>
                  </a:cubicBezTo>
                  <a:cubicBezTo>
                    <a:pt x="232998" y="750403"/>
                    <a:pt x="231949" y="748965"/>
                    <a:pt x="230412" y="748731"/>
                  </a:cubicBezTo>
                  <a:cubicBezTo>
                    <a:pt x="230151" y="748691"/>
                    <a:pt x="229884" y="748691"/>
                    <a:pt x="229623" y="748725"/>
                  </a:cubicBezTo>
                  <a:lnTo>
                    <a:pt x="227953" y="748725"/>
                  </a:lnTo>
                  <a:cubicBezTo>
                    <a:pt x="226924" y="748611"/>
                    <a:pt x="226002" y="749353"/>
                    <a:pt x="225888" y="750376"/>
                  </a:cubicBezTo>
                  <a:cubicBezTo>
                    <a:pt x="225875" y="750496"/>
                    <a:pt x="225875" y="750610"/>
                    <a:pt x="225882" y="750730"/>
                  </a:cubicBezTo>
                  <a:cubicBezTo>
                    <a:pt x="224812" y="790178"/>
                    <a:pt x="226550" y="826551"/>
                    <a:pt x="223142" y="868406"/>
                  </a:cubicBezTo>
                  <a:cubicBezTo>
                    <a:pt x="220736" y="898694"/>
                    <a:pt x="226082" y="930921"/>
                    <a:pt x="226082" y="957264"/>
                  </a:cubicBezTo>
                  <a:cubicBezTo>
                    <a:pt x="226082" y="970970"/>
                    <a:pt x="226082" y="984744"/>
                    <a:pt x="225614" y="998450"/>
                  </a:cubicBezTo>
                  <a:cubicBezTo>
                    <a:pt x="225614" y="1000543"/>
                    <a:pt x="224458" y="1014249"/>
                    <a:pt x="222140" y="1039570"/>
                  </a:cubicBezTo>
                  <a:cubicBezTo>
                    <a:pt x="221418" y="1055289"/>
                    <a:pt x="221732" y="1071034"/>
                    <a:pt x="223075" y="1086707"/>
                  </a:cubicBezTo>
                  <a:cubicBezTo>
                    <a:pt x="222948" y="1090498"/>
                    <a:pt x="224999" y="1094035"/>
                    <a:pt x="228354" y="1095800"/>
                  </a:cubicBezTo>
                  <a:cubicBezTo>
                    <a:pt x="230418" y="1096943"/>
                    <a:pt x="233024" y="1096194"/>
                    <a:pt x="234167" y="1094128"/>
                  </a:cubicBezTo>
                  <a:cubicBezTo>
                    <a:pt x="234167" y="1094128"/>
                    <a:pt x="234167" y="1094128"/>
                    <a:pt x="234167" y="1094128"/>
                  </a:cubicBezTo>
                  <a:cubicBezTo>
                    <a:pt x="234194" y="1093928"/>
                    <a:pt x="234194" y="1093727"/>
                    <a:pt x="234167" y="1093526"/>
                  </a:cubicBezTo>
                  <a:cubicBezTo>
                    <a:pt x="241089" y="1075594"/>
                    <a:pt x="242326" y="1055957"/>
                    <a:pt x="237708" y="1037296"/>
                  </a:cubicBezTo>
                  <a:cubicBezTo>
                    <a:pt x="234822" y="1027067"/>
                    <a:pt x="233051" y="1016549"/>
                    <a:pt x="232430" y="1005939"/>
                  </a:cubicBezTo>
                  <a:cubicBezTo>
                    <a:pt x="232430" y="978459"/>
                    <a:pt x="232430" y="957264"/>
                    <a:pt x="235437" y="925037"/>
                  </a:cubicBezTo>
                  <a:cubicBezTo>
                    <a:pt x="238844" y="889534"/>
                    <a:pt x="232296" y="851824"/>
                    <a:pt x="232764" y="821001"/>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9"/>
            <p:cNvSpPr/>
            <p:nvPr/>
          </p:nvSpPr>
          <p:spPr>
            <a:xfrm>
              <a:off x="2836584" y="3785568"/>
              <a:ext cx="704164" cy="786020"/>
            </a:xfrm>
            <a:custGeom>
              <a:rect b="b" l="l" r="r" t="t"/>
              <a:pathLst>
                <a:path extrusionOk="0" h="786020" w="704164">
                  <a:moveTo>
                    <a:pt x="560" y="280272"/>
                  </a:moveTo>
                  <a:lnTo>
                    <a:pt x="560" y="267636"/>
                  </a:lnTo>
                  <a:cubicBezTo>
                    <a:pt x="46484" y="276107"/>
                    <a:pt x="74929" y="282793"/>
                    <a:pt x="85887" y="287694"/>
                  </a:cubicBezTo>
                  <a:cubicBezTo>
                    <a:pt x="147560" y="314438"/>
                    <a:pt x="209166" y="307752"/>
                    <a:pt x="272978" y="307418"/>
                  </a:cubicBezTo>
                  <a:cubicBezTo>
                    <a:pt x="288346" y="307418"/>
                    <a:pt x="295496" y="313435"/>
                    <a:pt x="303647" y="326808"/>
                  </a:cubicBezTo>
                  <a:cubicBezTo>
                    <a:pt x="319303" y="352489"/>
                    <a:pt x="338019" y="376171"/>
                    <a:pt x="359374" y="397346"/>
                  </a:cubicBezTo>
                  <a:cubicBezTo>
                    <a:pt x="368996" y="406840"/>
                    <a:pt x="375677" y="418407"/>
                    <a:pt x="385099" y="429038"/>
                  </a:cubicBezTo>
                  <a:cubicBezTo>
                    <a:pt x="387832" y="432140"/>
                    <a:pt x="392556" y="432434"/>
                    <a:pt x="395656" y="429707"/>
                  </a:cubicBezTo>
                  <a:cubicBezTo>
                    <a:pt x="396899" y="428637"/>
                    <a:pt x="397747" y="427173"/>
                    <a:pt x="398061" y="425561"/>
                  </a:cubicBezTo>
                  <a:cubicBezTo>
                    <a:pt x="402071" y="406305"/>
                    <a:pt x="408084" y="390459"/>
                    <a:pt x="391380" y="374479"/>
                  </a:cubicBezTo>
                  <a:cubicBezTo>
                    <a:pt x="366056" y="349808"/>
                    <a:pt x="330575" y="326406"/>
                    <a:pt x="309594" y="309290"/>
                  </a:cubicBezTo>
                  <a:cubicBezTo>
                    <a:pt x="276766" y="282546"/>
                    <a:pt x="244132" y="255581"/>
                    <a:pt x="211705" y="228388"/>
                  </a:cubicBezTo>
                  <a:cubicBezTo>
                    <a:pt x="202752" y="220967"/>
                    <a:pt x="182840" y="204653"/>
                    <a:pt x="180167" y="193420"/>
                  </a:cubicBezTo>
                  <a:cubicBezTo>
                    <a:pt x="176559" y="177908"/>
                    <a:pt x="193932" y="178577"/>
                    <a:pt x="202752" y="175836"/>
                  </a:cubicBezTo>
                  <a:cubicBezTo>
                    <a:pt x="248856" y="161394"/>
                    <a:pt x="288480" y="187068"/>
                    <a:pt x="323426" y="214414"/>
                  </a:cubicBezTo>
                  <a:cubicBezTo>
                    <a:pt x="363517" y="245839"/>
                    <a:pt x="399531" y="272784"/>
                    <a:pt x="433542" y="307284"/>
                  </a:cubicBezTo>
                  <a:cubicBezTo>
                    <a:pt x="438172" y="311236"/>
                    <a:pt x="443872" y="313723"/>
                    <a:pt x="449912" y="314438"/>
                  </a:cubicBezTo>
                  <a:cubicBezTo>
                    <a:pt x="452184" y="314906"/>
                    <a:pt x="453320" y="314037"/>
                    <a:pt x="453253" y="311697"/>
                  </a:cubicBezTo>
                  <a:cubicBezTo>
                    <a:pt x="452926" y="296520"/>
                    <a:pt x="456153" y="281476"/>
                    <a:pt x="462675" y="267769"/>
                  </a:cubicBezTo>
                  <a:cubicBezTo>
                    <a:pt x="464485" y="263972"/>
                    <a:pt x="462875" y="259418"/>
                    <a:pt x="459073" y="257613"/>
                  </a:cubicBezTo>
                  <a:cubicBezTo>
                    <a:pt x="459073" y="257607"/>
                    <a:pt x="459066" y="257607"/>
                    <a:pt x="459066" y="257607"/>
                  </a:cubicBezTo>
                  <a:cubicBezTo>
                    <a:pt x="458084" y="257138"/>
                    <a:pt x="457015" y="256884"/>
                    <a:pt x="455926" y="256871"/>
                  </a:cubicBezTo>
                  <a:cubicBezTo>
                    <a:pt x="433488" y="256497"/>
                    <a:pt x="411191" y="253267"/>
                    <a:pt x="389576" y="247243"/>
                  </a:cubicBezTo>
                  <a:cubicBezTo>
                    <a:pt x="382065" y="245745"/>
                    <a:pt x="376386" y="239547"/>
                    <a:pt x="375544" y="231932"/>
                  </a:cubicBezTo>
                  <a:cubicBezTo>
                    <a:pt x="368862" y="181051"/>
                    <a:pt x="369998" y="120742"/>
                    <a:pt x="395121" y="74675"/>
                  </a:cubicBezTo>
                  <a:cubicBezTo>
                    <a:pt x="406881" y="53079"/>
                    <a:pt x="419510" y="22992"/>
                    <a:pt x="436281" y="6209"/>
                  </a:cubicBezTo>
                  <a:cubicBezTo>
                    <a:pt x="445569" y="-3084"/>
                    <a:pt x="447306" y="-1814"/>
                    <a:pt x="441493" y="9887"/>
                  </a:cubicBezTo>
                  <a:cubicBezTo>
                    <a:pt x="438219" y="16573"/>
                    <a:pt x="430335" y="24061"/>
                    <a:pt x="426326" y="31884"/>
                  </a:cubicBezTo>
                  <a:cubicBezTo>
                    <a:pt x="406280" y="70597"/>
                    <a:pt x="378484" y="112786"/>
                    <a:pt x="382426" y="158920"/>
                  </a:cubicBezTo>
                  <a:cubicBezTo>
                    <a:pt x="384277" y="180242"/>
                    <a:pt x="384745" y="201657"/>
                    <a:pt x="383829" y="223039"/>
                  </a:cubicBezTo>
                  <a:cubicBezTo>
                    <a:pt x="383368" y="232855"/>
                    <a:pt x="390805" y="241246"/>
                    <a:pt x="400601" y="241961"/>
                  </a:cubicBezTo>
                  <a:lnTo>
                    <a:pt x="460737" y="246240"/>
                  </a:lnTo>
                  <a:cubicBezTo>
                    <a:pt x="468107" y="246648"/>
                    <a:pt x="473753" y="252953"/>
                    <a:pt x="473345" y="260328"/>
                  </a:cubicBezTo>
                  <a:cubicBezTo>
                    <a:pt x="473339" y="260535"/>
                    <a:pt x="473319" y="260742"/>
                    <a:pt x="473299" y="260950"/>
                  </a:cubicBezTo>
                  <a:cubicBezTo>
                    <a:pt x="473265" y="261812"/>
                    <a:pt x="473132" y="262661"/>
                    <a:pt x="472898" y="263490"/>
                  </a:cubicBezTo>
                  <a:lnTo>
                    <a:pt x="458198" y="319119"/>
                  </a:lnTo>
                  <a:cubicBezTo>
                    <a:pt x="457563" y="321151"/>
                    <a:pt x="458164" y="323364"/>
                    <a:pt x="459735" y="324802"/>
                  </a:cubicBezTo>
                  <a:lnTo>
                    <a:pt x="481851" y="346933"/>
                  </a:lnTo>
                  <a:cubicBezTo>
                    <a:pt x="483910" y="348999"/>
                    <a:pt x="487250" y="349012"/>
                    <a:pt x="489315" y="346953"/>
                  </a:cubicBezTo>
                  <a:cubicBezTo>
                    <a:pt x="489322" y="346946"/>
                    <a:pt x="489328" y="346939"/>
                    <a:pt x="489335" y="346933"/>
                  </a:cubicBezTo>
                  <a:cubicBezTo>
                    <a:pt x="489596" y="346699"/>
                    <a:pt x="489816" y="346425"/>
                    <a:pt x="490003" y="346130"/>
                  </a:cubicBezTo>
                  <a:lnTo>
                    <a:pt x="525885" y="291906"/>
                  </a:lnTo>
                  <a:cubicBezTo>
                    <a:pt x="527141" y="290027"/>
                    <a:pt x="529439" y="289145"/>
                    <a:pt x="531631" y="289700"/>
                  </a:cubicBezTo>
                  <a:cubicBezTo>
                    <a:pt x="534952" y="290395"/>
                    <a:pt x="537217" y="293477"/>
                    <a:pt x="536910" y="296854"/>
                  </a:cubicBezTo>
                  <a:cubicBezTo>
                    <a:pt x="536910" y="310226"/>
                    <a:pt x="538446" y="322395"/>
                    <a:pt x="536910" y="335767"/>
                  </a:cubicBezTo>
                  <a:cubicBezTo>
                    <a:pt x="534504" y="370615"/>
                    <a:pt x="534103" y="405576"/>
                    <a:pt x="535707" y="440471"/>
                  </a:cubicBezTo>
                  <a:cubicBezTo>
                    <a:pt x="535359" y="452734"/>
                    <a:pt x="543772" y="463518"/>
                    <a:pt x="555752" y="466146"/>
                  </a:cubicBezTo>
                  <a:cubicBezTo>
                    <a:pt x="567512" y="469756"/>
                    <a:pt x="595242" y="461265"/>
                    <a:pt x="596912" y="478916"/>
                  </a:cubicBezTo>
                  <a:cubicBezTo>
                    <a:pt x="597714" y="487408"/>
                    <a:pt x="588092" y="496300"/>
                    <a:pt x="583215" y="504190"/>
                  </a:cubicBezTo>
                  <a:cubicBezTo>
                    <a:pt x="581030" y="507700"/>
                    <a:pt x="582099" y="512320"/>
                    <a:pt x="585607" y="514506"/>
                  </a:cubicBezTo>
                  <a:cubicBezTo>
                    <a:pt x="585633" y="514520"/>
                    <a:pt x="585660" y="514540"/>
                    <a:pt x="585687" y="514553"/>
                  </a:cubicBezTo>
                  <a:cubicBezTo>
                    <a:pt x="586803" y="515222"/>
                    <a:pt x="588066" y="515609"/>
                    <a:pt x="589362" y="515690"/>
                  </a:cubicBezTo>
                  <a:lnTo>
                    <a:pt x="614953" y="516693"/>
                  </a:lnTo>
                  <a:cubicBezTo>
                    <a:pt x="617339" y="516719"/>
                    <a:pt x="619584" y="517796"/>
                    <a:pt x="621100" y="519635"/>
                  </a:cubicBezTo>
                  <a:lnTo>
                    <a:pt x="629319" y="528995"/>
                  </a:lnTo>
                  <a:cubicBezTo>
                    <a:pt x="629653" y="529456"/>
                    <a:pt x="630121" y="529804"/>
                    <a:pt x="630655" y="529998"/>
                  </a:cubicBezTo>
                  <a:cubicBezTo>
                    <a:pt x="653948" y="539519"/>
                    <a:pt x="678284" y="546252"/>
                    <a:pt x="703153" y="550056"/>
                  </a:cubicBezTo>
                  <a:cubicBezTo>
                    <a:pt x="704002" y="550036"/>
                    <a:pt x="704703" y="550705"/>
                    <a:pt x="704723" y="551554"/>
                  </a:cubicBezTo>
                  <a:cubicBezTo>
                    <a:pt x="704730" y="551681"/>
                    <a:pt x="704717" y="551808"/>
                    <a:pt x="704690" y="551928"/>
                  </a:cubicBezTo>
                  <a:lnTo>
                    <a:pt x="704690" y="553667"/>
                  </a:lnTo>
                  <a:cubicBezTo>
                    <a:pt x="704550" y="555532"/>
                    <a:pt x="702953" y="556956"/>
                    <a:pt x="701082" y="556876"/>
                  </a:cubicBezTo>
                  <a:lnTo>
                    <a:pt x="700681" y="556876"/>
                  </a:lnTo>
                  <a:cubicBezTo>
                    <a:pt x="682373" y="553587"/>
                    <a:pt x="664452" y="548385"/>
                    <a:pt x="647226" y="541364"/>
                  </a:cubicBezTo>
                  <a:cubicBezTo>
                    <a:pt x="628718" y="533809"/>
                    <a:pt x="604797" y="532873"/>
                    <a:pt x="587892" y="520236"/>
                  </a:cubicBezTo>
                  <a:cubicBezTo>
                    <a:pt x="582687" y="516285"/>
                    <a:pt x="575270" y="517301"/>
                    <a:pt x="571321" y="522510"/>
                  </a:cubicBezTo>
                  <a:cubicBezTo>
                    <a:pt x="571321" y="522510"/>
                    <a:pt x="571321" y="522510"/>
                    <a:pt x="571321" y="522510"/>
                  </a:cubicBezTo>
                  <a:cubicBezTo>
                    <a:pt x="570786" y="523212"/>
                    <a:pt x="570339" y="523974"/>
                    <a:pt x="569985" y="524783"/>
                  </a:cubicBezTo>
                  <a:cubicBezTo>
                    <a:pt x="563216" y="539526"/>
                    <a:pt x="553922" y="552965"/>
                    <a:pt x="542522" y="564498"/>
                  </a:cubicBezTo>
                  <a:cubicBezTo>
                    <a:pt x="537037" y="570121"/>
                    <a:pt x="536522" y="578934"/>
                    <a:pt x="541320" y="585158"/>
                  </a:cubicBezTo>
                  <a:lnTo>
                    <a:pt x="646491" y="721287"/>
                  </a:lnTo>
                  <a:cubicBezTo>
                    <a:pt x="647414" y="722517"/>
                    <a:pt x="647206" y="724256"/>
                    <a:pt x="646024" y="725232"/>
                  </a:cubicBezTo>
                  <a:cubicBezTo>
                    <a:pt x="645603" y="725566"/>
                    <a:pt x="645088" y="725773"/>
                    <a:pt x="644554" y="725834"/>
                  </a:cubicBezTo>
                  <a:lnTo>
                    <a:pt x="642349" y="725834"/>
                  </a:lnTo>
                  <a:cubicBezTo>
                    <a:pt x="640431" y="726081"/>
                    <a:pt x="638540" y="725259"/>
                    <a:pt x="637404" y="723694"/>
                  </a:cubicBezTo>
                  <a:lnTo>
                    <a:pt x="535640" y="595254"/>
                  </a:lnTo>
                  <a:cubicBezTo>
                    <a:pt x="534638" y="593656"/>
                    <a:pt x="532540" y="593175"/>
                    <a:pt x="530943" y="594178"/>
                  </a:cubicBezTo>
                  <a:cubicBezTo>
                    <a:pt x="530809" y="594258"/>
                    <a:pt x="530682" y="594352"/>
                    <a:pt x="530562" y="594452"/>
                  </a:cubicBezTo>
                  <a:cubicBezTo>
                    <a:pt x="500895" y="614510"/>
                    <a:pt x="520272" y="712863"/>
                    <a:pt x="537244" y="740075"/>
                  </a:cubicBezTo>
                  <a:cubicBezTo>
                    <a:pt x="544968" y="752431"/>
                    <a:pt x="554342" y="763677"/>
                    <a:pt x="565107" y="773506"/>
                  </a:cubicBezTo>
                  <a:cubicBezTo>
                    <a:pt x="568915" y="776982"/>
                    <a:pt x="569985" y="780192"/>
                    <a:pt x="568247" y="783869"/>
                  </a:cubicBezTo>
                  <a:cubicBezTo>
                    <a:pt x="567292" y="785788"/>
                    <a:pt x="564993" y="786610"/>
                    <a:pt x="563035" y="785741"/>
                  </a:cubicBezTo>
                  <a:cubicBezTo>
                    <a:pt x="527555" y="770162"/>
                    <a:pt x="509581" y="718880"/>
                    <a:pt x="508111" y="683243"/>
                  </a:cubicBezTo>
                  <a:cubicBezTo>
                    <a:pt x="507376" y="661781"/>
                    <a:pt x="507042" y="640319"/>
                    <a:pt x="507109" y="618722"/>
                  </a:cubicBezTo>
                  <a:cubicBezTo>
                    <a:pt x="507109" y="604748"/>
                    <a:pt x="510450" y="594118"/>
                    <a:pt x="522076" y="587164"/>
                  </a:cubicBezTo>
                  <a:cubicBezTo>
                    <a:pt x="527021" y="584216"/>
                    <a:pt x="528638" y="577810"/>
                    <a:pt x="525691" y="572863"/>
                  </a:cubicBezTo>
                  <a:cubicBezTo>
                    <a:pt x="525684" y="572863"/>
                    <a:pt x="525684" y="572856"/>
                    <a:pt x="525684" y="572856"/>
                  </a:cubicBezTo>
                  <a:cubicBezTo>
                    <a:pt x="525250" y="572094"/>
                    <a:pt x="524709" y="571398"/>
                    <a:pt x="524081" y="570783"/>
                  </a:cubicBezTo>
                  <a:cubicBezTo>
                    <a:pt x="504035" y="550725"/>
                    <a:pt x="494747" y="527123"/>
                    <a:pt x="472096" y="510608"/>
                  </a:cubicBezTo>
                  <a:cubicBezTo>
                    <a:pt x="464906" y="505373"/>
                    <a:pt x="463323" y="495290"/>
                    <a:pt x="468555" y="488096"/>
                  </a:cubicBezTo>
                  <a:cubicBezTo>
                    <a:pt x="468581" y="488069"/>
                    <a:pt x="468601" y="488036"/>
                    <a:pt x="468621" y="488009"/>
                  </a:cubicBezTo>
                  <a:cubicBezTo>
                    <a:pt x="468915" y="487615"/>
                    <a:pt x="469223" y="487234"/>
                    <a:pt x="469557" y="486873"/>
                  </a:cubicBezTo>
                  <a:lnTo>
                    <a:pt x="474435" y="481323"/>
                  </a:lnTo>
                  <a:cubicBezTo>
                    <a:pt x="475811" y="480207"/>
                    <a:pt x="476012" y="478181"/>
                    <a:pt x="474896" y="476810"/>
                  </a:cubicBezTo>
                  <a:cubicBezTo>
                    <a:pt x="474668" y="476529"/>
                    <a:pt x="474401" y="476295"/>
                    <a:pt x="474100" y="476108"/>
                  </a:cubicBezTo>
                  <a:cubicBezTo>
                    <a:pt x="427328" y="436727"/>
                    <a:pt x="399331" y="513149"/>
                    <a:pt x="397260" y="546379"/>
                  </a:cubicBezTo>
                  <a:cubicBezTo>
                    <a:pt x="394273" y="594205"/>
                    <a:pt x="391714" y="656613"/>
                    <a:pt x="389576" y="733590"/>
                  </a:cubicBezTo>
                  <a:cubicBezTo>
                    <a:pt x="389576" y="736083"/>
                    <a:pt x="388373" y="737019"/>
                    <a:pt x="385967" y="736398"/>
                  </a:cubicBezTo>
                  <a:lnTo>
                    <a:pt x="383094" y="735662"/>
                  </a:lnTo>
                  <a:cubicBezTo>
                    <a:pt x="381671" y="735341"/>
                    <a:pt x="380689" y="734044"/>
                    <a:pt x="380756" y="732587"/>
                  </a:cubicBezTo>
                  <a:cubicBezTo>
                    <a:pt x="382359" y="670673"/>
                    <a:pt x="385099" y="609649"/>
                    <a:pt x="388974" y="549521"/>
                  </a:cubicBezTo>
                  <a:cubicBezTo>
                    <a:pt x="390712" y="522777"/>
                    <a:pt x="396525" y="480454"/>
                    <a:pt x="414031" y="460329"/>
                  </a:cubicBezTo>
                  <a:cubicBezTo>
                    <a:pt x="415548" y="458611"/>
                    <a:pt x="415381" y="455996"/>
                    <a:pt x="413670" y="454479"/>
                  </a:cubicBezTo>
                  <a:cubicBezTo>
                    <a:pt x="413657" y="454465"/>
                    <a:pt x="413643" y="454459"/>
                    <a:pt x="413630" y="454445"/>
                  </a:cubicBezTo>
                  <a:cubicBezTo>
                    <a:pt x="412548" y="453569"/>
                    <a:pt x="411111" y="453248"/>
                    <a:pt x="409755" y="453576"/>
                  </a:cubicBezTo>
                  <a:cubicBezTo>
                    <a:pt x="393645" y="457915"/>
                    <a:pt x="376473" y="452734"/>
                    <a:pt x="365454" y="440204"/>
                  </a:cubicBezTo>
                  <a:cubicBezTo>
                    <a:pt x="341400" y="416582"/>
                    <a:pt x="317766" y="394290"/>
                    <a:pt x="294560" y="373343"/>
                  </a:cubicBezTo>
                  <a:cubicBezTo>
                    <a:pt x="292368" y="371370"/>
                    <a:pt x="288988" y="371544"/>
                    <a:pt x="287010" y="373744"/>
                  </a:cubicBezTo>
                  <a:cubicBezTo>
                    <a:pt x="287010" y="373744"/>
                    <a:pt x="287010" y="373744"/>
                    <a:pt x="287010" y="373744"/>
                  </a:cubicBezTo>
                  <a:cubicBezTo>
                    <a:pt x="286168" y="374660"/>
                    <a:pt x="285673" y="375843"/>
                    <a:pt x="285606" y="377087"/>
                  </a:cubicBezTo>
                  <a:lnTo>
                    <a:pt x="281330" y="453776"/>
                  </a:lnTo>
                  <a:cubicBezTo>
                    <a:pt x="281083" y="458256"/>
                    <a:pt x="277582" y="461873"/>
                    <a:pt x="273111" y="462268"/>
                  </a:cubicBezTo>
                  <a:cubicBezTo>
                    <a:pt x="240571" y="465009"/>
                    <a:pt x="201549" y="477913"/>
                    <a:pt x="179566" y="483062"/>
                  </a:cubicBezTo>
                  <a:cubicBezTo>
                    <a:pt x="145689" y="491085"/>
                    <a:pt x="103193" y="497303"/>
                    <a:pt x="78069" y="523512"/>
                  </a:cubicBezTo>
                  <a:cubicBezTo>
                    <a:pt x="56741" y="545677"/>
                    <a:pt x="33608" y="566029"/>
                    <a:pt x="8913" y="584356"/>
                  </a:cubicBezTo>
                  <a:cubicBezTo>
                    <a:pt x="5572" y="586830"/>
                    <a:pt x="4102" y="586027"/>
                    <a:pt x="4569" y="581882"/>
                  </a:cubicBezTo>
                  <a:cubicBezTo>
                    <a:pt x="4569" y="580879"/>
                    <a:pt x="4569" y="579876"/>
                    <a:pt x="4569" y="578940"/>
                  </a:cubicBezTo>
                  <a:cubicBezTo>
                    <a:pt x="4756" y="577035"/>
                    <a:pt x="5605" y="575263"/>
                    <a:pt x="6975" y="573926"/>
                  </a:cubicBezTo>
                  <a:cubicBezTo>
                    <a:pt x="49404" y="530399"/>
                    <a:pt x="83816" y="495631"/>
                    <a:pt x="141012" y="484399"/>
                  </a:cubicBezTo>
                  <a:cubicBezTo>
                    <a:pt x="182105" y="476376"/>
                    <a:pt x="220191" y="462134"/>
                    <a:pt x="261285" y="455314"/>
                  </a:cubicBezTo>
                  <a:cubicBezTo>
                    <a:pt x="266824" y="454405"/>
                    <a:pt x="271020" y="449818"/>
                    <a:pt x="271441" y="444215"/>
                  </a:cubicBezTo>
                  <a:lnTo>
                    <a:pt x="276987" y="367793"/>
                  </a:lnTo>
                  <a:cubicBezTo>
                    <a:pt x="277381" y="362311"/>
                    <a:pt x="282132" y="358185"/>
                    <a:pt x="287611" y="358567"/>
                  </a:cubicBezTo>
                  <a:cubicBezTo>
                    <a:pt x="289789" y="358720"/>
                    <a:pt x="291854" y="359590"/>
                    <a:pt x="293491" y="361040"/>
                  </a:cubicBezTo>
                  <a:lnTo>
                    <a:pt x="358572" y="418140"/>
                  </a:lnTo>
                  <a:cubicBezTo>
                    <a:pt x="359507" y="419082"/>
                    <a:pt x="361031" y="419082"/>
                    <a:pt x="361973" y="418146"/>
                  </a:cubicBezTo>
                  <a:cubicBezTo>
                    <a:pt x="361973" y="418146"/>
                    <a:pt x="361980" y="418140"/>
                    <a:pt x="361980" y="418140"/>
                  </a:cubicBezTo>
                  <a:cubicBezTo>
                    <a:pt x="362153" y="417939"/>
                    <a:pt x="362287" y="417718"/>
                    <a:pt x="362381" y="417471"/>
                  </a:cubicBezTo>
                  <a:lnTo>
                    <a:pt x="363116" y="415599"/>
                  </a:lnTo>
                  <a:cubicBezTo>
                    <a:pt x="364332" y="412918"/>
                    <a:pt x="363530" y="409749"/>
                    <a:pt x="361178" y="407977"/>
                  </a:cubicBezTo>
                  <a:cubicBezTo>
                    <a:pt x="335727" y="386193"/>
                    <a:pt x="313857" y="360539"/>
                    <a:pt x="296364" y="331956"/>
                  </a:cubicBezTo>
                  <a:cubicBezTo>
                    <a:pt x="290217" y="320924"/>
                    <a:pt x="278377" y="314298"/>
                    <a:pt x="265762" y="314839"/>
                  </a:cubicBezTo>
                  <a:cubicBezTo>
                    <a:pt x="228344" y="314839"/>
                    <a:pt x="190945" y="315461"/>
                    <a:pt x="153574" y="316712"/>
                  </a:cubicBezTo>
                  <a:cubicBezTo>
                    <a:pt x="129051" y="317514"/>
                    <a:pt x="111478" y="311162"/>
                    <a:pt x="88894" y="304409"/>
                  </a:cubicBezTo>
                  <a:cubicBezTo>
                    <a:pt x="60209" y="295584"/>
                    <a:pt x="30762" y="287540"/>
                    <a:pt x="560" y="280272"/>
                  </a:cubicBezTo>
                  <a:close/>
                  <a:moveTo>
                    <a:pt x="525083" y="430375"/>
                  </a:moveTo>
                  <a:cubicBezTo>
                    <a:pt x="527421" y="401104"/>
                    <a:pt x="527755" y="371705"/>
                    <a:pt x="526085" y="342386"/>
                  </a:cubicBezTo>
                  <a:cubicBezTo>
                    <a:pt x="525758" y="333641"/>
                    <a:pt x="528958" y="325136"/>
                    <a:pt x="534972" y="318784"/>
                  </a:cubicBezTo>
                  <a:cubicBezTo>
                    <a:pt x="536368" y="317119"/>
                    <a:pt x="536161" y="314639"/>
                    <a:pt x="534504" y="313235"/>
                  </a:cubicBezTo>
                  <a:lnTo>
                    <a:pt x="534504" y="313235"/>
                  </a:lnTo>
                  <a:lnTo>
                    <a:pt x="531898" y="311162"/>
                  </a:lnTo>
                  <a:cubicBezTo>
                    <a:pt x="529252" y="309096"/>
                    <a:pt x="525430" y="309564"/>
                    <a:pt x="523366" y="312212"/>
                  </a:cubicBezTo>
                  <a:cubicBezTo>
                    <a:pt x="523359" y="312219"/>
                    <a:pt x="523352" y="312225"/>
                    <a:pt x="523345" y="312232"/>
                  </a:cubicBezTo>
                  <a:lnTo>
                    <a:pt x="523345" y="312232"/>
                  </a:lnTo>
                  <a:lnTo>
                    <a:pt x="499090" y="346866"/>
                  </a:lnTo>
                  <a:cubicBezTo>
                    <a:pt x="497701" y="348751"/>
                    <a:pt x="497701" y="351332"/>
                    <a:pt x="499090" y="353218"/>
                  </a:cubicBezTo>
                  <a:cubicBezTo>
                    <a:pt x="518000" y="377288"/>
                    <a:pt x="514726" y="394404"/>
                    <a:pt x="514459" y="423021"/>
                  </a:cubicBezTo>
                  <a:cubicBezTo>
                    <a:pt x="514399" y="426417"/>
                    <a:pt x="516056" y="429613"/>
                    <a:pt x="518869" y="431512"/>
                  </a:cubicBezTo>
                  <a:lnTo>
                    <a:pt x="520472" y="432582"/>
                  </a:lnTo>
                  <a:cubicBezTo>
                    <a:pt x="523412" y="434788"/>
                    <a:pt x="524882" y="433986"/>
                    <a:pt x="525083" y="430375"/>
                  </a:cubicBezTo>
                  <a:close/>
                  <a:moveTo>
                    <a:pt x="512855" y="463806"/>
                  </a:moveTo>
                  <a:lnTo>
                    <a:pt x="531564" y="465945"/>
                  </a:lnTo>
                  <a:cubicBezTo>
                    <a:pt x="533355" y="466139"/>
                    <a:pt x="534965" y="464855"/>
                    <a:pt x="535172" y="463070"/>
                  </a:cubicBezTo>
                  <a:lnTo>
                    <a:pt x="535172" y="462067"/>
                  </a:lnTo>
                  <a:cubicBezTo>
                    <a:pt x="536656" y="454672"/>
                    <a:pt x="531918" y="447458"/>
                    <a:pt x="524548" y="445887"/>
                  </a:cubicBezTo>
                  <a:lnTo>
                    <a:pt x="523947" y="445887"/>
                  </a:lnTo>
                  <a:cubicBezTo>
                    <a:pt x="516396" y="445740"/>
                    <a:pt x="510136" y="451704"/>
                    <a:pt x="509915" y="459259"/>
                  </a:cubicBezTo>
                  <a:lnTo>
                    <a:pt x="509915" y="459259"/>
                  </a:lnTo>
                  <a:lnTo>
                    <a:pt x="509915" y="460262"/>
                  </a:lnTo>
                  <a:cubicBezTo>
                    <a:pt x="509868" y="461974"/>
                    <a:pt x="511151" y="463431"/>
                    <a:pt x="512855" y="463605"/>
                  </a:cubicBezTo>
                  <a:close/>
                  <a:moveTo>
                    <a:pt x="556821" y="488277"/>
                  </a:moveTo>
                  <a:lnTo>
                    <a:pt x="543458" y="476710"/>
                  </a:lnTo>
                  <a:cubicBezTo>
                    <a:pt x="540090" y="473775"/>
                    <a:pt x="534985" y="474122"/>
                    <a:pt x="532052" y="477492"/>
                  </a:cubicBezTo>
                  <a:cubicBezTo>
                    <a:pt x="532045" y="477499"/>
                    <a:pt x="532038" y="477506"/>
                    <a:pt x="532032" y="477512"/>
                  </a:cubicBezTo>
                  <a:cubicBezTo>
                    <a:pt x="530976" y="478742"/>
                    <a:pt x="530301" y="480253"/>
                    <a:pt x="530094" y="481858"/>
                  </a:cubicBezTo>
                  <a:lnTo>
                    <a:pt x="528023" y="498774"/>
                  </a:lnTo>
                  <a:cubicBezTo>
                    <a:pt x="527361" y="501234"/>
                    <a:pt x="528811" y="503768"/>
                    <a:pt x="531270" y="504430"/>
                  </a:cubicBezTo>
                  <a:cubicBezTo>
                    <a:pt x="531671" y="504537"/>
                    <a:pt x="532085" y="504591"/>
                    <a:pt x="532499" y="504591"/>
                  </a:cubicBezTo>
                  <a:cubicBezTo>
                    <a:pt x="542001" y="505774"/>
                    <a:pt x="550955" y="509672"/>
                    <a:pt x="558291" y="515823"/>
                  </a:cubicBezTo>
                  <a:cubicBezTo>
                    <a:pt x="559675" y="516994"/>
                    <a:pt x="561739" y="516813"/>
                    <a:pt x="562902" y="515436"/>
                  </a:cubicBezTo>
                  <a:cubicBezTo>
                    <a:pt x="562929" y="515409"/>
                    <a:pt x="562949" y="515382"/>
                    <a:pt x="562969" y="515355"/>
                  </a:cubicBezTo>
                  <a:cubicBezTo>
                    <a:pt x="563289" y="515021"/>
                    <a:pt x="563523" y="514607"/>
                    <a:pt x="563637" y="514152"/>
                  </a:cubicBezTo>
                  <a:lnTo>
                    <a:pt x="566711" y="502786"/>
                  </a:lnTo>
                  <a:cubicBezTo>
                    <a:pt x="567285" y="500412"/>
                    <a:pt x="569103" y="498547"/>
                    <a:pt x="571455" y="497905"/>
                  </a:cubicBezTo>
                  <a:cubicBezTo>
                    <a:pt x="576733" y="496507"/>
                    <a:pt x="581016" y="492650"/>
                    <a:pt x="582947" y="487541"/>
                  </a:cubicBezTo>
                  <a:cubicBezTo>
                    <a:pt x="583803" y="485509"/>
                    <a:pt x="583101" y="483155"/>
                    <a:pt x="581277" y="481925"/>
                  </a:cubicBezTo>
                  <a:cubicBezTo>
                    <a:pt x="578150" y="479652"/>
                    <a:pt x="573994" y="479364"/>
                    <a:pt x="570586" y="481190"/>
                  </a:cubicBezTo>
                  <a:cubicBezTo>
                    <a:pt x="566911" y="482861"/>
                    <a:pt x="565975" y="485535"/>
                    <a:pt x="563102" y="487876"/>
                  </a:cubicBezTo>
                  <a:cubicBezTo>
                    <a:pt x="561565" y="489714"/>
                    <a:pt x="558826" y="489962"/>
                    <a:pt x="556982" y="488417"/>
                  </a:cubicBezTo>
                  <a:cubicBezTo>
                    <a:pt x="556928" y="488377"/>
                    <a:pt x="556875" y="488324"/>
                    <a:pt x="556821" y="488277"/>
                  </a:cubicBezTo>
                  <a:close/>
                  <a:moveTo>
                    <a:pt x="559294" y="531268"/>
                  </a:moveTo>
                  <a:cubicBezTo>
                    <a:pt x="561926" y="528186"/>
                    <a:pt x="561572" y="523546"/>
                    <a:pt x="558492" y="520905"/>
                  </a:cubicBezTo>
                  <a:cubicBezTo>
                    <a:pt x="557570" y="520109"/>
                    <a:pt x="556474" y="519561"/>
                    <a:pt x="555285" y="519300"/>
                  </a:cubicBezTo>
                  <a:lnTo>
                    <a:pt x="528156" y="513416"/>
                  </a:lnTo>
                  <a:cubicBezTo>
                    <a:pt x="524608" y="512614"/>
                    <a:pt x="521013" y="514560"/>
                    <a:pt x="519737" y="517963"/>
                  </a:cubicBezTo>
                  <a:lnTo>
                    <a:pt x="515661" y="528661"/>
                  </a:lnTo>
                  <a:cubicBezTo>
                    <a:pt x="514666" y="531208"/>
                    <a:pt x="515180" y="534103"/>
                    <a:pt x="516998" y="536149"/>
                  </a:cubicBezTo>
                  <a:lnTo>
                    <a:pt x="530762" y="551728"/>
                  </a:lnTo>
                  <a:cubicBezTo>
                    <a:pt x="533442" y="554770"/>
                    <a:pt x="538072" y="555064"/>
                    <a:pt x="541119" y="552396"/>
                  </a:cubicBezTo>
                  <a:lnTo>
                    <a:pt x="541854" y="551661"/>
                  </a:ln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a:off x="5685865" y="3904450"/>
              <a:ext cx="582174" cy="647184"/>
            </a:xfrm>
            <a:custGeom>
              <a:rect b="b" l="l" r="r" t="t"/>
              <a:pathLst>
                <a:path extrusionOk="0" h="647184" w="582174">
                  <a:moveTo>
                    <a:pt x="77781" y="419005"/>
                  </a:moveTo>
                  <a:cubicBezTo>
                    <a:pt x="74961" y="418818"/>
                    <a:pt x="72135" y="419132"/>
                    <a:pt x="69429" y="419941"/>
                  </a:cubicBezTo>
                  <a:cubicBezTo>
                    <a:pt x="66796" y="420911"/>
                    <a:pt x="63876" y="419560"/>
                    <a:pt x="62907" y="416926"/>
                  </a:cubicBezTo>
                  <a:cubicBezTo>
                    <a:pt x="62847" y="416752"/>
                    <a:pt x="62794" y="416578"/>
                    <a:pt x="62747" y="416398"/>
                  </a:cubicBezTo>
                  <a:cubicBezTo>
                    <a:pt x="62132" y="414338"/>
                    <a:pt x="62887" y="412119"/>
                    <a:pt x="64618" y="410848"/>
                  </a:cubicBezTo>
                  <a:cubicBezTo>
                    <a:pt x="74019" y="403587"/>
                    <a:pt x="82031" y="394681"/>
                    <a:pt x="88271" y="384572"/>
                  </a:cubicBezTo>
                  <a:cubicBezTo>
                    <a:pt x="88732" y="383816"/>
                    <a:pt x="88492" y="382827"/>
                    <a:pt x="87737" y="382366"/>
                  </a:cubicBezTo>
                  <a:cubicBezTo>
                    <a:pt x="87737" y="382366"/>
                    <a:pt x="87737" y="382366"/>
                    <a:pt x="87737" y="382366"/>
                  </a:cubicBezTo>
                  <a:cubicBezTo>
                    <a:pt x="87737" y="382366"/>
                    <a:pt x="87737" y="382366"/>
                    <a:pt x="87202" y="382366"/>
                  </a:cubicBezTo>
                  <a:cubicBezTo>
                    <a:pt x="81048" y="381343"/>
                    <a:pt x="74988" y="379798"/>
                    <a:pt x="69095" y="377752"/>
                  </a:cubicBezTo>
                  <a:cubicBezTo>
                    <a:pt x="63990" y="376562"/>
                    <a:pt x="60816" y="371454"/>
                    <a:pt x="62012" y="366352"/>
                  </a:cubicBezTo>
                  <a:cubicBezTo>
                    <a:pt x="62112" y="365904"/>
                    <a:pt x="62246" y="365470"/>
                    <a:pt x="62413" y="365049"/>
                  </a:cubicBezTo>
                  <a:cubicBezTo>
                    <a:pt x="65239" y="350593"/>
                    <a:pt x="65600" y="335764"/>
                    <a:pt x="63482" y="321188"/>
                  </a:cubicBezTo>
                  <a:cubicBezTo>
                    <a:pt x="63402" y="319155"/>
                    <a:pt x="62152" y="317357"/>
                    <a:pt x="60275" y="316574"/>
                  </a:cubicBezTo>
                  <a:cubicBezTo>
                    <a:pt x="58190" y="315658"/>
                    <a:pt x="56419" y="314147"/>
                    <a:pt x="55196" y="312228"/>
                  </a:cubicBezTo>
                  <a:cubicBezTo>
                    <a:pt x="54141" y="310544"/>
                    <a:pt x="54608" y="308317"/>
                    <a:pt x="56265" y="307214"/>
                  </a:cubicBezTo>
                  <a:lnTo>
                    <a:pt x="57000" y="307214"/>
                  </a:lnTo>
                  <a:cubicBezTo>
                    <a:pt x="68694" y="303155"/>
                    <a:pt x="78462" y="294885"/>
                    <a:pt x="84396" y="284013"/>
                  </a:cubicBezTo>
                  <a:cubicBezTo>
                    <a:pt x="85592" y="281947"/>
                    <a:pt x="85592" y="279393"/>
                    <a:pt x="84396" y="277327"/>
                  </a:cubicBezTo>
                  <a:lnTo>
                    <a:pt x="74774" y="258606"/>
                  </a:lnTo>
                  <a:cubicBezTo>
                    <a:pt x="73959" y="256988"/>
                    <a:pt x="72649" y="255678"/>
                    <a:pt x="71032" y="254862"/>
                  </a:cubicBezTo>
                  <a:lnTo>
                    <a:pt x="64818" y="251652"/>
                  </a:lnTo>
                  <a:cubicBezTo>
                    <a:pt x="62406" y="250375"/>
                    <a:pt x="61437" y="247427"/>
                    <a:pt x="62613" y="244966"/>
                  </a:cubicBezTo>
                  <a:cubicBezTo>
                    <a:pt x="63181" y="243823"/>
                    <a:pt x="64157" y="242941"/>
                    <a:pt x="65353" y="242493"/>
                  </a:cubicBezTo>
                  <a:cubicBezTo>
                    <a:pt x="75997" y="238601"/>
                    <a:pt x="85004" y="231200"/>
                    <a:pt x="90877" y="221498"/>
                  </a:cubicBezTo>
                  <a:cubicBezTo>
                    <a:pt x="92067" y="219559"/>
                    <a:pt x="91472" y="217019"/>
                    <a:pt x="89541" y="215815"/>
                  </a:cubicBezTo>
                  <a:cubicBezTo>
                    <a:pt x="89013" y="215487"/>
                    <a:pt x="88418" y="215280"/>
                    <a:pt x="87804" y="215213"/>
                  </a:cubicBezTo>
                  <a:lnTo>
                    <a:pt x="71166" y="213475"/>
                  </a:lnTo>
                  <a:cubicBezTo>
                    <a:pt x="69409" y="213421"/>
                    <a:pt x="67892" y="212231"/>
                    <a:pt x="67424" y="210533"/>
                  </a:cubicBezTo>
                  <a:cubicBezTo>
                    <a:pt x="61457" y="193042"/>
                    <a:pt x="62292" y="173947"/>
                    <a:pt x="69763" y="157044"/>
                  </a:cubicBezTo>
                  <a:cubicBezTo>
                    <a:pt x="71420" y="153126"/>
                    <a:pt x="69970" y="148586"/>
                    <a:pt x="66355" y="146346"/>
                  </a:cubicBezTo>
                  <a:cubicBezTo>
                    <a:pt x="59626" y="142321"/>
                    <a:pt x="54321" y="136291"/>
                    <a:pt x="51187" y="129096"/>
                  </a:cubicBezTo>
                  <a:cubicBezTo>
                    <a:pt x="50192" y="126897"/>
                    <a:pt x="49978" y="124416"/>
                    <a:pt x="50586" y="122076"/>
                  </a:cubicBezTo>
                  <a:lnTo>
                    <a:pt x="58738" y="88645"/>
                  </a:lnTo>
                  <a:cubicBezTo>
                    <a:pt x="59226" y="86600"/>
                    <a:pt x="60709" y="84941"/>
                    <a:pt x="62680" y="84233"/>
                  </a:cubicBezTo>
                  <a:lnTo>
                    <a:pt x="84195" y="76209"/>
                  </a:lnTo>
                  <a:cubicBezTo>
                    <a:pt x="87677" y="75180"/>
                    <a:pt x="90029" y="71950"/>
                    <a:pt x="89942" y="68320"/>
                  </a:cubicBezTo>
                  <a:cubicBezTo>
                    <a:pt x="90677" y="49465"/>
                    <a:pt x="91278" y="39302"/>
                    <a:pt x="108116" y="28203"/>
                  </a:cubicBezTo>
                  <a:cubicBezTo>
                    <a:pt x="120230" y="20133"/>
                    <a:pt x="131723" y="12157"/>
                    <a:pt x="142594" y="4267"/>
                  </a:cubicBezTo>
                  <a:cubicBezTo>
                    <a:pt x="147980" y="382"/>
                    <a:pt x="154816" y="-888"/>
                    <a:pt x="161237" y="790"/>
                  </a:cubicBezTo>
                  <a:cubicBezTo>
                    <a:pt x="184289" y="6875"/>
                    <a:pt x="203733" y="-2085"/>
                    <a:pt x="224848" y="1392"/>
                  </a:cubicBezTo>
                  <a:cubicBezTo>
                    <a:pt x="251575" y="5872"/>
                    <a:pt x="254916" y="31546"/>
                    <a:pt x="276832" y="40840"/>
                  </a:cubicBezTo>
                  <a:cubicBezTo>
                    <a:pt x="293670" y="47994"/>
                    <a:pt x="307969" y="50735"/>
                    <a:pt x="323070" y="66581"/>
                  </a:cubicBezTo>
                  <a:cubicBezTo>
                    <a:pt x="338171" y="82427"/>
                    <a:pt x="346657" y="105561"/>
                    <a:pt x="363763" y="123413"/>
                  </a:cubicBezTo>
                  <a:cubicBezTo>
                    <a:pt x="365595" y="125138"/>
                    <a:pt x="366059" y="127866"/>
                    <a:pt x="364898" y="130099"/>
                  </a:cubicBezTo>
                  <a:lnTo>
                    <a:pt x="360355" y="140463"/>
                  </a:lnTo>
                  <a:cubicBezTo>
                    <a:pt x="359323" y="142783"/>
                    <a:pt x="359323" y="145431"/>
                    <a:pt x="360355" y="147751"/>
                  </a:cubicBezTo>
                  <a:cubicBezTo>
                    <a:pt x="371781" y="174495"/>
                    <a:pt x="363429" y="207925"/>
                    <a:pt x="360756" y="233266"/>
                  </a:cubicBezTo>
                  <a:cubicBezTo>
                    <a:pt x="358439" y="254882"/>
                    <a:pt x="351356" y="256580"/>
                    <a:pt x="339508" y="238347"/>
                  </a:cubicBezTo>
                  <a:cubicBezTo>
                    <a:pt x="334980" y="231621"/>
                    <a:pt x="328996" y="225998"/>
                    <a:pt x="322001" y="221899"/>
                  </a:cubicBezTo>
                  <a:cubicBezTo>
                    <a:pt x="315319" y="217687"/>
                    <a:pt x="313048" y="219426"/>
                    <a:pt x="315921" y="226981"/>
                  </a:cubicBezTo>
                  <a:cubicBezTo>
                    <a:pt x="319104" y="235559"/>
                    <a:pt x="324582" y="243101"/>
                    <a:pt x="331757" y="248777"/>
                  </a:cubicBezTo>
                  <a:cubicBezTo>
                    <a:pt x="333228" y="250001"/>
                    <a:pt x="333437" y="252181"/>
                    <a:pt x="332224" y="253658"/>
                  </a:cubicBezTo>
                  <a:cubicBezTo>
                    <a:pt x="331902" y="254059"/>
                    <a:pt x="331491" y="254380"/>
                    <a:pt x="331022" y="254594"/>
                  </a:cubicBezTo>
                  <a:lnTo>
                    <a:pt x="322068" y="258673"/>
                  </a:lnTo>
                  <a:cubicBezTo>
                    <a:pt x="318128" y="260491"/>
                    <a:pt x="316397" y="265152"/>
                    <a:pt x="318193" y="269103"/>
                  </a:cubicBezTo>
                  <a:cubicBezTo>
                    <a:pt x="318505" y="269778"/>
                    <a:pt x="318910" y="270407"/>
                    <a:pt x="319395" y="270975"/>
                  </a:cubicBezTo>
                  <a:cubicBezTo>
                    <a:pt x="328034" y="281024"/>
                    <a:pt x="339522" y="288205"/>
                    <a:pt x="352337" y="291568"/>
                  </a:cubicBezTo>
                  <a:cubicBezTo>
                    <a:pt x="354538" y="292117"/>
                    <a:pt x="356434" y="293507"/>
                    <a:pt x="357615" y="295446"/>
                  </a:cubicBezTo>
                  <a:cubicBezTo>
                    <a:pt x="365439" y="307956"/>
                    <a:pt x="372577" y="320874"/>
                    <a:pt x="378997" y="334159"/>
                  </a:cubicBezTo>
                  <a:cubicBezTo>
                    <a:pt x="385491" y="345873"/>
                    <a:pt x="393219" y="356851"/>
                    <a:pt x="402049" y="366921"/>
                  </a:cubicBezTo>
                  <a:cubicBezTo>
                    <a:pt x="403414" y="368733"/>
                    <a:pt x="404164" y="370939"/>
                    <a:pt x="404188" y="373206"/>
                  </a:cubicBezTo>
                  <a:cubicBezTo>
                    <a:pt x="404188" y="426694"/>
                    <a:pt x="419222" y="424622"/>
                    <a:pt x="459379" y="445750"/>
                  </a:cubicBezTo>
                  <a:cubicBezTo>
                    <a:pt x="461244" y="446666"/>
                    <a:pt x="462577" y="448391"/>
                    <a:pt x="462988" y="450430"/>
                  </a:cubicBezTo>
                  <a:cubicBezTo>
                    <a:pt x="465624" y="461910"/>
                    <a:pt x="471117" y="472534"/>
                    <a:pt x="478957" y="481320"/>
                  </a:cubicBezTo>
                  <a:cubicBezTo>
                    <a:pt x="486240" y="489410"/>
                    <a:pt x="492321" y="488741"/>
                    <a:pt x="497800" y="479180"/>
                  </a:cubicBezTo>
                  <a:cubicBezTo>
                    <a:pt x="517311" y="444011"/>
                    <a:pt x="485171" y="405633"/>
                    <a:pt x="516442" y="373473"/>
                  </a:cubicBezTo>
                  <a:cubicBezTo>
                    <a:pt x="532478" y="356958"/>
                    <a:pt x="538893" y="328543"/>
                    <a:pt x="557268" y="316976"/>
                  </a:cubicBezTo>
                  <a:cubicBezTo>
                    <a:pt x="563150" y="313292"/>
                    <a:pt x="570785" y="314087"/>
                    <a:pt x="575777" y="318915"/>
                  </a:cubicBezTo>
                  <a:cubicBezTo>
                    <a:pt x="581826" y="324658"/>
                    <a:pt x="584172" y="333296"/>
                    <a:pt x="581857" y="341313"/>
                  </a:cubicBezTo>
                  <a:cubicBezTo>
                    <a:pt x="577332" y="361217"/>
                    <a:pt x="575356" y="381617"/>
                    <a:pt x="575977" y="402023"/>
                  </a:cubicBezTo>
                  <a:cubicBezTo>
                    <a:pt x="576048" y="404082"/>
                    <a:pt x="575488" y="406108"/>
                    <a:pt x="574373" y="407840"/>
                  </a:cubicBezTo>
                  <a:cubicBezTo>
                    <a:pt x="569935" y="414880"/>
                    <a:pt x="568582" y="423438"/>
                    <a:pt x="570632" y="431508"/>
                  </a:cubicBezTo>
                  <a:cubicBezTo>
                    <a:pt x="571141" y="433755"/>
                    <a:pt x="570883" y="436108"/>
                    <a:pt x="569897" y="438194"/>
                  </a:cubicBezTo>
                  <a:cubicBezTo>
                    <a:pt x="565301" y="446392"/>
                    <a:pt x="562180" y="455331"/>
                    <a:pt x="560676" y="464605"/>
                  </a:cubicBezTo>
                  <a:cubicBezTo>
                    <a:pt x="558671" y="480718"/>
                    <a:pt x="552791" y="495695"/>
                    <a:pt x="552724" y="511073"/>
                  </a:cubicBezTo>
                  <a:cubicBezTo>
                    <a:pt x="552724" y="521751"/>
                    <a:pt x="553326" y="532422"/>
                    <a:pt x="554528" y="543032"/>
                  </a:cubicBezTo>
                  <a:cubicBezTo>
                    <a:pt x="554767" y="544931"/>
                    <a:pt x="554069" y="546823"/>
                    <a:pt x="552658" y="548114"/>
                  </a:cubicBezTo>
                  <a:cubicBezTo>
                    <a:pt x="535634" y="565912"/>
                    <a:pt x="509699" y="571950"/>
                    <a:pt x="486574" y="563492"/>
                  </a:cubicBezTo>
                  <a:cubicBezTo>
                    <a:pt x="484329" y="562455"/>
                    <a:pt x="481670" y="563438"/>
                    <a:pt x="480636" y="565692"/>
                  </a:cubicBezTo>
                  <a:cubicBezTo>
                    <a:pt x="480555" y="565865"/>
                    <a:pt x="480485" y="566046"/>
                    <a:pt x="480427" y="566233"/>
                  </a:cubicBezTo>
                  <a:cubicBezTo>
                    <a:pt x="473745" y="582146"/>
                    <a:pt x="438933" y="620925"/>
                    <a:pt x="416950" y="620725"/>
                  </a:cubicBezTo>
                  <a:cubicBezTo>
                    <a:pt x="387884" y="620725"/>
                    <a:pt x="362627" y="627946"/>
                    <a:pt x="336768" y="628949"/>
                  </a:cubicBezTo>
                  <a:cubicBezTo>
                    <a:pt x="322736" y="629550"/>
                    <a:pt x="315253" y="635635"/>
                    <a:pt x="303359" y="641853"/>
                  </a:cubicBezTo>
                  <a:cubicBezTo>
                    <a:pt x="301318" y="642963"/>
                    <a:pt x="298944" y="643297"/>
                    <a:pt x="296677" y="642789"/>
                  </a:cubicBezTo>
                  <a:cubicBezTo>
                    <a:pt x="269950" y="637774"/>
                    <a:pt x="241552" y="634431"/>
                    <a:pt x="235472" y="601803"/>
                  </a:cubicBezTo>
                  <a:cubicBezTo>
                    <a:pt x="234048" y="593927"/>
                    <a:pt x="239238" y="586378"/>
                    <a:pt x="247098" y="584887"/>
                  </a:cubicBezTo>
                  <a:cubicBezTo>
                    <a:pt x="248077" y="584820"/>
                    <a:pt x="249059" y="584820"/>
                    <a:pt x="250038" y="584887"/>
                  </a:cubicBezTo>
                  <a:cubicBezTo>
                    <a:pt x="260412" y="585101"/>
                    <a:pt x="270730" y="583329"/>
                    <a:pt x="280440" y="579672"/>
                  </a:cubicBezTo>
                  <a:cubicBezTo>
                    <a:pt x="281839" y="579117"/>
                    <a:pt x="282525" y="577533"/>
                    <a:pt x="281977" y="576129"/>
                  </a:cubicBezTo>
                  <a:cubicBezTo>
                    <a:pt x="281751" y="575533"/>
                    <a:pt x="281326" y="575039"/>
                    <a:pt x="280774" y="574725"/>
                  </a:cubicBezTo>
                  <a:lnTo>
                    <a:pt x="254047" y="560149"/>
                  </a:lnTo>
                  <a:cubicBezTo>
                    <a:pt x="252335" y="559146"/>
                    <a:pt x="250213" y="559146"/>
                    <a:pt x="248501" y="560149"/>
                  </a:cubicBezTo>
                  <a:cubicBezTo>
                    <a:pt x="225523" y="570766"/>
                    <a:pt x="211370" y="594368"/>
                    <a:pt x="212820" y="619655"/>
                  </a:cubicBezTo>
                  <a:cubicBezTo>
                    <a:pt x="212954" y="622122"/>
                    <a:pt x="211725" y="624462"/>
                    <a:pt x="209613" y="625739"/>
                  </a:cubicBezTo>
                  <a:lnTo>
                    <a:pt x="180013" y="645798"/>
                  </a:lnTo>
                  <a:cubicBezTo>
                    <a:pt x="178342" y="646921"/>
                    <a:pt x="176331" y="647416"/>
                    <a:pt x="174333" y="647202"/>
                  </a:cubicBezTo>
                  <a:cubicBezTo>
                    <a:pt x="147606" y="644059"/>
                    <a:pt x="118674" y="650545"/>
                    <a:pt x="100833" y="623332"/>
                  </a:cubicBezTo>
                  <a:cubicBezTo>
                    <a:pt x="95889" y="615844"/>
                    <a:pt x="97826" y="609425"/>
                    <a:pt x="106713" y="604010"/>
                  </a:cubicBezTo>
                  <a:cubicBezTo>
                    <a:pt x="137483" y="586479"/>
                    <a:pt x="155965" y="553296"/>
                    <a:pt x="154689" y="517893"/>
                  </a:cubicBezTo>
                  <a:cubicBezTo>
                    <a:pt x="154869" y="511541"/>
                    <a:pt x="152784" y="505329"/>
                    <a:pt x="148809" y="500375"/>
                  </a:cubicBezTo>
                  <a:cubicBezTo>
                    <a:pt x="147071" y="498169"/>
                    <a:pt x="145802" y="498436"/>
                    <a:pt x="145000" y="501044"/>
                  </a:cubicBezTo>
                  <a:cubicBezTo>
                    <a:pt x="136227" y="529212"/>
                    <a:pt x="123177" y="555870"/>
                    <a:pt x="106312" y="580073"/>
                  </a:cubicBezTo>
                  <a:cubicBezTo>
                    <a:pt x="105063" y="581919"/>
                    <a:pt x="103292" y="583363"/>
                    <a:pt x="101234" y="584219"/>
                  </a:cubicBezTo>
                  <a:lnTo>
                    <a:pt x="63215" y="600800"/>
                  </a:lnTo>
                  <a:cubicBezTo>
                    <a:pt x="61103" y="601689"/>
                    <a:pt x="58751" y="601857"/>
                    <a:pt x="56533" y="601268"/>
                  </a:cubicBezTo>
                  <a:cubicBezTo>
                    <a:pt x="38091" y="596254"/>
                    <a:pt x="8825" y="588498"/>
                    <a:pt x="1541" y="569442"/>
                  </a:cubicBezTo>
                  <a:cubicBezTo>
                    <a:pt x="-1265" y="562135"/>
                    <a:pt x="2143" y="553904"/>
                    <a:pt x="9292" y="550721"/>
                  </a:cubicBezTo>
                  <a:cubicBezTo>
                    <a:pt x="38425" y="537349"/>
                    <a:pt x="61344" y="528590"/>
                    <a:pt x="65553" y="492218"/>
                  </a:cubicBezTo>
                  <a:cubicBezTo>
                    <a:pt x="68072" y="468543"/>
                    <a:pt x="72950" y="445181"/>
                    <a:pt x="80120" y="422482"/>
                  </a:cubicBezTo>
                  <a:cubicBezTo>
                    <a:pt x="80855" y="420343"/>
                    <a:pt x="80053" y="419206"/>
                    <a:pt x="77781" y="419005"/>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rot="-6000">
              <a:off x="3582193" y="4153947"/>
              <a:ext cx="500200" cy="23535"/>
            </a:xfrm>
            <a:custGeom>
              <a:rect b="b" l="l" r="r" t="t"/>
              <a:pathLst>
                <a:path extrusionOk="0" h="23535" w="500200">
                  <a:moveTo>
                    <a:pt x="489869" y="66"/>
                  </a:moveTo>
                  <a:cubicBezTo>
                    <a:pt x="495885" y="66"/>
                    <a:pt x="500761" y="66"/>
                    <a:pt x="500761" y="66"/>
                  </a:cubicBezTo>
                  <a:lnTo>
                    <a:pt x="500761" y="23601"/>
                  </a:lnTo>
                  <a:cubicBezTo>
                    <a:pt x="500761" y="23601"/>
                    <a:pt x="495885" y="23601"/>
                    <a:pt x="489869" y="23601"/>
                  </a:cubicBezTo>
                  <a:lnTo>
                    <a:pt x="11452" y="23601"/>
                  </a:lnTo>
                  <a:cubicBezTo>
                    <a:pt x="5436" y="23601"/>
                    <a:pt x="560" y="23601"/>
                    <a:pt x="560" y="23601"/>
                  </a:cubicBezTo>
                  <a:lnTo>
                    <a:pt x="560" y="66"/>
                  </a:lnTo>
                  <a:cubicBezTo>
                    <a:pt x="560" y="66"/>
                    <a:pt x="5436" y="66"/>
                    <a:pt x="11452" y="66"/>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9"/>
            <p:cNvSpPr/>
            <p:nvPr/>
          </p:nvSpPr>
          <p:spPr>
            <a:xfrm>
              <a:off x="5159985" y="4153897"/>
              <a:ext cx="488039" cy="23802"/>
            </a:xfrm>
            <a:custGeom>
              <a:rect b="b" l="l" r="r" t="t"/>
              <a:pathLst>
                <a:path extrusionOk="0" h="23802" w="488039">
                  <a:moveTo>
                    <a:pt x="478819" y="0"/>
                  </a:moveTo>
                  <a:cubicBezTo>
                    <a:pt x="483912" y="0"/>
                    <a:pt x="488040" y="0"/>
                    <a:pt x="488040" y="0"/>
                  </a:cubicBezTo>
                  <a:lnTo>
                    <a:pt x="488040" y="23802"/>
                  </a:lnTo>
                  <a:cubicBezTo>
                    <a:pt x="488040" y="23802"/>
                    <a:pt x="483912" y="23802"/>
                    <a:pt x="478819" y="23802"/>
                  </a:cubicBezTo>
                  <a:lnTo>
                    <a:pt x="9221" y="23802"/>
                  </a:lnTo>
                  <a:cubicBezTo>
                    <a:pt x="4128" y="23802"/>
                    <a:pt x="0" y="23802"/>
                    <a:pt x="0" y="23802"/>
                  </a:cubicBezTo>
                  <a:lnTo>
                    <a:pt x="0" y="0"/>
                  </a:lnTo>
                  <a:cubicBezTo>
                    <a:pt x="0" y="0"/>
                    <a:pt x="4128" y="0"/>
                    <a:pt x="9221"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
            <p:cNvSpPr/>
            <p:nvPr/>
          </p:nvSpPr>
          <p:spPr>
            <a:xfrm rot="-5296899">
              <a:off x="3495115" y="4275630"/>
              <a:ext cx="7219" cy="75051"/>
            </a:xfrm>
            <a:custGeom>
              <a:rect b="b" l="l" r="r" t="t"/>
              <a:pathLst>
                <a:path extrusionOk="0" h="75051" w="7219">
                  <a:moveTo>
                    <a:pt x="6040" y="67"/>
                  </a:moveTo>
                  <a:cubicBezTo>
                    <a:pt x="7000" y="67"/>
                    <a:pt x="7778" y="67"/>
                    <a:pt x="7778" y="67"/>
                  </a:cubicBezTo>
                  <a:lnTo>
                    <a:pt x="7778" y="75119"/>
                  </a:lnTo>
                  <a:cubicBezTo>
                    <a:pt x="7778" y="75119"/>
                    <a:pt x="7000" y="75119"/>
                    <a:pt x="6040" y="75119"/>
                  </a:cubicBezTo>
                  <a:lnTo>
                    <a:pt x="2297" y="75119"/>
                  </a:lnTo>
                  <a:cubicBezTo>
                    <a:pt x="1337" y="75119"/>
                    <a:pt x="559" y="75119"/>
                    <a:pt x="559" y="75119"/>
                  </a:cubicBezTo>
                  <a:lnTo>
                    <a:pt x="559" y="67"/>
                  </a:lnTo>
                  <a:cubicBezTo>
                    <a:pt x="559" y="67"/>
                    <a:pt x="1337" y="67"/>
                    <a:pt x="2297" y="67"/>
                  </a:cubicBezTo>
                  <a:close/>
                </a:path>
              </a:pathLst>
            </a:custGeom>
            <a:solidFill>
              <a:srgbClr val="5959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
            <p:cNvSpPr/>
            <p:nvPr/>
          </p:nvSpPr>
          <p:spPr>
            <a:xfrm rot="-2694001">
              <a:off x="3847822" y="4815805"/>
              <a:ext cx="496459" cy="24471"/>
            </a:xfrm>
            <a:custGeom>
              <a:rect b="b" l="l" r="r" t="t"/>
              <a:pathLst>
                <a:path extrusionOk="0" h="24471" w="496459">
                  <a:moveTo>
                    <a:pt x="486663" y="66"/>
                  </a:moveTo>
                  <a:cubicBezTo>
                    <a:pt x="492382" y="66"/>
                    <a:pt x="497019" y="66"/>
                    <a:pt x="497019" y="66"/>
                  </a:cubicBezTo>
                  <a:lnTo>
                    <a:pt x="497019" y="24537"/>
                  </a:lnTo>
                  <a:cubicBezTo>
                    <a:pt x="497019" y="24537"/>
                    <a:pt x="492382" y="24537"/>
                    <a:pt x="486663" y="24537"/>
                  </a:cubicBezTo>
                  <a:lnTo>
                    <a:pt x="10917" y="24537"/>
                  </a:lnTo>
                  <a:cubicBezTo>
                    <a:pt x="5197" y="24537"/>
                    <a:pt x="560" y="24537"/>
                    <a:pt x="560" y="24537"/>
                  </a:cubicBezTo>
                  <a:lnTo>
                    <a:pt x="560" y="66"/>
                  </a:lnTo>
                  <a:cubicBezTo>
                    <a:pt x="560" y="66"/>
                    <a:pt x="5197" y="66"/>
                    <a:pt x="10917" y="66"/>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p:nvPr/>
          </p:nvSpPr>
          <p:spPr>
            <a:xfrm rot="-2724000">
              <a:off x="5252921" y="4563290"/>
              <a:ext cx="23920" cy="620201"/>
            </a:xfrm>
            <a:custGeom>
              <a:rect b="b" l="l" r="r" t="t"/>
              <a:pathLst>
                <a:path extrusionOk="0" h="620201" w="23920">
                  <a:moveTo>
                    <a:pt x="16396" y="66"/>
                  </a:moveTo>
                  <a:cubicBezTo>
                    <a:pt x="20861" y="66"/>
                    <a:pt x="24481" y="66"/>
                    <a:pt x="24481" y="66"/>
                  </a:cubicBezTo>
                  <a:lnTo>
                    <a:pt x="24481" y="620268"/>
                  </a:lnTo>
                  <a:cubicBezTo>
                    <a:pt x="24481" y="620268"/>
                    <a:pt x="20861" y="620268"/>
                    <a:pt x="16396" y="620268"/>
                  </a:cubicBezTo>
                  <a:lnTo>
                    <a:pt x="8645" y="620268"/>
                  </a:lnTo>
                  <a:cubicBezTo>
                    <a:pt x="4180" y="620268"/>
                    <a:pt x="560" y="620268"/>
                    <a:pt x="560" y="620268"/>
                  </a:cubicBezTo>
                  <a:lnTo>
                    <a:pt x="560" y="66"/>
                  </a:lnTo>
                  <a:cubicBezTo>
                    <a:pt x="560" y="66"/>
                    <a:pt x="4180" y="66"/>
                    <a:pt x="8645" y="66"/>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
            <p:cNvSpPr/>
            <p:nvPr/>
          </p:nvSpPr>
          <p:spPr>
            <a:xfrm>
              <a:off x="5425518" y="4714877"/>
              <a:ext cx="555241" cy="804809"/>
            </a:xfrm>
            <a:custGeom>
              <a:rect b="b" l="l" r="r" t="t"/>
              <a:pathLst>
                <a:path extrusionOk="0" h="804809" w="555241">
                  <a:moveTo>
                    <a:pt x="226342" y="755310"/>
                  </a:moveTo>
                  <a:cubicBezTo>
                    <a:pt x="227645" y="755277"/>
                    <a:pt x="228680" y="754207"/>
                    <a:pt x="228680" y="752903"/>
                  </a:cubicBezTo>
                  <a:cubicBezTo>
                    <a:pt x="228627" y="752335"/>
                    <a:pt x="228393" y="751793"/>
                    <a:pt x="228012" y="751365"/>
                  </a:cubicBezTo>
                  <a:cubicBezTo>
                    <a:pt x="189705" y="712406"/>
                    <a:pt x="175159" y="665229"/>
                    <a:pt x="184380" y="609821"/>
                  </a:cubicBezTo>
                  <a:cubicBezTo>
                    <a:pt x="188923" y="582675"/>
                    <a:pt x="205695" y="544297"/>
                    <a:pt x="199013" y="511870"/>
                  </a:cubicBezTo>
                  <a:cubicBezTo>
                    <a:pt x="189658" y="466404"/>
                    <a:pt x="151305" y="427090"/>
                    <a:pt x="153176" y="379284"/>
                  </a:cubicBezTo>
                  <a:cubicBezTo>
                    <a:pt x="154512" y="345854"/>
                    <a:pt x="170415" y="323255"/>
                    <a:pt x="186585" y="296043"/>
                  </a:cubicBezTo>
                  <a:cubicBezTo>
                    <a:pt x="191022" y="288213"/>
                    <a:pt x="193126" y="279287"/>
                    <a:pt x="192665" y="270301"/>
                  </a:cubicBezTo>
                  <a:cubicBezTo>
                    <a:pt x="190868" y="230800"/>
                    <a:pt x="192031" y="191218"/>
                    <a:pt x="196140" y="151890"/>
                  </a:cubicBezTo>
                  <a:cubicBezTo>
                    <a:pt x="198639" y="135262"/>
                    <a:pt x="204238" y="119249"/>
                    <a:pt x="212644" y="104687"/>
                  </a:cubicBezTo>
                  <a:cubicBezTo>
                    <a:pt x="213713" y="102587"/>
                    <a:pt x="213713" y="100100"/>
                    <a:pt x="212644" y="98000"/>
                  </a:cubicBezTo>
                  <a:cubicBezTo>
                    <a:pt x="208187" y="87035"/>
                    <a:pt x="206517" y="79279"/>
                    <a:pt x="207633" y="74733"/>
                  </a:cubicBezTo>
                  <a:cubicBezTo>
                    <a:pt x="212270" y="56781"/>
                    <a:pt x="214027" y="38207"/>
                    <a:pt x="212844" y="19706"/>
                  </a:cubicBezTo>
                  <a:cubicBezTo>
                    <a:pt x="212089" y="11342"/>
                    <a:pt x="217094" y="3526"/>
                    <a:pt x="225005" y="718"/>
                  </a:cubicBezTo>
                  <a:cubicBezTo>
                    <a:pt x="226916" y="-151"/>
                    <a:pt x="229108" y="-151"/>
                    <a:pt x="231019" y="718"/>
                  </a:cubicBezTo>
                  <a:cubicBezTo>
                    <a:pt x="252802" y="10480"/>
                    <a:pt x="268303" y="43175"/>
                    <a:pt x="275386" y="64637"/>
                  </a:cubicBezTo>
                  <a:cubicBezTo>
                    <a:pt x="277838" y="74145"/>
                    <a:pt x="286712" y="80550"/>
                    <a:pt x="296501" y="79881"/>
                  </a:cubicBezTo>
                  <a:cubicBezTo>
                    <a:pt x="310933" y="81024"/>
                    <a:pt x="325119" y="84294"/>
                    <a:pt x="338596" y="89576"/>
                  </a:cubicBezTo>
                  <a:cubicBezTo>
                    <a:pt x="367395" y="99471"/>
                    <a:pt x="407486" y="36087"/>
                    <a:pt x="435416" y="52134"/>
                  </a:cubicBezTo>
                  <a:cubicBezTo>
                    <a:pt x="442652" y="56313"/>
                    <a:pt x="445305" y="65459"/>
                    <a:pt x="441429" y="72861"/>
                  </a:cubicBezTo>
                  <a:cubicBezTo>
                    <a:pt x="433879" y="87169"/>
                    <a:pt x="426662" y="99204"/>
                    <a:pt x="419914" y="115451"/>
                  </a:cubicBezTo>
                  <a:cubicBezTo>
                    <a:pt x="414702" y="128021"/>
                    <a:pt x="403343" y="141326"/>
                    <a:pt x="400403" y="153629"/>
                  </a:cubicBezTo>
                  <a:cubicBezTo>
                    <a:pt x="395525" y="174155"/>
                    <a:pt x="396527" y="191740"/>
                    <a:pt x="386171" y="210193"/>
                  </a:cubicBezTo>
                  <a:cubicBezTo>
                    <a:pt x="384200" y="213763"/>
                    <a:pt x="384888" y="218216"/>
                    <a:pt x="387841" y="221025"/>
                  </a:cubicBezTo>
                  <a:cubicBezTo>
                    <a:pt x="402381" y="234691"/>
                    <a:pt x="410566" y="253813"/>
                    <a:pt x="410426" y="273778"/>
                  </a:cubicBezTo>
                  <a:cubicBezTo>
                    <a:pt x="410893" y="296644"/>
                    <a:pt x="459871" y="324659"/>
                    <a:pt x="468157" y="332615"/>
                  </a:cubicBezTo>
                  <a:cubicBezTo>
                    <a:pt x="514328" y="376744"/>
                    <a:pt x="531032" y="421942"/>
                    <a:pt x="545866" y="482518"/>
                  </a:cubicBezTo>
                  <a:cubicBezTo>
                    <a:pt x="559631" y="538681"/>
                    <a:pt x="555822" y="600260"/>
                    <a:pt x="553483" y="657693"/>
                  </a:cubicBezTo>
                  <a:cubicBezTo>
                    <a:pt x="552013" y="695470"/>
                    <a:pt x="541389" y="739130"/>
                    <a:pt x="540120" y="781252"/>
                  </a:cubicBezTo>
                  <a:cubicBezTo>
                    <a:pt x="540108" y="783472"/>
                    <a:pt x="539162" y="785585"/>
                    <a:pt x="537514" y="787069"/>
                  </a:cubicBezTo>
                  <a:cubicBezTo>
                    <a:pt x="532306" y="792064"/>
                    <a:pt x="525674" y="795313"/>
                    <a:pt x="518537" y="796363"/>
                  </a:cubicBezTo>
                  <a:cubicBezTo>
                    <a:pt x="430204" y="811072"/>
                    <a:pt x="343875" y="803450"/>
                    <a:pt x="255140" y="797700"/>
                  </a:cubicBezTo>
                  <a:cubicBezTo>
                    <a:pt x="221130" y="795494"/>
                    <a:pt x="186518" y="784328"/>
                    <a:pt x="151639" y="785866"/>
                  </a:cubicBezTo>
                  <a:cubicBezTo>
                    <a:pt x="93641" y="788005"/>
                    <a:pt x="-38" y="803718"/>
                    <a:pt x="563" y="711717"/>
                  </a:cubicBezTo>
                  <a:cubicBezTo>
                    <a:pt x="563" y="696473"/>
                    <a:pt x="8581" y="616373"/>
                    <a:pt x="36044" y="622926"/>
                  </a:cubicBezTo>
                  <a:cubicBezTo>
                    <a:pt x="42071" y="624350"/>
                    <a:pt x="45993" y="630173"/>
                    <a:pt x="45064" y="636298"/>
                  </a:cubicBezTo>
                  <a:cubicBezTo>
                    <a:pt x="41322" y="659652"/>
                    <a:pt x="38115" y="681944"/>
                    <a:pt x="35442" y="703159"/>
                  </a:cubicBezTo>
                  <a:cubicBezTo>
                    <a:pt x="29362" y="752502"/>
                    <a:pt x="59898" y="757784"/>
                    <a:pt x="100857" y="756648"/>
                  </a:cubicBezTo>
                  <a:cubicBezTo>
                    <a:pt x="142866" y="755665"/>
                    <a:pt x="184694" y="755223"/>
                    <a:pt x="226342" y="75531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a:off x="3221629" y="4913430"/>
              <a:ext cx="811349" cy="563415"/>
            </a:xfrm>
            <a:custGeom>
              <a:rect b="b" l="l" r="r" t="t"/>
              <a:pathLst>
                <a:path extrusionOk="0" h="563415" w="811349">
                  <a:moveTo>
                    <a:pt x="418470" y="157063"/>
                  </a:moveTo>
                  <a:cubicBezTo>
                    <a:pt x="437112" y="154255"/>
                    <a:pt x="457959" y="151848"/>
                    <a:pt x="481145" y="149775"/>
                  </a:cubicBezTo>
                  <a:cubicBezTo>
                    <a:pt x="497583" y="148304"/>
                    <a:pt x="517428" y="153185"/>
                    <a:pt x="533731" y="145028"/>
                  </a:cubicBezTo>
                  <a:cubicBezTo>
                    <a:pt x="563666" y="130252"/>
                    <a:pt x="606696" y="116946"/>
                    <a:pt x="639772" y="126909"/>
                  </a:cubicBezTo>
                  <a:cubicBezTo>
                    <a:pt x="640834" y="127062"/>
                    <a:pt x="641569" y="128045"/>
                    <a:pt x="641415" y="129102"/>
                  </a:cubicBezTo>
                  <a:cubicBezTo>
                    <a:pt x="641395" y="129242"/>
                    <a:pt x="641362" y="129383"/>
                    <a:pt x="641308" y="129516"/>
                  </a:cubicBezTo>
                  <a:lnTo>
                    <a:pt x="640907" y="131255"/>
                  </a:lnTo>
                  <a:cubicBezTo>
                    <a:pt x="640740" y="132645"/>
                    <a:pt x="639471" y="133642"/>
                    <a:pt x="638081" y="133468"/>
                  </a:cubicBezTo>
                  <a:cubicBezTo>
                    <a:pt x="637954" y="133454"/>
                    <a:pt x="637827" y="133428"/>
                    <a:pt x="637700" y="133394"/>
                  </a:cubicBezTo>
                  <a:cubicBezTo>
                    <a:pt x="617655" y="130252"/>
                    <a:pt x="602019" y="130519"/>
                    <a:pt x="591529" y="134197"/>
                  </a:cubicBezTo>
                  <a:cubicBezTo>
                    <a:pt x="573020" y="140548"/>
                    <a:pt x="573488" y="144493"/>
                    <a:pt x="593066" y="146031"/>
                  </a:cubicBezTo>
                  <a:cubicBezTo>
                    <a:pt x="627945" y="148772"/>
                    <a:pt x="639304" y="170770"/>
                    <a:pt x="666565" y="187886"/>
                  </a:cubicBezTo>
                  <a:cubicBezTo>
                    <a:pt x="688883" y="201860"/>
                    <a:pt x="700442" y="225930"/>
                    <a:pt x="715410" y="246723"/>
                  </a:cubicBezTo>
                  <a:cubicBezTo>
                    <a:pt x="731379" y="269055"/>
                    <a:pt x="726435" y="287308"/>
                    <a:pt x="735455" y="310910"/>
                  </a:cubicBezTo>
                  <a:cubicBezTo>
                    <a:pt x="738241" y="320190"/>
                    <a:pt x="739571" y="329838"/>
                    <a:pt x="739397" y="339526"/>
                  </a:cubicBezTo>
                  <a:cubicBezTo>
                    <a:pt x="739210" y="341399"/>
                    <a:pt x="740580" y="343070"/>
                    <a:pt x="742451" y="343257"/>
                  </a:cubicBezTo>
                  <a:cubicBezTo>
                    <a:pt x="742885" y="343297"/>
                    <a:pt x="743319" y="343257"/>
                    <a:pt x="743741" y="343137"/>
                  </a:cubicBezTo>
                  <a:lnTo>
                    <a:pt x="764855" y="340663"/>
                  </a:lnTo>
                  <a:cubicBezTo>
                    <a:pt x="767996" y="340329"/>
                    <a:pt x="768730" y="338791"/>
                    <a:pt x="767194" y="336050"/>
                  </a:cubicBezTo>
                  <a:lnTo>
                    <a:pt x="756369" y="317529"/>
                  </a:lnTo>
                  <a:cubicBezTo>
                    <a:pt x="755380" y="316192"/>
                    <a:pt x="755661" y="314313"/>
                    <a:pt x="756991" y="313317"/>
                  </a:cubicBezTo>
                  <a:cubicBezTo>
                    <a:pt x="757091" y="313243"/>
                    <a:pt x="757198" y="313177"/>
                    <a:pt x="757305" y="313116"/>
                  </a:cubicBezTo>
                  <a:cubicBezTo>
                    <a:pt x="758915" y="311492"/>
                    <a:pt x="761541" y="311485"/>
                    <a:pt x="763164" y="313096"/>
                  </a:cubicBezTo>
                  <a:cubicBezTo>
                    <a:pt x="763171" y="313103"/>
                    <a:pt x="763178" y="313110"/>
                    <a:pt x="763185" y="313116"/>
                  </a:cubicBezTo>
                  <a:cubicBezTo>
                    <a:pt x="775078" y="323814"/>
                    <a:pt x="778753" y="336317"/>
                    <a:pt x="794188" y="346547"/>
                  </a:cubicBezTo>
                  <a:cubicBezTo>
                    <a:pt x="799079" y="349850"/>
                    <a:pt x="800977" y="356135"/>
                    <a:pt x="798732" y="361590"/>
                  </a:cubicBezTo>
                  <a:cubicBezTo>
                    <a:pt x="794135" y="369895"/>
                    <a:pt x="797135" y="380352"/>
                    <a:pt x="805427" y="384952"/>
                  </a:cubicBezTo>
                  <a:cubicBezTo>
                    <a:pt x="805621" y="385059"/>
                    <a:pt x="805815" y="385159"/>
                    <a:pt x="806015" y="385259"/>
                  </a:cubicBezTo>
                  <a:cubicBezTo>
                    <a:pt x="807986" y="386456"/>
                    <a:pt x="809510" y="388261"/>
                    <a:pt x="810358" y="390408"/>
                  </a:cubicBezTo>
                  <a:cubicBezTo>
                    <a:pt x="817040" y="407791"/>
                    <a:pt x="800603" y="428919"/>
                    <a:pt x="790313" y="441957"/>
                  </a:cubicBezTo>
                  <a:cubicBezTo>
                    <a:pt x="776949" y="459475"/>
                    <a:pt x="758240" y="463487"/>
                    <a:pt x="737727" y="467699"/>
                  </a:cubicBezTo>
                  <a:cubicBezTo>
                    <a:pt x="735535" y="468267"/>
                    <a:pt x="733237" y="468267"/>
                    <a:pt x="731045" y="467699"/>
                  </a:cubicBezTo>
                  <a:lnTo>
                    <a:pt x="714608" y="462952"/>
                  </a:lnTo>
                  <a:cubicBezTo>
                    <a:pt x="712323" y="462002"/>
                    <a:pt x="709703" y="463086"/>
                    <a:pt x="708755" y="465372"/>
                  </a:cubicBezTo>
                  <a:cubicBezTo>
                    <a:pt x="708721" y="465459"/>
                    <a:pt x="708688" y="465539"/>
                    <a:pt x="708661" y="465626"/>
                  </a:cubicBezTo>
                  <a:cubicBezTo>
                    <a:pt x="683872" y="518446"/>
                    <a:pt x="628947" y="564647"/>
                    <a:pt x="567675" y="559766"/>
                  </a:cubicBezTo>
                  <a:cubicBezTo>
                    <a:pt x="540226" y="557560"/>
                    <a:pt x="512663" y="557092"/>
                    <a:pt x="485154" y="558362"/>
                  </a:cubicBezTo>
                  <a:cubicBezTo>
                    <a:pt x="483270" y="558737"/>
                    <a:pt x="481446" y="557506"/>
                    <a:pt x="481072" y="555628"/>
                  </a:cubicBezTo>
                  <a:cubicBezTo>
                    <a:pt x="481012" y="555340"/>
                    <a:pt x="480992" y="555046"/>
                    <a:pt x="481012" y="554752"/>
                  </a:cubicBezTo>
                  <a:cubicBezTo>
                    <a:pt x="480938" y="548534"/>
                    <a:pt x="476588" y="543185"/>
                    <a:pt x="470521" y="541848"/>
                  </a:cubicBezTo>
                  <a:cubicBezTo>
                    <a:pt x="467895" y="541139"/>
                    <a:pt x="465169" y="542610"/>
                    <a:pt x="464307" y="545191"/>
                  </a:cubicBezTo>
                  <a:lnTo>
                    <a:pt x="459763" y="558563"/>
                  </a:lnTo>
                  <a:cubicBezTo>
                    <a:pt x="458681" y="561926"/>
                    <a:pt x="455293" y="563979"/>
                    <a:pt x="451812" y="563377"/>
                  </a:cubicBezTo>
                  <a:cubicBezTo>
                    <a:pt x="433170" y="560234"/>
                    <a:pt x="414394" y="557493"/>
                    <a:pt x="395418" y="555019"/>
                  </a:cubicBezTo>
                  <a:cubicBezTo>
                    <a:pt x="383591" y="553481"/>
                    <a:pt x="376441" y="545592"/>
                    <a:pt x="373902" y="531217"/>
                  </a:cubicBezTo>
                  <a:cubicBezTo>
                    <a:pt x="373621" y="529612"/>
                    <a:pt x="373909" y="527961"/>
                    <a:pt x="374704" y="526537"/>
                  </a:cubicBezTo>
                  <a:lnTo>
                    <a:pt x="382522" y="511961"/>
                  </a:lnTo>
                  <a:cubicBezTo>
                    <a:pt x="383176" y="510630"/>
                    <a:pt x="382675" y="509019"/>
                    <a:pt x="381386" y="508283"/>
                  </a:cubicBezTo>
                  <a:cubicBezTo>
                    <a:pt x="380323" y="507688"/>
                    <a:pt x="378994" y="507916"/>
                    <a:pt x="378179" y="508818"/>
                  </a:cubicBezTo>
                  <a:lnTo>
                    <a:pt x="368757" y="518781"/>
                  </a:lnTo>
                  <a:cubicBezTo>
                    <a:pt x="367628" y="519944"/>
                    <a:pt x="366318" y="520913"/>
                    <a:pt x="364882" y="521656"/>
                  </a:cubicBezTo>
                  <a:cubicBezTo>
                    <a:pt x="312496" y="547464"/>
                    <a:pt x="250823" y="535830"/>
                    <a:pt x="193627" y="519650"/>
                  </a:cubicBezTo>
                  <a:cubicBezTo>
                    <a:pt x="169432" y="513652"/>
                    <a:pt x="148050" y="499478"/>
                    <a:pt x="133089" y="479533"/>
                  </a:cubicBezTo>
                  <a:cubicBezTo>
                    <a:pt x="131532" y="477253"/>
                    <a:pt x="131532" y="474258"/>
                    <a:pt x="133089" y="471978"/>
                  </a:cubicBezTo>
                  <a:lnTo>
                    <a:pt x="147990" y="450181"/>
                  </a:lnTo>
                  <a:cubicBezTo>
                    <a:pt x="150676" y="446183"/>
                    <a:pt x="149667" y="440767"/>
                    <a:pt x="145718" y="438013"/>
                  </a:cubicBezTo>
                  <a:cubicBezTo>
                    <a:pt x="144682" y="437344"/>
                    <a:pt x="143526" y="436889"/>
                    <a:pt x="142310" y="436675"/>
                  </a:cubicBezTo>
                  <a:cubicBezTo>
                    <a:pt x="137780" y="435933"/>
                    <a:pt x="133136" y="436535"/>
                    <a:pt x="128947" y="438414"/>
                  </a:cubicBezTo>
                  <a:cubicBezTo>
                    <a:pt x="126902" y="439316"/>
                    <a:pt x="125392" y="441122"/>
                    <a:pt x="124871" y="443295"/>
                  </a:cubicBezTo>
                  <a:cubicBezTo>
                    <a:pt x="121263" y="458138"/>
                    <a:pt x="118189" y="492170"/>
                    <a:pt x="105627" y="500996"/>
                  </a:cubicBezTo>
                  <a:cubicBezTo>
                    <a:pt x="104612" y="501704"/>
                    <a:pt x="103215" y="501464"/>
                    <a:pt x="102487" y="500461"/>
                  </a:cubicBezTo>
                  <a:cubicBezTo>
                    <a:pt x="102026" y="499752"/>
                    <a:pt x="102026" y="498829"/>
                    <a:pt x="102487" y="498121"/>
                  </a:cubicBezTo>
                  <a:cubicBezTo>
                    <a:pt x="107451" y="488085"/>
                    <a:pt x="109376" y="476812"/>
                    <a:pt x="108033" y="465693"/>
                  </a:cubicBezTo>
                  <a:cubicBezTo>
                    <a:pt x="108033" y="463821"/>
                    <a:pt x="106897" y="463152"/>
                    <a:pt x="105093" y="463754"/>
                  </a:cubicBezTo>
                  <a:lnTo>
                    <a:pt x="103222" y="464490"/>
                  </a:lnTo>
                  <a:cubicBezTo>
                    <a:pt x="102607" y="464824"/>
                    <a:pt x="101832" y="464596"/>
                    <a:pt x="101498" y="463981"/>
                  </a:cubicBezTo>
                  <a:cubicBezTo>
                    <a:pt x="101491" y="463975"/>
                    <a:pt x="101491" y="463961"/>
                    <a:pt x="101485" y="463955"/>
                  </a:cubicBezTo>
                  <a:cubicBezTo>
                    <a:pt x="101444" y="463734"/>
                    <a:pt x="101444" y="463507"/>
                    <a:pt x="101485" y="463286"/>
                  </a:cubicBezTo>
                  <a:cubicBezTo>
                    <a:pt x="101518" y="461668"/>
                    <a:pt x="102113" y="460110"/>
                    <a:pt x="103155" y="458873"/>
                  </a:cubicBezTo>
                  <a:cubicBezTo>
                    <a:pt x="104551" y="457222"/>
                    <a:pt x="105220" y="455075"/>
                    <a:pt x="105026" y="452923"/>
                  </a:cubicBezTo>
                  <a:cubicBezTo>
                    <a:pt x="104023" y="439016"/>
                    <a:pt x="90259" y="439885"/>
                    <a:pt x="82642" y="433867"/>
                  </a:cubicBezTo>
                  <a:cubicBezTo>
                    <a:pt x="68049" y="422514"/>
                    <a:pt x="55928" y="408293"/>
                    <a:pt x="47028" y="392079"/>
                  </a:cubicBezTo>
                  <a:cubicBezTo>
                    <a:pt x="45758" y="389739"/>
                    <a:pt x="44288" y="389672"/>
                    <a:pt x="42751" y="392079"/>
                  </a:cubicBezTo>
                  <a:cubicBezTo>
                    <a:pt x="36551" y="400290"/>
                    <a:pt x="33430" y="410419"/>
                    <a:pt x="33931" y="420696"/>
                  </a:cubicBezTo>
                  <a:cubicBezTo>
                    <a:pt x="34085" y="423022"/>
                    <a:pt x="32929" y="425249"/>
                    <a:pt x="30925" y="426446"/>
                  </a:cubicBezTo>
                  <a:cubicBezTo>
                    <a:pt x="26307" y="429514"/>
                    <a:pt x="20674" y="430665"/>
                    <a:pt x="15222" y="429655"/>
                  </a:cubicBezTo>
                  <a:cubicBezTo>
                    <a:pt x="14013" y="429488"/>
                    <a:pt x="13178" y="428371"/>
                    <a:pt x="13345" y="427161"/>
                  </a:cubicBezTo>
                  <a:cubicBezTo>
                    <a:pt x="13345" y="427148"/>
                    <a:pt x="13351" y="427128"/>
                    <a:pt x="13351" y="427114"/>
                  </a:cubicBezTo>
                  <a:cubicBezTo>
                    <a:pt x="13411" y="426753"/>
                    <a:pt x="13552" y="426412"/>
                    <a:pt x="13752" y="426111"/>
                  </a:cubicBezTo>
                  <a:cubicBezTo>
                    <a:pt x="19626" y="418155"/>
                    <a:pt x="23287" y="408794"/>
                    <a:pt x="24376" y="398966"/>
                  </a:cubicBezTo>
                  <a:cubicBezTo>
                    <a:pt x="24657" y="396686"/>
                    <a:pt x="25666" y="394553"/>
                    <a:pt x="27249" y="392882"/>
                  </a:cubicBezTo>
                  <a:cubicBezTo>
                    <a:pt x="36317" y="383461"/>
                    <a:pt x="42464" y="371620"/>
                    <a:pt x="44956" y="358782"/>
                  </a:cubicBezTo>
                  <a:cubicBezTo>
                    <a:pt x="45524" y="356148"/>
                    <a:pt x="43854" y="353547"/>
                    <a:pt x="41221" y="352979"/>
                  </a:cubicBezTo>
                  <a:cubicBezTo>
                    <a:pt x="41194" y="352972"/>
                    <a:pt x="41174" y="352972"/>
                    <a:pt x="41148" y="352966"/>
                  </a:cubicBezTo>
                  <a:cubicBezTo>
                    <a:pt x="40032" y="352752"/>
                    <a:pt x="38882" y="352919"/>
                    <a:pt x="37873" y="353433"/>
                  </a:cubicBezTo>
                  <a:lnTo>
                    <a:pt x="20701" y="362326"/>
                  </a:lnTo>
                  <a:cubicBezTo>
                    <a:pt x="19465" y="363001"/>
                    <a:pt x="17928" y="362660"/>
                    <a:pt x="17093" y="361524"/>
                  </a:cubicBezTo>
                  <a:lnTo>
                    <a:pt x="15690" y="359785"/>
                  </a:lnTo>
                  <a:cubicBezTo>
                    <a:pt x="14267" y="358040"/>
                    <a:pt x="14534" y="355473"/>
                    <a:pt x="16278" y="354049"/>
                  </a:cubicBezTo>
                  <a:cubicBezTo>
                    <a:pt x="16285" y="354042"/>
                    <a:pt x="16285" y="354042"/>
                    <a:pt x="16291" y="354035"/>
                  </a:cubicBezTo>
                  <a:lnTo>
                    <a:pt x="16291" y="354035"/>
                  </a:lnTo>
                  <a:cubicBezTo>
                    <a:pt x="24724" y="347429"/>
                    <a:pt x="35261" y="344080"/>
                    <a:pt x="45959" y="344608"/>
                  </a:cubicBezTo>
                  <a:cubicBezTo>
                    <a:pt x="50623" y="344735"/>
                    <a:pt x="54872" y="341933"/>
                    <a:pt x="56583" y="337587"/>
                  </a:cubicBezTo>
                  <a:lnTo>
                    <a:pt x="69345" y="305093"/>
                  </a:lnTo>
                  <a:cubicBezTo>
                    <a:pt x="71550" y="299417"/>
                    <a:pt x="69345" y="292985"/>
                    <a:pt x="64133" y="289849"/>
                  </a:cubicBezTo>
                  <a:cubicBezTo>
                    <a:pt x="46159" y="279084"/>
                    <a:pt x="22773" y="293058"/>
                    <a:pt x="5400" y="300079"/>
                  </a:cubicBezTo>
                  <a:cubicBezTo>
                    <a:pt x="3576" y="300821"/>
                    <a:pt x="1491" y="299958"/>
                    <a:pt x="723" y="298140"/>
                  </a:cubicBezTo>
                  <a:cubicBezTo>
                    <a:pt x="729" y="297986"/>
                    <a:pt x="729" y="297825"/>
                    <a:pt x="723" y="297671"/>
                  </a:cubicBezTo>
                  <a:cubicBezTo>
                    <a:pt x="121" y="295331"/>
                    <a:pt x="1190" y="293326"/>
                    <a:pt x="3930" y="291520"/>
                  </a:cubicBezTo>
                  <a:cubicBezTo>
                    <a:pt x="23494" y="278228"/>
                    <a:pt x="47469" y="273120"/>
                    <a:pt x="70748" y="277279"/>
                  </a:cubicBezTo>
                  <a:cubicBezTo>
                    <a:pt x="72826" y="277620"/>
                    <a:pt x="74884" y="276557"/>
                    <a:pt x="75826" y="274671"/>
                  </a:cubicBezTo>
                  <a:cubicBezTo>
                    <a:pt x="87787" y="250267"/>
                    <a:pt x="88455" y="234555"/>
                    <a:pt x="116251" y="217104"/>
                  </a:cubicBezTo>
                  <a:cubicBezTo>
                    <a:pt x="118029" y="216295"/>
                    <a:pt x="118817" y="214189"/>
                    <a:pt x="118002" y="212411"/>
                  </a:cubicBezTo>
                  <a:cubicBezTo>
                    <a:pt x="117862" y="212103"/>
                    <a:pt x="117675" y="211809"/>
                    <a:pt x="117454" y="211555"/>
                  </a:cubicBezTo>
                  <a:cubicBezTo>
                    <a:pt x="111220" y="203251"/>
                    <a:pt x="106683" y="193796"/>
                    <a:pt x="104090" y="183741"/>
                  </a:cubicBezTo>
                  <a:cubicBezTo>
                    <a:pt x="100008" y="156114"/>
                    <a:pt x="93794" y="128841"/>
                    <a:pt x="85515" y="102170"/>
                  </a:cubicBezTo>
                  <a:cubicBezTo>
                    <a:pt x="78833" y="80373"/>
                    <a:pt x="39143" y="69208"/>
                    <a:pt x="40814" y="47277"/>
                  </a:cubicBezTo>
                  <a:cubicBezTo>
                    <a:pt x="41348" y="39588"/>
                    <a:pt x="46226" y="35376"/>
                    <a:pt x="55447" y="34774"/>
                  </a:cubicBezTo>
                  <a:cubicBezTo>
                    <a:pt x="117654" y="29319"/>
                    <a:pt x="172599" y="75125"/>
                    <a:pt x="178459" y="137339"/>
                  </a:cubicBezTo>
                  <a:lnTo>
                    <a:pt x="180463" y="156394"/>
                  </a:lnTo>
                  <a:cubicBezTo>
                    <a:pt x="183203" y="178525"/>
                    <a:pt x="186544" y="178659"/>
                    <a:pt x="190620" y="156729"/>
                  </a:cubicBezTo>
                  <a:cubicBezTo>
                    <a:pt x="199039" y="111130"/>
                    <a:pt x="212469" y="77231"/>
                    <a:pt x="254030" y="54498"/>
                  </a:cubicBezTo>
                  <a:cubicBezTo>
                    <a:pt x="291916" y="33838"/>
                    <a:pt x="341562" y="36513"/>
                    <a:pt x="377109" y="2280"/>
                  </a:cubicBezTo>
                  <a:cubicBezTo>
                    <a:pt x="380022" y="-655"/>
                    <a:pt x="384760" y="-675"/>
                    <a:pt x="387693" y="2240"/>
                  </a:cubicBezTo>
                  <a:cubicBezTo>
                    <a:pt x="387707" y="2253"/>
                    <a:pt x="387720" y="2266"/>
                    <a:pt x="387733" y="2280"/>
                  </a:cubicBezTo>
                  <a:lnTo>
                    <a:pt x="387733" y="2280"/>
                  </a:lnTo>
                  <a:cubicBezTo>
                    <a:pt x="410452" y="26015"/>
                    <a:pt x="353322" y="77632"/>
                    <a:pt x="342230" y="96688"/>
                  </a:cubicBezTo>
                  <a:cubicBezTo>
                    <a:pt x="324657" y="126641"/>
                    <a:pt x="325659" y="160406"/>
                    <a:pt x="313966" y="191563"/>
                  </a:cubicBezTo>
                  <a:cubicBezTo>
                    <a:pt x="313378" y="193261"/>
                    <a:pt x="314233" y="195120"/>
                    <a:pt x="315904" y="195775"/>
                  </a:cubicBezTo>
                  <a:cubicBezTo>
                    <a:pt x="316492" y="195943"/>
                    <a:pt x="317120" y="195943"/>
                    <a:pt x="317708" y="195775"/>
                  </a:cubicBezTo>
                  <a:cubicBezTo>
                    <a:pt x="348578" y="189089"/>
                    <a:pt x="363144" y="181534"/>
                    <a:pt x="389203" y="159002"/>
                  </a:cubicBezTo>
                  <a:cubicBezTo>
                    <a:pt x="407077" y="143611"/>
                    <a:pt x="428740" y="133294"/>
                    <a:pt x="451946" y="129115"/>
                  </a:cubicBezTo>
                  <a:cubicBezTo>
                    <a:pt x="453282" y="129115"/>
                    <a:pt x="453950" y="129115"/>
                    <a:pt x="453883" y="130787"/>
                  </a:cubicBezTo>
                  <a:lnTo>
                    <a:pt x="453883" y="133595"/>
                  </a:lnTo>
                  <a:cubicBezTo>
                    <a:pt x="453837" y="134965"/>
                    <a:pt x="452881" y="136142"/>
                    <a:pt x="451545" y="136470"/>
                  </a:cubicBezTo>
                  <a:cubicBezTo>
                    <a:pt x="439210" y="139345"/>
                    <a:pt x="427383" y="144079"/>
                    <a:pt x="416465" y="150511"/>
                  </a:cubicBezTo>
                  <a:cubicBezTo>
                    <a:pt x="406442" y="156528"/>
                    <a:pt x="407111" y="158714"/>
                    <a:pt x="418470" y="157063"/>
                  </a:cubicBezTo>
                  <a:close/>
                  <a:moveTo>
                    <a:pt x="241134" y="221651"/>
                  </a:moveTo>
                  <a:cubicBezTo>
                    <a:pt x="268263" y="187752"/>
                    <a:pt x="277951" y="148104"/>
                    <a:pt x="293720" y="108723"/>
                  </a:cubicBezTo>
                  <a:cubicBezTo>
                    <a:pt x="294188" y="107559"/>
                    <a:pt x="293660" y="106229"/>
                    <a:pt x="292518" y="105714"/>
                  </a:cubicBezTo>
                  <a:cubicBezTo>
                    <a:pt x="292036" y="105580"/>
                    <a:pt x="291529" y="105580"/>
                    <a:pt x="291048" y="105714"/>
                  </a:cubicBezTo>
                  <a:cubicBezTo>
                    <a:pt x="269532" y="110996"/>
                    <a:pt x="248284" y="137005"/>
                    <a:pt x="240266" y="156862"/>
                  </a:cubicBezTo>
                  <a:cubicBezTo>
                    <a:pt x="232582" y="175650"/>
                    <a:pt x="235655" y="199787"/>
                    <a:pt x="234185" y="221249"/>
                  </a:cubicBezTo>
                  <a:cubicBezTo>
                    <a:pt x="234072" y="222761"/>
                    <a:pt x="235208" y="224071"/>
                    <a:pt x="236711" y="224185"/>
                  </a:cubicBezTo>
                  <a:cubicBezTo>
                    <a:pt x="236738" y="224191"/>
                    <a:pt x="236765" y="224191"/>
                    <a:pt x="236791" y="224191"/>
                  </a:cubicBezTo>
                  <a:lnTo>
                    <a:pt x="237593" y="224191"/>
                  </a:lnTo>
                  <a:cubicBezTo>
                    <a:pt x="239023" y="223763"/>
                    <a:pt x="240272" y="222868"/>
                    <a:pt x="241134" y="221651"/>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p:nvPr/>
          </p:nvSpPr>
          <p:spPr>
            <a:xfrm>
              <a:off x="4610339" y="4987720"/>
              <a:ext cx="24321" cy="370142"/>
            </a:xfrm>
            <a:custGeom>
              <a:rect b="b" l="l" r="r" t="t"/>
              <a:pathLst>
                <a:path extrusionOk="0" h="370142" w="24321">
                  <a:moveTo>
                    <a:pt x="16838" y="0"/>
                  </a:moveTo>
                  <a:cubicBezTo>
                    <a:pt x="20971" y="0"/>
                    <a:pt x="24322" y="0"/>
                    <a:pt x="24322" y="0"/>
                  </a:cubicBezTo>
                  <a:lnTo>
                    <a:pt x="24322" y="370142"/>
                  </a:lnTo>
                  <a:cubicBezTo>
                    <a:pt x="24322" y="370142"/>
                    <a:pt x="20971" y="370142"/>
                    <a:pt x="16838" y="370142"/>
                  </a:cubicBezTo>
                  <a:lnTo>
                    <a:pt x="7484" y="370142"/>
                  </a:lnTo>
                  <a:cubicBezTo>
                    <a:pt x="3350" y="370142"/>
                    <a:pt x="0" y="370142"/>
                    <a:pt x="0" y="370142"/>
                  </a:cubicBezTo>
                  <a:lnTo>
                    <a:pt x="0" y="0"/>
                  </a:lnTo>
                  <a:cubicBezTo>
                    <a:pt x="0" y="0"/>
                    <a:pt x="3350" y="0"/>
                    <a:pt x="7484" y="0"/>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
            <p:cNvSpPr/>
            <p:nvPr/>
          </p:nvSpPr>
          <p:spPr>
            <a:xfrm>
              <a:off x="4357046" y="5385395"/>
              <a:ext cx="566405" cy="551070"/>
            </a:xfrm>
            <a:custGeom>
              <a:rect b="b" l="l" r="r" t="t"/>
              <a:pathLst>
                <a:path extrusionOk="0" h="551070" w="566405">
                  <a:moveTo>
                    <a:pt x="394371" y="69748"/>
                  </a:moveTo>
                  <a:cubicBezTo>
                    <a:pt x="392781" y="53080"/>
                    <a:pt x="392093" y="36345"/>
                    <a:pt x="392300" y="19603"/>
                  </a:cubicBezTo>
                  <a:cubicBezTo>
                    <a:pt x="392300" y="10643"/>
                    <a:pt x="397044" y="7635"/>
                    <a:pt x="406265" y="10510"/>
                  </a:cubicBezTo>
                  <a:cubicBezTo>
                    <a:pt x="407515" y="10911"/>
                    <a:pt x="408564" y="11773"/>
                    <a:pt x="409205" y="12917"/>
                  </a:cubicBezTo>
                  <a:lnTo>
                    <a:pt x="449697" y="88001"/>
                  </a:lnTo>
                  <a:cubicBezTo>
                    <a:pt x="453659" y="95356"/>
                    <a:pt x="461390" y="99896"/>
                    <a:pt x="469742" y="99769"/>
                  </a:cubicBezTo>
                  <a:lnTo>
                    <a:pt x="539835" y="99368"/>
                  </a:lnTo>
                  <a:cubicBezTo>
                    <a:pt x="543009" y="99334"/>
                    <a:pt x="545949" y="101026"/>
                    <a:pt x="547519" y="103781"/>
                  </a:cubicBezTo>
                  <a:cubicBezTo>
                    <a:pt x="558985" y="123391"/>
                    <a:pt x="565132" y="145649"/>
                    <a:pt x="565359" y="168368"/>
                  </a:cubicBezTo>
                  <a:cubicBezTo>
                    <a:pt x="566475" y="265765"/>
                    <a:pt x="567010" y="363154"/>
                    <a:pt x="566963" y="460551"/>
                  </a:cubicBezTo>
                  <a:cubicBezTo>
                    <a:pt x="566976" y="463579"/>
                    <a:pt x="565747" y="466481"/>
                    <a:pt x="563555" y="468574"/>
                  </a:cubicBezTo>
                  <a:cubicBezTo>
                    <a:pt x="559232" y="473374"/>
                    <a:pt x="551842" y="473762"/>
                    <a:pt x="547038" y="469436"/>
                  </a:cubicBezTo>
                  <a:cubicBezTo>
                    <a:pt x="546590" y="469022"/>
                    <a:pt x="546169" y="468580"/>
                    <a:pt x="545781" y="468106"/>
                  </a:cubicBezTo>
                  <a:cubicBezTo>
                    <a:pt x="532946" y="456405"/>
                    <a:pt x="516635" y="449218"/>
                    <a:pt x="499343" y="447646"/>
                  </a:cubicBezTo>
                  <a:cubicBezTo>
                    <a:pt x="481035" y="445908"/>
                    <a:pt x="467537" y="458411"/>
                    <a:pt x="449430" y="461353"/>
                  </a:cubicBezTo>
                  <a:cubicBezTo>
                    <a:pt x="419094" y="466300"/>
                    <a:pt x="390830" y="473187"/>
                    <a:pt x="359091" y="471181"/>
                  </a:cubicBezTo>
                  <a:cubicBezTo>
                    <a:pt x="342354" y="469022"/>
                    <a:pt x="325348" y="470158"/>
                    <a:pt x="309045" y="474524"/>
                  </a:cubicBezTo>
                  <a:cubicBezTo>
                    <a:pt x="256258" y="490705"/>
                    <a:pt x="219595" y="502827"/>
                    <a:pt x="199062" y="510897"/>
                  </a:cubicBezTo>
                  <a:cubicBezTo>
                    <a:pt x="180821" y="518051"/>
                    <a:pt x="167324" y="540784"/>
                    <a:pt x="144672" y="545397"/>
                  </a:cubicBezTo>
                  <a:cubicBezTo>
                    <a:pt x="122021" y="550011"/>
                    <a:pt x="90683" y="557298"/>
                    <a:pt x="73845" y="541385"/>
                  </a:cubicBezTo>
                  <a:cubicBezTo>
                    <a:pt x="54401" y="522932"/>
                    <a:pt x="25669" y="525606"/>
                    <a:pt x="9900" y="501269"/>
                  </a:cubicBezTo>
                  <a:cubicBezTo>
                    <a:pt x="4488" y="491574"/>
                    <a:pt x="1748" y="480616"/>
                    <a:pt x="1949" y="469510"/>
                  </a:cubicBezTo>
                  <a:cubicBezTo>
                    <a:pt x="813" y="433539"/>
                    <a:pt x="-6738" y="401245"/>
                    <a:pt x="30346" y="378846"/>
                  </a:cubicBezTo>
                  <a:cubicBezTo>
                    <a:pt x="53933" y="365033"/>
                    <a:pt x="75215" y="347616"/>
                    <a:pt x="93423" y="327230"/>
                  </a:cubicBezTo>
                  <a:cubicBezTo>
                    <a:pt x="121753" y="294869"/>
                    <a:pt x="149416" y="266319"/>
                    <a:pt x="177881" y="235965"/>
                  </a:cubicBezTo>
                  <a:cubicBezTo>
                    <a:pt x="200064" y="212229"/>
                    <a:pt x="211758" y="180938"/>
                    <a:pt x="235745" y="160278"/>
                  </a:cubicBezTo>
                  <a:cubicBezTo>
                    <a:pt x="243416" y="154294"/>
                    <a:pt x="251548" y="148925"/>
                    <a:pt x="260067" y="144232"/>
                  </a:cubicBezTo>
                  <a:cubicBezTo>
                    <a:pt x="282511" y="131120"/>
                    <a:pt x="303171" y="115160"/>
                    <a:pt x="321540" y="96760"/>
                  </a:cubicBezTo>
                  <a:cubicBezTo>
                    <a:pt x="324874" y="93464"/>
                    <a:pt x="325462" y="88282"/>
                    <a:pt x="322943" y="84324"/>
                  </a:cubicBezTo>
                  <a:cubicBezTo>
                    <a:pt x="311317" y="66071"/>
                    <a:pt x="298554" y="28428"/>
                    <a:pt x="306038" y="7300"/>
                  </a:cubicBezTo>
                  <a:cubicBezTo>
                    <a:pt x="307876" y="1764"/>
                    <a:pt x="313856" y="-1231"/>
                    <a:pt x="319388" y="607"/>
                  </a:cubicBezTo>
                  <a:cubicBezTo>
                    <a:pt x="319395" y="614"/>
                    <a:pt x="319395" y="614"/>
                    <a:pt x="319401" y="614"/>
                  </a:cubicBezTo>
                  <a:cubicBezTo>
                    <a:pt x="321379" y="1290"/>
                    <a:pt x="323103" y="2546"/>
                    <a:pt x="324346" y="4225"/>
                  </a:cubicBezTo>
                  <a:cubicBezTo>
                    <a:pt x="343075" y="29331"/>
                    <a:pt x="364397" y="52391"/>
                    <a:pt x="387957" y="73025"/>
                  </a:cubicBezTo>
                  <a:cubicBezTo>
                    <a:pt x="392768" y="77371"/>
                    <a:pt x="395040" y="76234"/>
                    <a:pt x="394371" y="69748"/>
                  </a:cubicBezTo>
                  <a:close/>
                </a:path>
              </a:pathLst>
            </a:custGeom>
            <a:solidFill>
              <a:srgbClr val="ED7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p:nvPr/>
        </p:nvSpPr>
        <p:spPr>
          <a:xfrm>
            <a:off x="4572000" y="-1"/>
            <a:ext cx="4572000" cy="6858001"/>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p10"/>
          <p:cNvSpPr txBox="1"/>
          <p:nvPr/>
        </p:nvSpPr>
        <p:spPr>
          <a:xfrm>
            <a:off x="431800" y="379681"/>
            <a:ext cx="3487057"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Tipos de vectores</a:t>
            </a:r>
            <a:endParaRPr b="0" i="0" sz="1400" u="none" cap="none" strike="noStrike">
              <a:solidFill>
                <a:srgbClr val="000000"/>
              </a:solidFill>
              <a:latin typeface="Arial"/>
              <a:ea typeface="Arial"/>
              <a:cs typeface="Arial"/>
              <a:sym typeface="Arial"/>
            </a:endParaRPr>
          </a:p>
        </p:txBody>
      </p:sp>
      <p:sp>
        <p:nvSpPr>
          <p:cNvPr id="144" name="Google Shape;144;p10"/>
          <p:cNvSpPr/>
          <p:nvPr/>
        </p:nvSpPr>
        <p:spPr>
          <a:xfrm>
            <a:off x="445173" y="2517241"/>
            <a:ext cx="3579303" cy="3864509"/>
          </a:xfrm>
          <a:prstGeom prst="roundRect">
            <a:avLst>
              <a:gd fmla="val 6074"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10"/>
          <p:cNvSpPr/>
          <p:nvPr/>
        </p:nvSpPr>
        <p:spPr>
          <a:xfrm>
            <a:off x="1802824" y="2085241"/>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txBox="1"/>
          <p:nvPr/>
        </p:nvSpPr>
        <p:spPr>
          <a:xfrm>
            <a:off x="962447" y="3332430"/>
            <a:ext cx="2493271" cy="270843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VECTOR MECÁNICO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80975" lvl="0" marL="180975"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El agente etiológico no se multiplica ni se altera dentro del vector.</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80975" lvl="0" marL="180975"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Este lo traslada en sus patas, pelos o pasa por el tubo digestivo sin sufrir alteraciones de donde los excreta.</a:t>
            </a:r>
            <a:endParaRPr b="0" i="0" sz="1400" u="none" cap="none" strike="noStrike">
              <a:solidFill>
                <a:srgbClr val="000000"/>
              </a:solidFill>
              <a:latin typeface="Arial"/>
              <a:ea typeface="Arial"/>
              <a:cs typeface="Arial"/>
              <a:sym typeface="Arial"/>
            </a:endParaRPr>
          </a:p>
        </p:txBody>
      </p:sp>
      <p:sp>
        <p:nvSpPr>
          <p:cNvPr id="147" name="Google Shape;147;p10"/>
          <p:cNvSpPr/>
          <p:nvPr/>
        </p:nvSpPr>
        <p:spPr>
          <a:xfrm>
            <a:off x="1965660" y="2247241"/>
            <a:ext cx="538328" cy="540000"/>
          </a:xfrm>
          <a:custGeom>
            <a:rect b="b" l="l" r="r" t="t"/>
            <a:pathLst>
              <a:path extrusionOk="0" h="3546149" w="3535167">
                <a:moveTo>
                  <a:pt x="2597198" y="3181808"/>
                </a:moveTo>
                <a:cubicBezTo>
                  <a:pt x="2590156" y="3209356"/>
                  <a:pt x="2580544" y="3238804"/>
                  <a:pt x="2575691" y="3268823"/>
                </a:cubicBezTo>
                <a:cubicBezTo>
                  <a:pt x="2574329" y="3283844"/>
                  <a:pt x="2577301" y="3298941"/>
                  <a:pt x="2584256" y="3312330"/>
                </a:cubicBezTo>
                <a:cubicBezTo>
                  <a:pt x="2613376" y="3373127"/>
                  <a:pt x="2644114" y="3433163"/>
                  <a:pt x="2675233" y="3495290"/>
                </a:cubicBezTo>
                <a:lnTo>
                  <a:pt x="2573502" y="3546302"/>
                </a:lnTo>
                <a:cubicBezTo>
                  <a:pt x="2548284" y="3496050"/>
                  <a:pt x="2528014" y="3445133"/>
                  <a:pt x="2498893" y="3400010"/>
                </a:cubicBezTo>
                <a:cubicBezTo>
                  <a:pt x="2455118" y="3331994"/>
                  <a:pt x="2443793" y="3263408"/>
                  <a:pt x="2477196" y="3189502"/>
                </a:cubicBezTo>
                <a:cubicBezTo>
                  <a:pt x="2503366" y="3131555"/>
                  <a:pt x="2488711" y="3094982"/>
                  <a:pt x="2436465" y="3054325"/>
                </a:cubicBezTo>
                <a:cubicBezTo>
                  <a:pt x="2358431" y="2993528"/>
                  <a:pt x="2291340" y="2918577"/>
                  <a:pt x="2218634" y="2848756"/>
                </a:cubicBezTo>
                <a:cubicBezTo>
                  <a:pt x="2216255" y="2853981"/>
                  <a:pt x="2212639" y="2863386"/>
                  <a:pt x="2207785" y="2872030"/>
                </a:cubicBezTo>
                <a:cubicBezTo>
                  <a:pt x="2169053" y="2941281"/>
                  <a:pt x="2137078" y="3015472"/>
                  <a:pt x="2089877" y="3078358"/>
                </a:cubicBezTo>
                <a:cubicBezTo>
                  <a:pt x="1931999" y="3288962"/>
                  <a:pt x="1607203" y="3290481"/>
                  <a:pt x="1447897" y="3081018"/>
                </a:cubicBezTo>
                <a:cubicBezTo>
                  <a:pt x="1393844" y="3009962"/>
                  <a:pt x="1354731" y="2927602"/>
                  <a:pt x="1308577" y="2849991"/>
                </a:cubicBezTo>
                <a:cubicBezTo>
                  <a:pt x="1308577" y="2849991"/>
                  <a:pt x="1302867" y="2855406"/>
                  <a:pt x="1297252" y="2860726"/>
                </a:cubicBezTo>
                <a:cubicBezTo>
                  <a:pt x="1217790" y="2936721"/>
                  <a:pt x="1138708" y="3014237"/>
                  <a:pt x="1058294" y="3089568"/>
                </a:cubicBezTo>
                <a:cubicBezTo>
                  <a:pt x="1044495" y="3102487"/>
                  <a:pt x="1036882" y="3111892"/>
                  <a:pt x="1043544" y="3131365"/>
                </a:cubicBezTo>
                <a:cubicBezTo>
                  <a:pt x="1051538" y="3154829"/>
                  <a:pt x="1053060" y="3180858"/>
                  <a:pt x="1062577" y="3203466"/>
                </a:cubicBezTo>
                <a:cubicBezTo>
                  <a:pt x="1091126" y="3270628"/>
                  <a:pt x="1079421" y="3330284"/>
                  <a:pt x="1041545" y="3390796"/>
                </a:cubicBezTo>
                <a:cubicBezTo>
                  <a:pt x="1011569" y="3438768"/>
                  <a:pt x="989776" y="3491680"/>
                  <a:pt x="962749" y="3545637"/>
                </a:cubicBezTo>
                <a:lnTo>
                  <a:pt x="860638" y="3495195"/>
                </a:lnTo>
                <a:cubicBezTo>
                  <a:pt x="887189" y="3442283"/>
                  <a:pt x="910409" y="3390226"/>
                  <a:pt x="938673" y="3341114"/>
                </a:cubicBezTo>
                <a:cubicBezTo>
                  <a:pt x="960465" y="3303116"/>
                  <a:pt x="967222" y="3267398"/>
                  <a:pt x="950568" y="3227120"/>
                </a:cubicBezTo>
                <a:cubicBezTo>
                  <a:pt x="945309" y="3211317"/>
                  <a:pt x="941050" y="3195199"/>
                  <a:pt x="937816" y="3178863"/>
                </a:cubicBezTo>
                <a:cubicBezTo>
                  <a:pt x="884714" y="3204891"/>
                  <a:pt x="834468" y="3231395"/>
                  <a:pt x="782698" y="3254858"/>
                </a:cubicBezTo>
                <a:cubicBezTo>
                  <a:pt x="703902" y="3290007"/>
                  <a:pt x="621870" y="3303876"/>
                  <a:pt x="535842" y="3284687"/>
                </a:cubicBezTo>
                <a:cubicBezTo>
                  <a:pt x="419265" y="3258658"/>
                  <a:pt x="334569" y="3190547"/>
                  <a:pt x="291174" y="3081303"/>
                </a:cubicBezTo>
                <a:cubicBezTo>
                  <a:pt x="191156" y="2829378"/>
                  <a:pt x="198484" y="2583721"/>
                  <a:pt x="348273" y="2349845"/>
                </a:cubicBezTo>
                <a:cubicBezTo>
                  <a:pt x="455808" y="2181134"/>
                  <a:pt x="593987" y="2039117"/>
                  <a:pt x="735496" y="1899665"/>
                </a:cubicBezTo>
                <a:cubicBezTo>
                  <a:pt x="762999" y="1872591"/>
                  <a:pt x="789169" y="1843998"/>
                  <a:pt x="819812" y="1812080"/>
                </a:cubicBezTo>
                <a:cubicBezTo>
                  <a:pt x="773943" y="1812080"/>
                  <a:pt x="731690" y="1810750"/>
                  <a:pt x="689532" y="1812080"/>
                </a:cubicBezTo>
                <a:cubicBezTo>
                  <a:pt x="668286" y="1813978"/>
                  <a:pt x="647630" y="1804464"/>
                  <a:pt x="635288" y="1787096"/>
                </a:cubicBezTo>
                <a:cubicBezTo>
                  <a:pt x="555541" y="1689632"/>
                  <a:pt x="473509" y="1593972"/>
                  <a:pt x="394237" y="1496128"/>
                </a:cubicBezTo>
                <a:cubicBezTo>
                  <a:pt x="380255" y="1476755"/>
                  <a:pt x="357055" y="1466206"/>
                  <a:pt x="333237" y="1468389"/>
                </a:cubicBezTo>
                <a:cubicBezTo>
                  <a:pt x="222846" y="1469529"/>
                  <a:pt x="112455" y="1468389"/>
                  <a:pt x="161" y="1468389"/>
                </a:cubicBezTo>
                <a:lnTo>
                  <a:pt x="161" y="1354396"/>
                </a:lnTo>
                <a:lnTo>
                  <a:pt x="203813" y="1354396"/>
                </a:lnTo>
                <a:cubicBezTo>
                  <a:pt x="265670" y="1354396"/>
                  <a:pt x="327527" y="1356011"/>
                  <a:pt x="389288" y="1353636"/>
                </a:cubicBezTo>
                <a:cubicBezTo>
                  <a:pt x="416410" y="1352686"/>
                  <a:pt x="432493" y="1362660"/>
                  <a:pt x="448861" y="1382704"/>
                </a:cubicBezTo>
                <a:cubicBezTo>
                  <a:pt x="528609" y="1480169"/>
                  <a:pt x="610641" y="1575923"/>
                  <a:pt x="690103" y="1673388"/>
                </a:cubicBezTo>
                <a:cubicBezTo>
                  <a:pt x="701865" y="1689684"/>
                  <a:pt x="721352" y="1698598"/>
                  <a:pt x="741397" y="1696851"/>
                </a:cubicBezTo>
                <a:cubicBezTo>
                  <a:pt x="800874" y="1695426"/>
                  <a:pt x="860352" y="1696851"/>
                  <a:pt x="919830" y="1695806"/>
                </a:cubicBezTo>
                <a:cubicBezTo>
                  <a:pt x="932398" y="1696215"/>
                  <a:pt x="944683" y="1692026"/>
                  <a:pt x="954375" y="1684027"/>
                </a:cubicBezTo>
                <a:cubicBezTo>
                  <a:pt x="1029840" y="1600337"/>
                  <a:pt x="1104735" y="1516077"/>
                  <a:pt x="1177726" y="1430201"/>
                </a:cubicBezTo>
                <a:cubicBezTo>
                  <a:pt x="1195722" y="1406634"/>
                  <a:pt x="1211042" y="1381146"/>
                  <a:pt x="1223405" y="1354206"/>
                </a:cubicBezTo>
                <a:cubicBezTo>
                  <a:pt x="1249670" y="1303859"/>
                  <a:pt x="1260899" y="1254366"/>
                  <a:pt x="1226926" y="1200124"/>
                </a:cubicBezTo>
                <a:cubicBezTo>
                  <a:pt x="1211239" y="1172133"/>
                  <a:pt x="1202128" y="1140950"/>
                  <a:pt x="1200280" y="1108930"/>
                </a:cubicBezTo>
                <a:cubicBezTo>
                  <a:pt x="1197805" y="1080431"/>
                  <a:pt x="1184958" y="1070932"/>
                  <a:pt x="1161548" y="1063617"/>
                </a:cubicBezTo>
                <a:cubicBezTo>
                  <a:pt x="1051062" y="1027139"/>
                  <a:pt x="941337" y="988096"/>
                  <a:pt x="830946" y="951143"/>
                </a:cubicBezTo>
                <a:cubicBezTo>
                  <a:pt x="808868" y="943829"/>
                  <a:pt x="799162" y="933949"/>
                  <a:pt x="796973" y="909536"/>
                </a:cubicBezTo>
                <a:cubicBezTo>
                  <a:pt x="780985" y="734682"/>
                  <a:pt x="763729" y="559892"/>
                  <a:pt x="745203" y="385165"/>
                </a:cubicBezTo>
                <a:cubicBezTo>
                  <a:pt x="742662" y="368175"/>
                  <a:pt x="734286" y="352594"/>
                  <a:pt x="721507" y="341088"/>
                </a:cubicBezTo>
                <a:cubicBezTo>
                  <a:pt x="622156" y="256353"/>
                  <a:pt x="521662" y="173232"/>
                  <a:pt x="418123" y="87262"/>
                </a:cubicBezTo>
                <a:lnTo>
                  <a:pt x="491400" y="152"/>
                </a:lnTo>
                <a:cubicBezTo>
                  <a:pt x="578761" y="72728"/>
                  <a:pt x="661268" y="148059"/>
                  <a:pt x="750913" y="213605"/>
                </a:cubicBezTo>
                <a:cubicBezTo>
                  <a:pt x="824951" y="267657"/>
                  <a:pt x="863683" y="328549"/>
                  <a:pt x="866252" y="424113"/>
                </a:cubicBezTo>
                <a:cubicBezTo>
                  <a:pt x="869869" y="559006"/>
                  <a:pt x="890424" y="693423"/>
                  <a:pt x="905270" y="827935"/>
                </a:cubicBezTo>
                <a:cubicBezTo>
                  <a:pt x="906602" y="840190"/>
                  <a:pt x="916499" y="858239"/>
                  <a:pt x="926682" y="861943"/>
                </a:cubicBezTo>
                <a:cubicBezTo>
                  <a:pt x="1022417" y="896902"/>
                  <a:pt x="1119104" y="929295"/>
                  <a:pt x="1216838" y="962923"/>
                </a:cubicBezTo>
                <a:lnTo>
                  <a:pt x="1255856" y="901081"/>
                </a:lnTo>
                <a:cubicBezTo>
                  <a:pt x="1234919" y="864413"/>
                  <a:pt x="1202373" y="832400"/>
                  <a:pt x="1201041" y="799152"/>
                </a:cubicBezTo>
                <a:cubicBezTo>
                  <a:pt x="1199286" y="748532"/>
                  <a:pt x="1209936" y="698250"/>
                  <a:pt x="1232064" y="652670"/>
                </a:cubicBezTo>
                <a:cubicBezTo>
                  <a:pt x="1285357" y="546466"/>
                  <a:pt x="1378808" y="499064"/>
                  <a:pt x="1497383" y="499349"/>
                </a:cubicBezTo>
                <a:cubicBezTo>
                  <a:pt x="1514417" y="499349"/>
                  <a:pt x="1544965" y="499349"/>
                  <a:pt x="1546393" y="492699"/>
                </a:cubicBezTo>
                <a:cubicBezTo>
                  <a:pt x="1555909" y="457361"/>
                  <a:pt x="1594641" y="432663"/>
                  <a:pt x="1582174" y="389250"/>
                </a:cubicBezTo>
                <a:cubicBezTo>
                  <a:pt x="1567329" y="338333"/>
                  <a:pt x="1555624" y="286181"/>
                  <a:pt x="1541825" y="229184"/>
                </a:cubicBezTo>
                <a:lnTo>
                  <a:pt x="1651549" y="200686"/>
                </a:lnTo>
                <a:lnTo>
                  <a:pt x="1686570" y="334533"/>
                </a:lnTo>
                <a:lnTo>
                  <a:pt x="1849396" y="334533"/>
                </a:lnTo>
                <a:cubicBezTo>
                  <a:pt x="1859769" y="294826"/>
                  <a:pt x="1871665" y="249038"/>
                  <a:pt x="1884321" y="200876"/>
                </a:cubicBezTo>
                <a:lnTo>
                  <a:pt x="1994236" y="229184"/>
                </a:lnTo>
                <a:cubicBezTo>
                  <a:pt x="1980152" y="285421"/>
                  <a:pt x="1967685" y="338238"/>
                  <a:pt x="1953696" y="390675"/>
                </a:cubicBezTo>
                <a:cubicBezTo>
                  <a:pt x="1941801" y="434848"/>
                  <a:pt x="1978820" y="461541"/>
                  <a:pt x="1991762" y="496309"/>
                </a:cubicBezTo>
                <a:cubicBezTo>
                  <a:pt x="1994522" y="503529"/>
                  <a:pt x="2026878" y="500109"/>
                  <a:pt x="2045625" y="500299"/>
                </a:cubicBezTo>
                <a:cubicBezTo>
                  <a:pt x="2146499" y="500869"/>
                  <a:pt x="2230530" y="538867"/>
                  <a:pt x="2285249" y="623792"/>
                </a:cubicBezTo>
                <a:cubicBezTo>
                  <a:pt x="2310055" y="665302"/>
                  <a:pt x="2327173" y="710930"/>
                  <a:pt x="2335782" y="758494"/>
                </a:cubicBezTo>
                <a:cubicBezTo>
                  <a:pt x="2347867" y="815491"/>
                  <a:pt x="2329786" y="845604"/>
                  <a:pt x="2273544" y="892152"/>
                </a:cubicBezTo>
                <a:lnTo>
                  <a:pt x="2317891" y="963778"/>
                </a:lnTo>
                <a:cubicBezTo>
                  <a:pt x="2363474" y="947819"/>
                  <a:pt x="2409248" y="932145"/>
                  <a:pt x="2455403" y="916755"/>
                </a:cubicBezTo>
                <a:cubicBezTo>
                  <a:pt x="2483953" y="907256"/>
                  <a:pt x="2511455" y="897186"/>
                  <a:pt x="2539529" y="887497"/>
                </a:cubicBezTo>
                <a:cubicBezTo>
                  <a:pt x="2631838" y="855579"/>
                  <a:pt x="2630315" y="855484"/>
                  <a:pt x="2639166" y="757069"/>
                </a:cubicBezTo>
                <a:cubicBezTo>
                  <a:pt x="2652394" y="610493"/>
                  <a:pt x="2667715" y="464201"/>
                  <a:pt x="2682941" y="317814"/>
                </a:cubicBezTo>
                <a:cubicBezTo>
                  <a:pt x="2684777" y="306437"/>
                  <a:pt x="2690532" y="296056"/>
                  <a:pt x="2699214" y="288461"/>
                </a:cubicBezTo>
                <a:cubicBezTo>
                  <a:pt x="2813412" y="192896"/>
                  <a:pt x="2927609" y="98472"/>
                  <a:pt x="3044852" y="627"/>
                </a:cubicBezTo>
                <a:lnTo>
                  <a:pt x="3117938" y="87357"/>
                </a:lnTo>
                <a:cubicBezTo>
                  <a:pt x="3085963" y="114241"/>
                  <a:pt x="3055510" y="139984"/>
                  <a:pt x="3024867" y="165538"/>
                </a:cubicBezTo>
                <a:cubicBezTo>
                  <a:pt x="2954541" y="224149"/>
                  <a:pt x="2883548" y="281906"/>
                  <a:pt x="2814268" y="341658"/>
                </a:cubicBezTo>
                <a:cubicBezTo>
                  <a:pt x="2801613" y="353338"/>
                  <a:pt x="2793350" y="368996"/>
                  <a:pt x="2790858" y="386020"/>
                </a:cubicBezTo>
                <a:cubicBezTo>
                  <a:pt x="2772396" y="560620"/>
                  <a:pt x="2755076" y="735379"/>
                  <a:pt x="2738898" y="910296"/>
                </a:cubicBezTo>
                <a:cubicBezTo>
                  <a:pt x="2736900" y="932050"/>
                  <a:pt x="2730143" y="943259"/>
                  <a:pt x="2708065" y="950573"/>
                </a:cubicBezTo>
                <a:cubicBezTo>
                  <a:pt x="2595390" y="988001"/>
                  <a:pt x="2483667" y="1028089"/>
                  <a:pt x="2371088" y="1065802"/>
                </a:cubicBezTo>
                <a:cubicBezTo>
                  <a:pt x="2349676" y="1073022"/>
                  <a:pt x="2340349" y="1081381"/>
                  <a:pt x="2336257" y="1106080"/>
                </a:cubicBezTo>
                <a:cubicBezTo>
                  <a:pt x="2330038" y="1145634"/>
                  <a:pt x="2317980" y="1184049"/>
                  <a:pt x="2300476" y="1220073"/>
                </a:cubicBezTo>
                <a:cubicBezTo>
                  <a:pt x="2283156" y="1254651"/>
                  <a:pt x="2285249" y="1285430"/>
                  <a:pt x="2297621" y="1318583"/>
                </a:cubicBezTo>
                <a:cubicBezTo>
                  <a:pt x="2326741" y="1398378"/>
                  <a:pt x="2377464" y="1464115"/>
                  <a:pt x="2432278" y="1527001"/>
                </a:cubicBezTo>
                <a:cubicBezTo>
                  <a:pt x="2478433" y="1579628"/>
                  <a:pt x="2527443" y="1630070"/>
                  <a:pt x="2576643" y="1679847"/>
                </a:cubicBezTo>
                <a:cubicBezTo>
                  <a:pt x="2587631" y="1689735"/>
                  <a:pt x="2601735" y="1695481"/>
                  <a:pt x="2616517" y="1696091"/>
                </a:cubicBezTo>
                <a:cubicBezTo>
                  <a:pt x="2677136" y="1697801"/>
                  <a:pt x="2737851" y="1698181"/>
                  <a:pt x="2798471" y="1696091"/>
                </a:cubicBezTo>
                <a:cubicBezTo>
                  <a:pt x="2815207" y="1694973"/>
                  <a:pt x="2830921" y="1687656"/>
                  <a:pt x="2842532" y="1675573"/>
                </a:cubicBezTo>
                <a:cubicBezTo>
                  <a:pt x="2926753" y="1577063"/>
                  <a:pt x="3008975" y="1476939"/>
                  <a:pt x="3093005" y="1378619"/>
                </a:cubicBezTo>
                <a:cubicBezTo>
                  <a:pt x="3101950" y="1368170"/>
                  <a:pt x="3116986" y="1356486"/>
                  <a:pt x="3129358" y="1356391"/>
                </a:cubicBezTo>
                <a:cubicBezTo>
                  <a:pt x="3263730" y="1354776"/>
                  <a:pt x="3398102" y="1355346"/>
                  <a:pt x="3535329" y="1355346"/>
                </a:cubicBezTo>
                <a:lnTo>
                  <a:pt x="3535329" y="1469339"/>
                </a:lnTo>
                <a:lnTo>
                  <a:pt x="3448349" y="1469339"/>
                </a:lnTo>
                <a:cubicBezTo>
                  <a:pt x="3363938" y="1469339"/>
                  <a:pt x="3279432" y="1468199"/>
                  <a:pt x="3195021" y="1470289"/>
                </a:cubicBezTo>
                <a:cubicBezTo>
                  <a:pt x="3177163" y="1471394"/>
                  <a:pt x="3160362" y="1479118"/>
                  <a:pt x="3147915" y="1491948"/>
                </a:cubicBezTo>
                <a:cubicBezTo>
                  <a:pt x="3065629" y="1587386"/>
                  <a:pt x="2984739" y="1683805"/>
                  <a:pt x="2905245" y="1781207"/>
                </a:cubicBezTo>
                <a:cubicBezTo>
                  <a:pt x="2890363" y="1802819"/>
                  <a:pt x="2864727" y="1814444"/>
                  <a:pt x="2838630" y="1811415"/>
                </a:cubicBezTo>
                <a:cubicBezTo>
                  <a:pt x="2799613" y="1809040"/>
                  <a:pt x="2760310" y="1810845"/>
                  <a:pt x="2711871" y="1810845"/>
                </a:cubicBezTo>
                <a:cubicBezTo>
                  <a:pt x="2726336" y="1825094"/>
                  <a:pt x="2735567" y="1834594"/>
                  <a:pt x="2744513" y="1844093"/>
                </a:cubicBezTo>
                <a:cubicBezTo>
                  <a:pt x="2864610" y="1972526"/>
                  <a:pt x="2988895" y="2097254"/>
                  <a:pt x="3103092" y="2230436"/>
                </a:cubicBezTo>
                <a:cubicBezTo>
                  <a:pt x="3198257" y="2341105"/>
                  <a:pt x="3271438" y="2467923"/>
                  <a:pt x="3297228" y="2613835"/>
                </a:cubicBezTo>
                <a:cubicBezTo>
                  <a:pt x="3325777" y="2773806"/>
                  <a:pt x="3310741" y="2931782"/>
                  <a:pt x="3244697" y="3081018"/>
                </a:cubicBezTo>
                <a:cubicBezTo>
                  <a:pt x="3167328" y="3255808"/>
                  <a:pt x="2988324" y="3333704"/>
                  <a:pt x="2806465" y="3272433"/>
                </a:cubicBezTo>
                <a:cubicBezTo>
                  <a:pt x="2736138" y="3248779"/>
                  <a:pt x="2669618" y="3213536"/>
                  <a:pt x="2597198" y="3181808"/>
                </a:cubicBezTo>
                <a:close/>
                <a:moveTo>
                  <a:pt x="2159727" y="1717750"/>
                </a:moveTo>
                <a:lnTo>
                  <a:pt x="2147261" y="1716325"/>
                </a:lnTo>
                <a:cubicBezTo>
                  <a:pt x="2135746" y="1841338"/>
                  <a:pt x="2119853" y="1966161"/>
                  <a:pt x="2114144" y="2091079"/>
                </a:cubicBezTo>
                <a:cubicBezTo>
                  <a:pt x="2109861" y="2186644"/>
                  <a:pt x="2109671" y="2284108"/>
                  <a:pt x="2123660" y="2378438"/>
                </a:cubicBezTo>
                <a:cubicBezTo>
                  <a:pt x="2146595" y="2537839"/>
                  <a:pt x="2229293" y="2671781"/>
                  <a:pt x="2332451" y="2792710"/>
                </a:cubicBezTo>
                <a:cubicBezTo>
                  <a:pt x="2464349" y="2947266"/>
                  <a:pt x="2617944" y="3075604"/>
                  <a:pt x="2807607" y="3153689"/>
                </a:cubicBezTo>
                <a:cubicBezTo>
                  <a:pt x="2971290" y="3220755"/>
                  <a:pt x="3109849" y="3156064"/>
                  <a:pt x="3160762" y="2987354"/>
                </a:cubicBezTo>
                <a:cubicBezTo>
                  <a:pt x="3224332" y="2776846"/>
                  <a:pt x="3207012" y="2576027"/>
                  <a:pt x="3079396" y="2388887"/>
                </a:cubicBezTo>
                <a:cubicBezTo>
                  <a:pt x="2974144" y="2234616"/>
                  <a:pt x="2843864" y="2103903"/>
                  <a:pt x="2713299" y="1971861"/>
                </a:cubicBezTo>
                <a:cubicBezTo>
                  <a:pt x="2575596" y="1833739"/>
                  <a:pt x="2440462" y="1693527"/>
                  <a:pt x="2305995" y="1552650"/>
                </a:cubicBezTo>
                <a:cubicBezTo>
                  <a:pt x="2278778" y="1524151"/>
                  <a:pt x="2258413" y="1489193"/>
                  <a:pt x="2234907" y="1457655"/>
                </a:cubicBezTo>
                <a:cubicBezTo>
                  <a:pt x="2232273" y="1468426"/>
                  <a:pt x="2233346" y="1479769"/>
                  <a:pt x="2237953" y="1489858"/>
                </a:cubicBezTo>
                <a:cubicBezTo>
                  <a:pt x="2277160" y="1563954"/>
                  <a:pt x="2308945" y="1643844"/>
                  <a:pt x="2358811" y="1709961"/>
                </a:cubicBezTo>
                <a:cubicBezTo>
                  <a:pt x="2445125" y="1824049"/>
                  <a:pt x="2542098" y="1930633"/>
                  <a:pt x="2636216" y="2039402"/>
                </a:cubicBezTo>
                <a:cubicBezTo>
                  <a:pt x="2732427" y="2151021"/>
                  <a:pt x="2829685" y="2261595"/>
                  <a:pt x="2902676" y="2390882"/>
                </a:cubicBezTo>
                <a:cubicBezTo>
                  <a:pt x="2975667" y="2520170"/>
                  <a:pt x="3004978" y="2658197"/>
                  <a:pt x="2966817" y="2805439"/>
                </a:cubicBezTo>
                <a:cubicBezTo>
                  <a:pt x="2948581" y="2881848"/>
                  <a:pt x="2916314" y="2954222"/>
                  <a:pt x="2871652" y="3018892"/>
                </a:cubicBezTo>
                <a:lnTo>
                  <a:pt x="2782864" y="2956195"/>
                </a:lnTo>
                <a:cubicBezTo>
                  <a:pt x="2782792" y="2954189"/>
                  <a:pt x="2782951" y="2952181"/>
                  <a:pt x="2783340" y="2950211"/>
                </a:cubicBezTo>
                <a:cubicBezTo>
                  <a:pt x="2790001" y="2937671"/>
                  <a:pt x="2796853" y="2925227"/>
                  <a:pt x="2803515" y="2912688"/>
                </a:cubicBezTo>
                <a:cubicBezTo>
                  <a:pt x="2890209" y="2751197"/>
                  <a:pt x="2893350" y="2590466"/>
                  <a:pt x="2793998" y="2433155"/>
                </a:cubicBezTo>
                <a:cubicBezTo>
                  <a:pt x="2755143" y="2370570"/>
                  <a:pt x="2712659" y="2310305"/>
                  <a:pt x="2666763" y="2252665"/>
                </a:cubicBezTo>
                <a:cubicBezTo>
                  <a:pt x="2600148" y="2170305"/>
                  <a:pt x="2529251" y="2091839"/>
                  <a:pt x="2460161" y="2011759"/>
                </a:cubicBezTo>
                <a:cubicBezTo>
                  <a:pt x="2466996" y="2034653"/>
                  <a:pt x="2477471" y="2056303"/>
                  <a:pt x="2491185" y="2075880"/>
                </a:cubicBezTo>
                <a:cubicBezTo>
                  <a:pt x="2556087" y="2179519"/>
                  <a:pt x="2619752" y="2283633"/>
                  <a:pt x="2656771" y="2401617"/>
                </a:cubicBezTo>
                <a:cubicBezTo>
                  <a:pt x="2707779" y="2564342"/>
                  <a:pt x="2672949" y="2714054"/>
                  <a:pt x="2591108" y="2860441"/>
                </a:cubicBezTo>
                <a:lnTo>
                  <a:pt x="2493469" y="2806104"/>
                </a:lnTo>
                <a:cubicBezTo>
                  <a:pt x="2504223" y="2783780"/>
                  <a:pt x="2512502" y="2765636"/>
                  <a:pt x="2522018" y="2747492"/>
                </a:cubicBezTo>
                <a:cubicBezTo>
                  <a:pt x="2579117" y="2626944"/>
                  <a:pt x="2584256" y="2504401"/>
                  <a:pt x="2528775" y="2382808"/>
                </a:cubicBezTo>
                <a:cubicBezTo>
                  <a:pt x="2496861" y="2313856"/>
                  <a:pt x="2461151" y="2246719"/>
                  <a:pt x="2421810" y="2181704"/>
                </a:cubicBezTo>
                <a:cubicBezTo>
                  <a:pt x="2330452" y="2029238"/>
                  <a:pt x="2224344" y="1885321"/>
                  <a:pt x="2159727" y="1717750"/>
                </a:cubicBezTo>
                <a:close/>
                <a:moveTo>
                  <a:pt x="1310956" y="1462880"/>
                </a:moveTo>
                <a:lnTo>
                  <a:pt x="1303914" y="1461550"/>
                </a:lnTo>
                <a:cubicBezTo>
                  <a:pt x="1244341" y="1532226"/>
                  <a:pt x="1188765" y="1606606"/>
                  <a:pt x="1124624" y="1673103"/>
                </a:cubicBezTo>
                <a:cubicBezTo>
                  <a:pt x="991394" y="1810370"/>
                  <a:pt x="852929" y="1942508"/>
                  <a:pt x="717986" y="2078065"/>
                </a:cubicBezTo>
                <a:cubicBezTo>
                  <a:pt x="606263" y="2190254"/>
                  <a:pt x="502439" y="2308902"/>
                  <a:pt x="422977" y="2446929"/>
                </a:cubicBezTo>
                <a:cubicBezTo>
                  <a:pt x="314299" y="2635113"/>
                  <a:pt x="318296" y="2830328"/>
                  <a:pt x="390716" y="3026396"/>
                </a:cubicBezTo>
                <a:cubicBezTo>
                  <a:pt x="430780" y="3134975"/>
                  <a:pt x="521472" y="3189027"/>
                  <a:pt x="635193" y="3176773"/>
                </a:cubicBezTo>
                <a:cubicBezTo>
                  <a:pt x="685691" y="3169825"/>
                  <a:pt x="734618" y="3154273"/>
                  <a:pt x="779843" y="3130795"/>
                </a:cubicBezTo>
                <a:cubicBezTo>
                  <a:pt x="973217" y="3035801"/>
                  <a:pt x="1131000" y="2896634"/>
                  <a:pt x="1258425" y="2723648"/>
                </a:cubicBezTo>
                <a:cubicBezTo>
                  <a:pt x="1372622" y="2568997"/>
                  <a:pt x="1436668" y="2397817"/>
                  <a:pt x="1425343" y="2202603"/>
                </a:cubicBezTo>
                <a:cubicBezTo>
                  <a:pt x="1419729" y="2104283"/>
                  <a:pt x="1417635" y="2005679"/>
                  <a:pt x="1409832" y="1907549"/>
                </a:cubicBezTo>
                <a:cubicBezTo>
                  <a:pt x="1404788" y="1843903"/>
                  <a:pt x="1392417" y="1780827"/>
                  <a:pt x="1383376" y="1717560"/>
                </a:cubicBezTo>
                <a:cubicBezTo>
                  <a:pt x="1312859" y="1881426"/>
                  <a:pt x="1210082" y="2023158"/>
                  <a:pt x="1120056" y="2172205"/>
                </a:cubicBezTo>
                <a:cubicBezTo>
                  <a:pt x="1078651" y="2239976"/>
                  <a:pt x="1041189" y="2310072"/>
                  <a:pt x="1007857" y="2382143"/>
                </a:cubicBezTo>
                <a:cubicBezTo>
                  <a:pt x="956769" y="2488823"/>
                  <a:pt x="955099" y="2612498"/>
                  <a:pt x="1003289" y="2720514"/>
                </a:cubicBezTo>
                <a:cubicBezTo>
                  <a:pt x="1015375" y="2749012"/>
                  <a:pt x="1028032" y="2776371"/>
                  <a:pt x="1041355" y="2806959"/>
                </a:cubicBezTo>
                <a:lnTo>
                  <a:pt x="944002" y="2860536"/>
                </a:lnTo>
                <a:cubicBezTo>
                  <a:pt x="862256" y="2712534"/>
                  <a:pt x="827425" y="2562348"/>
                  <a:pt x="879575" y="2399337"/>
                </a:cubicBezTo>
                <a:cubicBezTo>
                  <a:pt x="919449" y="2274609"/>
                  <a:pt x="988444" y="2165365"/>
                  <a:pt x="1057247" y="2055836"/>
                </a:cubicBezTo>
                <a:cubicBezTo>
                  <a:pt x="1065559" y="2042600"/>
                  <a:pt x="1073806" y="2029364"/>
                  <a:pt x="1081990" y="2016128"/>
                </a:cubicBezTo>
                <a:cubicBezTo>
                  <a:pt x="1025406" y="2069382"/>
                  <a:pt x="972620" y="2126518"/>
                  <a:pt x="924017" y="2187119"/>
                </a:cubicBezTo>
                <a:cubicBezTo>
                  <a:pt x="859496" y="2269099"/>
                  <a:pt x="795640" y="2352124"/>
                  <a:pt x="739018" y="2439520"/>
                </a:cubicBezTo>
                <a:cubicBezTo>
                  <a:pt x="675828" y="2537554"/>
                  <a:pt x="647279" y="2646798"/>
                  <a:pt x="677732" y="2762501"/>
                </a:cubicBezTo>
                <a:cubicBezTo>
                  <a:pt x="694957" y="2828333"/>
                  <a:pt x="723601" y="2891219"/>
                  <a:pt x="748724" y="2959710"/>
                </a:cubicBezTo>
                <a:lnTo>
                  <a:pt x="662315" y="3020032"/>
                </a:lnTo>
                <a:cubicBezTo>
                  <a:pt x="581616" y="2887894"/>
                  <a:pt x="536032" y="2750817"/>
                  <a:pt x="558491" y="2598066"/>
                </a:cubicBezTo>
                <a:cubicBezTo>
                  <a:pt x="575466" y="2490674"/>
                  <a:pt x="620280" y="2389580"/>
                  <a:pt x="688485" y="2304817"/>
                </a:cubicBezTo>
                <a:cubicBezTo>
                  <a:pt x="793166" y="2171065"/>
                  <a:pt x="906031" y="2044152"/>
                  <a:pt x="1012615" y="1912109"/>
                </a:cubicBezTo>
                <a:cubicBezTo>
                  <a:pt x="1092268" y="1813410"/>
                  <a:pt x="1170683" y="1713095"/>
                  <a:pt x="1243199" y="1609361"/>
                </a:cubicBezTo>
                <a:cubicBezTo>
                  <a:pt x="1273651" y="1566044"/>
                  <a:pt x="1288878" y="1511612"/>
                  <a:pt x="1310956" y="1462880"/>
                </a:cubicBezTo>
                <a:close/>
                <a:moveTo>
                  <a:pt x="1770219" y="784903"/>
                </a:moveTo>
                <a:cubicBezTo>
                  <a:pt x="1735770" y="784903"/>
                  <a:pt x="1701225" y="783383"/>
                  <a:pt x="1666966" y="785758"/>
                </a:cubicBezTo>
                <a:cubicBezTo>
                  <a:pt x="1654154" y="787314"/>
                  <a:pt x="1642604" y="794218"/>
                  <a:pt x="1635181" y="804757"/>
                </a:cubicBezTo>
                <a:cubicBezTo>
                  <a:pt x="1602064" y="863653"/>
                  <a:pt x="1552198" y="893957"/>
                  <a:pt x="1485678" y="899751"/>
                </a:cubicBezTo>
                <a:cubicBezTo>
                  <a:pt x="1346357" y="910011"/>
                  <a:pt x="1274032" y="1032459"/>
                  <a:pt x="1332463" y="1160132"/>
                </a:cubicBezTo>
                <a:cubicBezTo>
                  <a:pt x="1411735" y="1333307"/>
                  <a:pt x="1492339" y="1506197"/>
                  <a:pt x="1572372" y="1679277"/>
                </a:cubicBezTo>
                <a:cubicBezTo>
                  <a:pt x="1610438" y="1762398"/>
                  <a:pt x="1675531" y="1809705"/>
                  <a:pt x="1767364" y="1809895"/>
                </a:cubicBezTo>
                <a:cubicBezTo>
                  <a:pt x="1859198" y="1810085"/>
                  <a:pt x="1924386" y="1763253"/>
                  <a:pt x="1962927" y="1680132"/>
                </a:cubicBezTo>
                <a:cubicBezTo>
                  <a:pt x="2043056" y="1507052"/>
                  <a:pt x="2123660" y="1334257"/>
                  <a:pt x="2203027" y="1160797"/>
                </a:cubicBezTo>
                <a:cubicBezTo>
                  <a:pt x="2262315" y="1031414"/>
                  <a:pt x="2190275" y="910771"/>
                  <a:pt x="2047624" y="898706"/>
                </a:cubicBezTo>
                <a:cubicBezTo>
                  <a:pt x="1996615" y="894337"/>
                  <a:pt x="1946369" y="878378"/>
                  <a:pt x="1923053" y="833635"/>
                </a:cubicBezTo>
                <a:cubicBezTo>
                  <a:pt x="1897359" y="784048"/>
                  <a:pt x="1861101" y="781388"/>
                  <a:pt x="1816469" y="784713"/>
                </a:cubicBezTo>
                <a:cubicBezTo>
                  <a:pt x="1801148" y="785853"/>
                  <a:pt x="1785636" y="784903"/>
                  <a:pt x="1770219" y="784903"/>
                </a:cubicBezTo>
                <a:close/>
                <a:moveTo>
                  <a:pt x="1768697" y="2836787"/>
                </a:moveTo>
                <a:cubicBezTo>
                  <a:pt x="1868524" y="2836787"/>
                  <a:pt x="1968542" y="2836787"/>
                  <a:pt x="2067989" y="2836787"/>
                </a:cubicBezTo>
                <a:cubicBezTo>
                  <a:pt x="2078933" y="2836787"/>
                  <a:pt x="2096538" y="2835172"/>
                  <a:pt x="2099583" y="2828997"/>
                </a:cubicBezTo>
                <a:cubicBezTo>
                  <a:pt x="2114334" y="2795559"/>
                  <a:pt x="2138886" y="2758607"/>
                  <a:pt x="2134318" y="2726498"/>
                </a:cubicBezTo>
                <a:cubicBezTo>
                  <a:pt x="2128609" y="2686981"/>
                  <a:pt x="2098346" y="2650503"/>
                  <a:pt x="2077220" y="2613930"/>
                </a:cubicBezTo>
                <a:cubicBezTo>
                  <a:pt x="2074650" y="2609370"/>
                  <a:pt x="2061993" y="2609370"/>
                  <a:pt x="2054000" y="2609370"/>
                </a:cubicBezTo>
                <a:cubicBezTo>
                  <a:pt x="1862846" y="2609370"/>
                  <a:pt x="1671692" y="2609370"/>
                  <a:pt x="1480539" y="2609370"/>
                </a:cubicBezTo>
                <a:cubicBezTo>
                  <a:pt x="1472069" y="2609370"/>
                  <a:pt x="1459317" y="2612125"/>
                  <a:pt x="1455796" y="2617919"/>
                </a:cubicBezTo>
                <a:cubicBezTo>
                  <a:pt x="1419824" y="2678146"/>
                  <a:pt x="1378047" y="2737328"/>
                  <a:pt x="1426581" y="2811899"/>
                </a:cubicBezTo>
                <a:cubicBezTo>
                  <a:pt x="1437620" y="2828808"/>
                  <a:pt x="1445042" y="2837737"/>
                  <a:pt x="1466074" y="2837452"/>
                </a:cubicBezTo>
                <a:cubicBezTo>
                  <a:pt x="1566758" y="2836217"/>
                  <a:pt x="1667727" y="2836787"/>
                  <a:pt x="1768602" y="2836787"/>
                </a:cubicBezTo>
                <a:close/>
                <a:moveTo>
                  <a:pt x="1541825" y="2150546"/>
                </a:moveTo>
                <a:lnTo>
                  <a:pt x="1996330" y="2150546"/>
                </a:lnTo>
                <a:cubicBezTo>
                  <a:pt x="1999090" y="2091649"/>
                  <a:pt x="2000612" y="2034747"/>
                  <a:pt x="2004895" y="1978131"/>
                </a:cubicBezTo>
                <a:cubicBezTo>
                  <a:pt x="2009177" y="1921514"/>
                  <a:pt x="2016219" y="1864992"/>
                  <a:pt x="2022690" y="1801630"/>
                </a:cubicBezTo>
                <a:cubicBezTo>
                  <a:pt x="1952745" y="1880761"/>
                  <a:pt x="1869666" y="1924269"/>
                  <a:pt x="1767745" y="1924554"/>
                </a:cubicBezTo>
                <a:cubicBezTo>
                  <a:pt x="1665824" y="1924839"/>
                  <a:pt x="1583412" y="1879526"/>
                  <a:pt x="1515845" y="1806095"/>
                </a:cubicBezTo>
                <a:cubicBezTo>
                  <a:pt x="1524505" y="1921704"/>
                  <a:pt x="1532974" y="2035032"/>
                  <a:pt x="1541825" y="2150546"/>
                </a:cubicBezTo>
                <a:close/>
                <a:moveTo>
                  <a:pt x="1509564" y="2492527"/>
                </a:moveTo>
                <a:lnTo>
                  <a:pt x="2026497" y="2492527"/>
                </a:lnTo>
                <a:cubicBezTo>
                  <a:pt x="2014316" y="2417386"/>
                  <a:pt x="2002325" y="2344240"/>
                  <a:pt x="1990144" y="2268909"/>
                </a:cubicBezTo>
                <a:lnTo>
                  <a:pt x="1545536" y="2268909"/>
                </a:lnTo>
                <a:cubicBezTo>
                  <a:pt x="1533260" y="2344240"/>
                  <a:pt x="1521460" y="2417481"/>
                  <a:pt x="1509374" y="2492337"/>
                </a:cubicBezTo>
                <a:close/>
                <a:moveTo>
                  <a:pt x="2038297" y="2952965"/>
                </a:moveTo>
                <a:lnTo>
                  <a:pt x="1497859" y="2952965"/>
                </a:lnTo>
                <a:cubicBezTo>
                  <a:pt x="1555433" y="3058885"/>
                  <a:pt x="1640605" y="3117781"/>
                  <a:pt x="1758229" y="3121011"/>
                </a:cubicBezTo>
                <a:cubicBezTo>
                  <a:pt x="1883750" y="3124241"/>
                  <a:pt x="1975394" y="3065534"/>
                  <a:pt x="2038107" y="2952776"/>
                </a:cubicBezTo>
                <a:close/>
                <a:moveTo>
                  <a:pt x="1881276" y="670149"/>
                </a:moveTo>
                <a:cubicBezTo>
                  <a:pt x="1881276" y="625597"/>
                  <a:pt x="1883846" y="584654"/>
                  <a:pt x="1880705" y="543236"/>
                </a:cubicBezTo>
                <a:cubicBezTo>
                  <a:pt x="1876613" y="491179"/>
                  <a:pt x="1831600" y="449002"/>
                  <a:pt x="1779926" y="443492"/>
                </a:cubicBezTo>
                <a:cubicBezTo>
                  <a:pt x="1726158" y="438172"/>
                  <a:pt x="1671629" y="469521"/>
                  <a:pt x="1660780" y="523668"/>
                </a:cubicBezTo>
                <a:cubicBezTo>
                  <a:pt x="1651264" y="571165"/>
                  <a:pt x="1654309" y="621037"/>
                  <a:pt x="1651740" y="670339"/>
                </a:cubicBezTo>
                <a:close/>
                <a:moveTo>
                  <a:pt x="1314001" y="784143"/>
                </a:moveTo>
                <a:cubicBezTo>
                  <a:pt x="1371861" y="784143"/>
                  <a:pt x="1429911" y="785758"/>
                  <a:pt x="1487866" y="783478"/>
                </a:cubicBezTo>
                <a:cubicBezTo>
                  <a:pt x="1515836" y="783269"/>
                  <a:pt x="1538400" y="760576"/>
                  <a:pt x="1538399" y="732656"/>
                </a:cubicBezTo>
                <a:cubicBezTo>
                  <a:pt x="1540778" y="694658"/>
                  <a:pt x="1538970" y="655520"/>
                  <a:pt x="1538970" y="617332"/>
                </a:cubicBezTo>
                <a:cubicBezTo>
                  <a:pt x="1406406" y="600803"/>
                  <a:pt x="1308862" y="673379"/>
                  <a:pt x="1314001" y="784428"/>
                </a:cubicBezTo>
                <a:close/>
                <a:moveTo>
                  <a:pt x="2223392" y="784143"/>
                </a:moveTo>
                <a:cubicBezTo>
                  <a:pt x="2219491" y="666160"/>
                  <a:pt x="2116999" y="592349"/>
                  <a:pt x="1996425" y="619137"/>
                </a:cubicBezTo>
                <a:cubicBezTo>
                  <a:pt x="1996425" y="655330"/>
                  <a:pt x="1995188" y="691998"/>
                  <a:pt x="1996425" y="728476"/>
                </a:cubicBezTo>
                <a:cubicBezTo>
                  <a:pt x="1998614" y="761154"/>
                  <a:pt x="2017647" y="782718"/>
                  <a:pt x="2050383" y="783953"/>
                </a:cubicBezTo>
                <a:cubicBezTo>
                  <a:pt x="2107197" y="786138"/>
                  <a:pt x="2164105" y="784618"/>
                  <a:pt x="2223392" y="7846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 name="Google Shape;148;p10"/>
          <p:cNvPicPr preferRelativeResize="0"/>
          <p:nvPr/>
        </p:nvPicPr>
        <p:blipFill rotWithShape="1">
          <a:blip r:embed="rId3">
            <a:alphaModFix/>
          </a:blip>
          <a:srcRect b="0" l="2527" r="2525" t="0"/>
          <a:stretch/>
        </p:blipFill>
        <p:spPr>
          <a:xfrm>
            <a:off x="5028743" y="1599742"/>
            <a:ext cx="3658514" cy="3658514"/>
          </a:xfrm>
          <a:prstGeom prst="roundRect">
            <a:avLst>
              <a:gd fmla="val 5961"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p:nvPr/>
        </p:nvSpPr>
        <p:spPr>
          <a:xfrm>
            <a:off x="445173" y="2517241"/>
            <a:ext cx="3579303" cy="3864509"/>
          </a:xfrm>
          <a:prstGeom prst="roundRect">
            <a:avLst>
              <a:gd fmla="val 6074"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11"/>
          <p:cNvSpPr/>
          <p:nvPr/>
        </p:nvSpPr>
        <p:spPr>
          <a:xfrm>
            <a:off x="4572000" y="-1"/>
            <a:ext cx="4572000" cy="6858001"/>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11"/>
          <p:cNvSpPr txBox="1"/>
          <p:nvPr/>
        </p:nvSpPr>
        <p:spPr>
          <a:xfrm>
            <a:off x="431800" y="379681"/>
            <a:ext cx="3546434"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Tipos de vectores</a:t>
            </a:r>
            <a:endParaRPr b="0" i="0" sz="1400" u="none" cap="none" strike="noStrike">
              <a:solidFill>
                <a:srgbClr val="000000"/>
              </a:solidFill>
              <a:latin typeface="Arial"/>
              <a:ea typeface="Arial"/>
              <a:cs typeface="Arial"/>
              <a:sym typeface="Arial"/>
            </a:endParaRPr>
          </a:p>
        </p:txBody>
      </p:sp>
      <p:sp>
        <p:nvSpPr>
          <p:cNvPr id="156" name="Google Shape;156;p11"/>
          <p:cNvSpPr txBox="1"/>
          <p:nvPr/>
        </p:nvSpPr>
        <p:spPr>
          <a:xfrm>
            <a:off x="962447" y="3332430"/>
            <a:ext cx="2493272" cy="19697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VECTOR BIOLÓGICO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80975" lvl="0" marL="180975"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El agente etiológico se multiplica dentro del artrópodo modificándose o pasando por un ciclo antes de ser infectante para el humano.</a:t>
            </a:r>
            <a:endParaRPr b="0" i="0" sz="1400" u="none" cap="none" strike="noStrike">
              <a:solidFill>
                <a:srgbClr val="000000"/>
              </a:solidFill>
              <a:latin typeface="Arial"/>
              <a:ea typeface="Arial"/>
              <a:cs typeface="Arial"/>
              <a:sym typeface="Arial"/>
            </a:endParaRPr>
          </a:p>
        </p:txBody>
      </p:sp>
      <p:sp>
        <p:nvSpPr>
          <p:cNvPr id="157" name="Google Shape;157;p11"/>
          <p:cNvSpPr/>
          <p:nvPr/>
        </p:nvSpPr>
        <p:spPr>
          <a:xfrm>
            <a:off x="1802824" y="2085241"/>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p11"/>
          <p:cNvPicPr preferRelativeResize="0"/>
          <p:nvPr/>
        </p:nvPicPr>
        <p:blipFill rotWithShape="1">
          <a:blip r:embed="rId3">
            <a:alphaModFix/>
          </a:blip>
          <a:srcRect b="0" l="12727" r="4693" t="0"/>
          <a:stretch/>
        </p:blipFill>
        <p:spPr>
          <a:xfrm>
            <a:off x="5017174" y="2169000"/>
            <a:ext cx="3681653" cy="2519999"/>
          </a:xfrm>
          <a:prstGeom prst="roundRect">
            <a:avLst>
              <a:gd fmla="val 5995"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sp>
        <p:nvSpPr>
          <p:cNvPr id="159" name="Google Shape;159;p11"/>
          <p:cNvSpPr/>
          <p:nvPr/>
        </p:nvSpPr>
        <p:spPr>
          <a:xfrm>
            <a:off x="1967984" y="2247241"/>
            <a:ext cx="533681" cy="540000"/>
          </a:xfrm>
          <a:custGeom>
            <a:rect b="b" l="l" r="r" t="t"/>
            <a:pathLst>
              <a:path extrusionOk="0" h="3543717" w="3502247">
                <a:moveTo>
                  <a:pt x="3164555" y="3455403"/>
                </a:moveTo>
                <a:lnTo>
                  <a:pt x="3077211" y="3520268"/>
                </a:lnTo>
                <a:cubicBezTo>
                  <a:pt x="2844515" y="3235756"/>
                  <a:pt x="2853849" y="2930385"/>
                  <a:pt x="2996153" y="2612345"/>
                </a:cubicBezTo>
                <a:lnTo>
                  <a:pt x="2734977" y="2537574"/>
                </a:lnTo>
                <a:cubicBezTo>
                  <a:pt x="2725452" y="2572435"/>
                  <a:pt x="2717451" y="2605392"/>
                  <a:pt x="2707831" y="2637872"/>
                </a:cubicBezTo>
                <a:cubicBezTo>
                  <a:pt x="2628011" y="2910477"/>
                  <a:pt x="2499424" y="3153746"/>
                  <a:pt x="2279206" y="3339960"/>
                </a:cubicBezTo>
                <a:cubicBezTo>
                  <a:pt x="2115852" y="3477882"/>
                  <a:pt x="1928210" y="3554177"/>
                  <a:pt x="1711897" y="3542747"/>
                </a:cubicBezTo>
                <a:cubicBezTo>
                  <a:pt x="1493489" y="3531126"/>
                  <a:pt x="1312514" y="3434257"/>
                  <a:pt x="1159447" y="3283000"/>
                </a:cubicBezTo>
                <a:cubicBezTo>
                  <a:pt x="962660" y="3088404"/>
                  <a:pt x="847027" y="2848565"/>
                  <a:pt x="779018" y="2583389"/>
                </a:cubicBezTo>
                <a:cubicBezTo>
                  <a:pt x="775494" y="2569768"/>
                  <a:pt x="771970" y="2556052"/>
                  <a:pt x="767207" y="2537764"/>
                </a:cubicBezTo>
                <a:lnTo>
                  <a:pt x="510032" y="2611202"/>
                </a:lnTo>
                <a:cubicBezTo>
                  <a:pt x="528511" y="2666352"/>
                  <a:pt x="546132" y="2718834"/>
                  <a:pt x="563658" y="2771508"/>
                </a:cubicBezTo>
                <a:cubicBezTo>
                  <a:pt x="650050" y="3031159"/>
                  <a:pt x="610712" y="3270808"/>
                  <a:pt x="448501" y="3490645"/>
                </a:cubicBezTo>
                <a:cubicBezTo>
                  <a:pt x="441548" y="3500170"/>
                  <a:pt x="433737" y="3508933"/>
                  <a:pt x="424688" y="3520077"/>
                </a:cubicBezTo>
                <a:lnTo>
                  <a:pt x="334677" y="3453402"/>
                </a:lnTo>
                <a:cubicBezTo>
                  <a:pt x="343345" y="3441210"/>
                  <a:pt x="351155" y="3429971"/>
                  <a:pt x="359252" y="3418922"/>
                </a:cubicBezTo>
                <a:cubicBezTo>
                  <a:pt x="494221" y="3235375"/>
                  <a:pt x="528511" y="3035160"/>
                  <a:pt x="458121" y="2817799"/>
                </a:cubicBezTo>
                <a:cubicBezTo>
                  <a:pt x="434690" y="2745504"/>
                  <a:pt x="410496" y="2673591"/>
                  <a:pt x="386493" y="2601201"/>
                </a:cubicBezTo>
                <a:cubicBezTo>
                  <a:pt x="371348" y="2554433"/>
                  <a:pt x="385160" y="2528811"/>
                  <a:pt x="432404" y="2515476"/>
                </a:cubicBezTo>
                <a:cubicBezTo>
                  <a:pt x="523748" y="2489091"/>
                  <a:pt x="615188" y="2463088"/>
                  <a:pt x="706438" y="2436799"/>
                </a:cubicBezTo>
                <a:cubicBezTo>
                  <a:pt x="718820" y="2433180"/>
                  <a:pt x="731012" y="2428989"/>
                  <a:pt x="745395" y="2424417"/>
                </a:cubicBezTo>
                <a:cubicBezTo>
                  <a:pt x="740061" y="2375649"/>
                  <a:pt x="731393" y="2328595"/>
                  <a:pt x="730441" y="2281542"/>
                </a:cubicBezTo>
                <a:cubicBezTo>
                  <a:pt x="728155" y="2173433"/>
                  <a:pt x="728822" y="2065229"/>
                  <a:pt x="730441" y="1957025"/>
                </a:cubicBezTo>
                <a:cubicBezTo>
                  <a:pt x="730441" y="1935117"/>
                  <a:pt x="726155" y="1923116"/>
                  <a:pt x="705390" y="1913305"/>
                </a:cubicBezTo>
                <a:cubicBezTo>
                  <a:pt x="633762" y="1879301"/>
                  <a:pt x="563277" y="1843106"/>
                  <a:pt x="488601" y="1805863"/>
                </a:cubicBezTo>
                <a:cubicBezTo>
                  <a:pt x="457264" y="2090661"/>
                  <a:pt x="292767" y="2283542"/>
                  <a:pt x="71597" y="2441943"/>
                </a:cubicBezTo>
                <a:lnTo>
                  <a:pt x="159" y="2358599"/>
                </a:lnTo>
                <a:cubicBezTo>
                  <a:pt x="36830" y="2326881"/>
                  <a:pt x="70930" y="2295829"/>
                  <a:pt x="106744" y="2266873"/>
                </a:cubicBezTo>
                <a:cubicBezTo>
                  <a:pt x="280480" y="2126094"/>
                  <a:pt x="374206" y="1945785"/>
                  <a:pt x="380111" y="1720900"/>
                </a:cubicBezTo>
                <a:cubicBezTo>
                  <a:pt x="381445" y="1668989"/>
                  <a:pt x="422021" y="1645843"/>
                  <a:pt x="469932" y="1669084"/>
                </a:cubicBezTo>
                <a:cubicBezTo>
                  <a:pt x="546894" y="1706517"/>
                  <a:pt x="623189" y="1745284"/>
                  <a:pt x="699770" y="1783384"/>
                </a:cubicBezTo>
                <a:cubicBezTo>
                  <a:pt x="713486" y="1790242"/>
                  <a:pt x="727298" y="1796814"/>
                  <a:pt x="745776" y="1805863"/>
                </a:cubicBezTo>
                <a:cubicBezTo>
                  <a:pt x="752063" y="1775383"/>
                  <a:pt x="755301" y="1747475"/>
                  <a:pt x="763683" y="1721091"/>
                </a:cubicBezTo>
                <a:cubicBezTo>
                  <a:pt x="800735" y="1600695"/>
                  <a:pt x="838835" y="1480870"/>
                  <a:pt x="878936" y="1361808"/>
                </a:cubicBezTo>
                <a:cubicBezTo>
                  <a:pt x="886270" y="1339900"/>
                  <a:pt x="886365" y="1326279"/>
                  <a:pt x="870554" y="1308182"/>
                </a:cubicBezTo>
                <a:cubicBezTo>
                  <a:pt x="777494" y="1201502"/>
                  <a:pt x="686435" y="1093107"/>
                  <a:pt x="592995" y="986618"/>
                </a:cubicBezTo>
                <a:cubicBezTo>
                  <a:pt x="580336" y="973061"/>
                  <a:pt x="564240" y="963186"/>
                  <a:pt x="546418" y="958043"/>
                </a:cubicBezTo>
                <a:cubicBezTo>
                  <a:pt x="438214" y="925753"/>
                  <a:pt x="329438" y="895464"/>
                  <a:pt x="220949" y="864317"/>
                </a:cubicBezTo>
                <a:cubicBezTo>
                  <a:pt x="211995" y="861745"/>
                  <a:pt x="203327" y="857935"/>
                  <a:pt x="192850" y="854030"/>
                </a:cubicBezTo>
                <a:lnTo>
                  <a:pt x="223520" y="747064"/>
                </a:lnTo>
                <a:cubicBezTo>
                  <a:pt x="251429" y="754493"/>
                  <a:pt x="277527" y="761066"/>
                  <a:pt x="303340" y="768400"/>
                </a:cubicBezTo>
                <a:cubicBezTo>
                  <a:pt x="401638" y="796403"/>
                  <a:pt x="500412" y="823074"/>
                  <a:pt x="597853" y="854125"/>
                </a:cubicBezTo>
                <a:cubicBezTo>
                  <a:pt x="624409" y="862662"/>
                  <a:pt x="648343" y="877843"/>
                  <a:pt x="667385" y="898226"/>
                </a:cubicBezTo>
                <a:cubicBezTo>
                  <a:pt x="761302" y="1004239"/>
                  <a:pt x="852551" y="1112443"/>
                  <a:pt x="947135" y="1222743"/>
                </a:cubicBezTo>
                <a:cubicBezTo>
                  <a:pt x="958850" y="1203693"/>
                  <a:pt x="969137" y="1187214"/>
                  <a:pt x="979615" y="1170641"/>
                </a:cubicBezTo>
                <a:cubicBezTo>
                  <a:pt x="1045374" y="1066951"/>
                  <a:pt x="1126025" y="973495"/>
                  <a:pt x="1218978" y="893273"/>
                </a:cubicBezTo>
                <a:cubicBezTo>
                  <a:pt x="1229837" y="883748"/>
                  <a:pt x="1241838" y="870222"/>
                  <a:pt x="1243648" y="857173"/>
                </a:cubicBezTo>
                <a:cubicBezTo>
                  <a:pt x="1272699" y="651528"/>
                  <a:pt x="1376998" y="496557"/>
                  <a:pt x="1558449" y="387686"/>
                </a:cubicBezTo>
                <a:cubicBezTo>
                  <a:pt x="1540733" y="360825"/>
                  <a:pt x="1523492" y="334536"/>
                  <a:pt x="1506062" y="308342"/>
                </a:cubicBezTo>
                <a:cubicBezTo>
                  <a:pt x="1473200" y="258717"/>
                  <a:pt x="1439387" y="209473"/>
                  <a:pt x="1407287" y="159657"/>
                </a:cubicBezTo>
                <a:cubicBezTo>
                  <a:pt x="1389666" y="132702"/>
                  <a:pt x="1369854" y="104222"/>
                  <a:pt x="1334040" y="118986"/>
                </a:cubicBezTo>
                <a:cubicBezTo>
                  <a:pt x="1314920" y="128915"/>
                  <a:pt x="1301028" y="146627"/>
                  <a:pt x="1295940" y="167563"/>
                </a:cubicBezTo>
                <a:cubicBezTo>
                  <a:pt x="1289463" y="204139"/>
                  <a:pt x="1316609" y="222427"/>
                  <a:pt x="1349280" y="231571"/>
                </a:cubicBezTo>
                <a:lnTo>
                  <a:pt x="1349280" y="341775"/>
                </a:lnTo>
                <a:cubicBezTo>
                  <a:pt x="1268182" y="342506"/>
                  <a:pt x="1198136" y="285203"/>
                  <a:pt x="1182783" y="205568"/>
                </a:cubicBezTo>
                <a:cubicBezTo>
                  <a:pt x="1166924" y="128324"/>
                  <a:pt x="1205797" y="50223"/>
                  <a:pt x="1276985" y="16306"/>
                </a:cubicBezTo>
                <a:cubicBezTo>
                  <a:pt x="1349978" y="-18265"/>
                  <a:pt x="1437258" y="4640"/>
                  <a:pt x="1483868" y="70598"/>
                </a:cubicBezTo>
                <a:cubicBezTo>
                  <a:pt x="1542447" y="154514"/>
                  <a:pt x="1598645" y="240144"/>
                  <a:pt x="1654271" y="325964"/>
                </a:cubicBezTo>
                <a:cubicBezTo>
                  <a:pt x="1667225" y="345871"/>
                  <a:pt x="1679512" y="351205"/>
                  <a:pt x="1703515" y="347776"/>
                </a:cubicBezTo>
                <a:cubicBezTo>
                  <a:pt x="1735305" y="343394"/>
                  <a:pt x="1767546" y="343394"/>
                  <a:pt x="1799336" y="347776"/>
                </a:cubicBezTo>
                <a:cubicBezTo>
                  <a:pt x="1821911" y="350919"/>
                  <a:pt x="1833531" y="345490"/>
                  <a:pt x="1845628" y="327011"/>
                </a:cubicBezTo>
                <a:cubicBezTo>
                  <a:pt x="1900873" y="242239"/>
                  <a:pt x="1957007" y="158101"/>
                  <a:pt x="2014030" y="74599"/>
                </a:cubicBezTo>
                <a:cubicBezTo>
                  <a:pt x="2058777" y="6952"/>
                  <a:pt x="2145851" y="-18461"/>
                  <a:pt x="2219961" y="14496"/>
                </a:cubicBezTo>
                <a:cubicBezTo>
                  <a:pt x="2292371" y="45990"/>
                  <a:pt x="2333705" y="123062"/>
                  <a:pt x="2319878" y="200805"/>
                </a:cubicBezTo>
                <a:cubicBezTo>
                  <a:pt x="2305766" y="281983"/>
                  <a:pt x="2235677" y="341492"/>
                  <a:pt x="2153286" y="342251"/>
                </a:cubicBezTo>
                <a:lnTo>
                  <a:pt x="2153286" y="231952"/>
                </a:lnTo>
                <a:cubicBezTo>
                  <a:pt x="2159000" y="229761"/>
                  <a:pt x="2165573" y="227475"/>
                  <a:pt x="2172336" y="224618"/>
                </a:cubicBezTo>
                <a:cubicBezTo>
                  <a:pt x="2196815" y="213950"/>
                  <a:pt x="2213293" y="193661"/>
                  <a:pt x="2206721" y="168801"/>
                </a:cubicBezTo>
                <a:cubicBezTo>
                  <a:pt x="2200499" y="148191"/>
                  <a:pt x="2186946" y="130572"/>
                  <a:pt x="2168621" y="119271"/>
                </a:cubicBezTo>
                <a:cubicBezTo>
                  <a:pt x="2145285" y="106127"/>
                  <a:pt x="2122044" y="119843"/>
                  <a:pt x="2107470" y="141465"/>
                </a:cubicBezTo>
                <a:cubicBezTo>
                  <a:pt x="2052892" y="222236"/>
                  <a:pt x="1999171" y="303389"/>
                  <a:pt x="1944021" y="386066"/>
                </a:cubicBezTo>
                <a:cubicBezTo>
                  <a:pt x="1947674" y="389502"/>
                  <a:pt x="1951556" y="392684"/>
                  <a:pt x="1955642" y="395591"/>
                </a:cubicBezTo>
                <a:cubicBezTo>
                  <a:pt x="2127092" y="499795"/>
                  <a:pt x="2226342" y="651624"/>
                  <a:pt x="2256917" y="849458"/>
                </a:cubicBezTo>
                <a:cubicBezTo>
                  <a:pt x="2258739" y="863050"/>
                  <a:pt x="2264922" y="875685"/>
                  <a:pt x="2274539" y="885462"/>
                </a:cubicBezTo>
                <a:cubicBezTo>
                  <a:pt x="2382731" y="977426"/>
                  <a:pt x="2474523" y="1087094"/>
                  <a:pt x="2546001" y="1209788"/>
                </a:cubicBezTo>
                <a:cubicBezTo>
                  <a:pt x="2548860" y="1214030"/>
                  <a:pt x="2552044" y="1218043"/>
                  <a:pt x="2555526" y="1221790"/>
                </a:cubicBezTo>
                <a:cubicBezTo>
                  <a:pt x="2649443" y="1112443"/>
                  <a:pt x="2741645" y="1003477"/>
                  <a:pt x="2836228" y="896511"/>
                </a:cubicBezTo>
                <a:cubicBezTo>
                  <a:pt x="2853417" y="877446"/>
                  <a:pt x="2875332" y="863252"/>
                  <a:pt x="2899760" y="855363"/>
                </a:cubicBezTo>
                <a:cubicBezTo>
                  <a:pt x="3023585" y="817835"/>
                  <a:pt x="3148553" y="783449"/>
                  <a:pt x="3277426" y="746778"/>
                </a:cubicBezTo>
                <a:cubicBezTo>
                  <a:pt x="3288094" y="782973"/>
                  <a:pt x="3298286" y="817644"/>
                  <a:pt x="3309525" y="855649"/>
                </a:cubicBezTo>
                <a:cubicBezTo>
                  <a:pt x="3232659" y="877938"/>
                  <a:pt x="3158744" y="906036"/>
                  <a:pt x="3082259" y="919943"/>
                </a:cubicBezTo>
                <a:cubicBezTo>
                  <a:pt x="2969578" y="940517"/>
                  <a:pt x="2885758" y="995190"/>
                  <a:pt x="2818797" y="1088154"/>
                </a:cubicBezTo>
                <a:cubicBezTo>
                  <a:pt x="2761647" y="1167117"/>
                  <a:pt x="2693639" y="1237887"/>
                  <a:pt x="2629345" y="1311230"/>
                </a:cubicBezTo>
                <a:cubicBezTo>
                  <a:pt x="2615629" y="1326851"/>
                  <a:pt x="2612771" y="1339043"/>
                  <a:pt x="2621630" y="1358855"/>
                </a:cubicBezTo>
                <a:cubicBezTo>
                  <a:pt x="2683563" y="1495408"/>
                  <a:pt x="2727245" y="1639521"/>
                  <a:pt x="2751551" y="1787480"/>
                </a:cubicBezTo>
                <a:cubicBezTo>
                  <a:pt x="2752859" y="1792862"/>
                  <a:pt x="2754546" y="1798146"/>
                  <a:pt x="2756599" y="1803291"/>
                </a:cubicBezTo>
                <a:cubicBezTo>
                  <a:pt x="2767553" y="1799005"/>
                  <a:pt x="2777364" y="1795862"/>
                  <a:pt x="2786507" y="1791290"/>
                </a:cubicBezTo>
                <a:cubicBezTo>
                  <a:pt x="2867375" y="1750999"/>
                  <a:pt x="2947861" y="1709946"/>
                  <a:pt x="3028919" y="1670132"/>
                </a:cubicBezTo>
                <a:cubicBezTo>
                  <a:pt x="3082544" y="1643748"/>
                  <a:pt x="3120549" y="1667560"/>
                  <a:pt x="3122454" y="1727282"/>
                </a:cubicBezTo>
                <a:cubicBezTo>
                  <a:pt x="3129312" y="1939213"/>
                  <a:pt x="3215037" y="2112854"/>
                  <a:pt x="3376200" y="2249919"/>
                </a:cubicBezTo>
                <a:cubicBezTo>
                  <a:pt x="3417729" y="2285161"/>
                  <a:pt x="3458973" y="2320785"/>
                  <a:pt x="3502407" y="2357932"/>
                </a:cubicBezTo>
                <a:lnTo>
                  <a:pt x="3430588" y="2441562"/>
                </a:lnTo>
                <a:cubicBezTo>
                  <a:pt x="3210180" y="2282685"/>
                  <a:pt x="3044826" y="2090470"/>
                  <a:pt x="3013869" y="1805292"/>
                </a:cubicBezTo>
                <a:cubicBezTo>
                  <a:pt x="2934336" y="1845106"/>
                  <a:pt x="2857373" y="1882444"/>
                  <a:pt x="2781936" y="1922544"/>
                </a:cubicBezTo>
                <a:cubicBezTo>
                  <a:pt x="2774315" y="1926545"/>
                  <a:pt x="2773173" y="1946928"/>
                  <a:pt x="2772887" y="1959787"/>
                </a:cubicBezTo>
                <a:cubicBezTo>
                  <a:pt x="2769839" y="2089327"/>
                  <a:pt x="2768029" y="2218772"/>
                  <a:pt x="2764886" y="2348312"/>
                </a:cubicBezTo>
                <a:cubicBezTo>
                  <a:pt x="2764314" y="2372886"/>
                  <a:pt x="2759361" y="2397461"/>
                  <a:pt x="2756123" y="2424512"/>
                </a:cubicBezTo>
                <a:lnTo>
                  <a:pt x="3045587" y="2507665"/>
                </a:lnTo>
                <a:cubicBezTo>
                  <a:pt x="3052445" y="2509665"/>
                  <a:pt x="3059303" y="2511475"/>
                  <a:pt x="3066066" y="2513666"/>
                </a:cubicBezTo>
                <a:cubicBezTo>
                  <a:pt x="3118073" y="2529763"/>
                  <a:pt x="3131122" y="2553861"/>
                  <a:pt x="3114548" y="2604534"/>
                </a:cubicBezTo>
                <a:cubicBezTo>
                  <a:pt x="3090545" y="2677972"/>
                  <a:pt x="3065304" y="2750934"/>
                  <a:pt x="3041778" y="2824562"/>
                </a:cubicBezTo>
                <a:cubicBezTo>
                  <a:pt x="2974340" y="3035445"/>
                  <a:pt x="3007487" y="3230517"/>
                  <a:pt x="3135980" y="3410064"/>
                </a:cubicBezTo>
                <a:cubicBezTo>
                  <a:pt x="3144933" y="3422637"/>
                  <a:pt x="3154077" y="3435114"/>
                  <a:pt x="3163031" y="3448164"/>
                </a:cubicBezTo>
                <a:cubicBezTo>
                  <a:pt x="3163983" y="3448449"/>
                  <a:pt x="3163793" y="3449878"/>
                  <a:pt x="3164555" y="3455403"/>
                </a:cubicBezTo>
                <a:close/>
                <a:moveTo>
                  <a:pt x="1813243" y="3433019"/>
                </a:moveTo>
                <a:cubicBezTo>
                  <a:pt x="1878870" y="3413969"/>
                  <a:pt x="1937068" y="3402920"/>
                  <a:pt x="1992122" y="3381489"/>
                </a:cubicBezTo>
                <a:cubicBezTo>
                  <a:pt x="2181480" y="3307384"/>
                  <a:pt x="2317496" y="3170034"/>
                  <a:pt x="2424462" y="3001917"/>
                </a:cubicBezTo>
                <a:cubicBezTo>
                  <a:pt x="2556669" y="2794368"/>
                  <a:pt x="2626202" y="2565101"/>
                  <a:pt x="2653062" y="2321832"/>
                </a:cubicBezTo>
                <a:cubicBezTo>
                  <a:pt x="2682085" y="2069237"/>
                  <a:pt x="2658045" y="1813365"/>
                  <a:pt x="2582482" y="1570596"/>
                </a:cubicBezTo>
                <a:cubicBezTo>
                  <a:pt x="2576386" y="1551069"/>
                  <a:pt x="2568671" y="1544592"/>
                  <a:pt x="2547621" y="1546402"/>
                </a:cubicBezTo>
                <a:cubicBezTo>
                  <a:pt x="2245964" y="1572691"/>
                  <a:pt x="1996028" y="1786718"/>
                  <a:pt x="1936592" y="2084946"/>
                </a:cubicBezTo>
                <a:cubicBezTo>
                  <a:pt x="1910493" y="2216105"/>
                  <a:pt x="1906207" y="2351646"/>
                  <a:pt x="1894205" y="2485567"/>
                </a:cubicBezTo>
                <a:cubicBezTo>
                  <a:pt x="1872679" y="2724930"/>
                  <a:pt x="1852676" y="2964484"/>
                  <a:pt x="1832198" y="3203943"/>
                </a:cubicBezTo>
                <a:cubicBezTo>
                  <a:pt x="1826006" y="3275952"/>
                  <a:pt x="1819910" y="3347961"/>
                  <a:pt x="1813243" y="3433019"/>
                </a:cubicBezTo>
                <a:close/>
                <a:moveTo>
                  <a:pt x="1686560" y="3424161"/>
                </a:moveTo>
                <a:cubicBezTo>
                  <a:pt x="1685513" y="3405111"/>
                  <a:pt x="1685132" y="3388728"/>
                  <a:pt x="1683703" y="3372440"/>
                </a:cubicBezTo>
                <a:cubicBezTo>
                  <a:pt x="1660779" y="3104533"/>
                  <a:pt x="1637761" y="2836627"/>
                  <a:pt x="1614647" y="2568720"/>
                </a:cubicBezTo>
                <a:cubicBezTo>
                  <a:pt x="1602550" y="2424893"/>
                  <a:pt x="1596073" y="2280970"/>
                  <a:pt x="1576070" y="2138571"/>
                </a:cubicBezTo>
                <a:cubicBezTo>
                  <a:pt x="1530541" y="1814721"/>
                  <a:pt x="1288987" y="1586121"/>
                  <a:pt x="961994" y="1548021"/>
                </a:cubicBezTo>
                <a:cubicBezTo>
                  <a:pt x="936086" y="1544878"/>
                  <a:pt x="924560" y="1550117"/>
                  <a:pt x="916559" y="1576596"/>
                </a:cubicBezTo>
                <a:cubicBezTo>
                  <a:pt x="857507" y="1769245"/>
                  <a:pt x="830698" y="1970328"/>
                  <a:pt x="837216" y="2171718"/>
                </a:cubicBezTo>
                <a:cubicBezTo>
                  <a:pt x="846741" y="2450515"/>
                  <a:pt x="909035" y="2715786"/>
                  <a:pt x="1050481" y="2958769"/>
                </a:cubicBezTo>
                <a:cubicBezTo>
                  <a:pt x="1150589" y="3130791"/>
                  <a:pt x="1280414" y="3273761"/>
                  <a:pt x="1462437" y="3362343"/>
                </a:cubicBezTo>
                <a:cubicBezTo>
                  <a:pt x="1532241" y="3397777"/>
                  <a:pt x="1608462" y="3418800"/>
                  <a:pt x="1686560" y="3424161"/>
                </a:cubicBezTo>
                <a:close/>
                <a:moveTo>
                  <a:pt x="1746282" y="2765412"/>
                </a:moveTo>
                <a:lnTo>
                  <a:pt x="1753616" y="2765412"/>
                </a:lnTo>
                <a:cubicBezTo>
                  <a:pt x="1754846" y="2762106"/>
                  <a:pt x="1755770" y="2758694"/>
                  <a:pt x="1756379" y="2755220"/>
                </a:cubicBezTo>
                <a:cubicBezTo>
                  <a:pt x="1773333" y="2558433"/>
                  <a:pt x="1791431" y="2361647"/>
                  <a:pt x="1806766" y="2164670"/>
                </a:cubicBezTo>
                <a:cubicBezTo>
                  <a:pt x="1832864" y="1830438"/>
                  <a:pt x="2072609" y="1541449"/>
                  <a:pt x="2396459" y="1457820"/>
                </a:cubicBezTo>
                <a:cubicBezTo>
                  <a:pt x="2439607" y="1446675"/>
                  <a:pt x="2483708" y="1439341"/>
                  <a:pt x="2527523" y="1430197"/>
                </a:cubicBezTo>
                <a:cubicBezTo>
                  <a:pt x="2509425" y="1372380"/>
                  <a:pt x="2509425" y="1372380"/>
                  <a:pt x="2453609" y="1372380"/>
                </a:cubicBezTo>
                <a:lnTo>
                  <a:pt x="1046290" y="1372380"/>
                </a:lnTo>
                <a:cubicBezTo>
                  <a:pt x="989140" y="1372380"/>
                  <a:pt x="989140" y="1372380"/>
                  <a:pt x="975043" y="1432483"/>
                </a:cubicBezTo>
                <a:cubicBezTo>
                  <a:pt x="981710" y="1433721"/>
                  <a:pt x="988473" y="1435436"/>
                  <a:pt x="995236" y="1436198"/>
                </a:cubicBezTo>
                <a:cubicBezTo>
                  <a:pt x="1346327" y="1475822"/>
                  <a:pt x="1639888" y="1757381"/>
                  <a:pt x="1686560" y="2106282"/>
                </a:cubicBezTo>
                <a:cubicBezTo>
                  <a:pt x="1706944" y="2259444"/>
                  <a:pt x="1715707" y="2414225"/>
                  <a:pt x="1729613" y="2568244"/>
                </a:cubicBezTo>
                <a:cubicBezTo>
                  <a:pt x="1735328" y="2634443"/>
                  <a:pt x="1740853" y="2699689"/>
                  <a:pt x="1746568" y="2765412"/>
                </a:cubicBezTo>
                <a:close/>
                <a:moveTo>
                  <a:pt x="2439893" y="1256366"/>
                </a:moveTo>
                <a:cubicBezTo>
                  <a:pt x="2435797" y="1248460"/>
                  <a:pt x="2433606" y="1243317"/>
                  <a:pt x="2430368" y="1238649"/>
                </a:cubicBezTo>
                <a:cubicBezTo>
                  <a:pt x="2357025" y="1119968"/>
                  <a:pt x="2267586" y="1015193"/>
                  <a:pt x="2152523" y="935659"/>
                </a:cubicBezTo>
                <a:cubicBezTo>
                  <a:pt x="1919161" y="774687"/>
                  <a:pt x="1674940" y="753351"/>
                  <a:pt x="1423004" y="889368"/>
                </a:cubicBezTo>
                <a:cubicBezTo>
                  <a:pt x="1274890" y="969473"/>
                  <a:pt x="1165257" y="1090631"/>
                  <a:pt x="1075627" y="1231220"/>
                </a:cubicBezTo>
                <a:cubicBezTo>
                  <a:pt x="1070985" y="1239384"/>
                  <a:pt x="1066757" y="1247777"/>
                  <a:pt x="1062959" y="1256366"/>
                </a:cubicBezTo>
                <a:close/>
                <a:moveTo>
                  <a:pt x="2119472" y="780116"/>
                </a:moveTo>
                <a:cubicBezTo>
                  <a:pt x="2070418" y="583424"/>
                  <a:pt x="1893158" y="442359"/>
                  <a:pt x="1721708" y="459028"/>
                </a:cubicBezTo>
                <a:cubicBezTo>
                  <a:pt x="1569308" y="473887"/>
                  <a:pt x="1393286" y="640860"/>
                  <a:pt x="1386618" y="778211"/>
                </a:cubicBezTo>
                <a:cubicBezTo>
                  <a:pt x="1629410" y="655434"/>
                  <a:pt x="1872584" y="655434"/>
                  <a:pt x="2119472" y="78011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p:nvPr/>
        </p:nvSpPr>
        <p:spPr>
          <a:xfrm>
            <a:off x="4572000" y="-1"/>
            <a:ext cx="4572000" cy="6858001"/>
          </a:xfrm>
          <a:prstGeom prst="rect">
            <a:avLst/>
          </a:prstGeom>
          <a:solidFill>
            <a:srgbClr val="DBE4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5" name="Google Shape;165;p12"/>
          <p:cNvSpPr txBox="1"/>
          <p:nvPr/>
        </p:nvSpPr>
        <p:spPr>
          <a:xfrm>
            <a:off x="431800" y="379681"/>
            <a:ext cx="3475182"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D6C9D"/>
                </a:solidFill>
                <a:latin typeface="Arial Black"/>
                <a:ea typeface="Arial Black"/>
                <a:cs typeface="Arial Black"/>
                <a:sym typeface="Arial Black"/>
              </a:rPr>
              <a:t>Tipos de vectores</a:t>
            </a:r>
            <a:endParaRPr b="0" i="0" sz="1400" u="none" cap="none" strike="noStrike">
              <a:solidFill>
                <a:srgbClr val="000000"/>
              </a:solidFill>
              <a:latin typeface="Arial"/>
              <a:ea typeface="Arial"/>
              <a:cs typeface="Arial"/>
              <a:sym typeface="Arial"/>
            </a:endParaRPr>
          </a:p>
        </p:txBody>
      </p:sp>
      <p:pic>
        <p:nvPicPr>
          <p:cNvPr id="166" name="Google Shape;166;p12"/>
          <p:cNvPicPr preferRelativeResize="0"/>
          <p:nvPr/>
        </p:nvPicPr>
        <p:blipFill rotWithShape="1">
          <a:blip r:embed="rId3">
            <a:alphaModFix/>
          </a:blip>
          <a:srcRect b="0" l="9912" r="20625" t="0"/>
          <a:stretch/>
        </p:blipFill>
        <p:spPr>
          <a:xfrm>
            <a:off x="5017174" y="2169000"/>
            <a:ext cx="3681653" cy="2519999"/>
          </a:xfrm>
          <a:prstGeom prst="roundRect">
            <a:avLst>
              <a:gd fmla="val 6422" name="adj"/>
            </a:avLst>
          </a:prstGeom>
          <a:no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pic>
      <p:sp>
        <p:nvSpPr>
          <p:cNvPr id="167" name="Google Shape;167;p12"/>
          <p:cNvSpPr/>
          <p:nvPr/>
        </p:nvSpPr>
        <p:spPr>
          <a:xfrm>
            <a:off x="445173" y="2517241"/>
            <a:ext cx="3579303" cy="3864509"/>
          </a:xfrm>
          <a:prstGeom prst="roundRect">
            <a:avLst>
              <a:gd fmla="val 6074" name="adj"/>
            </a:avLst>
          </a:prstGeom>
          <a:solidFill>
            <a:srgbClr val="3D6C9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 name="Google Shape;168;p12"/>
          <p:cNvSpPr/>
          <p:nvPr/>
        </p:nvSpPr>
        <p:spPr>
          <a:xfrm>
            <a:off x="1802824" y="2085241"/>
            <a:ext cx="864000" cy="864000"/>
          </a:xfrm>
          <a:prstGeom prst="ellipse">
            <a:avLst/>
          </a:prstGeom>
          <a:solidFill>
            <a:srgbClr val="ED7D31"/>
          </a:solidFill>
          <a:ln cap="flat" cmpd="sng" w="19050">
            <a:solidFill>
              <a:schemeClr val="lt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2"/>
          <p:cNvSpPr txBox="1"/>
          <p:nvPr/>
        </p:nvSpPr>
        <p:spPr>
          <a:xfrm>
            <a:off x="962447" y="3332430"/>
            <a:ext cx="2485138"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VECTOR RESERVORIO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180975" lvl="0" marL="180975"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Donde el agente puede transmitirse de generación en generación por vía transovárica</a:t>
            </a:r>
            <a:endParaRPr b="0" i="0" sz="1400" u="none" cap="none" strike="noStrike">
              <a:solidFill>
                <a:srgbClr val="000000"/>
              </a:solidFill>
              <a:latin typeface="Arial"/>
              <a:ea typeface="Arial"/>
              <a:cs typeface="Arial"/>
              <a:sym typeface="Arial"/>
            </a:endParaRPr>
          </a:p>
        </p:txBody>
      </p:sp>
      <p:grpSp>
        <p:nvGrpSpPr>
          <p:cNvPr id="170" name="Google Shape;170;p12"/>
          <p:cNvGrpSpPr/>
          <p:nvPr/>
        </p:nvGrpSpPr>
        <p:grpSpPr>
          <a:xfrm>
            <a:off x="1990108" y="2247241"/>
            <a:ext cx="489516" cy="540422"/>
            <a:chOff x="2914458" y="1600200"/>
            <a:chExt cx="3315655" cy="3660456"/>
          </a:xfrm>
        </p:grpSpPr>
        <p:sp>
          <p:nvSpPr>
            <p:cNvPr id="171" name="Google Shape;171;p12"/>
            <p:cNvSpPr/>
            <p:nvPr/>
          </p:nvSpPr>
          <p:spPr>
            <a:xfrm>
              <a:off x="2914458" y="1600200"/>
              <a:ext cx="3315655" cy="3660456"/>
            </a:xfrm>
            <a:custGeom>
              <a:rect b="b" l="l" r="r" t="t"/>
              <a:pathLst>
                <a:path extrusionOk="0" h="3660456" w="3315655">
                  <a:moveTo>
                    <a:pt x="3065390" y="160"/>
                  </a:moveTo>
                  <a:cubicBezTo>
                    <a:pt x="3106729" y="21305"/>
                    <a:pt x="3119969" y="55309"/>
                    <a:pt x="3115492" y="100363"/>
                  </a:cubicBezTo>
                  <a:cubicBezTo>
                    <a:pt x="3098728" y="264383"/>
                    <a:pt x="3016527" y="388399"/>
                    <a:pt x="2884130" y="481172"/>
                  </a:cubicBezTo>
                  <a:cubicBezTo>
                    <a:pt x="2754875" y="571279"/>
                    <a:pt x="2607905" y="606140"/>
                    <a:pt x="2452647" y="608331"/>
                  </a:cubicBezTo>
                  <a:cubicBezTo>
                    <a:pt x="2358255" y="609569"/>
                    <a:pt x="2268338" y="625857"/>
                    <a:pt x="2184804" y="671672"/>
                  </a:cubicBezTo>
                  <a:cubicBezTo>
                    <a:pt x="2112288" y="711741"/>
                    <a:pt x="2047593" y="764561"/>
                    <a:pt x="1993828" y="827596"/>
                  </a:cubicBezTo>
                  <a:cubicBezTo>
                    <a:pt x="2262433" y="927609"/>
                    <a:pt x="2460553" y="1108679"/>
                    <a:pt x="2612953" y="1347566"/>
                  </a:cubicBezTo>
                  <a:cubicBezTo>
                    <a:pt x="2622478" y="1344137"/>
                    <a:pt x="2630955" y="1341661"/>
                    <a:pt x="2639147" y="1338041"/>
                  </a:cubicBezTo>
                  <a:cubicBezTo>
                    <a:pt x="2713632" y="1303815"/>
                    <a:pt x="2788086" y="1269461"/>
                    <a:pt x="2862508" y="1234981"/>
                  </a:cubicBezTo>
                  <a:cubicBezTo>
                    <a:pt x="2951186" y="1193833"/>
                    <a:pt x="2996429" y="1124110"/>
                    <a:pt x="2997477" y="1026288"/>
                  </a:cubicBezTo>
                  <a:cubicBezTo>
                    <a:pt x="2998144" y="969138"/>
                    <a:pt x="2997477" y="911988"/>
                    <a:pt x="2997477" y="854838"/>
                  </a:cubicBezTo>
                  <a:cubicBezTo>
                    <a:pt x="2998144" y="802260"/>
                    <a:pt x="3026052" y="771113"/>
                    <a:pt x="3069962" y="771780"/>
                  </a:cubicBezTo>
                  <a:cubicBezTo>
                    <a:pt x="3111968" y="772542"/>
                    <a:pt x="3139971" y="803593"/>
                    <a:pt x="3140257" y="853790"/>
                  </a:cubicBezTo>
                  <a:cubicBezTo>
                    <a:pt x="3140733" y="923989"/>
                    <a:pt x="3143115" y="994570"/>
                    <a:pt x="3137399" y="1064388"/>
                  </a:cubicBezTo>
                  <a:cubicBezTo>
                    <a:pt x="3126541" y="1198309"/>
                    <a:pt x="3057294" y="1296512"/>
                    <a:pt x="2937374" y="1356805"/>
                  </a:cubicBezTo>
                  <a:cubicBezTo>
                    <a:pt x="2854793" y="1398525"/>
                    <a:pt x="2769830" y="1435387"/>
                    <a:pt x="2682962" y="1475773"/>
                  </a:cubicBezTo>
                  <a:cubicBezTo>
                    <a:pt x="2770134" y="1656025"/>
                    <a:pt x="2824391" y="1850407"/>
                    <a:pt x="2843172" y="2049749"/>
                  </a:cubicBezTo>
                  <a:lnTo>
                    <a:pt x="3121588" y="2049749"/>
                  </a:lnTo>
                  <a:cubicBezTo>
                    <a:pt x="3159688" y="2049749"/>
                    <a:pt x="3197788" y="2049749"/>
                    <a:pt x="3235888" y="2049749"/>
                  </a:cubicBezTo>
                  <a:cubicBezTo>
                    <a:pt x="3285799" y="2050416"/>
                    <a:pt x="3316089" y="2078324"/>
                    <a:pt x="3315803" y="2121282"/>
                  </a:cubicBezTo>
                  <a:cubicBezTo>
                    <a:pt x="3315517" y="2164240"/>
                    <a:pt x="3284370" y="2192338"/>
                    <a:pt x="3234936" y="2192624"/>
                  </a:cubicBezTo>
                  <a:cubicBezTo>
                    <a:pt x="3119492" y="2193196"/>
                    <a:pt x="3003954" y="2192624"/>
                    <a:pt x="2888511" y="2192624"/>
                  </a:cubicBezTo>
                  <a:lnTo>
                    <a:pt x="2852031" y="2192624"/>
                  </a:lnTo>
                  <a:cubicBezTo>
                    <a:pt x="2853703" y="2388732"/>
                    <a:pt x="2822803" y="2583758"/>
                    <a:pt x="2760590" y="2769744"/>
                  </a:cubicBezTo>
                  <a:cubicBezTo>
                    <a:pt x="2815836" y="2795366"/>
                    <a:pt x="2868604" y="2819560"/>
                    <a:pt x="2921087" y="2844325"/>
                  </a:cubicBezTo>
                  <a:cubicBezTo>
                    <a:pt x="3062628" y="2911000"/>
                    <a:pt x="3137304" y="3023109"/>
                    <a:pt x="3140638" y="3179509"/>
                  </a:cubicBezTo>
                  <a:cubicBezTo>
                    <a:pt x="3143210" y="3298477"/>
                    <a:pt x="3141876" y="3417634"/>
                    <a:pt x="3140638" y="3536602"/>
                  </a:cubicBezTo>
                  <a:cubicBezTo>
                    <a:pt x="3140664" y="3556801"/>
                    <a:pt x="3135021" y="3576601"/>
                    <a:pt x="3124350" y="3593752"/>
                  </a:cubicBezTo>
                  <a:cubicBezTo>
                    <a:pt x="3108179" y="3618935"/>
                    <a:pt x="3076403" y="3629087"/>
                    <a:pt x="3048626" y="3617945"/>
                  </a:cubicBezTo>
                  <a:cubicBezTo>
                    <a:pt x="3013194" y="3606325"/>
                    <a:pt x="2998335" y="3579845"/>
                    <a:pt x="2998239" y="3544222"/>
                  </a:cubicBezTo>
                  <a:cubicBezTo>
                    <a:pt x="2998239" y="3427540"/>
                    <a:pt x="3000906" y="3310764"/>
                    <a:pt x="2996620" y="3194273"/>
                  </a:cubicBezTo>
                  <a:cubicBezTo>
                    <a:pt x="2993421" y="3149696"/>
                    <a:pt x="2982562" y="3106003"/>
                    <a:pt x="2964521" y="3065114"/>
                  </a:cubicBezTo>
                  <a:cubicBezTo>
                    <a:pt x="2952646" y="3038976"/>
                    <a:pt x="2932941" y="3017174"/>
                    <a:pt x="2908133" y="3002725"/>
                  </a:cubicBezTo>
                  <a:cubicBezTo>
                    <a:pt x="2844601" y="2966626"/>
                    <a:pt x="2777640" y="2936050"/>
                    <a:pt x="2709632" y="2902618"/>
                  </a:cubicBezTo>
                  <a:cubicBezTo>
                    <a:pt x="2695630" y="2930431"/>
                    <a:pt x="2684390" y="2953767"/>
                    <a:pt x="2672389" y="2976627"/>
                  </a:cubicBezTo>
                  <a:cubicBezTo>
                    <a:pt x="2539896" y="3228754"/>
                    <a:pt x="2358921" y="3435541"/>
                    <a:pt x="2096984" y="3556414"/>
                  </a:cubicBezTo>
                  <a:cubicBezTo>
                    <a:pt x="1723604" y="3728721"/>
                    <a:pt x="1367464" y="3684239"/>
                    <a:pt x="1035803" y="3445924"/>
                  </a:cubicBezTo>
                  <a:cubicBezTo>
                    <a:pt x="855400" y="3316193"/>
                    <a:pt x="724812" y="3143029"/>
                    <a:pt x="627848" y="2944051"/>
                  </a:cubicBezTo>
                  <a:cubicBezTo>
                    <a:pt x="622133" y="2932336"/>
                    <a:pt x="616227" y="2920810"/>
                    <a:pt x="606131" y="2900617"/>
                  </a:cubicBezTo>
                  <a:cubicBezTo>
                    <a:pt x="533550" y="2939289"/>
                    <a:pt x="458112" y="2971769"/>
                    <a:pt x="391628" y="3017299"/>
                  </a:cubicBezTo>
                  <a:cubicBezTo>
                    <a:pt x="335811" y="3055399"/>
                    <a:pt x="318095" y="3120073"/>
                    <a:pt x="318380" y="3187891"/>
                  </a:cubicBezTo>
                  <a:cubicBezTo>
                    <a:pt x="318380" y="3299810"/>
                    <a:pt x="318380" y="3411729"/>
                    <a:pt x="318380" y="3523648"/>
                  </a:cubicBezTo>
                  <a:cubicBezTo>
                    <a:pt x="318783" y="3537923"/>
                    <a:pt x="317890" y="3552205"/>
                    <a:pt x="315713" y="3566320"/>
                  </a:cubicBezTo>
                  <a:cubicBezTo>
                    <a:pt x="309123" y="3597729"/>
                    <a:pt x="281968" y="3620600"/>
                    <a:pt x="249896" y="3621755"/>
                  </a:cubicBezTo>
                  <a:cubicBezTo>
                    <a:pt x="217846" y="3622720"/>
                    <a:pt x="189090" y="3602186"/>
                    <a:pt x="179601" y="3571558"/>
                  </a:cubicBezTo>
                  <a:cubicBezTo>
                    <a:pt x="177123" y="3563598"/>
                    <a:pt x="175808" y="3555321"/>
                    <a:pt x="175696" y="3546984"/>
                  </a:cubicBezTo>
                  <a:cubicBezTo>
                    <a:pt x="175696" y="3412491"/>
                    <a:pt x="171695" y="3277712"/>
                    <a:pt x="179315" y="3143600"/>
                  </a:cubicBezTo>
                  <a:cubicBezTo>
                    <a:pt x="186745" y="3012631"/>
                    <a:pt x="257516" y="2916334"/>
                    <a:pt x="373911" y="2856040"/>
                  </a:cubicBezTo>
                  <a:cubicBezTo>
                    <a:pt x="431918" y="2825941"/>
                    <a:pt x="492021" y="2800129"/>
                    <a:pt x="554886" y="2770315"/>
                  </a:cubicBezTo>
                  <a:cubicBezTo>
                    <a:pt x="492855" y="2584243"/>
                    <a:pt x="462274" y="2389133"/>
                    <a:pt x="464399" y="2193005"/>
                  </a:cubicBezTo>
                  <a:lnTo>
                    <a:pt x="390961" y="2193005"/>
                  </a:lnTo>
                  <a:cubicBezTo>
                    <a:pt x="288567" y="2193005"/>
                    <a:pt x="186173" y="2193005"/>
                    <a:pt x="83780" y="2193005"/>
                  </a:cubicBezTo>
                  <a:cubicBezTo>
                    <a:pt x="31678" y="2193005"/>
                    <a:pt x="-40" y="2164430"/>
                    <a:pt x="150" y="2120806"/>
                  </a:cubicBezTo>
                  <a:cubicBezTo>
                    <a:pt x="341" y="2077181"/>
                    <a:pt x="30916" y="2050130"/>
                    <a:pt x="84351" y="2050035"/>
                  </a:cubicBezTo>
                  <a:cubicBezTo>
                    <a:pt x="199794" y="2050035"/>
                    <a:pt x="315237" y="2050035"/>
                    <a:pt x="430775" y="2050035"/>
                  </a:cubicBezTo>
                  <a:lnTo>
                    <a:pt x="471733" y="2050035"/>
                  </a:lnTo>
                  <a:cubicBezTo>
                    <a:pt x="492593" y="1849248"/>
                    <a:pt x="542027" y="1659510"/>
                    <a:pt x="631181" y="1478535"/>
                  </a:cubicBezTo>
                  <a:cubicBezTo>
                    <a:pt x="621656" y="1473201"/>
                    <a:pt x="614417" y="1468248"/>
                    <a:pt x="606321" y="1464438"/>
                  </a:cubicBezTo>
                  <a:cubicBezTo>
                    <a:pt x="535169" y="1431291"/>
                    <a:pt x="463446" y="1398906"/>
                    <a:pt x="392866" y="1365283"/>
                  </a:cubicBezTo>
                  <a:cubicBezTo>
                    <a:pt x="252753" y="1298608"/>
                    <a:pt x="179887" y="1187356"/>
                    <a:pt x="175124" y="1032479"/>
                  </a:cubicBezTo>
                  <a:cubicBezTo>
                    <a:pt x="173315" y="974281"/>
                    <a:pt x="174267" y="915893"/>
                    <a:pt x="175124" y="857505"/>
                  </a:cubicBezTo>
                  <a:cubicBezTo>
                    <a:pt x="175696" y="804736"/>
                    <a:pt x="202937" y="772828"/>
                    <a:pt x="246086" y="772447"/>
                  </a:cubicBezTo>
                  <a:cubicBezTo>
                    <a:pt x="289234" y="772066"/>
                    <a:pt x="317333" y="803212"/>
                    <a:pt x="318095" y="856076"/>
                  </a:cubicBezTo>
                  <a:cubicBezTo>
                    <a:pt x="318761" y="910845"/>
                    <a:pt x="318095" y="965614"/>
                    <a:pt x="318095" y="1020382"/>
                  </a:cubicBezTo>
                  <a:cubicBezTo>
                    <a:pt x="318095" y="1122586"/>
                    <a:pt x="363338" y="1194976"/>
                    <a:pt x="456874" y="1237362"/>
                  </a:cubicBezTo>
                  <a:cubicBezTo>
                    <a:pt x="537932" y="1274128"/>
                    <a:pt x="618799" y="1311847"/>
                    <a:pt x="701285" y="1350233"/>
                  </a:cubicBezTo>
                  <a:cubicBezTo>
                    <a:pt x="853685" y="1112108"/>
                    <a:pt x="1050853" y="928847"/>
                    <a:pt x="1322506" y="828930"/>
                  </a:cubicBezTo>
                  <a:cubicBezTo>
                    <a:pt x="1203443" y="695580"/>
                    <a:pt x="1064664" y="610998"/>
                    <a:pt x="884356" y="609855"/>
                  </a:cubicBezTo>
                  <a:cubicBezTo>
                    <a:pt x="766532" y="608998"/>
                    <a:pt x="651755" y="591757"/>
                    <a:pt x="543551" y="543847"/>
                  </a:cubicBezTo>
                  <a:cubicBezTo>
                    <a:pt x="377150" y="470123"/>
                    <a:pt x="258468" y="352394"/>
                    <a:pt x="211700" y="171705"/>
                  </a:cubicBezTo>
                  <a:cubicBezTo>
                    <a:pt x="206743" y="148451"/>
                    <a:pt x="202992" y="124956"/>
                    <a:pt x="200461" y="101315"/>
                  </a:cubicBezTo>
                  <a:cubicBezTo>
                    <a:pt x="193889" y="56547"/>
                    <a:pt x="208843" y="22258"/>
                    <a:pt x="250277" y="1207"/>
                  </a:cubicBezTo>
                  <a:lnTo>
                    <a:pt x="293139" y="1207"/>
                  </a:lnTo>
                  <a:cubicBezTo>
                    <a:pt x="319333" y="18733"/>
                    <a:pt x="341526" y="38260"/>
                    <a:pt x="343050" y="73597"/>
                  </a:cubicBezTo>
                  <a:cubicBezTo>
                    <a:pt x="348670" y="201518"/>
                    <a:pt x="413440" y="295720"/>
                    <a:pt x="515643" y="365920"/>
                  </a:cubicBezTo>
                  <a:cubicBezTo>
                    <a:pt x="623276" y="439834"/>
                    <a:pt x="745767" y="465932"/>
                    <a:pt x="874164" y="466122"/>
                  </a:cubicBezTo>
                  <a:cubicBezTo>
                    <a:pt x="1035047" y="464579"/>
                    <a:pt x="1191341" y="519711"/>
                    <a:pt x="1315648" y="621856"/>
                  </a:cubicBezTo>
                  <a:lnTo>
                    <a:pt x="1352224" y="651003"/>
                  </a:lnTo>
                  <a:cubicBezTo>
                    <a:pt x="1353557" y="448501"/>
                    <a:pt x="1461476" y="318771"/>
                    <a:pt x="1636736" y="304864"/>
                  </a:cubicBezTo>
                  <a:cubicBezTo>
                    <a:pt x="1712273" y="298079"/>
                    <a:pt x="1787472" y="321083"/>
                    <a:pt x="1846286" y="368968"/>
                  </a:cubicBezTo>
                  <a:cubicBezTo>
                    <a:pt x="1935630" y="440119"/>
                    <a:pt x="1969539" y="535941"/>
                    <a:pt x="1963062" y="650431"/>
                  </a:cubicBezTo>
                  <a:cubicBezTo>
                    <a:pt x="1997257" y="624904"/>
                    <a:pt x="2026594" y="600997"/>
                    <a:pt x="2058312" y="579851"/>
                  </a:cubicBezTo>
                  <a:cubicBezTo>
                    <a:pt x="2174041" y="501746"/>
                    <a:pt x="2302247" y="465551"/>
                    <a:pt x="2441693" y="465551"/>
                  </a:cubicBezTo>
                  <a:cubicBezTo>
                    <a:pt x="2578853" y="464789"/>
                    <a:pt x="2708394" y="435738"/>
                    <a:pt x="2820503" y="351251"/>
                  </a:cubicBezTo>
                  <a:cubicBezTo>
                    <a:pt x="2905370" y="286672"/>
                    <a:pt x="2961854" y="202851"/>
                    <a:pt x="2970998" y="94552"/>
                  </a:cubicBezTo>
                  <a:cubicBezTo>
                    <a:pt x="2974522" y="52928"/>
                    <a:pt x="2986047" y="21496"/>
                    <a:pt x="3022719" y="922"/>
                  </a:cubicBezTo>
                  <a:close/>
                  <a:moveTo>
                    <a:pt x="1238305" y="1974311"/>
                  </a:moveTo>
                  <a:cubicBezTo>
                    <a:pt x="1234781" y="1990599"/>
                    <a:pt x="1231923" y="2002124"/>
                    <a:pt x="1229828" y="2013745"/>
                  </a:cubicBezTo>
                  <a:cubicBezTo>
                    <a:pt x="1199511" y="2177818"/>
                    <a:pt x="1191947" y="2345287"/>
                    <a:pt x="1207349" y="2511426"/>
                  </a:cubicBezTo>
                  <a:cubicBezTo>
                    <a:pt x="1230494" y="2742502"/>
                    <a:pt x="1304504" y="2951767"/>
                    <a:pt x="1468905" y="3122550"/>
                  </a:cubicBezTo>
                  <a:cubicBezTo>
                    <a:pt x="1480478" y="3134357"/>
                    <a:pt x="1488726" y="3149012"/>
                    <a:pt x="1492813" y="3165031"/>
                  </a:cubicBezTo>
                  <a:cubicBezTo>
                    <a:pt x="1500828" y="3195137"/>
                    <a:pt x="1486475" y="3226713"/>
                    <a:pt x="1458523" y="3240469"/>
                  </a:cubicBezTo>
                  <a:cubicBezTo>
                    <a:pt x="1428329" y="3257710"/>
                    <a:pt x="1396325" y="3251709"/>
                    <a:pt x="1368131" y="3223039"/>
                  </a:cubicBezTo>
                  <a:cubicBezTo>
                    <a:pt x="1244306" y="3097213"/>
                    <a:pt x="1162391" y="2946814"/>
                    <a:pt x="1114289" y="2778507"/>
                  </a:cubicBezTo>
                  <a:cubicBezTo>
                    <a:pt x="1026659" y="2471421"/>
                    <a:pt x="1045233" y="2164335"/>
                    <a:pt x="1115813" y="1857249"/>
                  </a:cubicBezTo>
                  <a:cubicBezTo>
                    <a:pt x="1120154" y="1838298"/>
                    <a:pt x="1118387" y="1818460"/>
                    <a:pt x="1110765" y="1800575"/>
                  </a:cubicBezTo>
                  <a:cubicBezTo>
                    <a:pt x="1002815" y="1578833"/>
                    <a:pt x="1000593" y="1356297"/>
                    <a:pt x="1104098" y="1132968"/>
                  </a:cubicBezTo>
                  <a:cubicBezTo>
                    <a:pt x="1107622" y="1125348"/>
                    <a:pt x="1110384" y="1117442"/>
                    <a:pt x="1116671" y="1101916"/>
                  </a:cubicBezTo>
                  <a:cubicBezTo>
                    <a:pt x="1101907" y="1112965"/>
                    <a:pt x="1094192" y="1118299"/>
                    <a:pt x="1086857" y="1124205"/>
                  </a:cubicBezTo>
                  <a:cubicBezTo>
                    <a:pt x="970571" y="1217877"/>
                    <a:pt x="873533" y="1333190"/>
                    <a:pt x="801107" y="1463771"/>
                  </a:cubicBezTo>
                  <a:cubicBezTo>
                    <a:pt x="612703" y="1801337"/>
                    <a:pt x="565078" y="2161287"/>
                    <a:pt x="641278" y="2537620"/>
                  </a:cubicBezTo>
                  <a:cubicBezTo>
                    <a:pt x="700238" y="2828799"/>
                    <a:pt x="830159" y="3084069"/>
                    <a:pt x="1058282" y="3279808"/>
                  </a:cubicBezTo>
                  <a:cubicBezTo>
                    <a:pt x="1311838" y="3497359"/>
                    <a:pt x="1601969" y="3573273"/>
                    <a:pt x="1925915" y="3470308"/>
                  </a:cubicBezTo>
                  <a:cubicBezTo>
                    <a:pt x="2165278" y="3394108"/>
                    <a:pt x="2343967" y="3235802"/>
                    <a:pt x="2475793" y="3026538"/>
                  </a:cubicBezTo>
                  <a:cubicBezTo>
                    <a:pt x="2709632" y="2655063"/>
                    <a:pt x="2761543" y="2252632"/>
                    <a:pt x="2660007" y="1829817"/>
                  </a:cubicBezTo>
                  <a:cubicBezTo>
                    <a:pt x="2593046" y="1549687"/>
                    <a:pt x="2454457" y="1309847"/>
                    <a:pt x="2229095" y="1124110"/>
                  </a:cubicBezTo>
                  <a:cubicBezTo>
                    <a:pt x="2221571" y="1118014"/>
                    <a:pt x="2213093" y="1113061"/>
                    <a:pt x="2200520" y="1105060"/>
                  </a:cubicBezTo>
                  <a:cubicBezTo>
                    <a:pt x="2201902" y="1110411"/>
                    <a:pt x="2203555" y="1115688"/>
                    <a:pt x="2205473" y="1120871"/>
                  </a:cubicBezTo>
                  <a:cubicBezTo>
                    <a:pt x="2316916" y="1350106"/>
                    <a:pt x="2315646" y="1578833"/>
                    <a:pt x="2201663" y="1807052"/>
                  </a:cubicBezTo>
                  <a:cubicBezTo>
                    <a:pt x="2196186" y="1819765"/>
                    <a:pt x="2194499" y="1833789"/>
                    <a:pt x="2196806" y="1847438"/>
                  </a:cubicBezTo>
                  <a:cubicBezTo>
                    <a:pt x="2215856" y="1968310"/>
                    <a:pt x="2243097" y="2088325"/>
                    <a:pt x="2253956" y="2209864"/>
                  </a:cubicBezTo>
                  <a:cubicBezTo>
                    <a:pt x="2273958" y="2440941"/>
                    <a:pt x="2252146" y="2668684"/>
                    <a:pt x="2165278" y="2886616"/>
                  </a:cubicBezTo>
                  <a:cubicBezTo>
                    <a:pt x="2116799" y="3011219"/>
                    <a:pt x="2043828" y="3124838"/>
                    <a:pt x="1950680" y="3220753"/>
                  </a:cubicBezTo>
                  <a:cubicBezTo>
                    <a:pt x="1911246" y="3260948"/>
                    <a:pt x="1858382" y="3258853"/>
                    <a:pt x="1831998" y="3216181"/>
                  </a:cubicBezTo>
                  <a:cubicBezTo>
                    <a:pt x="1812948" y="3186082"/>
                    <a:pt x="1819235" y="3151792"/>
                    <a:pt x="1850000" y="3119597"/>
                  </a:cubicBezTo>
                  <a:cubicBezTo>
                    <a:pt x="1946535" y="3018510"/>
                    <a:pt x="2018042" y="2896211"/>
                    <a:pt x="2058788" y="2762505"/>
                  </a:cubicBezTo>
                  <a:cubicBezTo>
                    <a:pt x="2122701" y="2557622"/>
                    <a:pt x="2127178" y="2348072"/>
                    <a:pt x="2104128" y="2136998"/>
                  </a:cubicBezTo>
                  <a:cubicBezTo>
                    <a:pt x="2098603" y="2083658"/>
                    <a:pt x="2088506" y="2030604"/>
                    <a:pt x="2079553" y="1972597"/>
                  </a:cubicBezTo>
                  <a:cubicBezTo>
                    <a:pt x="2054312" y="1993361"/>
                    <a:pt x="2035452" y="2009649"/>
                    <a:pt x="2015831" y="2024794"/>
                  </a:cubicBezTo>
                  <a:cubicBezTo>
                    <a:pt x="1974683" y="2056702"/>
                    <a:pt x="1932201" y="2055083"/>
                    <a:pt x="1905245" y="2021174"/>
                  </a:cubicBezTo>
                  <a:cubicBezTo>
                    <a:pt x="1878290" y="1987265"/>
                    <a:pt x="1887053" y="1944974"/>
                    <a:pt x="1927153" y="1912875"/>
                  </a:cubicBezTo>
                  <a:cubicBezTo>
                    <a:pt x="2141516" y="1741263"/>
                    <a:pt x="2206644" y="1443103"/>
                    <a:pt x="2083363" y="1197738"/>
                  </a:cubicBezTo>
                  <a:cubicBezTo>
                    <a:pt x="1995352" y="1023430"/>
                    <a:pt x="1856573" y="914560"/>
                    <a:pt x="1654738" y="915893"/>
                  </a:cubicBezTo>
                  <a:cubicBezTo>
                    <a:pt x="1454618" y="917227"/>
                    <a:pt x="1317553" y="1026669"/>
                    <a:pt x="1231256" y="1200119"/>
                  </a:cubicBezTo>
                  <a:cubicBezTo>
                    <a:pt x="1110003" y="1443959"/>
                    <a:pt x="1176964" y="1753617"/>
                    <a:pt x="1387752" y="1912589"/>
                  </a:cubicBezTo>
                  <a:cubicBezTo>
                    <a:pt x="1427567" y="1942593"/>
                    <a:pt x="1435377" y="1984693"/>
                    <a:pt x="1409850" y="2018031"/>
                  </a:cubicBezTo>
                  <a:cubicBezTo>
                    <a:pt x="1383656" y="2052892"/>
                    <a:pt x="1340127" y="2056131"/>
                    <a:pt x="1299836" y="2024698"/>
                  </a:cubicBezTo>
                  <a:cubicBezTo>
                    <a:pt x="1280215" y="2009554"/>
                    <a:pt x="1261451" y="1993361"/>
                    <a:pt x="1238305" y="1974311"/>
                  </a:cubicBezTo>
                  <a:close/>
                  <a:moveTo>
                    <a:pt x="1659786" y="446691"/>
                  </a:moveTo>
                  <a:cubicBezTo>
                    <a:pt x="1571138" y="446181"/>
                    <a:pt x="1498223" y="516393"/>
                    <a:pt x="1495385" y="604997"/>
                  </a:cubicBezTo>
                  <a:cubicBezTo>
                    <a:pt x="1494478" y="695084"/>
                    <a:pt x="1566284" y="769099"/>
                    <a:pt x="1656357" y="770923"/>
                  </a:cubicBezTo>
                  <a:cubicBezTo>
                    <a:pt x="1746216" y="770984"/>
                    <a:pt x="1819456" y="698847"/>
                    <a:pt x="1820759" y="608998"/>
                  </a:cubicBezTo>
                  <a:cubicBezTo>
                    <a:pt x="1820097" y="520152"/>
                    <a:pt x="1748623" y="448086"/>
                    <a:pt x="1659786" y="44669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2"/>
            <p:cNvSpPr/>
            <p:nvPr/>
          </p:nvSpPr>
          <p:spPr>
            <a:xfrm>
              <a:off x="4501149" y="3606301"/>
              <a:ext cx="142494" cy="142495"/>
            </a:xfrm>
            <a:custGeom>
              <a:rect b="b" l="l" r="r" t="t"/>
              <a:pathLst>
                <a:path extrusionOk="0" h="142495" w="142494">
                  <a:moveTo>
                    <a:pt x="142628" y="69936"/>
                  </a:moveTo>
                  <a:cubicBezTo>
                    <a:pt x="143441" y="109277"/>
                    <a:pt x="112208" y="141827"/>
                    <a:pt x="72868" y="142640"/>
                  </a:cubicBezTo>
                  <a:cubicBezTo>
                    <a:pt x="33528" y="143452"/>
                    <a:pt x="977" y="112220"/>
                    <a:pt x="164" y="72879"/>
                  </a:cubicBezTo>
                  <a:cubicBezTo>
                    <a:pt x="131" y="71263"/>
                    <a:pt x="153" y="69646"/>
                    <a:pt x="229" y="68031"/>
                  </a:cubicBezTo>
                  <a:cubicBezTo>
                    <a:pt x="2094" y="28727"/>
                    <a:pt x="35468" y="-1624"/>
                    <a:pt x="74773" y="241"/>
                  </a:cubicBezTo>
                  <a:cubicBezTo>
                    <a:pt x="112199" y="2017"/>
                    <a:pt x="141854" y="32477"/>
                    <a:pt x="142628" y="699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A8EC8-820D-4888-9849-64B81178544D}"/>
</file>

<file path=customXml/itemProps2.xml><?xml version="1.0" encoding="utf-8"?>
<ds:datastoreItem xmlns:ds="http://schemas.openxmlformats.org/officeDocument/2006/customXml" ds:itemID="{735E34B9-5D78-4C05-B7BA-A949C88AE47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2000-03-07T14:53:30Z</dcterms:created>
  <dc:creator>DVBID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